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Override PartName="/customXml/itemProps49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7"/>
  </p:notesMasterIdLst>
  <p:handoutMasterIdLst>
    <p:handoutMasterId r:id="rId21"/>
  </p:handoutMasterIdLst>
  <p:sldIdLst>
    <p:sldId id="11823771" r:id="rId3"/>
    <p:sldId id="11823778" r:id="rId4"/>
    <p:sldId id="11823772" r:id="rId5"/>
    <p:sldId id="11823785" r:id="rId6"/>
    <p:sldId id="11823777" r:id="rId8"/>
    <p:sldId id="11823869" r:id="rId9"/>
    <p:sldId id="11823866" r:id="rId10"/>
    <p:sldId id="11823854" r:id="rId11"/>
    <p:sldId id="11823834" r:id="rId12"/>
    <p:sldId id="11823793" r:id="rId13"/>
    <p:sldId id="11823868" r:id="rId14"/>
    <p:sldId id="11823800" r:id="rId15"/>
    <p:sldId id="11823796" r:id="rId16"/>
    <p:sldId id="11823867" r:id="rId17"/>
    <p:sldId id="11823833" r:id="rId18"/>
    <p:sldId id="11823789" r:id="rId19"/>
    <p:sldId id="4088" r:id="rId20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47A"/>
    <a:srgbClr val="E5EEFD"/>
    <a:srgbClr val="EAEEFF"/>
    <a:srgbClr val="ECFAF9"/>
    <a:srgbClr val="002060"/>
    <a:srgbClr val="00E6E1"/>
    <a:srgbClr val="4BFFFB"/>
    <a:srgbClr val="00B0AC"/>
    <a:srgbClr val="AD9574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04" autoAdjust="0"/>
    <p:restoredTop sz="92506" autoAdjust="0"/>
  </p:normalViewPr>
  <p:slideViewPr>
    <p:cSldViewPr snapToGrid="0" showGuides="1">
      <p:cViewPr varScale="1">
        <p:scale>
          <a:sx n="77" d="100"/>
          <a:sy n="77" d="100"/>
        </p:scale>
        <p:origin x="-878" y="-77"/>
      </p:cViewPr>
      <p:guideLst>
        <p:guide orient="horz" pos="1984"/>
        <p:guide pos="3840"/>
        <p:guide orient="horz" pos="22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06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50.xml"/><Relationship Id="rId25" Type="http://schemas.openxmlformats.org/officeDocument/2006/relationships/customXml" Target="../customXml/item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E1669-F31F-4804-8E48-F6AE4D5202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8FD4D-056B-4565-B611-E2FB3D22FD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5EBAA-38C7-4108-AFC3-8D91B50C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5981D-0250-4E77-953B-7B7007E28F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业务合作模式</a:t>
            </a:r>
            <a:endParaRPr lang="zh-CN" altLang="en-US" dirty="0" smtClean="0"/>
          </a:p>
          <a:p>
            <a:r>
              <a:rPr lang="zh-CN" altLang="en-US" dirty="0" smtClean="0"/>
              <a:t>项目外包：从需求到上线项目整体外包</a:t>
            </a:r>
            <a:endParaRPr lang="zh-CN" altLang="en-US" dirty="0" smtClean="0"/>
          </a:p>
          <a:p>
            <a:r>
              <a:rPr lang="zh-CN" altLang="en-US" dirty="0" smtClean="0"/>
              <a:t>定制开发：标准化产品的定制化开发</a:t>
            </a:r>
            <a:endParaRPr lang="zh-CN" altLang="en-US" dirty="0" smtClean="0"/>
          </a:p>
          <a:p>
            <a:r>
              <a:rPr lang="zh-CN" altLang="en-US" dirty="0" smtClean="0"/>
              <a:t>软件和硬件实施交付。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5981D-0250-4E77-953B-7B7007E28F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业务合作模式</a:t>
            </a:r>
            <a:endParaRPr lang="zh-CN" altLang="en-US" dirty="0" smtClean="0"/>
          </a:p>
          <a:p>
            <a:r>
              <a:rPr lang="zh-CN" altLang="en-US" dirty="0" smtClean="0"/>
              <a:t>项目外包：从需求到上线项目整体外包</a:t>
            </a:r>
            <a:endParaRPr lang="zh-CN" altLang="en-US" dirty="0" smtClean="0"/>
          </a:p>
          <a:p>
            <a:r>
              <a:rPr lang="zh-CN" altLang="en-US" dirty="0" smtClean="0"/>
              <a:t>定制开发：标准化产品的定制化开发</a:t>
            </a:r>
            <a:endParaRPr lang="zh-CN" altLang="en-US" dirty="0" smtClean="0"/>
          </a:p>
          <a:p>
            <a:r>
              <a:rPr lang="zh-CN" altLang="en-US" dirty="0" smtClean="0"/>
              <a:t>软件和硬件实施交付。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5981D-0250-4E77-953B-7B7007E28F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5981D-0250-4E77-953B-7B7007E28F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5981D-0250-4E77-953B-7B7007E28F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5981D-0250-4E77-953B-7B7007E28F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E8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0" y="2"/>
            <a:ext cx="12192000" cy="6857999"/>
          </a:xfrm>
          <a:prstGeom prst="rect">
            <a:avLst/>
          </a:prstGeom>
          <a:solidFill>
            <a:srgbClr val="E8EF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800" dirty="0"/>
              <a:t>、</a:t>
            </a:r>
            <a:endParaRPr kumimoji="1" lang="zh-CN" altLang="en-US" sz="1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518109" y="2957196"/>
            <a:ext cx="5352800" cy="750601"/>
          </a:xfrm>
          <a:prstGeom prst="rect">
            <a:avLst/>
          </a:prstGeom>
        </p:spPr>
        <p:txBody>
          <a:bodyPr lIns="90000" anchor="ctr" anchorCtr="0"/>
          <a:lstStyle>
            <a:lvl1pPr marL="0" indent="0">
              <a:buNone/>
              <a:defRPr sz="4800" b="1">
                <a:solidFill>
                  <a:srgbClr val="08080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18109" y="3718659"/>
            <a:ext cx="5352800" cy="750601"/>
          </a:xfrm>
          <a:prstGeom prst="rect">
            <a:avLst/>
          </a:prstGeom>
        </p:spPr>
        <p:txBody>
          <a:bodyPr lIns="90000" anchor="ctr" anchorCtr="0"/>
          <a:lstStyle>
            <a:lvl1pPr marL="0" indent="0">
              <a:buNone/>
              <a:defRPr sz="4000" b="1">
                <a:solidFill>
                  <a:srgbClr val="D6011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524018" y="382269"/>
            <a:ext cx="2977624" cy="461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0185735" y="333469"/>
            <a:ext cx="1865296" cy="5592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524019" y="6014070"/>
            <a:ext cx="1186543" cy="403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米色背景">
    <p:bg>
      <p:bgPr>
        <a:solidFill>
          <a:srgbClr val="F6F7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E8E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1348" y="6448463"/>
            <a:ext cx="575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31907" y="307573"/>
            <a:ext cx="2201938" cy="34139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37236"/>
            <a:ext cx="11332603" cy="1861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7266643" y="6517887"/>
            <a:ext cx="41168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©2023</a:t>
            </a:r>
            <a:r>
              <a:rPr kumimoji="1" lang="zh-CN" altLang="en-US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本文档版权归软通动力信息技术（集团）股份有限公司所有，并保留所有权利。</a:t>
            </a:r>
            <a:endParaRPr kumimoji="1" lang="zh-CN" altLang="en-US" sz="8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米色背景">
    <p:bg>
      <p:bgPr>
        <a:solidFill>
          <a:srgbClr val="F6F7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E8E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1348" y="6448463"/>
            <a:ext cx="575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31907" y="307573"/>
            <a:ext cx="2201938" cy="34139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499297" y="262994"/>
            <a:ext cx="5596702" cy="60081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微软雅黑 粗体 </a:t>
            </a:r>
            <a:r>
              <a:rPr kumimoji="1" lang="en-US" altLang="zh-CN" dirty="0"/>
              <a:t>28</a:t>
            </a:r>
            <a:r>
              <a:rPr kumimoji="1" lang="zh-CN" altLang="en-US" dirty="0"/>
              <a:t>号</a:t>
            </a:r>
            <a:endParaRPr kumimoji="1" lang="zh-CN" altLang="en-US" dirty="0"/>
          </a:p>
        </p:txBody>
      </p:sp>
      <p:sp>
        <p:nvSpPr>
          <p:cNvPr id="8" name="圆角矩形 7"/>
          <p:cNvSpPr/>
          <p:nvPr userDrawn="1"/>
        </p:nvSpPr>
        <p:spPr>
          <a:xfrm>
            <a:off x="358155" y="239292"/>
            <a:ext cx="54641" cy="6482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C00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>
            <a:off x="0" y="6537236"/>
            <a:ext cx="11332603" cy="1861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7266643" y="6517887"/>
            <a:ext cx="41168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©2023</a:t>
            </a:r>
            <a:r>
              <a:rPr kumimoji="1" lang="zh-CN" altLang="en-US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本文档版权归软通动力信息技术（集团）股份有限公司所有，并保留所有权利。</a:t>
            </a:r>
            <a:endParaRPr kumimoji="1" lang="zh-CN" altLang="en-US" sz="8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米色背景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单圆角矩形 11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1348" y="6448463"/>
            <a:ext cx="575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9631907" y="307573"/>
            <a:ext cx="2201938" cy="34139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499297" y="262994"/>
            <a:ext cx="5596702" cy="60081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微软雅黑 粗体 </a:t>
            </a:r>
            <a:r>
              <a:rPr kumimoji="1" lang="en-US" altLang="zh-CN" dirty="0"/>
              <a:t>28</a:t>
            </a:r>
            <a:r>
              <a:rPr kumimoji="1" lang="zh-CN" altLang="en-US" dirty="0"/>
              <a:t>号</a:t>
            </a:r>
            <a:endParaRPr kumimoji="1" lang="zh-CN" altLang="en-US" dirty="0"/>
          </a:p>
        </p:txBody>
      </p:sp>
      <p:sp>
        <p:nvSpPr>
          <p:cNvPr id="8" name="圆角矩形 7"/>
          <p:cNvSpPr/>
          <p:nvPr userDrawn="1"/>
        </p:nvSpPr>
        <p:spPr>
          <a:xfrm>
            <a:off x="358155" y="239292"/>
            <a:ext cx="54641" cy="6482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C00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0" y="6537236"/>
            <a:ext cx="11332603" cy="1861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266643" y="6517887"/>
            <a:ext cx="41168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©2023</a:t>
            </a:r>
            <a:r>
              <a:rPr kumimoji="1" lang="zh-CN" altLang="en-US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本文档版权归软通动力信息技术（集团）股份有限公司所有，并保留所有权利。</a:t>
            </a:r>
            <a:endParaRPr kumimoji="1" lang="zh-CN" altLang="en-US" sz="8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米色背景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06" r="22232" b="56316"/>
          <a:stretch>
            <a:fillRect/>
          </a:stretch>
        </p:blipFill>
        <p:spPr>
          <a:xfrm>
            <a:off x="0" y="-1"/>
            <a:ext cx="12192000" cy="759131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0"/>
            <a:ext cx="12192000" cy="759131"/>
          </a:xfrm>
          <a:prstGeom prst="rect">
            <a:avLst/>
          </a:prstGeom>
          <a:solidFill>
            <a:srgbClr val="E8E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31907" y="247032"/>
            <a:ext cx="2201938" cy="341399"/>
          </a:xfrm>
          <a:prstGeom prst="rect">
            <a:avLst/>
          </a:prstGeom>
        </p:spPr>
      </p:pic>
      <p:sp>
        <p:nvSpPr>
          <p:cNvPr id="15" name="单圆角矩形 14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1348" y="6448463"/>
            <a:ext cx="575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>
            <a:off x="0" y="6537236"/>
            <a:ext cx="11332603" cy="1861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7266643" y="6517887"/>
            <a:ext cx="41168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©2023</a:t>
            </a:r>
            <a:r>
              <a:rPr kumimoji="1" lang="zh-CN" altLang="en-US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本文档版权归软通动力信息技术（集团）股份有限公司所有，并保留所有权利。</a:t>
            </a:r>
            <a:endParaRPr kumimoji="1" lang="zh-CN" altLang="en-US" sz="8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 hasCustomPrompt="1"/>
          </p:nvPr>
        </p:nvSpPr>
        <p:spPr>
          <a:xfrm>
            <a:off x="499297" y="111428"/>
            <a:ext cx="5596702" cy="60081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微软雅黑 粗体 </a:t>
            </a:r>
            <a:r>
              <a:rPr kumimoji="1" lang="en-US" altLang="zh-CN" dirty="0"/>
              <a:t>28</a:t>
            </a:r>
            <a:r>
              <a:rPr kumimoji="1" lang="zh-CN" altLang="en-US" dirty="0"/>
              <a:t>号</a:t>
            </a:r>
            <a:endParaRPr kumimoji="1" lang="zh-CN" altLang="en-US" dirty="0"/>
          </a:p>
        </p:txBody>
      </p:sp>
      <p:sp>
        <p:nvSpPr>
          <p:cNvPr id="23" name="圆角矩形 22"/>
          <p:cNvSpPr/>
          <p:nvPr userDrawn="1"/>
        </p:nvSpPr>
        <p:spPr>
          <a:xfrm>
            <a:off x="358155" y="87726"/>
            <a:ext cx="54641" cy="6482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C00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米色背景">
    <p:bg>
      <p:bgPr>
        <a:solidFill>
          <a:srgbClr val="F6F7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E8E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单圆角矩形 11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1348" y="6448463"/>
            <a:ext cx="575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2141489"/>
            <a:ext cx="12192000" cy="2165489"/>
          </a:xfrm>
          <a:prstGeom prst="rect">
            <a:avLst/>
          </a:prstGeom>
          <a:solidFill>
            <a:srgbClr val="E8EFF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682170" y="3483028"/>
            <a:ext cx="22606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10" hasCustomPrompt="1"/>
          </p:nvPr>
        </p:nvSpPr>
        <p:spPr>
          <a:xfrm>
            <a:off x="2065222" y="2851415"/>
            <a:ext cx="877549" cy="64633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3213538" y="2851414"/>
            <a:ext cx="7922549" cy="84587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682173" y="2851415"/>
            <a:ext cx="1405458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kumimoji="1"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PART</a:t>
            </a:r>
            <a:endParaRPr kumimoji="1"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31907" y="307573"/>
            <a:ext cx="2201938" cy="341399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0" y="6537236"/>
            <a:ext cx="11332603" cy="1861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7266643" y="6517887"/>
            <a:ext cx="41168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©2023</a:t>
            </a:r>
            <a:r>
              <a:rPr kumimoji="1" lang="zh-CN" altLang="en-US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本文档版权归软通动力信息技术（集团）股份有限公司所有，并保留所有权利。</a:t>
            </a:r>
            <a:endParaRPr kumimoji="1" lang="zh-CN" altLang="en-US" sz="8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米色背景">
    <p:bg>
      <p:bgPr>
        <a:solidFill>
          <a:srgbClr val="F6F7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E8E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3340117" y="3588871"/>
            <a:ext cx="1586948" cy="1586948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034739" y="4229237"/>
            <a:ext cx="41531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北京市海淀区西北旺东路</a:t>
            </a:r>
            <a:r>
              <a:rPr kumimoji="1" lang="en-US" altLang="zh-CN" sz="16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10</a:t>
            </a:r>
            <a:r>
              <a:rPr kumimoji="1" lang="zh-CN" altLang="en-US" sz="16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号院东区</a:t>
            </a:r>
            <a:r>
              <a:rPr kumimoji="1" lang="en-US" altLang="zh-CN" sz="16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16</a:t>
            </a:r>
            <a:r>
              <a:rPr kumimoji="1" lang="zh-CN" altLang="en-US" sz="16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号楼</a:t>
            </a:r>
            <a:endParaRPr kumimoji="1" lang="zh-CN" altLang="en-US" sz="16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5040908" y="3780984"/>
            <a:ext cx="470131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1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软通动力信息技术</a:t>
            </a:r>
            <a:r>
              <a:rPr kumimoji="1" lang="en-US" altLang="zh-CN" sz="21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(</a:t>
            </a:r>
            <a:r>
              <a:rPr kumimoji="1" lang="zh-CN" altLang="en-US" sz="21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集团</a:t>
            </a:r>
            <a:r>
              <a:rPr kumimoji="1" lang="en-US" altLang="zh-CN" sz="21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)</a:t>
            </a:r>
            <a:r>
              <a:rPr kumimoji="1" lang="zh-CN" altLang="en-US" sz="21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股份有限公司</a:t>
            </a:r>
            <a:endParaRPr kumimoji="1" lang="zh-CN" altLang="en-US" sz="2100" b="1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5034738" y="4580605"/>
            <a:ext cx="21529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altLang="zh-CN" sz="1600" dirty="0" err="1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www.isoftstone.com</a:t>
            </a:r>
            <a:endParaRPr kumimoji="1" lang="zh-CN" altLang="en-US" sz="16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3003559" y="2069875"/>
            <a:ext cx="6184880" cy="9589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发展历程">
    <p:bg>
      <p:bgPr>
        <a:solidFill>
          <a:srgbClr val="F6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45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"/>
            <a:ext cx="12192000" cy="6857999"/>
          </a:xfrm>
          <a:prstGeom prst="rect">
            <a:avLst/>
          </a:prstGeom>
          <a:solidFill>
            <a:srgbClr val="E8E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圆角矩形 10"/>
          <p:cNvSpPr/>
          <p:nvPr userDrawn="1"/>
        </p:nvSpPr>
        <p:spPr>
          <a:xfrm>
            <a:off x="358155" y="239292"/>
            <a:ext cx="54641" cy="6482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C00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标题占位符 7"/>
          <p:cNvSpPr>
            <a:spLocks noGrp="1"/>
          </p:cNvSpPr>
          <p:nvPr>
            <p:ph type="title" hasCustomPrompt="1"/>
          </p:nvPr>
        </p:nvSpPr>
        <p:spPr>
          <a:xfrm>
            <a:off x="514397" y="239293"/>
            <a:ext cx="5327495" cy="648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微软雅黑 粗体 </a:t>
            </a:r>
            <a:r>
              <a:rPr lang="en-US" altLang="zh-CN" dirty="0"/>
              <a:t>28</a:t>
            </a:r>
            <a:r>
              <a:rPr lang="zh-CN" altLang="en-US" dirty="0"/>
              <a:t>号</a:t>
            </a:r>
            <a:endParaRPr lang="zh-CN" altLang="en-US" dirty="0"/>
          </a:p>
        </p:txBody>
      </p:sp>
      <p:sp>
        <p:nvSpPr>
          <p:cNvPr id="14" name="单圆角矩形 13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01348" y="6448463"/>
            <a:ext cx="575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631907" y="307573"/>
            <a:ext cx="2201938" cy="341399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6537236"/>
            <a:ext cx="11332603" cy="1861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7266643" y="6517887"/>
            <a:ext cx="41168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©2023</a:t>
            </a:r>
            <a:r>
              <a:rPr kumimoji="1" lang="zh-CN" altLang="en-US" sz="8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本文档版权归软通动力信息技术（集团）股份有限公司所有，并保留所有权利。</a:t>
            </a:r>
            <a:endParaRPr kumimoji="1" lang="zh-CN" altLang="en-US" sz="800" b="0" i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" y="2"/>
            <a:ext cx="12192000" cy="6857999"/>
          </a:xfrm>
          <a:prstGeom prst="rect">
            <a:avLst/>
          </a:prstGeom>
          <a:solidFill>
            <a:srgbClr val="E8EF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单圆角矩形 1"/>
          <p:cNvSpPr/>
          <p:nvPr userDrawn="1"/>
        </p:nvSpPr>
        <p:spPr>
          <a:xfrm>
            <a:off x="11501350" y="6526225"/>
            <a:ext cx="575421" cy="215444"/>
          </a:xfrm>
          <a:prstGeom prst="round1Rect">
            <a:avLst>
              <a:gd name="adj" fmla="val 50000"/>
            </a:avLst>
          </a:prstGeom>
          <a:solidFill>
            <a:srgbClr val="D60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圆角矩形 4"/>
          <p:cNvSpPr/>
          <p:nvPr userDrawn="1"/>
        </p:nvSpPr>
        <p:spPr>
          <a:xfrm>
            <a:off x="358155" y="239292"/>
            <a:ext cx="54641" cy="6482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C000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标题占位符 7"/>
          <p:cNvSpPr>
            <a:spLocks noGrp="1"/>
          </p:cNvSpPr>
          <p:nvPr>
            <p:ph type="title"/>
          </p:nvPr>
        </p:nvSpPr>
        <p:spPr>
          <a:xfrm>
            <a:off x="514397" y="239293"/>
            <a:ext cx="5327495" cy="648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微软雅黑 粗体 </a:t>
            </a:r>
            <a:r>
              <a:rPr lang="en-US" altLang="zh-CN" dirty="0"/>
              <a:t>28</a:t>
            </a:r>
            <a:r>
              <a:rPr lang="zh-CN" altLang="en-US" dirty="0"/>
              <a:t>号</a:t>
            </a:r>
            <a:endParaRPr lang="zh-CN" altLang="en-US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</p:nvPr>
        </p:nvSpPr>
        <p:spPr>
          <a:xfrm>
            <a:off x="11501348" y="6526226"/>
            <a:ext cx="575422" cy="224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kumimoji="1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lang="zh-CN" altLang="en-US" sz="2800" b="1" kern="1200" smtClean="0">
          <a:solidFill>
            <a:schemeClr val="bg2">
              <a:lumMod val="25000"/>
            </a:schemeClr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anose="020B0502040204020203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tags" Target="../tags/tag4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19.xml"/><Relationship Id="rId7" Type="http://schemas.openxmlformats.org/officeDocument/2006/relationships/image" Target="../media/image13.wmf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5" Type="http://schemas.openxmlformats.org/officeDocument/2006/relationships/notesSlide" Target="../notesSlides/notesSlide2.xml"/><Relationship Id="rId34" Type="http://schemas.openxmlformats.org/officeDocument/2006/relationships/slideLayout" Target="../slideLayouts/slideLayout3.xml"/><Relationship Id="rId33" Type="http://schemas.openxmlformats.org/officeDocument/2006/relationships/image" Target="../media/image21.png"/><Relationship Id="rId32" Type="http://schemas.openxmlformats.org/officeDocument/2006/relationships/tags" Target="../tags/tag44.xml"/><Relationship Id="rId31" Type="http://schemas.openxmlformats.org/officeDocument/2006/relationships/image" Target="../media/image20.png"/><Relationship Id="rId30" Type="http://schemas.openxmlformats.org/officeDocument/2006/relationships/tags" Target="../tags/tag43.xml"/><Relationship Id="rId3" Type="http://schemas.openxmlformats.org/officeDocument/2006/relationships/tags" Target="../tags/tag22.xml"/><Relationship Id="rId29" Type="http://schemas.openxmlformats.org/officeDocument/2006/relationships/tags" Target="../tags/tag42.xml"/><Relationship Id="rId28" Type="http://schemas.openxmlformats.org/officeDocument/2006/relationships/image" Target="../media/image19.png"/><Relationship Id="rId27" Type="http://schemas.openxmlformats.org/officeDocument/2006/relationships/tags" Target="../tags/tag41.xml"/><Relationship Id="rId26" Type="http://schemas.openxmlformats.org/officeDocument/2006/relationships/image" Target="../media/image18.png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image" Target="../media/image17.png"/><Relationship Id="rId22" Type="http://schemas.openxmlformats.org/officeDocument/2006/relationships/tags" Target="../tags/tag38.xml"/><Relationship Id="rId21" Type="http://schemas.openxmlformats.org/officeDocument/2006/relationships/image" Target="../media/image16.png"/><Relationship Id="rId20" Type="http://schemas.openxmlformats.org/officeDocument/2006/relationships/tags" Target="../tags/tag37.xml"/><Relationship Id="rId2" Type="http://schemas.openxmlformats.org/officeDocument/2006/relationships/tags" Target="../tags/tag21.xml"/><Relationship Id="rId19" Type="http://schemas.openxmlformats.org/officeDocument/2006/relationships/image" Target="../media/image15.png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image" Target="../media/image14.png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518160" y="2957195"/>
            <a:ext cx="8830945" cy="750570"/>
          </a:xfrm>
        </p:spPr>
        <p:txBody>
          <a:bodyPr/>
          <a:lstStyle/>
          <a:p>
            <a:r>
              <a:rPr kumimoji="1" lang="zh-CN" altLang="en-US" dirty="0">
                <a:sym typeface="+mn-ea"/>
              </a:rPr>
              <a:t>数据</a:t>
            </a:r>
            <a:r>
              <a:rPr kumimoji="1" lang="zh-CN" altLang="en-US" dirty="0" smtClean="0">
                <a:sym typeface="+mn-ea"/>
              </a:rPr>
              <a:t>中心运维托管解决方案</a:t>
            </a:r>
            <a:endParaRPr kumimoji="1" lang="zh-CN" altLang="en-US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518160" y="3718560"/>
            <a:ext cx="6854825" cy="750570"/>
          </a:xfrm>
        </p:spPr>
        <p:txBody>
          <a:bodyPr/>
          <a:lstStyle/>
          <a:p>
            <a:r>
              <a:rPr kumimoji="1" lang="zh-CN" altLang="en-US" dirty="0"/>
              <a:t>软通动力</a:t>
            </a:r>
            <a:endParaRPr kumimoji="1"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518109" y="4682532"/>
            <a:ext cx="1969613" cy="4722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汇报人</a:t>
            </a:r>
            <a:r>
              <a:rPr kumimoji="1"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：</a:t>
            </a:r>
            <a:endParaRPr kumimoji="1"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06400" y="4682532"/>
            <a:ext cx="1969613" cy="4722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日期</a:t>
            </a:r>
            <a:r>
              <a:rPr kumimoji="1"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：</a:t>
            </a:r>
            <a:endParaRPr kumimoji="1"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运维能力服务范围</a:t>
            </a:r>
            <a:endParaRPr dirty="0"/>
          </a:p>
        </p:txBody>
      </p:sp>
      <p:sp>
        <p:nvSpPr>
          <p:cNvPr id="72" name="Rectangle 2"/>
          <p:cNvSpPr>
            <a:spLocks noChangeArrowheads="1"/>
          </p:cNvSpPr>
          <p:nvPr/>
        </p:nvSpPr>
        <p:spPr bwMode="auto">
          <a:xfrm>
            <a:off x="1180618" y="1614068"/>
            <a:ext cx="4918075" cy="19081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1180618" y="3522243"/>
            <a:ext cx="4918075" cy="1906587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6098693" y="1614068"/>
            <a:ext cx="4918075" cy="1908175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5"/>
          <p:cNvSpPr>
            <a:spLocks noChangeArrowheads="1"/>
          </p:cNvSpPr>
          <p:nvPr/>
        </p:nvSpPr>
        <p:spPr bwMode="auto">
          <a:xfrm>
            <a:off x="6098693" y="3522243"/>
            <a:ext cx="4918075" cy="1906587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Oval 6"/>
          <p:cNvSpPr>
            <a:spLocks noChangeArrowheads="1"/>
          </p:cNvSpPr>
          <p:nvPr/>
        </p:nvSpPr>
        <p:spPr bwMode="auto">
          <a:xfrm>
            <a:off x="5697055" y="3139655"/>
            <a:ext cx="758825" cy="76358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8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7" name="Group 1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15055" y="2145880"/>
            <a:ext cx="70008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组合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7555" y="3346030"/>
            <a:ext cx="35401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矩形 28"/>
          <p:cNvSpPr>
            <a:spLocks noChangeArrowheads="1"/>
          </p:cNvSpPr>
          <p:nvPr/>
        </p:nvSpPr>
        <p:spPr bwMode="auto">
          <a:xfrm>
            <a:off x="2693505" y="2031580"/>
            <a:ext cx="2844800" cy="2635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、信息资产统计服务；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、网络管理运维服务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IT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安全运维服务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、主机、存储系统运维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、运维巡检服务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6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、桌面运维服务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13"/>
          <p:cNvSpPr txBox="1">
            <a:spLocks noChangeArrowheads="1"/>
          </p:cNvSpPr>
          <p:nvPr/>
        </p:nvSpPr>
        <p:spPr bwMode="auto">
          <a:xfrm>
            <a:off x="2693505" y="1725193"/>
            <a:ext cx="1295400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运维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外包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服务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13"/>
          <p:cNvSpPr txBox="1">
            <a:spLocks noChangeArrowheads="1"/>
          </p:cNvSpPr>
          <p:nvPr/>
        </p:nvSpPr>
        <p:spPr bwMode="auto">
          <a:xfrm>
            <a:off x="2693505" y="3660355"/>
            <a:ext cx="1295400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咨询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Box 13"/>
          <p:cNvSpPr txBox="1">
            <a:spLocks noChangeArrowheads="1"/>
          </p:cNvSpPr>
          <p:nvPr/>
        </p:nvSpPr>
        <p:spPr bwMode="auto">
          <a:xfrm>
            <a:off x="7790968" y="3690518"/>
            <a:ext cx="1293812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运维解决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>
            <a:spLocks noChangeArrowheads="1"/>
          </p:cNvSpPr>
          <p:nvPr/>
        </p:nvSpPr>
        <p:spPr bwMode="auto">
          <a:xfrm>
            <a:off x="7774265" y="1727954"/>
            <a:ext cx="1293812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平台运维管理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4" name="组合 3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4630" y="2036343"/>
            <a:ext cx="798513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组合 4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15055" y="4084218"/>
            <a:ext cx="71278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组合 5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6868" y="4127080"/>
            <a:ext cx="8350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" name="矩形 28"/>
          <p:cNvSpPr>
            <a:spLocks noChangeArrowheads="1"/>
          </p:cNvSpPr>
          <p:nvPr/>
        </p:nvSpPr>
        <p:spPr bwMode="auto">
          <a:xfrm>
            <a:off x="7798905" y="2031580"/>
            <a:ext cx="2844800" cy="2635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资产管理平台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；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IT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运维知识库平台；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、统一监控运维管理平台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ITSM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流程管理平台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、云管理平台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6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IT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架构图解决方案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矩形 28"/>
          <p:cNvSpPr>
            <a:spLocks noChangeArrowheads="1"/>
          </p:cNvSpPr>
          <p:nvPr/>
        </p:nvSpPr>
        <p:spPr bwMode="auto">
          <a:xfrm>
            <a:off x="2720975" y="3961084"/>
            <a:ext cx="2844800" cy="2635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运维自动化咨询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；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、迁移部署咨询；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、运维流程管理咨询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、监控解决方案咨询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、系统巡检咨询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矩形 29"/>
          <p:cNvSpPr>
            <a:spLocks noChangeArrowheads="1"/>
          </p:cNvSpPr>
          <p:nvPr/>
        </p:nvSpPr>
        <p:spPr bwMode="auto">
          <a:xfrm>
            <a:off x="7788621" y="3969021"/>
            <a:ext cx="2844800" cy="2633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、统一资产解决方案；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、运维发布自动化；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、统一配置管理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、统一流程解决方案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、软件部署自动化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运维服务模式</a:t>
            </a:r>
            <a:endParaRPr dirty="0"/>
          </a:p>
        </p:txBody>
      </p:sp>
      <p:sp>
        <p:nvSpPr>
          <p:cNvPr id="7" name="圆角矩形 6"/>
          <p:cNvSpPr/>
          <p:nvPr/>
        </p:nvSpPr>
        <p:spPr>
          <a:xfrm>
            <a:off x="3122613" y="3559175"/>
            <a:ext cx="5387975" cy="638175"/>
          </a:xfrm>
          <a:prstGeom prst="roundRect">
            <a:avLst>
              <a:gd name="adj" fmla="val 6532"/>
            </a:avLst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 rot="16200000">
            <a:off x="3611563" y="3060700"/>
            <a:ext cx="638175" cy="1635125"/>
          </a:xfrm>
          <a:prstGeom prst="round2SameRect">
            <a:avLst>
              <a:gd name="adj1" fmla="val 11100"/>
              <a:gd name="adj2" fmla="val 0"/>
            </a:avLst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22613" y="4746625"/>
            <a:ext cx="5387975" cy="638175"/>
          </a:xfrm>
          <a:prstGeom prst="roundRect">
            <a:avLst>
              <a:gd name="adj" fmla="val 6532"/>
            </a:avLst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0" name="同侧圆角矩形 9"/>
          <p:cNvSpPr/>
          <p:nvPr/>
        </p:nvSpPr>
        <p:spPr>
          <a:xfrm rot="16200000">
            <a:off x="3610770" y="4247356"/>
            <a:ext cx="639762" cy="1635125"/>
          </a:xfrm>
          <a:prstGeom prst="round2SameRect">
            <a:avLst>
              <a:gd name="adj1" fmla="val 11100"/>
              <a:gd name="adj2" fmla="val 0"/>
            </a:avLst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71525" y="2239963"/>
            <a:ext cx="1363663" cy="3292475"/>
          </a:xfrm>
          <a:prstGeom prst="roundRect">
            <a:avLst/>
          </a:prstGeom>
          <a:noFill/>
          <a:ln w="12700" cap="flat" cmpd="sng" algn="ctr">
            <a:solidFill>
              <a:srgbClr val="61647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636125" y="2887663"/>
            <a:ext cx="1082675" cy="581025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15988" y="3201988"/>
            <a:ext cx="1082675" cy="350837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15988" y="3622675"/>
            <a:ext cx="1082675" cy="350838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15988" y="4037013"/>
            <a:ext cx="1082675" cy="350837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15988" y="4435475"/>
            <a:ext cx="1082675" cy="350838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15988" y="4872038"/>
            <a:ext cx="1082675" cy="350837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pic>
        <p:nvPicPr>
          <p:cNvPr id="18" name="图片 1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24088" y="3494088"/>
            <a:ext cx="52070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8288" y="1366838"/>
            <a:ext cx="29511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8038" y="1366838"/>
            <a:ext cx="2952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 20"/>
          <p:cNvSpPr/>
          <p:nvPr/>
        </p:nvSpPr>
        <p:spPr>
          <a:xfrm>
            <a:off x="2806700" y="2239963"/>
            <a:ext cx="6018213" cy="3292475"/>
          </a:xfrm>
          <a:prstGeom prst="roundRect">
            <a:avLst>
              <a:gd name="adj" fmla="val 4685"/>
            </a:avLst>
          </a:prstGeom>
          <a:noFill/>
          <a:ln w="12700" cap="flat" cmpd="sng" algn="ctr">
            <a:solidFill>
              <a:srgbClr val="61647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122613" y="2422525"/>
            <a:ext cx="5387975" cy="638175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pic>
        <p:nvPicPr>
          <p:cNvPr id="23" name="图片 1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1788" y="3148013"/>
            <a:ext cx="11588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1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4088" y="2581275"/>
            <a:ext cx="3762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9300" y="3762375"/>
            <a:ext cx="306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1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21750" y="3494088"/>
            <a:ext cx="52070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圆角矩形 26"/>
          <p:cNvSpPr/>
          <p:nvPr/>
        </p:nvSpPr>
        <p:spPr>
          <a:xfrm>
            <a:off x="9499600" y="2239963"/>
            <a:ext cx="1365250" cy="3292475"/>
          </a:xfrm>
          <a:prstGeom prst="roundRect">
            <a:avLst/>
          </a:prstGeom>
          <a:noFill/>
          <a:ln w="12700" cap="flat" cmpd="sng" algn="ctr">
            <a:solidFill>
              <a:srgbClr val="61647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658350" y="3551238"/>
            <a:ext cx="1060450" cy="350837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658350" y="3973513"/>
            <a:ext cx="1060450" cy="350837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9658350" y="4394200"/>
            <a:ext cx="1060450" cy="350838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915988" y="2530475"/>
            <a:ext cx="1082675" cy="581025"/>
          </a:xfrm>
          <a:prstGeom prst="round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文本框 25"/>
          <p:cNvSpPr txBox="1"/>
          <p:nvPr/>
        </p:nvSpPr>
        <p:spPr>
          <a:xfrm>
            <a:off x="2822575" y="1444625"/>
            <a:ext cx="29225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客户</a:t>
            </a:r>
            <a:r>
              <a:rPr lang="en-US" altLang="zh-CN" sz="1400" b="1" dirty="0">
                <a:solidFill>
                  <a:prstClr val="white"/>
                </a:solidFill>
                <a:latin typeface="+mj-ea"/>
                <a:ea typeface="+mj-ea"/>
              </a:rPr>
              <a:t>IT</a:t>
            </a: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团队、最终用户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文本框 26"/>
          <p:cNvSpPr txBox="1"/>
          <p:nvPr/>
        </p:nvSpPr>
        <p:spPr>
          <a:xfrm>
            <a:off x="3471863" y="1660525"/>
            <a:ext cx="173672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9B7B7"/>
                </a:solidFill>
                <a:latin typeface="+mj-ea"/>
                <a:ea typeface="+mj-ea"/>
              </a:rPr>
              <a:t>电话 邮件 </a:t>
            </a:r>
            <a:r>
              <a:rPr lang="en-US" altLang="zh-CN" sz="1200" b="1" dirty="0">
                <a:solidFill>
                  <a:srgbClr val="F9B7B7"/>
                </a:solidFill>
                <a:latin typeface="+mj-ea"/>
                <a:ea typeface="+mj-ea"/>
              </a:rPr>
              <a:t>WEB </a:t>
            </a:r>
            <a:r>
              <a:rPr lang="zh-CN" altLang="en-US" sz="1200" b="1" dirty="0">
                <a:solidFill>
                  <a:srgbClr val="F9B7B7"/>
                </a:solidFill>
                <a:latin typeface="+mj-ea"/>
                <a:ea typeface="+mj-ea"/>
              </a:rPr>
              <a:t>微信</a:t>
            </a:r>
            <a:r>
              <a:rPr lang="en-US" altLang="zh-CN" sz="1200" b="1" dirty="0">
                <a:solidFill>
                  <a:srgbClr val="F9B7B7"/>
                </a:solidFill>
                <a:latin typeface="+mj-ea"/>
                <a:ea typeface="+mj-ea"/>
              </a:rPr>
              <a:t>...</a:t>
            </a:r>
            <a:endParaRPr lang="zh-CN" altLang="en-US" sz="1200" b="1" dirty="0">
              <a:solidFill>
                <a:srgbClr val="F9B7B7"/>
              </a:solidFill>
              <a:latin typeface="+mj-ea"/>
              <a:ea typeface="+mj-ea"/>
            </a:endParaRPr>
          </a:p>
        </p:txBody>
      </p:sp>
      <p:sp>
        <p:nvSpPr>
          <p:cNvPr id="34" name="文本框 27"/>
          <p:cNvSpPr txBox="1"/>
          <p:nvPr/>
        </p:nvSpPr>
        <p:spPr>
          <a:xfrm>
            <a:off x="5903913" y="1444625"/>
            <a:ext cx="29210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数据中心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5" name="文本框 28"/>
          <p:cNvSpPr txBox="1"/>
          <p:nvPr/>
        </p:nvSpPr>
        <p:spPr>
          <a:xfrm>
            <a:off x="5903913" y="1660525"/>
            <a:ext cx="29210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F9B7B7"/>
                </a:solidFill>
                <a:latin typeface="+mj-ea"/>
                <a:ea typeface="+mj-ea"/>
              </a:rPr>
              <a:t>声光电告警</a:t>
            </a:r>
            <a:endParaRPr lang="zh-CN" altLang="en-US" sz="1200" b="1" dirty="0">
              <a:solidFill>
                <a:srgbClr val="F9B7B7"/>
              </a:solidFill>
              <a:latin typeface="+mj-ea"/>
              <a:ea typeface="+mj-ea"/>
            </a:endParaRPr>
          </a:p>
        </p:txBody>
      </p:sp>
      <p:sp>
        <p:nvSpPr>
          <p:cNvPr id="36" name="文本框 29"/>
          <p:cNvSpPr txBox="1"/>
          <p:nvPr/>
        </p:nvSpPr>
        <p:spPr>
          <a:xfrm>
            <a:off x="4233863" y="2484438"/>
            <a:ext cx="34623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服务台 </a:t>
            </a:r>
            <a:r>
              <a:rPr lang="en-US" altLang="zh-CN" sz="1400" b="1" dirty="0">
                <a:solidFill>
                  <a:prstClr val="white"/>
                </a:solidFill>
                <a:latin typeface="+mj-ea"/>
                <a:ea typeface="+mj-ea"/>
              </a:rPr>
              <a:t>&amp; </a:t>
            </a: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远程监控中心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7" name="文本框 30"/>
          <p:cNvSpPr txBox="1"/>
          <p:nvPr/>
        </p:nvSpPr>
        <p:spPr>
          <a:xfrm>
            <a:off x="4195763" y="2765425"/>
            <a:ext cx="3500437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prstClr val="white"/>
                </a:solidFill>
                <a:latin typeface="+mj-ea"/>
                <a:ea typeface="+mj-ea"/>
              </a:rPr>
              <a:t>提供 </a:t>
            </a:r>
            <a:r>
              <a:rPr lang="en-US" altLang="zh-CN" sz="1100" b="1" dirty="0">
                <a:solidFill>
                  <a:prstClr val="white"/>
                </a:solidFill>
                <a:latin typeface="+mj-ea"/>
                <a:ea typeface="+mj-ea"/>
              </a:rPr>
              <a:t>7x24</a:t>
            </a:r>
            <a:r>
              <a:rPr lang="zh-CN" altLang="en-US" sz="1100" b="1" dirty="0">
                <a:solidFill>
                  <a:prstClr val="white"/>
                </a:solidFill>
                <a:latin typeface="+mj-ea"/>
                <a:ea typeface="+mj-ea"/>
              </a:rPr>
              <a:t>热线及远程支持服务、远程监控及跟踪服务</a:t>
            </a:r>
            <a:endParaRPr lang="zh-CN" altLang="en-US" sz="11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文本框 31"/>
          <p:cNvSpPr txBox="1"/>
          <p:nvPr/>
        </p:nvSpPr>
        <p:spPr>
          <a:xfrm>
            <a:off x="5524500" y="3130550"/>
            <a:ext cx="9350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prstClr val="white"/>
                </a:solidFill>
                <a:latin typeface="+mj-ea"/>
                <a:ea typeface="+mj-ea"/>
              </a:rPr>
              <a:t>升级</a:t>
            </a:r>
            <a:r>
              <a:rPr lang="en-US" altLang="zh-CN" sz="1200" b="1" dirty="0">
                <a:solidFill>
                  <a:prstClr val="white"/>
                </a:solidFill>
                <a:latin typeface="+mj-ea"/>
                <a:ea typeface="+mj-ea"/>
              </a:rPr>
              <a:t>&amp;</a:t>
            </a:r>
            <a:r>
              <a:rPr lang="zh-CN" altLang="en-US" sz="1200" b="1" dirty="0">
                <a:solidFill>
                  <a:prstClr val="white"/>
                </a:solidFill>
                <a:latin typeface="+mj-ea"/>
                <a:ea typeface="+mj-ea"/>
              </a:rPr>
              <a:t>跟踪</a:t>
            </a:r>
            <a:endParaRPr lang="zh-CN" altLang="en-US" sz="12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9" name="文本框 32"/>
          <p:cNvSpPr txBox="1"/>
          <p:nvPr/>
        </p:nvSpPr>
        <p:spPr>
          <a:xfrm>
            <a:off x="5507038" y="4276725"/>
            <a:ext cx="92392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prstClr val="white"/>
                </a:solidFill>
                <a:latin typeface="+mj-ea"/>
                <a:ea typeface="+mj-ea"/>
              </a:rPr>
              <a:t>升级</a:t>
            </a:r>
            <a:endParaRPr lang="zh-CN" altLang="en-US" sz="12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0" name="文本框 33"/>
          <p:cNvSpPr txBox="1"/>
          <p:nvPr/>
        </p:nvSpPr>
        <p:spPr>
          <a:xfrm>
            <a:off x="5124450" y="3567113"/>
            <a:ext cx="2525713" cy="6016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prstClr val="white"/>
                </a:solidFill>
                <a:latin typeface="+mj-ea"/>
                <a:ea typeface="+mj-ea"/>
              </a:rPr>
              <a:t>系统工程师 网络工程师 虚拟化工程师</a:t>
            </a:r>
            <a:endParaRPr lang="zh-CN" altLang="en-US" sz="1100" b="1" dirty="0">
              <a:solidFill>
                <a:prstClr val="white"/>
              </a:solidFill>
              <a:latin typeface="+mj-ea"/>
              <a:ea typeface="+mj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prstClr val="white"/>
                </a:solidFill>
                <a:latin typeface="+mj-ea"/>
                <a:ea typeface="+mj-ea"/>
              </a:rPr>
              <a:t>存储工程师 备份工程师 安全工程师</a:t>
            </a:r>
            <a:endParaRPr lang="zh-CN" altLang="en-US" sz="11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1" name="文本框 34"/>
          <p:cNvSpPr txBox="1"/>
          <p:nvPr/>
        </p:nvSpPr>
        <p:spPr>
          <a:xfrm>
            <a:off x="5124450" y="4729163"/>
            <a:ext cx="2525713" cy="600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prstClr val="white"/>
                </a:solidFill>
                <a:latin typeface="+mj-ea"/>
                <a:ea typeface="+mj-ea"/>
              </a:rPr>
              <a:t>系统工程师 网络工程师 虚拟化工程师</a:t>
            </a:r>
            <a:endParaRPr lang="zh-CN" altLang="en-US" sz="1100" b="1" dirty="0">
              <a:solidFill>
                <a:prstClr val="white"/>
              </a:solidFill>
              <a:latin typeface="+mj-ea"/>
              <a:ea typeface="+mj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prstClr val="white"/>
                </a:solidFill>
                <a:latin typeface="+mj-ea"/>
                <a:ea typeface="+mj-ea"/>
              </a:rPr>
              <a:t>存储工程师 备份工程师 安全工程师</a:t>
            </a:r>
            <a:endParaRPr lang="zh-CN" altLang="en-US" sz="11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2" name="文本框 35"/>
          <p:cNvSpPr txBox="1"/>
          <p:nvPr/>
        </p:nvSpPr>
        <p:spPr>
          <a:xfrm>
            <a:off x="3692525" y="3735388"/>
            <a:ext cx="9017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一线团队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3692525" y="4914900"/>
            <a:ext cx="9017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二线团队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4" name="文本框 37"/>
          <p:cNvSpPr txBox="1"/>
          <p:nvPr/>
        </p:nvSpPr>
        <p:spPr>
          <a:xfrm>
            <a:off x="1003300" y="267017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管理团队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5" name="文本框 38"/>
          <p:cNvSpPr txBox="1"/>
          <p:nvPr/>
        </p:nvSpPr>
        <p:spPr>
          <a:xfrm>
            <a:off x="1003300" y="3227388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专家团队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6" name="文本框 39"/>
          <p:cNvSpPr txBox="1"/>
          <p:nvPr/>
        </p:nvSpPr>
        <p:spPr>
          <a:xfrm>
            <a:off x="1003300" y="3638550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备用资源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7" name="文本框 40"/>
          <p:cNvSpPr txBox="1"/>
          <p:nvPr/>
        </p:nvSpPr>
        <p:spPr>
          <a:xfrm>
            <a:off x="1003300" y="4057650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质量管理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8" name="文本框 41"/>
          <p:cNvSpPr txBox="1"/>
          <p:nvPr/>
        </p:nvSpPr>
        <p:spPr>
          <a:xfrm>
            <a:off x="1003300" y="4476750"/>
            <a:ext cx="9032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架构师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9" name="文本框 42"/>
          <p:cNvSpPr txBox="1"/>
          <p:nvPr/>
        </p:nvSpPr>
        <p:spPr>
          <a:xfrm>
            <a:off x="1003300" y="4894263"/>
            <a:ext cx="9032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white"/>
                </a:solidFill>
                <a:latin typeface="+mj-ea"/>
                <a:ea typeface="+mj-ea"/>
              </a:rPr>
              <a:t>PMO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0" name="文本框 43"/>
          <p:cNvSpPr txBox="1"/>
          <p:nvPr/>
        </p:nvSpPr>
        <p:spPr>
          <a:xfrm>
            <a:off x="9726613" y="3016250"/>
            <a:ext cx="9017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服务商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1" name="文本框 96"/>
          <p:cNvSpPr txBox="1"/>
          <p:nvPr/>
        </p:nvSpPr>
        <p:spPr>
          <a:xfrm>
            <a:off x="9726613" y="3578225"/>
            <a:ext cx="9017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硬件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2" name="文本框 97"/>
          <p:cNvSpPr txBox="1"/>
          <p:nvPr/>
        </p:nvSpPr>
        <p:spPr>
          <a:xfrm>
            <a:off x="9726613" y="3986213"/>
            <a:ext cx="9017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软件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文本框 98"/>
          <p:cNvSpPr txBox="1"/>
          <p:nvPr/>
        </p:nvSpPr>
        <p:spPr>
          <a:xfrm>
            <a:off x="9726613" y="4414838"/>
            <a:ext cx="9017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+mj-ea"/>
                <a:ea typeface="+mj-ea"/>
              </a:rPr>
              <a:t>服务</a:t>
            </a:r>
            <a:endParaRPr lang="zh-CN" altLang="en-US" sz="14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4" name="文本框 99"/>
          <p:cNvSpPr txBox="1"/>
          <p:nvPr/>
        </p:nvSpPr>
        <p:spPr>
          <a:xfrm>
            <a:off x="1998663" y="3752850"/>
            <a:ext cx="903287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prstClr val="white"/>
                </a:solidFill>
                <a:latin typeface="+mj-ea"/>
                <a:ea typeface="+mj-ea"/>
              </a:rPr>
              <a:t>支持</a:t>
            </a:r>
            <a:endParaRPr lang="zh-CN" altLang="en-US" sz="12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5" name="文本框 100"/>
          <p:cNvSpPr txBox="1"/>
          <p:nvPr/>
        </p:nvSpPr>
        <p:spPr>
          <a:xfrm>
            <a:off x="8686800" y="3752850"/>
            <a:ext cx="9017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prstClr val="white"/>
                </a:solidFill>
                <a:latin typeface="+mj-ea"/>
                <a:ea typeface="+mj-ea"/>
              </a:rPr>
              <a:t>监督</a:t>
            </a:r>
            <a:endParaRPr lang="zh-CN" altLang="en-US" sz="12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pic>
        <p:nvPicPr>
          <p:cNvPr id="56" name="图片 1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1788" y="4276725"/>
            <a:ext cx="11588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15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9300" y="4916488"/>
            <a:ext cx="3063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文本框 103"/>
          <p:cNvSpPr txBox="1"/>
          <p:nvPr/>
        </p:nvSpPr>
        <p:spPr>
          <a:xfrm>
            <a:off x="5568950" y="4264025"/>
            <a:ext cx="862013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prstClr val="white"/>
                </a:solidFill>
                <a:latin typeface="+mj-ea"/>
                <a:ea typeface="+mj-ea"/>
              </a:rPr>
              <a:t>升级</a:t>
            </a:r>
            <a:endParaRPr lang="zh-CN" altLang="en-US" sz="12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流程管理制度</a:t>
            </a:r>
            <a:endParaRPr dirty="0"/>
          </a:p>
        </p:txBody>
      </p:sp>
      <p:sp>
        <p:nvSpPr>
          <p:cNvPr id="46" name="Diamond 4"/>
          <p:cNvSpPr>
            <a:spLocks noChangeArrowheads="1"/>
          </p:cNvSpPr>
          <p:nvPr/>
        </p:nvSpPr>
        <p:spPr bwMode="auto">
          <a:xfrm>
            <a:off x="3701568" y="1010901"/>
            <a:ext cx="4665662" cy="4664075"/>
          </a:xfrm>
          <a:prstGeom prst="diamond">
            <a:avLst/>
          </a:prstGeom>
          <a:solidFill>
            <a:srgbClr val="445469"/>
          </a:solidFill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Rounded Rectangle 15"/>
          <p:cNvSpPr>
            <a:spLocks noChangeArrowheads="1"/>
          </p:cNvSpPr>
          <p:nvPr/>
        </p:nvSpPr>
        <p:spPr bwMode="auto">
          <a:xfrm>
            <a:off x="4146068" y="1453814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</a:ln>
        </p:spPr>
        <p:txBody>
          <a:bodyPr tIns="608409" bIns="0" anchor="ctr" anchorCtr="1"/>
          <a:lstStyle/>
          <a:p>
            <a:pPr defTabSz="1216025"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3"/>
          <p:cNvSpPr>
            <a:spLocks noChangeArrowheads="1"/>
          </p:cNvSpPr>
          <p:nvPr/>
        </p:nvSpPr>
        <p:spPr bwMode="auto">
          <a:xfrm>
            <a:off x="6105043" y="1453814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  <a:round/>
          </a:ln>
        </p:spPr>
        <p:txBody>
          <a:bodyPr tIns="608409" bIns="0" anchor="ctr" anchorCtr="1"/>
          <a:lstStyle/>
          <a:p>
            <a:pPr defTabSz="1216025"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1"/>
          <p:cNvSpPr>
            <a:spLocks noChangeArrowheads="1"/>
          </p:cNvSpPr>
          <p:nvPr/>
        </p:nvSpPr>
        <p:spPr bwMode="auto">
          <a:xfrm>
            <a:off x="4146068" y="3412789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  <a:round/>
          </a:ln>
        </p:spPr>
        <p:txBody>
          <a:bodyPr tIns="608409" bIns="0" anchor="ctr" anchorCtr="1"/>
          <a:lstStyle/>
          <a:p>
            <a:pPr defTabSz="1216025"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9"/>
          <p:cNvSpPr>
            <a:spLocks noChangeArrowheads="1"/>
          </p:cNvSpPr>
          <p:nvPr/>
        </p:nvSpPr>
        <p:spPr bwMode="auto">
          <a:xfrm>
            <a:off x="6105043" y="3412789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</a:ln>
        </p:spPr>
        <p:txBody>
          <a:bodyPr tIns="608409" bIns="0" anchor="ctr" anchorCtr="1"/>
          <a:lstStyle/>
          <a:p>
            <a:pPr defTabSz="1216025"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1" name="Group 49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47730" y="3879514"/>
            <a:ext cx="6762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Group 7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8768" y="3819189"/>
            <a:ext cx="566737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13"/>
          <p:cNvSpPr txBox="1">
            <a:spLocks noChangeArrowheads="1"/>
          </p:cNvSpPr>
          <p:nvPr/>
        </p:nvSpPr>
        <p:spPr bwMode="auto">
          <a:xfrm>
            <a:off x="1780693" y="1569701"/>
            <a:ext cx="2333625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ISO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200001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日常管理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人力资源管理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绩效考核管理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培训管理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风控管理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1764818" y="3515976"/>
            <a:ext cx="2333625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生产场地信息安全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生产环境保障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设备场地独立空间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门禁系统、监控设备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场地网络设施性能保障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交换机双机、防火墙、磁带机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</p:txBody>
      </p:sp>
      <p:sp>
        <p:nvSpPr>
          <p:cNvPr id="55" name="TextBox 13"/>
          <p:cNvSpPr txBox="1">
            <a:spLocks noChangeArrowheads="1"/>
          </p:cNvSpPr>
          <p:nvPr/>
        </p:nvSpPr>
        <p:spPr bwMode="auto">
          <a:xfrm>
            <a:off x="8313255" y="1684001"/>
            <a:ext cx="2333625" cy="1352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ISO27001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保密协议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信息保护规范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信息处理规范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存取控制规范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8335480" y="3766801"/>
            <a:ext cx="23336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公共区域门禁制度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办公区域作业环境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机房人员进出制度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  <a:p>
            <a:pPr marL="47625" indent="-47625" defTabSz="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/>
              </a:rPr>
              <a:t>第三方访问规范制度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/>
            </a:endParaRPr>
          </a:p>
        </p:txBody>
      </p:sp>
      <p:sp>
        <p:nvSpPr>
          <p:cNvPr id="57" name="TextBox 13"/>
          <p:cNvSpPr txBox="1">
            <a:spLocks noChangeArrowheads="1"/>
          </p:cNvSpPr>
          <p:nvPr/>
        </p:nvSpPr>
        <p:spPr bwMode="auto">
          <a:xfrm>
            <a:off x="4439755" y="2680951"/>
            <a:ext cx="1220788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现场管理制度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>
            <a:spLocks noChangeArrowheads="1"/>
          </p:cNvSpPr>
          <p:nvPr/>
        </p:nvSpPr>
        <p:spPr bwMode="auto">
          <a:xfrm>
            <a:off x="6152668" y="2680951"/>
            <a:ext cx="1662112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信息安全管理制度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4195280" y="4636751"/>
            <a:ext cx="1714500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生产场地管理制度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6138380" y="4600239"/>
            <a:ext cx="1698625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办公场地管理制度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" name="组合 6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1380" y="1769726"/>
            <a:ext cx="7143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组合 6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4955" y="1971339"/>
            <a:ext cx="6032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utoUpdateAnimBg="0"/>
      <p:bldP spid="54" grpId="0" autoUpdateAnimBg="0"/>
      <p:bldP spid="55" grpId="0" autoUpdateAnimBg="0"/>
      <p:bldP spid="56" grpId="0" autoUpdateAnimBg="0"/>
      <p:bldP spid="57" grpId="0" autoUpdateAnimBg="0"/>
      <p:bldP spid="58" grpId="0" autoUpdateAnimBg="0"/>
      <p:bldP spid="59" grpId="0" autoUpdateAnimBg="0"/>
      <p:bldP spid="6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人员管理制度</a:t>
            </a:r>
            <a:endParaRPr lang="en-US" altLang="zh-CN" dirty="0"/>
          </a:p>
        </p:txBody>
      </p:sp>
      <p:sp>
        <p:nvSpPr>
          <p:cNvPr id="5" name="Freeform 3"/>
          <p:cNvSpPr/>
          <p:nvPr/>
        </p:nvSpPr>
        <p:spPr bwMode="auto">
          <a:xfrm rot="19397468">
            <a:off x="4830763" y="1372786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688"/>
              <a:gd name="T25" fmla="*/ 0 h 10844"/>
              <a:gd name="T26" fmla="*/ 10688 w 10688"/>
              <a:gd name="T27" fmla="*/ 10844 h 108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Freeform 3"/>
          <p:cNvSpPr/>
          <p:nvPr/>
        </p:nvSpPr>
        <p:spPr bwMode="auto">
          <a:xfrm rot="3202081">
            <a:off x="6051550" y="1780773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688"/>
              <a:gd name="T25" fmla="*/ 0 h 10844"/>
              <a:gd name="T26" fmla="*/ 10688 w 10688"/>
              <a:gd name="T27" fmla="*/ 10844 h 108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Freeform 3"/>
          <p:cNvSpPr/>
          <p:nvPr/>
        </p:nvSpPr>
        <p:spPr bwMode="auto">
          <a:xfrm rot="8579122">
            <a:off x="5638800" y="3004736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688"/>
              <a:gd name="T25" fmla="*/ 0 h 10844"/>
              <a:gd name="T26" fmla="*/ 10688 w 10688"/>
              <a:gd name="T27" fmla="*/ 10844 h 108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0070C0"/>
          </a:solidFill>
          <a:ln w="9525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Freeform 3"/>
          <p:cNvSpPr/>
          <p:nvPr/>
        </p:nvSpPr>
        <p:spPr bwMode="auto">
          <a:xfrm rot="13978264">
            <a:off x="4418806" y="2605480"/>
            <a:ext cx="1730375" cy="1754188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688"/>
              <a:gd name="T25" fmla="*/ 0 h 10844"/>
              <a:gd name="T26" fmla="*/ 10688 w 10688"/>
              <a:gd name="T27" fmla="*/ 10844 h 108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Group 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58150" y="1533123"/>
            <a:ext cx="4762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oup 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3163" y="1428348"/>
            <a:ext cx="749300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roup 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9013" y="3171423"/>
            <a:ext cx="652462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Group 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3188" y="3209523"/>
            <a:ext cx="79216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8770938" y="1680761"/>
            <a:ext cx="1495425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离职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743468" y="1964923"/>
            <a:ext cx="2030412" cy="1096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99000"/>
              </a:lnSpc>
              <a:spcBef>
                <a:spcPts val="115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取消信息资产访问权限，必须向公司 移交所持有的所有公       司财产，包括但不限于文件及任何含有公司专有信息的介质等，并且不得泄露或使用公司专有信息。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2351088" y="1360086"/>
            <a:ext cx="1277937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上岗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720850" y="1690286"/>
            <a:ext cx="2030413" cy="1479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12700" algn="just">
              <a:lnSpc>
                <a:spcPct val="98000"/>
              </a:lnSpc>
              <a:spcBef>
                <a:spcPts val="115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员工与公司签署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《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知识产权 及保守商业秘密协议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》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，明 确员工的信息安全责任。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2700">
              <a:spcBef>
                <a:spcPts val="100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组织信息安全意识教育培训，并通过考试。使员工认识到自身责任，  保护企业信息资产，理解信息安全价 值，能够识别信息安全违规行为，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770938" y="3714348"/>
            <a:ext cx="1495425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转岗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222500" y="3363511"/>
            <a:ext cx="1277938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在职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530350" y="3661961"/>
            <a:ext cx="2030413" cy="1096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12700" algn="ctr">
              <a:lnSpc>
                <a:spcPct val="99000"/>
              </a:lnSpc>
              <a:spcBef>
                <a:spcPts val="115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安全意识教育是在职期间持续进行，员工应主动了解信息安全制度，提高自身的信息安全意识，并对信息安全隐患保持警觉，发现异常情况应立即向直接主管或信息安全部门报告；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6149975" y="3627036"/>
            <a:ext cx="727075" cy="712787"/>
          </a:xfrm>
          <a:custGeom>
            <a:avLst/>
            <a:gdLst>
              <a:gd name="T0" fmla="*/ 2147483647 w 643"/>
              <a:gd name="T1" fmla="*/ 0 h 630"/>
              <a:gd name="T2" fmla="*/ 2147483647 w 643"/>
              <a:gd name="T3" fmla="*/ 0 h 630"/>
              <a:gd name="T4" fmla="*/ 2147483647 w 643"/>
              <a:gd name="T5" fmla="*/ 2147483647 h 630"/>
              <a:gd name="T6" fmla="*/ 2147483647 w 643"/>
              <a:gd name="T7" fmla="*/ 2147483647 h 630"/>
              <a:gd name="T8" fmla="*/ 2147483647 w 643"/>
              <a:gd name="T9" fmla="*/ 2147483647 h 630"/>
              <a:gd name="T10" fmla="*/ 2147483647 w 643"/>
              <a:gd name="T11" fmla="*/ 2147483647 h 630"/>
              <a:gd name="T12" fmla="*/ 2147483647 w 643"/>
              <a:gd name="T13" fmla="*/ 2147483647 h 630"/>
              <a:gd name="T14" fmla="*/ 2147483647 w 643"/>
              <a:gd name="T15" fmla="*/ 2147483647 h 630"/>
              <a:gd name="T16" fmla="*/ 2147483647 w 643"/>
              <a:gd name="T17" fmla="*/ 2147483647 h 630"/>
              <a:gd name="T18" fmla="*/ 2147483647 w 643"/>
              <a:gd name="T19" fmla="*/ 2147483647 h 630"/>
              <a:gd name="T20" fmla="*/ 2147483647 w 643"/>
              <a:gd name="T21" fmla="*/ 0 h 630"/>
              <a:gd name="T22" fmla="*/ 2147483647 w 643"/>
              <a:gd name="T23" fmla="*/ 2147483647 h 630"/>
              <a:gd name="T24" fmla="*/ 2147483647 w 643"/>
              <a:gd name="T25" fmla="*/ 2147483647 h 630"/>
              <a:gd name="T26" fmla="*/ 2147483647 w 643"/>
              <a:gd name="T27" fmla="*/ 2147483647 h 630"/>
              <a:gd name="T28" fmla="*/ 2147483647 w 643"/>
              <a:gd name="T29" fmla="*/ 2147483647 h 630"/>
              <a:gd name="T30" fmla="*/ 0 w 643"/>
              <a:gd name="T31" fmla="*/ 2147483647 h 630"/>
              <a:gd name="T32" fmla="*/ 2147483647 w 643"/>
              <a:gd name="T33" fmla="*/ 2147483647 h 630"/>
              <a:gd name="T34" fmla="*/ 2147483647 w 643"/>
              <a:gd name="T35" fmla="*/ 2147483647 h 630"/>
              <a:gd name="T36" fmla="*/ 2147483647 w 643"/>
              <a:gd name="T37" fmla="*/ 2147483647 h 630"/>
              <a:gd name="T38" fmla="*/ 2147483647 w 643"/>
              <a:gd name="T39" fmla="*/ 2147483647 h 630"/>
              <a:gd name="T40" fmla="*/ 2147483647 w 643"/>
              <a:gd name="T41" fmla="*/ 2147483647 h 630"/>
              <a:gd name="T42" fmla="*/ 2147483647 w 643"/>
              <a:gd name="T43" fmla="*/ 2147483647 h 630"/>
              <a:gd name="T44" fmla="*/ 2147483647 w 643"/>
              <a:gd name="T45" fmla="*/ 2147483647 h 630"/>
              <a:gd name="T46" fmla="*/ 2147483647 w 643"/>
              <a:gd name="T47" fmla="*/ 2147483647 h 630"/>
              <a:gd name="T48" fmla="*/ 2147483647 w 643"/>
              <a:gd name="T49" fmla="*/ 2147483647 h 630"/>
              <a:gd name="T50" fmla="*/ 2147483647 w 643"/>
              <a:gd name="T51" fmla="*/ 2147483647 h 630"/>
              <a:gd name="T52" fmla="*/ 2147483647 w 643"/>
              <a:gd name="T53" fmla="*/ 2147483647 h 630"/>
              <a:gd name="T54" fmla="*/ 2147483647 w 643"/>
              <a:gd name="T55" fmla="*/ 2147483647 h 630"/>
              <a:gd name="T56" fmla="*/ 2147483647 w 643"/>
              <a:gd name="T57" fmla="*/ 2147483647 h 630"/>
              <a:gd name="T58" fmla="*/ 2147483647 w 643"/>
              <a:gd name="T59" fmla="*/ 2147483647 h 630"/>
              <a:gd name="T60" fmla="*/ 2147483647 w 643"/>
              <a:gd name="T61" fmla="*/ 2147483647 h 630"/>
              <a:gd name="T62" fmla="*/ 2147483647 w 643"/>
              <a:gd name="T63" fmla="*/ 2147483647 h 630"/>
              <a:gd name="T64" fmla="*/ 2147483647 w 643"/>
              <a:gd name="T65" fmla="*/ 2147483647 h 6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43"/>
              <a:gd name="T100" fmla="*/ 0 h 630"/>
              <a:gd name="T101" fmla="*/ 643 w 643"/>
              <a:gd name="T102" fmla="*/ 630 h 6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43" h="630">
                <a:moveTo>
                  <a:pt x="389" y="0"/>
                </a:moveTo>
                <a:lnTo>
                  <a:pt x="256" y="0"/>
                </a:lnTo>
                <a:lnTo>
                  <a:pt x="201" y="104"/>
                </a:lnTo>
                <a:lnTo>
                  <a:pt x="143" y="71"/>
                </a:lnTo>
                <a:lnTo>
                  <a:pt x="143" y="273"/>
                </a:lnTo>
                <a:lnTo>
                  <a:pt x="331" y="188"/>
                </a:lnTo>
                <a:lnTo>
                  <a:pt x="279" y="152"/>
                </a:lnTo>
                <a:lnTo>
                  <a:pt x="321" y="74"/>
                </a:lnTo>
                <a:lnTo>
                  <a:pt x="389" y="191"/>
                </a:lnTo>
                <a:lnTo>
                  <a:pt x="464" y="143"/>
                </a:lnTo>
                <a:lnTo>
                  <a:pt x="389" y="0"/>
                </a:lnTo>
                <a:close/>
                <a:moveTo>
                  <a:pt x="195" y="481"/>
                </a:moveTo>
                <a:lnTo>
                  <a:pt x="91" y="481"/>
                </a:lnTo>
                <a:lnTo>
                  <a:pt x="175" y="334"/>
                </a:lnTo>
                <a:lnTo>
                  <a:pt x="97" y="286"/>
                </a:lnTo>
                <a:lnTo>
                  <a:pt x="0" y="461"/>
                </a:lnTo>
                <a:lnTo>
                  <a:pt x="48" y="559"/>
                </a:lnTo>
                <a:lnTo>
                  <a:pt x="195" y="559"/>
                </a:lnTo>
                <a:lnTo>
                  <a:pt x="195" y="630"/>
                </a:lnTo>
                <a:lnTo>
                  <a:pt x="370" y="523"/>
                </a:lnTo>
                <a:lnTo>
                  <a:pt x="195" y="412"/>
                </a:lnTo>
                <a:lnTo>
                  <a:pt x="195" y="481"/>
                </a:lnTo>
                <a:close/>
                <a:moveTo>
                  <a:pt x="568" y="325"/>
                </a:moveTo>
                <a:lnTo>
                  <a:pt x="623" y="289"/>
                </a:lnTo>
                <a:lnTo>
                  <a:pt x="441" y="201"/>
                </a:lnTo>
                <a:lnTo>
                  <a:pt x="438" y="403"/>
                </a:lnTo>
                <a:lnTo>
                  <a:pt x="490" y="370"/>
                </a:lnTo>
                <a:lnTo>
                  <a:pt x="552" y="481"/>
                </a:lnTo>
                <a:lnTo>
                  <a:pt x="402" y="481"/>
                </a:lnTo>
                <a:lnTo>
                  <a:pt x="402" y="559"/>
                </a:lnTo>
                <a:lnTo>
                  <a:pt x="594" y="559"/>
                </a:lnTo>
                <a:lnTo>
                  <a:pt x="643" y="458"/>
                </a:lnTo>
                <a:lnTo>
                  <a:pt x="568" y="3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1" name="Group 7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49825" y="3153961"/>
            <a:ext cx="566738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Freeform 18"/>
          <p:cNvSpPr>
            <a:spLocks noEditPoints="1"/>
          </p:cNvSpPr>
          <p:nvPr/>
        </p:nvSpPr>
        <p:spPr bwMode="auto">
          <a:xfrm>
            <a:off x="6686550" y="2412598"/>
            <a:ext cx="630238" cy="460375"/>
          </a:xfrm>
          <a:custGeom>
            <a:avLst/>
            <a:gdLst>
              <a:gd name="T0" fmla="*/ 2147483647 w 1005"/>
              <a:gd name="T1" fmla="*/ 2147483647 h 731"/>
              <a:gd name="T2" fmla="*/ 2147483647 w 1005"/>
              <a:gd name="T3" fmla="*/ 2147483647 h 731"/>
              <a:gd name="T4" fmla="*/ 2147483647 w 1005"/>
              <a:gd name="T5" fmla="*/ 2147483647 h 731"/>
              <a:gd name="T6" fmla="*/ 2147483647 w 1005"/>
              <a:gd name="T7" fmla="*/ 2147483647 h 731"/>
              <a:gd name="T8" fmla="*/ 2147483647 w 1005"/>
              <a:gd name="T9" fmla="*/ 2147483647 h 731"/>
              <a:gd name="T10" fmla="*/ 2147483647 w 1005"/>
              <a:gd name="T11" fmla="*/ 2147483647 h 731"/>
              <a:gd name="T12" fmla="*/ 2147483647 w 1005"/>
              <a:gd name="T13" fmla="*/ 2147483647 h 731"/>
              <a:gd name="T14" fmla="*/ 2147483647 w 1005"/>
              <a:gd name="T15" fmla="*/ 2147483647 h 731"/>
              <a:gd name="T16" fmla="*/ 2147483647 w 1005"/>
              <a:gd name="T17" fmla="*/ 2147483647 h 731"/>
              <a:gd name="T18" fmla="*/ 2147483647 w 1005"/>
              <a:gd name="T19" fmla="*/ 2147483647 h 731"/>
              <a:gd name="T20" fmla="*/ 2147483647 w 1005"/>
              <a:gd name="T21" fmla="*/ 2147483647 h 731"/>
              <a:gd name="T22" fmla="*/ 2147483647 w 1005"/>
              <a:gd name="T23" fmla="*/ 2147483647 h 731"/>
              <a:gd name="T24" fmla="*/ 2147483647 w 1005"/>
              <a:gd name="T25" fmla="*/ 2147483647 h 731"/>
              <a:gd name="T26" fmla="*/ 2147483647 w 1005"/>
              <a:gd name="T27" fmla="*/ 2147483647 h 731"/>
              <a:gd name="T28" fmla="*/ 2147483647 w 1005"/>
              <a:gd name="T29" fmla="*/ 2147483647 h 731"/>
              <a:gd name="T30" fmla="*/ 2147483647 w 1005"/>
              <a:gd name="T31" fmla="*/ 2147483647 h 731"/>
              <a:gd name="T32" fmla="*/ 2147483647 w 1005"/>
              <a:gd name="T33" fmla="*/ 2147483647 h 731"/>
              <a:gd name="T34" fmla="*/ 2147483647 w 1005"/>
              <a:gd name="T35" fmla="*/ 2147483647 h 731"/>
              <a:gd name="T36" fmla="*/ 2147483647 w 1005"/>
              <a:gd name="T37" fmla="*/ 2147483647 h 731"/>
              <a:gd name="T38" fmla="*/ 2147483647 w 1005"/>
              <a:gd name="T39" fmla="*/ 2147483647 h 731"/>
              <a:gd name="T40" fmla="*/ 2147483647 w 1005"/>
              <a:gd name="T41" fmla="*/ 2147483647 h 731"/>
              <a:gd name="T42" fmla="*/ 2147483647 w 1005"/>
              <a:gd name="T43" fmla="*/ 2147483647 h 731"/>
              <a:gd name="T44" fmla="*/ 2147483647 w 1005"/>
              <a:gd name="T45" fmla="*/ 2147483647 h 731"/>
              <a:gd name="T46" fmla="*/ 2147483647 w 1005"/>
              <a:gd name="T47" fmla="*/ 2147483647 h 731"/>
              <a:gd name="T48" fmla="*/ 2147483647 w 1005"/>
              <a:gd name="T49" fmla="*/ 2147483647 h 731"/>
              <a:gd name="T50" fmla="*/ 2147483647 w 1005"/>
              <a:gd name="T51" fmla="*/ 2147483647 h 731"/>
              <a:gd name="T52" fmla="*/ 2147483647 w 1005"/>
              <a:gd name="T53" fmla="*/ 2147483647 h 731"/>
              <a:gd name="T54" fmla="*/ 2147483647 w 1005"/>
              <a:gd name="T55" fmla="*/ 2147483647 h 731"/>
              <a:gd name="T56" fmla="*/ 2147483647 w 1005"/>
              <a:gd name="T57" fmla="*/ 2147483647 h 731"/>
              <a:gd name="T58" fmla="*/ 2147483647 w 1005"/>
              <a:gd name="T59" fmla="*/ 2147483647 h 731"/>
              <a:gd name="T60" fmla="*/ 2147483647 w 1005"/>
              <a:gd name="T61" fmla="*/ 2147483647 h 731"/>
              <a:gd name="T62" fmla="*/ 2147483647 w 1005"/>
              <a:gd name="T63" fmla="*/ 2147483647 h 731"/>
              <a:gd name="T64" fmla="*/ 2147483647 w 1005"/>
              <a:gd name="T65" fmla="*/ 2147483647 h 731"/>
              <a:gd name="T66" fmla="*/ 2147483647 w 1005"/>
              <a:gd name="T67" fmla="*/ 2147483647 h 731"/>
              <a:gd name="T68" fmla="*/ 2147483647 w 1005"/>
              <a:gd name="T69" fmla="*/ 2147483647 h 731"/>
              <a:gd name="T70" fmla="*/ 2147483647 w 1005"/>
              <a:gd name="T71" fmla="*/ 2147483647 h 731"/>
              <a:gd name="T72" fmla="*/ 2147483647 w 1005"/>
              <a:gd name="T73" fmla="*/ 2147483647 h 731"/>
              <a:gd name="T74" fmla="*/ 2147483647 w 1005"/>
              <a:gd name="T75" fmla="*/ 2147483647 h 731"/>
              <a:gd name="T76" fmla="*/ 2147483647 w 1005"/>
              <a:gd name="T77" fmla="*/ 2147483647 h 731"/>
              <a:gd name="T78" fmla="*/ 2147483647 w 1005"/>
              <a:gd name="T79" fmla="*/ 2147483647 h 731"/>
              <a:gd name="T80" fmla="*/ 2147483647 w 1005"/>
              <a:gd name="T81" fmla="*/ 2147483647 h 731"/>
              <a:gd name="T82" fmla="*/ 2147483647 w 1005"/>
              <a:gd name="T83" fmla="*/ 2147483647 h 731"/>
              <a:gd name="T84" fmla="*/ 2147483647 w 1005"/>
              <a:gd name="T85" fmla="*/ 2147483647 h 731"/>
              <a:gd name="T86" fmla="*/ 2147483647 w 1005"/>
              <a:gd name="T87" fmla="*/ 2147483647 h 731"/>
              <a:gd name="T88" fmla="*/ 0 w 1005"/>
              <a:gd name="T89" fmla="*/ 2147483647 h 731"/>
              <a:gd name="T90" fmla="*/ 2147483647 w 1005"/>
              <a:gd name="T91" fmla="*/ 2147483647 h 731"/>
              <a:gd name="T92" fmla="*/ 2147483647 w 1005"/>
              <a:gd name="T93" fmla="*/ 0 h 731"/>
              <a:gd name="T94" fmla="*/ 0 w 1005"/>
              <a:gd name="T95" fmla="*/ 0 h 731"/>
              <a:gd name="T96" fmla="*/ 0 w 1005"/>
              <a:gd name="T97" fmla="*/ 2147483647 h 731"/>
              <a:gd name="T98" fmla="*/ 0 w 1005"/>
              <a:gd name="T99" fmla="*/ 0 h 731"/>
              <a:gd name="T100" fmla="*/ 0 w 1005"/>
              <a:gd name="T101" fmla="*/ 2147483647 h 73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05"/>
              <a:gd name="T154" fmla="*/ 0 h 731"/>
              <a:gd name="T155" fmla="*/ 1005 w 1005"/>
              <a:gd name="T156" fmla="*/ 731 h 73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05" h="731">
                <a:moveTo>
                  <a:pt x="549" y="545"/>
                </a:moveTo>
                <a:cubicBezTo>
                  <a:pt x="549" y="553"/>
                  <a:pt x="543" y="560"/>
                  <a:pt x="535" y="560"/>
                </a:cubicBezTo>
                <a:lnTo>
                  <a:pt x="217" y="560"/>
                </a:lnTo>
                <a:cubicBezTo>
                  <a:pt x="209" y="560"/>
                  <a:pt x="203" y="553"/>
                  <a:pt x="203" y="545"/>
                </a:cubicBezTo>
                <a:cubicBezTo>
                  <a:pt x="203" y="537"/>
                  <a:pt x="209" y="531"/>
                  <a:pt x="217" y="531"/>
                </a:cubicBezTo>
                <a:lnTo>
                  <a:pt x="535" y="531"/>
                </a:lnTo>
                <a:cubicBezTo>
                  <a:pt x="543" y="531"/>
                  <a:pt x="549" y="537"/>
                  <a:pt x="549" y="545"/>
                </a:cubicBezTo>
                <a:close/>
                <a:moveTo>
                  <a:pt x="549" y="440"/>
                </a:moveTo>
                <a:cubicBezTo>
                  <a:pt x="549" y="448"/>
                  <a:pt x="543" y="454"/>
                  <a:pt x="535" y="454"/>
                </a:cubicBezTo>
                <a:lnTo>
                  <a:pt x="217" y="454"/>
                </a:lnTo>
                <a:cubicBezTo>
                  <a:pt x="209" y="454"/>
                  <a:pt x="203" y="448"/>
                  <a:pt x="203" y="440"/>
                </a:cubicBezTo>
                <a:cubicBezTo>
                  <a:pt x="203" y="432"/>
                  <a:pt x="209" y="425"/>
                  <a:pt x="217" y="425"/>
                </a:cubicBezTo>
                <a:lnTo>
                  <a:pt x="535" y="425"/>
                </a:lnTo>
                <a:cubicBezTo>
                  <a:pt x="543" y="425"/>
                  <a:pt x="549" y="432"/>
                  <a:pt x="549" y="440"/>
                </a:cubicBezTo>
                <a:close/>
                <a:moveTo>
                  <a:pt x="750" y="274"/>
                </a:moveTo>
                <a:lnTo>
                  <a:pt x="194" y="274"/>
                </a:lnTo>
                <a:cubicBezTo>
                  <a:pt x="186" y="274"/>
                  <a:pt x="179" y="268"/>
                  <a:pt x="179" y="260"/>
                </a:cubicBezTo>
                <a:cubicBezTo>
                  <a:pt x="179" y="252"/>
                  <a:pt x="186" y="245"/>
                  <a:pt x="194" y="245"/>
                </a:cubicBezTo>
                <a:lnTo>
                  <a:pt x="750" y="245"/>
                </a:lnTo>
                <a:cubicBezTo>
                  <a:pt x="758" y="245"/>
                  <a:pt x="765" y="252"/>
                  <a:pt x="765" y="260"/>
                </a:cubicBezTo>
                <a:cubicBezTo>
                  <a:pt x="765" y="268"/>
                  <a:pt x="758" y="274"/>
                  <a:pt x="750" y="274"/>
                </a:cubicBezTo>
                <a:close/>
                <a:moveTo>
                  <a:pt x="112" y="152"/>
                </a:moveTo>
                <a:cubicBezTo>
                  <a:pt x="112" y="144"/>
                  <a:pt x="118" y="138"/>
                  <a:pt x="126" y="138"/>
                </a:cubicBezTo>
                <a:lnTo>
                  <a:pt x="857" y="138"/>
                </a:lnTo>
                <a:cubicBezTo>
                  <a:pt x="865" y="138"/>
                  <a:pt x="872" y="144"/>
                  <a:pt x="872" y="152"/>
                </a:cubicBezTo>
                <a:cubicBezTo>
                  <a:pt x="872" y="160"/>
                  <a:pt x="865" y="166"/>
                  <a:pt x="857" y="166"/>
                </a:cubicBezTo>
                <a:lnTo>
                  <a:pt x="126" y="166"/>
                </a:lnTo>
                <a:cubicBezTo>
                  <a:pt x="118" y="166"/>
                  <a:pt x="112" y="160"/>
                  <a:pt x="112" y="152"/>
                </a:cubicBezTo>
                <a:close/>
                <a:moveTo>
                  <a:pt x="866" y="431"/>
                </a:moveTo>
                <a:cubicBezTo>
                  <a:pt x="866" y="465"/>
                  <a:pt x="847" y="493"/>
                  <a:pt x="820" y="509"/>
                </a:cubicBezTo>
                <a:cubicBezTo>
                  <a:pt x="820" y="510"/>
                  <a:pt x="820" y="510"/>
                  <a:pt x="820" y="510"/>
                </a:cubicBezTo>
                <a:cubicBezTo>
                  <a:pt x="820" y="510"/>
                  <a:pt x="820" y="648"/>
                  <a:pt x="820" y="648"/>
                </a:cubicBezTo>
                <a:lnTo>
                  <a:pt x="775" y="588"/>
                </a:lnTo>
                <a:lnTo>
                  <a:pt x="731" y="648"/>
                </a:lnTo>
                <a:lnTo>
                  <a:pt x="731" y="510"/>
                </a:lnTo>
                <a:cubicBezTo>
                  <a:pt x="731" y="510"/>
                  <a:pt x="731" y="510"/>
                  <a:pt x="731" y="509"/>
                </a:cubicBezTo>
                <a:cubicBezTo>
                  <a:pt x="703" y="493"/>
                  <a:pt x="685" y="465"/>
                  <a:pt x="685" y="431"/>
                </a:cubicBezTo>
                <a:cubicBezTo>
                  <a:pt x="685" y="381"/>
                  <a:pt x="725" y="341"/>
                  <a:pt x="775" y="341"/>
                </a:cubicBezTo>
                <a:cubicBezTo>
                  <a:pt x="825" y="341"/>
                  <a:pt x="866" y="381"/>
                  <a:pt x="866" y="431"/>
                </a:cubicBezTo>
                <a:close/>
                <a:moveTo>
                  <a:pt x="963" y="690"/>
                </a:moveTo>
                <a:lnTo>
                  <a:pt x="41" y="690"/>
                </a:lnTo>
                <a:lnTo>
                  <a:pt x="41" y="41"/>
                </a:lnTo>
                <a:lnTo>
                  <a:pt x="963" y="41"/>
                </a:lnTo>
                <a:lnTo>
                  <a:pt x="963" y="690"/>
                </a:lnTo>
                <a:close/>
                <a:moveTo>
                  <a:pt x="0" y="731"/>
                </a:moveTo>
                <a:lnTo>
                  <a:pt x="1005" y="731"/>
                </a:lnTo>
                <a:lnTo>
                  <a:pt x="1005" y="0"/>
                </a:lnTo>
                <a:lnTo>
                  <a:pt x="0" y="0"/>
                </a:lnTo>
                <a:lnTo>
                  <a:pt x="0" y="731"/>
                </a:lnTo>
                <a:close/>
                <a:moveTo>
                  <a:pt x="0" y="0"/>
                </a:moveTo>
                <a:lnTo>
                  <a:pt x="0" y="731"/>
                </a:ln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01"/>
          <p:cNvSpPr>
            <a:spLocks noEditPoints="1"/>
          </p:cNvSpPr>
          <p:nvPr/>
        </p:nvSpPr>
        <p:spPr bwMode="auto">
          <a:xfrm>
            <a:off x="5387975" y="1949048"/>
            <a:ext cx="577850" cy="534988"/>
          </a:xfrm>
          <a:custGeom>
            <a:avLst/>
            <a:gdLst>
              <a:gd name="T0" fmla="*/ 2147483647 w 68"/>
              <a:gd name="T1" fmla="*/ 2147483647 h 63"/>
              <a:gd name="T2" fmla="*/ 2147483647 w 68"/>
              <a:gd name="T3" fmla="*/ 2147483647 h 63"/>
              <a:gd name="T4" fmla="*/ 2147483647 w 68"/>
              <a:gd name="T5" fmla="*/ 2147483647 h 63"/>
              <a:gd name="T6" fmla="*/ 2147483647 w 68"/>
              <a:gd name="T7" fmla="*/ 2147483647 h 63"/>
              <a:gd name="T8" fmla="*/ 2147483647 w 68"/>
              <a:gd name="T9" fmla="*/ 2147483647 h 63"/>
              <a:gd name="T10" fmla="*/ 2147483647 w 68"/>
              <a:gd name="T11" fmla="*/ 2147483647 h 63"/>
              <a:gd name="T12" fmla="*/ 2147483647 w 68"/>
              <a:gd name="T13" fmla="*/ 2147483647 h 63"/>
              <a:gd name="T14" fmla="*/ 2147483647 w 68"/>
              <a:gd name="T15" fmla="*/ 2147483647 h 63"/>
              <a:gd name="T16" fmla="*/ 0 w 68"/>
              <a:gd name="T17" fmla="*/ 2147483647 h 63"/>
              <a:gd name="T18" fmla="*/ 2147483647 w 68"/>
              <a:gd name="T19" fmla="*/ 2147483647 h 63"/>
              <a:gd name="T20" fmla="*/ 2147483647 w 68"/>
              <a:gd name="T21" fmla="*/ 2147483647 h 63"/>
              <a:gd name="T22" fmla="*/ 2147483647 w 68"/>
              <a:gd name="T23" fmla="*/ 2147483647 h 63"/>
              <a:gd name="T24" fmla="*/ 2147483647 w 68"/>
              <a:gd name="T25" fmla="*/ 2147483647 h 63"/>
              <a:gd name="T26" fmla="*/ 2147483647 w 68"/>
              <a:gd name="T27" fmla="*/ 2147483647 h 63"/>
              <a:gd name="T28" fmla="*/ 2147483647 w 68"/>
              <a:gd name="T29" fmla="*/ 2147483647 h 63"/>
              <a:gd name="T30" fmla="*/ 2147483647 w 68"/>
              <a:gd name="T31" fmla="*/ 2147483647 h 63"/>
              <a:gd name="T32" fmla="*/ 2147483647 w 68"/>
              <a:gd name="T33" fmla="*/ 2147483647 h 63"/>
              <a:gd name="T34" fmla="*/ 2147483647 w 68"/>
              <a:gd name="T35" fmla="*/ 2147483647 h 63"/>
              <a:gd name="T36" fmla="*/ 2147483647 w 68"/>
              <a:gd name="T37" fmla="*/ 2147483647 h 63"/>
              <a:gd name="T38" fmla="*/ 2147483647 w 68"/>
              <a:gd name="T39" fmla="*/ 2147483647 h 63"/>
              <a:gd name="T40" fmla="*/ 2147483647 w 68"/>
              <a:gd name="T41" fmla="*/ 2147483647 h 63"/>
              <a:gd name="T42" fmla="*/ 2147483647 w 68"/>
              <a:gd name="T43" fmla="*/ 2147483647 h 63"/>
              <a:gd name="T44" fmla="*/ 2147483647 w 68"/>
              <a:gd name="T45" fmla="*/ 2147483647 h 63"/>
              <a:gd name="T46" fmla="*/ 2147483647 w 68"/>
              <a:gd name="T47" fmla="*/ 2147483647 h 63"/>
              <a:gd name="T48" fmla="*/ 2147483647 w 68"/>
              <a:gd name="T49" fmla="*/ 2147483647 h 63"/>
              <a:gd name="T50" fmla="*/ 2147483647 w 68"/>
              <a:gd name="T51" fmla="*/ 2147483647 h 63"/>
              <a:gd name="T52" fmla="*/ 2147483647 w 68"/>
              <a:gd name="T53" fmla="*/ 2147483647 h 63"/>
              <a:gd name="T54" fmla="*/ 2147483647 w 68"/>
              <a:gd name="T55" fmla="*/ 0 h 63"/>
              <a:gd name="T56" fmla="*/ 2147483647 w 68"/>
              <a:gd name="T57" fmla="*/ 2147483647 h 63"/>
              <a:gd name="T58" fmla="*/ 2147483647 w 68"/>
              <a:gd name="T59" fmla="*/ 2147483647 h 63"/>
              <a:gd name="T60" fmla="*/ 2147483647 w 68"/>
              <a:gd name="T61" fmla="*/ 2147483647 h 63"/>
              <a:gd name="T62" fmla="*/ 2147483647 w 68"/>
              <a:gd name="T63" fmla="*/ 2147483647 h 63"/>
              <a:gd name="T64" fmla="*/ 2147483647 w 68"/>
              <a:gd name="T65" fmla="*/ 2147483647 h 63"/>
              <a:gd name="T66" fmla="*/ 2147483647 w 68"/>
              <a:gd name="T67" fmla="*/ 2147483647 h 63"/>
              <a:gd name="T68" fmla="*/ 2147483647 w 68"/>
              <a:gd name="T69" fmla="*/ 2147483647 h 63"/>
              <a:gd name="T70" fmla="*/ 2147483647 w 68"/>
              <a:gd name="T71" fmla="*/ 2147483647 h 63"/>
              <a:gd name="T72" fmla="*/ 2147483647 w 68"/>
              <a:gd name="T73" fmla="*/ 2147483647 h 63"/>
              <a:gd name="T74" fmla="*/ 2147483647 w 68"/>
              <a:gd name="T75" fmla="*/ 2147483647 h 63"/>
              <a:gd name="T76" fmla="*/ 2147483647 w 68"/>
              <a:gd name="T77" fmla="*/ 2147483647 h 63"/>
              <a:gd name="T78" fmla="*/ 2147483647 w 68"/>
              <a:gd name="T79" fmla="*/ 2147483647 h 63"/>
              <a:gd name="T80" fmla="*/ 2147483647 w 68"/>
              <a:gd name="T81" fmla="*/ 2147483647 h 63"/>
              <a:gd name="T82" fmla="*/ 2147483647 w 68"/>
              <a:gd name="T83" fmla="*/ 2147483647 h 63"/>
              <a:gd name="T84" fmla="*/ 2147483647 w 68"/>
              <a:gd name="T85" fmla="*/ 2147483647 h 63"/>
              <a:gd name="T86" fmla="*/ 2147483647 w 68"/>
              <a:gd name="T87" fmla="*/ 2147483647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8"/>
              <a:gd name="T133" fmla="*/ 0 h 63"/>
              <a:gd name="T134" fmla="*/ 68 w 68"/>
              <a:gd name="T135" fmla="*/ 63 h 6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8551934" y="4015133"/>
            <a:ext cx="2030413" cy="130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212725" indent="-200025">
              <a:lnSpc>
                <a:spcPts val="1215"/>
              </a:lnSpc>
              <a:spcBef>
                <a:spcPts val="19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    及时取消原岗位的信息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212725" indent="-200025">
              <a:lnSpc>
                <a:spcPts val="1215"/>
              </a:lnSpc>
              <a:spcBef>
                <a:spcPts val="19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    资产访问权限；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212725" indent="-200025">
              <a:lnSpc>
                <a:spcPts val="1215"/>
              </a:lnSpc>
              <a:spcBef>
                <a:spcPts val="19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    办公电脑转给下一任工   作交接人或格式化处理后 归还，也可删除本地持有的原岗位信息资产后，带入新岗位继续使用；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212725" indent="-200025">
              <a:lnSpc>
                <a:spcPts val="1215"/>
              </a:lnSpc>
              <a:spcBef>
                <a:spcPts val="190"/>
              </a:spcBef>
            </a:pPr>
            <a:endParaRPr lang="zh-CN" altLang="en-US" sz="1200" b="1" dirty="0">
              <a:solidFill>
                <a:srgbClr val="006F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iti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案例</a:t>
            </a:r>
            <a:r>
              <a:rPr lang="en-US" altLang="en-US" dirty="0" smtClean="0"/>
              <a:t>1</a:t>
            </a:r>
            <a:r>
              <a:rPr altLang="en-US" dirty="0" smtClean="0"/>
              <a:t>：某保险公司运维整体外包服务</a:t>
            </a:r>
            <a:endParaRPr lang="zh-CN" altLang="en-US" dirty="0"/>
          </a:p>
        </p:txBody>
      </p:sp>
      <p:sp>
        <p:nvSpPr>
          <p:cNvPr id="20" name="文本框 48"/>
          <p:cNvSpPr txBox="1"/>
          <p:nvPr/>
        </p:nvSpPr>
        <p:spPr>
          <a:xfrm>
            <a:off x="334963" y="933450"/>
            <a:ext cx="7523162" cy="170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 err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</a:t>
            </a:r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背景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随着快速的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业务的增长，某保险公司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系统积累了各类不同厂商、不同型号的设备和运行在此之上的各种数据库、操作系统、中间件等，如何将这些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资源进行有效的管理，建立一个高效的系统管理平台，保证计算机系统及应用系统的正常运行，并实现高效安全的运转是项目的主要目标。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49"/>
          <p:cNvSpPr txBox="1"/>
          <p:nvPr/>
        </p:nvSpPr>
        <p:spPr>
          <a:xfrm>
            <a:off x="385763" y="2574791"/>
            <a:ext cx="23495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现状痛点</a:t>
            </a:r>
            <a:r>
              <a:rPr lang="en-US" altLang="zh-CN" sz="1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81000" indent="-38100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救火队员：客户离数据中心距离比较远，不方便进行现场运维开展，有一些设备或网络问题不能及时到现场进行维护，每天有很多的磁带需要更换，没有人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小时在现场处理。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81000" indent="-38100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解决时效慢：监控系统不统一，不能快速定位出问题的系统。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" name="文本框 51"/>
          <p:cNvSpPr txBox="1"/>
          <p:nvPr/>
        </p:nvSpPr>
        <p:spPr>
          <a:xfrm>
            <a:off x="3017838" y="2614687"/>
            <a:ext cx="5172075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客户收益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81000" indent="-38100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网络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问题，两次导致客户生产环境不可用，监控平台及时报警，避免了生产事故的发生；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81000" indent="-38100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处理时效大幅度提高，通过驻场运维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7*24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小时帮用户解决了每天更换磁带，还有一些其他的远程运维服务。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81000" indent="-38100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避免了其他资源满载导致的问题；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81000" indent="-381000">
              <a:lnSpc>
                <a:spcPct val="15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运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维基础设施监控平台主动发现二十次以上空调性能问题，避免了生产事故发生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3" name="图片 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54975" y="770977"/>
            <a:ext cx="3954463" cy="28575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0152" y="3713511"/>
            <a:ext cx="396716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4" name="object 2"/>
          <p:cNvSpPr txBox="1"/>
          <p:nvPr>
            <p:custDataLst>
              <p:tags r:id="rId1"/>
            </p:custDataLst>
          </p:nvPr>
        </p:nvSpPr>
        <p:spPr>
          <a:xfrm>
            <a:off x="468480" y="320834"/>
            <a:ext cx="6478972" cy="443711"/>
          </a:xfrm>
          <a:prstGeom prst="rect">
            <a:avLst/>
          </a:prstGeom>
        </p:spPr>
        <p:txBody>
          <a:bodyPr vert="horz" wrap="square" lIns="0" tIns="12700" rIns="0" bIns="0" rtlCol="0" anchor="ctr" anchorCtr="0">
            <a:spAutoFit/>
          </a:bodyPr>
          <a:lstStyle/>
          <a:p>
            <a:pPr marL="12700" lvl="0" defTabSz="914400" fontAlgn="base">
              <a:spcBef>
                <a:spcPts val="100"/>
              </a:spcBef>
              <a:spcAft>
                <a:spcPct val="0"/>
              </a:spcAft>
              <a:defRPr/>
            </a:pPr>
            <a:r>
              <a:rPr lang="zh-CN" altLang="en-US" sz="2800" dirty="0" smtClean="0"/>
              <a:t>案例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：某</a:t>
            </a:r>
            <a:r>
              <a:rPr lang="zh-CN" altLang="en-US" sz="2800" dirty="0" smtClean="0"/>
              <a:t>保险公司运维整体外包</a:t>
            </a:r>
            <a:r>
              <a:rPr lang="zh-CN" altLang="en-US" sz="2800" dirty="0" smtClean="0"/>
              <a:t>服务</a:t>
            </a:r>
            <a:r>
              <a:rPr lang="en-US" altLang="zh-CN" sz="2800" dirty="0" smtClean="0"/>
              <a:t>-</a:t>
            </a:r>
            <a:r>
              <a:rPr lang="zh-CN" altLang="en-US" sz="2800" dirty="0" smtClean="0"/>
              <a:t>续</a:t>
            </a:r>
            <a:endParaRPr kumimoji="1" lang="zh-CN" altLang="en-US" sz="2800" b="1" i="0" u="none" strike="noStrike" kern="1200" cap="none" spc="-5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3575536" y="1183313"/>
            <a:ext cx="2316162" cy="2309813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lIns="121910" tIns="60955" rIns="121910" bIns="60955" anchor="ctr"/>
          <a:lstStyle/>
          <a:p>
            <a:pPr algn="ctr" defTabSz="608330"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3588236" y="3570913"/>
            <a:ext cx="2316162" cy="2309813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</a:ln>
        </p:spPr>
        <p:txBody>
          <a:bodyPr lIns="121910" tIns="60955" rIns="121910" bIns="60955" anchor="ctr"/>
          <a:lstStyle/>
          <a:p>
            <a:pPr algn="ctr" defTabSz="608330"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8349148" y="1151563"/>
            <a:ext cx="2316163" cy="2309813"/>
          </a:xfrm>
          <a:prstGeom prst="rect">
            <a:avLst/>
          </a:prstGeom>
          <a:solidFill>
            <a:srgbClr val="404040"/>
          </a:solidFill>
          <a:ln w="9525">
            <a:noFill/>
            <a:miter lim="800000"/>
          </a:ln>
        </p:spPr>
        <p:txBody>
          <a:bodyPr lIns="121910" tIns="60955" rIns="121910" bIns="60955" anchor="ctr"/>
          <a:lstStyle/>
          <a:p>
            <a:pPr algn="ctr" defTabSz="608330"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8363436" y="3562976"/>
            <a:ext cx="2316162" cy="230981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</p:spPr>
        <p:txBody>
          <a:bodyPr lIns="121910" tIns="60955" rIns="121910" bIns="60955" anchor="ctr"/>
          <a:lstStyle/>
          <a:p>
            <a:pPr algn="ctr" defTabSz="608330"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矩形 15"/>
          <p:cNvSpPr>
            <a:spLocks noChangeArrowheads="1"/>
          </p:cNvSpPr>
          <p:nvPr/>
        </p:nvSpPr>
        <p:spPr bwMode="auto">
          <a:xfrm>
            <a:off x="3643798" y="1327776"/>
            <a:ext cx="2235200" cy="3163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机房基础设施巡检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现场值班人员每日对基础设施进行巡检并填写巡检表单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发现问题按相应的工作流程即时处理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客户服务及时接听、及时响应工作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提供基础设施月运行报告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endParaRPr lang="en-US" sz="1400" spc="-1" dirty="0">
              <a:latin typeface="Arial" panose="020B0604020202020204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16"/>
          <p:cNvSpPr>
            <a:spLocks noChangeArrowheads="1"/>
          </p:cNvSpPr>
          <p:nvPr/>
        </p:nvSpPr>
        <p:spPr bwMode="auto">
          <a:xfrm>
            <a:off x="8425348" y="1243638"/>
            <a:ext cx="2200275" cy="29608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设备运行状态监控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基于最佳的沟通机制和管理工具，提供</a:t>
            </a:r>
            <a:r>
              <a:rPr lang="en-US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7*24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小时的主动监控和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2.</a:t>
            </a:r>
            <a:r>
              <a:rPr lang="en-US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ICT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基础设施及应用管理，以支持重要的业务运营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3.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强大的</a:t>
            </a:r>
            <a:r>
              <a:rPr lang="en-US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ICT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知识库可以提供广泛的专业服务</a:t>
            </a:r>
            <a:endParaRPr lang="en-US" altLang="en-US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marL="0" lvl="1"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4.7x 24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小时</a:t>
            </a:r>
            <a:r>
              <a:rPr lang="en-US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IT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服务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marL="0" lvl="1"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5.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事件管理和问题管理</a:t>
            </a:r>
            <a:endParaRPr lang="en-US" altLang="en-US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marL="0" lvl="1" defTabSz="1216025">
              <a:lnSpc>
                <a:spcPct val="120000"/>
              </a:lnSpc>
              <a:spcBef>
                <a:spcPct val="20000"/>
              </a:spcBef>
              <a:defRPr/>
            </a:pPr>
            <a:endParaRPr lang="en-US" altLang="en-US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0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9323" y="1162676"/>
            <a:ext cx="2386013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2848" y="3566151"/>
            <a:ext cx="24320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7261" y="3580438"/>
            <a:ext cx="2400300" cy="229393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3599348" y="3743951"/>
            <a:ext cx="2263775" cy="20436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机房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设备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巡检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提供设备硬件级指示灯巡检服务，提供设备异常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报告和日志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报告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巡检时间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：每日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两次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发现异常情况</a:t>
            </a: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分钟内报告给客户联系人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endParaRPr lang="en-US" sz="1400" spc="-1" dirty="0">
              <a:latin typeface="Arial" panose="020B0604020202020204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18"/>
          <p:cNvSpPr>
            <a:spLocks noChangeArrowheads="1"/>
          </p:cNvSpPr>
          <p:nvPr/>
        </p:nvSpPr>
        <p:spPr bwMode="auto">
          <a:xfrm>
            <a:off x="8417065" y="3647527"/>
            <a:ext cx="2300288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设备上下架和理线服务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按客户设备编排将设备上架及设备上架安装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编制机打设备标签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进行机柜间及机柜内各类线缆的跳线、布线、理线服务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设备重启服务，热拔插更换硬盘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代客户接收、发送货物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6.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机柜内网线拔插 </a:t>
            </a:r>
            <a:endParaRPr lang="en-US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endParaRPr lang="en-US" altLang="en-US" sz="1200" spc="-1" dirty="0">
              <a:solidFill>
                <a:srgbClr val="000000"/>
              </a:solidFill>
              <a:latin typeface="华文中宋"/>
              <a:ea typeface="华文中宋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endParaRPr lang="en-US" sz="1400" spc="-1" dirty="0">
              <a:latin typeface="Arial" panose="020B0604020202020204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defRPr/>
            </a:pPr>
            <a:endParaRPr lang="zh-CN" altLang="en-US" sz="1400" spc="-1" dirty="0">
              <a:latin typeface="Arial" panose="020B0604020202020204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33061" y="1182757"/>
            <a:ext cx="240406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smtClean="0"/>
              <a:t>案例</a:t>
            </a:r>
            <a:r>
              <a:rPr lang="en-US" dirty="0" smtClean="0"/>
              <a:t>2</a:t>
            </a:r>
            <a:r>
              <a:rPr dirty="0" smtClean="0"/>
              <a:t>：某交易所运维托管解决方案</a:t>
            </a:r>
            <a:endParaRPr dirty="0"/>
          </a:p>
        </p:txBody>
      </p:sp>
      <p:pic>
        <p:nvPicPr>
          <p:cNvPr id="96" name="图片 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10776" y="1073427"/>
            <a:ext cx="3073400" cy="45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文本框 48"/>
          <p:cNvSpPr txBox="1"/>
          <p:nvPr/>
        </p:nvSpPr>
        <p:spPr>
          <a:xfrm>
            <a:off x="334962" y="1112352"/>
            <a:ext cx="820275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 err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</a:t>
            </a:r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背景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某知名交易所于</a:t>
            </a:r>
            <a:r>
              <a:rPr lang="en-US" altLang="zh-CN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2013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年在上海实施交易所专用数据中心，将其证交所市场数据传输给大陆信息供货商。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8" name="文本框 49"/>
          <p:cNvSpPr txBox="1"/>
          <p:nvPr/>
        </p:nvSpPr>
        <p:spPr>
          <a:xfrm>
            <a:off x="405641" y="2117590"/>
            <a:ext cx="3033297" cy="3070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现状痛点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●机房维护缺乏高效率信息预警信息功效，安全性安全巡检频率低、时间间隔长，出现异常难点时没法及时把控。  </a:t>
            </a:r>
            <a:endParaRPr lang="en-US" altLang="zh-CN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●人力监管无法马上处理，出现异常不能第一时间解决安全风险。  </a:t>
            </a:r>
            <a:endParaRPr lang="en-US" altLang="zh-CN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●人员不足，实施和维护客户在香港和上海两地的交易所专用网络及基础设施。</a:t>
            </a:r>
            <a:endParaRPr lang="en-US" altLang="zh-CN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9" name="文本框 51"/>
          <p:cNvSpPr txBox="1"/>
          <p:nvPr/>
        </p:nvSpPr>
        <p:spPr>
          <a:xfrm>
            <a:off x="3693699" y="2137606"/>
            <a:ext cx="5172075" cy="3421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客户收益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在上海地区提供</a:t>
            </a:r>
            <a:r>
              <a:rPr lang="en-US" altLang="zh-CN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2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个符合国际高标准认证的机房场地；建立高标准的</a:t>
            </a:r>
            <a:r>
              <a:rPr lang="en-US" altLang="zh-CN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VIP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笼区 </a:t>
            </a:r>
            <a:endParaRPr lang="en-US" altLang="zh-CN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提供</a:t>
            </a:r>
            <a:r>
              <a:rPr lang="en-US" altLang="zh-CN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7x24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小时网络运维服务；在标准</a:t>
            </a:r>
            <a:r>
              <a:rPr lang="en-US" altLang="zh-CN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IDC</a:t>
            </a: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服务基础上，加入了极具优势的网络建设以及运维管理服务。  </a:t>
            </a:r>
            <a:endParaRPr lang="en-US" altLang="zh-CN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●为交易所建立连接到各地分支机构的整个网络。  </a:t>
            </a:r>
            <a:endParaRPr lang="en-US" altLang="zh-CN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●客户可直接申请本地线路连在上海网络设备。  </a:t>
            </a:r>
            <a:endParaRPr lang="en-US" altLang="zh-CN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ts val="2345"/>
              </a:lnSpc>
              <a:defRPr/>
            </a:pPr>
            <a:r>
              <a:rPr lang="zh-CN" altLang="en-US" sz="1400" spc="-1" dirty="0" smtClean="0">
                <a:solidFill>
                  <a:srgbClr val="000000"/>
                </a:solidFill>
                <a:latin typeface="华文中宋"/>
                <a:ea typeface="华文中宋"/>
              </a:rPr>
              <a:t>●节省客户成本，运营管理方便，增加行业竞争力，扩展了客户数量和业务范围</a:t>
            </a:r>
            <a:endParaRPr lang="zh-CN" altLang="en-US" sz="1400" spc="-1" dirty="0" smtClean="0">
              <a:solidFill>
                <a:srgbClr val="000000"/>
              </a:solidFill>
              <a:latin typeface="华文中宋"/>
              <a:ea typeface="华文中宋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b="1" dirty="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z="1400" smtClean="0"/>
            </a:fld>
            <a:endParaRPr kumimoji="1" lang="zh-CN" altLang="en-US" sz="1400" dirty="0" smtClean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879227" y="2577598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981442" y="3434953"/>
            <a:ext cx="15087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</a:rPr>
              <a:t>CONTENTS</a:t>
            </a:r>
            <a:endParaRPr kumimoji="0" lang="en-US" altLang="zh-CN" sz="2000" b="1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直角三角形 28"/>
          <p:cNvSpPr/>
          <p:nvPr>
            <p:custDataLst>
              <p:tags r:id="rId3"/>
            </p:custDataLst>
          </p:nvPr>
        </p:nvSpPr>
        <p:spPr>
          <a:xfrm rot="5400000">
            <a:off x="-692804" y="649262"/>
            <a:ext cx="2764465" cy="1378857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grpSp>
        <p:nvGrpSpPr>
          <p:cNvPr id="15" name="组合 14"/>
          <p:cNvGrpSpPr/>
          <p:nvPr/>
        </p:nvGrpSpPr>
        <p:grpSpPr>
          <a:xfrm>
            <a:off x="4648200" y="1694311"/>
            <a:ext cx="3450590" cy="695960"/>
            <a:chOff x="7272" y="6295"/>
            <a:chExt cx="5434" cy="1096"/>
          </a:xfrm>
        </p:grpSpPr>
        <p:sp>
          <p:nvSpPr>
            <p:cNvPr id="16" name="矩形 15"/>
            <p:cNvSpPr/>
            <p:nvPr>
              <p:custDataLst>
                <p:tags r:id="rId4"/>
              </p:custDataLst>
            </p:nvPr>
          </p:nvSpPr>
          <p:spPr>
            <a:xfrm>
              <a:off x="8660" y="6437"/>
              <a:ext cx="4047" cy="9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rPr>
                <a:t>公司介绍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5"/>
              </p:custDataLst>
            </p:nvPr>
          </p:nvSpPr>
          <p:spPr>
            <a:xfrm>
              <a:off x="7272" y="6295"/>
              <a:ext cx="1206" cy="109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8" name="文本框 17"/>
            <p:cNvSpPr txBox="1"/>
            <p:nvPr>
              <p:custDataLst>
                <p:tags r:id="rId6"/>
              </p:custDataLst>
            </p:nvPr>
          </p:nvSpPr>
          <p:spPr>
            <a:xfrm>
              <a:off x="7401" y="6437"/>
              <a:ext cx="959" cy="7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48200" y="3956816"/>
            <a:ext cx="3450590" cy="695960"/>
            <a:chOff x="7272" y="6295"/>
            <a:chExt cx="5434" cy="1096"/>
          </a:xfrm>
        </p:grpSpPr>
        <p:sp>
          <p:nvSpPr>
            <p:cNvPr id="23" name="矩形 22"/>
            <p:cNvSpPr/>
            <p:nvPr>
              <p:custDataLst>
                <p:tags r:id="rId7"/>
              </p:custDataLst>
            </p:nvPr>
          </p:nvSpPr>
          <p:spPr>
            <a:xfrm>
              <a:off x="8660" y="6437"/>
              <a:ext cx="4047" cy="9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案例分析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8"/>
              </p:custDataLst>
            </p:nvPr>
          </p:nvSpPr>
          <p:spPr>
            <a:xfrm>
              <a:off x="7272" y="6295"/>
              <a:ext cx="1206" cy="109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8" name="文本框 27"/>
            <p:cNvSpPr txBox="1"/>
            <p:nvPr>
              <p:custDataLst>
                <p:tags r:id="rId9"/>
              </p:custDataLst>
            </p:nvPr>
          </p:nvSpPr>
          <p:spPr>
            <a:xfrm>
              <a:off x="7401" y="6437"/>
              <a:ext cx="959" cy="7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48200" y="2810006"/>
            <a:ext cx="3450590" cy="695960"/>
            <a:chOff x="7272" y="6295"/>
            <a:chExt cx="5434" cy="1096"/>
          </a:xfrm>
        </p:grpSpPr>
        <p:sp>
          <p:nvSpPr>
            <p:cNvPr id="34" name="矩形 33"/>
            <p:cNvSpPr/>
            <p:nvPr>
              <p:custDataLst>
                <p:tags r:id="rId10"/>
              </p:custDataLst>
            </p:nvPr>
          </p:nvSpPr>
          <p:spPr>
            <a:xfrm>
              <a:off x="8660" y="6437"/>
              <a:ext cx="4047" cy="9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运</a:t>
              </a:r>
              <a:r>
                <a:rPr lang="zh-CN" altLang="en-US" sz="2800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维服务介绍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11"/>
              </p:custDataLst>
            </p:nvPr>
          </p:nvSpPr>
          <p:spPr>
            <a:xfrm>
              <a:off x="7272" y="6295"/>
              <a:ext cx="1206" cy="109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8" name="文本框 37"/>
            <p:cNvSpPr txBox="1"/>
            <p:nvPr>
              <p:custDataLst>
                <p:tags r:id="rId12"/>
              </p:custDataLst>
            </p:nvPr>
          </p:nvSpPr>
          <p:spPr>
            <a:xfrm>
              <a:off x="7401" y="6437"/>
              <a:ext cx="959" cy="76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grpSp>
        <p:nvGrpSpPr>
          <p:cNvPr id="521" name="组合 520"/>
          <p:cNvGrpSpPr/>
          <p:nvPr/>
        </p:nvGrpSpPr>
        <p:grpSpPr>
          <a:xfrm>
            <a:off x="-5715" y="4129405"/>
            <a:ext cx="12197715" cy="2345055"/>
            <a:chOff x="164" y="3368"/>
            <a:chExt cx="18984" cy="6480"/>
          </a:xfrm>
        </p:grpSpPr>
        <p:sp>
          <p:nvSpPr>
            <p:cNvPr id="522" name="灯片编号占位符 2"/>
            <p:cNvSpPr>
              <a:spLocks noGrp="1"/>
            </p:cNvSpPr>
            <p:nvPr>
              <p:custDataLst>
                <p:tags r:id="rId1"/>
              </p:custDataLst>
            </p:nvPr>
          </p:nvSpPr>
          <p:spPr>
            <a:xfrm>
              <a:off x="14513" y="8920"/>
              <a:ext cx="4320" cy="5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75000" lnSpcReduction="20000"/>
            </a:bodyPr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BA5AA548-F88F-1644-9623-DEB29B1AF9E7}" type="slidenum">
                <a:rPr kumimoji="1"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</a:fld>
              <a:endParaRPr kumimoji="1" lang="zh-CN" altLang="en-US" smtClean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23" name="object 14"/>
            <p:cNvSpPr txBox="1"/>
            <p:nvPr>
              <p:custDataLst>
                <p:tags r:id="rId2"/>
              </p:custDataLst>
            </p:nvPr>
          </p:nvSpPr>
          <p:spPr>
            <a:xfrm>
              <a:off x="11568" y="9127"/>
              <a:ext cx="6399" cy="3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0">
                <a:lnSpc>
                  <a:spcPts val="106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800" dirty="0">
                  <a:solidFill>
                    <a:srgbClr val="FFFFFF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©2020本文档版权归软通动力信息技术（集团）股份有限公司所有，并保留所有权利。</a:t>
              </a:r>
              <a:endParaRPr sz="800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24" name="任意多边形: 形状 54"/>
            <p:cNvSpPr/>
            <p:nvPr>
              <p:custDataLst>
                <p:tags r:id="rId3"/>
              </p:custDataLst>
            </p:nvPr>
          </p:nvSpPr>
          <p:spPr>
            <a:xfrm>
              <a:off x="173" y="3368"/>
              <a:ext cx="18975" cy="6480"/>
            </a:xfrm>
            <a:custGeom>
              <a:avLst/>
              <a:gdLst>
                <a:gd name="connsiteX0" fmla="*/ 2430101 w 12192000"/>
                <a:gd name="connsiteY0" fmla="*/ 63 h 4163971"/>
                <a:gd name="connsiteX1" fmla="*/ 4475060 w 12192000"/>
                <a:gd name="connsiteY1" fmla="*/ 190963 h 4163971"/>
                <a:gd name="connsiteX2" fmla="*/ 11830948 w 12192000"/>
                <a:gd name="connsiteY2" fmla="*/ 1988523 h 4163971"/>
                <a:gd name="connsiteX3" fmla="*/ 12192000 w 12192000"/>
                <a:gd name="connsiteY3" fmla="*/ 2105062 h 4163971"/>
                <a:gd name="connsiteX4" fmla="*/ 12192000 w 12192000"/>
                <a:gd name="connsiteY4" fmla="*/ 4163971 h 4163971"/>
                <a:gd name="connsiteX5" fmla="*/ 0 w 12192000"/>
                <a:gd name="connsiteY5" fmla="*/ 4163971 h 4163971"/>
                <a:gd name="connsiteX6" fmla="*/ 0 w 12192000"/>
                <a:gd name="connsiteY6" fmla="*/ 395697 h 4163971"/>
                <a:gd name="connsiteX7" fmla="*/ 54816 w 12192000"/>
                <a:gd name="connsiteY7" fmla="*/ 371882 h 4163971"/>
                <a:gd name="connsiteX8" fmla="*/ 2430101 w 12192000"/>
                <a:gd name="connsiteY8" fmla="*/ 63 h 4163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4163971">
                  <a:moveTo>
                    <a:pt x="2430101" y="63"/>
                  </a:moveTo>
                  <a:cubicBezTo>
                    <a:pt x="3006560" y="2116"/>
                    <a:pt x="3686555" y="54615"/>
                    <a:pt x="4475060" y="190963"/>
                  </a:cubicBezTo>
                  <a:cubicBezTo>
                    <a:pt x="4475060" y="190963"/>
                    <a:pt x="8483143" y="943227"/>
                    <a:pt x="11830948" y="1988523"/>
                  </a:cubicBezTo>
                  <a:lnTo>
                    <a:pt x="12192000" y="2105062"/>
                  </a:lnTo>
                  <a:lnTo>
                    <a:pt x="12192000" y="4163971"/>
                  </a:lnTo>
                  <a:lnTo>
                    <a:pt x="0" y="4163971"/>
                  </a:lnTo>
                  <a:lnTo>
                    <a:pt x="0" y="395697"/>
                  </a:lnTo>
                  <a:lnTo>
                    <a:pt x="54816" y="371882"/>
                  </a:lnTo>
                  <a:cubicBezTo>
                    <a:pt x="360190" y="246210"/>
                    <a:pt x="1133069" y="-4556"/>
                    <a:pt x="2430101" y="6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99000"/>
              </a:schemeClr>
            </a:solidFill>
            <a:ln w="6667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25" name="任意多边形: 形状 56"/>
            <p:cNvSpPr/>
            <p:nvPr>
              <p:custDataLst>
                <p:tags r:id="rId4"/>
              </p:custDataLst>
            </p:nvPr>
          </p:nvSpPr>
          <p:spPr>
            <a:xfrm>
              <a:off x="173" y="3549"/>
              <a:ext cx="18931" cy="6263"/>
            </a:xfrm>
            <a:custGeom>
              <a:avLst/>
              <a:gdLst>
                <a:gd name="connsiteX0" fmla="*/ 0 w 12164036"/>
                <a:gd name="connsiteY0" fmla="*/ 426914 h 4024001"/>
                <a:gd name="connsiteX1" fmla="*/ 4418202 w 12164036"/>
                <a:gd name="connsiteY1" fmla="*/ 184544 h 4024001"/>
                <a:gd name="connsiteX2" fmla="*/ 12164037 w 12164036"/>
                <a:gd name="connsiteY2" fmla="*/ 2127356 h 4024001"/>
                <a:gd name="connsiteX3" fmla="*/ 12164037 w 12164036"/>
                <a:gd name="connsiteY3" fmla="*/ 4024002 h 4024001"/>
                <a:gd name="connsiteX4" fmla="*/ 0 w 12164036"/>
                <a:gd name="connsiteY4" fmla="*/ 4024002 h 4024001"/>
                <a:gd name="connsiteX5" fmla="*/ 0 w 12164036"/>
                <a:gd name="connsiteY5" fmla="*/ 473080 h 402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64036" h="4024001">
                  <a:moveTo>
                    <a:pt x="0" y="426914"/>
                  </a:moveTo>
                  <a:cubicBezTo>
                    <a:pt x="0" y="426914"/>
                    <a:pt x="1370202" y="-342516"/>
                    <a:pt x="4418202" y="184544"/>
                  </a:cubicBezTo>
                  <a:cubicBezTo>
                    <a:pt x="4418202" y="184544"/>
                    <a:pt x="8825219" y="1011682"/>
                    <a:pt x="12164037" y="2127356"/>
                  </a:cubicBezTo>
                  <a:lnTo>
                    <a:pt x="12164037" y="4024002"/>
                  </a:lnTo>
                  <a:lnTo>
                    <a:pt x="0" y="4024002"/>
                  </a:lnTo>
                  <a:lnTo>
                    <a:pt x="0" y="473080"/>
                  </a:lnTo>
                </a:path>
              </a:pathLst>
            </a:custGeom>
            <a:solidFill>
              <a:srgbClr val="00B0F0"/>
            </a:solidFill>
            <a:ln w="666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8"/>
            <p:cNvSpPr/>
            <p:nvPr>
              <p:custDataLst>
                <p:tags r:id="rId5"/>
              </p:custDataLst>
            </p:nvPr>
          </p:nvSpPr>
          <p:spPr>
            <a:xfrm>
              <a:off x="164" y="3698"/>
              <a:ext cx="18984" cy="6086"/>
            </a:xfrm>
            <a:custGeom>
              <a:avLst/>
              <a:gdLst>
                <a:gd name="connsiteX0" fmla="*/ 3694094 w 12197824"/>
                <a:gd name="connsiteY0" fmla="*/ 415 h 3910292"/>
                <a:gd name="connsiteX1" fmla="*/ 4979488 w 12197824"/>
                <a:gd name="connsiteY1" fmla="*/ 123594 h 3910292"/>
                <a:gd name="connsiteX2" fmla="*/ 7277722 w 12197824"/>
                <a:gd name="connsiteY2" fmla="*/ 590486 h 3910292"/>
                <a:gd name="connsiteX3" fmla="*/ 9622503 w 12197824"/>
                <a:gd name="connsiteY3" fmla="*/ 1210255 h 3910292"/>
                <a:gd name="connsiteX4" fmla="*/ 11676370 w 12197824"/>
                <a:gd name="connsiteY4" fmla="*/ 1809364 h 3910292"/>
                <a:gd name="connsiteX5" fmla="*/ 12115652 w 12197824"/>
                <a:gd name="connsiteY5" fmla="*/ 1965339 h 3910292"/>
                <a:gd name="connsiteX6" fmla="*/ 12197824 w 12197824"/>
                <a:gd name="connsiteY6" fmla="*/ 1995835 h 3910292"/>
                <a:gd name="connsiteX7" fmla="*/ 12197824 w 12197824"/>
                <a:gd name="connsiteY7" fmla="*/ 3910292 h 3910292"/>
                <a:gd name="connsiteX8" fmla="*/ 0 w 12197824"/>
                <a:gd name="connsiteY8" fmla="*/ 3910292 h 3910292"/>
                <a:gd name="connsiteX9" fmla="*/ 0 w 12197824"/>
                <a:gd name="connsiteY9" fmla="*/ 1946410 h 3910292"/>
                <a:gd name="connsiteX10" fmla="*/ 46373 w 12197824"/>
                <a:gd name="connsiteY10" fmla="*/ 1822146 h 3910292"/>
                <a:gd name="connsiteX11" fmla="*/ 464473 w 12197824"/>
                <a:gd name="connsiteY11" fmla="*/ 1214386 h 3910292"/>
                <a:gd name="connsiteX12" fmla="*/ 1296493 w 12197824"/>
                <a:gd name="connsiteY12" fmla="*/ 594618 h 3910292"/>
                <a:gd name="connsiteX13" fmla="*/ 2367063 w 12197824"/>
                <a:gd name="connsiteY13" fmla="*/ 185571 h 3910292"/>
                <a:gd name="connsiteX14" fmla="*/ 3286357 w 12197824"/>
                <a:gd name="connsiteY14" fmla="*/ 24431 h 3910292"/>
                <a:gd name="connsiteX15" fmla="*/ 3694094 w 12197824"/>
                <a:gd name="connsiteY15" fmla="*/ 415 h 39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7824" h="3910292">
                  <a:moveTo>
                    <a:pt x="3694094" y="415"/>
                  </a:moveTo>
                  <a:cubicBezTo>
                    <a:pt x="4094739" y="-5008"/>
                    <a:pt x="4486385" y="43025"/>
                    <a:pt x="4979488" y="123594"/>
                  </a:cubicBezTo>
                  <a:cubicBezTo>
                    <a:pt x="5927873" y="272339"/>
                    <a:pt x="6678436" y="445874"/>
                    <a:pt x="7277722" y="590486"/>
                  </a:cubicBezTo>
                  <a:cubicBezTo>
                    <a:pt x="7440636" y="627673"/>
                    <a:pt x="7399907" y="619409"/>
                    <a:pt x="9622503" y="1210255"/>
                  </a:cubicBezTo>
                  <a:cubicBezTo>
                    <a:pt x="10419613" y="1420976"/>
                    <a:pt x="10949080" y="1561457"/>
                    <a:pt x="11676370" y="1809364"/>
                  </a:cubicBezTo>
                  <a:cubicBezTo>
                    <a:pt x="11839283" y="1865143"/>
                    <a:pt x="11986195" y="1917824"/>
                    <a:pt x="12115652" y="1965339"/>
                  </a:cubicBezTo>
                  <a:lnTo>
                    <a:pt x="12197824" y="1995835"/>
                  </a:lnTo>
                  <a:lnTo>
                    <a:pt x="12197824" y="3910292"/>
                  </a:lnTo>
                  <a:lnTo>
                    <a:pt x="0" y="3910292"/>
                  </a:lnTo>
                  <a:lnTo>
                    <a:pt x="0" y="1946410"/>
                  </a:lnTo>
                  <a:lnTo>
                    <a:pt x="46373" y="1822146"/>
                  </a:lnTo>
                  <a:cubicBezTo>
                    <a:pt x="161194" y="1575401"/>
                    <a:pt x="329198" y="1350736"/>
                    <a:pt x="464473" y="1214386"/>
                  </a:cubicBezTo>
                  <a:cubicBezTo>
                    <a:pt x="644841" y="1032588"/>
                    <a:pt x="895029" y="817735"/>
                    <a:pt x="1296493" y="594618"/>
                  </a:cubicBezTo>
                  <a:cubicBezTo>
                    <a:pt x="1674683" y="383898"/>
                    <a:pt x="1988872" y="276471"/>
                    <a:pt x="2367063" y="185571"/>
                  </a:cubicBezTo>
                  <a:cubicBezTo>
                    <a:pt x="2570703" y="135989"/>
                    <a:pt x="2879075" y="69881"/>
                    <a:pt x="3286357" y="24431"/>
                  </a:cubicBezTo>
                  <a:cubicBezTo>
                    <a:pt x="3425997" y="9970"/>
                    <a:pt x="3560545" y="2223"/>
                    <a:pt x="3694094" y="415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99000"/>
              </a:schemeClr>
            </a:solidFill>
            <a:ln w="7620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pic>
          <p:nvPicPr>
            <p:cNvPr id="527" name="图片 52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 t="21959" b="21959"/>
            <a:stretch>
              <a:fillRect/>
            </a:stretch>
          </p:blipFill>
          <p:spPr>
            <a:xfrm>
              <a:off x="173" y="3817"/>
              <a:ext cx="18975" cy="6031"/>
            </a:xfrm>
            <a:custGeom>
              <a:avLst/>
              <a:gdLst>
                <a:gd name="connsiteX0" fmla="*/ 3740592 w 12192001"/>
                <a:gd name="connsiteY0" fmla="*/ 400 h 3875063"/>
                <a:gd name="connsiteX1" fmla="*/ 4981255 w 12192001"/>
                <a:gd name="connsiteY1" fmla="*/ 119020 h 3875063"/>
                <a:gd name="connsiteX2" fmla="*/ 7199515 w 12192001"/>
                <a:gd name="connsiteY2" fmla="*/ 568631 h 3875063"/>
                <a:gd name="connsiteX3" fmla="*/ 9462700 w 12192001"/>
                <a:gd name="connsiteY3" fmla="*/ 1165460 h 3875063"/>
                <a:gd name="connsiteX4" fmla="*/ 11445094 w 12192001"/>
                <a:gd name="connsiteY4" fmla="*/ 1742394 h 3875063"/>
                <a:gd name="connsiteX5" fmla="*/ 12192001 w 12192001"/>
                <a:gd name="connsiteY5" fmla="*/ 2012957 h 3875063"/>
                <a:gd name="connsiteX6" fmla="*/ 12192001 w 12192001"/>
                <a:gd name="connsiteY6" fmla="*/ 3875063 h 3875063"/>
                <a:gd name="connsiteX7" fmla="*/ 5616 w 12192001"/>
                <a:gd name="connsiteY7" fmla="*/ 3843233 h 3875063"/>
                <a:gd name="connsiteX8" fmla="*/ 0 w 12192001"/>
                <a:gd name="connsiteY8" fmla="*/ 2593871 h 3875063"/>
                <a:gd name="connsiteX9" fmla="*/ 129164 w 12192001"/>
                <a:gd name="connsiteY9" fmla="*/ 1997042 h 3875063"/>
                <a:gd name="connsiteX10" fmla="*/ 623359 w 12192001"/>
                <a:gd name="connsiteY10" fmla="*/ 1169439 h 3875063"/>
                <a:gd name="connsiteX11" fmla="*/ 1426425 w 12192001"/>
                <a:gd name="connsiteY11" fmla="*/ 572609 h 3875063"/>
                <a:gd name="connsiteX12" fmla="*/ 2459740 w 12192001"/>
                <a:gd name="connsiteY12" fmla="*/ 178702 h 3875063"/>
                <a:gd name="connsiteX13" fmla="*/ 3347044 w 12192001"/>
                <a:gd name="connsiteY13" fmla="*/ 23527 h 3875063"/>
                <a:gd name="connsiteX14" fmla="*/ 3740592 w 12192001"/>
                <a:gd name="connsiteY14" fmla="*/ 400 h 387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1" h="3875063">
                  <a:moveTo>
                    <a:pt x="3740592" y="400"/>
                  </a:moveTo>
                  <a:cubicBezTo>
                    <a:pt x="4127296" y="-4822"/>
                    <a:pt x="4505313" y="41432"/>
                    <a:pt x="4981255" y="119020"/>
                  </a:cubicBezTo>
                  <a:cubicBezTo>
                    <a:pt x="5896639" y="262260"/>
                    <a:pt x="6621083" y="429371"/>
                    <a:pt x="7199515" y="568631"/>
                  </a:cubicBezTo>
                  <a:cubicBezTo>
                    <a:pt x="7356759" y="604441"/>
                    <a:pt x="7317448" y="596483"/>
                    <a:pt x="9462700" y="1165460"/>
                  </a:cubicBezTo>
                  <a:cubicBezTo>
                    <a:pt x="10232071" y="1368382"/>
                    <a:pt x="10743113" y="1503663"/>
                    <a:pt x="11445094" y="1742394"/>
                  </a:cubicBezTo>
                  <a:cubicBezTo>
                    <a:pt x="11759581" y="1849823"/>
                    <a:pt x="12012294" y="1945316"/>
                    <a:pt x="12192001" y="2012957"/>
                  </a:cubicBezTo>
                  <a:cubicBezTo>
                    <a:pt x="12192001" y="2633659"/>
                    <a:pt x="12192001" y="3254361"/>
                    <a:pt x="12192001" y="3875063"/>
                  </a:cubicBezTo>
                  <a:cubicBezTo>
                    <a:pt x="8131745" y="3863126"/>
                    <a:pt x="4065872" y="3855169"/>
                    <a:pt x="5616" y="3843233"/>
                  </a:cubicBezTo>
                  <a:cubicBezTo>
                    <a:pt x="0" y="3421474"/>
                    <a:pt x="0" y="3007672"/>
                    <a:pt x="0" y="2593871"/>
                  </a:cubicBezTo>
                  <a:cubicBezTo>
                    <a:pt x="5616" y="2446652"/>
                    <a:pt x="61774" y="2239752"/>
                    <a:pt x="129164" y="1997042"/>
                  </a:cubicBezTo>
                  <a:cubicBezTo>
                    <a:pt x="219018" y="1670775"/>
                    <a:pt x="449268" y="1344509"/>
                    <a:pt x="623359" y="1169439"/>
                  </a:cubicBezTo>
                  <a:cubicBezTo>
                    <a:pt x="797451" y="994369"/>
                    <a:pt x="1038931" y="787469"/>
                    <a:pt x="1426425" y="572609"/>
                  </a:cubicBezTo>
                  <a:cubicBezTo>
                    <a:pt x="1791455" y="369688"/>
                    <a:pt x="2094710" y="266238"/>
                    <a:pt x="2459740" y="178702"/>
                  </a:cubicBezTo>
                  <a:cubicBezTo>
                    <a:pt x="2656295" y="130956"/>
                    <a:pt x="2953936" y="67295"/>
                    <a:pt x="3347044" y="23527"/>
                  </a:cubicBezTo>
                  <a:cubicBezTo>
                    <a:pt x="3481825" y="9601"/>
                    <a:pt x="3611691" y="2141"/>
                    <a:pt x="3740592" y="400"/>
                  </a:cubicBezTo>
                  <a:close/>
                </a:path>
              </a:pathLst>
            </a:custGeom>
          </p:spPr>
        </p:pic>
      </p:grpSp>
      <p:sp>
        <p:nvSpPr>
          <p:cNvPr id="4" name="文本框 3"/>
          <p:cNvSpPr txBox="1"/>
          <p:nvPr/>
        </p:nvSpPr>
        <p:spPr>
          <a:xfrm>
            <a:off x="455930" y="901700"/>
            <a:ext cx="11208385" cy="29317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ym typeface="+mn-ea"/>
              </a:rPr>
              <a:t>软通动力信息技术（集团）股份有限公司（以下简称“软通动力”）是中国领先的软件与信息技术服务商，致力于成为具有全球影响力的数字技术服务领导企业，企业数字化转型可信赖合作伙伴。2005年，公司成立于北京，立足中国，服务全球市场。目前，在全球40余个城市设有近百个分支机构和超过20个全球交付中心，员工90000余人。</a:t>
            </a:r>
            <a:endParaRPr lang="zh-CN" altLang="en-US" sz="1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/>
          </a:p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ym typeface="+mn-ea"/>
              </a:rPr>
              <a:t>秉承用数字技术提升客户价值的使命，软通动力长期提供软件与数字技术服务和数字化运营服务，其中软件与数字技术服务包括咨询与解决方案、数字技术服务和通用技术服务；凭借深厚的行业积累，公司在10余个重要行业服务超过1000家国内外客户，其中超过200家客户为世界500强或中国500强企业。</a:t>
            </a:r>
            <a:endParaRPr lang="zh-CN" altLang="en-US" sz="14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/>
          </a:p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ym typeface="+mn-ea"/>
              </a:rPr>
              <a:t>软通动力注重创新和可持续发展。公司已建设30个能力中心，拥有1个国家级工程实验室，5个省市政府认定的工程、技术实验室及研发中心，1个博士后科研工作站，50+技术合作伙伴的生态合作体系，利用多种形式鼓励研发创新，不断探索前沿技术的巨大商业应用潜力。软通动力依托自身的教育平台，开展校企合作、协同育人，为公司长期发展培养人才。</a:t>
            </a:r>
            <a:endParaRPr lang="zh-CN" altLang="en-US" sz="1400"/>
          </a:p>
          <a:p>
            <a:endParaRPr lang="zh-CN" altLang="en-US" sz="1400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公司介绍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14397" y="239293"/>
            <a:ext cx="6471790" cy="648214"/>
          </a:xfrm>
        </p:spPr>
        <p:txBody>
          <a:bodyPr>
            <a:normAutofit/>
          </a:bodyPr>
          <a:lstStyle/>
          <a:p>
            <a:r>
              <a:rPr lang="zh-CN" altLang="en-US" dirty="0"/>
              <a:t>发展历程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46906" y="2294687"/>
            <a:ext cx="2263241" cy="4048337"/>
            <a:chOff x="246144" y="2553207"/>
            <a:chExt cx="2263536" cy="4048862"/>
          </a:xfrm>
        </p:grpSpPr>
        <p:sp>
          <p:nvSpPr>
            <p:cNvPr id="6" name="Shape 215"/>
            <p:cNvSpPr>
              <a:spLocks noChangeArrowheads="1"/>
            </p:cNvSpPr>
            <p:nvPr/>
          </p:nvSpPr>
          <p:spPr bwMode="auto">
            <a:xfrm>
              <a:off x="301875" y="5578331"/>
              <a:ext cx="2088000" cy="102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45712" tIns="45712" rIns="45712" bIns="45712">
              <a:spAutoFit/>
            </a:bodyPr>
            <a:lstStyle/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每年</a:t>
              </a: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平均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8</a:t>
              </a: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0%</a:t>
              </a: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以上</a:t>
              </a: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增长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进入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IT</a:t>
              </a: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服务及软件外包第一阵营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9204" y="3202530"/>
              <a:ext cx="1992990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indent="179070" defTabSz="914400">
                <a:defRPr/>
              </a:pP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05</a:t>
              </a: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～20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07</a:t>
              </a:r>
              <a:endParaRPr lang="en-US" altLang="zh-CN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Shape 216"/>
            <p:cNvSpPr>
              <a:spLocks noChangeArrowheads="1"/>
            </p:cNvSpPr>
            <p:nvPr/>
          </p:nvSpPr>
          <p:spPr bwMode="auto">
            <a:xfrm>
              <a:off x="309204" y="3273526"/>
              <a:ext cx="2050143" cy="187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2" tIns="45712" rIns="45712" bIns="45712" anchor="t"/>
            <a:lstStyle>
              <a:lvl1pPr marL="109855" indent="-109855"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1pPr>
              <a:lvl2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2pPr>
              <a:lvl3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3pPr>
              <a:lvl4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4pPr>
              <a:lvl5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9pPr>
            </a:lstStyle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endParaRPr lang="en-US" altLang="zh-CN" sz="11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6144" y="2553207"/>
              <a:ext cx="2263536" cy="67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79070" defTabSz="914400">
                <a:defRPr/>
              </a:pPr>
              <a:r>
                <a:rPr lang="zh-CN" altLang="en-US" sz="2000" b="1" spc="300" dirty="0">
                  <a:solidFill>
                    <a:srgbClr val="D60111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创</a:t>
              </a: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业探索 </a:t>
              </a:r>
              <a:endParaRPr lang="en-US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indent="179070" defTabSz="914400"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进军</a:t>
              </a:r>
              <a:r>
                <a:rPr lang="en-US" altLang="zh-CN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IT</a:t>
              </a: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服务市场</a:t>
              </a:r>
              <a:endParaRPr lang="zh-CN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301876" y="5013323"/>
              <a:ext cx="2015999" cy="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1308725" y="5014794"/>
              <a:ext cx="2300" cy="57600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01876" y="3566858"/>
              <a:ext cx="2015999" cy="161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正式成立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携手</a:t>
              </a:r>
              <a:r>
                <a:rPr lang="en-US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IBM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在无锡成立亚太第一个云计算中心，探索创新业务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引进国际知名机构投资者，冲入</a:t>
              </a:r>
              <a:r>
                <a:rPr lang="en-US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IT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服务及软件外包第一阵营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just"/>
              <a:endParaRPr kumimoji="1" lang="zh-CN" altLang="en-US" sz="105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10148" y="2007396"/>
            <a:ext cx="2186506" cy="3828785"/>
            <a:chOff x="2424800" y="2265877"/>
            <a:chExt cx="2186791" cy="3829281"/>
          </a:xfrm>
        </p:grpSpPr>
        <p:sp>
          <p:nvSpPr>
            <p:cNvPr id="14" name="文本框 13"/>
            <p:cNvSpPr txBox="1"/>
            <p:nvPr/>
          </p:nvSpPr>
          <p:spPr>
            <a:xfrm>
              <a:off x="2487860" y="2936099"/>
              <a:ext cx="205014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indent="179070" defTabSz="914400">
                <a:defRPr/>
              </a:pP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08</a:t>
              </a: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～20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12</a:t>
              </a:r>
              <a:endParaRPr lang="en-US" altLang="zh-CN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Shape 213"/>
            <p:cNvSpPr>
              <a:spLocks noChangeArrowheads="1"/>
            </p:cNvSpPr>
            <p:nvPr/>
          </p:nvSpPr>
          <p:spPr bwMode="auto">
            <a:xfrm>
              <a:off x="2595592" y="5394586"/>
              <a:ext cx="2015999" cy="700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45712" tIns="45712" rIns="45712" bIns="45712">
              <a:spAutoFit/>
            </a:bodyPr>
            <a:lstStyle/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每年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50</a:t>
              </a: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%以上增长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员工</a:t>
              </a: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达到近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22000</a:t>
              </a: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人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24800" y="2265877"/>
              <a:ext cx="2134445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23520" defTabSz="914400">
                <a:defRPr/>
              </a:pPr>
              <a:r>
                <a:rPr lang="zh-CN" altLang="en-US" sz="2000" b="1" spc="300" dirty="0">
                  <a:solidFill>
                    <a:srgbClr val="D60111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高</a:t>
              </a: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速成长</a:t>
              </a:r>
              <a:r>
                <a:rPr lang="zh-CN" altLang="zh-CN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endParaRPr lang="en-US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indent="223520" defTabSz="914400"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全球化布局</a:t>
              </a:r>
              <a:endParaRPr lang="zh-CN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78361" y="3344818"/>
              <a:ext cx="2016000" cy="1805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开拓欧美、日韩等市场，服务全球众多</a:t>
              </a:r>
              <a:r>
                <a:rPr lang="en-US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500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强企业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在纽交所上市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，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rPr>
                <a:t>打通全球资本市场融资渠道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布局智慧城市，参与国内首个“智慧城市”佛山乐从项目建设</a:t>
              </a:r>
              <a:endPara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endParaRPr kumimoji="1" lang="zh-CN" altLang="en-US" sz="1050" dirty="0"/>
            </a:p>
          </p:txBody>
        </p:sp>
        <p:cxnSp>
          <p:nvCxnSpPr>
            <p:cNvPr id="18" name="直线连接符 17"/>
            <p:cNvCxnSpPr/>
            <p:nvPr/>
          </p:nvCxnSpPr>
          <p:spPr>
            <a:xfrm>
              <a:off x="2478362" y="4796340"/>
              <a:ext cx="2015999" cy="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>
              <a:off x="3485211" y="4797811"/>
              <a:ext cx="2300" cy="57600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845356" y="1746605"/>
            <a:ext cx="2278063" cy="4156557"/>
            <a:chOff x="4904680" y="2005053"/>
            <a:chExt cx="2278360" cy="4157096"/>
          </a:xfrm>
        </p:grpSpPr>
        <p:sp>
          <p:nvSpPr>
            <p:cNvPr id="21" name="Shape 226"/>
            <p:cNvSpPr>
              <a:spLocks noChangeArrowheads="1"/>
            </p:cNvSpPr>
            <p:nvPr/>
          </p:nvSpPr>
          <p:spPr bwMode="auto">
            <a:xfrm>
              <a:off x="4904680" y="3075867"/>
              <a:ext cx="2250561" cy="1657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2" tIns="45712" rIns="45712" bIns="45712" anchor="t"/>
            <a:lstStyle>
              <a:lvl1pPr marL="109855" indent="-109855"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1pPr>
              <a:lvl2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2pPr>
              <a:lvl3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3pPr>
              <a:lvl4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4pPr>
              <a:lvl5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9pPr>
            </a:lstStyle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顺利</a:t>
              </a:r>
              <a:r>
                <a:rPr lang="zh-CN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完成私有化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，紧抓中国本土市场机遇 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成为华为云“同舟共济合作伙伴”，共同做大做强云服务市场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在互联网、高科技、大金融等关键行业占据</a:t>
              </a:r>
              <a:r>
                <a:rPr lang="en-US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IT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服务领导地位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40040" y="2005053"/>
              <a:ext cx="21600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79070" defTabSz="914400">
                <a:defRPr/>
              </a:pPr>
              <a:r>
                <a:rPr lang="zh-CN" altLang="en-US" sz="2000" b="1" spc="300" dirty="0">
                  <a:solidFill>
                    <a:srgbClr val="D60111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转</a:t>
              </a: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型发展 </a:t>
              </a:r>
              <a:endParaRPr lang="en-US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indent="179070" defTabSz="914400"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提升竞争力</a:t>
              </a:r>
              <a:endParaRPr lang="zh-CN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40039" y="2671283"/>
              <a:ext cx="2105751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indent="179070" defTabSz="914400">
                <a:defRPr/>
              </a:pP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13</a:t>
              </a: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～20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17</a:t>
              </a:r>
              <a:endParaRPr lang="en-US" altLang="zh-CN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Shape 215"/>
            <p:cNvSpPr>
              <a:spLocks noChangeArrowheads="1"/>
            </p:cNvSpPr>
            <p:nvPr/>
          </p:nvSpPr>
          <p:spPr bwMode="auto">
            <a:xfrm>
              <a:off x="5077289" y="5138411"/>
              <a:ext cx="2105751" cy="102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45712" tIns="45712" rIns="45712" bIns="45712">
              <a:spAutoFit/>
            </a:bodyPr>
            <a:lstStyle/>
            <a:p>
              <a:pPr marL="182245" indent="-174625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每年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r>
                <a:rPr lang="zh-CN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0%以上增长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245" indent="-174625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在关键行业占据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IT</a:t>
              </a: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服务领导地位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5" name="直线连接符 24"/>
            <p:cNvCxnSpPr/>
            <p:nvPr/>
          </p:nvCxnSpPr>
          <p:spPr>
            <a:xfrm>
              <a:off x="4983505" y="4382055"/>
              <a:ext cx="2015999" cy="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>
              <a:off x="5990354" y="4383525"/>
              <a:ext cx="2300" cy="57600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7213773" y="1168609"/>
            <a:ext cx="2186653" cy="4256552"/>
            <a:chOff x="7285707" y="1426979"/>
            <a:chExt cx="2186938" cy="4257105"/>
          </a:xfrm>
        </p:grpSpPr>
        <p:sp>
          <p:nvSpPr>
            <p:cNvPr id="28" name="文本框 27"/>
            <p:cNvSpPr txBox="1"/>
            <p:nvPr/>
          </p:nvSpPr>
          <p:spPr>
            <a:xfrm>
              <a:off x="7285707" y="2129918"/>
              <a:ext cx="215999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indent="179070" defTabSz="914400">
                <a:defRPr/>
              </a:pP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18</a:t>
              </a:r>
              <a:r>
                <a:rPr lang="zh-CN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～</a:t>
              </a: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2021</a:t>
              </a:r>
              <a:endParaRPr lang="en-US" altLang="zh-CN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Shape 213"/>
            <p:cNvSpPr>
              <a:spLocks noChangeArrowheads="1"/>
            </p:cNvSpPr>
            <p:nvPr/>
          </p:nvSpPr>
          <p:spPr bwMode="auto">
            <a:xfrm>
              <a:off x="7456646" y="4983512"/>
              <a:ext cx="2015999" cy="700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45712" tIns="45712" rIns="45712" bIns="45712">
              <a:spAutoFit/>
            </a:bodyPr>
            <a:lstStyle/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质量提升与效益增长</a:t>
              </a:r>
              <a:endPara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员工</a:t>
              </a:r>
              <a:r>
                <a:rPr lang="en-US" altLang="zh-CN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85000</a:t>
              </a: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余人</a:t>
              </a:r>
              <a:endParaRPr lang="zh-CN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Shape 226"/>
            <p:cNvSpPr>
              <a:spLocks noChangeArrowheads="1"/>
            </p:cNvSpPr>
            <p:nvPr/>
          </p:nvSpPr>
          <p:spPr bwMode="auto">
            <a:xfrm>
              <a:off x="7339416" y="2536769"/>
              <a:ext cx="2015999" cy="1806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2" tIns="45712" rIns="45712" bIns="45712" anchor="t"/>
            <a:lstStyle>
              <a:lvl1pPr marL="109855" indent="-109855"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1pPr>
              <a:lvl2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2pPr>
              <a:lvl3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3pPr>
              <a:lvl4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4pPr>
              <a:lvl5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9pPr>
            </a:lstStyle>
            <a:p>
              <a:pPr marL="182880" indent="-182880" algn="just" defTabSz="914400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打造“数字软通”，致力于成为数字经济使能者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推出软通咨询，软通金科，软通云服务，软通智能终端，软通教育等子品牌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拓展行业生态，与京东、</a:t>
              </a:r>
              <a:r>
                <a:rPr lang="en-US" altLang="zh-CN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AWS</a:t>
              </a: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、联想、用友等签署战略协议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 defTabSz="914400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285707" y="1426979"/>
              <a:ext cx="2111487" cy="716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79070" defTabSz="914400">
                <a:lnSpc>
                  <a:spcPct val="110000"/>
                </a:lnSpc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能力</a:t>
              </a:r>
              <a:r>
                <a:rPr lang="zh-CN" altLang="en-US" sz="2000" b="1" spc="300" dirty="0">
                  <a:solidFill>
                    <a:srgbClr val="D60111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引</a:t>
              </a: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领</a:t>
              </a:r>
              <a:endParaRPr lang="en-US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indent="179070" defTabSz="914400">
                <a:lnSpc>
                  <a:spcPct val="110000"/>
                </a:lnSpc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多赛道发力</a:t>
              </a:r>
              <a:endParaRPr lang="zh-CN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32" name="直线连接符 31"/>
            <p:cNvCxnSpPr/>
            <p:nvPr/>
          </p:nvCxnSpPr>
          <p:spPr>
            <a:xfrm>
              <a:off x="7339416" y="4208812"/>
              <a:ext cx="2015999" cy="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>
              <a:off x="8346265" y="4210284"/>
              <a:ext cx="2300" cy="57600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9573768" y="802643"/>
            <a:ext cx="2278815" cy="3817759"/>
            <a:chOff x="9574221" y="1060966"/>
            <a:chExt cx="2279112" cy="3818254"/>
          </a:xfrm>
        </p:grpSpPr>
        <p:sp>
          <p:nvSpPr>
            <p:cNvPr id="35" name="文本框 34"/>
            <p:cNvSpPr txBox="1"/>
            <p:nvPr/>
          </p:nvSpPr>
          <p:spPr>
            <a:xfrm>
              <a:off x="9574221" y="1771254"/>
              <a:ext cx="2159999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indent="133350" defTabSz="914400">
                <a:defRPr/>
              </a:pPr>
              <a:r>
                <a:rPr lang="en-US" altLang="zh-CN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2022</a:t>
              </a:r>
              <a:r>
                <a:rPr lang="zh-CN" altLang="en-US" sz="20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至今</a:t>
              </a:r>
              <a:endParaRPr lang="en-US" altLang="zh-CN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Shape 226"/>
            <p:cNvSpPr>
              <a:spLocks noChangeArrowheads="1"/>
            </p:cNvSpPr>
            <p:nvPr/>
          </p:nvSpPr>
          <p:spPr bwMode="auto">
            <a:xfrm>
              <a:off x="9581640" y="2202936"/>
              <a:ext cx="2016000" cy="1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2" tIns="45712" rIns="45712" bIns="45712" anchor="t"/>
            <a:lstStyle>
              <a:lvl1pPr marL="109855" indent="-109855"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1pPr>
              <a:lvl2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2pPr>
              <a:lvl3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3pPr>
              <a:lvl4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4pPr>
              <a:lvl5pPr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  <a:sym typeface="Calibri" panose="020F0502020204030204" charset="0"/>
                </a:defRPr>
              </a:lvl9pPr>
            </a:lstStyle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在国内</a:t>
              </a:r>
              <a:r>
                <a:rPr lang="en-US" altLang="zh-CN" sz="1050" dirty="0">
                  <a:solidFill>
                    <a:srgbClr val="3F3F3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A</a:t>
              </a:r>
              <a:r>
                <a:rPr lang="zh-CN" altLang="en-US" sz="1050" dirty="0">
                  <a:solidFill>
                    <a:srgbClr val="3F3F3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股成功上市</a:t>
              </a:r>
              <a:endParaRPr lang="en-US" altLang="zh-CN" sz="1050" dirty="0">
                <a:solidFill>
                  <a:srgbClr val="3F3F3F"/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深化布局战略新兴行业，数字化创新业务成为公司新的增长引擎</a:t>
              </a:r>
              <a:endParaRPr lang="en-US" altLang="zh-CN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82880" indent="-182880" algn="just">
                <a:lnSpc>
                  <a:spcPct val="120000"/>
                </a:lnSpc>
                <a:buClr>
                  <a:srgbClr val="D6010F"/>
                </a:buClr>
                <a:buSzPct val="65000"/>
                <a:buFont typeface="Lucida Grande" panose="020B0600040502020204" pitchFamily="34" charset="0"/>
                <a:buChar char="▶"/>
                <a:defRPr/>
              </a:pPr>
              <a:r>
                <a:rPr lang="zh-CN" altLang="en-US" sz="1050" dirty="0">
                  <a:solidFill>
                    <a:srgbClr val="3F3F3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数字生态持续扩大，与</a:t>
              </a:r>
              <a:r>
                <a:rPr lang="en-US" altLang="zh-CN" sz="1050" dirty="0">
                  <a:solidFill>
                    <a:srgbClr val="3F3F3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360</a:t>
              </a:r>
              <a:r>
                <a:rPr lang="zh-CN" altLang="en-US" sz="1050" dirty="0">
                  <a:solidFill>
                    <a:srgbClr val="3F3F3F"/>
                  </a:solidFill>
                  <a:latin typeface="+mn-ea"/>
                  <a:ea typeface="+mn-ea"/>
                  <a:sym typeface="微软雅黑" panose="020B0503020204020204" pitchFamily="34" charset="-122"/>
                </a:rPr>
                <a:t>集团、居然之家达成战略合作</a:t>
              </a:r>
              <a:endParaRPr lang="zh-CN" altLang="en-US" sz="1050" dirty="0">
                <a:solidFill>
                  <a:srgbClr val="3F3F3F"/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574221" y="1060966"/>
              <a:ext cx="2279112" cy="716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33350">
                <a:lnSpc>
                  <a:spcPct val="110000"/>
                </a:lnSpc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战略</a:t>
              </a:r>
              <a:r>
                <a:rPr lang="zh-CN" altLang="en-US" sz="2000" b="1" spc="300" dirty="0">
                  <a:solidFill>
                    <a:srgbClr val="D60111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升</a:t>
              </a: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级</a:t>
              </a:r>
              <a:endParaRPr lang="en-US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indent="133350" defTabSz="914400">
                <a:lnSpc>
                  <a:spcPct val="110000"/>
                </a:lnSpc>
                <a:defRPr/>
              </a:pPr>
              <a:r>
                <a:rPr lang="zh-CN" altLang="en-US" sz="1800" b="1" spc="300" dirty="0">
                  <a:solidFill>
                    <a:srgbClr val="3F3F3F"/>
                  </a:solidFill>
                  <a:latin typeface="Montserrat" pitchFamily="2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聚焦高质量发展</a:t>
              </a:r>
              <a:endParaRPr lang="zh-CN" altLang="zh-CN" sz="1800" b="1" spc="300" dirty="0">
                <a:solidFill>
                  <a:srgbClr val="3F3F3F"/>
                </a:solidFill>
                <a:latin typeface="Montserrat" pitchFamily="2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Shape 213"/>
            <p:cNvSpPr>
              <a:spLocks noChangeArrowheads="1"/>
            </p:cNvSpPr>
            <p:nvPr/>
          </p:nvSpPr>
          <p:spPr bwMode="auto">
            <a:xfrm>
              <a:off x="9769208" y="4178648"/>
              <a:ext cx="2016000" cy="700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45712" tIns="45712" rIns="45712" bIns="45712">
              <a:spAutoFit/>
            </a:bodyPr>
            <a:lstStyle/>
            <a:p>
              <a:pPr marL="171450" indent="-171450" defTabSz="91440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业务结构持续优化</a:t>
              </a:r>
              <a:endPara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登陆深交所创业板</a:t>
              </a:r>
              <a:endPara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39" name="直线连接符 38"/>
            <p:cNvCxnSpPr/>
            <p:nvPr/>
          </p:nvCxnSpPr>
          <p:spPr>
            <a:xfrm>
              <a:off x="9581641" y="3519937"/>
              <a:ext cx="2015999" cy="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>
              <a:off x="10588490" y="3521410"/>
              <a:ext cx="2300" cy="576000"/>
            </a:xfrm>
            <a:prstGeom prst="line">
              <a:avLst/>
            </a:prstGeom>
            <a:ln>
              <a:solidFill>
                <a:srgbClr val="D50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  <a:endParaRPr lang="zh-CN" altLang="en-US" dirty="0"/>
          </a:p>
        </p:txBody>
      </p:sp>
      <p:sp>
        <p:nvSpPr>
          <p:cNvPr id="833" name="矩形 69_3"/>
          <p:cNvSpPr/>
          <p:nvPr>
            <p:custDataLst>
              <p:tags r:id="rId1"/>
            </p:custDataLst>
          </p:nvPr>
        </p:nvSpPr>
        <p:spPr>
          <a:xfrm>
            <a:off x="1411035" y="1063715"/>
            <a:ext cx="4451400" cy="67860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PMP</a:t>
            </a:r>
            <a:r>
              <a:rPr lang="zh-CN" alt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CKA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RHCE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HCIP R&amp;S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HCIE-Cloud Service 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HCCDP -CloudMigration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等职业认证。</a:t>
            </a:r>
            <a:endParaRPr lang="en-US" sz="1100" b="0" strike="noStrike" spc="-1">
              <a:latin typeface="Arial" panose="020B0604020202020204"/>
            </a:endParaRPr>
          </a:p>
        </p:txBody>
      </p:sp>
      <p:sp>
        <p:nvSpPr>
          <p:cNvPr id="834" name="矩形 72_3"/>
          <p:cNvSpPr/>
          <p:nvPr>
            <p:custDataLst>
              <p:tags r:id="rId2"/>
            </p:custDataLst>
          </p:nvPr>
        </p:nvSpPr>
        <p:spPr>
          <a:xfrm>
            <a:off x="1411035" y="2582555"/>
            <a:ext cx="4451400" cy="68040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sz="1100" b="0" strike="noStrike" spc="-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具备专业</a:t>
            </a:r>
            <a:r>
              <a:rPr lang="en-US" sz="1100" b="0" strike="noStrike" spc="-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ITIL</a:t>
            </a:r>
            <a:r>
              <a:rPr lang="zh-CN" sz="1100" b="0" strike="noStrike" spc="-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咨询团队，</a:t>
            </a:r>
            <a:r>
              <a:rPr lang="en-US" sz="1100" b="0" strike="noStrike" spc="-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PMP</a:t>
            </a:r>
            <a:r>
              <a:rPr lang="zh-CN" sz="1100" b="0" strike="noStrike" spc="-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en-US" sz="1100" b="0" strike="noStrike" spc="-1" dirty="0">
              <a:latin typeface="Arial" panose="020B0604020202020204"/>
            </a:endParaRPr>
          </a:p>
        </p:txBody>
      </p:sp>
      <p:sp>
        <p:nvSpPr>
          <p:cNvPr id="835" name="矩形 73_3"/>
          <p:cNvSpPr/>
          <p:nvPr>
            <p:custDataLst>
              <p:tags r:id="rId3"/>
            </p:custDataLst>
          </p:nvPr>
        </p:nvSpPr>
        <p:spPr>
          <a:xfrm>
            <a:off x="1411035" y="3342515"/>
            <a:ext cx="445140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运维联盟成员单位</a:t>
            </a:r>
            <a:endParaRPr lang="en-US" sz="1100" b="0" strike="noStrike" spc="-1">
              <a:latin typeface="Arial" panose="020B0604020202020204"/>
            </a:endParaRPr>
          </a:p>
        </p:txBody>
      </p:sp>
      <p:sp>
        <p:nvSpPr>
          <p:cNvPr id="836" name="矩形 74_3"/>
          <p:cNvSpPr/>
          <p:nvPr>
            <p:custDataLst>
              <p:tags r:id="rId4"/>
            </p:custDataLst>
          </p:nvPr>
        </p:nvSpPr>
        <p:spPr>
          <a:xfrm>
            <a:off x="1411035" y="4102475"/>
            <a:ext cx="445140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提供基础架构监控管理、机房搬迁管理、运维流程管理产品，致力帮助客户构建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管理体系</a:t>
            </a:r>
            <a:endParaRPr lang="en-US" sz="1100" b="0" strike="noStrike" spc="-1">
              <a:latin typeface="Arial" panose="020B0604020202020204"/>
            </a:endParaRPr>
          </a:p>
        </p:txBody>
      </p:sp>
      <p:sp>
        <p:nvSpPr>
          <p:cNvPr id="837" name="矩形 75_3"/>
          <p:cNvSpPr/>
          <p:nvPr>
            <p:custDataLst>
              <p:tags r:id="rId5"/>
            </p:custDataLst>
          </p:nvPr>
        </p:nvSpPr>
        <p:spPr>
          <a:xfrm>
            <a:off x="1411035" y="4861355"/>
            <a:ext cx="445140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140+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国有银行、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50+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保险机构、教育、医疗、企业、金融等行业客户案例</a:t>
            </a:r>
            <a:endParaRPr lang="en-US" sz="1100" b="0" strike="noStrike" spc="-1">
              <a:latin typeface="Arial" panose="020B0604020202020204"/>
            </a:endParaRPr>
          </a:p>
        </p:txBody>
      </p:sp>
      <p:sp>
        <p:nvSpPr>
          <p:cNvPr id="838" name="矩形 76_1"/>
          <p:cNvSpPr/>
          <p:nvPr>
            <p:custDataLst>
              <p:tags r:id="rId6"/>
            </p:custDataLst>
          </p:nvPr>
        </p:nvSpPr>
        <p:spPr>
          <a:xfrm>
            <a:off x="1411035" y="5621315"/>
            <a:ext cx="445140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搬迁交付能力覆盖国内</a:t>
            </a:r>
            <a:r>
              <a:rPr lang="en-US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40+</a:t>
            </a:r>
            <a:r>
              <a:rPr lang="zh-CN" sz="1100" b="0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个城市</a:t>
            </a:r>
            <a:endParaRPr lang="en-US" sz="1100" b="0" strike="noStrike" spc="-1">
              <a:latin typeface="Arial" panose="020B0604020202020204"/>
            </a:endParaRPr>
          </a:p>
        </p:txBody>
      </p:sp>
      <p:sp>
        <p:nvSpPr>
          <p:cNvPr id="839" name="矩形 77_1"/>
          <p:cNvSpPr/>
          <p:nvPr>
            <p:custDataLst>
              <p:tags r:id="rId7"/>
            </p:custDataLst>
          </p:nvPr>
        </p:nvSpPr>
        <p:spPr>
          <a:xfrm>
            <a:off x="400155" y="1063715"/>
            <a:ext cx="1006560" cy="67860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840" name="矩形 78_1"/>
          <p:cNvSpPr/>
          <p:nvPr>
            <p:custDataLst>
              <p:tags r:id="rId8"/>
            </p:custDataLst>
          </p:nvPr>
        </p:nvSpPr>
        <p:spPr>
          <a:xfrm>
            <a:off x="400155" y="1823675"/>
            <a:ext cx="1006560" cy="67860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841" name="矩形 79_1"/>
          <p:cNvSpPr/>
          <p:nvPr>
            <p:custDataLst>
              <p:tags r:id="rId9"/>
            </p:custDataLst>
          </p:nvPr>
        </p:nvSpPr>
        <p:spPr>
          <a:xfrm>
            <a:off x="400155" y="2582555"/>
            <a:ext cx="1006560" cy="68040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b="1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ITIL</a:t>
            </a:r>
            <a:endParaRPr lang="en-US" sz="1400" b="0" strike="noStrike" spc="-1">
              <a:latin typeface="Arial" panose="020B0604020202020204"/>
            </a:endParaRPr>
          </a:p>
        </p:txBody>
      </p:sp>
      <p:sp>
        <p:nvSpPr>
          <p:cNvPr id="842" name="矩形 80_1"/>
          <p:cNvSpPr/>
          <p:nvPr>
            <p:custDataLst>
              <p:tags r:id="rId10"/>
            </p:custDataLst>
          </p:nvPr>
        </p:nvSpPr>
        <p:spPr>
          <a:xfrm>
            <a:off x="400155" y="3342515"/>
            <a:ext cx="100656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b="1" strike="noStrike" spc="-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ITSS</a:t>
            </a:r>
            <a:endParaRPr lang="en-US" sz="1400" b="0" strike="noStrike" spc="-1">
              <a:latin typeface="Arial" panose="020B0604020202020204"/>
            </a:endParaRPr>
          </a:p>
        </p:txBody>
      </p:sp>
      <p:sp>
        <p:nvSpPr>
          <p:cNvPr id="843" name="矩形 81_1"/>
          <p:cNvSpPr/>
          <p:nvPr>
            <p:custDataLst>
              <p:tags r:id="rId11"/>
            </p:custDataLst>
          </p:nvPr>
        </p:nvSpPr>
        <p:spPr>
          <a:xfrm>
            <a:off x="400155" y="4102475"/>
            <a:ext cx="100656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844" name="矩形 82_1"/>
          <p:cNvSpPr/>
          <p:nvPr>
            <p:custDataLst>
              <p:tags r:id="rId12"/>
            </p:custDataLst>
          </p:nvPr>
        </p:nvSpPr>
        <p:spPr>
          <a:xfrm>
            <a:off x="400155" y="4861355"/>
            <a:ext cx="100656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sp>
        <p:nvSpPr>
          <p:cNvPr id="845" name="矩形 83_1"/>
          <p:cNvSpPr/>
          <p:nvPr>
            <p:custDataLst>
              <p:tags r:id="rId13"/>
            </p:custDataLst>
          </p:nvPr>
        </p:nvSpPr>
        <p:spPr>
          <a:xfrm>
            <a:off x="400155" y="5621315"/>
            <a:ext cx="1006560" cy="67824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grpSp>
        <p:nvGrpSpPr>
          <p:cNvPr id="846" name="组合 87_1"/>
          <p:cNvGrpSpPr/>
          <p:nvPr/>
        </p:nvGrpSpPr>
        <p:grpSpPr>
          <a:xfrm>
            <a:off x="574395" y="1140755"/>
            <a:ext cx="658080" cy="525960"/>
            <a:chOff x="629640" y="1414440"/>
            <a:chExt cx="658080" cy="525960"/>
          </a:xfrm>
        </p:grpSpPr>
        <p:pic>
          <p:nvPicPr>
            <p:cNvPr id="847" name="Picture 47_3" descr="\\MAGNUM\Projects\Microsoft\Cloud Power FY12\Design\ICONS_PNG\Flexible_Workspace.png"/>
            <p:cNvPicPr/>
            <p:nvPr>
              <p:custDataLst>
                <p:tags r:id="rId14"/>
              </p:custDataLst>
            </p:nvPr>
          </p:nvPicPr>
          <p:blipFill>
            <a:blip r:embed="rId15">
              <a:lum bright="100000"/>
            </a:blip>
            <a:srcRect r="63707"/>
            <a:stretch>
              <a:fillRect/>
            </a:stretch>
          </p:blipFill>
          <p:spPr>
            <a:xfrm>
              <a:off x="629640" y="1414440"/>
              <a:ext cx="253080" cy="5259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8" name="Picture 47_4" descr="\\MAGNUM\Projects\Microsoft\Cloud Power FY12\Design\ICONS_PNG\Flexible_Workspace.png"/>
            <p:cNvPicPr/>
            <p:nvPr>
              <p:custDataLst>
                <p:tags r:id="rId16"/>
              </p:custDataLst>
            </p:nvPr>
          </p:nvPicPr>
          <p:blipFill>
            <a:blip r:embed="rId15">
              <a:lum bright="100000"/>
            </a:blip>
            <a:srcRect r="63707"/>
            <a:stretch>
              <a:fillRect/>
            </a:stretch>
          </p:blipFill>
          <p:spPr>
            <a:xfrm>
              <a:off x="832320" y="1414440"/>
              <a:ext cx="252720" cy="5259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9" name="Picture 47_5" descr="\\MAGNUM\Projects\Microsoft\Cloud Power FY12\Design\ICONS_PNG\Flexible_Workspace.png"/>
            <p:cNvPicPr/>
            <p:nvPr>
              <p:custDataLst>
                <p:tags r:id="rId17"/>
              </p:custDataLst>
            </p:nvPr>
          </p:nvPicPr>
          <p:blipFill>
            <a:blip r:embed="rId15">
              <a:lum bright="100000"/>
            </a:blip>
            <a:srcRect r="63707"/>
            <a:stretch>
              <a:fillRect/>
            </a:stretch>
          </p:blipFill>
          <p:spPr>
            <a:xfrm>
              <a:off x="1034640" y="1414440"/>
              <a:ext cx="253080" cy="52596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850" name="组合 33_3"/>
          <p:cNvPicPr/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96715" y="1969475"/>
            <a:ext cx="619920" cy="387000"/>
          </a:xfrm>
          <a:prstGeom prst="rect">
            <a:avLst/>
          </a:prstGeom>
          <a:ln w="0">
            <a:noFill/>
          </a:ln>
        </p:spPr>
      </p:pic>
      <p:pic>
        <p:nvPicPr>
          <p:cNvPr id="851" name="Picture 7_1" descr="\\MAGNUM\Projects\Microsoft\Cloud Power FY12\Design\Icons\PNGs\Metering.png"/>
          <p:cNvPicPr/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451275" y="4109315"/>
            <a:ext cx="870480" cy="651240"/>
          </a:xfrm>
          <a:prstGeom prst="rect">
            <a:avLst/>
          </a:prstGeom>
          <a:ln w="0">
            <a:noFill/>
          </a:ln>
        </p:spPr>
      </p:pic>
      <p:pic>
        <p:nvPicPr>
          <p:cNvPr id="852" name="Picture 2_1" descr="\\MAGNUM\Projects\Microsoft\Cloud Power FY12\Design\Icons\PNGs\Cloud_on_your_terms.png"/>
          <p:cNvPicPr/>
          <p:nvPr>
            <p:custDataLst>
              <p:tags r:id="rId22"/>
            </p:custDataLst>
          </p:nvPr>
        </p:nvPicPr>
        <p:blipFill>
          <a:blip r:embed="rId23">
            <a:lum bright="100000"/>
          </a:blip>
          <a:stretch>
            <a:fillRect/>
          </a:stretch>
        </p:blipFill>
        <p:spPr>
          <a:xfrm>
            <a:off x="438315" y="4889795"/>
            <a:ext cx="917280" cy="602640"/>
          </a:xfrm>
          <a:prstGeom prst="rect">
            <a:avLst/>
          </a:prstGeom>
          <a:ln w="0">
            <a:noFill/>
          </a:ln>
        </p:spPr>
      </p:pic>
      <p:sp>
        <p:nvSpPr>
          <p:cNvPr id="855" name="Freeform 45_2"/>
          <p:cNvSpPr/>
          <p:nvPr>
            <p:custDataLst>
              <p:tags r:id="rId24"/>
            </p:custDataLst>
          </p:nvPr>
        </p:nvSpPr>
        <p:spPr>
          <a:xfrm>
            <a:off x="654315" y="5735075"/>
            <a:ext cx="511200" cy="412560"/>
          </a:xfrm>
          <a:custGeom>
            <a:avLst/>
            <a:gdLst/>
            <a:ahLst/>
            <a:cxnLst/>
            <a:rect l="l" t="t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</p:sp>
      <p:pic>
        <p:nvPicPr>
          <p:cNvPr id="856" name="图片 6"/>
          <p:cNvPicPr/>
          <p:nvPr>
            <p:custDataLst>
              <p:tags r:id="rId25"/>
            </p:custDataLst>
          </p:nvPr>
        </p:nvPicPr>
        <p:blipFill>
          <a:blip r:embed="rId26" cstate="print"/>
          <a:stretch>
            <a:fillRect/>
          </a:stretch>
        </p:blipFill>
        <p:spPr>
          <a:xfrm>
            <a:off x="8950325" y="3963035"/>
            <a:ext cx="2793365" cy="1872615"/>
          </a:xfrm>
          <a:prstGeom prst="rect">
            <a:avLst/>
          </a:prstGeom>
          <a:ln w="0">
            <a:noFill/>
          </a:ln>
        </p:spPr>
      </p:pic>
      <p:pic>
        <p:nvPicPr>
          <p:cNvPr id="857" name="图片 10"/>
          <p:cNvPicPr/>
          <p:nvPr>
            <p:custDataLst>
              <p:tags r:id="rId27"/>
            </p:custDataLst>
          </p:nvPr>
        </p:nvPicPr>
        <p:blipFill>
          <a:blip r:embed="rId28" cstate="print"/>
          <a:stretch>
            <a:fillRect/>
          </a:stretch>
        </p:blipFill>
        <p:spPr>
          <a:xfrm>
            <a:off x="6056630" y="1250950"/>
            <a:ext cx="2725420" cy="2091690"/>
          </a:xfrm>
          <a:prstGeom prst="rect">
            <a:avLst/>
          </a:prstGeom>
          <a:ln w="0">
            <a:noFill/>
          </a:ln>
        </p:spPr>
      </p:pic>
      <p:sp>
        <p:nvSpPr>
          <p:cNvPr id="858" name="矩形 72_0"/>
          <p:cNvSpPr/>
          <p:nvPr>
            <p:custDataLst>
              <p:tags r:id="rId29"/>
            </p:custDataLst>
          </p:nvPr>
        </p:nvSpPr>
        <p:spPr>
          <a:xfrm>
            <a:off x="1411035" y="1826555"/>
            <a:ext cx="4451400" cy="680400"/>
          </a:xfrm>
          <a:prstGeom prst="rect">
            <a:avLst/>
          </a:prstGeom>
          <a:solidFill>
            <a:srgbClr val="404040"/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1100" b="0" strike="noStrike" spc="-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交付</a:t>
            </a:r>
            <a:r>
              <a:rPr lang="zh-CN" sz="1100" b="0" strike="noStrike" spc="-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sz="1100" b="0" strike="noStrike" spc="-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</a:t>
            </a:r>
            <a:r>
              <a:rPr lang="zh-CN" sz="1100" b="0" strike="noStrike" spc="-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sz="1100" spc="-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2000+</a:t>
            </a:r>
            <a:r>
              <a:rPr lang="zh-CN" sz="1100" b="0" strike="noStrike" spc="-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sz="1100" b="0" strike="noStrike" spc="-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，成员分布全国各个城市，成员拥有多年互联网一线实施交付运维丰富经验</a:t>
            </a:r>
            <a:endParaRPr lang="en-US" sz="1100" b="0" strike="noStrike" spc="-1" dirty="0">
              <a:latin typeface="Arial" panose="020B0604020202020204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 cstate="print"/>
          <a:stretch>
            <a:fillRect/>
          </a:stretch>
        </p:blipFill>
        <p:spPr>
          <a:xfrm>
            <a:off x="6025515" y="3616325"/>
            <a:ext cx="2751455" cy="187706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 cstate="print"/>
          <a:stretch>
            <a:fillRect/>
          </a:stretch>
        </p:blipFill>
        <p:spPr>
          <a:xfrm>
            <a:off x="8940165" y="1823720"/>
            <a:ext cx="2810510" cy="191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z="1400" smtClean="0"/>
            </a:fld>
            <a:endParaRPr kumimoji="1" lang="zh-CN" altLang="en-US" sz="1400" dirty="0" smtClean="0"/>
          </a:p>
        </p:txBody>
      </p:sp>
      <p:sp>
        <p:nvSpPr>
          <p:cNvPr id="7" name="Object 901"/>
          <p:cNvSpPr txBox="1"/>
          <p:nvPr>
            <p:custDataLst>
              <p:tags r:id="rId1"/>
            </p:custDataLst>
          </p:nvPr>
        </p:nvSpPr>
        <p:spPr>
          <a:xfrm>
            <a:off x="609600" y="31115"/>
            <a:ext cx="4899660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1"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cs typeface="+mj-cs"/>
                <a:sym typeface="+mn-ea"/>
              </a:rPr>
              <a:t>数据中心驻场运维</a:t>
            </a:r>
            <a:r>
              <a:rPr kumimoji="1"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cs typeface="+mj-cs"/>
                <a:sym typeface="+mn-ea"/>
              </a:rPr>
              <a:t>团队构成</a:t>
            </a:r>
            <a:endParaRPr kumimoji="1" lang="zh-CN" altLang="en-US" sz="2800" b="1" dirty="0">
              <a:solidFill>
                <a:schemeClr val="bg2">
                  <a:lumMod val="25000"/>
                </a:schemeClr>
              </a:solidFill>
              <a:latin typeface="+mj-ea"/>
              <a:ea typeface="+mj-ea"/>
              <a:cs typeface="+mj-cs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13000" y="829227"/>
            <a:ext cx="2663825" cy="6616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 smtClean="0"/>
              <a:t>驻</a:t>
            </a:r>
            <a:r>
              <a:rPr lang="zh-CN" altLang="en-US" sz="1700" dirty="0"/>
              <a:t>场运维团队</a:t>
            </a:r>
            <a:endParaRPr lang="zh-CN" altLang="en-US" sz="1700" dirty="0"/>
          </a:p>
        </p:txBody>
      </p:sp>
      <p:sp>
        <p:nvSpPr>
          <p:cNvPr id="27" name="矩形 26"/>
          <p:cNvSpPr/>
          <p:nvPr/>
        </p:nvSpPr>
        <p:spPr>
          <a:xfrm>
            <a:off x="7956550" y="1531253"/>
            <a:ext cx="1584325" cy="5762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/>
              <a:t>质量经理</a:t>
            </a:r>
            <a:endParaRPr lang="zh-CN" altLang="en-US" sz="1700" dirty="0"/>
          </a:p>
        </p:txBody>
      </p:sp>
      <p:sp>
        <p:nvSpPr>
          <p:cNvPr id="28" name="矩形 27"/>
          <p:cNvSpPr/>
          <p:nvPr/>
        </p:nvSpPr>
        <p:spPr>
          <a:xfrm>
            <a:off x="2916238" y="2371040"/>
            <a:ext cx="1655762" cy="5762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项目经理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cxnSp>
        <p:nvCxnSpPr>
          <p:cNvPr id="30" name="肘形连接符 14"/>
          <p:cNvCxnSpPr/>
          <p:nvPr/>
        </p:nvCxnSpPr>
        <p:spPr>
          <a:xfrm rot="16200000" flipH="1">
            <a:off x="5585619" y="-431485"/>
            <a:ext cx="530225" cy="421163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36563" y="3666440"/>
            <a:ext cx="1800225" cy="5762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endParaRPr lang="en-US" altLang="zh-CN" sz="1700" dirty="0" smtClean="0">
              <a:solidFill>
                <a:schemeClr val="dk1"/>
              </a:solidFill>
            </a:endParaRPr>
          </a:p>
          <a:p>
            <a:pPr algn="ctr">
              <a:defRPr/>
            </a:pPr>
            <a:r>
              <a:rPr lang="zh-CN" altLang="en-US" sz="1700" dirty="0" smtClean="0">
                <a:solidFill>
                  <a:schemeClr val="dk1"/>
                </a:solidFill>
              </a:rPr>
              <a:t>驻</a:t>
            </a:r>
            <a:r>
              <a:rPr lang="zh-CN" altLang="en-US" sz="1700" dirty="0">
                <a:solidFill>
                  <a:schemeClr val="dk1"/>
                </a:solidFill>
              </a:rPr>
              <a:t>场运维工程师</a:t>
            </a:r>
            <a:endParaRPr lang="en-US" altLang="zh-CN" sz="1700" dirty="0">
              <a:solidFill>
                <a:schemeClr val="dk1"/>
              </a:solidFill>
            </a:endParaRPr>
          </a:p>
          <a:p>
            <a:pPr algn="ctr">
              <a:defRPr/>
            </a:pPr>
            <a:endParaRPr lang="zh-CN" altLang="en-US" sz="1700" dirty="0">
              <a:solidFill>
                <a:schemeClr val="dk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72000" y="3666440"/>
            <a:ext cx="1800225" cy="5762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/>
              <a:t>专家资源池</a:t>
            </a:r>
            <a:endParaRPr lang="en-US" altLang="zh-CN" sz="1700" dirty="0"/>
          </a:p>
          <a:p>
            <a:pPr algn="ctr">
              <a:defRPr/>
            </a:pPr>
            <a:r>
              <a:rPr lang="zh-CN" altLang="en-US" sz="1700" dirty="0"/>
              <a:t>二线支持专家</a:t>
            </a:r>
            <a:endParaRPr lang="zh-CN" altLang="en-US" sz="1700" dirty="0"/>
          </a:p>
        </p:txBody>
      </p:sp>
      <p:cxnSp>
        <p:nvCxnSpPr>
          <p:cNvPr id="33" name="肘形连接符 32"/>
          <p:cNvCxnSpPr>
            <a:stCxn id="28" idx="2"/>
            <a:endCxn id="31" idx="0"/>
          </p:cNvCxnSpPr>
          <p:nvPr/>
        </p:nvCxnSpPr>
        <p:spPr>
          <a:xfrm rot="5400000">
            <a:off x="2181225" y="2102753"/>
            <a:ext cx="719137" cy="240823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stCxn id="32" idx="0"/>
            <a:endCxn id="28" idx="2"/>
          </p:cNvCxnSpPr>
          <p:nvPr/>
        </p:nvCxnSpPr>
        <p:spPr>
          <a:xfrm rot="16200000" flipV="1">
            <a:off x="4248944" y="2443272"/>
            <a:ext cx="719137" cy="17272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8964613" y="2658378"/>
            <a:ext cx="1800225" cy="3603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运维管理顾问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64613" y="3634690"/>
            <a:ext cx="1800225" cy="3603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工具咨询顾问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64613" y="4139515"/>
            <a:ext cx="1800225" cy="3603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基础架构顾问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cxnSp>
        <p:nvCxnSpPr>
          <p:cNvPr id="38" name="肘形连接符 43"/>
          <p:cNvCxnSpPr>
            <a:stCxn id="27" idx="2"/>
            <a:endCxn id="35" idx="1"/>
          </p:cNvCxnSpPr>
          <p:nvPr/>
        </p:nvCxnSpPr>
        <p:spPr>
          <a:xfrm rot="16200000" flipH="1">
            <a:off x="8490744" y="2365484"/>
            <a:ext cx="731838" cy="2159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43"/>
          <p:cNvCxnSpPr>
            <a:stCxn id="27" idx="2"/>
            <a:endCxn id="36" idx="1"/>
          </p:cNvCxnSpPr>
          <p:nvPr/>
        </p:nvCxnSpPr>
        <p:spPr>
          <a:xfrm rot="16200000" flipH="1">
            <a:off x="8002588" y="2853640"/>
            <a:ext cx="1708150" cy="2159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43"/>
          <p:cNvCxnSpPr>
            <a:stCxn id="27" idx="2"/>
            <a:endCxn id="37" idx="1"/>
          </p:cNvCxnSpPr>
          <p:nvPr/>
        </p:nvCxnSpPr>
        <p:spPr>
          <a:xfrm rot="16200000" flipH="1">
            <a:off x="7750969" y="3105259"/>
            <a:ext cx="2211388" cy="2159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660525" y="4531628"/>
            <a:ext cx="2871788" cy="3587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主机</a:t>
            </a:r>
            <a:r>
              <a:rPr lang="en-US" altLang="zh-CN" sz="1700" dirty="0">
                <a:solidFill>
                  <a:schemeClr val="dk1"/>
                </a:solidFill>
              </a:rPr>
              <a:t>/</a:t>
            </a:r>
            <a:r>
              <a:rPr lang="zh-CN" altLang="en-US" sz="1700" dirty="0">
                <a:solidFill>
                  <a:schemeClr val="dk1"/>
                </a:solidFill>
              </a:rPr>
              <a:t>网络</a:t>
            </a:r>
            <a:r>
              <a:rPr lang="zh-CN" altLang="en-US" sz="1700" dirty="0" smtClean="0">
                <a:solidFill>
                  <a:schemeClr val="dk1"/>
                </a:solidFill>
              </a:rPr>
              <a:t>工程师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60525" y="5034865"/>
            <a:ext cx="2871788" cy="3603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存储运维</a:t>
            </a:r>
            <a:r>
              <a:rPr lang="zh-CN" altLang="en-US" sz="1700" dirty="0" smtClean="0">
                <a:solidFill>
                  <a:schemeClr val="dk1"/>
                </a:solidFill>
              </a:rPr>
              <a:t>工程师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60525" y="5539690"/>
            <a:ext cx="2871788" cy="3587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网络</a:t>
            </a:r>
            <a:r>
              <a:rPr lang="zh-CN" altLang="en-US" sz="1700" dirty="0" smtClean="0">
                <a:solidFill>
                  <a:schemeClr val="dk1"/>
                </a:solidFill>
              </a:rPr>
              <a:t>工程师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cxnSp>
        <p:nvCxnSpPr>
          <p:cNvPr id="44" name="肘形连接符 63"/>
          <p:cNvCxnSpPr>
            <a:stCxn id="31" idx="2"/>
            <a:endCxn id="41" idx="1"/>
          </p:cNvCxnSpPr>
          <p:nvPr/>
        </p:nvCxnSpPr>
        <p:spPr>
          <a:xfrm rot="16200000" flipH="1">
            <a:off x="1264444" y="4314934"/>
            <a:ext cx="468312" cy="32385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6732588" y="3666440"/>
            <a:ext cx="1800225" cy="5762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/>
              <a:t>专家资源池</a:t>
            </a:r>
            <a:endParaRPr lang="en-US" altLang="zh-CN" sz="1700" dirty="0"/>
          </a:p>
          <a:p>
            <a:pPr algn="ctr">
              <a:defRPr/>
            </a:pPr>
            <a:r>
              <a:rPr lang="zh-CN" altLang="en-US" sz="1700" dirty="0"/>
              <a:t>备份人员</a:t>
            </a:r>
            <a:endParaRPr lang="zh-CN" altLang="en-US" sz="1700" dirty="0"/>
          </a:p>
        </p:txBody>
      </p:sp>
      <p:cxnSp>
        <p:nvCxnSpPr>
          <p:cNvPr id="67" name="肘形连接符 66"/>
          <p:cNvCxnSpPr>
            <a:stCxn id="45" idx="0"/>
            <a:endCxn id="28" idx="2"/>
          </p:cNvCxnSpPr>
          <p:nvPr/>
        </p:nvCxnSpPr>
        <p:spPr>
          <a:xfrm rot="16200000" flipV="1">
            <a:off x="5329238" y="1362978"/>
            <a:ext cx="719137" cy="388778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3"/>
          <p:cNvCxnSpPr>
            <a:stCxn id="31" idx="2"/>
            <a:endCxn id="42" idx="1"/>
          </p:cNvCxnSpPr>
          <p:nvPr/>
        </p:nvCxnSpPr>
        <p:spPr>
          <a:xfrm rot="16200000" flipH="1">
            <a:off x="1012825" y="4566553"/>
            <a:ext cx="971550" cy="32385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3"/>
          <p:cNvCxnSpPr>
            <a:stCxn id="31" idx="2"/>
            <a:endCxn id="43" idx="1"/>
          </p:cNvCxnSpPr>
          <p:nvPr/>
        </p:nvCxnSpPr>
        <p:spPr>
          <a:xfrm rot="16200000" flipH="1">
            <a:off x="760412" y="4818966"/>
            <a:ext cx="1476375" cy="32385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36563" y="1531253"/>
            <a:ext cx="1743075" cy="5762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endParaRPr lang="en-US" altLang="zh-CN" sz="1700" dirty="0" smtClean="0"/>
          </a:p>
          <a:p>
            <a:pPr algn="ctr">
              <a:defRPr/>
            </a:pPr>
            <a:r>
              <a:rPr lang="zh-CN" altLang="en-US" sz="1700" dirty="0" smtClean="0"/>
              <a:t>客户</a:t>
            </a:r>
            <a:r>
              <a:rPr lang="zh-CN" altLang="en-US" sz="1700" dirty="0"/>
              <a:t>服务经理</a:t>
            </a:r>
            <a:endParaRPr lang="en-US" altLang="zh-CN" sz="1700" dirty="0"/>
          </a:p>
          <a:p>
            <a:pPr algn="ctr">
              <a:defRPr/>
            </a:pPr>
            <a:endParaRPr lang="zh-CN" altLang="en-US" sz="1700" dirty="0"/>
          </a:p>
        </p:txBody>
      </p:sp>
      <p:sp>
        <p:nvSpPr>
          <p:cNvPr id="72" name="矩形 71"/>
          <p:cNvSpPr/>
          <p:nvPr/>
        </p:nvSpPr>
        <p:spPr>
          <a:xfrm>
            <a:off x="1660525" y="6084203"/>
            <a:ext cx="2871788" cy="3587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帮助台</a:t>
            </a:r>
            <a:r>
              <a:rPr lang="en-US" altLang="zh-CN" sz="1700" dirty="0">
                <a:solidFill>
                  <a:schemeClr val="dk1"/>
                </a:solidFill>
              </a:rPr>
              <a:t>/</a:t>
            </a:r>
            <a:r>
              <a:rPr lang="zh-CN" altLang="en-US" sz="1700" dirty="0">
                <a:solidFill>
                  <a:schemeClr val="dk1"/>
                </a:solidFill>
              </a:rPr>
              <a:t>桌面</a:t>
            </a:r>
            <a:r>
              <a:rPr lang="en-US" altLang="zh-CN" sz="1700" dirty="0">
                <a:solidFill>
                  <a:schemeClr val="dk1"/>
                </a:solidFill>
              </a:rPr>
              <a:t>/</a:t>
            </a:r>
            <a:r>
              <a:rPr lang="zh-CN" altLang="en-US" sz="1700" dirty="0">
                <a:solidFill>
                  <a:schemeClr val="dk1"/>
                </a:solidFill>
              </a:rPr>
              <a:t>机房</a:t>
            </a:r>
            <a:r>
              <a:rPr lang="zh-CN" altLang="en-US" sz="1700" dirty="0" smtClean="0">
                <a:solidFill>
                  <a:schemeClr val="dk1"/>
                </a:solidFill>
              </a:rPr>
              <a:t>环境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cxnSp>
        <p:nvCxnSpPr>
          <p:cNvPr id="73" name="肘形连接符 63"/>
          <p:cNvCxnSpPr>
            <a:stCxn id="31" idx="2"/>
            <a:endCxn id="72" idx="1"/>
          </p:cNvCxnSpPr>
          <p:nvPr/>
        </p:nvCxnSpPr>
        <p:spPr>
          <a:xfrm rot="16200000" flipH="1">
            <a:off x="488156" y="5091222"/>
            <a:ext cx="2020887" cy="32385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8964613" y="3155265"/>
            <a:ext cx="1800225" cy="3603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357" tIns="45681" rIns="91357" bIns="45681" anchor="ctr"/>
          <a:lstStyle/>
          <a:p>
            <a:pPr algn="ctr">
              <a:defRPr/>
            </a:pPr>
            <a:r>
              <a:rPr lang="zh-CN" altLang="en-US" sz="1700" dirty="0">
                <a:solidFill>
                  <a:schemeClr val="dk1"/>
                </a:solidFill>
              </a:rPr>
              <a:t>信息安全顾问</a:t>
            </a:r>
            <a:endParaRPr lang="zh-CN" altLang="en-US" sz="1700" dirty="0">
              <a:solidFill>
                <a:schemeClr val="dk1"/>
              </a:solidFill>
            </a:endParaRPr>
          </a:p>
        </p:txBody>
      </p:sp>
      <p:cxnSp>
        <p:nvCxnSpPr>
          <p:cNvPr id="79" name="肘形连接符 41"/>
          <p:cNvCxnSpPr>
            <a:stCxn id="27" idx="2"/>
            <a:endCxn id="78" idx="1"/>
          </p:cNvCxnSpPr>
          <p:nvPr/>
        </p:nvCxnSpPr>
        <p:spPr>
          <a:xfrm rot="16200000" flipH="1">
            <a:off x="8243094" y="2613134"/>
            <a:ext cx="1227138" cy="2159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179638" y="1938129"/>
            <a:ext cx="1567414" cy="10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z="1400" smtClean="0"/>
            </a:fld>
            <a:endParaRPr kumimoji="1" lang="zh-CN" altLang="en-US" sz="1400" dirty="0" smtClean="0"/>
          </a:p>
        </p:txBody>
      </p:sp>
      <p:sp>
        <p:nvSpPr>
          <p:cNvPr id="7" name="Object 901"/>
          <p:cNvSpPr txBox="1"/>
          <p:nvPr>
            <p:custDataLst>
              <p:tags r:id="rId1"/>
            </p:custDataLst>
          </p:nvPr>
        </p:nvSpPr>
        <p:spPr>
          <a:xfrm>
            <a:off x="609600" y="31115"/>
            <a:ext cx="4899660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1"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cs typeface="+mj-cs"/>
                <a:sym typeface="+mn-ea"/>
              </a:rPr>
              <a:t>运维</a:t>
            </a:r>
            <a:r>
              <a:rPr kumimoji="1"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cs typeface="+mj-cs"/>
                <a:sym typeface="+mn-ea"/>
              </a:rPr>
              <a:t>团队核心优势</a:t>
            </a:r>
            <a:endParaRPr kumimoji="1" lang="zh-CN" altLang="en-US" sz="2800" b="1" dirty="0">
              <a:solidFill>
                <a:schemeClr val="bg2">
                  <a:lumMod val="25000"/>
                </a:schemeClr>
              </a:solidFill>
              <a:latin typeface="+mj-ea"/>
              <a:ea typeface="+mj-ea"/>
              <a:cs typeface="+mj-cs"/>
              <a:sym typeface="+mn-ea"/>
            </a:endParaRPr>
          </a:p>
        </p:txBody>
      </p:sp>
      <p:sp>
        <p:nvSpPr>
          <p:cNvPr id="46" name="L 形 11"/>
          <p:cNvSpPr/>
          <p:nvPr/>
        </p:nvSpPr>
        <p:spPr bwMode="auto">
          <a:xfrm rot="5400000">
            <a:off x="1788319" y="2426297"/>
            <a:ext cx="1265238" cy="2105025"/>
          </a:xfrm>
          <a:custGeom>
            <a:avLst/>
            <a:gdLst>
              <a:gd name="T0" fmla="*/ 0 w 1265237"/>
              <a:gd name="T1" fmla="*/ 0 h 2105025"/>
              <a:gd name="T2" fmla="*/ 203830 w 1265237"/>
              <a:gd name="T3" fmla="*/ 0 h 2105025"/>
              <a:gd name="T4" fmla="*/ 203830 w 1265237"/>
              <a:gd name="T5" fmla="*/ 1901074 h 2105025"/>
              <a:gd name="T6" fmla="*/ 1265241 w 1265237"/>
              <a:gd name="T7" fmla="*/ 1901074 h 2105025"/>
              <a:gd name="T8" fmla="*/ 1265241 w 1265237"/>
              <a:gd name="T9" fmla="*/ 2105025 h 2105025"/>
              <a:gd name="T10" fmla="*/ 0 w 1265237"/>
              <a:gd name="T11" fmla="*/ 2105025 h 2105025"/>
              <a:gd name="T12" fmla="*/ 0 w 1265237"/>
              <a:gd name="T13" fmla="*/ 0 h 21050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5237"/>
              <a:gd name="T22" fmla="*/ 0 h 2105025"/>
              <a:gd name="T23" fmla="*/ 1265237 w 1265237"/>
              <a:gd name="T24" fmla="*/ 2105025 h 21050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5237" h="2105025">
                <a:moveTo>
                  <a:pt x="0" y="0"/>
                </a:moveTo>
                <a:lnTo>
                  <a:pt x="203830" y="0"/>
                </a:lnTo>
                <a:lnTo>
                  <a:pt x="203830" y="1901069"/>
                </a:lnTo>
                <a:lnTo>
                  <a:pt x="1265237" y="1901069"/>
                </a:lnTo>
                <a:lnTo>
                  <a:pt x="1265237" y="2105025"/>
                </a:lnTo>
                <a:lnTo>
                  <a:pt x="0" y="2105025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等腰三角形 12"/>
          <p:cNvSpPr>
            <a:spLocks noChangeArrowheads="1"/>
          </p:cNvSpPr>
          <p:nvPr/>
        </p:nvSpPr>
        <p:spPr bwMode="auto">
          <a:xfrm>
            <a:off x="3119438" y="2271516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0070C0"/>
          </a:solidFill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L 形 13"/>
          <p:cNvSpPr/>
          <p:nvPr/>
        </p:nvSpPr>
        <p:spPr bwMode="auto">
          <a:xfrm rot="5400000">
            <a:off x="4115594" y="1851622"/>
            <a:ext cx="1265238" cy="2105025"/>
          </a:xfrm>
          <a:custGeom>
            <a:avLst/>
            <a:gdLst>
              <a:gd name="T0" fmla="*/ 0 w 1265237"/>
              <a:gd name="T1" fmla="*/ 0 h 2105025"/>
              <a:gd name="T2" fmla="*/ 203830 w 1265237"/>
              <a:gd name="T3" fmla="*/ 0 h 2105025"/>
              <a:gd name="T4" fmla="*/ 203830 w 1265237"/>
              <a:gd name="T5" fmla="*/ 1901074 h 2105025"/>
              <a:gd name="T6" fmla="*/ 1265241 w 1265237"/>
              <a:gd name="T7" fmla="*/ 1901074 h 2105025"/>
              <a:gd name="T8" fmla="*/ 1265241 w 1265237"/>
              <a:gd name="T9" fmla="*/ 2105025 h 2105025"/>
              <a:gd name="T10" fmla="*/ 0 w 1265237"/>
              <a:gd name="T11" fmla="*/ 2105025 h 2105025"/>
              <a:gd name="T12" fmla="*/ 0 w 1265237"/>
              <a:gd name="T13" fmla="*/ 0 h 21050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5237"/>
              <a:gd name="T22" fmla="*/ 0 h 2105025"/>
              <a:gd name="T23" fmla="*/ 1265237 w 1265237"/>
              <a:gd name="T24" fmla="*/ 2105025 h 21050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5237" h="2105025">
                <a:moveTo>
                  <a:pt x="0" y="0"/>
                </a:moveTo>
                <a:lnTo>
                  <a:pt x="203830" y="0"/>
                </a:lnTo>
                <a:lnTo>
                  <a:pt x="203830" y="1901069"/>
                </a:lnTo>
                <a:lnTo>
                  <a:pt x="1265237" y="1901069"/>
                </a:lnTo>
                <a:lnTo>
                  <a:pt x="1265237" y="2105025"/>
                </a:lnTo>
                <a:lnTo>
                  <a:pt x="0" y="2105025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等腰三角形 14"/>
          <p:cNvSpPr>
            <a:spLocks noChangeArrowheads="1"/>
          </p:cNvSpPr>
          <p:nvPr/>
        </p:nvSpPr>
        <p:spPr bwMode="auto">
          <a:xfrm>
            <a:off x="5446713" y="1695254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00B0F0"/>
          </a:solidFill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L 形 15"/>
          <p:cNvSpPr/>
          <p:nvPr/>
        </p:nvSpPr>
        <p:spPr bwMode="auto">
          <a:xfrm rot="5400000">
            <a:off x="6442869" y="1275360"/>
            <a:ext cx="1265237" cy="2105025"/>
          </a:xfrm>
          <a:custGeom>
            <a:avLst/>
            <a:gdLst>
              <a:gd name="T0" fmla="*/ 0 w 1265238"/>
              <a:gd name="T1" fmla="*/ 0 h 2105025"/>
              <a:gd name="T2" fmla="*/ 203830 w 1265238"/>
              <a:gd name="T3" fmla="*/ 0 h 2105025"/>
              <a:gd name="T4" fmla="*/ 203830 w 1265238"/>
              <a:gd name="T5" fmla="*/ 1901074 h 2105025"/>
              <a:gd name="T6" fmla="*/ 1265234 w 1265238"/>
              <a:gd name="T7" fmla="*/ 1901074 h 2105025"/>
              <a:gd name="T8" fmla="*/ 1265234 w 1265238"/>
              <a:gd name="T9" fmla="*/ 2105025 h 2105025"/>
              <a:gd name="T10" fmla="*/ 0 w 1265238"/>
              <a:gd name="T11" fmla="*/ 2105025 h 2105025"/>
              <a:gd name="T12" fmla="*/ 0 w 1265238"/>
              <a:gd name="T13" fmla="*/ 0 h 21050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5238"/>
              <a:gd name="T22" fmla="*/ 0 h 2105025"/>
              <a:gd name="T23" fmla="*/ 1265238 w 1265238"/>
              <a:gd name="T24" fmla="*/ 2105025 h 21050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5238" h="2105025">
                <a:moveTo>
                  <a:pt x="0" y="0"/>
                </a:moveTo>
                <a:lnTo>
                  <a:pt x="203830" y="0"/>
                </a:lnTo>
                <a:lnTo>
                  <a:pt x="203830" y="1901069"/>
                </a:lnTo>
                <a:lnTo>
                  <a:pt x="1265238" y="1901069"/>
                </a:lnTo>
                <a:lnTo>
                  <a:pt x="1265238" y="2105025"/>
                </a:lnTo>
                <a:lnTo>
                  <a:pt x="0" y="2105025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等腰三角形 16"/>
          <p:cNvSpPr>
            <a:spLocks noChangeArrowheads="1"/>
          </p:cNvSpPr>
          <p:nvPr/>
        </p:nvSpPr>
        <p:spPr bwMode="auto">
          <a:xfrm>
            <a:off x="7773988" y="1118991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0070C0"/>
          </a:solidFill>
          <a:ln w="9525">
            <a:noFill/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L 形 17"/>
          <p:cNvSpPr/>
          <p:nvPr/>
        </p:nvSpPr>
        <p:spPr bwMode="auto">
          <a:xfrm rot="5400000">
            <a:off x="8769350" y="698304"/>
            <a:ext cx="1265238" cy="2106612"/>
          </a:xfrm>
          <a:custGeom>
            <a:avLst/>
            <a:gdLst>
              <a:gd name="T0" fmla="*/ 0 w 1265237"/>
              <a:gd name="T1" fmla="*/ 0 h 2106613"/>
              <a:gd name="T2" fmla="*/ 203830 w 1265237"/>
              <a:gd name="T3" fmla="*/ 0 h 2106613"/>
              <a:gd name="T4" fmla="*/ 203830 w 1265237"/>
              <a:gd name="T5" fmla="*/ 1902658 h 2106613"/>
              <a:gd name="T6" fmla="*/ 1265241 w 1265237"/>
              <a:gd name="T7" fmla="*/ 1902658 h 2106613"/>
              <a:gd name="T8" fmla="*/ 1265241 w 1265237"/>
              <a:gd name="T9" fmla="*/ 2106612 h 2106613"/>
              <a:gd name="T10" fmla="*/ 0 w 1265237"/>
              <a:gd name="T11" fmla="*/ 2106612 h 2106613"/>
              <a:gd name="T12" fmla="*/ 0 w 1265237"/>
              <a:gd name="T13" fmla="*/ 0 h 21066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5237"/>
              <a:gd name="T22" fmla="*/ 0 h 2106613"/>
              <a:gd name="T23" fmla="*/ 1265237 w 1265237"/>
              <a:gd name="T24" fmla="*/ 2106613 h 21066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5237" h="2106613">
                <a:moveTo>
                  <a:pt x="0" y="0"/>
                </a:moveTo>
                <a:lnTo>
                  <a:pt x="203830" y="0"/>
                </a:lnTo>
                <a:lnTo>
                  <a:pt x="203830" y="1902657"/>
                </a:lnTo>
                <a:lnTo>
                  <a:pt x="1265237" y="1902657"/>
                </a:lnTo>
                <a:lnTo>
                  <a:pt x="1265237" y="2106613"/>
                </a:lnTo>
                <a:lnTo>
                  <a:pt x="0" y="2106613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205"/>
          <p:cNvSpPr>
            <a:spLocks noEditPoints="1"/>
          </p:cNvSpPr>
          <p:nvPr/>
        </p:nvSpPr>
        <p:spPr bwMode="auto">
          <a:xfrm>
            <a:off x="9275763" y="679254"/>
            <a:ext cx="165100" cy="160337"/>
          </a:xfrm>
          <a:custGeom>
            <a:avLst/>
            <a:gdLst>
              <a:gd name="T0" fmla="*/ 2147483647 w 71"/>
              <a:gd name="T1" fmla="*/ 2147483647 h 69"/>
              <a:gd name="T2" fmla="*/ 2147483647 w 71"/>
              <a:gd name="T3" fmla="*/ 2147483647 h 69"/>
              <a:gd name="T4" fmla="*/ 2147483647 w 71"/>
              <a:gd name="T5" fmla="*/ 2147483647 h 69"/>
              <a:gd name="T6" fmla="*/ 2147483647 w 71"/>
              <a:gd name="T7" fmla="*/ 2147483647 h 69"/>
              <a:gd name="T8" fmla="*/ 2147483647 w 71"/>
              <a:gd name="T9" fmla="*/ 2147483647 h 69"/>
              <a:gd name="T10" fmla="*/ 2147483647 w 71"/>
              <a:gd name="T11" fmla="*/ 2147483647 h 69"/>
              <a:gd name="T12" fmla="*/ 2147483647 w 71"/>
              <a:gd name="T13" fmla="*/ 0 h 69"/>
              <a:gd name="T14" fmla="*/ 0 w 71"/>
              <a:gd name="T15" fmla="*/ 0 h 69"/>
              <a:gd name="T16" fmla="*/ 0 w 71"/>
              <a:gd name="T17" fmla="*/ 2147483647 h 69"/>
              <a:gd name="T18" fmla="*/ 2147483647 w 71"/>
              <a:gd name="T19" fmla="*/ 2147483647 h 69"/>
              <a:gd name="T20" fmla="*/ 2147483647 w 71"/>
              <a:gd name="T21" fmla="*/ 2147483647 h 69"/>
              <a:gd name="T22" fmla="*/ 2147483647 w 71"/>
              <a:gd name="T23" fmla="*/ 2147483647 h 69"/>
              <a:gd name="T24" fmla="*/ 2147483647 w 71"/>
              <a:gd name="T25" fmla="*/ 2147483647 h 69"/>
              <a:gd name="T26" fmla="*/ 2147483647 w 71"/>
              <a:gd name="T27" fmla="*/ 2147483647 h 69"/>
              <a:gd name="T28" fmla="*/ 2147483647 w 71"/>
              <a:gd name="T29" fmla="*/ 2147483647 h 69"/>
              <a:gd name="T30" fmla="*/ 2147483647 w 71"/>
              <a:gd name="T31" fmla="*/ 2147483647 h 69"/>
              <a:gd name="T32" fmla="*/ 2147483647 w 71"/>
              <a:gd name="T33" fmla="*/ 2147483647 h 69"/>
              <a:gd name="T34" fmla="*/ 2147483647 w 71"/>
              <a:gd name="T35" fmla="*/ 2147483647 h 69"/>
              <a:gd name="T36" fmla="*/ 2147483647 w 71"/>
              <a:gd name="T37" fmla="*/ 2147483647 h 69"/>
              <a:gd name="T38" fmla="*/ 2147483647 w 71"/>
              <a:gd name="T39" fmla="*/ 2147483647 h 69"/>
              <a:gd name="T40" fmla="*/ 2147483647 w 71"/>
              <a:gd name="T41" fmla="*/ 2147483647 h 69"/>
              <a:gd name="T42" fmla="*/ 2147483647 w 71"/>
              <a:gd name="T43" fmla="*/ 2147483647 h 69"/>
              <a:gd name="T44" fmla="*/ 2147483647 w 71"/>
              <a:gd name="T45" fmla="*/ 2147483647 h 69"/>
              <a:gd name="T46" fmla="*/ 2147483647 w 71"/>
              <a:gd name="T47" fmla="*/ 2147483647 h 69"/>
              <a:gd name="T48" fmla="*/ 2147483647 w 71"/>
              <a:gd name="T49" fmla="*/ 2147483647 h 69"/>
              <a:gd name="T50" fmla="*/ 2147483647 w 71"/>
              <a:gd name="T51" fmla="*/ 2147483647 h 69"/>
              <a:gd name="T52" fmla="*/ 2147483647 w 71"/>
              <a:gd name="T53" fmla="*/ 2147483647 h 69"/>
              <a:gd name="T54" fmla="*/ 2147483647 w 71"/>
              <a:gd name="T55" fmla="*/ 2147483647 h 69"/>
              <a:gd name="T56" fmla="*/ 2147483647 w 71"/>
              <a:gd name="T57" fmla="*/ 2147483647 h 69"/>
              <a:gd name="T58" fmla="*/ 2147483647 w 71"/>
              <a:gd name="T59" fmla="*/ 2147483647 h 69"/>
              <a:gd name="T60" fmla="*/ 2147483647 w 71"/>
              <a:gd name="T61" fmla="*/ 2147483647 h 69"/>
              <a:gd name="T62" fmla="*/ 2147483647 w 71"/>
              <a:gd name="T63" fmla="*/ 2147483647 h 69"/>
              <a:gd name="T64" fmla="*/ 2147483647 w 71"/>
              <a:gd name="T65" fmla="*/ 2147483647 h 69"/>
              <a:gd name="T66" fmla="*/ 2147483647 w 71"/>
              <a:gd name="T67" fmla="*/ 2147483647 h 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1"/>
              <a:gd name="T103" fmla="*/ 0 h 69"/>
              <a:gd name="T104" fmla="*/ 71 w 71"/>
              <a:gd name="T105" fmla="*/ 69 h 6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1" h="69">
                <a:moveTo>
                  <a:pt x="12" y="69"/>
                </a:moveTo>
                <a:lnTo>
                  <a:pt x="12" y="67"/>
                </a:lnTo>
                <a:lnTo>
                  <a:pt x="64" y="67"/>
                </a:lnTo>
                <a:lnTo>
                  <a:pt x="64" y="69"/>
                </a:lnTo>
                <a:lnTo>
                  <a:pt x="71" y="69"/>
                </a:lnTo>
                <a:lnTo>
                  <a:pt x="71" y="10"/>
                </a:lnTo>
                <a:lnTo>
                  <a:pt x="59" y="0"/>
                </a:lnTo>
                <a:lnTo>
                  <a:pt x="0" y="0"/>
                </a:lnTo>
                <a:lnTo>
                  <a:pt x="0" y="69"/>
                </a:lnTo>
                <a:lnTo>
                  <a:pt x="12" y="69"/>
                </a:lnTo>
                <a:close/>
                <a:moveTo>
                  <a:pt x="59" y="3"/>
                </a:moveTo>
                <a:lnTo>
                  <a:pt x="69" y="12"/>
                </a:lnTo>
                <a:lnTo>
                  <a:pt x="59" y="12"/>
                </a:lnTo>
                <a:lnTo>
                  <a:pt x="59" y="3"/>
                </a:lnTo>
                <a:close/>
                <a:moveTo>
                  <a:pt x="12" y="17"/>
                </a:moveTo>
                <a:lnTo>
                  <a:pt x="64" y="17"/>
                </a:lnTo>
                <a:lnTo>
                  <a:pt x="64" y="22"/>
                </a:lnTo>
                <a:lnTo>
                  <a:pt x="12" y="22"/>
                </a:lnTo>
                <a:lnTo>
                  <a:pt x="12" y="17"/>
                </a:lnTo>
                <a:close/>
                <a:moveTo>
                  <a:pt x="12" y="29"/>
                </a:moveTo>
                <a:lnTo>
                  <a:pt x="64" y="29"/>
                </a:lnTo>
                <a:lnTo>
                  <a:pt x="64" y="33"/>
                </a:lnTo>
                <a:lnTo>
                  <a:pt x="12" y="33"/>
                </a:lnTo>
                <a:lnTo>
                  <a:pt x="12" y="29"/>
                </a:lnTo>
                <a:close/>
                <a:moveTo>
                  <a:pt x="12" y="41"/>
                </a:moveTo>
                <a:lnTo>
                  <a:pt x="64" y="41"/>
                </a:lnTo>
                <a:lnTo>
                  <a:pt x="64" y="48"/>
                </a:lnTo>
                <a:lnTo>
                  <a:pt x="12" y="48"/>
                </a:lnTo>
                <a:lnTo>
                  <a:pt x="12" y="41"/>
                </a:lnTo>
                <a:close/>
                <a:moveTo>
                  <a:pt x="12" y="52"/>
                </a:moveTo>
                <a:lnTo>
                  <a:pt x="64" y="52"/>
                </a:lnTo>
                <a:lnTo>
                  <a:pt x="64" y="59"/>
                </a:lnTo>
                <a:lnTo>
                  <a:pt x="12" y="59"/>
                </a:lnTo>
                <a:lnTo>
                  <a:pt x="12" y="52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54" name="Freeform 206"/>
          <p:cNvSpPr/>
          <p:nvPr/>
        </p:nvSpPr>
        <p:spPr bwMode="auto">
          <a:xfrm>
            <a:off x="9271000" y="976116"/>
            <a:ext cx="284163" cy="52388"/>
          </a:xfrm>
          <a:custGeom>
            <a:avLst/>
            <a:gdLst>
              <a:gd name="T0" fmla="*/ 2147483647 w 52"/>
              <a:gd name="T1" fmla="*/ 0 h 10"/>
              <a:gd name="T2" fmla="*/ 2147483647 w 52"/>
              <a:gd name="T3" fmla="*/ 0 h 10"/>
              <a:gd name="T4" fmla="*/ 0 w 52"/>
              <a:gd name="T5" fmla="*/ 2147483647 h 10"/>
              <a:gd name="T6" fmla="*/ 2147483647 w 52"/>
              <a:gd name="T7" fmla="*/ 2147483647 h 10"/>
              <a:gd name="T8" fmla="*/ 2147483647 w 52"/>
              <a:gd name="T9" fmla="*/ 2147483647 h 10"/>
              <a:gd name="T10" fmla="*/ 2147483647 w 52"/>
              <a:gd name="T11" fmla="*/ 2147483647 h 10"/>
              <a:gd name="T12" fmla="*/ 2147483647 w 5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"/>
              <a:gd name="T22" fmla="*/ 0 h 10"/>
              <a:gd name="T23" fmla="*/ 52 w 52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" h="10">
                <a:moveTo>
                  <a:pt x="47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9" y="10"/>
                  <a:pt x="52" y="8"/>
                  <a:pt x="52" y="5"/>
                </a:cubicBezTo>
                <a:cubicBezTo>
                  <a:pt x="52" y="2"/>
                  <a:pt x="49" y="0"/>
                  <a:pt x="47" y="0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55" name="Freeform 207"/>
          <p:cNvSpPr>
            <a:spLocks noEditPoints="1"/>
          </p:cNvSpPr>
          <p:nvPr/>
        </p:nvSpPr>
        <p:spPr bwMode="auto">
          <a:xfrm>
            <a:off x="9224963" y="831654"/>
            <a:ext cx="355600" cy="165100"/>
          </a:xfrm>
          <a:custGeom>
            <a:avLst/>
            <a:gdLst>
              <a:gd name="T0" fmla="*/ 2147483647 w 65"/>
              <a:gd name="T1" fmla="*/ 0 h 30"/>
              <a:gd name="T2" fmla="*/ 2147483647 w 65"/>
              <a:gd name="T3" fmla="*/ 0 h 30"/>
              <a:gd name="T4" fmla="*/ 2147483647 w 65"/>
              <a:gd name="T5" fmla="*/ 2147483647 h 30"/>
              <a:gd name="T6" fmla="*/ 2147483647 w 65"/>
              <a:gd name="T7" fmla="*/ 2147483647 h 30"/>
              <a:gd name="T8" fmla="*/ 2147483647 w 65"/>
              <a:gd name="T9" fmla="*/ 0 h 30"/>
              <a:gd name="T10" fmla="*/ 2147483647 w 65"/>
              <a:gd name="T11" fmla="*/ 0 h 30"/>
              <a:gd name="T12" fmla="*/ 0 w 65"/>
              <a:gd name="T13" fmla="*/ 2147483647 h 30"/>
              <a:gd name="T14" fmla="*/ 0 w 65"/>
              <a:gd name="T15" fmla="*/ 2147483647 h 30"/>
              <a:gd name="T16" fmla="*/ 2147483647 w 65"/>
              <a:gd name="T17" fmla="*/ 2147483647 h 30"/>
              <a:gd name="T18" fmla="*/ 2147483647 w 65"/>
              <a:gd name="T19" fmla="*/ 2147483647 h 30"/>
              <a:gd name="T20" fmla="*/ 2147483647 w 65"/>
              <a:gd name="T21" fmla="*/ 2147483647 h 30"/>
              <a:gd name="T22" fmla="*/ 2147483647 w 65"/>
              <a:gd name="T23" fmla="*/ 2147483647 h 30"/>
              <a:gd name="T24" fmla="*/ 2147483647 w 65"/>
              <a:gd name="T25" fmla="*/ 2147483647 h 30"/>
              <a:gd name="T26" fmla="*/ 2147483647 w 65"/>
              <a:gd name="T27" fmla="*/ 2147483647 h 30"/>
              <a:gd name="T28" fmla="*/ 2147483647 w 65"/>
              <a:gd name="T29" fmla="*/ 2147483647 h 30"/>
              <a:gd name="T30" fmla="*/ 2147483647 w 65"/>
              <a:gd name="T31" fmla="*/ 2147483647 h 30"/>
              <a:gd name="T32" fmla="*/ 2147483647 w 65"/>
              <a:gd name="T33" fmla="*/ 2147483647 h 30"/>
              <a:gd name="T34" fmla="*/ 2147483647 w 65"/>
              <a:gd name="T35" fmla="*/ 2147483647 h 30"/>
              <a:gd name="T36" fmla="*/ 2147483647 w 65"/>
              <a:gd name="T37" fmla="*/ 0 h 30"/>
              <a:gd name="T38" fmla="*/ 2147483647 w 65"/>
              <a:gd name="T39" fmla="*/ 2147483647 h 30"/>
              <a:gd name="T40" fmla="*/ 2147483647 w 65"/>
              <a:gd name="T41" fmla="*/ 2147483647 h 30"/>
              <a:gd name="T42" fmla="*/ 2147483647 w 65"/>
              <a:gd name="T43" fmla="*/ 2147483647 h 30"/>
              <a:gd name="T44" fmla="*/ 2147483647 w 65"/>
              <a:gd name="T45" fmla="*/ 2147483647 h 30"/>
              <a:gd name="T46" fmla="*/ 2147483647 w 65"/>
              <a:gd name="T47" fmla="*/ 2147483647 h 3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5"/>
              <a:gd name="T73" fmla="*/ 0 h 30"/>
              <a:gd name="T74" fmla="*/ 65 w 65"/>
              <a:gd name="T75" fmla="*/ 30 h 3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5" h="30">
                <a:moveTo>
                  <a:pt x="60" y="0"/>
                </a:moveTo>
                <a:cubicBezTo>
                  <a:pt x="43" y="0"/>
                  <a:pt x="43" y="0"/>
                  <a:pt x="43" y="0"/>
                </a:cubicBezTo>
                <a:cubicBezTo>
                  <a:pt x="43" y="6"/>
                  <a:pt x="43" y="6"/>
                  <a:pt x="43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2" y="29"/>
                  <a:pt x="5" y="30"/>
                </a:cubicBezTo>
                <a:cubicBezTo>
                  <a:pt x="5" y="29"/>
                  <a:pt x="5" y="29"/>
                  <a:pt x="5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3"/>
                  <a:pt x="9" y="21"/>
                  <a:pt x="12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8" y="21"/>
                  <a:pt x="61" y="24"/>
                  <a:pt x="61" y="28"/>
                </a:cubicBezTo>
                <a:cubicBezTo>
                  <a:pt x="61" y="29"/>
                  <a:pt x="61" y="29"/>
                  <a:pt x="61" y="30"/>
                </a:cubicBezTo>
                <a:cubicBezTo>
                  <a:pt x="63" y="29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3" y="0"/>
                  <a:pt x="60" y="0"/>
                </a:cubicBezTo>
                <a:close/>
                <a:moveTo>
                  <a:pt x="56" y="12"/>
                </a:moveTo>
                <a:cubicBezTo>
                  <a:pt x="54" y="12"/>
                  <a:pt x="52" y="10"/>
                  <a:pt x="52" y="8"/>
                </a:cubicBezTo>
                <a:cubicBezTo>
                  <a:pt x="52" y="6"/>
                  <a:pt x="54" y="4"/>
                  <a:pt x="56" y="4"/>
                </a:cubicBezTo>
                <a:cubicBezTo>
                  <a:pt x="58" y="4"/>
                  <a:pt x="60" y="6"/>
                  <a:pt x="60" y="8"/>
                </a:cubicBezTo>
                <a:cubicBezTo>
                  <a:pt x="60" y="10"/>
                  <a:pt x="58" y="12"/>
                  <a:pt x="56" y="12"/>
                </a:cubicBezTo>
                <a:close/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56" name="Freeform 233"/>
          <p:cNvSpPr>
            <a:spLocks noEditPoints="1"/>
          </p:cNvSpPr>
          <p:nvPr/>
        </p:nvSpPr>
        <p:spPr bwMode="auto">
          <a:xfrm>
            <a:off x="6867525" y="1169791"/>
            <a:ext cx="414338" cy="384175"/>
          </a:xfrm>
          <a:custGeom>
            <a:avLst/>
            <a:gdLst>
              <a:gd name="T0" fmla="*/ 2147483647 w 67"/>
              <a:gd name="T1" fmla="*/ 2147483647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2147483647 w 67"/>
              <a:gd name="T17" fmla="*/ 2147483647 h 62"/>
              <a:gd name="T18" fmla="*/ 2147483647 w 67"/>
              <a:gd name="T19" fmla="*/ 2147483647 h 62"/>
              <a:gd name="T20" fmla="*/ 2147483647 w 67"/>
              <a:gd name="T21" fmla="*/ 2147483647 h 62"/>
              <a:gd name="T22" fmla="*/ 2147483647 w 67"/>
              <a:gd name="T23" fmla="*/ 2147483647 h 62"/>
              <a:gd name="T24" fmla="*/ 0 w 67"/>
              <a:gd name="T25" fmla="*/ 2147483647 h 62"/>
              <a:gd name="T26" fmla="*/ 0 w 67"/>
              <a:gd name="T27" fmla="*/ 2147483647 h 62"/>
              <a:gd name="T28" fmla="*/ 2147483647 w 67"/>
              <a:gd name="T29" fmla="*/ 2147483647 h 62"/>
              <a:gd name="T30" fmla="*/ 2147483647 w 67"/>
              <a:gd name="T31" fmla="*/ 2147483647 h 62"/>
              <a:gd name="T32" fmla="*/ 2147483647 w 67"/>
              <a:gd name="T33" fmla="*/ 2147483647 h 62"/>
              <a:gd name="T34" fmla="*/ 2147483647 w 67"/>
              <a:gd name="T35" fmla="*/ 2147483647 h 62"/>
              <a:gd name="T36" fmla="*/ 2147483647 w 67"/>
              <a:gd name="T37" fmla="*/ 2147483647 h 62"/>
              <a:gd name="T38" fmla="*/ 2147483647 w 67"/>
              <a:gd name="T39" fmla="*/ 2147483647 h 62"/>
              <a:gd name="T40" fmla="*/ 2147483647 w 67"/>
              <a:gd name="T41" fmla="*/ 2147483647 h 62"/>
              <a:gd name="T42" fmla="*/ 2147483647 w 67"/>
              <a:gd name="T43" fmla="*/ 2147483647 h 62"/>
              <a:gd name="T44" fmla="*/ 2147483647 w 67"/>
              <a:gd name="T45" fmla="*/ 2147483647 h 62"/>
              <a:gd name="T46" fmla="*/ 2147483647 w 67"/>
              <a:gd name="T47" fmla="*/ 2147483647 h 62"/>
              <a:gd name="T48" fmla="*/ 2147483647 w 67"/>
              <a:gd name="T49" fmla="*/ 2147483647 h 62"/>
              <a:gd name="T50" fmla="*/ 2147483647 w 67"/>
              <a:gd name="T51" fmla="*/ 2147483647 h 62"/>
              <a:gd name="T52" fmla="*/ 2147483647 w 67"/>
              <a:gd name="T53" fmla="*/ 2147483647 h 62"/>
              <a:gd name="T54" fmla="*/ 2147483647 w 67"/>
              <a:gd name="T55" fmla="*/ 2147483647 h 62"/>
              <a:gd name="T56" fmla="*/ 2147483647 w 67"/>
              <a:gd name="T57" fmla="*/ 2147483647 h 62"/>
              <a:gd name="T58" fmla="*/ 2147483647 w 67"/>
              <a:gd name="T59" fmla="*/ 0 h 62"/>
              <a:gd name="T60" fmla="*/ 2147483647 w 67"/>
              <a:gd name="T61" fmla="*/ 0 h 62"/>
              <a:gd name="T62" fmla="*/ 2147483647 w 67"/>
              <a:gd name="T63" fmla="*/ 2147483647 h 62"/>
              <a:gd name="T64" fmla="*/ 2147483647 w 67"/>
              <a:gd name="T65" fmla="*/ 2147483647 h 62"/>
              <a:gd name="T66" fmla="*/ 2147483647 w 67"/>
              <a:gd name="T67" fmla="*/ 0 h 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7"/>
              <a:gd name="T103" fmla="*/ 0 h 62"/>
              <a:gd name="T104" fmla="*/ 67 w 67"/>
              <a:gd name="T105" fmla="*/ 62 h 6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57" name="TextBox 13"/>
          <p:cNvSpPr txBox="1">
            <a:spLocks noChangeArrowheads="1"/>
          </p:cNvSpPr>
          <p:nvPr/>
        </p:nvSpPr>
        <p:spPr bwMode="auto">
          <a:xfrm>
            <a:off x="1300163" y="3208141"/>
            <a:ext cx="2338387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先进的技术平台</a:t>
            </a:r>
            <a:endParaRPr lang="en-US" alt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>
            <a:spLocks noChangeArrowheads="1"/>
          </p:cNvSpPr>
          <p:nvPr/>
        </p:nvSpPr>
        <p:spPr bwMode="auto">
          <a:xfrm>
            <a:off x="8716963" y="1866704"/>
            <a:ext cx="1638300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积累了超过</a:t>
            </a: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100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多个项目交付经验</a:t>
            </a:r>
            <a:endParaRPr lang="zh-CN" alt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熟悉保险、金融、互联网等行业的业务场景、深刻理解项目交付各环节的组织搭建和技术、服务要求</a:t>
            </a:r>
            <a:endParaRPr lang="zh-CN" alt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3630613" y="2716016"/>
            <a:ext cx="2338387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优秀的专家池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4045226" y="3065266"/>
            <a:ext cx="1822174" cy="969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内部专家池 </a:t>
            </a:r>
            <a:r>
              <a: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50+</a:t>
            </a:r>
            <a:endParaRPr lang="zh-CN" altLang="en-US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外部专家池  </a:t>
            </a:r>
            <a:r>
              <a: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100+</a:t>
            </a:r>
            <a:endParaRPr lang="zh-CN" altLang="en-US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专业从业人数 </a:t>
            </a:r>
            <a:r>
              <a:rPr lang="en-US" altLang="zh-CN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2000+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5992813" y="2085779"/>
            <a:ext cx="2336800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快准稳的服务交付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>
            <a:spLocks noChangeArrowheads="1"/>
          </p:cNvSpPr>
          <p:nvPr/>
        </p:nvSpPr>
        <p:spPr bwMode="auto">
          <a:xfrm>
            <a:off x="6457950" y="2435029"/>
            <a:ext cx="1384300" cy="290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快：丰富的招聘渠道，狼性的招聘团队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准：海量的人才资源储备库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稳：体系化的职业发展通道，人员的稳定性居业内前列</a:t>
            </a:r>
            <a:endParaRPr lang="zh-CN" alt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TextBox 13"/>
          <p:cNvSpPr txBox="1">
            <a:spLocks noChangeArrowheads="1"/>
          </p:cNvSpPr>
          <p:nvPr/>
        </p:nvSpPr>
        <p:spPr bwMode="auto">
          <a:xfrm>
            <a:off x="8232775" y="1499991"/>
            <a:ext cx="2338388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丰富的知识库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4" name="组合 3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223891"/>
            <a:ext cx="420687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组合 4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5963" y="1749229"/>
            <a:ext cx="5302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TextBox 13"/>
          <p:cNvSpPr txBox="1">
            <a:spLocks noChangeArrowheads="1"/>
          </p:cNvSpPr>
          <p:nvPr/>
        </p:nvSpPr>
        <p:spPr bwMode="auto">
          <a:xfrm>
            <a:off x="1651000" y="3576441"/>
            <a:ext cx="1685925" cy="129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IT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管理服务平台</a:t>
            </a:r>
            <a:endParaRPr lang="zh-CN" alt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云端解决方案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indent="-171450" defTabSz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国际标准的统一服务管理团队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99297" y="262994"/>
            <a:ext cx="6060529" cy="600813"/>
          </a:xfrm>
        </p:spPr>
        <p:txBody>
          <a:bodyPr>
            <a:normAutofit fontScale="90000"/>
          </a:bodyPr>
          <a:lstStyle/>
          <a:p>
            <a:r>
              <a:rPr dirty="0" smtClean="0"/>
              <a:t>遵从</a:t>
            </a:r>
            <a:r>
              <a:rPr lang="en-US" dirty="0" smtClean="0"/>
              <a:t>ITIL</a:t>
            </a:r>
            <a:r>
              <a:rPr dirty="0" smtClean="0"/>
              <a:t>最佳实践，构建</a:t>
            </a:r>
            <a:r>
              <a:rPr lang="en-US" dirty="0" smtClean="0"/>
              <a:t>IT</a:t>
            </a:r>
            <a:r>
              <a:rPr dirty="0" smtClean="0"/>
              <a:t>管理工作平台</a:t>
            </a:r>
            <a:endParaRPr dirty="0"/>
          </a:p>
        </p:txBody>
      </p:sp>
      <p:cxnSp>
        <p:nvCxnSpPr>
          <p:cNvPr id="59" name="直接箭头连接符 96"/>
          <p:cNvCxnSpPr>
            <a:stCxn id="165" idx="0"/>
            <a:endCxn id="64" idx="1"/>
          </p:cNvCxnSpPr>
          <p:nvPr/>
        </p:nvCxnSpPr>
        <p:spPr>
          <a:xfrm rot="5400000" flipH="1" flipV="1">
            <a:off x="3452696" y="1965499"/>
            <a:ext cx="690562" cy="1603375"/>
          </a:xfrm>
          <a:prstGeom prst="bentConnector3">
            <a:avLst>
              <a:gd name="adj1" fmla="val 100704"/>
            </a:avLst>
          </a:prstGeom>
          <a:ln w="571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下箭头 59"/>
          <p:cNvSpPr/>
          <p:nvPr/>
        </p:nvSpPr>
        <p:spPr>
          <a:xfrm flipV="1">
            <a:off x="6139539" y="1396381"/>
            <a:ext cx="149225" cy="50958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下箭头 60"/>
          <p:cNvSpPr/>
          <p:nvPr/>
        </p:nvSpPr>
        <p:spPr>
          <a:xfrm flipV="1">
            <a:off x="5136239" y="1396381"/>
            <a:ext cx="147637" cy="509587"/>
          </a:xfrm>
          <a:prstGeom prst="down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下箭头 61"/>
          <p:cNvSpPr/>
          <p:nvPr/>
        </p:nvSpPr>
        <p:spPr>
          <a:xfrm>
            <a:off x="5907764" y="1340818"/>
            <a:ext cx="147637" cy="511175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3" name="下箭头 62"/>
          <p:cNvSpPr/>
          <p:nvPr/>
        </p:nvSpPr>
        <p:spPr>
          <a:xfrm>
            <a:off x="4904464" y="1340818"/>
            <a:ext cx="147637" cy="511175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186914" y="2010743"/>
            <a:ext cx="2808287" cy="2808288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5807751" y="1866281"/>
            <a:ext cx="576263" cy="576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799689" y="1866281"/>
            <a:ext cx="576262" cy="57626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5807751" y="4387231"/>
            <a:ext cx="576263" cy="576262"/>
          </a:xfrm>
          <a:prstGeom prst="rect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799689" y="4387231"/>
            <a:ext cx="576262" cy="576262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926564" y="2653681"/>
            <a:ext cx="576262" cy="576262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3926564" y="3598243"/>
            <a:ext cx="576262" cy="57626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680876" y="2653681"/>
            <a:ext cx="576263" cy="57626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680876" y="3598243"/>
            <a:ext cx="576263" cy="576263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302926" y="3126756"/>
            <a:ext cx="576263" cy="574675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898489" y="3126756"/>
            <a:ext cx="576262" cy="574675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5" name="Picture 5" descr="\\MAGNUM\Projects\Microsoft\Cloud Power FY12\Design\Icons\PNGs\Self_Service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77601" y="1939306"/>
            <a:ext cx="4460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矩形 38"/>
          <p:cNvSpPr>
            <a:spLocks noChangeArrowheads="1"/>
          </p:cNvSpPr>
          <p:nvPr/>
        </p:nvSpPr>
        <p:spPr bwMode="auto">
          <a:xfrm>
            <a:off x="5682339" y="2447306"/>
            <a:ext cx="825500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自助服务台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" name="Picture 5" descr="\\MAGNUM\Projects\Microsoft\Cloud Power FY12\Design\Icons\PNGs\Stop_watch.png"/>
          <p:cNvPicPr>
            <a:picLocks noChangeAspect="1" noChangeArrowheads="1"/>
          </p:cNvPicPr>
          <p:nvPr/>
        </p:nvPicPr>
        <p:blipFill>
          <a:blip r:embed="rId2">
            <a:lum bright="100000"/>
          </a:blip>
          <a:srcRect/>
          <a:stretch>
            <a:fillRect/>
          </a:stretch>
        </p:blipFill>
        <p:spPr bwMode="auto">
          <a:xfrm>
            <a:off x="6744376" y="2717181"/>
            <a:ext cx="4492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矩形 38"/>
          <p:cNvSpPr>
            <a:spLocks noChangeArrowheads="1"/>
          </p:cNvSpPr>
          <p:nvPr/>
        </p:nvSpPr>
        <p:spPr bwMode="auto">
          <a:xfrm>
            <a:off x="6612614" y="3218831"/>
            <a:ext cx="6985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38"/>
          <p:cNvSpPr>
            <a:spLocks noChangeArrowheads="1"/>
          </p:cNvSpPr>
          <p:nvPr/>
        </p:nvSpPr>
        <p:spPr bwMode="auto">
          <a:xfrm>
            <a:off x="6612614" y="4174506"/>
            <a:ext cx="6985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Group 58"/>
          <p:cNvGrpSpPr/>
          <p:nvPr/>
        </p:nvGrpSpPr>
        <p:grpSpPr bwMode="black">
          <a:xfrm>
            <a:off x="6769863" y="3735270"/>
            <a:ext cx="384350" cy="312687"/>
            <a:chOff x="5184775" y="225425"/>
            <a:chExt cx="1500188" cy="1220788"/>
          </a:xfrm>
          <a:solidFill>
            <a:srgbClr val="FFFFFF"/>
          </a:solidFill>
        </p:grpSpPr>
        <p:sp>
          <p:nvSpPr>
            <p:cNvPr id="81" name="Freeform 86"/>
            <p:cNvSpPr>
              <a:spLocks noEditPoints="1"/>
            </p:cNvSpPr>
            <p:nvPr/>
          </p:nvSpPr>
          <p:spPr bwMode="black">
            <a:xfrm>
              <a:off x="5184775" y="344488"/>
              <a:ext cx="1095375" cy="1101725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82" name="Oval 87"/>
            <p:cNvSpPr>
              <a:spLocks noChangeArrowheads="1"/>
            </p:cNvSpPr>
            <p:nvPr/>
          </p:nvSpPr>
          <p:spPr bwMode="black">
            <a:xfrm>
              <a:off x="5630863" y="812800"/>
              <a:ext cx="203200" cy="20320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FFFFFF"/>
                </a:solidFill>
              </a:endParaRPr>
            </a:p>
          </p:txBody>
        </p:sp>
        <p:sp>
          <p:nvSpPr>
            <p:cNvPr id="83" name="Freeform 88"/>
            <p:cNvSpPr>
              <a:spLocks noEditPoints="1"/>
            </p:cNvSpPr>
            <p:nvPr/>
          </p:nvSpPr>
          <p:spPr bwMode="black">
            <a:xfrm>
              <a:off x="6129338" y="225425"/>
              <a:ext cx="555625" cy="598488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84" name="Freeform 83"/>
          <p:cNvSpPr>
            <a:spLocks noEditPoints="1"/>
          </p:cNvSpPr>
          <p:nvPr/>
        </p:nvSpPr>
        <p:spPr bwMode="black">
          <a:xfrm>
            <a:off x="4917164" y="4522168"/>
            <a:ext cx="320675" cy="338138"/>
          </a:xfrm>
          <a:custGeom>
            <a:avLst/>
            <a:gdLst>
              <a:gd name="T0" fmla="*/ 2147483647 w 2107"/>
              <a:gd name="T1" fmla="*/ 2147483647 h 2221"/>
              <a:gd name="T2" fmla="*/ 2147483647 w 2107"/>
              <a:gd name="T3" fmla="*/ 2147483647 h 2221"/>
              <a:gd name="T4" fmla="*/ 2147483647 w 2107"/>
              <a:gd name="T5" fmla="*/ 2147483647 h 2221"/>
              <a:gd name="T6" fmla="*/ 2147483647 w 2107"/>
              <a:gd name="T7" fmla="*/ 2147483647 h 2221"/>
              <a:gd name="T8" fmla="*/ 2147483647 w 2107"/>
              <a:gd name="T9" fmla="*/ 2147483647 h 2221"/>
              <a:gd name="T10" fmla="*/ 2147483647 w 2107"/>
              <a:gd name="T11" fmla="*/ 2147483647 h 2221"/>
              <a:gd name="T12" fmla="*/ 2147483647 w 2107"/>
              <a:gd name="T13" fmla="*/ 2147483647 h 2221"/>
              <a:gd name="T14" fmla="*/ 2147483647 w 2107"/>
              <a:gd name="T15" fmla="*/ 2147483647 h 2221"/>
              <a:gd name="T16" fmla="*/ 2147483647 w 2107"/>
              <a:gd name="T17" fmla="*/ 2147483647 h 2221"/>
              <a:gd name="T18" fmla="*/ 2147483647 w 2107"/>
              <a:gd name="T19" fmla="*/ 2147483647 h 2221"/>
              <a:gd name="T20" fmla="*/ 2147483647 w 2107"/>
              <a:gd name="T21" fmla="*/ 2147483647 h 2221"/>
              <a:gd name="T22" fmla="*/ 2147483647 w 2107"/>
              <a:gd name="T23" fmla="*/ 2147483647 h 2221"/>
              <a:gd name="T24" fmla="*/ 2147483647 w 2107"/>
              <a:gd name="T25" fmla="*/ 2147483647 h 2221"/>
              <a:gd name="T26" fmla="*/ 2147483647 w 2107"/>
              <a:gd name="T27" fmla="*/ 2147483647 h 2221"/>
              <a:gd name="T28" fmla="*/ 2147483647 w 2107"/>
              <a:gd name="T29" fmla="*/ 2147483647 h 2221"/>
              <a:gd name="T30" fmla="*/ 2147483647 w 2107"/>
              <a:gd name="T31" fmla="*/ 2147483647 h 2221"/>
              <a:gd name="T32" fmla="*/ 2147483647 w 2107"/>
              <a:gd name="T33" fmla="*/ 2147483647 h 2221"/>
              <a:gd name="T34" fmla="*/ 2147483647 w 2107"/>
              <a:gd name="T35" fmla="*/ 2147483647 h 2221"/>
              <a:gd name="T36" fmla="*/ 2147483647 w 2107"/>
              <a:gd name="T37" fmla="*/ 2147483647 h 2221"/>
              <a:gd name="T38" fmla="*/ 2147483647 w 2107"/>
              <a:gd name="T39" fmla="*/ 2147483647 h 2221"/>
              <a:gd name="T40" fmla="*/ 2147483647 w 2107"/>
              <a:gd name="T41" fmla="*/ 2147483647 h 2221"/>
              <a:gd name="T42" fmla="*/ 2147483647 w 2107"/>
              <a:gd name="T43" fmla="*/ 2147483647 h 2221"/>
              <a:gd name="T44" fmla="*/ 2147483647 w 2107"/>
              <a:gd name="T45" fmla="*/ 2147483647 h 2221"/>
              <a:gd name="T46" fmla="*/ 2147483647 w 2107"/>
              <a:gd name="T47" fmla="*/ 2147483647 h 2221"/>
              <a:gd name="T48" fmla="*/ 2147483647 w 2107"/>
              <a:gd name="T49" fmla="*/ 2147483647 h 2221"/>
              <a:gd name="T50" fmla="*/ 2147483647 w 2107"/>
              <a:gd name="T51" fmla="*/ 2147483647 h 2221"/>
              <a:gd name="T52" fmla="*/ 2147483647 w 2107"/>
              <a:gd name="T53" fmla="*/ 2147483647 h 2221"/>
              <a:gd name="T54" fmla="*/ 2147483647 w 2107"/>
              <a:gd name="T55" fmla="*/ 2147483647 h 2221"/>
              <a:gd name="T56" fmla="*/ 2147483647 w 2107"/>
              <a:gd name="T57" fmla="*/ 2147483647 h 2221"/>
              <a:gd name="T58" fmla="*/ 2147483647 w 2107"/>
              <a:gd name="T59" fmla="*/ 2147483647 h 2221"/>
              <a:gd name="T60" fmla="*/ 2147483647 w 2107"/>
              <a:gd name="T61" fmla="*/ 2147483647 h 2221"/>
              <a:gd name="T62" fmla="*/ 2147483647 w 2107"/>
              <a:gd name="T63" fmla="*/ 2147483647 h 2221"/>
              <a:gd name="T64" fmla="*/ 2147483647 w 2107"/>
              <a:gd name="T65" fmla="*/ 2147483647 h 2221"/>
              <a:gd name="T66" fmla="*/ 2147483647 w 2107"/>
              <a:gd name="T67" fmla="*/ 2147483647 h 2221"/>
              <a:gd name="T68" fmla="*/ 2147483647 w 2107"/>
              <a:gd name="T69" fmla="*/ 2147483647 h 2221"/>
              <a:gd name="T70" fmla="*/ 2147483647 w 2107"/>
              <a:gd name="T71" fmla="*/ 2147483647 h 2221"/>
              <a:gd name="T72" fmla="*/ 2147483647 w 2107"/>
              <a:gd name="T73" fmla="*/ 2147483647 h 2221"/>
              <a:gd name="T74" fmla="*/ 2147483647 w 2107"/>
              <a:gd name="T75" fmla="*/ 2147483647 h 2221"/>
              <a:gd name="T76" fmla="*/ 2147483647 w 2107"/>
              <a:gd name="T77" fmla="*/ 2147483647 h 2221"/>
              <a:gd name="T78" fmla="*/ 2147483647 w 2107"/>
              <a:gd name="T79" fmla="*/ 2147483647 h 2221"/>
              <a:gd name="T80" fmla="*/ 2147483647 w 2107"/>
              <a:gd name="T81" fmla="*/ 2147483647 h 2221"/>
              <a:gd name="T82" fmla="*/ 2147483647 w 2107"/>
              <a:gd name="T83" fmla="*/ 2147483647 h 2221"/>
              <a:gd name="T84" fmla="*/ 2147483647 w 2107"/>
              <a:gd name="T85" fmla="*/ 2147483647 h 2221"/>
              <a:gd name="T86" fmla="*/ 2147483647 w 2107"/>
              <a:gd name="T87" fmla="*/ 2147483647 h 2221"/>
              <a:gd name="T88" fmla="*/ 2147483647 w 2107"/>
              <a:gd name="T89" fmla="*/ 2147483647 h 2221"/>
              <a:gd name="T90" fmla="*/ 2147483647 w 2107"/>
              <a:gd name="T91" fmla="*/ 2147483647 h 2221"/>
              <a:gd name="T92" fmla="*/ 2147483647 w 2107"/>
              <a:gd name="T93" fmla="*/ 2147483647 h 2221"/>
              <a:gd name="T94" fmla="*/ 2147483647 w 2107"/>
              <a:gd name="T95" fmla="*/ 2147483647 h 2221"/>
              <a:gd name="T96" fmla="*/ 2147483647 w 2107"/>
              <a:gd name="T97" fmla="*/ 2147483647 h 2221"/>
              <a:gd name="T98" fmla="*/ 2147483647 w 2107"/>
              <a:gd name="T99" fmla="*/ 2147483647 h 2221"/>
              <a:gd name="T100" fmla="*/ 2147483647 w 2107"/>
              <a:gd name="T101" fmla="*/ 2147483647 h 2221"/>
              <a:gd name="T102" fmla="*/ 2147483647 w 2107"/>
              <a:gd name="T103" fmla="*/ 2147483647 h 2221"/>
              <a:gd name="T104" fmla="*/ 2147483647 w 2107"/>
              <a:gd name="T105" fmla="*/ 2147483647 h 2221"/>
              <a:gd name="T106" fmla="*/ 2147483647 w 2107"/>
              <a:gd name="T107" fmla="*/ 2147483647 h 2221"/>
              <a:gd name="T108" fmla="*/ 2147483647 w 2107"/>
              <a:gd name="T109" fmla="*/ 2147483647 h 2221"/>
              <a:gd name="T110" fmla="*/ 2147483647 w 2107"/>
              <a:gd name="T111" fmla="*/ 2147483647 h 2221"/>
              <a:gd name="T112" fmla="*/ 2147483647 w 2107"/>
              <a:gd name="T113" fmla="*/ 2147483647 h 2221"/>
              <a:gd name="T114" fmla="*/ 2147483647 w 2107"/>
              <a:gd name="T115" fmla="*/ 2147483647 h 2221"/>
              <a:gd name="T116" fmla="*/ 2147483647 w 2107"/>
              <a:gd name="T117" fmla="*/ 2147483647 h 2221"/>
              <a:gd name="T118" fmla="*/ 2147483647 w 2107"/>
              <a:gd name="T119" fmla="*/ 2147483647 h 2221"/>
              <a:gd name="T120" fmla="*/ 2147483647 w 2107"/>
              <a:gd name="T121" fmla="*/ 2147483647 h 222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107"/>
              <a:gd name="T184" fmla="*/ 0 h 2221"/>
              <a:gd name="T185" fmla="*/ 2107 w 2107"/>
              <a:gd name="T186" fmla="*/ 2221 h 222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107" h="2221">
                <a:moveTo>
                  <a:pt x="2107" y="809"/>
                </a:moveTo>
                <a:cubicBezTo>
                  <a:pt x="2106" y="786"/>
                  <a:pt x="2103" y="764"/>
                  <a:pt x="2098" y="742"/>
                </a:cubicBezTo>
                <a:cubicBezTo>
                  <a:pt x="2098" y="745"/>
                  <a:pt x="2098" y="747"/>
                  <a:pt x="2098" y="749"/>
                </a:cubicBezTo>
                <a:cubicBezTo>
                  <a:pt x="2096" y="810"/>
                  <a:pt x="2076" y="869"/>
                  <a:pt x="2040" y="926"/>
                </a:cubicBezTo>
                <a:cubicBezTo>
                  <a:pt x="2018" y="961"/>
                  <a:pt x="1988" y="995"/>
                  <a:pt x="1953" y="1027"/>
                </a:cubicBezTo>
                <a:cubicBezTo>
                  <a:pt x="1918" y="1064"/>
                  <a:pt x="1873" y="1098"/>
                  <a:pt x="1819" y="1131"/>
                </a:cubicBezTo>
                <a:cubicBezTo>
                  <a:pt x="1777" y="1156"/>
                  <a:pt x="1731" y="1178"/>
                  <a:pt x="1682" y="1198"/>
                </a:cubicBezTo>
                <a:cubicBezTo>
                  <a:pt x="1682" y="1061"/>
                  <a:pt x="1682" y="1061"/>
                  <a:pt x="1682" y="1061"/>
                </a:cubicBezTo>
                <a:cubicBezTo>
                  <a:pt x="1682" y="1059"/>
                  <a:pt x="1682" y="1058"/>
                  <a:pt x="1682" y="1056"/>
                </a:cubicBezTo>
                <a:cubicBezTo>
                  <a:pt x="1680" y="988"/>
                  <a:pt x="1624" y="933"/>
                  <a:pt x="1554" y="933"/>
                </a:cubicBezTo>
                <a:cubicBezTo>
                  <a:pt x="555" y="933"/>
                  <a:pt x="555" y="933"/>
                  <a:pt x="555" y="933"/>
                </a:cubicBezTo>
                <a:cubicBezTo>
                  <a:pt x="484" y="933"/>
                  <a:pt x="426" y="990"/>
                  <a:pt x="426" y="1061"/>
                </a:cubicBezTo>
                <a:cubicBezTo>
                  <a:pt x="426" y="1141"/>
                  <a:pt x="426" y="1141"/>
                  <a:pt x="426" y="1141"/>
                </a:cubicBezTo>
                <a:cubicBezTo>
                  <a:pt x="430" y="1142"/>
                  <a:pt x="430" y="1142"/>
                  <a:pt x="430" y="1142"/>
                </a:cubicBezTo>
                <a:cubicBezTo>
                  <a:pt x="430" y="1143"/>
                  <a:pt x="459" y="1152"/>
                  <a:pt x="502" y="1162"/>
                </a:cubicBezTo>
                <a:cubicBezTo>
                  <a:pt x="502" y="1069"/>
                  <a:pt x="502" y="1069"/>
                  <a:pt x="502" y="1069"/>
                </a:cubicBezTo>
                <a:cubicBezTo>
                  <a:pt x="502" y="1032"/>
                  <a:pt x="531" y="1003"/>
                  <a:pt x="568" y="1003"/>
                </a:cubicBezTo>
                <a:cubicBezTo>
                  <a:pt x="1541" y="1003"/>
                  <a:pt x="1541" y="1003"/>
                  <a:pt x="1541" y="1003"/>
                </a:cubicBezTo>
                <a:cubicBezTo>
                  <a:pt x="1577" y="1003"/>
                  <a:pt x="1607" y="1032"/>
                  <a:pt x="1607" y="1069"/>
                </a:cubicBezTo>
                <a:cubicBezTo>
                  <a:pt x="1607" y="1668"/>
                  <a:pt x="1607" y="1668"/>
                  <a:pt x="1607" y="1668"/>
                </a:cubicBezTo>
                <a:cubicBezTo>
                  <a:pt x="1607" y="1704"/>
                  <a:pt x="1577" y="1734"/>
                  <a:pt x="1541" y="1734"/>
                </a:cubicBezTo>
                <a:cubicBezTo>
                  <a:pt x="568" y="1734"/>
                  <a:pt x="568" y="1734"/>
                  <a:pt x="568" y="1734"/>
                </a:cubicBezTo>
                <a:cubicBezTo>
                  <a:pt x="531" y="1734"/>
                  <a:pt x="502" y="1704"/>
                  <a:pt x="502" y="1668"/>
                </a:cubicBezTo>
                <a:cubicBezTo>
                  <a:pt x="502" y="1541"/>
                  <a:pt x="502" y="1541"/>
                  <a:pt x="502" y="1541"/>
                </a:cubicBezTo>
                <a:cubicBezTo>
                  <a:pt x="476" y="1535"/>
                  <a:pt x="451" y="1528"/>
                  <a:pt x="426" y="1520"/>
                </a:cubicBezTo>
                <a:cubicBezTo>
                  <a:pt x="426" y="1676"/>
                  <a:pt x="426" y="1676"/>
                  <a:pt x="426" y="1676"/>
                </a:cubicBezTo>
                <a:cubicBezTo>
                  <a:pt x="426" y="1736"/>
                  <a:pt x="467" y="1786"/>
                  <a:pt x="523" y="1800"/>
                </a:cubicBezTo>
                <a:cubicBezTo>
                  <a:pt x="491" y="1802"/>
                  <a:pt x="456" y="1813"/>
                  <a:pt x="435" y="1837"/>
                </a:cubicBezTo>
                <a:cubicBezTo>
                  <a:pt x="419" y="1857"/>
                  <a:pt x="403" y="1876"/>
                  <a:pt x="387" y="1895"/>
                </a:cubicBezTo>
                <a:cubicBezTo>
                  <a:pt x="337" y="1954"/>
                  <a:pt x="288" y="2013"/>
                  <a:pt x="239" y="2072"/>
                </a:cubicBezTo>
                <a:cubicBezTo>
                  <a:pt x="227" y="2086"/>
                  <a:pt x="203" y="2107"/>
                  <a:pt x="203" y="2127"/>
                </a:cubicBezTo>
                <a:cubicBezTo>
                  <a:pt x="203" y="2183"/>
                  <a:pt x="203" y="2183"/>
                  <a:pt x="203" y="2183"/>
                </a:cubicBezTo>
                <a:cubicBezTo>
                  <a:pt x="204" y="2190"/>
                  <a:pt x="206" y="2197"/>
                  <a:pt x="209" y="2202"/>
                </a:cubicBezTo>
                <a:cubicBezTo>
                  <a:pt x="222" y="2220"/>
                  <a:pt x="247" y="2221"/>
                  <a:pt x="267" y="2221"/>
                </a:cubicBezTo>
                <a:cubicBezTo>
                  <a:pt x="295" y="2221"/>
                  <a:pt x="1759" y="2221"/>
                  <a:pt x="1804" y="2221"/>
                </a:cubicBezTo>
                <a:cubicBezTo>
                  <a:pt x="1826" y="2221"/>
                  <a:pt x="1850" y="2219"/>
                  <a:pt x="1871" y="2214"/>
                </a:cubicBezTo>
                <a:cubicBezTo>
                  <a:pt x="1886" y="2211"/>
                  <a:pt x="1903" y="2203"/>
                  <a:pt x="1905" y="2186"/>
                </a:cubicBezTo>
                <a:cubicBezTo>
                  <a:pt x="1905" y="2126"/>
                  <a:pt x="1905" y="2126"/>
                  <a:pt x="1905" y="2126"/>
                </a:cubicBezTo>
                <a:cubicBezTo>
                  <a:pt x="1907" y="2113"/>
                  <a:pt x="1899" y="2100"/>
                  <a:pt x="1891" y="2091"/>
                </a:cubicBezTo>
                <a:cubicBezTo>
                  <a:pt x="1887" y="2086"/>
                  <a:pt x="1883" y="2081"/>
                  <a:pt x="1879" y="2077"/>
                </a:cubicBezTo>
                <a:cubicBezTo>
                  <a:pt x="1858" y="2052"/>
                  <a:pt x="1837" y="2027"/>
                  <a:pt x="1816" y="2003"/>
                </a:cubicBezTo>
                <a:cubicBezTo>
                  <a:pt x="1770" y="1948"/>
                  <a:pt x="1724" y="1894"/>
                  <a:pt x="1678" y="1840"/>
                </a:cubicBezTo>
                <a:cubicBezTo>
                  <a:pt x="1676" y="1837"/>
                  <a:pt x="1674" y="1834"/>
                  <a:pt x="1671" y="1832"/>
                </a:cubicBezTo>
                <a:cubicBezTo>
                  <a:pt x="1662" y="1820"/>
                  <a:pt x="1647" y="1813"/>
                  <a:pt x="1633" y="1809"/>
                </a:cubicBezTo>
                <a:cubicBezTo>
                  <a:pt x="1618" y="1804"/>
                  <a:pt x="1603" y="1801"/>
                  <a:pt x="1587" y="1800"/>
                </a:cubicBezTo>
                <a:cubicBezTo>
                  <a:pt x="1642" y="1785"/>
                  <a:pt x="1682" y="1735"/>
                  <a:pt x="1682" y="1676"/>
                </a:cubicBezTo>
                <a:cubicBezTo>
                  <a:pt x="1682" y="1462"/>
                  <a:pt x="1682" y="1462"/>
                  <a:pt x="1682" y="1462"/>
                </a:cubicBezTo>
                <a:cubicBezTo>
                  <a:pt x="1698" y="1455"/>
                  <a:pt x="1714" y="1448"/>
                  <a:pt x="1730" y="1441"/>
                </a:cubicBezTo>
                <a:cubicBezTo>
                  <a:pt x="1801" y="1408"/>
                  <a:pt x="1863" y="1368"/>
                  <a:pt x="1916" y="1325"/>
                </a:cubicBezTo>
                <a:cubicBezTo>
                  <a:pt x="1946" y="1300"/>
                  <a:pt x="1972" y="1273"/>
                  <a:pt x="1995" y="1246"/>
                </a:cubicBezTo>
                <a:cubicBezTo>
                  <a:pt x="2018" y="1218"/>
                  <a:pt x="2037" y="1187"/>
                  <a:pt x="2054" y="1154"/>
                </a:cubicBezTo>
                <a:cubicBezTo>
                  <a:pt x="2068" y="1124"/>
                  <a:pt x="2079" y="1090"/>
                  <a:pt x="2084" y="1054"/>
                </a:cubicBezTo>
                <a:cubicBezTo>
                  <a:pt x="2086" y="1040"/>
                  <a:pt x="2087" y="1026"/>
                  <a:pt x="2089" y="1013"/>
                </a:cubicBezTo>
                <a:cubicBezTo>
                  <a:pt x="2089" y="1008"/>
                  <a:pt x="2090" y="1003"/>
                  <a:pt x="2090" y="998"/>
                </a:cubicBezTo>
                <a:cubicBezTo>
                  <a:pt x="2102" y="877"/>
                  <a:pt x="2102" y="877"/>
                  <a:pt x="2102" y="877"/>
                </a:cubicBezTo>
                <a:cubicBezTo>
                  <a:pt x="2103" y="874"/>
                  <a:pt x="2103" y="870"/>
                  <a:pt x="2103" y="867"/>
                </a:cubicBezTo>
                <a:cubicBezTo>
                  <a:pt x="2105" y="848"/>
                  <a:pt x="2107" y="829"/>
                  <a:pt x="2107" y="809"/>
                </a:cubicBezTo>
                <a:close/>
                <a:moveTo>
                  <a:pt x="1474" y="1837"/>
                </a:moveTo>
                <a:cubicBezTo>
                  <a:pt x="1475" y="1836"/>
                  <a:pt x="1476" y="1836"/>
                  <a:pt x="1478" y="1836"/>
                </a:cubicBezTo>
                <a:cubicBezTo>
                  <a:pt x="1481" y="1835"/>
                  <a:pt x="1483" y="1835"/>
                  <a:pt x="1487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502" y="1835"/>
                  <a:pt x="1511" y="1835"/>
                  <a:pt x="1521" y="1835"/>
                </a:cubicBezTo>
                <a:cubicBezTo>
                  <a:pt x="1521" y="1835"/>
                  <a:pt x="1521" y="1835"/>
                  <a:pt x="1521" y="1835"/>
                </a:cubicBezTo>
                <a:cubicBezTo>
                  <a:pt x="1531" y="1835"/>
                  <a:pt x="1531" y="1835"/>
                  <a:pt x="1531" y="1835"/>
                </a:cubicBezTo>
                <a:cubicBezTo>
                  <a:pt x="1534" y="1834"/>
                  <a:pt x="1538" y="1835"/>
                  <a:pt x="1541" y="1835"/>
                </a:cubicBezTo>
                <a:cubicBezTo>
                  <a:pt x="1543" y="1836"/>
                  <a:pt x="1546" y="1836"/>
                  <a:pt x="1548" y="1837"/>
                </a:cubicBezTo>
                <a:cubicBezTo>
                  <a:pt x="1548" y="1837"/>
                  <a:pt x="1548" y="1837"/>
                  <a:pt x="1548" y="1837"/>
                </a:cubicBezTo>
                <a:cubicBezTo>
                  <a:pt x="1549" y="1837"/>
                  <a:pt x="1549" y="1838"/>
                  <a:pt x="1549" y="1838"/>
                </a:cubicBezTo>
                <a:cubicBezTo>
                  <a:pt x="1550" y="1838"/>
                  <a:pt x="1550" y="1838"/>
                  <a:pt x="1550" y="1838"/>
                </a:cubicBezTo>
                <a:cubicBezTo>
                  <a:pt x="1553" y="1839"/>
                  <a:pt x="1556" y="1840"/>
                  <a:pt x="1558" y="1842"/>
                </a:cubicBezTo>
                <a:cubicBezTo>
                  <a:pt x="1560" y="1843"/>
                  <a:pt x="1562" y="1845"/>
                  <a:pt x="1563" y="1847"/>
                </a:cubicBezTo>
                <a:cubicBezTo>
                  <a:pt x="1571" y="1858"/>
                  <a:pt x="1571" y="1858"/>
                  <a:pt x="1571" y="1858"/>
                </a:cubicBezTo>
                <a:cubicBezTo>
                  <a:pt x="1573" y="1861"/>
                  <a:pt x="1577" y="1865"/>
                  <a:pt x="1579" y="1870"/>
                </a:cubicBezTo>
                <a:cubicBezTo>
                  <a:pt x="1579" y="1870"/>
                  <a:pt x="1579" y="1870"/>
                  <a:pt x="1579" y="1870"/>
                </a:cubicBezTo>
                <a:cubicBezTo>
                  <a:pt x="1581" y="1872"/>
                  <a:pt x="1581" y="1874"/>
                  <a:pt x="1581" y="1876"/>
                </a:cubicBezTo>
                <a:cubicBezTo>
                  <a:pt x="1581" y="1877"/>
                  <a:pt x="1580" y="1878"/>
                  <a:pt x="1579" y="1879"/>
                </a:cubicBezTo>
                <a:cubicBezTo>
                  <a:pt x="1579" y="1879"/>
                  <a:pt x="1579" y="1880"/>
                  <a:pt x="1579" y="1880"/>
                </a:cubicBezTo>
                <a:cubicBezTo>
                  <a:pt x="1579" y="1880"/>
                  <a:pt x="1579" y="1880"/>
                  <a:pt x="1579" y="1880"/>
                </a:cubicBezTo>
                <a:cubicBezTo>
                  <a:pt x="1578" y="1880"/>
                  <a:pt x="1578" y="1880"/>
                  <a:pt x="1578" y="1880"/>
                </a:cubicBezTo>
                <a:cubicBezTo>
                  <a:pt x="1578" y="1880"/>
                  <a:pt x="1578" y="1881"/>
                  <a:pt x="1577" y="1881"/>
                </a:cubicBezTo>
                <a:cubicBezTo>
                  <a:pt x="1577" y="1881"/>
                  <a:pt x="1577" y="1881"/>
                  <a:pt x="1576" y="1881"/>
                </a:cubicBezTo>
                <a:cubicBezTo>
                  <a:pt x="1576" y="1881"/>
                  <a:pt x="1576" y="1882"/>
                  <a:pt x="1575" y="1882"/>
                </a:cubicBezTo>
                <a:cubicBezTo>
                  <a:pt x="1569" y="1885"/>
                  <a:pt x="1560" y="1884"/>
                  <a:pt x="1553" y="1884"/>
                </a:cubicBezTo>
                <a:cubicBezTo>
                  <a:pt x="1516" y="1884"/>
                  <a:pt x="1516" y="1884"/>
                  <a:pt x="1516" y="1884"/>
                </a:cubicBezTo>
                <a:cubicBezTo>
                  <a:pt x="1509" y="1884"/>
                  <a:pt x="1501" y="1883"/>
                  <a:pt x="1494" y="1879"/>
                </a:cubicBezTo>
                <a:cubicBezTo>
                  <a:pt x="1492" y="1878"/>
                  <a:pt x="1490" y="1877"/>
                  <a:pt x="1488" y="1876"/>
                </a:cubicBezTo>
                <a:cubicBezTo>
                  <a:pt x="1486" y="1874"/>
                  <a:pt x="1484" y="1872"/>
                  <a:pt x="1483" y="1871"/>
                </a:cubicBezTo>
                <a:cubicBezTo>
                  <a:pt x="1481" y="1868"/>
                  <a:pt x="1481" y="1868"/>
                  <a:pt x="1481" y="1868"/>
                </a:cubicBezTo>
                <a:cubicBezTo>
                  <a:pt x="1478" y="1861"/>
                  <a:pt x="1473" y="1854"/>
                  <a:pt x="1470" y="1847"/>
                </a:cubicBezTo>
                <a:cubicBezTo>
                  <a:pt x="1467" y="1842"/>
                  <a:pt x="1469" y="1839"/>
                  <a:pt x="1474" y="1837"/>
                </a:cubicBezTo>
                <a:close/>
                <a:moveTo>
                  <a:pt x="965" y="1871"/>
                </a:moveTo>
                <a:cubicBezTo>
                  <a:pt x="966" y="1869"/>
                  <a:pt x="966" y="1868"/>
                  <a:pt x="966" y="1866"/>
                </a:cubicBezTo>
                <a:cubicBezTo>
                  <a:pt x="966" y="1866"/>
                  <a:pt x="966" y="1866"/>
                  <a:pt x="966" y="1866"/>
                </a:cubicBezTo>
                <a:cubicBezTo>
                  <a:pt x="967" y="1861"/>
                  <a:pt x="966" y="1855"/>
                  <a:pt x="968" y="1850"/>
                </a:cubicBezTo>
                <a:cubicBezTo>
                  <a:pt x="968" y="1848"/>
                  <a:pt x="968" y="1848"/>
                  <a:pt x="968" y="1848"/>
                </a:cubicBezTo>
                <a:cubicBezTo>
                  <a:pt x="968" y="1846"/>
                  <a:pt x="969" y="1845"/>
                  <a:pt x="970" y="1843"/>
                </a:cubicBezTo>
                <a:cubicBezTo>
                  <a:pt x="971" y="1842"/>
                  <a:pt x="973" y="1841"/>
                  <a:pt x="974" y="1841"/>
                </a:cubicBezTo>
                <a:cubicBezTo>
                  <a:pt x="974" y="1840"/>
                  <a:pt x="974" y="1840"/>
                  <a:pt x="974" y="1840"/>
                </a:cubicBezTo>
                <a:cubicBezTo>
                  <a:pt x="975" y="1840"/>
                  <a:pt x="975" y="1840"/>
                  <a:pt x="975" y="1840"/>
                </a:cubicBezTo>
                <a:cubicBezTo>
                  <a:pt x="976" y="1840"/>
                  <a:pt x="976" y="1839"/>
                  <a:pt x="976" y="1839"/>
                </a:cubicBezTo>
                <a:cubicBezTo>
                  <a:pt x="976" y="1839"/>
                  <a:pt x="977" y="1839"/>
                  <a:pt x="977" y="1839"/>
                </a:cubicBezTo>
                <a:cubicBezTo>
                  <a:pt x="978" y="1839"/>
                  <a:pt x="978" y="1838"/>
                  <a:pt x="979" y="1838"/>
                </a:cubicBezTo>
                <a:cubicBezTo>
                  <a:pt x="980" y="1838"/>
                  <a:pt x="980" y="1838"/>
                  <a:pt x="980" y="1838"/>
                </a:cubicBezTo>
                <a:cubicBezTo>
                  <a:pt x="981" y="1837"/>
                  <a:pt x="982" y="1837"/>
                  <a:pt x="983" y="1837"/>
                </a:cubicBezTo>
                <a:cubicBezTo>
                  <a:pt x="983" y="1837"/>
                  <a:pt x="984" y="1837"/>
                  <a:pt x="984" y="1837"/>
                </a:cubicBezTo>
                <a:cubicBezTo>
                  <a:pt x="984" y="1837"/>
                  <a:pt x="984" y="1837"/>
                  <a:pt x="985" y="1837"/>
                </a:cubicBezTo>
                <a:cubicBezTo>
                  <a:pt x="985" y="1837"/>
                  <a:pt x="985" y="1837"/>
                  <a:pt x="986" y="1836"/>
                </a:cubicBezTo>
                <a:cubicBezTo>
                  <a:pt x="988" y="1836"/>
                  <a:pt x="991" y="1836"/>
                  <a:pt x="993" y="1836"/>
                </a:cubicBezTo>
                <a:cubicBezTo>
                  <a:pt x="995" y="1836"/>
                  <a:pt x="995" y="1836"/>
                  <a:pt x="995" y="1836"/>
                </a:cubicBezTo>
                <a:cubicBezTo>
                  <a:pt x="998" y="1836"/>
                  <a:pt x="1000" y="1836"/>
                  <a:pt x="1003" y="1836"/>
                </a:cubicBezTo>
                <a:cubicBezTo>
                  <a:pt x="1038" y="1836"/>
                  <a:pt x="1038" y="1836"/>
                  <a:pt x="1038" y="1836"/>
                </a:cubicBezTo>
                <a:cubicBezTo>
                  <a:pt x="1038" y="1836"/>
                  <a:pt x="1039" y="1836"/>
                  <a:pt x="1040" y="1836"/>
                </a:cubicBezTo>
                <a:cubicBezTo>
                  <a:pt x="1040" y="1836"/>
                  <a:pt x="1040" y="1836"/>
                  <a:pt x="1041" y="1836"/>
                </a:cubicBezTo>
                <a:cubicBezTo>
                  <a:pt x="1042" y="1836"/>
                  <a:pt x="1042" y="1836"/>
                  <a:pt x="1043" y="1836"/>
                </a:cubicBezTo>
                <a:cubicBezTo>
                  <a:pt x="1050" y="1837"/>
                  <a:pt x="1058" y="1839"/>
                  <a:pt x="1061" y="1844"/>
                </a:cubicBezTo>
                <a:cubicBezTo>
                  <a:pt x="1061" y="1845"/>
                  <a:pt x="1061" y="1845"/>
                  <a:pt x="1061" y="1846"/>
                </a:cubicBezTo>
                <a:cubicBezTo>
                  <a:pt x="1061" y="1846"/>
                  <a:pt x="1061" y="1846"/>
                  <a:pt x="1061" y="1846"/>
                </a:cubicBezTo>
                <a:cubicBezTo>
                  <a:pt x="1063" y="1853"/>
                  <a:pt x="1062" y="1863"/>
                  <a:pt x="1062" y="1870"/>
                </a:cubicBezTo>
                <a:cubicBezTo>
                  <a:pt x="1062" y="1872"/>
                  <a:pt x="1062" y="1872"/>
                  <a:pt x="1062" y="1872"/>
                </a:cubicBezTo>
                <a:cubicBezTo>
                  <a:pt x="1062" y="1873"/>
                  <a:pt x="1062" y="1874"/>
                  <a:pt x="1061" y="1876"/>
                </a:cubicBezTo>
                <a:cubicBezTo>
                  <a:pt x="1054" y="1889"/>
                  <a:pt x="1022" y="1885"/>
                  <a:pt x="1010" y="1885"/>
                </a:cubicBezTo>
                <a:cubicBezTo>
                  <a:pt x="1003" y="1885"/>
                  <a:pt x="996" y="1885"/>
                  <a:pt x="989" y="1885"/>
                </a:cubicBezTo>
                <a:cubicBezTo>
                  <a:pt x="983" y="1885"/>
                  <a:pt x="974" y="1884"/>
                  <a:pt x="969" y="1879"/>
                </a:cubicBezTo>
                <a:cubicBezTo>
                  <a:pt x="969" y="1879"/>
                  <a:pt x="969" y="1879"/>
                  <a:pt x="968" y="1879"/>
                </a:cubicBezTo>
                <a:cubicBezTo>
                  <a:pt x="968" y="1879"/>
                  <a:pt x="968" y="1878"/>
                  <a:pt x="968" y="1878"/>
                </a:cubicBezTo>
                <a:cubicBezTo>
                  <a:pt x="967" y="1878"/>
                  <a:pt x="967" y="1878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6" y="1876"/>
                  <a:pt x="966" y="1876"/>
                  <a:pt x="966" y="1875"/>
                </a:cubicBezTo>
                <a:cubicBezTo>
                  <a:pt x="965" y="1874"/>
                  <a:pt x="965" y="1873"/>
                  <a:pt x="965" y="1872"/>
                </a:cubicBezTo>
                <a:lnTo>
                  <a:pt x="965" y="1871"/>
                </a:lnTo>
                <a:close/>
                <a:moveTo>
                  <a:pt x="956" y="1955"/>
                </a:moveTo>
                <a:cubicBezTo>
                  <a:pt x="956" y="1952"/>
                  <a:pt x="956" y="1952"/>
                  <a:pt x="956" y="1952"/>
                </a:cubicBezTo>
                <a:cubicBezTo>
                  <a:pt x="956" y="1952"/>
                  <a:pt x="956" y="1951"/>
                  <a:pt x="956" y="1951"/>
                </a:cubicBezTo>
                <a:cubicBezTo>
                  <a:pt x="957" y="1943"/>
                  <a:pt x="958" y="1935"/>
                  <a:pt x="959" y="1926"/>
                </a:cubicBezTo>
                <a:cubicBezTo>
                  <a:pt x="959" y="1926"/>
                  <a:pt x="959" y="1926"/>
                  <a:pt x="959" y="1926"/>
                </a:cubicBezTo>
                <a:cubicBezTo>
                  <a:pt x="959" y="1926"/>
                  <a:pt x="959" y="1926"/>
                  <a:pt x="959" y="1925"/>
                </a:cubicBezTo>
                <a:cubicBezTo>
                  <a:pt x="963" y="1907"/>
                  <a:pt x="999" y="1911"/>
                  <a:pt x="1013" y="1911"/>
                </a:cubicBezTo>
                <a:cubicBezTo>
                  <a:pt x="1025" y="1911"/>
                  <a:pt x="1055" y="1908"/>
                  <a:pt x="1061" y="1921"/>
                </a:cubicBezTo>
                <a:cubicBezTo>
                  <a:pt x="1062" y="1923"/>
                  <a:pt x="1063" y="1924"/>
                  <a:pt x="1063" y="1926"/>
                </a:cubicBezTo>
                <a:cubicBezTo>
                  <a:pt x="1063" y="1940"/>
                  <a:pt x="1063" y="1940"/>
                  <a:pt x="1063" y="1940"/>
                </a:cubicBezTo>
                <a:cubicBezTo>
                  <a:pt x="1063" y="1945"/>
                  <a:pt x="1063" y="1949"/>
                  <a:pt x="1063" y="1953"/>
                </a:cubicBezTo>
                <a:cubicBezTo>
                  <a:pt x="1063" y="1953"/>
                  <a:pt x="1063" y="1953"/>
                  <a:pt x="1063" y="1953"/>
                </a:cubicBezTo>
                <a:cubicBezTo>
                  <a:pt x="1063" y="1955"/>
                  <a:pt x="1063" y="1955"/>
                  <a:pt x="1063" y="1955"/>
                </a:cubicBezTo>
                <a:cubicBezTo>
                  <a:pt x="1063" y="1957"/>
                  <a:pt x="1062" y="1959"/>
                  <a:pt x="1061" y="1961"/>
                </a:cubicBezTo>
                <a:cubicBezTo>
                  <a:pt x="1061" y="1962"/>
                  <a:pt x="1060" y="1962"/>
                  <a:pt x="1060" y="1962"/>
                </a:cubicBezTo>
                <a:cubicBezTo>
                  <a:pt x="1060" y="1963"/>
                  <a:pt x="1059" y="1963"/>
                  <a:pt x="1059" y="1964"/>
                </a:cubicBezTo>
                <a:cubicBezTo>
                  <a:pt x="1058" y="1964"/>
                  <a:pt x="1058" y="1964"/>
                  <a:pt x="1058" y="1964"/>
                </a:cubicBezTo>
                <a:cubicBezTo>
                  <a:pt x="1055" y="1967"/>
                  <a:pt x="1051" y="1969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4" y="1971"/>
                  <a:pt x="1043" y="1971"/>
                  <a:pt x="1041" y="1971"/>
                </a:cubicBezTo>
                <a:cubicBezTo>
                  <a:pt x="1041" y="1971"/>
                  <a:pt x="1040" y="1971"/>
                  <a:pt x="1040" y="1971"/>
                </a:cubicBezTo>
                <a:cubicBezTo>
                  <a:pt x="1038" y="1971"/>
                  <a:pt x="1037" y="1972"/>
                  <a:pt x="1035" y="1972"/>
                </a:cubicBezTo>
                <a:cubicBezTo>
                  <a:pt x="1035" y="1972"/>
                  <a:pt x="1035" y="1972"/>
                  <a:pt x="1035" y="1972"/>
                </a:cubicBezTo>
                <a:cubicBezTo>
                  <a:pt x="982" y="1972"/>
                  <a:pt x="982" y="1972"/>
                  <a:pt x="982" y="1972"/>
                </a:cubicBezTo>
                <a:cubicBezTo>
                  <a:pt x="976" y="1972"/>
                  <a:pt x="969" y="1971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2" y="1966"/>
                  <a:pt x="961" y="1965"/>
                  <a:pt x="960" y="1964"/>
                </a:cubicBezTo>
                <a:cubicBezTo>
                  <a:pt x="959" y="1964"/>
                  <a:pt x="958" y="1963"/>
                  <a:pt x="958" y="1962"/>
                </a:cubicBezTo>
                <a:cubicBezTo>
                  <a:pt x="958" y="1962"/>
                  <a:pt x="958" y="1962"/>
                  <a:pt x="957" y="1962"/>
                </a:cubicBezTo>
                <a:cubicBezTo>
                  <a:pt x="956" y="1960"/>
                  <a:pt x="956" y="1957"/>
                  <a:pt x="956" y="1955"/>
                </a:cubicBezTo>
                <a:close/>
                <a:moveTo>
                  <a:pt x="820" y="1872"/>
                </a:moveTo>
                <a:cubicBezTo>
                  <a:pt x="820" y="1872"/>
                  <a:pt x="820" y="1872"/>
                  <a:pt x="820" y="1872"/>
                </a:cubicBezTo>
                <a:cubicBezTo>
                  <a:pt x="820" y="1872"/>
                  <a:pt x="820" y="1872"/>
                  <a:pt x="820" y="1872"/>
                </a:cubicBezTo>
                <a:cubicBezTo>
                  <a:pt x="820" y="1870"/>
                  <a:pt x="821" y="1868"/>
                  <a:pt x="822" y="1866"/>
                </a:cubicBezTo>
                <a:cubicBezTo>
                  <a:pt x="823" y="1861"/>
                  <a:pt x="824" y="1854"/>
                  <a:pt x="827" y="1849"/>
                </a:cubicBezTo>
                <a:cubicBezTo>
                  <a:pt x="827" y="1848"/>
                  <a:pt x="827" y="1848"/>
                  <a:pt x="827" y="1848"/>
                </a:cubicBezTo>
                <a:cubicBezTo>
                  <a:pt x="827" y="1847"/>
                  <a:pt x="829" y="1845"/>
                  <a:pt x="830" y="1844"/>
                </a:cubicBezTo>
                <a:cubicBezTo>
                  <a:pt x="831" y="1843"/>
                  <a:pt x="832" y="1842"/>
                  <a:pt x="833" y="1841"/>
                </a:cubicBezTo>
                <a:cubicBezTo>
                  <a:pt x="837" y="1839"/>
                  <a:pt x="840" y="1838"/>
                  <a:pt x="844" y="1837"/>
                </a:cubicBezTo>
                <a:cubicBezTo>
                  <a:pt x="845" y="1837"/>
                  <a:pt x="845" y="1837"/>
                  <a:pt x="845" y="1837"/>
                </a:cubicBezTo>
                <a:cubicBezTo>
                  <a:pt x="848" y="1836"/>
                  <a:pt x="851" y="1836"/>
                  <a:pt x="855" y="1836"/>
                </a:cubicBezTo>
                <a:cubicBezTo>
                  <a:pt x="859" y="1836"/>
                  <a:pt x="859" y="1836"/>
                  <a:pt x="859" y="1836"/>
                </a:cubicBezTo>
                <a:cubicBezTo>
                  <a:pt x="861" y="1836"/>
                  <a:pt x="862" y="1836"/>
                  <a:pt x="864" y="1836"/>
                </a:cubicBezTo>
                <a:cubicBezTo>
                  <a:pt x="873" y="1836"/>
                  <a:pt x="883" y="1836"/>
                  <a:pt x="893" y="1836"/>
                </a:cubicBezTo>
                <a:cubicBezTo>
                  <a:pt x="894" y="1836"/>
                  <a:pt x="896" y="1836"/>
                  <a:pt x="897" y="1836"/>
                </a:cubicBezTo>
                <a:cubicBezTo>
                  <a:pt x="899" y="1836"/>
                  <a:pt x="899" y="1836"/>
                  <a:pt x="899" y="1836"/>
                </a:cubicBezTo>
                <a:cubicBezTo>
                  <a:pt x="899" y="1836"/>
                  <a:pt x="899" y="1836"/>
                  <a:pt x="900" y="1836"/>
                </a:cubicBezTo>
                <a:cubicBezTo>
                  <a:pt x="901" y="1836"/>
                  <a:pt x="902" y="1836"/>
                  <a:pt x="904" y="1836"/>
                </a:cubicBezTo>
                <a:cubicBezTo>
                  <a:pt x="904" y="1836"/>
                  <a:pt x="904" y="1836"/>
                  <a:pt x="904" y="1836"/>
                </a:cubicBezTo>
                <a:cubicBezTo>
                  <a:pt x="911" y="1837"/>
                  <a:pt x="919" y="1839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54"/>
                  <a:pt x="918" y="1863"/>
                  <a:pt x="917" y="1870"/>
                </a:cubicBezTo>
                <a:cubicBezTo>
                  <a:pt x="917" y="1870"/>
                  <a:pt x="917" y="1870"/>
                  <a:pt x="917" y="1870"/>
                </a:cubicBezTo>
                <a:cubicBezTo>
                  <a:pt x="917" y="1872"/>
                  <a:pt x="917" y="1872"/>
                  <a:pt x="917" y="1872"/>
                </a:cubicBezTo>
                <a:cubicBezTo>
                  <a:pt x="916" y="1873"/>
                  <a:pt x="916" y="1875"/>
                  <a:pt x="914" y="1876"/>
                </a:cubicBezTo>
                <a:cubicBezTo>
                  <a:pt x="914" y="1876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04" y="1889"/>
                  <a:pt x="878" y="1886"/>
                  <a:pt x="865" y="1886"/>
                </a:cubicBezTo>
                <a:cubicBezTo>
                  <a:pt x="857" y="1886"/>
                  <a:pt x="849" y="1886"/>
                  <a:pt x="841" y="1886"/>
                </a:cubicBezTo>
                <a:cubicBezTo>
                  <a:pt x="834" y="1886"/>
                  <a:pt x="824" y="1884"/>
                  <a:pt x="820" y="1877"/>
                </a:cubicBezTo>
                <a:cubicBezTo>
                  <a:pt x="820" y="1877"/>
                  <a:pt x="820" y="1876"/>
                  <a:pt x="820" y="1875"/>
                </a:cubicBezTo>
                <a:cubicBezTo>
                  <a:pt x="820" y="1875"/>
                  <a:pt x="820" y="1875"/>
                  <a:pt x="820" y="1874"/>
                </a:cubicBezTo>
                <a:cubicBezTo>
                  <a:pt x="820" y="1873"/>
                  <a:pt x="820" y="1873"/>
                  <a:pt x="820" y="1872"/>
                </a:cubicBezTo>
                <a:close/>
                <a:moveTo>
                  <a:pt x="795" y="1956"/>
                </a:moveTo>
                <a:cubicBezTo>
                  <a:pt x="796" y="1952"/>
                  <a:pt x="796" y="1952"/>
                  <a:pt x="796" y="1952"/>
                </a:cubicBezTo>
                <a:cubicBezTo>
                  <a:pt x="796" y="1952"/>
                  <a:pt x="796" y="1952"/>
                  <a:pt x="796" y="1952"/>
                </a:cubicBezTo>
                <a:cubicBezTo>
                  <a:pt x="796" y="1951"/>
                  <a:pt x="796" y="1951"/>
                  <a:pt x="796" y="1950"/>
                </a:cubicBezTo>
                <a:cubicBezTo>
                  <a:pt x="803" y="1926"/>
                  <a:pt x="803" y="1926"/>
                  <a:pt x="803" y="1926"/>
                </a:cubicBezTo>
                <a:cubicBezTo>
                  <a:pt x="804" y="1926"/>
                  <a:pt x="804" y="1926"/>
                  <a:pt x="804" y="1925"/>
                </a:cubicBezTo>
                <a:cubicBezTo>
                  <a:pt x="811" y="1908"/>
                  <a:pt x="843" y="1911"/>
                  <a:pt x="859" y="1911"/>
                </a:cubicBezTo>
                <a:cubicBezTo>
                  <a:pt x="865" y="1911"/>
                  <a:pt x="877" y="1910"/>
                  <a:pt x="888" y="1912"/>
                </a:cubicBezTo>
                <a:cubicBezTo>
                  <a:pt x="890" y="1912"/>
                  <a:pt x="891" y="1912"/>
                  <a:pt x="893" y="1913"/>
                </a:cubicBezTo>
                <a:cubicBezTo>
                  <a:pt x="894" y="1913"/>
                  <a:pt x="894" y="1913"/>
                  <a:pt x="894" y="1913"/>
                </a:cubicBezTo>
                <a:cubicBezTo>
                  <a:pt x="899" y="1914"/>
                  <a:pt x="903" y="1916"/>
                  <a:pt x="905" y="1920"/>
                </a:cubicBezTo>
                <a:cubicBezTo>
                  <a:pt x="906" y="1920"/>
                  <a:pt x="906" y="1920"/>
                  <a:pt x="906" y="1920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7" y="1923"/>
                  <a:pt x="907" y="1924"/>
                  <a:pt x="907" y="1926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6" y="1932"/>
                  <a:pt x="905" y="1936"/>
                  <a:pt x="904" y="1941"/>
                </a:cubicBezTo>
                <a:cubicBezTo>
                  <a:pt x="902" y="1955"/>
                  <a:pt x="902" y="1955"/>
                  <a:pt x="902" y="1955"/>
                </a:cubicBezTo>
                <a:cubicBezTo>
                  <a:pt x="901" y="1958"/>
                  <a:pt x="900" y="1960"/>
                  <a:pt x="899" y="1962"/>
                </a:cubicBezTo>
                <a:cubicBezTo>
                  <a:pt x="898" y="1962"/>
                  <a:pt x="898" y="1962"/>
                  <a:pt x="898" y="1962"/>
                </a:cubicBezTo>
                <a:cubicBezTo>
                  <a:pt x="898" y="1963"/>
                  <a:pt x="897" y="1963"/>
                  <a:pt x="897" y="1963"/>
                </a:cubicBezTo>
                <a:cubicBezTo>
                  <a:pt x="897" y="1964"/>
                  <a:pt x="896" y="1964"/>
                  <a:pt x="895" y="1965"/>
                </a:cubicBezTo>
                <a:cubicBezTo>
                  <a:pt x="891" y="1968"/>
                  <a:pt x="887" y="1969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0" y="1971"/>
                  <a:pt x="879" y="1971"/>
                  <a:pt x="877" y="1971"/>
                </a:cubicBezTo>
                <a:cubicBezTo>
                  <a:pt x="877" y="1972"/>
                  <a:pt x="876" y="1972"/>
                  <a:pt x="876" y="1972"/>
                </a:cubicBezTo>
                <a:cubicBezTo>
                  <a:pt x="874" y="1972"/>
                  <a:pt x="872" y="1972"/>
                  <a:pt x="871" y="1972"/>
                </a:cubicBezTo>
                <a:cubicBezTo>
                  <a:pt x="871" y="1972"/>
                  <a:pt x="871" y="1972"/>
                  <a:pt x="871" y="1972"/>
                </a:cubicBezTo>
                <a:cubicBezTo>
                  <a:pt x="818" y="1972"/>
                  <a:pt x="818" y="1972"/>
                  <a:pt x="818" y="1972"/>
                </a:cubicBezTo>
                <a:cubicBezTo>
                  <a:pt x="812" y="1972"/>
                  <a:pt x="805" y="1971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8" y="1967"/>
                  <a:pt x="797" y="1966"/>
                  <a:pt x="797" y="1965"/>
                </a:cubicBezTo>
                <a:cubicBezTo>
                  <a:pt x="796" y="1964"/>
                  <a:pt x="796" y="1963"/>
                  <a:pt x="795" y="1963"/>
                </a:cubicBezTo>
                <a:cubicBezTo>
                  <a:pt x="795" y="1962"/>
                  <a:pt x="795" y="1962"/>
                  <a:pt x="795" y="1962"/>
                </a:cubicBezTo>
                <a:cubicBezTo>
                  <a:pt x="794" y="1960"/>
                  <a:pt x="794" y="1958"/>
                  <a:pt x="795" y="1956"/>
                </a:cubicBezTo>
                <a:close/>
                <a:moveTo>
                  <a:pt x="674" y="1875"/>
                </a:moveTo>
                <a:cubicBezTo>
                  <a:pt x="674" y="1872"/>
                  <a:pt x="676" y="1869"/>
                  <a:pt x="677" y="1867"/>
                </a:cubicBezTo>
                <a:cubicBezTo>
                  <a:pt x="680" y="1861"/>
                  <a:pt x="683" y="1852"/>
                  <a:pt x="687" y="1847"/>
                </a:cubicBezTo>
                <a:cubicBezTo>
                  <a:pt x="688" y="1846"/>
                  <a:pt x="688" y="1846"/>
                  <a:pt x="688" y="1846"/>
                </a:cubicBezTo>
                <a:cubicBezTo>
                  <a:pt x="688" y="1846"/>
                  <a:pt x="689" y="1845"/>
                  <a:pt x="689" y="1845"/>
                </a:cubicBezTo>
                <a:cubicBezTo>
                  <a:pt x="689" y="1845"/>
                  <a:pt x="689" y="1845"/>
                  <a:pt x="690" y="1844"/>
                </a:cubicBezTo>
                <a:cubicBezTo>
                  <a:pt x="690" y="1844"/>
                  <a:pt x="690" y="1844"/>
                  <a:pt x="690" y="1844"/>
                </a:cubicBezTo>
                <a:cubicBezTo>
                  <a:pt x="690" y="1844"/>
                  <a:pt x="691" y="1844"/>
                  <a:pt x="691" y="1843"/>
                </a:cubicBezTo>
                <a:cubicBezTo>
                  <a:pt x="695" y="1840"/>
                  <a:pt x="700" y="1838"/>
                  <a:pt x="706" y="1838"/>
                </a:cubicBezTo>
                <a:cubicBezTo>
                  <a:pt x="706" y="1837"/>
                  <a:pt x="706" y="1837"/>
                  <a:pt x="706" y="1837"/>
                </a:cubicBezTo>
                <a:cubicBezTo>
                  <a:pt x="709" y="1837"/>
                  <a:pt x="713" y="1836"/>
                  <a:pt x="716" y="1836"/>
                </a:cubicBezTo>
                <a:cubicBezTo>
                  <a:pt x="734" y="1836"/>
                  <a:pt x="734" y="1836"/>
                  <a:pt x="734" y="1836"/>
                </a:cubicBezTo>
                <a:cubicBezTo>
                  <a:pt x="740" y="1836"/>
                  <a:pt x="746" y="1836"/>
                  <a:pt x="751" y="1836"/>
                </a:cubicBezTo>
                <a:cubicBezTo>
                  <a:pt x="759" y="1836"/>
                  <a:pt x="771" y="1835"/>
                  <a:pt x="777" y="1841"/>
                </a:cubicBezTo>
                <a:cubicBezTo>
                  <a:pt x="778" y="1841"/>
                  <a:pt x="778" y="1842"/>
                  <a:pt x="778" y="1842"/>
                </a:cubicBezTo>
                <a:cubicBezTo>
                  <a:pt x="778" y="1842"/>
                  <a:pt x="779" y="1842"/>
                  <a:pt x="779" y="1842"/>
                </a:cubicBezTo>
                <a:cubicBezTo>
                  <a:pt x="779" y="1842"/>
                  <a:pt x="779" y="1843"/>
                  <a:pt x="779" y="1843"/>
                </a:cubicBezTo>
                <a:cubicBezTo>
                  <a:pt x="779" y="1843"/>
                  <a:pt x="779" y="1843"/>
                  <a:pt x="780" y="1844"/>
                </a:cubicBezTo>
                <a:cubicBezTo>
                  <a:pt x="780" y="1845"/>
                  <a:pt x="780" y="1846"/>
                  <a:pt x="780" y="1847"/>
                </a:cubicBezTo>
                <a:cubicBezTo>
                  <a:pt x="779" y="1854"/>
                  <a:pt x="774" y="1863"/>
                  <a:pt x="773" y="1867"/>
                </a:cubicBezTo>
                <a:cubicBezTo>
                  <a:pt x="773" y="1867"/>
                  <a:pt x="773" y="1867"/>
                  <a:pt x="773" y="1867"/>
                </a:cubicBezTo>
                <a:cubicBezTo>
                  <a:pt x="772" y="1869"/>
                  <a:pt x="772" y="1870"/>
                  <a:pt x="771" y="1871"/>
                </a:cubicBezTo>
                <a:cubicBezTo>
                  <a:pt x="771" y="1872"/>
                  <a:pt x="771" y="1872"/>
                  <a:pt x="771" y="1872"/>
                </a:cubicBezTo>
                <a:cubicBezTo>
                  <a:pt x="771" y="1873"/>
                  <a:pt x="771" y="1873"/>
                  <a:pt x="770" y="1873"/>
                </a:cubicBezTo>
                <a:cubicBezTo>
                  <a:pt x="770" y="1874"/>
                  <a:pt x="770" y="1874"/>
                  <a:pt x="770" y="1874"/>
                </a:cubicBezTo>
                <a:cubicBezTo>
                  <a:pt x="770" y="1875"/>
                  <a:pt x="769" y="1875"/>
                  <a:pt x="769" y="1876"/>
                </a:cubicBezTo>
                <a:cubicBezTo>
                  <a:pt x="769" y="1876"/>
                  <a:pt x="769" y="1876"/>
                  <a:pt x="768" y="1876"/>
                </a:cubicBezTo>
                <a:cubicBezTo>
                  <a:pt x="768" y="1876"/>
                  <a:pt x="768" y="1877"/>
                  <a:pt x="768" y="1877"/>
                </a:cubicBezTo>
                <a:cubicBezTo>
                  <a:pt x="768" y="1877"/>
                  <a:pt x="767" y="1877"/>
                  <a:pt x="767" y="1877"/>
                </a:cubicBezTo>
                <a:cubicBezTo>
                  <a:pt x="766" y="1878"/>
                  <a:pt x="765" y="1879"/>
                  <a:pt x="764" y="1880"/>
                </a:cubicBezTo>
                <a:cubicBezTo>
                  <a:pt x="763" y="1880"/>
                  <a:pt x="762" y="1881"/>
                  <a:pt x="761" y="1881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56" y="1883"/>
                  <a:pt x="752" y="1885"/>
                  <a:pt x="749" y="1885"/>
                </a:cubicBezTo>
                <a:cubicBezTo>
                  <a:pt x="748" y="1885"/>
                  <a:pt x="746" y="1885"/>
                  <a:pt x="745" y="1886"/>
                </a:cubicBezTo>
                <a:cubicBezTo>
                  <a:pt x="745" y="1886"/>
                  <a:pt x="745" y="1886"/>
                  <a:pt x="745" y="1886"/>
                </a:cubicBezTo>
                <a:cubicBezTo>
                  <a:pt x="738" y="1886"/>
                  <a:pt x="730" y="1886"/>
                  <a:pt x="723" y="1886"/>
                </a:cubicBezTo>
                <a:cubicBezTo>
                  <a:pt x="693" y="1886"/>
                  <a:pt x="693" y="1886"/>
                  <a:pt x="693" y="1886"/>
                </a:cubicBezTo>
                <a:cubicBezTo>
                  <a:pt x="687" y="1886"/>
                  <a:pt x="676" y="1885"/>
                  <a:pt x="674" y="1878"/>
                </a:cubicBezTo>
                <a:cubicBezTo>
                  <a:pt x="673" y="1877"/>
                  <a:pt x="673" y="1876"/>
                  <a:pt x="673" y="1876"/>
                </a:cubicBezTo>
                <a:cubicBezTo>
                  <a:pt x="673" y="1875"/>
                  <a:pt x="674" y="1875"/>
                  <a:pt x="674" y="1875"/>
                </a:cubicBezTo>
                <a:close/>
                <a:moveTo>
                  <a:pt x="647" y="1928"/>
                </a:moveTo>
                <a:cubicBezTo>
                  <a:pt x="648" y="1927"/>
                  <a:pt x="648" y="1927"/>
                  <a:pt x="648" y="1927"/>
                </a:cubicBezTo>
                <a:cubicBezTo>
                  <a:pt x="648" y="1926"/>
                  <a:pt x="648" y="1926"/>
                  <a:pt x="648" y="1926"/>
                </a:cubicBezTo>
                <a:cubicBezTo>
                  <a:pt x="649" y="1925"/>
                  <a:pt x="649" y="1924"/>
                  <a:pt x="650" y="1924"/>
                </a:cubicBezTo>
                <a:cubicBezTo>
                  <a:pt x="650" y="1924"/>
                  <a:pt x="650" y="1924"/>
                  <a:pt x="650" y="1924"/>
                </a:cubicBezTo>
                <a:cubicBezTo>
                  <a:pt x="661" y="1909"/>
                  <a:pt x="687" y="1912"/>
                  <a:pt x="703" y="1912"/>
                </a:cubicBezTo>
                <a:cubicBezTo>
                  <a:pt x="703" y="1912"/>
                  <a:pt x="703" y="1912"/>
                  <a:pt x="703" y="1912"/>
                </a:cubicBezTo>
                <a:cubicBezTo>
                  <a:pt x="708" y="1912"/>
                  <a:pt x="720" y="1911"/>
                  <a:pt x="730" y="1912"/>
                </a:cubicBezTo>
                <a:cubicBezTo>
                  <a:pt x="734" y="1912"/>
                  <a:pt x="737" y="1912"/>
                  <a:pt x="740" y="1913"/>
                </a:cubicBezTo>
                <a:cubicBezTo>
                  <a:pt x="742" y="1913"/>
                  <a:pt x="744" y="1914"/>
                  <a:pt x="745" y="1915"/>
                </a:cubicBezTo>
                <a:cubicBezTo>
                  <a:pt x="749" y="1917"/>
                  <a:pt x="752" y="1919"/>
                  <a:pt x="752" y="1923"/>
                </a:cubicBezTo>
                <a:cubicBezTo>
                  <a:pt x="752" y="1923"/>
                  <a:pt x="752" y="1924"/>
                  <a:pt x="752" y="1924"/>
                </a:cubicBezTo>
                <a:cubicBezTo>
                  <a:pt x="752" y="1924"/>
                  <a:pt x="752" y="1924"/>
                  <a:pt x="752" y="1924"/>
                </a:cubicBezTo>
                <a:cubicBezTo>
                  <a:pt x="752" y="1925"/>
                  <a:pt x="751" y="1926"/>
                  <a:pt x="751" y="1927"/>
                </a:cubicBezTo>
                <a:cubicBezTo>
                  <a:pt x="741" y="1956"/>
                  <a:pt x="741" y="1956"/>
                  <a:pt x="741" y="1956"/>
                </a:cubicBezTo>
                <a:cubicBezTo>
                  <a:pt x="740" y="1958"/>
                  <a:pt x="738" y="1960"/>
                  <a:pt x="736" y="1962"/>
                </a:cubicBezTo>
                <a:cubicBezTo>
                  <a:pt x="734" y="1964"/>
                  <a:pt x="731" y="1966"/>
                  <a:pt x="728" y="1967"/>
                </a:cubicBezTo>
                <a:cubicBezTo>
                  <a:pt x="728" y="1968"/>
                  <a:pt x="727" y="1968"/>
                  <a:pt x="727" y="1968"/>
                </a:cubicBezTo>
                <a:cubicBezTo>
                  <a:pt x="723" y="1970"/>
                  <a:pt x="718" y="1971"/>
                  <a:pt x="713" y="1972"/>
                </a:cubicBezTo>
                <a:cubicBezTo>
                  <a:pt x="713" y="1972"/>
                  <a:pt x="713" y="1972"/>
                  <a:pt x="713" y="1972"/>
                </a:cubicBezTo>
                <a:cubicBezTo>
                  <a:pt x="712" y="1972"/>
                  <a:pt x="711" y="1972"/>
                  <a:pt x="710" y="1972"/>
                </a:cubicBezTo>
                <a:cubicBezTo>
                  <a:pt x="701" y="1973"/>
                  <a:pt x="692" y="1972"/>
                  <a:pt x="682" y="1972"/>
                </a:cubicBezTo>
                <a:cubicBezTo>
                  <a:pt x="673" y="1973"/>
                  <a:pt x="663" y="1973"/>
                  <a:pt x="654" y="1973"/>
                </a:cubicBezTo>
                <a:cubicBezTo>
                  <a:pt x="647" y="1973"/>
                  <a:pt x="638" y="1971"/>
                  <a:pt x="634" y="1966"/>
                </a:cubicBezTo>
                <a:cubicBezTo>
                  <a:pt x="634" y="1965"/>
                  <a:pt x="634" y="1965"/>
                  <a:pt x="633" y="1965"/>
                </a:cubicBezTo>
                <a:cubicBezTo>
                  <a:pt x="633" y="1964"/>
                  <a:pt x="633" y="1964"/>
                  <a:pt x="633" y="1964"/>
                </a:cubicBezTo>
                <a:cubicBezTo>
                  <a:pt x="633" y="1963"/>
                  <a:pt x="633" y="1963"/>
                  <a:pt x="632" y="1963"/>
                </a:cubicBezTo>
                <a:cubicBezTo>
                  <a:pt x="632" y="1963"/>
                  <a:pt x="632" y="1962"/>
                  <a:pt x="632" y="1962"/>
                </a:cubicBezTo>
                <a:cubicBezTo>
                  <a:pt x="632" y="1962"/>
                  <a:pt x="632" y="1962"/>
                  <a:pt x="632" y="1962"/>
                </a:cubicBezTo>
                <a:cubicBezTo>
                  <a:pt x="632" y="1962"/>
                  <a:pt x="632" y="1961"/>
                  <a:pt x="632" y="1960"/>
                </a:cubicBezTo>
                <a:cubicBezTo>
                  <a:pt x="632" y="1959"/>
                  <a:pt x="632" y="1959"/>
                  <a:pt x="633" y="1959"/>
                </a:cubicBezTo>
                <a:cubicBezTo>
                  <a:pt x="633" y="1958"/>
                  <a:pt x="633" y="1957"/>
                  <a:pt x="633" y="1956"/>
                </a:cubicBezTo>
                <a:cubicBezTo>
                  <a:pt x="633" y="1956"/>
                  <a:pt x="633" y="1956"/>
                  <a:pt x="633" y="1956"/>
                </a:cubicBezTo>
                <a:cubicBezTo>
                  <a:pt x="634" y="1955"/>
                  <a:pt x="634" y="1955"/>
                  <a:pt x="634" y="1955"/>
                </a:cubicBezTo>
                <a:cubicBezTo>
                  <a:pt x="634" y="1954"/>
                  <a:pt x="635" y="1953"/>
                  <a:pt x="635" y="1952"/>
                </a:cubicBezTo>
                <a:cubicBezTo>
                  <a:pt x="639" y="1944"/>
                  <a:pt x="643" y="1936"/>
                  <a:pt x="647" y="1928"/>
                </a:cubicBezTo>
                <a:cubicBezTo>
                  <a:pt x="647" y="1928"/>
                  <a:pt x="647" y="1928"/>
                  <a:pt x="647" y="1928"/>
                </a:cubicBezTo>
                <a:close/>
                <a:moveTo>
                  <a:pt x="527" y="1875"/>
                </a:moveTo>
                <a:cubicBezTo>
                  <a:pt x="528" y="1873"/>
                  <a:pt x="531" y="1870"/>
                  <a:pt x="532" y="1868"/>
                </a:cubicBezTo>
                <a:cubicBezTo>
                  <a:pt x="536" y="1861"/>
                  <a:pt x="541" y="1854"/>
                  <a:pt x="546" y="1848"/>
                </a:cubicBezTo>
                <a:cubicBezTo>
                  <a:pt x="546" y="1847"/>
                  <a:pt x="546" y="1847"/>
                  <a:pt x="547" y="1847"/>
                </a:cubicBezTo>
                <a:cubicBezTo>
                  <a:pt x="547" y="1847"/>
                  <a:pt x="547" y="1847"/>
                  <a:pt x="547" y="1846"/>
                </a:cubicBezTo>
                <a:cubicBezTo>
                  <a:pt x="561" y="1833"/>
                  <a:pt x="590" y="1837"/>
                  <a:pt x="608" y="1837"/>
                </a:cubicBezTo>
                <a:cubicBezTo>
                  <a:pt x="616" y="1837"/>
                  <a:pt x="626" y="1835"/>
                  <a:pt x="634" y="1839"/>
                </a:cubicBezTo>
                <a:cubicBezTo>
                  <a:pt x="634" y="1839"/>
                  <a:pt x="634" y="1839"/>
                  <a:pt x="634" y="1839"/>
                </a:cubicBezTo>
                <a:cubicBezTo>
                  <a:pt x="634" y="1839"/>
                  <a:pt x="635" y="1839"/>
                  <a:pt x="636" y="1840"/>
                </a:cubicBezTo>
                <a:cubicBezTo>
                  <a:pt x="636" y="1840"/>
                  <a:pt x="636" y="1840"/>
                  <a:pt x="636" y="1840"/>
                </a:cubicBezTo>
                <a:cubicBezTo>
                  <a:pt x="638" y="1841"/>
                  <a:pt x="639" y="1843"/>
                  <a:pt x="639" y="1844"/>
                </a:cubicBezTo>
                <a:cubicBezTo>
                  <a:pt x="640" y="1845"/>
                  <a:pt x="640" y="1847"/>
                  <a:pt x="639" y="1849"/>
                </a:cubicBezTo>
                <a:cubicBezTo>
                  <a:pt x="638" y="1850"/>
                  <a:pt x="638" y="1850"/>
                  <a:pt x="638" y="1850"/>
                </a:cubicBezTo>
                <a:cubicBezTo>
                  <a:pt x="637" y="1854"/>
                  <a:pt x="633" y="1858"/>
                  <a:pt x="631" y="1862"/>
                </a:cubicBezTo>
                <a:cubicBezTo>
                  <a:pt x="631" y="1862"/>
                  <a:pt x="631" y="1862"/>
                  <a:pt x="631" y="1862"/>
                </a:cubicBezTo>
                <a:cubicBezTo>
                  <a:pt x="625" y="1873"/>
                  <a:pt x="625" y="1873"/>
                  <a:pt x="625" y="1873"/>
                </a:cubicBezTo>
                <a:cubicBezTo>
                  <a:pt x="624" y="1874"/>
                  <a:pt x="623" y="1876"/>
                  <a:pt x="621" y="1878"/>
                </a:cubicBezTo>
                <a:cubicBezTo>
                  <a:pt x="618" y="1879"/>
                  <a:pt x="616" y="1881"/>
                  <a:pt x="613" y="1882"/>
                </a:cubicBezTo>
                <a:cubicBezTo>
                  <a:pt x="612" y="1882"/>
                  <a:pt x="611" y="1883"/>
                  <a:pt x="610" y="1883"/>
                </a:cubicBezTo>
                <a:cubicBezTo>
                  <a:pt x="610" y="1883"/>
                  <a:pt x="609" y="1883"/>
                  <a:pt x="609" y="1884"/>
                </a:cubicBezTo>
                <a:cubicBezTo>
                  <a:pt x="609" y="1884"/>
                  <a:pt x="609" y="1884"/>
                  <a:pt x="609" y="1884"/>
                </a:cubicBezTo>
                <a:cubicBezTo>
                  <a:pt x="607" y="1884"/>
                  <a:pt x="605" y="1885"/>
                  <a:pt x="603" y="1885"/>
                </a:cubicBezTo>
                <a:cubicBezTo>
                  <a:pt x="599" y="1886"/>
                  <a:pt x="596" y="1886"/>
                  <a:pt x="59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70" y="1886"/>
                  <a:pt x="557" y="1886"/>
                  <a:pt x="545" y="1886"/>
                </a:cubicBezTo>
                <a:cubicBezTo>
                  <a:pt x="540" y="1886"/>
                  <a:pt x="528" y="1885"/>
                  <a:pt x="527" y="1878"/>
                </a:cubicBezTo>
                <a:cubicBezTo>
                  <a:pt x="527" y="1877"/>
                  <a:pt x="527" y="1876"/>
                  <a:pt x="527" y="1875"/>
                </a:cubicBezTo>
                <a:close/>
                <a:moveTo>
                  <a:pt x="545" y="2017"/>
                </a:moveTo>
                <a:cubicBezTo>
                  <a:pt x="545" y="2017"/>
                  <a:pt x="545" y="2017"/>
                  <a:pt x="545" y="2017"/>
                </a:cubicBezTo>
                <a:cubicBezTo>
                  <a:pt x="543" y="2024"/>
                  <a:pt x="538" y="2031"/>
                  <a:pt x="534" y="2038"/>
                </a:cubicBezTo>
                <a:cubicBezTo>
                  <a:pt x="534" y="2038"/>
                  <a:pt x="534" y="2038"/>
                  <a:pt x="534" y="2038"/>
                </a:cubicBezTo>
                <a:cubicBezTo>
                  <a:pt x="530" y="2045"/>
                  <a:pt x="527" y="2053"/>
                  <a:pt x="521" y="2060"/>
                </a:cubicBezTo>
                <a:cubicBezTo>
                  <a:pt x="521" y="2061"/>
                  <a:pt x="520" y="2061"/>
                  <a:pt x="520" y="2062"/>
                </a:cubicBezTo>
                <a:cubicBezTo>
                  <a:pt x="520" y="2062"/>
                  <a:pt x="520" y="2062"/>
                  <a:pt x="520" y="2062"/>
                </a:cubicBezTo>
                <a:cubicBezTo>
                  <a:pt x="519" y="2063"/>
                  <a:pt x="518" y="2064"/>
                  <a:pt x="517" y="2064"/>
                </a:cubicBezTo>
                <a:cubicBezTo>
                  <a:pt x="517" y="2065"/>
                  <a:pt x="517" y="2065"/>
                  <a:pt x="516" y="2065"/>
                </a:cubicBezTo>
                <a:cubicBezTo>
                  <a:pt x="516" y="2065"/>
                  <a:pt x="516" y="2066"/>
                  <a:pt x="516" y="2066"/>
                </a:cubicBezTo>
                <a:cubicBezTo>
                  <a:pt x="510" y="2071"/>
                  <a:pt x="503" y="2074"/>
                  <a:pt x="496" y="2076"/>
                </a:cubicBezTo>
                <a:cubicBezTo>
                  <a:pt x="495" y="2076"/>
                  <a:pt x="494" y="2076"/>
                  <a:pt x="493" y="2077"/>
                </a:cubicBezTo>
                <a:cubicBezTo>
                  <a:pt x="489" y="2078"/>
                  <a:pt x="484" y="2078"/>
                  <a:pt x="480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58" y="2078"/>
                  <a:pt x="439" y="2078"/>
                  <a:pt x="421" y="2079"/>
                </a:cubicBezTo>
                <a:cubicBezTo>
                  <a:pt x="419" y="2079"/>
                  <a:pt x="418" y="2078"/>
                  <a:pt x="416" y="2078"/>
                </a:cubicBezTo>
                <a:cubicBezTo>
                  <a:pt x="414" y="2078"/>
                  <a:pt x="412" y="2078"/>
                  <a:pt x="410" y="2077"/>
                </a:cubicBezTo>
                <a:cubicBezTo>
                  <a:pt x="406" y="2076"/>
                  <a:pt x="404" y="2074"/>
                  <a:pt x="402" y="2072"/>
                </a:cubicBezTo>
                <a:cubicBezTo>
                  <a:pt x="401" y="2070"/>
                  <a:pt x="400" y="2068"/>
                  <a:pt x="400" y="2066"/>
                </a:cubicBezTo>
                <a:cubicBezTo>
                  <a:pt x="400" y="2064"/>
                  <a:pt x="401" y="2062"/>
                  <a:pt x="402" y="2060"/>
                </a:cubicBezTo>
                <a:cubicBezTo>
                  <a:pt x="402" y="2059"/>
                  <a:pt x="402" y="2059"/>
                  <a:pt x="403" y="2059"/>
                </a:cubicBezTo>
                <a:cubicBezTo>
                  <a:pt x="403" y="2058"/>
                  <a:pt x="403" y="2058"/>
                  <a:pt x="403" y="2058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9" y="2050"/>
                  <a:pt x="413" y="2043"/>
                  <a:pt x="418" y="2035"/>
                </a:cubicBezTo>
                <a:cubicBezTo>
                  <a:pt x="422" y="2030"/>
                  <a:pt x="425" y="2024"/>
                  <a:pt x="430" y="2019"/>
                </a:cubicBezTo>
                <a:cubicBezTo>
                  <a:pt x="430" y="2018"/>
                  <a:pt x="431" y="2018"/>
                  <a:pt x="431" y="2017"/>
                </a:cubicBezTo>
                <a:cubicBezTo>
                  <a:pt x="431" y="2017"/>
                  <a:pt x="432" y="2017"/>
                  <a:pt x="432" y="2017"/>
                </a:cubicBezTo>
                <a:cubicBezTo>
                  <a:pt x="433" y="2016"/>
                  <a:pt x="434" y="2015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41" y="2009"/>
                  <a:pt x="449" y="2006"/>
                  <a:pt x="457" y="2004"/>
                </a:cubicBezTo>
                <a:cubicBezTo>
                  <a:pt x="457" y="2004"/>
                  <a:pt x="457" y="2004"/>
                  <a:pt x="457" y="2004"/>
                </a:cubicBezTo>
                <a:cubicBezTo>
                  <a:pt x="457" y="2004"/>
                  <a:pt x="458" y="2004"/>
                  <a:pt x="458" y="2004"/>
                </a:cubicBezTo>
                <a:cubicBezTo>
                  <a:pt x="459" y="2004"/>
                  <a:pt x="461" y="2004"/>
                  <a:pt x="462" y="2004"/>
                </a:cubicBezTo>
                <a:cubicBezTo>
                  <a:pt x="463" y="2003"/>
                  <a:pt x="464" y="2003"/>
                  <a:pt x="465" y="2003"/>
                </a:cubicBezTo>
                <a:cubicBezTo>
                  <a:pt x="466" y="2003"/>
                  <a:pt x="467" y="2003"/>
                  <a:pt x="468" y="2003"/>
                </a:cubicBezTo>
                <a:cubicBezTo>
                  <a:pt x="468" y="2003"/>
                  <a:pt x="469" y="2003"/>
                  <a:pt x="470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88" y="2003"/>
                  <a:pt x="504" y="2003"/>
                  <a:pt x="521" y="2003"/>
                </a:cubicBezTo>
                <a:cubicBezTo>
                  <a:pt x="521" y="2003"/>
                  <a:pt x="521" y="2003"/>
                  <a:pt x="521" y="2003"/>
                </a:cubicBezTo>
                <a:cubicBezTo>
                  <a:pt x="524" y="2003"/>
                  <a:pt x="524" y="2003"/>
                  <a:pt x="524" y="2003"/>
                </a:cubicBezTo>
                <a:cubicBezTo>
                  <a:pt x="528" y="2003"/>
                  <a:pt x="532" y="2003"/>
                  <a:pt x="535" y="2004"/>
                </a:cubicBezTo>
                <a:cubicBezTo>
                  <a:pt x="536" y="2004"/>
                  <a:pt x="536" y="2005"/>
                  <a:pt x="537" y="2005"/>
                </a:cubicBezTo>
                <a:cubicBezTo>
                  <a:pt x="537" y="2005"/>
                  <a:pt x="538" y="2005"/>
                  <a:pt x="538" y="2006"/>
                </a:cubicBezTo>
                <a:cubicBezTo>
                  <a:pt x="538" y="2006"/>
                  <a:pt x="539" y="2006"/>
                  <a:pt x="539" y="2006"/>
                </a:cubicBezTo>
                <a:cubicBezTo>
                  <a:pt x="543" y="2008"/>
                  <a:pt x="546" y="2012"/>
                  <a:pt x="545" y="2017"/>
                </a:cubicBezTo>
                <a:close/>
                <a:moveTo>
                  <a:pt x="579" y="1956"/>
                </a:move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8" y="1957"/>
                  <a:pt x="578" y="1958"/>
                  <a:pt x="577" y="1959"/>
                </a:cubicBezTo>
                <a:cubicBezTo>
                  <a:pt x="577" y="1959"/>
                  <a:pt x="577" y="1960"/>
                  <a:pt x="577" y="1960"/>
                </a:cubicBezTo>
                <a:cubicBezTo>
                  <a:pt x="572" y="1964"/>
                  <a:pt x="566" y="1968"/>
                  <a:pt x="560" y="1970"/>
                </a:cubicBezTo>
                <a:cubicBezTo>
                  <a:pt x="560" y="1970"/>
                  <a:pt x="560" y="1970"/>
                  <a:pt x="560" y="1970"/>
                </a:cubicBezTo>
                <a:cubicBezTo>
                  <a:pt x="559" y="1970"/>
                  <a:pt x="558" y="1970"/>
                  <a:pt x="557" y="1971"/>
                </a:cubicBezTo>
                <a:cubicBezTo>
                  <a:pt x="556" y="1971"/>
                  <a:pt x="556" y="1971"/>
                  <a:pt x="555" y="1971"/>
                </a:cubicBezTo>
                <a:cubicBezTo>
                  <a:pt x="554" y="1971"/>
                  <a:pt x="554" y="1971"/>
                  <a:pt x="553" y="1971"/>
                </a:cubicBezTo>
                <a:cubicBezTo>
                  <a:pt x="550" y="1972"/>
                  <a:pt x="546" y="1973"/>
                  <a:pt x="542" y="1973"/>
                </a:cubicBezTo>
                <a:cubicBezTo>
                  <a:pt x="541" y="1973"/>
                  <a:pt x="541" y="1973"/>
                  <a:pt x="541" y="1973"/>
                </a:cubicBezTo>
                <a:cubicBezTo>
                  <a:pt x="534" y="1973"/>
                  <a:pt x="527" y="1973"/>
                  <a:pt x="520" y="1973"/>
                </a:cubicBezTo>
                <a:cubicBezTo>
                  <a:pt x="510" y="1973"/>
                  <a:pt x="499" y="1973"/>
                  <a:pt x="489" y="1973"/>
                </a:cubicBezTo>
                <a:cubicBezTo>
                  <a:pt x="488" y="1973"/>
                  <a:pt x="486" y="1973"/>
                  <a:pt x="484" y="1973"/>
                </a:cubicBezTo>
                <a:cubicBezTo>
                  <a:pt x="484" y="1973"/>
                  <a:pt x="484" y="1973"/>
                  <a:pt x="483" y="1973"/>
                </a:cubicBezTo>
                <a:cubicBezTo>
                  <a:pt x="482" y="1972"/>
                  <a:pt x="480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4" y="1970"/>
                  <a:pt x="470" y="1968"/>
                  <a:pt x="470" y="1963"/>
                </a:cubicBezTo>
                <a:cubicBezTo>
                  <a:pt x="470" y="1962"/>
                  <a:pt x="470" y="1961"/>
                  <a:pt x="470" y="1960"/>
                </a:cubicBezTo>
                <a:cubicBezTo>
                  <a:pt x="470" y="1960"/>
                  <a:pt x="470" y="1959"/>
                  <a:pt x="471" y="1959"/>
                </a:cubicBezTo>
                <a:cubicBezTo>
                  <a:pt x="471" y="1958"/>
                  <a:pt x="471" y="1957"/>
                  <a:pt x="472" y="1957"/>
                </a:cubicBezTo>
                <a:cubicBezTo>
                  <a:pt x="472" y="1957"/>
                  <a:pt x="472" y="1956"/>
                  <a:pt x="472" y="1956"/>
                </a:cubicBezTo>
                <a:cubicBezTo>
                  <a:pt x="472" y="1956"/>
                  <a:pt x="472" y="1956"/>
                  <a:pt x="472" y="1956"/>
                </a:cubicBezTo>
                <a:cubicBezTo>
                  <a:pt x="473" y="1955"/>
                  <a:pt x="474" y="1954"/>
                  <a:pt x="474" y="1953"/>
                </a:cubicBezTo>
                <a:cubicBezTo>
                  <a:pt x="479" y="1945"/>
                  <a:pt x="485" y="1938"/>
                  <a:pt x="490" y="1930"/>
                </a:cubicBezTo>
                <a:cubicBezTo>
                  <a:pt x="490" y="1930"/>
                  <a:pt x="490" y="1930"/>
                  <a:pt x="490" y="1930"/>
                </a:cubicBezTo>
                <a:cubicBezTo>
                  <a:pt x="492" y="1927"/>
                  <a:pt x="492" y="1927"/>
                  <a:pt x="492" y="1927"/>
                </a:cubicBezTo>
                <a:cubicBezTo>
                  <a:pt x="493" y="1925"/>
                  <a:pt x="495" y="1923"/>
                  <a:pt x="498" y="1921"/>
                </a:cubicBezTo>
                <a:cubicBezTo>
                  <a:pt x="499" y="1920"/>
                  <a:pt x="501" y="1919"/>
                  <a:pt x="503" y="1918"/>
                </a:cubicBezTo>
                <a:cubicBezTo>
                  <a:pt x="504" y="1918"/>
                  <a:pt x="505" y="1917"/>
                  <a:pt x="506" y="1917"/>
                </a:cubicBezTo>
                <a:cubicBezTo>
                  <a:pt x="506" y="1917"/>
                  <a:pt x="506" y="1917"/>
                  <a:pt x="507" y="1917"/>
                </a:cubicBezTo>
                <a:cubicBezTo>
                  <a:pt x="507" y="1917"/>
                  <a:pt x="507" y="1916"/>
                  <a:pt x="507" y="1916"/>
                </a:cubicBezTo>
                <a:cubicBezTo>
                  <a:pt x="508" y="1916"/>
                  <a:pt x="508" y="1916"/>
                  <a:pt x="508" y="1916"/>
                </a:cubicBezTo>
                <a:cubicBezTo>
                  <a:pt x="511" y="1915"/>
                  <a:pt x="514" y="1914"/>
                  <a:pt x="517" y="1913"/>
                </a:cubicBezTo>
                <a:cubicBezTo>
                  <a:pt x="521" y="1913"/>
                  <a:pt x="525" y="1912"/>
                  <a:pt x="528" y="1912"/>
                </a:cubicBezTo>
                <a:cubicBezTo>
                  <a:pt x="538" y="1912"/>
                  <a:pt x="538" y="1912"/>
                  <a:pt x="538" y="1912"/>
                </a:cubicBezTo>
                <a:cubicBezTo>
                  <a:pt x="541" y="1912"/>
                  <a:pt x="543" y="1912"/>
                  <a:pt x="545" y="1912"/>
                </a:cubicBezTo>
                <a:cubicBezTo>
                  <a:pt x="555" y="1912"/>
                  <a:pt x="564" y="1912"/>
                  <a:pt x="573" y="1912"/>
                </a:cubicBezTo>
                <a:cubicBezTo>
                  <a:pt x="573" y="1912"/>
                  <a:pt x="573" y="1912"/>
                  <a:pt x="573" y="1912"/>
                </a:cubicBezTo>
                <a:cubicBezTo>
                  <a:pt x="577" y="1912"/>
                  <a:pt x="577" y="1912"/>
                  <a:pt x="577" y="1912"/>
                </a:cubicBezTo>
                <a:cubicBezTo>
                  <a:pt x="581" y="1912"/>
                  <a:pt x="584" y="1913"/>
                  <a:pt x="587" y="1913"/>
                </a:cubicBezTo>
                <a:cubicBezTo>
                  <a:pt x="589" y="1914"/>
                  <a:pt x="590" y="1915"/>
                  <a:pt x="592" y="1915"/>
                </a:cubicBezTo>
                <a:cubicBezTo>
                  <a:pt x="596" y="1918"/>
                  <a:pt x="599" y="1921"/>
                  <a:pt x="595" y="1927"/>
                </a:cubicBezTo>
                <a:cubicBezTo>
                  <a:pt x="592" y="1934"/>
                  <a:pt x="588" y="1941"/>
                  <a:pt x="584" y="1948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lose/>
                <a:moveTo>
                  <a:pt x="1064" y="2056"/>
                </a:moveTo>
                <a:cubicBezTo>
                  <a:pt x="1064" y="2057"/>
                  <a:pt x="1064" y="2059"/>
                  <a:pt x="1064" y="2060"/>
                </a:cubicBezTo>
                <a:cubicBezTo>
                  <a:pt x="1064" y="2060"/>
                  <a:pt x="1064" y="2060"/>
                  <a:pt x="1064" y="2061"/>
                </a:cubicBezTo>
                <a:cubicBezTo>
                  <a:pt x="1063" y="2062"/>
                  <a:pt x="1063" y="2063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1" y="2065"/>
                  <a:pt x="1060" y="2066"/>
                  <a:pt x="1059" y="2067"/>
                </a:cubicBezTo>
                <a:cubicBezTo>
                  <a:pt x="1059" y="2067"/>
                  <a:pt x="1059" y="2067"/>
                  <a:pt x="1059" y="2068"/>
                </a:cubicBezTo>
                <a:cubicBezTo>
                  <a:pt x="1058" y="2069"/>
                  <a:pt x="1057" y="2069"/>
                  <a:pt x="1056" y="2070"/>
                </a:cubicBezTo>
                <a:cubicBezTo>
                  <a:pt x="1056" y="2070"/>
                  <a:pt x="1055" y="2071"/>
                  <a:pt x="1055" y="2071"/>
                </a:cubicBezTo>
                <a:cubicBezTo>
                  <a:pt x="1055" y="2071"/>
                  <a:pt x="1055" y="2071"/>
                  <a:pt x="1055" y="2071"/>
                </a:cubicBezTo>
                <a:cubicBezTo>
                  <a:pt x="1053" y="2072"/>
                  <a:pt x="1052" y="2072"/>
                  <a:pt x="1051" y="2073"/>
                </a:cubicBezTo>
                <a:cubicBezTo>
                  <a:pt x="1051" y="2073"/>
                  <a:pt x="1051" y="2073"/>
                  <a:pt x="1050" y="2073"/>
                </a:cubicBezTo>
                <a:cubicBezTo>
                  <a:pt x="1049" y="2074"/>
                  <a:pt x="1048" y="2074"/>
                  <a:pt x="1047" y="2074"/>
                </a:cubicBezTo>
                <a:cubicBezTo>
                  <a:pt x="1047" y="2075"/>
                  <a:pt x="1046" y="2075"/>
                  <a:pt x="1046" y="2075"/>
                </a:cubicBezTo>
                <a:cubicBezTo>
                  <a:pt x="1046" y="2075"/>
                  <a:pt x="1045" y="2075"/>
                  <a:pt x="1045" y="2075"/>
                </a:cubicBezTo>
                <a:cubicBezTo>
                  <a:pt x="1045" y="2075"/>
                  <a:pt x="1045" y="2075"/>
                  <a:pt x="1044" y="2075"/>
                </a:cubicBezTo>
                <a:cubicBezTo>
                  <a:pt x="1043" y="2076"/>
                  <a:pt x="1042" y="2076"/>
                  <a:pt x="1041" y="2076"/>
                </a:cubicBezTo>
                <a:cubicBezTo>
                  <a:pt x="1039" y="2076"/>
                  <a:pt x="1038" y="2076"/>
                  <a:pt x="1037" y="2077"/>
                </a:cubicBezTo>
                <a:cubicBezTo>
                  <a:pt x="1036" y="2077"/>
                  <a:pt x="1035" y="2077"/>
                  <a:pt x="1034" y="2077"/>
                </a:cubicBezTo>
                <a:cubicBezTo>
                  <a:pt x="1033" y="2077"/>
                  <a:pt x="1033" y="2077"/>
                  <a:pt x="1033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25" y="2077"/>
                  <a:pt x="1018" y="2077"/>
                  <a:pt x="1011" y="2077"/>
                </a:cubicBezTo>
                <a:cubicBezTo>
                  <a:pt x="981" y="2077"/>
                  <a:pt x="630" y="2078"/>
                  <a:pt x="605" y="2078"/>
                </a:cubicBezTo>
                <a:cubicBezTo>
                  <a:pt x="604" y="2078"/>
                  <a:pt x="602" y="2078"/>
                  <a:pt x="600" y="2078"/>
                </a:cubicBezTo>
                <a:cubicBezTo>
                  <a:pt x="598" y="2077"/>
                  <a:pt x="596" y="2077"/>
                  <a:pt x="594" y="2076"/>
                </a:cubicBezTo>
                <a:cubicBezTo>
                  <a:pt x="590" y="2075"/>
                  <a:pt x="588" y="2074"/>
                  <a:pt x="586" y="2072"/>
                </a:cubicBezTo>
                <a:cubicBezTo>
                  <a:pt x="584" y="2070"/>
                  <a:pt x="583" y="2068"/>
                  <a:pt x="582" y="2065"/>
                </a:cubicBezTo>
                <a:cubicBezTo>
                  <a:pt x="582" y="2063"/>
                  <a:pt x="582" y="2060"/>
                  <a:pt x="584" y="2057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8" y="2048"/>
                  <a:pt x="592" y="2040"/>
                  <a:pt x="596" y="2031"/>
                </a:cubicBezTo>
                <a:cubicBezTo>
                  <a:pt x="597" y="2030"/>
                  <a:pt x="598" y="2029"/>
                  <a:pt x="598" y="2027"/>
                </a:cubicBezTo>
                <a:cubicBezTo>
                  <a:pt x="601" y="2021"/>
                  <a:pt x="601" y="2021"/>
                  <a:pt x="601" y="2021"/>
                </a:cubicBezTo>
                <a:cubicBezTo>
                  <a:pt x="603" y="2018"/>
                  <a:pt x="605" y="2016"/>
                  <a:pt x="607" y="2014"/>
                </a:cubicBezTo>
                <a:cubicBezTo>
                  <a:pt x="608" y="2013"/>
                  <a:pt x="609" y="2013"/>
                  <a:pt x="609" y="2012"/>
                </a:cubicBezTo>
                <a:cubicBezTo>
                  <a:pt x="610" y="2012"/>
                  <a:pt x="610" y="2012"/>
                  <a:pt x="610" y="2011"/>
                </a:cubicBezTo>
                <a:cubicBezTo>
                  <a:pt x="611" y="2011"/>
                  <a:pt x="612" y="2011"/>
                  <a:pt x="612" y="2010"/>
                </a:cubicBezTo>
                <a:cubicBezTo>
                  <a:pt x="612" y="2010"/>
                  <a:pt x="612" y="2010"/>
                  <a:pt x="613" y="2010"/>
                </a:cubicBezTo>
                <a:cubicBezTo>
                  <a:pt x="613" y="2010"/>
                  <a:pt x="613" y="2010"/>
                  <a:pt x="614" y="2009"/>
                </a:cubicBezTo>
                <a:cubicBezTo>
                  <a:pt x="615" y="2009"/>
                  <a:pt x="616" y="2008"/>
                  <a:pt x="617" y="2008"/>
                </a:cubicBezTo>
                <a:cubicBezTo>
                  <a:pt x="617" y="2008"/>
                  <a:pt x="618" y="2007"/>
                  <a:pt x="618" y="2007"/>
                </a:cubicBezTo>
                <a:cubicBezTo>
                  <a:pt x="619" y="2007"/>
                  <a:pt x="620" y="2007"/>
                  <a:pt x="621" y="2006"/>
                </a:cubicBezTo>
                <a:cubicBezTo>
                  <a:pt x="622" y="2006"/>
                  <a:pt x="623" y="2005"/>
                  <a:pt x="625" y="2005"/>
                </a:cubicBezTo>
                <a:cubicBezTo>
                  <a:pt x="625" y="2005"/>
                  <a:pt x="626" y="2004"/>
                  <a:pt x="627" y="2004"/>
                </a:cubicBezTo>
                <a:cubicBezTo>
                  <a:pt x="627" y="2004"/>
                  <a:pt x="628" y="2004"/>
                  <a:pt x="628" y="2004"/>
                </a:cubicBezTo>
                <a:cubicBezTo>
                  <a:pt x="632" y="2003"/>
                  <a:pt x="636" y="2002"/>
                  <a:pt x="640" y="2002"/>
                </a:cubicBezTo>
                <a:cubicBezTo>
                  <a:pt x="640" y="2002"/>
                  <a:pt x="1008" y="2001"/>
                  <a:pt x="1021" y="2001"/>
                </a:cubicBezTo>
                <a:cubicBezTo>
                  <a:pt x="1026" y="2001"/>
                  <a:pt x="1030" y="2001"/>
                  <a:pt x="1034" y="2001"/>
                </a:cubicBezTo>
                <a:cubicBezTo>
                  <a:pt x="1036" y="2001"/>
                  <a:pt x="1038" y="2002"/>
                  <a:pt x="1040" y="2002"/>
                </a:cubicBezTo>
                <a:cubicBezTo>
                  <a:pt x="1040" y="2002"/>
                  <a:pt x="1040" y="2002"/>
                  <a:pt x="1041" y="2002"/>
                </a:cubicBezTo>
                <a:cubicBezTo>
                  <a:pt x="1042" y="2002"/>
                  <a:pt x="1044" y="2002"/>
                  <a:pt x="1045" y="2003"/>
                </a:cubicBezTo>
                <a:cubicBezTo>
                  <a:pt x="1045" y="2003"/>
                  <a:pt x="1046" y="2003"/>
                  <a:pt x="1046" y="2003"/>
                </a:cubicBezTo>
                <a:cubicBezTo>
                  <a:pt x="1046" y="2003"/>
                  <a:pt x="1046" y="2003"/>
                  <a:pt x="1046" y="2003"/>
                </a:cubicBezTo>
                <a:cubicBezTo>
                  <a:pt x="1048" y="2003"/>
                  <a:pt x="1049" y="2004"/>
                  <a:pt x="1050" y="2004"/>
                </a:cubicBezTo>
                <a:cubicBezTo>
                  <a:pt x="1050" y="2004"/>
                  <a:pt x="1051" y="2005"/>
                  <a:pt x="1051" y="2005"/>
                </a:cubicBezTo>
                <a:cubicBezTo>
                  <a:pt x="1052" y="2005"/>
                  <a:pt x="1053" y="2006"/>
                  <a:pt x="1054" y="2006"/>
                </a:cubicBezTo>
                <a:cubicBezTo>
                  <a:pt x="1055" y="2006"/>
                  <a:pt x="1055" y="2007"/>
                  <a:pt x="1055" y="2007"/>
                </a:cubicBezTo>
                <a:cubicBezTo>
                  <a:pt x="1055" y="2007"/>
                  <a:pt x="1055" y="2007"/>
                  <a:pt x="1056" y="2007"/>
                </a:cubicBezTo>
                <a:cubicBezTo>
                  <a:pt x="1056" y="2008"/>
                  <a:pt x="1057" y="2008"/>
                  <a:pt x="1058" y="2009"/>
                </a:cubicBezTo>
                <a:cubicBezTo>
                  <a:pt x="1059" y="2010"/>
                  <a:pt x="1061" y="2011"/>
                  <a:pt x="1061" y="2013"/>
                </a:cubicBezTo>
                <a:cubicBezTo>
                  <a:pt x="1063" y="2015"/>
                  <a:pt x="1064" y="2017"/>
                  <a:pt x="1064" y="2020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31"/>
                  <a:pt x="1064" y="2040"/>
                  <a:pt x="1064" y="2049"/>
                </a:cubicBezTo>
                <a:cubicBezTo>
                  <a:pt x="1064" y="2051"/>
                  <a:pt x="1064" y="2054"/>
                  <a:pt x="1064" y="2056"/>
                </a:cubicBezTo>
                <a:close/>
                <a:moveTo>
                  <a:pt x="1114" y="1878"/>
                </a:moveTo>
                <a:cubicBezTo>
                  <a:pt x="1114" y="1878"/>
                  <a:pt x="1114" y="1877"/>
                  <a:pt x="1113" y="1877"/>
                </a:cubicBezTo>
                <a:cubicBezTo>
                  <a:pt x="1113" y="1877"/>
                  <a:pt x="1113" y="1877"/>
                  <a:pt x="1113" y="1877"/>
                </a:cubicBezTo>
                <a:cubicBezTo>
                  <a:pt x="1112" y="1875"/>
                  <a:pt x="1111" y="1873"/>
                  <a:pt x="1111" y="1871"/>
                </a:cubicBezTo>
                <a:cubicBezTo>
                  <a:pt x="1111" y="1870"/>
                  <a:pt x="1111" y="1870"/>
                  <a:pt x="1111" y="1870"/>
                </a:cubicBezTo>
                <a:cubicBezTo>
                  <a:pt x="1110" y="1868"/>
                  <a:pt x="1110" y="1867"/>
                  <a:pt x="1110" y="1866"/>
                </a:cubicBezTo>
                <a:cubicBezTo>
                  <a:pt x="1110" y="1866"/>
                  <a:pt x="1110" y="1866"/>
                  <a:pt x="1110" y="1866"/>
                </a:cubicBezTo>
                <a:cubicBezTo>
                  <a:pt x="1110" y="1861"/>
                  <a:pt x="1109" y="1855"/>
                  <a:pt x="1109" y="1849"/>
                </a:cubicBezTo>
                <a:cubicBezTo>
                  <a:pt x="1109" y="1848"/>
                  <a:pt x="1109" y="1848"/>
                  <a:pt x="1109" y="1848"/>
                </a:cubicBezTo>
                <a:cubicBezTo>
                  <a:pt x="1109" y="1846"/>
                  <a:pt x="1109" y="1844"/>
                  <a:pt x="1110" y="1843"/>
                </a:cubicBezTo>
                <a:cubicBezTo>
                  <a:pt x="1112" y="1841"/>
                  <a:pt x="1113" y="1840"/>
                  <a:pt x="1115" y="1839"/>
                </a:cubicBezTo>
                <a:cubicBezTo>
                  <a:pt x="1118" y="1838"/>
                  <a:pt x="1120" y="1837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4" y="1836"/>
                  <a:pt x="1125" y="1836"/>
                  <a:pt x="1126" y="1836"/>
                </a:cubicBezTo>
                <a:cubicBezTo>
                  <a:pt x="1127" y="1836"/>
                  <a:pt x="1127" y="1836"/>
                  <a:pt x="1128" y="1836"/>
                </a:cubicBezTo>
                <a:cubicBezTo>
                  <a:pt x="1133" y="1835"/>
                  <a:pt x="1138" y="1835"/>
                  <a:pt x="1143" y="1835"/>
                </a:cubicBezTo>
                <a:cubicBezTo>
                  <a:pt x="1176" y="1835"/>
                  <a:pt x="1176" y="1835"/>
                  <a:pt x="1176" y="1835"/>
                </a:cubicBezTo>
                <a:cubicBezTo>
                  <a:pt x="1178" y="1835"/>
                  <a:pt x="1180" y="1835"/>
                  <a:pt x="1182" y="1836"/>
                </a:cubicBezTo>
                <a:cubicBezTo>
                  <a:pt x="1191" y="1837"/>
                  <a:pt x="1201" y="1839"/>
                  <a:pt x="1203" y="1848"/>
                </a:cubicBezTo>
                <a:cubicBezTo>
                  <a:pt x="1205" y="1855"/>
                  <a:pt x="1206" y="1863"/>
                  <a:pt x="1207" y="1870"/>
                </a:cubicBezTo>
                <a:cubicBezTo>
                  <a:pt x="1207" y="1871"/>
                  <a:pt x="1207" y="1871"/>
                  <a:pt x="1207" y="1871"/>
                </a:cubicBezTo>
                <a:cubicBezTo>
                  <a:pt x="1208" y="1873"/>
                  <a:pt x="1207" y="1874"/>
                  <a:pt x="1207" y="1876"/>
                </a:cubicBezTo>
                <a:cubicBezTo>
                  <a:pt x="1207" y="1876"/>
                  <a:pt x="1207" y="1876"/>
                  <a:pt x="1206" y="1876"/>
                </a:cubicBezTo>
                <a:cubicBezTo>
                  <a:pt x="1206" y="1876"/>
                  <a:pt x="1206" y="1876"/>
                  <a:pt x="1206" y="1876"/>
                </a:cubicBezTo>
                <a:cubicBezTo>
                  <a:pt x="1206" y="1877"/>
                  <a:pt x="1206" y="1877"/>
                  <a:pt x="1206" y="1877"/>
                </a:cubicBezTo>
                <a:cubicBezTo>
                  <a:pt x="1204" y="1880"/>
                  <a:pt x="1200" y="1882"/>
                  <a:pt x="1195" y="1883"/>
                </a:cubicBezTo>
                <a:cubicBezTo>
                  <a:pt x="1195" y="1883"/>
                  <a:pt x="1195" y="1884"/>
                  <a:pt x="1194" y="1884"/>
                </a:cubicBezTo>
                <a:cubicBezTo>
                  <a:pt x="1194" y="1884"/>
                  <a:pt x="1193" y="1884"/>
                  <a:pt x="1193" y="1884"/>
                </a:cubicBezTo>
                <a:cubicBezTo>
                  <a:pt x="1192" y="1884"/>
                  <a:pt x="1192" y="1884"/>
                  <a:pt x="1192" y="1884"/>
                </a:cubicBezTo>
                <a:cubicBezTo>
                  <a:pt x="1191" y="1884"/>
                  <a:pt x="1190" y="1884"/>
                  <a:pt x="1189" y="1885"/>
                </a:cubicBezTo>
                <a:cubicBezTo>
                  <a:pt x="1178" y="1886"/>
                  <a:pt x="1164" y="1885"/>
                  <a:pt x="1158" y="1885"/>
                </a:cubicBezTo>
                <a:cubicBezTo>
                  <a:pt x="1137" y="1885"/>
                  <a:pt x="1137" y="1885"/>
                  <a:pt x="1137" y="1885"/>
                </a:cubicBezTo>
                <a:cubicBezTo>
                  <a:pt x="1135" y="1885"/>
                  <a:pt x="1134" y="1885"/>
                  <a:pt x="1132" y="1885"/>
                </a:cubicBezTo>
                <a:cubicBezTo>
                  <a:pt x="1131" y="1884"/>
                  <a:pt x="1130" y="1884"/>
                  <a:pt x="1128" y="1884"/>
                </a:cubicBezTo>
                <a:cubicBezTo>
                  <a:pt x="1128" y="1884"/>
                  <a:pt x="1128" y="1884"/>
                  <a:pt x="1127" y="1884"/>
                </a:cubicBezTo>
                <a:cubicBezTo>
                  <a:pt x="1127" y="1884"/>
                  <a:pt x="1127" y="1884"/>
                  <a:pt x="1127" y="1884"/>
                </a:cubicBezTo>
                <a:cubicBezTo>
                  <a:pt x="1126" y="1883"/>
                  <a:pt x="1125" y="1883"/>
                  <a:pt x="1123" y="1883"/>
                </a:cubicBezTo>
                <a:cubicBezTo>
                  <a:pt x="1123" y="1883"/>
                  <a:pt x="1122" y="1882"/>
                  <a:pt x="1122" y="1882"/>
                </a:cubicBezTo>
                <a:cubicBezTo>
                  <a:pt x="1121" y="1882"/>
                  <a:pt x="1120" y="1881"/>
                  <a:pt x="1119" y="1881"/>
                </a:cubicBezTo>
                <a:cubicBezTo>
                  <a:pt x="1117" y="1880"/>
                  <a:pt x="1116" y="1879"/>
                  <a:pt x="1115" y="1878"/>
                </a:cubicBezTo>
                <a:cubicBezTo>
                  <a:pt x="1115" y="1878"/>
                  <a:pt x="1114" y="1878"/>
                  <a:pt x="1114" y="1878"/>
                </a:cubicBezTo>
                <a:close/>
                <a:moveTo>
                  <a:pt x="1120" y="1961"/>
                </a:moveTo>
                <a:cubicBezTo>
                  <a:pt x="1118" y="1959"/>
                  <a:pt x="1117" y="1957"/>
                  <a:pt x="1117" y="1955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6" y="1943"/>
                  <a:pt x="1116" y="1935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5"/>
                  <a:pt x="1115" y="1925"/>
                  <a:pt x="1115" y="1924"/>
                </a:cubicBezTo>
                <a:cubicBezTo>
                  <a:pt x="1117" y="1906"/>
                  <a:pt x="1155" y="1911"/>
                  <a:pt x="1167" y="1911"/>
                </a:cubicBezTo>
                <a:cubicBezTo>
                  <a:pt x="1181" y="1911"/>
                  <a:pt x="1208" y="1907"/>
                  <a:pt x="1216" y="1921"/>
                </a:cubicBezTo>
                <a:cubicBezTo>
                  <a:pt x="1217" y="1923"/>
                  <a:pt x="1218" y="1924"/>
                  <a:pt x="1218" y="1925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31"/>
                  <a:pt x="1220" y="1936"/>
                  <a:pt x="1221" y="1940"/>
                </a:cubicBezTo>
                <a:cubicBezTo>
                  <a:pt x="1224" y="1955"/>
                  <a:pt x="1224" y="1955"/>
                  <a:pt x="1224" y="1955"/>
                </a:cubicBezTo>
                <a:cubicBezTo>
                  <a:pt x="1225" y="1957"/>
                  <a:pt x="1224" y="1959"/>
                  <a:pt x="1223" y="1961"/>
                </a:cubicBezTo>
                <a:cubicBezTo>
                  <a:pt x="1223" y="1962"/>
                  <a:pt x="1222" y="1963"/>
                  <a:pt x="1220" y="1964"/>
                </a:cubicBezTo>
                <a:cubicBezTo>
                  <a:pt x="1220" y="1965"/>
                  <a:pt x="1219" y="1965"/>
                  <a:pt x="1219" y="1966"/>
                </a:cubicBezTo>
                <a:cubicBezTo>
                  <a:pt x="1219" y="1966"/>
                  <a:pt x="1218" y="1966"/>
                  <a:pt x="1218" y="1966"/>
                </a:cubicBezTo>
                <a:cubicBezTo>
                  <a:pt x="1218" y="1966"/>
                  <a:pt x="1218" y="1966"/>
                  <a:pt x="1218" y="1967"/>
                </a:cubicBezTo>
                <a:cubicBezTo>
                  <a:pt x="1217" y="1967"/>
                  <a:pt x="1216" y="1967"/>
                  <a:pt x="1215" y="1968"/>
                </a:cubicBezTo>
                <a:cubicBezTo>
                  <a:pt x="1215" y="1968"/>
                  <a:pt x="1214" y="1968"/>
                  <a:pt x="1213" y="1969"/>
                </a:cubicBezTo>
                <a:cubicBezTo>
                  <a:pt x="1213" y="1969"/>
                  <a:pt x="1212" y="1969"/>
                  <a:pt x="1212" y="1969"/>
                </a:cubicBezTo>
                <a:cubicBezTo>
                  <a:pt x="1211" y="1969"/>
                  <a:pt x="1211" y="1970"/>
                  <a:pt x="1210" y="1970"/>
                </a:cubicBezTo>
                <a:cubicBezTo>
                  <a:pt x="1209" y="1970"/>
                  <a:pt x="1209" y="1970"/>
                  <a:pt x="1208" y="1970"/>
                </a:cubicBezTo>
                <a:cubicBezTo>
                  <a:pt x="1208" y="1970"/>
                  <a:pt x="1207" y="1970"/>
                  <a:pt x="1207" y="1970"/>
                </a:cubicBezTo>
                <a:cubicBezTo>
                  <a:pt x="1206" y="1971"/>
                  <a:pt x="1205" y="1971"/>
                  <a:pt x="1204" y="1971"/>
                </a:cubicBezTo>
                <a:cubicBezTo>
                  <a:pt x="1202" y="1971"/>
                  <a:pt x="1201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81" y="1971"/>
                  <a:pt x="1164" y="1971"/>
                  <a:pt x="1147" y="1971"/>
                </a:cubicBezTo>
                <a:cubicBezTo>
                  <a:pt x="1145" y="1971"/>
                  <a:pt x="1143" y="1971"/>
                  <a:pt x="1141" y="1971"/>
                </a:cubicBezTo>
                <a:cubicBezTo>
                  <a:pt x="1141" y="1971"/>
                  <a:pt x="1140" y="1971"/>
                  <a:pt x="1140" y="1971"/>
                </a:cubicBezTo>
                <a:cubicBezTo>
                  <a:pt x="1139" y="1971"/>
                  <a:pt x="1137" y="1970"/>
                  <a:pt x="1136" y="1970"/>
                </a:cubicBezTo>
                <a:cubicBezTo>
                  <a:pt x="1136" y="1970"/>
                  <a:pt x="1136" y="1970"/>
                  <a:pt x="1136" y="1970"/>
                </a:cubicBezTo>
                <a:cubicBezTo>
                  <a:pt x="1135" y="1970"/>
                  <a:pt x="1135" y="1970"/>
                  <a:pt x="1135" y="1970"/>
                </a:cubicBezTo>
                <a:cubicBezTo>
                  <a:pt x="1134" y="1969"/>
                  <a:pt x="1132" y="1969"/>
                  <a:pt x="1131" y="1969"/>
                </a:cubicBezTo>
                <a:cubicBezTo>
                  <a:pt x="1130" y="1968"/>
                  <a:pt x="1130" y="1968"/>
                  <a:pt x="1129" y="1968"/>
                </a:cubicBezTo>
                <a:cubicBezTo>
                  <a:pt x="1128" y="1967"/>
                  <a:pt x="1128" y="1967"/>
                  <a:pt x="1127" y="1967"/>
                </a:cubicBezTo>
                <a:cubicBezTo>
                  <a:pt x="1127" y="1967"/>
                  <a:pt x="1126" y="1967"/>
                  <a:pt x="1126" y="1966"/>
                </a:cubicBezTo>
                <a:cubicBezTo>
                  <a:pt x="1124" y="1965"/>
                  <a:pt x="1121" y="1963"/>
                  <a:pt x="1120" y="1961"/>
                </a:cubicBezTo>
                <a:close/>
                <a:moveTo>
                  <a:pt x="1244" y="2063"/>
                </a:moveTo>
                <a:cubicBezTo>
                  <a:pt x="1243" y="2066"/>
                  <a:pt x="1241" y="2068"/>
                  <a:pt x="1238" y="2070"/>
                </a:cubicBezTo>
                <a:cubicBezTo>
                  <a:pt x="1236" y="2072"/>
                  <a:pt x="1233" y="2074"/>
                  <a:pt x="1229" y="2075"/>
                </a:cubicBezTo>
                <a:cubicBezTo>
                  <a:pt x="1225" y="2076"/>
                  <a:pt x="1221" y="2076"/>
                  <a:pt x="1217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189" y="2076"/>
                  <a:pt x="1174" y="2076"/>
                  <a:pt x="1158" y="2077"/>
                </a:cubicBezTo>
                <a:cubicBezTo>
                  <a:pt x="1156" y="2077"/>
                  <a:pt x="1154" y="2076"/>
                  <a:pt x="1152" y="2076"/>
                </a:cubicBezTo>
                <a:cubicBezTo>
                  <a:pt x="1152" y="2076"/>
                  <a:pt x="1151" y="2076"/>
                  <a:pt x="1151" y="2076"/>
                </a:cubicBezTo>
                <a:cubicBezTo>
                  <a:pt x="1149" y="2076"/>
                  <a:pt x="1148" y="2075"/>
                  <a:pt x="1146" y="2075"/>
                </a:cubicBezTo>
                <a:cubicBezTo>
                  <a:pt x="1146" y="2075"/>
                  <a:pt x="1146" y="2075"/>
                  <a:pt x="1146" y="2075"/>
                </a:cubicBezTo>
                <a:cubicBezTo>
                  <a:pt x="1145" y="2075"/>
                  <a:pt x="1145" y="2075"/>
                  <a:pt x="1145" y="2075"/>
                </a:cubicBezTo>
                <a:cubicBezTo>
                  <a:pt x="1138" y="2073"/>
                  <a:pt x="1132" y="2069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7" y="2063"/>
                  <a:pt x="1126" y="2062"/>
                  <a:pt x="1126" y="2060"/>
                </a:cubicBezTo>
                <a:cubicBezTo>
                  <a:pt x="1126" y="2060"/>
                  <a:pt x="1126" y="2059"/>
                  <a:pt x="1125" y="2059"/>
                </a:cubicBezTo>
                <a:cubicBezTo>
                  <a:pt x="1125" y="2058"/>
                  <a:pt x="1125" y="2057"/>
                  <a:pt x="1125" y="2057"/>
                </a:cubicBezTo>
                <a:cubicBezTo>
                  <a:pt x="1125" y="2056"/>
                  <a:pt x="1125" y="2056"/>
                  <a:pt x="1125" y="2056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4" y="2046"/>
                  <a:pt x="1123" y="2037"/>
                  <a:pt x="1123" y="2029"/>
                </a:cubicBezTo>
                <a:cubicBezTo>
                  <a:pt x="1123" y="2027"/>
                  <a:pt x="1122" y="2026"/>
                  <a:pt x="1122" y="2024"/>
                </a:cubicBezTo>
                <a:cubicBezTo>
                  <a:pt x="1122" y="2020"/>
                  <a:pt x="1122" y="2020"/>
                  <a:pt x="1122" y="2020"/>
                </a:cubicBezTo>
                <a:cubicBezTo>
                  <a:pt x="1122" y="2019"/>
                  <a:pt x="1122" y="2019"/>
                  <a:pt x="1122" y="2019"/>
                </a:cubicBezTo>
                <a:cubicBezTo>
                  <a:pt x="1122" y="2018"/>
                  <a:pt x="1122" y="2017"/>
                  <a:pt x="1122" y="2016"/>
                </a:cubicBezTo>
                <a:cubicBezTo>
                  <a:pt x="1122" y="2016"/>
                  <a:pt x="1123" y="2016"/>
                  <a:pt x="1123" y="2015"/>
                </a:cubicBezTo>
                <a:cubicBezTo>
                  <a:pt x="1123" y="2014"/>
                  <a:pt x="1123" y="2014"/>
                  <a:pt x="1123" y="2013"/>
                </a:cubicBezTo>
                <a:cubicBezTo>
                  <a:pt x="1124" y="2013"/>
                  <a:pt x="1124" y="2013"/>
                  <a:pt x="1124" y="2012"/>
                </a:cubicBezTo>
                <a:cubicBezTo>
                  <a:pt x="1124" y="2012"/>
                  <a:pt x="1124" y="2012"/>
                  <a:pt x="1124" y="2012"/>
                </a:cubicBezTo>
                <a:cubicBezTo>
                  <a:pt x="1125" y="2011"/>
                  <a:pt x="1125" y="2010"/>
                  <a:pt x="1126" y="2010"/>
                </a:cubicBezTo>
                <a:cubicBezTo>
                  <a:pt x="1126" y="2009"/>
                  <a:pt x="1127" y="2009"/>
                  <a:pt x="1127" y="2009"/>
                </a:cubicBezTo>
                <a:cubicBezTo>
                  <a:pt x="1128" y="2008"/>
                  <a:pt x="1128" y="2008"/>
                  <a:pt x="1129" y="2007"/>
                </a:cubicBezTo>
                <a:cubicBezTo>
                  <a:pt x="1129" y="2007"/>
                  <a:pt x="1129" y="2007"/>
                  <a:pt x="1130" y="2006"/>
                </a:cubicBezTo>
                <a:cubicBezTo>
                  <a:pt x="1130" y="2006"/>
                  <a:pt x="1130" y="2006"/>
                  <a:pt x="1130" y="2006"/>
                </a:cubicBezTo>
                <a:cubicBezTo>
                  <a:pt x="1131" y="2006"/>
                  <a:pt x="1132" y="2005"/>
                  <a:pt x="1133" y="2004"/>
                </a:cubicBezTo>
                <a:cubicBezTo>
                  <a:pt x="1134" y="2004"/>
                  <a:pt x="1134" y="2004"/>
                  <a:pt x="1134" y="2004"/>
                </a:cubicBezTo>
                <a:cubicBezTo>
                  <a:pt x="1134" y="2004"/>
                  <a:pt x="1135" y="2004"/>
                  <a:pt x="1135" y="2004"/>
                </a:cubicBezTo>
                <a:cubicBezTo>
                  <a:pt x="1135" y="2004"/>
                  <a:pt x="1135" y="2004"/>
                  <a:pt x="1136" y="2004"/>
                </a:cubicBezTo>
                <a:cubicBezTo>
                  <a:pt x="1137" y="2003"/>
                  <a:pt x="1138" y="2003"/>
                  <a:pt x="1139" y="2003"/>
                </a:cubicBezTo>
                <a:cubicBezTo>
                  <a:pt x="1139" y="2002"/>
                  <a:pt x="1140" y="2002"/>
                  <a:pt x="1140" y="2002"/>
                </a:cubicBezTo>
                <a:cubicBezTo>
                  <a:pt x="1141" y="2002"/>
                  <a:pt x="1141" y="2002"/>
                  <a:pt x="1142" y="2002"/>
                </a:cubicBezTo>
                <a:cubicBezTo>
                  <a:pt x="1143" y="2002"/>
                  <a:pt x="1145" y="2001"/>
                  <a:pt x="1147" y="2001"/>
                </a:cubicBezTo>
                <a:cubicBezTo>
                  <a:pt x="1147" y="2001"/>
                  <a:pt x="1148" y="2001"/>
                  <a:pt x="1148" y="2001"/>
                </a:cubicBezTo>
                <a:cubicBezTo>
                  <a:pt x="1149" y="2001"/>
                  <a:pt x="1149" y="2001"/>
                  <a:pt x="1150" y="2001"/>
                </a:cubicBezTo>
                <a:cubicBezTo>
                  <a:pt x="1153" y="2001"/>
                  <a:pt x="1153" y="2001"/>
                  <a:pt x="1153" y="2001"/>
                </a:cubicBezTo>
                <a:cubicBezTo>
                  <a:pt x="1155" y="2001"/>
                  <a:pt x="1158" y="2001"/>
                  <a:pt x="1160" y="2001"/>
                </a:cubicBezTo>
                <a:cubicBezTo>
                  <a:pt x="1163" y="2001"/>
                  <a:pt x="1165" y="2001"/>
                  <a:pt x="1168" y="2001"/>
                </a:cubicBezTo>
                <a:cubicBezTo>
                  <a:pt x="1191" y="2001"/>
                  <a:pt x="1191" y="2001"/>
                  <a:pt x="1191" y="2001"/>
                </a:cubicBezTo>
                <a:cubicBezTo>
                  <a:pt x="1197" y="2001"/>
                  <a:pt x="1203" y="2001"/>
                  <a:pt x="1209" y="2001"/>
                </a:cubicBezTo>
                <a:cubicBezTo>
                  <a:pt x="1210" y="2001"/>
                  <a:pt x="1211" y="2001"/>
                  <a:pt x="1212" y="2002"/>
                </a:cubicBezTo>
                <a:cubicBezTo>
                  <a:pt x="1212" y="2002"/>
                  <a:pt x="1213" y="2002"/>
                  <a:pt x="1214" y="2002"/>
                </a:cubicBezTo>
                <a:cubicBezTo>
                  <a:pt x="1214" y="2002"/>
                  <a:pt x="1214" y="2002"/>
                  <a:pt x="1215" y="2002"/>
                </a:cubicBezTo>
                <a:cubicBezTo>
                  <a:pt x="1215" y="2002"/>
                  <a:pt x="1216" y="2002"/>
                  <a:pt x="1216" y="2002"/>
                </a:cubicBezTo>
                <a:cubicBezTo>
                  <a:pt x="1216" y="2002"/>
                  <a:pt x="1216" y="2003"/>
                  <a:pt x="1217" y="2003"/>
                </a:cubicBezTo>
                <a:cubicBezTo>
                  <a:pt x="1218" y="2003"/>
                  <a:pt x="1219" y="2003"/>
                  <a:pt x="1220" y="2004"/>
                </a:cubicBezTo>
                <a:cubicBezTo>
                  <a:pt x="1221" y="2004"/>
                  <a:pt x="1221" y="2004"/>
                  <a:pt x="1222" y="2004"/>
                </a:cubicBezTo>
                <a:cubicBezTo>
                  <a:pt x="1222" y="2005"/>
                  <a:pt x="1223" y="2005"/>
                  <a:pt x="1223" y="2005"/>
                </a:cubicBezTo>
                <a:cubicBezTo>
                  <a:pt x="1224" y="2005"/>
                  <a:pt x="1225" y="2006"/>
                  <a:pt x="1226" y="2006"/>
                </a:cubicBezTo>
                <a:cubicBezTo>
                  <a:pt x="1229" y="2008"/>
                  <a:pt x="1231" y="2010"/>
                  <a:pt x="1233" y="2012"/>
                </a:cubicBezTo>
                <a:cubicBezTo>
                  <a:pt x="1235" y="2014"/>
                  <a:pt x="1237" y="2017"/>
                  <a:pt x="1237" y="2019"/>
                </a:cubicBezTo>
                <a:cubicBezTo>
                  <a:pt x="1240" y="2034"/>
                  <a:pt x="1240" y="2034"/>
                  <a:pt x="1240" y="2034"/>
                </a:cubicBezTo>
                <a:cubicBezTo>
                  <a:pt x="1241" y="2040"/>
                  <a:pt x="1243" y="2046"/>
                  <a:pt x="1244" y="2052"/>
                </a:cubicBezTo>
                <a:cubicBezTo>
                  <a:pt x="1244" y="2052"/>
                  <a:pt x="1244" y="2052"/>
                  <a:pt x="1244" y="2052"/>
                </a:cubicBezTo>
                <a:cubicBezTo>
                  <a:pt x="1244" y="2055"/>
                  <a:pt x="1244" y="2055"/>
                  <a:pt x="1244" y="2055"/>
                </a:cubicBezTo>
                <a:cubicBezTo>
                  <a:pt x="1245" y="2058"/>
                  <a:pt x="1245" y="2061"/>
                  <a:pt x="1244" y="2063"/>
                </a:cubicBezTo>
                <a:close/>
                <a:moveTo>
                  <a:pt x="1349" y="1880"/>
                </a:moveTo>
                <a:cubicBezTo>
                  <a:pt x="1346" y="1879"/>
                  <a:pt x="1344" y="1878"/>
                  <a:pt x="1342" y="1876"/>
                </a:cubicBezTo>
                <a:cubicBezTo>
                  <a:pt x="1340" y="1875"/>
                  <a:pt x="1338" y="1873"/>
                  <a:pt x="1338" y="1871"/>
                </a:cubicBezTo>
                <a:cubicBezTo>
                  <a:pt x="1337" y="1868"/>
                  <a:pt x="1337" y="1868"/>
                  <a:pt x="1337" y="1868"/>
                </a:cubicBezTo>
                <a:cubicBezTo>
                  <a:pt x="1335" y="1863"/>
                  <a:pt x="1333" y="1859"/>
                  <a:pt x="1332" y="1854"/>
                </a:cubicBezTo>
                <a:cubicBezTo>
                  <a:pt x="1331" y="1852"/>
                  <a:pt x="1329" y="1848"/>
                  <a:pt x="1329" y="1845"/>
                </a:cubicBezTo>
                <a:cubicBezTo>
                  <a:pt x="1329" y="1845"/>
                  <a:pt x="1329" y="1845"/>
                  <a:pt x="1329" y="1844"/>
                </a:cubicBezTo>
                <a:cubicBezTo>
                  <a:pt x="1329" y="1844"/>
                  <a:pt x="1329" y="1844"/>
                  <a:pt x="1329" y="1844"/>
                </a:cubicBezTo>
                <a:cubicBezTo>
                  <a:pt x="1329" y="1844"/>
                  <a:pt x="1329" y="1843"/>
                  <a:pt x="1329" y="1843"/>
                </a:cubicBezTo>
                <a:cubicBezTo>
                  <a:pt x="1329" y="1843"/>
                  <a:pt x="1329" y="1843"/>
                  <a:pt x="1329" y="1842"/>
                </a:cubicBezTo>
                <a:cubicBezTo>
                  <a:pt x="1329" y="1842"/>
                  <a:pt x="1329" y="1842"/>
                  <a:pt x="1329" y="1842"/>
                </a:cubicBezTo>
                <a:cubicBezTo>
                  <a:pt x="1333" y="1834"/>
                  <a:pt x="1348" y="1835"/>
                  <a:pt x="1355" y="1835"/>
                </a:cubicBezTo>
                <a:cubicBezTo>
                  <a:pt x="1392" y="1835"/>
                  <a:pt x="1392" y="1835"/>
                  <a:pt x="1392" y="1835"/>
                </a:cubicBezTo>
                <a:cubicBezTo>
                  <a:pt x="1396" y="1835"/>
                  <a:pt x="1399" y="1835"/>
                  <a:pt x="1402" y="1836"/>
                </a:cubicBezTo>
                <a:cubicBezTo>
                  <a:pt x="1403" y="1836"/>
                  <a:pt x="1404" y="1836"/>
                  <a:pt x="1405" y="1836"/>
                </a:cubicBezTo>
                <a:cubicBezTo>
                  <a:pt x="1405" y="1836"/>
                  <a:pt x="1405" y="1837"/>
                  <a:pt x="1406" y="1837"/>
                </a:cubicBezTo>
                <a:cubicBezTo>
                  <a:pt x="1406" y="1837"/>
                  <a:pt x="1407" y="1837"/>
                  <a:pt x="1408" y="1837"/>
                </a:cubicBezTo>
                <a:cubicBezTo>
                  <a:pt x="1409" y="1837"/>
                  <a:pt x="1410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2" y="1839"/>
                  <a:pt x="1413" y="1839"/>
                  <a:pt x="1414" y="1840"/>
                </a:cubicBezTo>
                <a:cubicBezTo>
                  <a:pt x="1415" y="1840"/>
                  <a:pt x="1415" y="1840"/>
                  <a:pt x="1416" y="1841"/>
                </a:cubicBezTo>
                <a:cubicBezTo>
                  <a:pt x="1416" y="1841"/>
                  <a:pt x="1416" y="1841"/>
                  <a:pt x="1417" y="1841"/>
                </a:cubicBezTo>
                <a:cubicBezTo>
                  <a:pt x="1417" y="1841"/>
                  <a:pt x="1417" y="1841"/>
                  <a:pt x="1417" y="1842"/>
                </a:cubicBezTo>
                <a:cubicBezTo>
                  <a:pt x="1418" y="1842"/>
                  <a:pt x="1418" y="1842"/>
                  <a:pt x="1418" y="1842"/>
                </a:cubicBezTo>
                <a:cubicBezTo>
                  <a:pt x="1420" y="1844"/>
                  <a:pt x="1422" y="1845"/>
                  <a:pt x="1423" y="1847"/>
                </a:cubicBezTo>
                <a:cubicBezTo>
                  <a:pt x="1423" y="1847"/>
                  <a:pt x="1423" y="1847"/>
                  <a:pt x="1423" y="1847"/>
                </a:cubicBezTo>
                <a:cubicBezTo>
                  <a:pt x="1426" y="1852"/>
                  <a:pt x="1428" y="1859"/>
                  <a:pt x="1431" y="1864"/>
                </a:cubicBezTo>
                <a:cubicBezTo>
                  <a:pt x="1431" y="1864"/>
                  <a:pt x="1431" y="1864"/>
                  <a:pt x="1431" y="1864"/>
                </a:cubicBezTo>
                <a:cubicBezTo>
                  <a:pt x="1432" y="1867"/>
                  <a:pt x="1434" y="1870"/>
                  <a:pt x="1435" y="1873"/>
                </a:cubicBezTo>
                <a:cubicBezTo>
                  <a:pt x="1435" y="1873"/>
                  <a:pt x="1435" y="1873"/>
                  <a:pt x="1435" y="1873"/>
                </a:cubicBezTo>
                <a:cubicBezTo>
                  <a:pt x="1435" y="1873"/>
                  <a:pt x="1435" y="1873"/>
                  <a:pt x="1435" y="1874"/>
                </a:cubicBezTo>
                <a:cubicBezTo>
                  <a:pt x="1436" y="1879"/>
                  <a:pt x="1431" y="1882"/>
                  <a:pt x="1425" y="1883"/>
                </a:cubicBezTo>
                <a:cubicBezTo>
                  <a:pt x="1425" y="1883"/>
                  <a:pt x="1425" y="1883"/>
                  <a:pt x="1425" y="1883"/>
                </a:cubicBezTo>
                <a:cubicBezTo>
                  <a:pt x="1425" y="1883"/>
                  <a:pt x="1424" y="1883"/>
                  <a:pt x="1424" y="1883"/>
                </a:cubicBezTo>
                <a:cubicBezTo>
                  <a:pt x="1423" y="1884"/>
                  <a:pt x="1422" y="1884"/>
                  <a:pt x="1421" y="1884"/>
                </a:cubicBezTo>
                <a:cubicBezTo>
                  <a:pt x="1421" y="1884"/>
                  <a:pt x="1420" y="1884"/>
                  <a:pt x="1420" y="1884"/>
                </a:cubicBezTo>
                <a:cubicBezTo>
                  <a:pt x="1419" y="1884"/>
                  <a:pt x="1418" y="1884"/>
                  <a:pt x="1417" y="1884"/>
                </a:cubicBezTo>
                <a:cubicBezTo>
                  <a:pt x="1417" y="1884"/>
                  <a:pt x="1416" y="1884"/>
                  <a:pt x="1416" y="1884"/>
                </a:cubicBezTo>
                <a:cubicBezTo>
                  <a:pt x="1416" y="1884"/>
                  <a:pt x="1416" y="1884"/>
                  <a:pt x="1415" y="1884"/>
                </a:cubicBezTo>
                <a:cubicBezTo>
                  <a:pt x="1414" y="1884"/>
                  <a:pt x="1414" y="1884"/>
                  <a:pt x="1414" y="1884"/>
                </a:cubicBezTo>
                <a:cubicBezTo>
                  <a:pt x="1408" y="1884"/>
                  <a:pt x="1403" y="1884"/>
                  <a:pt x="1397" y="1884"/>
                </a:cubicBezTo>
                <a:cubicBezTo>
                  <a:pt x="1387" y="1884"/>
                  <a:pt x="1378" y="1884"/>
                  <a:pt x="1368" y="1884"/>
                </a:cubicBezTo>
                <a:cubicBezTo>
                  <a:pt x="1362" y="1884"/>
                  <a:pt x="1355" y="1883"/>
                  <a:pt x="1349" y="1880"/>
                </a:cubicBezTo>
                <a:cubicBezTo>
                  <a:pt x="1349" y="1880"/>
                  <a:pt x="1349" y="1880"/>
                  <a:pt x="1349" y="1880"/>
                </a:cubicBezTo>
                <a:close/>
                <a:moveTo>
                  <a:pt x="1373" y="1961"/>
                </a:moveTo>
                <a:cubicBezTo>
                  <a:pt x="1371" y="1959"/>
                  <a:pt x="1369" y="1956"/>
                  <a:pt x="1369" y="1954"/>
                </a:cubicBezTo>
                <a:cubicBezTo>
                  <a:pt x="1363" y="1940"/>
                  <a:pt x="1363" y="1940"/>
                  <a:pt x="1363" y="1940"/>
                </a:cubicBezTo>
                <a:cubicBezTo>
                  <a:pt x="1362" y="1935"/>
                  <a:pt x="1360" y="1931"/>
                  <a:pt x="1359" y="1927"/>
                </a:cubicBezTo>
                <a:cubicBezTo>
                  <a:pt x="1359" y="1927"/>
                  <a:pt x="1359" y="1927"/>
                  <a:pt x="1359" y="1927"/>
                </a:cubicBezTo>
                <a:cubicBezTo>
                  <a:pt x="1358" y="1925"/>
                  <a:pt x="1358" y="1925"/>
                  <a:pt x="1358" y="1925"/>
                </a:cubicBezTo>
                <a:cubicBezTo>
                  <a:pt x="1357" y="1923"/>
                  <a:pt x="1357" y="1921"/>
                  <a:pt x="1358" y="1919"/>
                </a:cubicBezTo>
                <a:cubicBezTo>
                  <a:pt x="1358" y="1918"/>
                  <a:pt x="1359" y="1917"/>
                  <a:pt x="1360" y="1916"/>
                </a:cubicBezTo>
                <a:cubicBezTo>
                  <a:pt x="1360" y="1916"/>
                  <a:pt x="1361" y="1916"/>
                  <a:pt x="1361" y="1915"/>
                </a:cubicBezTo>
                <a:cubicBezTo>
                  <a:pt x="1361" y="1915"/>
                  <a:pt x="1361" y="1915"/>
                  <a:pt x="1362" y="1915"/>
                </a:cubicBezTo>
                <a:cubicBezTo>
                  <a:pt x="1364" y="1913"/>
                  <a:pt x="1366" y="1912"/>
                  <a:pt x="1369" y="1911"/>
                </a:cubicBezTo>
                <a:cubicBezTo>
                  <a:pt x="1371" y="1911"/>
                  <a:pt x="1374" y="1910"/>
                  <a:pt x="1376" y="1910"/>
                </a:cubicBezTo>
                <a:cubicBezTo>
                  <a:pt x="1386" y="1909"/>
                  <a:pt x="1397" y="1910"/>
                  <a:pt x="1402" y="1910"/>
                </a:cubicBezTo>
                <a:cubicBezTo>
                  <a:pt x="1420" y="1910"/>
                  <a:pt x="1451" y="1906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5" y="1933"/>
                  <a:pt x="1469" y="1940"/>
                  <a:pt x="1473" y="1948"/>
                </a:cubicBezTo>
                <a:cubicBezTo>
                  <a:pt x="1474" y="1951"/>
                  <a:pt x="1476" y="1953"/>
                  <a:pt x="1476" y="1956"/>
                </a:cubicBezTo>
                <a:cubicBezTo>
                  <a:pt x="1476" y="1956"/>
                  <a:pt x="1476" y="1956"/>
                  <a:pt x="1476" y="1957"/>
                </a:cubicBezTo>
                <a:cubicBezTo>
                  <a:pt x="1477" y="1957"/>
                  <a:pt x="1477" y="1958"/>
                  <a:pt x="1477" y="1958"/>
                </a:cubicBezTo>
                <a:cubicBezTo>
                  <a:pt x="1477" y="1959"/>
                  <a:pt x="1477" y="1959"/>
                  <a:pt x="1477" y="1960"/>
                </a:cubicBezTo>
                <a:cubicBezTo>
                  <a:pt x="1477" y="1960"/>
                  <a:pt x="1477" y="1960"/>
                  <a:pt x="1477" y="1960"/>
                </a:cubicBezTo>
                <a:cubicBezTo>
                  <a:pt x="1477" y="1960"/>
                  <a:pt x="1476" y="1961"/>
                  <a:pt x="1476" y="1961"/>
                </a:cubicBezTo>
                <a:cubicBezTo>
                  <a:pt x="1476" y="1962"/>
                  <a:pt x="1476" y="1962"/>
                  <a:pt x="1475" y="1963"/>
                </a:cubicBezTo>
                <a:cubicBezTo>
                  <a:pt x="1475" y="1963"/>
                  <a:pt x="1475" y="1963"/>
                  <a:pt x="1475" y="1963"/>
                </a:cubicBezTo>
                <a:cubicBezTo>
                  <a:pt x="1475" y="1964"/>
                  <a:pt x="1474" y="1965"/>
                  <a:pt x="1474" y="1965"/>
                </a:cubicBezTo>
                <a:cubicBezTo>
                  <a:pt x="1473" y="1965"/>
                  <a:pt x="1473" y="1965"/>
                  <a:pt x="1473" y="1966"/>
                </a:cubicBezTo>
                <a:cubicBezTo>
                  <a:pt x="1473" y="1966"/>
                  <a:pt x="1473" y="1966"/>
                  <a:pt x="1472" y="1966"/>
                </a:cubicBezTo>
                <a:cubicBezTo>
                  <a:pt x="1472" y="1966"/>
                  <a:pt x="1472" y="1967"/>
                  <a:pt x="1471" y="1967"/>
                </a:cubicBezTo>
                <a:cubicBezTo>
                  <a:pt x="1470" y="1968"/>
                  <a:pt x="1468" y="1969"/>
                  <a:pt x="1466" y="1969"/>
                </a:cubicBezTo>
                <a:cubicBezTo>
                  <a:pt x="1465" y="1969"/>
                  <a:pt x="1465" y="1969"/>
                  <a:pt x="1464" y="1970"/>
                </a:cubicBezTo>
                <a:cubicBezTo>
                  <a:pt x="1463" y="1970"/>
                  <a:pt x="1462" y="1970"/>
                  <a:pt x="1462" y="1970"/>
                </a:cubicBezTo>
                <a:cubicBezTo>
                  <a:pt x="1461" y="1970"/>
                  <a:pt x="1461" y="1970"/>
                  <a:pt x="1461" y="1970"/>
                </a:cubicBezTo>
                <a:cubicBezTo>
                  <a:pt x="1460" y="1970"/>
                  <a:pt x="1460" y="1970"/>
                  <a:pt x="1460" y="1970"/>
                </a:cubicBezTo>
                <a:cubicBezTo>
                  <a:pt x="1441" y="1972"/>
                  <a:pt x="1422" y="1971"/>
                  <a:pt x="1403" y="1971"/>
                </a:cubicBezTo>
                <a:cubicBezTo>
                  <a:pt x="1401" y="1971"/>
                  <a:pt x="1399" y="1971"/>
                  <a:pt x="1397" y="1970"/>
                </a:cubicBezTo>
                <a:cubicBezTo>
                  <a:pt x="1397" y="1970"/>
                  <a:pt x="1397" y="1970"/>
                  <a:pt x="1397" y="1970"/>
                </a:cubicBezTo>
                <a:cubicBezTo>
                  <a:pt x="1390" y="1970"/>
                  <a:pt x="1383" y="1967"/>
                  <a:pt x="1377" y="1964"/>
                </a:cubicBezTo>
                <a:cubicBezTo>
                  <a:pt x="1376" y="1963"/>
                  <a:pt x="1374" y="1962"/>
                  <a:pt x="1373" y="1961"/>
                </a:cubicBezTo>
                <a:close/>
                <a:moveTo>
                  <a:pt x="1527" y="2063"/>
                </a:moveTo>
                <a:cubicBezTo>
                  <a:pt x="1527" y="2063"/>
                  <a:pt x="1527" y="2064"/>
                  <a:pt x="1527" y="2064"/>
                </a:cubicBezTo>
                <a:cubicBezTo>
                  <a:pt x="1527" y="2065"/>
                  <a:pt x="1526" y="2065"/>
                  <a:pt x="1526" y="2065"/>
                </a:cubicBezTo>
                <a:cubicBezTo>
                  <a:pt x="1526" y="2066"/>
                  <a:pt x="1526" y="2066"/>
                  <a:pt x="1525" y="2067"/>
                </a:cubicBezTo>
                <a:cubicBezTo>
                  <a:pt x="1525" y="2067"/>
                  <a:pt x="1525" y="2068"/>
                  <a:pt x="1525" y="2068"/>
                </a:cubicBezTo>
                <a:cubicBezTo>
                  <a:pt x="1525" y="2068"/>
                  <a:pt x="1524" y="2068"/>
                  <a:pt x="1524" y="2069"/>
                </a:cubicBezTo>
                <a:cubicBezTo>
                  <a:pt x="1524" y="2069"/>
                  <a:pt x="1524" y="2069"/>
                  <a:pt x="1524" y="2069"/>
                </a:cubicBezTo>
                <a:cubicBezTo>
                  <a:pt x="1524" y="2069"/>
                  <a:pt x="1523" y="2070"/>
                  <a:pt x="1523" y="2070"/>
                </a:cubicBezTo>
                <a:cubicBezTo>
                  <a:pt x="1520" y="2073"/>
                  <a:pt x="1515" y="2074"/>
                  <a:pt x="1511" y="2075"/>
                </a:cubicBezTo>
                <a:cubicBezTo>
                  <a:pt x="1510" y="2075"/>
                  <a:pt x="1510" y="2075"/>
                  <a:pt x="1510" y="2075"/>
                </a:cubicBezTo>
                <a:cubicBezTo>
                  <a:pt x="1508" y="2075"/>
                  <a:pt x="1506" y="2076"/>
                  <a:pt x="1504" y="2076"/>
                </a:cubicBezTo>
                <a:cubicBezTo>
                  <a:pt x="1504" y="2076"/>
                  <a:pt x="1504" y="2076"/>
                  <a:pt x="1504" y="2076"/>
                </a:cubicBezTo>
                <a:cubicBezTo>
                  <a:pt x="1503" y="2076"/>
                  <a:pt x="1503" y="2076"/>
                  <a:pt x="1503" y="2076"/>
                </a:cubicBezTo>
                <a:cubicBezTo>
                  <a:pt x="1501" y="2076"/>
                  <a:pt x="1499" y="2076"/>
                  <a:pt x="1497" y="2076"/>
                </a:cubicBezTo>
                <a:cubicBezTo>
                  <a:pt x="1446" y="2076"/>
                  <a:pt x="1446" y="2076"/>
                  <a:pt x="1446" y="2076"/>
                </a:cubicBezTo>
                <a:cubicBezTo>
                  <a:pt x="1444" y="2076"/>
                  <a:pt x="1441" y="2076"/>
                  <a:pt x="1439" y="2075"/>
                </a:cubicBezTo>
                <a:cubicBezTo>
                  <a:pt x="1439" y="2075"/>
                  <a:pt x="1438" y="2075"/>
                  <a:pt x="1438" y="2075"/>
                </a:cubicBezTo>
                <a:cubicBezTo>
                  <a:pt x="1427" y="2074"/>
                  <a:pt x="1414" y="2069"/>
                  <a:pt x="1408" y="2059"/>
                </a:cubicBezTo>
                <a:cubicBezTo>
                  <a:pt x="1407" y="2058"/>
                  <a:pt x="1407" y="2056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3" y="2047"/>
                  <a:pt x="1400" y="2040"/>
                  <a:pt x="1398" y="2032"/>
                </a:cubicBezTo>
                <a:cubicBezTo>
                  <a:pt x="1396" y="2029"/>
                  <a:pt x="1394" y="2024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2" y="2018"/>
                  <a:pt x="1392" y="2018"/>
                  <a:pt x="1392" y="2017"/>
                </a:cubicBezTo>
                <a:cubicBezTo>
                  <a:pt x="1392" y="2015"/>
                  <a:pt x="1392" y="2013"/>
                  <a:pt x="1392" y="2012"/>
                </a:cubicBezTo>
                <a:cubicBezTo>
                  <a:pt x="1393" y="2011"/>
                  <a:pt x="1393" y="2010"/>
                  <a:pt x="1394" y="2009"/>
                </a:cubicBezTo>
                <a:cubicBezTo>
                  <a:pt x="1394" y="2009"/>
                  <a:pt x="1394" y="2009"/>
                  <a:pt x="1394" y="2009"/>
                </a:cubicBezTo>
                <a:cubicBezTo>
                  <a:pt x="1397" y="2004"/>
                  <a:pt x="1403" y="2002"/>
                  <a:pt x="1409" y="2001"/>
                </a:cubicBezTo>
                <a:cubicBezTo>
                  <a:pt x="1409" y="2001"/>
                  <a:pt x="1409" y="2001"/>
                  <a:pt x="1410" y="2001"/>
                </a:cubicBezTo>
                <a:cubicBezTo>
                  <a:pt x="1411" y="2001"/>
                  <a:pt x="1413" y="2001"/>
                  <a:pt x="1414" y="2000"/>
                </a:cubicBezTo>
                <a:cubicBezTo>
                  <a:pt x="1414" y="2000"/>
                  <a:pt x="1415" y="2000"/>
                  <a:pt x="1415" y="2000"/>
                </a:cubicBezTo>
                <a:cubicBezTo>
                  <a:pt x="1418" y="2000"/>
                  <a:pt x="1418" y="2000"/>
                  <a:pt x="1418" y="2000"/>
                </a:cubicBezTo>
                <a:cubicBezTo>
                  <a:pt x="1419" y="2000"/>
                  <a:pt x="1420" y="2000"/>
                  <a:pt x="1421" y="2000"/>
                </a:cubicBezTo>
                <a:cubicBezTo>
                  <a:pt x="1437" y="2000"/>
                  <a:pt x="1453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71" y="2000"/>
                  <a:pt x="1473" y="2000"/>
                  <a:pt x="1475" y="2001"/>
                </a:cubicBezTo>
                <a:cubicBezTo>
                  <a:pt x="1475" y="2001"/>
                  <a:pt x="1476" y="2001"/>
                  <a:pt x="1476" y="2001"/>
                </a:cubicBezTo>
                <a:cubicBezTo>
                  <a:pt x="1487" y="2002"/>
                  <a:pt x="1499" y="2006"/>
                  <a:pt x="1505" y="2015"/>
                </a:cubicBezTo>
                <a:cubicBezTo>
                  <a:pt x="1506" y="2016"/>
                  <a:pt x="1507" y="2017"/>
                  <a:pt x="1508" y="2019"/>
                </a:cubicBezTo>
                <a:cubicBezTo>
                  <a:pt x="1509" y="2022"/>
                  <a:pt x="1509" y="2022"/>
                  <a:pt x="1509" y="2022"/>
                </a:cubicBezTo>
                <a:cubicBezTo>
                  <a:pt x="1512" y="2028"/>
                  <a:pt x="1516" y="2035"/>
                  <a:pt x="1519" y="2041"/>
                </a:cubicBezTo>
                <a:cubicBezTo>
                  <a:pt x="1521" y="2045"/>
                  <a:pt x="1524" y="2051"/>
                  <a:pt x="1526" y="2056"/>
                </a:cubicBezTo>
                <a:cubicBezTo>
                  <a:pt x="1527" y="2058"/>
                  <a:pt x="1527" y="2061"/>
                  <a:pt x="1527" y="2063"/>
                </a:cubicBezTo>
                <a:close/>
                <a:moveTo>
                  <a:pt x="1640" y="2000"/>
                </a:moveTo>
                <a:cubicBezTo>
                  <a:pt x="1642" y="2000"/>
                  <a:pt x="1643" y="2000"/>
                  <a:pt x="1645" y="2000"/>
                </a:cubicBezTo>
                <a:cubicBezTo>
                  <a:pt x="1645" y="2000"/>
                  <a:pt x="1645" y="2000"/>
                  <a:pt x="1646" y="2000"/>
                </a:cubicBezTo>
                <a:cubicBezTo>
                  <a:pt x="1657" y="2002"/>
                  <a:pt x="1669" y="2006"/>
                  <a:pt x="1677" y="2014"/>
                </a:cubicBezTo>
                <a:cubicBezTo>
                  <a:pt x="1678" y="2014"/>
                  <a:pt x="1678" y="2015"/>
                  <a:pt x="1678" y="2015"/>
                </a:cubicBezTo>
                <a:cubicBezTo>
                  <a:pt x="1679" y="2016"/>
                  <a:pt x="1679" y="2016"/>
                  <a:pt x="1680" y="2017"/>
                </a:cubicBezTo>
                <a:cubicBezTo>
                  <a:pt x="1680" y="2017"/>
                  <a:pt x="1680" y="2017"/>
                  <a:pt x="1680" y="2018"/>
                </a:cubicBezTo>
                <a:cubicBezTo>
                  <a:pt x="1681" y="2018"/>
                  <a:pt x="1681" y="2018"/>
                  <a:pt x="1681" y="2018"/>
                </a:cubicBezTo>
                <a:cubicBezTo>
                  <a:pt x="1682" y="2019"/>
                  <a:pt x="1682" y="2019"/>
                  <a:pt x="1682" y="2019"/>
                </a:cubicBezTo>
                <a:cubicBezTo>
                  <a:pt x="1685" y="2024"/>
                  <a:pt x="1688" y="2029"/>
                  <a:pt x="1692" y="2034"/>
                </a:cubicBezTo>
                <a:cubicBezTo>
                  <a:pt x="1692" y="2034"/>
                  <a:pt x="1692" y="2034"/>
                  <a:pt x="1692" y="2034"/>
                </a:cubicBezTo>
                <a:cubicBezTo>
                  <a:pt x="1697" y="2041"/>
                  <a:pt x="1703" y="2049"/>
                  <a:pt x="1707" y="2056"/>
                </a:cubicBezTo>
                <a:cubicBezTo>
                  <a:pt x="1707" y="2057"/>
                  <a:pt x="1707" y="2057"/>
                  <a:pt x="1708" y="2058"/>
                </a:cubicBezTo>
                <a:cubicBezTo>
                  <a:pt x="1708" y="2058"/>
                  <a:pt x="1708" y="2058"/>
                  <a:pt x="1708" y="2058"/>
                </a:cubicBezTo>
                <a:cubicBezTo>
                  <a:pt x="1709" y="2063"/>
                  <a:pt x="1709" y="2066"/>
                  <a:pt x="1707" y="2068"/>
                </a:cubicBezTo>
                <a:cubicBezTo>
                  <a:pt x="1706" y="2069"/>
                  <a:pt x="1706" y="2069"/>
                  <a:pt x="1706" y="2069"/>
                </a:cubicBezTo>
                <a:cubicBezTo>
                  <a:pt x="1705" y="2071"/>
                  <a:pt x="1702" y="2072"/>
                  <a:pt x="1699" y="2073"/>
                </a:cubicBezTo>
                <a:cubicBezTo>
                  <a:pt x="1696" y="2074"/>
                  <a:pt x="1692" y="2075"/>
                  <a:pt x="1688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66" y="2075"/>
                  <a:pt x="1648" y="2075"/>
                  <a:pt x="1629" y="2075"/>
                </a:cubicBezTo>
                <a:cubicBezTo>
                  <a:pt x="1627" y="2075"/>
                  <a:pt x="1625" y="2075"/>
                  <a:pt x="1623" y="2075"/>
                </a:cubicBezTo>
                <a:cubicBezTo>
                  <a:pt x="1623" y="2075"/>
                  <a:pt x="1623" y="2075"/>
                  <a:pt x="1623" y="2075"/>
                </a:cubicBezTo>
                <a:cubicBezTo>
                  <a:pt x="1610" y="2073"/>
                  <a:pt x="1597" y="2068"/>
                  <a:pt x="1589" y="2059"/>
                </a:cubicBezTo>
                <a:cubicBezTo>
                  <a:pt x="1588" y="2057"/>
                  <a:pt x="1587" y="2056"/>
                  <a:pt x="1586" y="2055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2" y="2047"/>
                  <a:pt x="1578" y="2041"/>
                  <a:pt x="1574" y="2034"/>
                </a:cubicBezTo>
                <a:cubicBezTo>
                  <a:pt x="1571" y="2029"/>
                  <a:pt x="1566" y="2021"/>
                  <a:pt x="1564" y="2015"/>
                </a:cubicBezTo>
                <a:cubicBezTo>
                  <a:pt x="1564" y="2015"/>
                  <a:pt x="1564" y="2015"/>
                  <a:pt x="1564" y="2014"/>
                </a:cubicBezTo>
                <a:cubicBezTo>
                  <a:pt x="1564" y="2014"/>
                  <a:pt x="1564" y="2013"/>
                  <a:pt x="1564" y="2013"/>
                </a:cubicBezTo>
                <a:cubicBezTo>
                  <a:pt x="1564" y="2006"/>
                  <a:pt x="1568" y="2003"/>
                  <a:pt x="1574" y="2002"/>
                </a:cubicBezTo>
                <a:cubicBezTo>
                  <a:pt x="1574" y="2001"/>
                  <a:pt x="1574" y="2001"/>
                  <a:pt x="1574" y="2001"/>
                </a:cubicBezTo>
                <a:cubicBezTo>
                  <a:pt x="1574" y="2001"/>
                  <a:pt x="1575" y="2001"/>
                  <a:pt x="1575" y="2001"/>
                </a:cubicBezTo>
                <a:cubicBezTo>
                  <a:pt x="1575" y="2001"/>
                  <a:pt x="1576" y="2001"/>
                  <a:pt x="1576" y="2001"/>
                </a:cubicBezTo>
                <a:cubicBezTo>
                  <a:pt x="1579" y="2000"/>
                  <a:pt x="1581" y="2000"/>
                  <a:pt x="1585" y="2000"/>
                </a:cubicBezTo>
                <a:cubicBezTo>
                  <a:pt x="1621" y="2000"/>
                  <a:pt x="1621" y="2000"/>
                  <a:pt x="1621" y="2000"/>
                </a:cubicBezTo>
                <a:cubicBezTo>
                  <a:pt x="1627" y="2000"/>
                  <a:pt x="1633" y="2000"/>
                  <a:pt x="1639" y="2000"/>
                </a:cubicBezTo>
                <a:cubicBezTo>
                  <a:pt x="1639" y="2000"/>
                  <a:pt x="1639" y="2000"/>
                  <a:pt x="1639" y="2000"/>
                </a:cubicBezTo>
                <a:cubicBezTo>
                  <a:pt x="1639" y="2000"/>
                  <a:pt x="1640" y="2000"/>
                  <a:pt x="1640" y="2000"/>
                </a:cubicBezTo>
                <a:close/>
                <a:moveTo>
                  <a:pt x="1617" y="1924"/>
                </a:moveTo>
                <a:cubicBezTo>
                  <a:pt x="1621" y="1930"/>
                  <a:pt x="1625" y="1937"/>
                  <a:pt x="1629" y="1943"/>
                </a:cubicBezTo>
                <a:cubicBezTo>
                  <a:pt x="1631" y="1946"/>
                  <a:pt x="1635" y="1950"/>
                  <a:pt x="1637" y="1955"/>
                </a:cubicBezTo>
                <a:cubicBezTo>
                  <a:pt x="1638" y="1956"/>
                  <a:pt x="1639" y="1958"/>
                  <a:pt x="1639" y="1960"/>
                </a:cubicBezTo>
                <a:cubicBezTo>
                  <a:pt x="1639" y="1961"/>
                  <a:pt x="1638" y="1962"/>
                  <a:pt x="1638" y="1963"/>
                </a:cubicBezTo>
                <a:cubicBezTo>
                  <a:pt x="1637" y="1964"/>
                  <a:pt x="1637" y="1964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6"/>
                  <a:pt x="1635" y="1966"/>
                  <a:pt x="1635" y="1966"/>
                </a:cubicBezTo>
                <a:cubicBezTo>
                  <a:pt x="1635" y="1966"/>
                  <a:pt x="1634" y="1967"/>
                  <a:pt x="1634" y="1967"/>
                </a:cubicBezTo>
                <a:cubicBezTo>
                  <a:pt x="1634" y="1967"/>
                  <a:pt x="1633" y="1967"/>
                  <a:pt x="1632" y="1968"/>
                </a:cubicBezTo>
                <a:cubicBezTo>
                  <a:pt x="1632" y="1968"/>
                  <a:pt x="1631" y="1968"/>
                  <a:pt x="1630" y="1969"/>
                </a:cubicBezTo>
                <a:cubicBezTo>
                  <a:pt x="1630" y="1969"/>
                  <a:pt x="1630" y="1969"/>
                  <a:pt x="1630" y="1969"/>
                </a:cubicBezTo>
                <a:cubicBezTo>
                  <a:pt x="1630" y="1969"/>
                  <a:pt x="1630" y="1969"/>
                  <a:pt x="1629" y="1969"/>
                </a:cubicBezTo>
                <a:cubicBezTo>
                  <a:pt x="1620" y="1972"/>
                  <a:pt x="1607" y="1970"/>
                  <a:pt x="1598" y="1970"/>
                </a:cubicBezTo>
                <a:cubicBezTo>
                  <a:pt x="1588" y="1970"/>
                  <a:pt x="1578" y="1970"/>
                  <a:pt x="1567" y="1970"/>
                </a:cubicBezTo>
                <a:cubicBezTo>
                  <a:pt x="1558" y="1970"/>
                  <a:pt x="1547" y="1968"/>
                  <a:pt x="1539" y="1962"/>
                </a:cubicBezTo>
                <a:cubicBezTo>
                  <a:pt x="1538" y="1962"/>
                  <a:pt x="1536" y="1961"/>
                  <a:pt x="1535" y="1960"/>
                </a:cubicBezTo>
                <a:cubicBezTo>
                  <a:pt x="1533" y="1958"/>
                  <a:pt x="1531" y="1956"/>
                  <a:pt x="1530" y="1954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4" y="1944"/>
                  <a:pt x="1520" y="1936"/>
                  <a:pt x="1515" y="1928"/>
                </a:cubicBezTo>
                <a:cubicBezTo>
                  <a:pt x="1513" y="1925"/>
                  <a:pt x="1513" y="1925"/>
                  <a:pt x="1513" y="1925"/>
                </a:cubicBezTo>
                <a:cubicBezTo>
                  <a:pt x="1512" y="1923"/>
                  <a:pt x="1512" y="1921"/>
                  <a:pt x="1512" y="1919"/>
                </a:cubicBezTo>
                <a:cubicBezTo>
                  <a:pt x="1512" y="1917"/>
                  <a:pt x="1513" y="1915"/>
                  <a:pt x="1515" y="1914"/>
                </a:cubicBezTo>
                <a:cubicBezTo>
                  <a:pt x="1517" y="1913"/>
                  <a:pt x="1519" y="1912"/>
                  <a:pt x="1522" y="1911"/>
                </a:cubicBezTo>
                <a:cubicBezTo>
                  <a:pt x="1524" y="1910"/>
                  <a:pt x="1528" y="1910"/>
                  <a:pt x="1531" y="1910"/>
                </a:cubicBezTo>
                <a:cubicBezTo>
                  <a:pt x="1532" y="1910"/>
                  <a:pt x="1532" y="1910"/>
                  <a:pt x="1532" y="1910"/>
                </a:cubicBezTo>
                <a:cubicBezTo>
                  <a:pt x="1540" y="1909"/>
                  <a:pt x="1548" y="1910"/>
                  <a:pt x="1553" y="1910"/>
                </a:cubicBezTo>
                <a:cubicBezTo>
                  <a:pt x="1573" y="1910"/>
                  <a:pt x="1604" y="1906"/>
                  <a:pt x="1617" y="1924"/>
                </a:cubicBezTo>
                <a:close/>
                <a:moveTo>
                  <a:pt x="366" y="1441"/>
                </a:moveTo>
                <a:cubicBezTo>
                  <a:pt x="372" y="1443"/>
                  <a:pt x="377" y="1446"/>
                  <a:pt x="382" y="1448"/>
                </a:cubicBezTo>
                <a:cubicBezTo>
                  <a:pt x="392" y="1453"/>
                  <a:pt x="403" y="1458"/>
                  <a:pt x="413" y="1462"/>
                </a:cubicBezTo>
                <a:cubicBezTo>
                  <a:pt x="418" y="1464"/>
                  <a:pt x="422" y="1466"/>
                  <a:pt x="426" y="1468"/>
                </a:cubicBezTo>
                <a:cubicBezTo>
                  <a:pt x="430" y="1469"/>
                  <a:pt x="433" y="1470"/>
                  <a:pt x="437" y="1472"/>
                </a:cubicBezTo>
                <a:cubicBezTo>
                  <a:pt x="458" y="1479"/>
                  <a:pt x="479" y="1486"/>
                  <a:pt x="502" y="1492"/>
                </a:cubicBezTo>
                <a:cubicBezTo>
                  <a:pt x="527" y="1499"/>
                  <a:pt x="552" y="1505"/>
                  <a:pt x="578" y="1510"/>
                </a:cubicBezTo>
                <a:cubicBezTo>
                  <a:pt x="683" y="1532"/>
                  <a:pt x="786" y="1541"/>
                  <a:pt x="819" y="1542"/>
                </a:cubicBezTo>
                <a:cubicBezTo>
                  <a:pt x="819" y="1610"/>
                  <a:pt x="819" y="1610"/>
                  <a:pt x="819" y="1610"/>
                </a:cubicBezTo>
                <a:cubicBezTo>
                  <a:pt x="857" y="1570"/>
                  <a:pt x="857" y="1570"/>
                  <a:pt x="857" y="1570"/>
                </a:cubicBezTo>
                <a:cubicBezTo>
                  <a:pt x="906" y="1518"/>
                  <a:pt x="906" y="1518"/>
                  <a:pt x="906" y="1518"/>
                </a:cubicBezTo>
                <a:cubicBezTo>
                  <a:pt x="1019" y="1399"/>
                  <a:pt x="1019" y="1399"/>
                  <a:pt x="1019" y="1399"/>
                </a:cubicBezTo>
                <a:cubicBezTo>
                  <a:pt x="933" y="1308"/>
                  <a:pt x="933" y="1308"/>
                  <a:pt x="933" y="1308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271"/>
                  <a:pt x="819" y="1271"/>
                  <a:pt x="819" y="1271"/>
                </a:cubicBezTo>
                <a:cubicBezTo>
                  <a:pt x="740" y="1279"/>
                  <a:pt x="653" y="1266"/>
                  <a:pt x="578" y="1249"/>
                </a:cubicBezTo>
                <a:cubicBezTo>
                  <a:pt x="550" y="1242"/>
                  <a:pt x="525" y="1235"/>
                  <a:pt x="502" y="1229"/>
                </a:cubicBezTo>
                <a:cubicBezTo>
                  <a:pt x="471" y="1219"/>
                  <a:pt x="445" y="1211"/>
                  <a:pt x="426" y="1204"/>
                </a:cubicBezTo>
                <a:cubicBezTo>
                  <a:pt x="422" y="1202"/>
                  <a:pt x="418" y="1201"/>
                  <a:pt x="415" y="1199"/>
                </a:cubicBezTo>
                <a:cubicBezTo>
                  <a:pt x="414" y="1199"/>
                  <a:pt x="414" y="1199"/>
                  <a:pt x="413" y="1199"/>
                </a:cubicBezTo>
                <a:cubicBezTo>
                  <a:pt x="413" y="1199"/>
                  <a:pt x="413" y="1199"/>
                  <a:pt x="413" y="1199"/>
                </a:cubicBezTo>
                <a:cubicBezTo>
                  <a:pt x="354" y="1175"/>
                  <a:pt x="300" y="1147"/>
                  <a:pt x="253" y="1115"/>
                </a:cubicBezTo>
                <a:cubicBezTo>
                  <a:pt x="189" y="1073"/>
                  <a:pt x="142" y="1028"/>
                  <a:pt x="110" y="981"/>
                </a:cubicBezTo>
                <a:cubicBezTo>
                  <a:pt x="94" y="963"/>
                  <a:pt x="80" y="944"/>
                  <a:pt x="68" y="925"/>
                </a:cubicBezTo>
                <a:cubicBezTo>
                  <a:pt x="33" y="870"/>
                  <a:pt x="13" y="811"/>
                  <a:pt x="11" y="751"/>
                </a:cubicBezTo>
                <a:cubicBezTo>
                  <a:pt x="7" y="768"/>
                  <a:pt x="4" y="785"/>
                  <a:pt x="3" y="802"/>
                </a:cubicBezTo>
                <a:cubicBezTo>
                  <a:pt x="0" y="834"/>
                  <a:pt x="4" y="864"/>
                  <a:pt x="7" y="893"/>
                </a:cubicBezTo>
                <a:cubicBezTo>
                  <a:pt x="8" y="898"/>
                  <a:pt x="9" y="904"/>
                  <a:pt x="9" y="909"/>
                </a:cubicBezTo>
                <a:cubicBezTo>
                  <a:pt x="22" y="1021"/>
                  <a:pt x="22" y="1021"/>
                  <a:pt x="22" y="1021"/>
                </a:cubicBezTo>
                <a:cubicBezTo>
                  <a:pt x="23" y="1025"/>
                  <a:pt x="23" y="1029"/>
                  <a:pt x="24" y="1033"/>
                </a:cubicBezTo>
                <a:cubicBezTo>
                  <a:pt x="25" y="1048"/>
                  <a:pt x="27" y="1064"/>
                  <a:pt x="30" y="1080"/>
                </a:cubicBezTo>
                <a:cubicBezTo>
                  <a:pt x="34" y="1101"/>
                  <a:pt x="40" y="1121"/>
                  <a:pt x="47" y="1140"/>
                </a:cubicBezTo>
                <a:cubicBezTo>
                  <a:pt x="61" y="1175"/>
                  <a:pt x="80" y="1208"/>
                  <a:pt x="103" y="1239"/>
                </a:cubicBezTo>
                <a:cubicBezTo>
                  <a:pt x="146" y="1295"/>
                  <a:pt x="202" y="1344"/>
                  <a:pt x="275" y="1390"/>
                </a:cubicBezTo>
                <a:cubicBezTo>
                  <a:pt x="304" y="1409"/>
                  <a:pt x="335" y="1426"/>
                  <a:pt x="366" y="1441"/>
                </a:cubicBezTo>
                <a:close/>
                <a:moveTo>
                  <a:pt x="64" y="773"/>
                </a:moveTo>
                <a:cubicBezTo>
                  <a:pt x="67" y="798"/>
                  <a:pt x="74" y="823"/>
                  <a:pt x="84" y="848"/>
                </a:cubicBezTo>
                <a:cubicBezTo>
                  <a:pt x="107" y="785"/>
                  <a:pt x="165" y="713"/>
                  <a:pt x="209" y="677"/>
                </a:cubicBezTo>
                <a:cubicBezTo>
                  <a:pt x="272" y="628"/>
                  <a:pt x="353" y="583"/>
                  <a:pt x="451" y="545"/>
                </a:cubicBezTo>
                <a:cubicBezTo>
                  <a:pt x="515" y="521"/>
                  <a:pt x="582" y="501"/>
                  <a:pt x="652" y="486"/>
                </a:cubicBezTo>
                <a:cubicBezTo>
                  <a:pt x="652" y="314"/>
                  <a:pt x="652" y="314"/>
                  <a:pt x="652" y="314"/>
                </a:cubicBezTo>
                <a:cubicBezTo>
                  <a:pt x="640" y="317"/>
                  <a:pt x="627" y="320"/>
                  <a:pt x="615" y="323"/>
                </a:cubicBezTo>
                <a:cubicBezTo>
                  <a:pt x="544" y="340"/>
                  <a:pt x="476" y="361"/>
                  <a:pt x="413" y="386"/>
                </a:cubicBezTo>
                <a:cubicBezTo>
                  <a:pt x="345" y="413"/>
                  <a:pt x="288" y="442"/>
                  <a:pt x="238" y="474"/>
                </a:cubicBezTo>
                <a:cubicBezTo>
                  <a:pt x="204" y="496"/>
                  <a:pt x="178" y="516"/>
                  <a:pt x="153" y="537"/>
                </a:cubicBezTo>
                <a:cubicBezTo>
                  <a:pt x="142" y="547"/>
                  <a:pt x="131" y="556"/>
                  <a:pt x="122" y="566"/>
                </a:cubicBezTo>
                <a:cubicBezTo>
                  <a:pt x="81" y="622"/>
                  <a:pt x="60" y="684"/>
                  <a:pt x="62" y="747"/>
                </a:cubicBezTo>
                <a:cubicBezTo>
                  <a:pt x="62" y="756"/>
                  <a:pt x="63" y="764"/>
                  <a:pt x="64" y="773"/>
                </a:cubicBezTo>
                <a:close/>
                <a:moveTo>
                  <a:pt x="1928" y="693"/>
                </a:moveTo>
                <a:cubicBezTo>
                  <a:pt x="1966" y="727"/>
                  <a:pt x="2007" y="795"/>
                  <a:pt x="2021" y="856"/>
                </a:cubicBezTo>
                <a:cubicBezTo>
                  <a:pt x="2034" y="828"/>
                  <a:pt x="2042" y="798"/>
                  <a:pt x="2045" y="768"/>
                </a:cubicBezTo>
                <a:cubicBezTo>
                  <a:pt x="2046" y="761"/>
                  <a:pt x="2047" y="754"/>
                  <a:pt x="2047" y="747"/>
                </a:cubicBezTo>
                <a:cubicBezTo>
                  <a:pt x="2049" y="670"/>
                  <a:pt x="2018" y="595"/>
                  <a:pt x="1958" y="530"/>
                </a:cubicBezTo>
                <a:cubicBezTo>
                  <a:pt x="1924" y="501"/>
                  <a:pt x="1884" y="473"/>
                  <a:pt x="1839" y="447"/>
                </a:cubicBezTo>
                <a:cubicBezTo>
                  <a:pt x="1782" y="415"/>
                  <a:pt x="1718" y="387"/>
                  <a:pt x="1639" y="359"/>
                </a:cubicBezTo>
                <a:cubicBezTo>
                  <a:pt x="1584" y="340"/>
                  <a:pt x="1524" y="324"/>
                  <a:pt x="1457" y="310"/>
                </a:cubicBezTo>
                <a:cubicBezTo>
                  <a:pt x="1457" y="482"/>
                  <a:pt x="1457" y="482"/>
                  <a:pt x="1457" y="482"/>
                </a:cubicBezTo>
                <a:cubicBezTo>
                  <a:pt x="1542" y="500"/>
                  <a:pt x="1625" y="525"/>
                  <a:pt x="1700" y="556"/>
                </a:cubicBezTo>
                <a:cubicBezTo>
                  <a:pt x="1795" y="595"/>
                  <a:pt x="1871" y="642"/>
                  <a:pt x="1928" y="693"/>
                </a:cubicBezTo>
                <a:close/>
                <a:moveTo>
                  <a:pt x="1054" y="814"/>
                </a:moveTo>
                <a:cubicBezTo>
                  <a:pt x="1186" y="814"/>
                  <a:pt x="1408" y="789"/>
                  <a:pt x="1408" y="696"/>
                </a:cubicBezTo>
                <a:cubicBezTo>
                  <a:pt x="1408" y="118"/>
                  <a:pt x="1408" y="118"/>
                  <a:pt x="1408" y="118"/>
                </a:cubicBezTo>
                <a:cubicBezTo>
                  <a:pt x="1408" y="25"/>
                  <a:pt x="1186" y="0"/>
                  <a:pt x="1054" y="0"/>
                </a:cubicBezTo>
                <a:cubicBezTo>
                  <a:pt x="923" y="0"/>
                  <a:pt x="701" y="25"/>
                  <a:pt x="701" y="118"/>
                </a:cubicBezTo>
                <a:cubicBezTo>
                  <a:pt x="701" y="696"/>
                  <a:pt x="701" y="696"/>
                  <a:pt x="701" y="696"/>
                </a:cubicBezTo>
                <a:cubicBezTo>
                  <a:pt x="701" y="789"/>
                  <a:pt x="923" y="814"/>
                  <a:pt x="1054" y="814"/>
                </a:cubicBezTo>
                <a:close/>
                <a:moveTo>
                  <a:pt x="1054" y="35"/>
                </a:moveTo>
                <a:cubicBezTo>
                  <a:pt x="1219" y="35"/>
                  <a:pt x="1352" y="71"/>
                  <a:pt x="1352" y="116"/>
                </a:cubicBezTo>
                <a:cubicBezTo>
                  <a:pt x="1352" y="161"/>
                  <a:pt x="1219" y="197"/>
                  <a:pt x="1054" y="197"/>
                </a:cubicBezTo>
                <a:cubicBezTo>
                  <a:pt x="890" y="197"/>
                  <a:pt x="757" y="161"/>
                  <a:pt x="757" y="116"/>
                </a:cubicBezTo>
                <a:cubicBezTo>
                  <a:pt x="757" y="71"/>
                  <a:pt x="890" y="35"/>
                  <a:pt x="1054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82305" tIns="41153" rIns="82305" bIns="41153"/>
          <a:lstStyle/>
          <a:p>
            <a:endParaRPr lang="zh-CN" altLang="en-US"/>
          </a:p>
        </p:txBody>
      </p:sp>
      <p:sp>
        <p:nvSpPr>
          <p:cNvPr id="85" name="矩形 38"/>
          <p:cNvSpPr>
            <a:spLocks noChangeArrowheads="1"/>
          </p:cNvSpPr>
          <p:nvPr/>
        </p:nvSpPr>
        <p:spPr bwMode="auto">
          <a:xfrm>
            <a:off x="5309276" y="3737943"/>
            <a:ext cx="574675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CMDB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6" name="Picture 5"/>
          <p:cNvPicPr>
            <a:picLocks noChangeAspect="1" noChangeArrowheads="1"/>
          </p:cNvPicPr>
          <p:nvPr/>
        </p:nvPicPr>
        <p:blipFill>
          <a:blip r:embed="rId3">
            <a:biLevel thresh="50000"/>
            <a:grayscl/>
          </a:blip>
          <a:srcRect/>
          <a:stretch>
            <a:fillRect/>
          </a:stretch>
        </p:blipFill>
        <p:spPr bwMode="auto">
          <a:xfrm>
            <a:off x="5928401" y="4534868"/>
            <a:ext cx="307975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" name="矩形 38"/>
          <p:cNvSpPr>
            <a:spLocks noChangeArrowheads="1"/>
          </p:cNvSpPr>
          <p:nvPr/>
        </p:nvSpPr>
        <p:spPr bwMode="auto">
          <a:xfrm>
            <a:off x="5752189" y="4973018"/>
            <a:ext cx="696912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变更管理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" name="Picture 2" descr="C:\Users\Jonahs\Dropbox\Projects SCOTT\MEET Windows Azure\source\Background\tile-icon-storag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44039" y="2772743"/>
            <a:ext cx="339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矩形 38"/>
          <p:cNvSpPr>
            <a:spLocks noChangeArrowheads="1"/>
          </p:cNvSpPr>
          <p:nvPr/>
        </p:nvSpPr>
        <p:spPr bwMode="auto">
          <a:xfrm>
            <a:off x="3856714" y="3222006"/>
            <a:ext cx="696912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Freeform 18"/>
          <p:cNvSpPr>
            <a:spLocks noEditPoints="1"/>
          </p:cNvSpPr>
          <p:nvPr/>
        </p:nvSpPr>
        <p:spPr bwMode="black">
          <a:xfrm>
            <a:off x="4058326" y="3696668"/>
            <a:ext cx="311150" cy="379413"/>
          </a:xfrm>
          <a:custGeom>
            <a:avLst/>
            <a:gdLst>
              <a:gd name="T0" fmla="*/ 2147483647 w 246"/>
              <a:gd name="T1" fmla="*/ 2147483647 h 300"/>
              <a:gd name="T2" fmla="*/ 2147483647 w 246"/>
              <a:gd name="T3" fmla="*/ 2147483647 h 300"/>
              <a:gd name="T4" fmla="*/ 2147483647 w 246"/>
              <a:gd name="T5" fmla="*/ 2147483647 h 300"/>
              <a:gd name="T6" fmla="*/ 2147483647 w 246"/>
              <a:gd name="T7" fmla="*/ 2147483647 h 300"/>
              <a:gd name="T8" fmla="*/ 2147483647 w 246"/>
              <a:gd name="T9" fmla="*/ 2147483647 h 300"/>
              <a:gd name="T10" fmla="*/ 2147483647 w 246"/>
              <a:gd name="T11" fmla="*/ 2147483647 h 300"/>
              <a:gd name="T12" fmla="*/ 2147483647 w 246"/>
              <a:gd name="T13" fmla="*/ 2147483647 h 300"/>
              <a:gd name="T14" fmla="*/ 2147483647 w 246"/>
              <a:gd name="T15" fmla="*/ 2147483647 h 300"/>
              <a:gd name="T16" fmla="*/ 2147483647 w 246"/>
              <a:gd name="T17" fmla="*/ 2147483647 h 300"/>
              <a:gd name="T18" fmla="*/ 2147483647 w 246"/>
              <a:gd name="T19" fmla="*/ 2147483647 h 300"/>
              <a:gd name="T20" fmla="*/ 2147483647 w 246"/>
              <a:gd name="T21" fmla="*/ 2147483647 h 300"/>
              <a:gd name="T22" fmla="*/ 2147483647 w 246"/>
              <a:gd name="T23" fmla="*/ 2147483647 h 300"/>
              <a:gd name="T24" fmla="*/ 2147483647 w 246"/>
              <a:gd name="T25" fmla="*/ 2147483647 h 300"/>
              <a:gd name="T26" fmla="*/ 2147483647 w 246"/>
              <a:gd name="T27" fmla="*/ 2147483647 h 300"/>
              <a:gd name="T28" fmla="*/ 2147483647 w 246"/>
              <a:gd name="T29" fmla="*/ 2147483647 h 300"/>
              <a:gd name="T30" fmla="*/ 0 w 246"/>
              <a:gd name="T31" fmla="*/ 2147483647 h 300"/>
              <a:gd name="T32" fmla="*/ 2147483647 w 246"/>
              <a:gd name="T33" fmla="*/ 2147483647 h 300"/>
              <a:gd name="T34" fmla="*/ 2147483647 w 246"/>
              <a:gd name="T35" fmla="*/ 2147483647 h 300"/>
              <a:gd name="T36" fmla="*/ 2147483647 w 246"/>
              <a:gd name="T37" fmla="*/ 2147483647 h 300"/>
              <a:gd name="T38" fmla="*/ 2147483647 w 246"/>
              <a:gd name="T39" fmla="*/ 2147483647 h 300"/>
              <a:gd name="T40" fmla="*/ 2147483647 w 246"/>
              <a:gd name="T41" fmla="*/ 2147483647 h 300"/>
              <a:gd name="T42" fmla="*/ 2147483647 w 246"/>
              <a:gd name="T43" fmla="*/ 2147483647 h 300"/>
              <a:gd name="T44" fmla="*/ 2147483647 w 246"/>
              <a:gd name="T45" fmla="*/ 2147483647 h 300"/>
              <a:gd name="T46" fmla="*/ 2147483647 w 246"/>
              <a:gd name="T47" fmla="*/ 0 h 300"/>
              <a:gd name="T48" fmla="*/ 2147483647 w 246"/>
              <a:gd name="T49" fmla="*/ 2147483647 h 300"/>
              <a:gd name="T50" fmla="*/ 2147483647 w 246"/>
              <a:gd name="T51" fmla="*/ 2147483647 h 300"/>
              <a:gd name="T52" fmla="*/ 2147483647 w 246"/>
              <a:gd name="T53" fmla="*/ 2147483647 h 300"/>
              <a:gd name="T54" fmla="*/ 2147483647 w 246"/>
              <a:gd name="T55" fmla="*/ 2147483647 h 300"/>
              <a:gd name="T56" fmla="*/ 2147483647 w 246"/>
              <a:gd name="T57" fmla="*/ 2147483647 h 300"/>
              <a:gd name="T58" fmla="*/ 2147483647 w 246"/>
              <a:gd name="T59" fmla="*/ 2147483647 h 300"/>
              <a:gd name="T60" fmla="*/ 2147483647 w 246"/>
              <a:gd name="T61" fmla="*/ 2147483647 h 300"/>
              <a:gd name="T62" fmla="*/ 2147483647 w 246"/>
              <a:gd name="T63" fmla="*/ 2147483647 h 300"/>
              <a:gd name="T64" fmla="*/ 2147483647 w 246"/>
              <a:gd name="T65" fmla="*/ 2147483647 h 300"/>
              <a:gd name="T66" fmla="*/ 2147483647 w 246"/>
              <a:gd name="T67" fmla="*/ 2147483647 h 300"/>
              <a:gd name="T68" fmla="*/ 2147483647 w 246"/>
              <a:gd name="T69" fmla="*/ 2147483647 h 300"/>
              <a:gd name="T70" fmla="*/ 2147483647 w 246"/>
              <a:gd name="T71" fmla="*/ 2147483647 h 300"/>
              <a:gd name="T72" fmla="*/ 2147483647 w 246"/>
              <a:gd name="T73" fmla="*/ 2147483647 h 300"/>
              <a:gd name="T74" fmla="*/ 2147483647 w 246"/>
              <a:gd name="T75" fmla="*/ 2147483647 h 300"/>
              <a:gd name="T76" fmla="*/ 2147483647 w 246"/>
              <a:gd name="T77" fmla="*/ 2147483647 h 300"/>
              <a:gd name="T78" fmla="*/ 2147483647 w 246"/>
              <a:gd name="T79" fmla="*/ 2147483647 h 300"/>
              <a:gd name="T80" fmla="*/ 2147483647 w 246"/>
              <a:gd name="T81" fmla="*/ 2147483647 h 300"/>
              <a:gd name="T82" fmla="*/ 2147483647 w 246"/>
              <a:gd name="T83" fmla="*/ 2147483647 h 300"/>
              <a:gd name="T84" fmla="*/ 2147483647 w 246"/>
              <a:gd name="T85" fmla="*/ 2147483647 h 300"/>
              <a:gd name="T86" fmla="*/ 2147483647 w 246"/>
              <a:gd name="T87" fmla="*/ 2147483647 h 300"/>
              <a:gd name="T88" fmla="*/ 2147483647 w 246"/>
              <a:gd name="T89" fmla="*/ 2147483647 h 300"/>
              <a:gd name="T90" fmla="*/ 2147483647 w 246"/>
              <a:gd name="T91" fmla="*/ 2147483647 h 300"/>
              <a:gd name="T92" fmla="*/ 2147483647 w 246"/>
              <a:gd name="T93" fmla="*/ 2147483647 h 300"/>
              <a:gd name="T94" fmla="*/ 2147483647 w 246"/>
              <a:gd name="T95" fmla="*/ 2147483647 h 300"/>
              <a:gd name="T96" fmla="*/ 2147483647 w 246"/>
              <a:gd name="T97" fmla="*/ 2147483647 h 300"/>
              <a:gd name="T98" fmla="*/ 2147483647 w 246"/>
              <a:gd name="T99" fmla="*/ 2147483647 h 300"/>
              <a:gd name="T100" fmla="*/ 2147483647 w 246"/>
              <a:gd name="T101" fmla="*/ 2147483647 h 3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300"/>
              <a:gd name="T155" fmla="*/ 246 w 246"/>
              <a:gd name="T156" fmla="*/ 300 h 3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lIns="82305" tIns="41153" rIns="82305" bIns="41153"/>
          <a:lstStyle/>
          <a:p>
            <a:endParaRPr lang="zh-CN" altLang="en-US"/>
          </a:p>
        </p:txBody>
      </p:sp>
      <p:sp>
        <p:nvSpPr>
          <p:cNvPr id="91" name="矩形 38"/>
          <p:cNvSpPr>
            <a:spLocks noChangeArrowheads="1"/>
          </p:cNvSpPr>
          <p:nvPr/>
        </p:nvSpPr>
        <p:spPr bwMode="auto">
          <a:xfrm>
            <a:off x="3748764" y="4174506"/>
            <a:ext cx="954087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计划任务管理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0339" y="1985343"/>
            <a:ext cx="336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Picture 6" descr="C:\Users\Jonahs\Dropbox\Projects SCOTT\MEET Windows Azure\source\Background\tile-icon-databas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6276" y="3277568"/>
            <a:ext cx="314325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4" name="Group 89"/>
          <p:cNvGrpSpPr>
            <a:grpSpLocks noChangeAspect="1"/>
          </p:cNvGrpSpPr>
          <p:nvPr/>
        </p:nvGrpSpPr>
        <p:grpSpPr>
          <a:xfrm>
            <a:off x="8042534" y="3253185"/>
            <a:ext cx="288032" cy="370729"/>
            <a:chOff x="-2773363" y="1651000"/>
            <a:chExt cx="2692401" cy="3448051"/>
          </a:xfrm>
          <a:solidFill>
            <a:srgbClr val="363535"/>
          </a:solidFill>
        </p:grpSpPr>
        <p:sp>
          <p:nvSpPr>
            <p:cNvPr id="9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1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2" name="矩形 38"/>
          <p:cNvSpPr>
            <a:spLocks noChangeArrowheads="1"/>
          </p:cNvSpPr>
          <p:nvPr/>
        </p:nvSpPr>
        <p:spPr bwMode="auto">
          <a:xfrm>
            <a:off x="7782601" y="3703018"/>
            <a:ext cx="8255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知识库管理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" name="直接箭头连接符 102"/>
          <p:cNvCxnSpPr>
            <a:stCxn id="104" idx="2"/>
          </p:cNvCxnSpPr>
          <p:nvPr/>
        </p:nvCxnSpPr>
        <p:spPr>
          <a:xfrm>
            <a:off x="5094964" y="2693368"/>
            <a:ext cx="355600" cy="43180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38"/>
          <p:cNvSpPr>
            <a:spLocks noChangeArrowheads="1"/>
          </p:cNvSpPr>
          <p:nvPr/>
        </p:nvSpPr>
        <p:spPr bwMode="auto">
          <a:xfrm>
            <a:off x="4617126" y="2447306"/>
            <a:ext cx="954088" cy="24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服务级别管理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5" name="直接箭头连接符 104"/>
          <p:cNvCxnSpPr>
            <a:stCxn id="76" idx="2"/>
          </p:cNvCxnSpPr>
          <p:nvPr/>
        </p:nvCxnSpPr>
        <p:spPr>
          <a:xfrm flipH="1">
            <a:off x="5720439" y="2693368"/>
            <a:ext cx="374650" cy="43180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>
            <a:stCxn id="71" idx="1"/>
          </p:cNvCxnSpPr>
          <p:nvPr/>
        </p:nvCxnSpPr>
        <p:spPr>
          <a:xfrm flipH="1">
            <a:off x="5879189" y="2941018"/>
            <a:ext cx="801687" cy="344488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箭头连接符 106"/>
          <p:cNvCxnSpPr>
            <a:stCxn id="72" idx="1"/>
          </p:cNvCxnSpPr>
          <p:nvPr/>
        </p:nvCxnSpPr>
        <p:spPr>
          <a:xfrm flipH="1" flipV="1">
            <a:off x="5893476" y="3555381"/>
            <a:ext cx="787400" cy="33020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箭头连接符 107"/>
          <p:cNvCxnSpPr>
            <a:stCxn id="68" idx="0"/>
          </p:cNvCxnSpPr>
          <p:nvPr/>
        </p:nvCxnSpPr>
        <p:spPr>
          <a:xfrm flipV="1">
            <a:off x="5088614" y="3984006"/>
            <a:ext cx="317500" cy="403225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>
            <a:stCxn id="67" idx="0"/>
          </p:cNvCxnSpPr>
          <p:nvPr/>
        </p:nvCxnSpPr>
        <p:spPr>
          <a:xfrm flipH="1" flipV="1">
            <a:off x="5776001" y="3995118"/>
            <a:ext cx="320675" cy="392113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箭头连接符 109"/>
          <p:cNvCxnSpPr>
            <a:stCxn id="69" idx="3"/>
          </p:cNvCxnSpPr>
          <p:nvPr/>
        </p:nvCxnSpPr>
        <p:spPr>
          <a:xfrm>
            <a:off x="4502826" y="2941018"/>
            <a:ext cx="806450" cy="33655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箭头连接符 110"/>
          <p:cNvCxnSpPr>
            <a:stCxn id="70" idx="3"/>
          </p:cNvCxnSpPr>
          <p:nvPr/>
        </p:nvCxnSpPr>
        <p:spPr>
          <a:xfrm flipV="1">
            <a:off x="4502826" y="3550618"/>
            <a:ext cx="788988" cy="334963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/>
          <p:cNvCxnSpPr>
            <a:endCxn id="71" idx="3"/>
          </p:cNvCxnSpPr>
          <p:nvPr/>
        </p:nvCxnSpPr>
        <p:spPr>
          <a:xfrm flipH="1" flipV="1">
            <a:off x="7257139" y="2941018"/>
            <a:ext cx="642937" cy="319088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>
            <a:endCxn id="72" idx="3"/>
          </p:cNvCxnSpPr>
          <p:nvPr/>
        </p:nvCxnSpPr>
        <p:spPr>
          <a:xfrm flipH="1">
            <a:off x="7257139" y="3555381"/>
            <a:ext cx="641350" cy="33020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38"/>
          <p:cNvSpPr>
            <a:spLocks noChangeArrowheads="1"/>
          </p:cNvSpPr>
          <p:nvPr/>
        </p:nvSpPr>
        <p:spPr bwMode="auto">
          <a:xfrm>
            <a:off x="4734601" y="4973018"/>
            <a:ext cx="698500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配置管理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5" name="图片 1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23439" y="956643"/>
            <a:ext cx="3587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图片 1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52101" y="956643"/>
            <a:ext cx="3587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图片 1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5364" y="956643"/>
            <a:ext cx="3587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图片 1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20539" y="956643"/>
            <a:ext cx="3587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9" name="直接连接符 118"/>
          <p:cNvCxnSpPr/>
          <p:nvPr/>
        </p:nvCxnSpPr>
        <p:spPr>
          <a:xfrm>
            <a:off x="4286926" y="1355106"/>
            <a:ext cx="2646363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96"/>
          <p:cNvCxnSpPr>
            <a:stCxn id="74" idx="0"/>
          </p:cNvCxnSpPr>
          <p:nvPr/>
        </p:nvCxnSpPr>
        <p:spPr>
          <a:xfrm rot="16200000" flipV="1">
            <a:off x="6537207" y="1478138"/>
            <a:ext cx="1990725" cy="1306512"/>
          </a:xfrm>
          <a:prstGeom prst="bentConnector2">
            <a:avLst/>
          </a:prstGeom>
          <a:ln w="28575">
            <a:solidFill>
              <a:schemeClr val="bg1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69"/>
          <p:cNvGrpSpPr/>
          <p:nvPr/>
        </p:nvGrpSpPr>
        <p:grpSpPr bwMode="auto">
          <a:xfrm>
            <a:off x="2961861" y="5715968"/>
            <a:ext cx="5426765" cy="376238"/>
            <a:chOff x="357158" y="4634013"/>
            <a:chExt cx="4142834" cy="595187"/>
          </a:xfrm>
        </p:grpSpPr>
        <p:grpSp>
          <p:nvGrpSpPr>
            <p:cNvPr id="122" name="组合 52"/>
            <p:cNvGrpSpPr/>
            <p:nvPr/>
          </p:nvGrpSpPr>
          <p:grpSpPr bwMode="auto">
            <a:xfrm>
              <a:off x="357160" y="4634012"/>
              <a:ext cx="2120464" cy="587477"/>
              <a:chOff x="1043608" y="5437517"/>
              <a:chExt cx="2120071" cy="586962"/>
            </a:xfrm>
          </p:grpSpPr>
          <p:grpSp>
            <p:nvGrpSpPr>
              <p:cNvPr id="144" name="组合 6"/>
              <p:cNvGrpSpPr/>
              <p:nvPr/>
            </p:nvGrpSpPr>
            <p:grpSpPr bwMode="auto">
              <a:xfrm>
                <a:off x="1043608" y="5437519"/>
                <a:ext cx="611131" cy="586960"/>
                <a:chOff x="341918" y="3501008"/>
                <a:chExt cx="2669499" cy="2563907"/>
              </a:xfrm>
            </p:grpSpPr>
            <p:pic>
              <p:nvPicPr>
                <p:cNvPr id="160" name="图片 5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80" y="4175583"/>
                  <a:ext cx="546037" cy="10801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1" name="图片 2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5" y="4005066"/>
                  <a:ext cx="742902" cy="14695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2" name="图片 3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38"/>
                  <a:ext cx="990367" cy="19590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3" name="图片 4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45" name="组合 7"/>
              <p:cNvGrpSpPr/>
              <p:nvPr/>
            </p:nvGrpSpPr>
            <p:grpSpPr bwMode="auto">
              <a:xfrm>
                <a:off x="154658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56" name="图片 8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7" name="图片 9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8" name="图片 10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9" name="图片 11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46" name="组合 12"/>
              <p:cNvGrpSpPr/>
              <p:nvPr/>
            </p:nvGrpSpPr>
            <p:grpSpPr bwMode="auto">
              <a:xfrm>
                <a:off x="204956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52" name="图片 13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" name="图片 14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" name="图片 15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5" name="图片 16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47" name="组合 47"/>
              <p:cNvGrpSpPr/>
              <p:nvPr/>
            </p:nvGrpSpPr>
            <p:grpSpPr bwMode="auto">
              <a:xfrm>
                <a:off x="255254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48" name="图片 48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9" name="图片 49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0" name="图片 50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1" name="图片 51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23" name="组合 53"/>
            <p:cNvGrpSpPr/>
            <p:nvPr/>
          </p:nvGrpSpPr>
          <p:grpSpPr bwMode="auto">
            <a:xfrm>
              <a:off x="2379529" y="4641725"/>
              <a:ext cx="2120464" cy="587473"/>
              <a:chOff x="1043608" y="5437517"/>
              <a:chExt cx="2120071" cy="586958"/>
            </a:xfrm>
          </p:grpSpPr>
          <p:grpSp>
            <p:nvGrpSpPr>
              <p:cNvPr id="124" name="组合 54"/>
              <p:cNvGrpSpPr/>
              <p:nvPr/>
            </p:nvGrpSpPr>
            <p:grpSpPr bwMode="auto">
              <a:xfrm>
                <a:off x="104360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40" name="图片 70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1" name="图片 71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2" name="图片 72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3" name="图片 73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25" name="组合 55"/>
              <p:cNvGrpSpPr/>
              <p:nvPr/>
            </p:nvGrpSpPr>
            <p:grpSpPr bwMode="auto">
              <a:xfrm>
                <a:off x="154658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36" name="图片 66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7" name="图片 67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8" name="图片 68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9" name="图片 69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26" name="组合 56"/>
              <p:cNvGrpSpPr/>
              <p:nvPr/>
            </p:nvGrpSpPr>
            <p:grpSpPr bwMode="auto">
              <a:xfrm>
                <a:off x="204956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32" name="图片 62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3" name="图片 63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4" name="图片 64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5" name="图片 65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27" name="组合 57"/>
              <p:cNvGrpSpPr/>
              <p:nvPr/>
            </p:nvGrpSpPr>
            <p:grpSpPr bwMode="auto">
              <a:xfrm>
                <a:off x="2552548" y="5437517"/>
                <a:ext cx="611131" cy="586958"/>
                <a:chOff x="341918" y="3501008"/>
                <a:chExt cx="2669498" cy="2563907"/>
              </a:xfrm>
            </p:grpSpPr>
            <p:pic>
              <p:nvPicPr>
                <p:cNvPr id="128" name="图片 58"/>
                <p:cNvPicPr>
                  <a:picLocks noChangeAspect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465378" y="4175584"/>
                  <a:ext cx="546038" cy="10801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29" name="图片 59"/>
                <p:cNvPicPr>
                  <a:picLocks noChangeAspect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1907704" y="4005064"/>
                  <a:ext cx="742903" cy="14695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0" name="图片 60"/>
                <p:cNvPicPr>
                  <a:picLocks noChangeAspect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205371" y="3789040"/>
                  <a:ext cx="990365" cy="19590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1" name="图片 61"/>
                <p:cNvPicPr>
                  <a:picLocks noChangeAspect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41918" y="3501008"/>
                  <a:ext cx="1296144" cy="25639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sp>
        <p:nvSpPr>
          <p:cNvPr id="164" name="矩形 38"/>
          <p:cNvSpPr>
            <a:spLocks noChangeArrowheads="1"/>
          </p:cNvSpPr>
          <p:nvPr/>
        </p:nvSpPr>
        <p:spPr bwMode="auto">
          <a:xfrm>
            <a:off x="4725076" y="5368306"/>
            <a:ext cx="17938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基础架构监控管理</a:t>
            </a:r>
            <a:endParaRPr lang="zh-CN" altLang="en-US" sz="1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2707364" y="3112468"/>
            <a:ext cx="576262" cy="574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6" name="矩形 38"/>
          <p:cNvSpPr>
            <a:spLocks noChangeArrowheads="1"/>
          </p:cNvSpPr>
          <p:nvPr/>
        </p:nvSpPr>
        <p:spPr bwMode="auto">
          <a:xfrm>
            <a:off x="2486701" y="3688731"/>
            <a:ext cx="1025525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KPI</a:t>
            </a:r>
            <a:r>
              <a:rPr lang="zh-CN" altLang="en-US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与报表管理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7" name="Picture 3" descr="\\MAGNUM\Projects\Microsoft\Cloud Power FY12\Design\Icons\PNGs\Scalable_Elastic_4.png"/>
          <p:cNvPicPr>
            <a:picLocks noChangeAspect="1" noChangeArrowheads="1"/>
          </p:cNvPicPr>
          <p:nvPr/>
        </p:nvPicPr>
        <p:blipFill>
          <a:blip r:embed="rId12">
            <a:lum bright="100000"/>
          </a:blip>
          <a:srcRect/>
          <a:stretch>
            <a:fillRect/>
          </a:stretch>
        </p:blipFill>
        <p:spPr bwMode="auto">
          <a:xfrm>
            <a:off x="2762926" y="3177556"/>
            <a:ext cx="471488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" name="矩形 38"/>
          <p:cNvSpPr>
            <a:spLocks noChangeArrowheads="1"/>
          </p:cNvSpPr>
          <p:nvPr/>
        </p:nvSpPr>
        <p:spPr bwMode="auto">
          <a:xfrm>
            <a:off x="4731426" y="1836118"/>
            <a:ext cx="407988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矩形 38"/>
          <p:cNvSpPr>
            <a:spLocks noChangeArrowheads="1"/>
          </p:cNvSpPr>
          <p:nvPr/>
        </p:nvSpPr>
        <p:spPr bwMode="auto">
          <a:xfrm>
            <a:off x="5734726" y="1836118"/>
            <a:ext cx="407988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0" name="矩形 38"/>
          <p:cNvSpPr>
            <a:spLocks noChangeArrowheads="1"/>
          </p:cNvSpPr>
          <p:nvPr/>
        </p:nvSpPr>
        <p:spPr bwMode="auto">
          <a:xfrm>
            <a:off x="6604676" y="2623518"/>
            <a:ext cx="40640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1" name="矩形 38"/>
          <p:cNvSpPr>
            <a:spLocks noChangeArrowheads="1"/>
          </p:cNvSpPr>
          <p:nvPr/>
        </p:nvSpPr>
        <p:spPr bwMode="auto">
          <a:xfrm>
            <a:off x="6617376" y="3563318"/>
            <a:ext cx="407988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2" name="矩形 38"/>
          <p:cNvSpPr>
            <a:spLocks noChangeArrowheads="1"/>
          </p:cNvSpPr>
          <p:nvPr/>
        </p:nvSpPr>
        <p:spPr bwMode="auto">
          <a:xfrm>
            <a:off x="5245776" y="3093418"/>
            <a:ext cx="40640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3" name="矩形 38"/>
          <p:cNvSpPr>
            <a:spLocks noChangeArrowheads="1"/>
          </p:cNvSpPr>
          <p:nvPr/>
        </p:nvSpPr>
        <p:spPr bwMode="auto">
          <a:xfrm>
            <a:off x="4725076" y="4363418"/>
            <a:ext cx="407988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" name="矩形 38"/>
          <p:cNvSpPr>
            <a:spLocks noChangeArrowheads="1"/>
          </p:cNvSpPr>
          <p:nvPr/>
        </p:nvSpPr>
        <p:spPr bwMode="auto">
          <a:xfrm>
            <a:off x="5742664" y="4361831"/>
            <a:ext cx="407987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5" name="矩形 38"/>
          <p:cNvSpPr>
            <a:spLocks noChangeArrowheads="1"/>
          </p:cNvSpPr>
          <p:nvPr/>
        </p:nvSpPr>
        <p:spPr bwMode="auto">
          <a:xfrm>
            <a:off x="7828639" y="3095006"/>
            <a:ext cx="407987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8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ITIL</a:t>
            </a:r>
            <a:endParaRPr lang="zh-CN" altLang="en-US" sz="80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6" name="矩形 38"/>
          <p:cNvSpPr>
            <a:spLocks noChangeArrowheads="1"/>
          </p:cNvSpPr>
          <p:nvPr/>
        </p:nvSpPr>
        <p:spPr bwMode="auto">
          <a:xfrm>
            <a:off x="2918501" y="2126631"/>
            <a:ext cx="827088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统计、分析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322"/>
          <p:cNvSpPr>
            <a:spLocks noChangeArrowheads="1"/>
          </p:cNvSpPr>
          <p:nvPr/>
        </p:nvSpPr>
        <p:spPr bwMode="auto">
          <a:xfrm>
            <a:off x="6372901" y="1813893"/>
            <a:ext cx="7874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登记、自助知识库、跟跟进度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矩形 322"/>
          <p:cNvSpPr>
            <a:spLocks noChangeArrowheads="1"/>
          </p:cNvSpPr>
          <p:nvPr/>
        </p:nvSpPr>
        <p:spPr bwMode="auto">
          <a:xfrm>
            <a:off x="7266663" y="2628763"/>
            <a:ext cx="7740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快速响应和恢复故障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矩形 322"/>
          <p:cNvSpPr>
            <a:spLocks noChangeArrowheads="1"/>
          </p:cNvSpPr>
          <p:nvPr/>
        </p:nvSpPr>
        <p:spPr bwMode="auto">
          <a:xfrm>
            <a:off x="7252376" y="3874468"/>
            <a:ext cx="59055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根源分析和解决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322"/>
          <p:cNvSpPr>
            <a:spLocks noChangeArrowheads="1"/>
          </p:cNvSpPr>
          <p:nvPr/>
        </p:nvSpPr>
        <p:spPr bwMode="auto">
          <a:xfrm>
            <a:off x="8466814" y="3071193"/>
            <a:ext cx="5016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知识积累与共享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矩形 322"/>
          <p:cNvSpPr>
            <a:spLocks noChangeArrowheads="1"/>
          </p:cNvSpPr>
          <p:nvPr/>
        </p:nvSpPr>
        <p:spPr bwMode="auto">
          <a:xfrm>
            <a:off x="6371314" y="4674568"/>
            <a:ext cx="50165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变更风险管控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矩形 322"/>
          <p:cNvSpPr>
            <a:spLocks noChangeArrowheads="1"/>
          </p:cNvSpPr>
          <p:nvPr/>
        </p:nvSpPr>
        <p:spPr bwMode="auto">
          <a:xfrm>
            <a:off x="4174696" y="4612242"/>
            <a:ext cx="735013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资源全生命周期管理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矩形 322"/>
          <p:cNvSpPr>
            <a:spLocks noChangeArrowheads="1"/>
          </p:cNvSpPr>
          <p:nvPr/>
        </p:nvSpPr>
        <p:spPr bwMode="auto">
          <a:xfrm>
            <a:off x="3553638" y="3456336"/>
            <a:ext cx="501650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周期性工作值班与巡检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矩形 322"/>
          <p:cNvSpPr>
            <a:spLocks noChangeArrowheads="1"/>
          </p:cNvSpPr>
          <p:nvPr/>
        </p:nvSpPr>
        <p:spPr bwMode="auto">
          <a:xfrm>
            <a:off x="3475714" y="2606056"/>
            <a:ext cx="5016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项目进度、资源管理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矩形 322"/>
          <p:cNvSpPr>
            <a:spLocks noChangeArrowheads="1"/>
          </p:cNvSpPr>
          <p:nvPr/>
        </p:nvSpPr>
        <p:spPr bwMode="auto">
          <a:xfrm>
            <a:off x="4148814" y="1802781"/>
            <a:ext cx="73501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达成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交付与业务需求的平衡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矩形 322"/>
          <p:cNvSpPr>
            <a:spLocks noChangeArrowheads="1"/>
          </p:cNvSpPr>
          <p:nvPr/>
        </p:nvSpPr>
        <p:spPr bwMode="auto">
          <a:xfrm>
            <a:off x="4812389" y="3193431"/>
            <a:ext cx="5016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资源的集中管理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320"/>
          <p:cNvSpPr>
            <a:spLocks noChangeArrowheads="1"/>
          </p:cNvSpPr>
          <p:nvPr/>
        </p:nvSpPr>
        <p:spPr bwMode="auto">
          <a:xfrm>
            <a:off x="5307496" y="1648516"/>
            <a:ext cx="723333" cy="2308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报障请求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矩形 322"/>
          <p:cNvSpPr>
            <a:spLocks noChangeArrowheads="1"/>
          </p:cNvSpPr>
          <p:nvPr/>
        </p:nvSpPr>
        <p:spPr bwMode="auto">
          <a:xfrm>
            <a:off x="6228439" y="1578943"/>
            <a:ext cx="733425" cy="2308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获得反馈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矩形 320"/>
          <p:cNvSpPr>
            <a:spLocks noChangeArrowheads="1"/>
          </p:cNvSpPr>
          <p:nvPr/>
        </p:nvSpPr>
        <p:spPr bwMode="auto">
          <a:xfrm>
            <a:off x="4334551" y="1413843"/>
            <a:ext cx="681038" cy="2308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业务需求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矩形 322"/>
          <p:cNvSpPr>
            <a:spLocks noChangeArrowheads="1"/>
          </p:cNvSpPr>
          <p:nvPr/>
        </p:nvSpPr>
        <p:spPr bwMode="auto">
          <a:xfrm>
            <a:off x="5188626" y="1413843"/>
            <a:ext cx="642938" cy="2308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服务承诺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矩形 38"/>
          <p:cNvSpPr>
            <a:spLocks noChangeArrowheads="1"/>
          </p:cNvSpPr>
          <p:nvPr/>
        </p:nvSpPr>
        <p:spPr bwMode="auto">
          <a:xfrm>
            <a:off x="2043306" y="3164233"/>
            <a:ext cx="70485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绩效管理，改善依据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5AA548-F88F-1644-9623-DEB29B1AF9E7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51" name="Title 1"/>
          <p:cNvSpPr txBox="1"/>
          <p:nvPr/>
        </p:nvSpPr>
        <p:spPr bwMode="auto">
          <a:xfrm>
            <a:off x="376555" y="301625"/>
            <a:ext cx="31280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2" rIns="91388" bIns="4569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32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61" name="标题 2"/>
          <p:cNvSpPr>
            <a:spLocks noGrp="1"/>
          </p:cNvSpPr>
          <p:nvPr>
            <p:ph type="title"/>
          </p:nvPr>
        </p:nvSpPr>
        <p:spPr>
          <a:xfrm>
            <a:off x="499297" y="262994"/>
            <a:ext cx="5596702" cy="600813"/>
          </a:xfrm>
        </p:spPr>
        <p:txBody>
          <a:bodyPr/>
          <a:lstStyle/>
          <a:p>
            <a:r>
              <a:rPr dirty="0" smtClean="0"/>
              <a:t>数据中心运维托管状况分析</a:t>
            </a:r>
            <a:endParaRPr dirty="0"/>
          </a:p>
        </p:txBody>
      </p:sp>
      <p:grpSp>
        <p:nvGrpSpPr>
          <p:cNvPr id="45" name="组合 35"/>
          <p:cNvGrpSpPr/>
          <p:nvPr/>
        </p:nvGrpSpPr>
        <p:grpSpPr bwMode="auto">
          <a:xfrm rot="5400000" flipH="1">
            <a:off x="4492837" y="1963395"/>
            <a:ext cx="2967038" cy="2636837"/>
            <a:chOff x="1509522" y="1493991"/>
            <a:chExt cx="2200734" cy="1955552"/>
          </a:xfrm>
        </p:grpSpPr>
        <p:sp>
          <p:nvSpPr>
            <p:cNvPr id="46" name="椭圆 45"/>
            <p:cNvSpPr/>
            <p:nvPr/>
          </p:nvSpPr>
          <p:spPr>
            <a:xfrm>
              <a:off x="1787410" y="1493991"/>
              <a:ext cx="1922846" cy="1955552"/>
            </a:xfrm>
            <a:prstGeom prst="ellipse">
              <a:avLst/>
            </a:prstGeom>
            <a:solidFill>
              <a:srgbClr val="0061AE"/>
            </a:solidFill>
            <a:ln w="25400" cap="flat" cmpd="sng" algn="ctr">
              <a:solidFill>
                <a:srgbClr val="0070C0"/>
              </a:solidFill>
              <a:prstDash val="solid"/>
            </a:ln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509521" y="2228648"/>
              <a:ext cx="647621" cy="50389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143013" y="1921363"/>
              <a:ext cx="1100956" cy="1119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9" name="等腰三角形 54"/>
            <p:cNvSpPr/>
            <p:nvPr/>
          </p:nvSpPr>
          <p:spPr>
            <a:xfrm rot="5400000">
              <a:off x="1798616" y="2356372"/>
              <a:ext cx="294334" cy="253161"/>
            </a:xfrm>
            <a:prstGeom prst="triangle">
              <a:avLst/>
            </a:prstGeom>
            <a:solidFill>
              <a:srgbClr val="0061AE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50" name="TextBox 56"/>
          <p:cNvSpPr txBox="1">
            <a:spLocks noChangeArrowheads="1"/>
          </p:cNvSpPr>
          <p:nvPr/>
        </p:nvSpPr>
        <p:spPr bwMode="auto">
          <a:xfrm>
            <a:off x="5351674" y="2534895"/>
            <a:ext cx="1174750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b="1">
                <a:solidFill>
                  <a:srgbClr val="BFBFBF"/>
                </a:solidFill>
                <a:latin typeface="Adidas Unity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3200" b="1">
              <a:solidFill>
                <a:srgbClr val="BFBFBF"/>
              </a:solidFill>
              <a:latin typeface="Adidas Unity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TextBox 55"/>
          <p:cNvSpPr txBox="1">
            <a:spLocks noChangeArrowheads="1"/>
          </p:cNvSpPr>
          <p:nvPr/>
        </p:nvSpPr>
        <p:spPr bwMode="auto">
          <a:xfrm>
            <a:off x="5129424" y="3038133"/>
            <a:ext cx="1684338" cy="385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rgbClr val="0061AE"/>
                </a:solidFill>
                <a:latin typeface="Adidas Unity"/>
                <a:ea typeface="微软雅黑" panose="020B0503020204020204" pitchFamily="34" charset="-122"/>
                <a:cs typeface="Times New Roman" panose="02020603050405020304" pitchFamily="18" charset="0"/>
              </a:rPr>
              <a:t>质检</a:t>
            </a:r>
            <a:endParaRPr lang="zh-CN" altLang="en-US" sz="2400" b="1">
              <a:solidFill>
                <a:srgbClr val="0061AE"/>
              </a:solidFill>
              <a:latin typeface="Adidas Unity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Object 303"/>
          <p:cNvSpPr txBox="1"/>
          <p:nvPr/>
        </p:nvSpPr>
        <p:spPr>
          <a:xfrm>
            <a:off x="1073362" y="4857408"/>
            <a:ext cx="3090862" cy="1249362"/>
          </a:xfrm>
          <a:prstGeom prst="rect">
            <a:avLst/>
          </a:prstGeom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CN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7</a:t>
            </a:r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×</a:t>
            </a:r>
            <a:r>
              <a:rPr lang="en-US" altLang="zh-CN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24</a:t>
            </a:r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小时故障管理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站点管理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业务监控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>
              <a:defRPr/>
            </a:pPr>
            <a:endParaRPr lang="zh-CN" altLang="en-US" sz="2135" b="1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57" name="组合 43"/>
          <p:cNvGrpSpPr/>
          <p:nvPr/>
        </p:nvGrpSpPr>
        <p:grpSpPr bwMode="auto">
          <a:xfrm rot="5400000" flipH="1">
            <a:off x="725699" y="1963395"/>
            <a:ext cx="2967038" cy="2636838"/>
            <a:chOff x="1509522" y="1493991"/>
            <a:chExt cx="2200734" cy="1955552"/>
          </a:xfrm>
        </p:grpSpPr>
        <p:sp>
          <p:nvSpPr>
            <p:cNvPr id="58" name="椭圆 57"/>
            <p:cNvSpPr/>
            <p:nvPr/>
          </p:nvSpPr>
          <p:spPr>
            <a:xfrm>
              <a:off x="1787410" y="1493991"/>
              <a:ext cx="1922846" cy="1955552"/>
            </a:xfrm>
            <a:prstGeom prst="ellipse">
              <a:avLst/>
            </a:prstGeom>
            <a:solidFill>
              <a:srgbClr val="0061AE"/>
            </a:solidFill>
            <a:ln w="25400" cap="flat" cmpd="sng" algn="ctr">
              <a:solidFill>
                <a:srgbClr val="0070C0"/>
              </a:solidFill>
              <a:prstDash val="solid"/>
            </a:ln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509522" y="2228648"/>
              <a:ext cx="647621" cy="50389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143013" y="1921364"/>
              <a:ext cx="1100956" cy="111964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2" name="等腰三角形 54"/>
            <p:cNvSpPr/>
            <p:nvPr/>
          </p:nvSpPr>
          <p:spPr>
            <a:xfrm rot="5400000">
              <a:off x="1798616" y="2356372"/>
              <a:ext cx="294333" cy="253161"/>
            </a:xfrm>
            <a:prstGeom prst="triangle">
              <a:avLst/>
            </a:prstGeom>
            <a:solidFill>
              <a:srgbClr val="0061AE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63" name="TextBox 56"/>
          <p:cNvSpPr txBox="1">
            <a:spLocks noChangeArrowheads="1"/>
          </p:cNvSpPr>
          <p:nvPr/>
        </p:nvSpPr>
        <p:spPr bwMode="auto">
          <a:xfrm>
            <a:off x="1641687" y="2534895"/>
            <a:ext cx="1174750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b="1">
                <a:solidFill>
                  <a:srgbClr val="BFBFBF"/>
                </a:solidFill>
                <a:latin typeface="Adidas Unity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3200" b="1">
              <a:solidFill>
                <a:srgbClr val="BFBFBF"/>
              </a:solidFill>
              <a:latin typeface="Adidas Unity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TextBox 55"/>
          <p:cNvSpPr txBox="1">
            <a:spLocks noChangeArrowheads="1"/>
          </p:cNvSpPr>
          <p:nvPr/>
        </p:nvSpPr>
        <p:spPr bwMode="auto">
          <a:xfrm>
            <a:off x="1532149" y="3038133"/>
            <a:ext cx="1325563" cy="385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rgbClr val="0061AE"/>
                </a:solidFill>
                <a:latin typeface="Adidas Unity"/>
                <a:ea typeface="微软雅黑" panose="020B0503020204020204" pitchFamily="34" charset="-122"/>
                <a:cs typeface="Times New Roman" panose="02020603050405020304" pitchFamily="18" charset="0"/>
              </a:rPr>
              <a:t>监控</a:t>
            </a:r>
            <a:endParaRPr lang="zh-CN" altLang="en-US" sz="2400" b="1">
              <a:solidFill>
                <a:srgbClr val="0061AE"/>
              </a:solidFill>
              <a:latin typeface="Adidas Unity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50"/>
          <p:cNvGrpSpPr/>
          <p:nvPr/>
        </p:nvGrpSpPr>
        <p:grpSpPr bwMode="auto">
          <a:xfrm rot="5400000" flipH="1">
            <a:off x="8237749" y="1957045"/>
            <a:ext cx="2965450" cy="2635250"/>
            <a:chOff x="1509522" y="1493991"/>
            <a:chExt cx="2200734" cy="1955552"/>
          </a:xfrm>
        </p:grpSpPr>
        <p:sp>
          <p:nvSpPr>
            <p:cNvPr id="66" name="椭圆 65"/>
            <p:cNvSpPr/>
            <p:nvPr/>
          </p:nvSpPr>
          <p:spPr>
            <a:xfrm>
              <a:off x="1787559" y="1493991"/>
              <a:ext cx="1922697" cy="1955552"/>
            </a:xfrm>
            <a:prstGeom prst="ellipse">
              <a:avLst/>
            </a:prstGeom>
            <a:solidFill>
              <a:srgbClr val="0061AE"/>
            </a:solidFill>
            <a:ln w="25400" cap="flat" cmpd="sng" algn="ctr">
              <a:solidFill>
                <a:srgbClr val="0070C0"/>
              </a:solidFill>
              <a:prstDash val="solid"/>
            </a:ln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509522" y="2200817"/>
              <a:ext cx="647968" cy="504203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143352" y="1921620"/>
              <a:ext cx="1100367" cy="111914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9" name="等腰三角形 68"/>
            <p:cNvSpPr/>
            <p:nvPr/>
          </p:nvSpPr>
          <p:spPr>
            <a:xfrm rot="5400000">
              <a:off x="1798761" y="2297996"/>
              <a:ext cx="294511" cy="253297"/>
            </a:xfrm>
            <a:prstGeom prst="triangle">
              <a:avLst/>
            </a:prstGeom>
            <a:solidFill>
              <a:srgbClr val="0061AE"/>
            </a:solidFill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lIns="121920" tIns="60960" rIns="121920" bIns="6096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70" name="TextBox 56"/>
          <p:cNvSpPr txBox="1">
            <a:spLocks noChangeArrowheads="1"/>
          </p:cNvSpPr>
          <p:nvPr/>
        </p:nvSpPr>
        <p:spPr bwMode="auto">
          <a:xfrm>
            <a:off x="9153737" y="2526958"/>
            <a:ext cx="1173162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b="1">
                <a:solidFill>
                  <a:srgbClr val="BFBFBF"/>
                </a:solidFill>
                <a:latin typeface="Adidas Unity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3200" b="1">
              <a:solidFill>
                <a:srgbClr val="BFBFBF"/>
              </a:solidFill>
              <a:latin typeface="Adidas Unity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" name="TextBox 55"/>
          <p:cNvSpPr txBox="1">
            <a:spLocks noChangeArrowheads="1"/>
          </p:cNvSpPr>
          <p:nvPr/>
        </p:nvSpPr>
        <p:spPr bwMode="auto">
          <a:xfrm>
            <a:off x="8829887" y="3030195"/>
            <a:ext cx="1714500" cy="38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b="1">
                <a:solidFill>
                  <a:srgbClr val="0061AE"/>
                </a:solidFill>
                <a:latin typeface="Adidas Unity"/>
                <a:ea typeface="微软雅黑" panose="020B0503020204020204" pitchFamily="34" charset="-122"/>
                <a:cs typeface="Times New Roman" panose="02020603050405020304" pitchFamily="18" charset="0"/>
              </a:rPr>
              <a:t>数据</a:t>
            </a:r>
            <a:endParaRPr lang="zh-CN" altLang="en-US" sz="2400" b="1">
              <a:solidFill>
                <a:srgbClr val="0061AE"/>
              </a:solidFill>
              <a:latin typeface="Adidas Unity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2" name="Object 303"/>
          <p:cNvSpPr txBox="1">
            <a:spLocks noChangeArrowheads="1"/>
          </p:cNvSpPr>
          <p:nvPr/>
        </p:nvSpPr>
        <p:spPr bwMode="auto">
          <a:xfrm>
            <a:off x="5448512" y="4757395"/>
            <a:ext cx="2900362" cy="1149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工单质检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资产管理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验收管理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3" name="矩形 59"/>
          <p:cNvSpPr>
            <a:spLocks noChangeArrowheads="1"/>
          </p:cNvSpPr>
          <p:nvPr/>
        </p:nvSpPr>
        <p:spPr bwMode="auto">
          <a:xfrm>
            <a:off x="889212" y="4757395"/>
            <a:ext cx="2460625" cy="1441450"/>
          </a:xfrm>
          <a:prstGeom prst="rect">
            <a:avLst/>
          </a:prstGeom>
          <a:noFill/>
          <a:ln w="19050" algn="ctr">
            <a:solidFill>
              <a:srgbClr val="0061AE"/>
            </a:solidFill>
            <a:round/>
          </a:ln>
        </p:spPr>
        <p:txBody>
          <a:bodyPr lIns="121920" tIns="60960" rIns="121920" bIns="60960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74" name="矩形 60"/>
          <p:cNvSpPr>
            <a:spLocks noChangeArrowheads="1"/>
          </p:cNvSpPr>
          <p:nvPr/>
        </p:nvSpPr>
        <p:spPr bwMode="auto">
          <a:xfrm>
            <a:off x="4721437" y="4757395"/>
            <a:ext cx="2590800" cy="1441450"/>
          </a:xfrm>
          <a:prstGeom prst="rect">
            <a:avLst/>
          </a:prstGeom>
          <a:noFill/>
          <a:ln w="19050" algn="ctr">
            <a:solidFill>
              <a:srgbClr val="0061AE"/>
            </a:solidFill>
            <a:round/>
          </a:ln>
        </p:spPr>
        <p:txBody>
          <a:bodyPr lIns="121920" tIns="60960" rIns="121920" bIns="60960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75" name="矩形 61"/>
          <p:cNvSpPr>
            <a:spLocks noChangeArrowheads="1"/>
          </p:cNvSpPr>
          <p:nvPr/>
        </p:nvSpPr>
        <p:spPr bwMode="auto">
          <a:xfrm>
            <a:off x="8631449" y="4757395"/>
            <a:ext cx="2430463" cy="1441450"/>
          </a:xfrm>
          <a:prstGeom prst="rect">
            <a:avLst/>
          </a:prstGeom>
          <a:noFill/>
          <a:ln w="19050" algn="ctr">
            <a:solidFill>
              <a:srgbClr val="0061AE"/>
            </a:solidFill>
            <a:round/>
          </a:ln>
        </p:spPr>
        <p:txBody>
          <a:bodyPr lIns="121920" tIns="60960" rIns="121920" bIns="60960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76" name="Object 30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8296" y="585722"/>
            <a:ext cx="9907587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r>
              <a:rPr lang="zh-CN" altLang="en-US" sz="18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主要为水电，风火</a:t>
            </a:r>
            <a:r>
              <a:rPr lang="zh-CN" altLang="en-US" sz="18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，计算机</a:t>
            </a:r>
            <a:r>
              <a:rPr lang="zh-CN" altLang="en-US" sz="18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等提供服务，服务种类包括：监控硬件的运维环境、故障申告等，服务内容涉及投诉/故障处理、运行维护、客户沟通等。</a:t>
            </a:r>
            <a:endParaRPr lang="zh-CN" altLang="en-US" sz="18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Object 303"/>
          <p:cNvSpPr txBox="1"/>
          <p:nvPr/>
        </p:nvSpPr>
        <p:spPr>
          <a:xfrm>
            <a:off x="9289080" y="4943683"/>
            <a:ext cx="2824163" cy="1054100"/>
          </a:xfrm>
          <a:prstGeom prst="rect">
            <a:avLst/>
          </a:prstGeom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报表制作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800" b="1" dirty="0">
                <a:solidFill>
                  <a:srgbClr val="445469"/>
                </a:solidFill>
                <a:latin typeface="+mj-ea"/>
                <a:ea typeface="+mj-ea"/>
                <a:sym typeface="Arial" panose="020B0604020202020204" pitchFamily="34" charset="0"/>
              </a:rPr>
              <a:t>运维指标</a:t>
            </a:r>
            <a:endParaRPr lang="zh-CN" altLang="en-US" sz="1800" b="1" dirty="0">
              <a:solidFill>
                <a:srgbClr val="445469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>
              <a:defRPr/>
            </a:pPr>
            <a:endParaRPr lang="zh-CN" altLang="en-US" sz="2135" b="1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5456_1*ζ_h_i*1_1_1"/>
  <p:tag name="KSO_WM_TEMPLATE_CATEGORY" val="diagram"/>
  <p:tag name="KSO_WM_TEMPLATE_INDEX" val="20215456"/>
  <p:tag name="KSO_WM_UNIT_LAYERLEVEL" val="1_1_1"/>
  <p:tag name="KSO_WM_TAG_VERSION" val="1.0"/>
  <p:tag name="KSO_WM_BEAUTIFY_FLAG" val=""/>
  <p:tag name="KSO_WM_UNIT_PICTURE_TOWARD" val="1"/>
  <p:tag name="KSO_WM_UNIT_PICTURE_DOCKSIDE" val="cb,rm,lm"/>
  <p:tag name="KSO_WM_UNIT_DIAGRAM_MODELTYPE" val="creativePicture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2"/>
  <p:tag name="KSO_WM_UNIT_ID" val="diagram20215456_1*ζ_h_i*1_1_2"/>
  <p:tag name="KSO_WM_TEMPLATE_CATEGORY" val="diagram"/>
  <p:tag name="KSO_WM_TEMPLATE_INDEX" val="20215456"/>
  <p:tag name="KSO_WM_UNIT_LAYERLEVEL" val="1_1_1"/>
  <p:tag name="KSO_WM_TAG_VERSION" val="1.0"/>
  <p:tag name="KSO_WM_BEAUTIFY_FLAG" val=""/>
  <p:tag name="KSO_WM_UNIT_PICTURE_TOWARD" val="1"/>
  <p:tag name="KSO_WM_UNIT_PICTURE_DOCKSIDE" val="cb,rm,lm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3"/>
  <p:tag name="KSO_WM_UNIT_ID" val="diagram20215456_1*ζ_h_i*1_1_3"/>
  <p:tag name="KSO_WM_TEMPLATE_CATEGORY" val="diagram"/>
  <p:tag name="KSO_WM_TEMPLATE_INDEX" val="20215456"/>
  <p:tag name="KSO_WM_UNIT_LAYERLEVEL" val="1_1_1"/>
  <p:tag name="KSO_WM_TAG_VERSION" val="1.0"/>
  <p:tag name="KSO_WM_BEAUTIFY_FLAG" val=""/>
  <p:tag name="KSO_WM_UNIT_PICTURE_TOWARD" val="1"/>
  <p:tag name="KSO_WM_UNIT_PICTURE_DOCKSIDE" val="cb,rm,lm"/>
  <p:tag name="KSO_WM_UNIT_DIAGRAM_MODELTYPE" val="creativePicture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VALUE" val="1076*3384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456_1*ζ_h_d*1_1_1"/>
  <p:tag name="KSO_WM_TEMPLATE_CATEGORY" val="diagram"/>
  <p:tag name="KSO_WM_TEMPLATE_INDEX" val="20215456"/>
  <p:tag name="KSO_WM_UNIT_LAYERLEVEL" val="1_1_1"/>
  <p:tag name="KSO_WM_TAG_VERSION" val="1.0"/>
  <p:tag name="KSO_WM_BEAUTIFY_FLAG" val=""/>
  <p:tag name="KSO_WM_UNIT_PICTURE_TOWARD" val="1"/>
  <p:tag name="KSO_WM_UNIT_PICTURE_DOCKSIDE" val="cb,rm,lm"/>
  <p:tag name="KSO_WM_UNIT_DIAGRAM_MODELTYPE" val="creativePicture"/>
  <p:tag name="KSO_WM_UNIT_USESOURCEFORMAT_APPLY" val="1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70_1*a*1"/>
  <p:tag name="KSO_WM_TEMPLATE_CATEGORY" val="diagram"/>
  <p:tag name="KSO_WM_TEMPLATE_INDEX" val="20211870"/>
  <p:tag name="KSO_WM_UNIT_LAYERLEVEL" val="1"/>
  <p:tag name="KSO_WM_TAG_VERSION" val="1.0"/>
  <p:tag name="KSO_WM_BEAUTIFY_FLAG" val="#wm#"/>
  <p:tag name="KSO_WM_UNIT_SHOW_EDIT_AREA_INDICATION" val="1"/>
  <p:tag name="KSO_WM_UNIT_DEFAULT_FONT" val="24;44;4"/>
  <p:tag name="KSO_WM_UNIT_BLOCK" val="0"/>
  <p:tag name="KSO_WM_UNIT_DEC_AREA_ID" val="ecd84640f27a46c9abecc232dfb66d78"/>
  <p:tag name="KSO_WM_CHIP_GROUPID" val="5f0681562c9c209bb8bb14eb"/>
  <p:tag name="KSO_WM_CHIP_XID" val="5f0681562c9c209bb8bb14ec"/>
  <p:tag name="KSO_WM_CHIP_FILLAREA_FILL_RULE" val="{&quot;fill_align&quot;:&quot;lt&quot;,&quot;fill_mode&quot;:&quot;full&quot;,&quot;sacle_strategy&quot;:&quot;smart&quot;}"/>
  <p:tag name="KSO_WM_ASSEMBLE_CHIP_INDEX" val="1965bbab30c248d4836e8969101648b6"/>
  <p:tag name="KSO_WM_UNIT_TEXT_FILL_FORE_SCHEMECOLOR_INDEX_BRIGHTNESS" val="0"/>
  <p:tag name="KSO_WM_UNIT_TEXT_FILL_FORE_SCHEMECOLOR_INDEX" val="13"/>
  <p:tag name="KSO_WM_UNIT_TEXT_FILL_TYPE" val="1"/>
  <p:tag name="KSO_WM_TEMPLATE_ASSEMBLE_XID" val="60656f2c4054ed1e2fb804db"/>
  <p:tag name="KSO_WM_TEMPLATE_ASSEMBLE_GROUPID" val="60656f2c4054ed1e2fb804db"/>
</p:tagLst>
</file>

<file path=ppt/tags/tag4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70_1*a*1"/>
  <p:tag name="KSO_WM_TEMPLATE_CATEGORY" val="diagram"/>
  <p:tag name="KSO_WM_TEMPLATE_INDEX" val="20211870"/>
  <p:tag name="KSO_WM_UNIT_LAYERLEVEL" val="1"/>
  <p:tag name="KSO_WM_TAG_VERSION" val="1.0"/>
  <p:tag name="KSO_WM_BEAUTIFY_FLAG" val="#wm#"/>
  <p:tag name="KSO_WM_UNIT_SHOW_EDIT_AREA_INDICATION" val="1"/>
  <p:tag name="KSO_WM_UNIT_DEFAULT_FONT" val="24;44;4"/>
  <p:tag name="KSO_WM_UNIT_BLOCK" val="0"/>
  <p:tag name="KSO_WM_UNIT_DEC_AREA_ID" val="ecd84640f27a46c9abecc232dfb66d78"/>
  <p:tag name="KSO_WM_CHIP_GROUPID" val="5f0681562c9c209bb8bb14eb"/>
  <p:tag name="KSO_WM_CHIP_XID" val="5f0681562c9c209bb8bb14ec"/>
  <p:tag name="KSO_WM_CHIP_FILLAREA_FILL_RULE" val="{&quot;fill_align&quot;:&quot;lt&quot;,&quot;fill_mode&quot;:&quot;full&quot;,&quot;sacle_strategy&quot;:&quot;smart&quot;}"/>
  <p:tag name="KSO_WM_ASSEMBLE_CHIP_INDEX" val="1965bbab30c248d4836e8969101648b6"/>
  <p:tag name="KSO_WM_UNIT_TEXT_FILL_FORE_SCHEMECOLOR_INDEX_BRIGHTNESS" val="0"/>
  <p:tag name="KSO_WM_UNIT_TEXT_FILL_FORE_SCHEMECOLOR_INDEX" val="13"/>
  <p:tag name="KSO_WM_UNIT_TEXT_FILL_TYPE" val="1"/>
  <p:tag name="KSO_WM_TEMPLATE_ASSEMBLE_XID" val="60656f2c4054ed1e2fb804db"/>
  <p:tag name="KSO_WM_TEMPLATE_ASSEMBLE_GROUPID" val="60656f2c4054ed1e2fb804db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PP_MARK_KEY" val="ac693e39-833a-46aa-87f6-0299b67459a5"/>
  <p:tag name="COMMONDATA" val="eyJoZGlkIjoiZTJjYzExMTE3YTRkNjFmYTQwOTE2NjEzNzg0NDczZT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www.isoftstone.com">
  <a:themeElements>
    <a:clrScheme name="软通1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深邃商务蓝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item1.xml>��< ? x m l   v e r s i o n = " 1 . 0 "   s t a n d a l o n e = " y e s " ? > < s : c u s t o m D a t a   x m l n s = " h t t p : / / w w w . w p s . c n / o f f i c e D o c u m e n t / 2 0 1 3 / w p s C u s t o m D a t a "   x m l n s : s = " h t t p : / / w w w . w p s . c n / o f f i c e D o c u m e n t / 2 0 1 3 / w p s C u s t o m D a t a " > < e x t o b j s > < e x t o b j   n a m e = " E C B 0 1 9 B 1 - 3 8 2 A - 4 2 6 6 - B 2 5 C - 5 B 5 2 3 A A 4 3 C 1 4 - 1 " > < e x t o b j d a t a   t y p e = " E C B 0 1 9 B 1 - 3 8 2 A - 4 2 6 6 - B 2 5 C - 5 B 5 2 3 A A 4 3 C 1 4 "   d a t a = " e w o J I k Z p b G V J Z C I g O i A i M T Y 4 N T E z M T g y N j Q 5 I i w K C S J H c m 9 1 c E l k I i A 6 I C I 0 O D Q 5 N z E y O T Y i L A o J I k l t Y W d l I i A 6 I C J p V k J P U n c w S 0 d n b 0 F B Q U F O U 1 V o R V V n Q U F C W l V B Q U F I T k N B W U F B Q U J t W D V V a k F B Q U F D W E J J V 1 h N Q U F B c 1 R B Q U F M R X d F Q W 1 w d 1 l B Q U F n Q U V s R V F W U j R u T 3 p k Z T V 4 T j l m N 0 g 4 Z m U r e k 9 5 W m J h N 0 1 N S X p y R 0 x j U T l o e W N j a V R D U 2 J r V U V W R n h F a z R s c F p K V H V W Z F N u S T R 1 b E V o S l N V N z V L Y U l q b 3 B R S 0 1 5 R U h Z Y 3 p G Z l p n e D V u N 2 I r L 2 N I c z g r T W 1 X R X d Z K y t a Z V Q w Z k Q 0 L z I r c T d 2 V 3 V 1 e j k y Z X N y e j d 6 M 2 Q 4 b E F R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V Z B R D E 2 d F Y 3 c z B h T k d z T X Y w O D N V c G s y Y n N 3 V W J 3 c 0 x D L 2 w x d z I y Y X p P U 1 N a e X p p O F l u b D d l L z g 1 L z d X d n I r L 0 4 x Y X B W d S 9 F e W h 4 a n E x c T A 3 U z V K L 2 N m c 2 s r W G w 1 Z V R X d 1 d x M 3 Q v U D M 5 Z T B q e U x N T n d y N H F 2 c j I v d k 9 u W H F U Q z F w d j Q r U F R 5 d G Z Y O S 9 l Q m R 2 O C 9 Q e i s 2 d T N 0 M 2 J H a 1 U 0 Y U d o c z V X O G U v T j U w T C t m S X J a W n d v T U R P e W p D N T l U U 2 Z F R U J B V G N W Z E k r Q U F B Q U F D a m 9 1 d n l Q S X d B Q U t E L 0 p 5 Y 2 x y N n R h d C s v c V p N M m V X U 3 N v d G 9 a d k J a R E l W S 3 N n R 0 J B U U 1 L T 2 1 j R n d x V W t x V E l 5 R W l E d D d m M 2 4 x d T B h T E g x U X B N a k x 5 L 3 Z i R n B h M n Z i V H A w K y 9 j L 2 J z M l M r S 0 9 Z V m 5 6 W m 8 x S D Y 5 Z X Z m b 3 d M e S t 2 c G d h R H d a U 2 R u U j E 3 K 1 B E a H d l b n A 2 W k d O R 3 p m K z l Q Z m Z m M j h Z R m h h M j B z L 1 A 3 N i s 1 d W J t b j d I W j c 2 b i 8 v K z k 5 V 0 x W d T I z Q 2 R K b n A 2 Z W p h S 2 l v a X o 1 M X p R W U R C N k 5 H e m Y r O E 5 D a F E z Y 0 Z C U V d O Q 1 F r S i t Z Z l J h S 3 d t e V d B M m 0 2 d G 5 a R 1 Q 4 b H B l W G w 1 U 2 J t N X V V b F p Y M V I y W m 1 a d X p G U W J W d T N m c U l K Q m t N Q m c r e j J S e V V r N U 5 6 d k 1 E b i t F V m N Y T n p q a 2 9 K c 0 5 s d E N Y b D V l Y 2 t t Z m o 4 b G s 4 b y t N a k F 5 V 2 R M c W t Q d G 5 a M m Z 1 R G c 0 T S 9 P b l B t e k 1 k W l d W a 0 h M d D Z m b X B w N n Z I b n o 1 a 3 Y y N 2 R 2 M 2 c 2 U m t T V j c x N n R X Y k Z 4 Y 1 g 5 M k F K c D h 6 M T l m W H Q x c W h S b y 9 j U E h 6 N D h y S 1 R y R n F k U m 8 w Y i 9 s N V N V R k 5 x a 1 N a T 1 B V b E 5 U T n g 4 L 2 Z 2 e E Z T U W 9 Q R C 8 v U H d Z T U h l M H B T V 0 Z q W X l z a k l T T U 9 W b k J j Q U F B Q k E x V V J S R 1 F D Q W l z V n N z O W x 5 a X R 0 e G N m d n A w N m M v a k l 1 T E c z N D F G O W 0 3 Z C s 5 T k x W c T A y Q m 9 a R 2 V s Z H N E M H l N d E p Y V X B x a 2 9 P c l Z x M 2 N M R F E x O X h j L 1 B y M D l j W E 5 4 R G t 1 d 1 h 1 b G 1 i T m 0 z N k g 0 U E J Z R H h 5 N U 1 p N D F O V F V Y e V I 1 K 1 B 2 N y 9 6 a 3 Z M e S s x N F B t O H Z M e W E v U G J i Y j F a S n V 1 R 0 d H M z Y v M E d 6 W X M y Z F B z d 0 x i a 3 F U N C t Q a m 5 X N 1 p z d V R N b 0 t H a m s 2 Z E 9 u U H p o O S t 2 U l N T Y W 1 T d k d 3 M l c 4 Y m V 2 W H Z i R m V 4 L z Q 0 M D N u c F l r c z l s Y 0 l 6 Y z M 5 M H h z Y k 9 5 W T N i d D M x N V d r d 0 1 E Q V l U V n E x T G o v N E 1 H R G Z 5 M 3 B N O W k 1 Y z J k Q V N m c 0 t G d D B s c V Y y N 2 R y b D J 1 e j I x b U s 2 R z V z M m J i e X Z Z W U R R Y W Z a S 1 N r a j c y O G Z I c F l q Q V l M S z F h d G R v c G 5 T O X F l M 2 g 0 a E R S b z B H R H B 4 U 2 M 1 Z G V y V W 0 2 Z E 9 u W m 9 U R X h Q V H Y x b X p a a n N E Q X d P S E p D V W x M U 3 N w d m 9 2 a z V l W G x a V X M 2 Y y t E Q W d U d X R W b X R M a T h Y U 0 5 D c 3 I 2 N G l 2 c i s 4 d H B U d 0 h B Q U F B Q U R o U l Z B W U F v Q U x h c z J k U G V G W l c x d E h M Z E 1 1 V E p I O S 8 v N T Z a b V p r e G t 1 V G w 1 Z F h J Y n J k Y n N y T 3 o 5 K 1 Z 2 T 3 h 3 T 2 o 2 e X N y R C t 1 N F B J T 1 N R b U p p W W 5 M R X h N V D E 3 Z H M y W E p I Y 0 h E d 1 l 3 a 0 p D V z l J V X Q y N m R W O D J H b z N l K y 9 i d H U x b F M x b 1 Z q T X B P V G s 5 Z D d l M 3 V I d G 1 6 W j h x Q 0 h o M G R v e T V Z d E R 4 b 0 1 C Z z l m W D k r L 3 B L U 2 s 3 T H J R e j l 0 b 0 5 G b 2 x 5 Z U Z 3 T 0 N S W k N w d 2 o 0 O E N C Q T N k b F o y Z k h T c 3 E 4 W E p D N 2 R 1 M E t r c z R Y Z 1 B O Z j U 4 O V V O a H F O Z m d X M 0 p T b S 8 0 S H c x R E F h R G F l Z k 9 u V U d l b n A 1 T n p H Y X p U M 3 A 2 Z W 4 0 a D J i d H U z Y n J U a n h 3 N T h z e U Z i Y l B O W n N 1 S m l Z b D V z S F h y M X N j d l h E U F A z O S 8 v b n N h T k d 5 K 1 B q b z R l Z V B i c z J T O W F 0 M j U 5 c E x o N E 1 q T X p Z d z R l U E h o T F d s c m E 3 b E t H V n F 0 Y X R X c X R E U V p E Y n N P R 0 R U L 3 c 4 d k p x N X V I a F V T c 3 J L e X M 2 T m p i M m 9 h d D l 2 d 0 F B Q U F D c U 5 v c k t B Q U J V U U V h a k 1 V d W x L S 3 h L V W t o S X l O U m p 4 N D V O a 0 N T c j F k b y t J Q 0 J n Y 0 h S M G R I O U p x b G F 0 V 2 1 j L 1 A 3 L 2 V o d z h m S G 5 T V m 9 T U 2 V P b l h x O W V E Z z R O R V h p c 2 9 l U V V G Q k Q 4 W E V 4 Q X p U L z R y Q l R o a 1 p H V W Y z N 0 5 r V D N x c F Z x N W c 5 Z S 9 h R T M z R E R E Y i 9 u N X V i b U J B V U Z E W k d r a G c w Y k x r c E 9 U d D R n U 2 F t c H F l d H Z 2 U E h H d U Y y N 2 R 0 V 1 Z s Q 0 5 K M m R u W i 8 3 M 0 t P Q 1 Z K S G g 0 Z W 9 m b E x Q S G g 2 Z X J i T X p z N 2 V J e F d k Z V N 3 V k x q a G Z 6 b 0 V E Q i 9 w S X l 2 U D I 5 c T V Y d D I 3 Z G V W b F p X U W V Q S F R 2 M l h I c D Z l b X h 3 Y 1 B B V E J Z c k t l U m Y 2 e W 1 B d 2 1 I V 2 g 4 S i t j b l B 4 L 2 U v Z n U v V X Q 0 Z V B q S 2 d z d U p X Q 3 l X e G o 0 K 1 B q Z W Z P W F B t S T U x Z l Q 5 b 2 p M U z N 0 c V A 0 M 0 s v e V N 3 c 0 x D M 3 J Q Y j d V a 0 d n O E V 6 S V N G a G N W c G E y d S t T V G t v e X F l U 2 x V Z 0 F B Q U F E Z 2 t p Z 3 F B d 0 J R d W Z s Y k x K Y W 1 L U 2 t w T 3 l Y W k V 4 T V Q v N j l 1 M 2 J w d m V u d D d o M H J T b V R O b m x 0 Z X B V M m V X M V d x d G M 3 V V h 5 T W p J M k d X e F d K c E p N b n A 2 Z W p Z e E d v M C t a O C t l L 2 V W e X g v b j Q r T n h 5 N G Z o Z k 1 q S X l m c W x a c y t i W W x K U 1 V i O D Z j T 2 Z P b E p N W E h 4 N C t Q a j Q 4 Z k w w b j E 2 O W V m S H h B U U 1 O Q n N O d G V J a k l 3 M H R H M 2 J 0 c 2 h T R X d Y Y j B 0 U F R J L y 8 0 N D Q 5 T E x 1 M 1 F z b V h M b l Z G U l V T W C t X K 2 h T T T V j d k x r S 2 5 w S 1 N z O X Z Q e n V 5 T X Z M e T l 1 e j U 0 O U x Z S 0 R n L y 9 1 N W V Y V n h P R n d K T m p 0 O W 9 3 Q 1 h S M H B L U 2 1 y S m N s b 0 5 I c T N h d F V x e G 1 B d 2 1 B N G V Q S G h U U m t i R 0 h x U F J h Q W t K Q 1 h u R 1 p E S U Z 0 R z d k K 2 9 q Z G J r L z E 4 U E N v Z C t i T W 1 Z L 0 N 3 c 0 l X Z V h 0 N 3 Q 3 S l l M T T B p S X l N O V F r S k N 4 d G V z V 1 h O Q 3 d U a H V 2 U E h H b U l M Y i t U T z A v Z j M 5 K z Z X b H B m M G d L Y X R t e l p w U G U z d D c z e E F i R y 9 1 M 1 M z M C t B Q U F B Q U Z B U 2 l z b 0 F B R l F z W H B L V W t a R 1 J W N X J P Z 1 l H Q m Z W S l N V c j Z W W k w y d 2 5 u R j J R a 0 x D Q X B Q S j F P U k N s N n p F e E 1 U M 3 p X W n o 2 N n N O e U d R e W V l a j h q R n U 3 M l d 6 T 2 Y 3 Q m V z Z X M r U y 9 J T E N R a 1 p a e m F i Y T F h d l h u M k V 4 V 0 p w V X Z E Q m Z M V n I x N T V l c D A 2 Z F Y r e D J l N 0 x C W U x E R 3 h N V G N u N X F h d W p r d U x 1 N 3 Z j W E Z 4 W S 9 Q W G p m N 3 R 0 O T k 4 Q 3 B 6 V H k y Y X p a V n p V V m h w R l p p Z G Z D M D l Q e i 9 x M W E 5 Z C t O e U 1 q N C 9 m a n g 0 O V B U R X R M M j J t M V d 0 d m w 1 Z V V s R n R m Z m J y Z G 4 v Z j c 3 N 3 c x d n V P R 0 c z O D F t Y z h Q R 2 p S d i 9 3 M k F 3 b U h O e W N r N 1 k 3 Z m I w M 2 J 0 M 2 g w b k t i d D I 2 O V h G S m l v N k 9 2 a 2 Y 2 W D B I N 3 h J a 1 R y N T Q 0 Y 2 V M V k M 2 Z n p z Z G x z S 2 J 0 M j d X c W 8 4 K 3 R N R j V L V m x S V n R z V m p x b T B 3 b S 8 1 Q 1 F r R 2 Y z N z k 5 L 2 M x b S t k d 0 F B Q U F C V k M w V m x B Q U F x R U c 5 d j c r b 1 h Y a W F Y c G 4 5 U 1 V 0 S 0 t y S 3 l z a m I 2 K 3 Z v M n p z N 1 B q S k 9 u N D h l T 1 R D d l k 1 Z X Z U b z g 5 Y 1 N r O V Z x N 1 p p V 2 x o W X B T Z W 5 w N m J H U 0 h E N C t Q c T F U V T F N M 0 Z k T z l t c 2 x r O H M 3 T H l 6 c 1 h G e G M z d 3 N m S H A v M 0 J n d 2 Z 2 e m M 3 T y 9 1 T 0 d H M j Z J a W 8 r U C 8 z d G 9 h T 2 c v O S s z Y j E 3 N S s v Z n J 6 N 1 h i N 2 d X d U o 3 U k o 4 N 0 h a N 3 l x V T Z Y T W 5 5 R j V K M C t 2 V H B k M D Z m U H I w N E 9 E a D R k R T V P V H B Z a 1 d T e V d s b G x a V 1 l l T D Z l N 3 J j R G l 5 S k 1 s Z 0 1 I a W x w S 1 Q 4 b n B L U 2 N t Z n I x c T F Q b k R s e j V x T T Z k Z X J N b E p R d H F X W U p E d 0 M 4 S W h r W k d a R U J B U U g z M U t 4 W j g v R z R 1 T G l I c 3 J L e X l 1 d H p C U U F B Q U Z B R l V G U U d B S 0 F D O G Z M e W F w T 1 R r M 0 5 D V W 5 v c E Q 4 b E t U M D g v R m h J U 0 1 q U X R M V z F I V 2 N k a n R W c n J C Q W N I a j Q y U G p 4 O T N v U 2 5 4 M 0 x s e j Y y d l Z x d l Z N Q 1 V Y b D Q w Z V B I b j B 1 T U R E d 3 Z 2 d 0 d m M y 8 v c n J t N X V h M G x L U 1 V s N V N j U E Q 0 L 2 F G b 3 V s c 2 N W a U N V O V B U e j k y a l N G Y U p L b D I 3 Z H J Q b T g z b T B Q e E d Y M S 9 m T n B t W m 1 m c 3 V k V 0 J w b D c r b 1 Z x M W E y L 0 R 3 O E U w R j k 5 Z X B V M m Q 2 L 3 Z X T l J x T 3 B U W n M y W n d 2 d T M 3 Z H Z Y L 3 N M Z V p U U m F Q U l N N Z m t N Q 3 d 0 Y j Z l U G o w L 2 5 r e V p P e l Z m a U J o V m Z z M 0 x s e k d 4 b z F h c l E w S m l i b T R i T m 5 6 M z R w e V V m R n p H Z 0 d B Q U F B Z 0 5 L Z 3 F B d 0 F R Q V h p N C t O e m U y c H E 2 Z z l Y Z W x 4 Z 1 l P Q 3 c 0 O G V Q V H k y a k 1 B e V N n Z 0 1 E Q T N 1 R 2 h v Y S t s S m l Z d U N R c E t l b l Q v S j N 4 O G Z H U E 5 X d l c 3 S 2 V 3 c 0 x C L 2 5 6 e D V j b H B h V 3 R w Z V N i N E J B U U c z c H F l b i 8 1 S C 9 j T H g 4 Q 1 F r S k s r c l h y e i 9 y d 2 1 a Z V F r T E N t K 0 h o N F d 0 U G 5 U c j E x a 1 h Y O W J p Q 0 d Q M m F O M i 8 r b l p l W F Y 5 T z B 0 T F N m R E F h R D c 3 b H o 1 M V o 2 Z V h r M W x X U 3 N W Y X Z X U k l 2 R j B p U T R P U G l 4 a E l T R W Q x T l N V a l p j e l F j a F N X b H B h Y i 9 0 M 0 x r e j R L S m 1 R M G h J e U 9 R N m R l c E 1 Q W H I w N k p N b l Q 1 N T h T d 1 V l a k J j U U V O Q X Z N e k 5 6 c j N S K 3 B y T E 9 6 M G 9 1 S k R v N i t t N U o 4 d l Q w Y k 5 H Z 1 F Z U D N Z b U 5 q S H l p N D M y c T F 0 a m V i e m N I b n p w M z c r b E x 4 Z V h 0 N z E 2 d F R w O D R N d T k y Z W 5 w a V k r S C t T R k J J U z h w V E J Z R E J I U l V W N V h k V 2 J C Z 0 F B Q U Z D b E d W M G R B Q U F B S 0 x Y Z 0 d q V n F Q S k N V b E x U M F N n N n F V Y V B H Y 0 t Q U j Z I W D I 3 T m 1 2 U 2 5 0 T W l 4 W X R 0 a 3 F T e l d Z c i t K Q T U y V 3 k y R k p 2 T m x u Z m p q V G Y r d D N y M T Z r U G k 0 d U p H S H p s e T V K b U N m Y k t 5 c 2 c 0 Y 0 9 I Q W d J a T h 2 T H p r c 0 x H e G R 1 M 2 J 0 T X R 1 M G F S T l R z M m J O S n c w R 1 E y N k J y Z 2 E 3 M 1 o 0 c j Z X U m N Y T n p 3 L 0 1 h V W x K U j F G b 3 V s U 1 Z a V z F 2 N z h O b T l 2 N y 9 y T m 1 6 Z m Z u S k 9 U Y z d S K y 9 m c n Z l W G w 1 T l N 4 d 0 h u d H F h d X F Q R j c y R m M w Z V B I b j N p d D k 5 K 3 E 3 b C 8 v L z V P e D Q 0 Z G 0 1 a W N u T H o r d 0 l F R G c 4 U E N 3 a j R 6 R 2 8 z K z B k S F J Y Z j M 4 L 0 h x M W J O b n k 5 N U 1 u V D g 0 c D d X Z H p H V V k v U D c 5 Z X p a b z E y e E l Z R 0 5 n L 0 9 q c D Z R T F Z x M W J x M W F 0 W H F V S z F h d F o 2 U V p K V W t Q e i s v M j g 2 Z E 8 3 Z E J V Z z J I d y t I O F R B d 0 d n N G V r Z 0 l N S E R 3 N 0 1 i L 1 B 6 O C t 1 Y 2 5 a M m Q v M W x Z S k t s U m 8 w W W Z O R 2 p R W U d G d W J 1 N 0 p T d 1 h q N 2 U z Z G 9 Y S G p 4 a j h t S m l Z d V R r M U 4 z U m 9 X R n Z h d U p K T z N 0 M 2 Z M M 0 5 6 Y 0 U y W D B u Z 0 V B Q U F C V U 1 j e F V C Z 0 N n Z 2 1 q U W 9 N R S 9 N e k 1 6 O T F 4 S m N W a V N i N T A 2 Z F Y 2 S 2 l Z a 1 p x Q U l 6 W l M 4 b k 1 q T F N V S E E 3 S X l Q a j U 0 d m J M a V V q S X l N d U 5 q Y j J v V 0 o y R 1 N R W k R B Y U Q y V 0 t 4 a E d k b F p m M m g 4 d z h m Z E J n T U J p K 3 I x U n J S c 0 d I R F Q 0 O G N P Z k o w Z 3 d Z T k Z z W E d 4 a j U 4 N 3 R 5 N X R m N y s v a V B P b l R 1 M z h k a X h Z M U 5 D U W t J b U 5 t N 2 N l S j N K W k t y a G N E a H l K T 1 U 1 S E k 2 O D F x M W J I e k V Z R E Y 1 R 2 8 5 R X J O V F Y x e T h H R E I y O H Z j R j F y M 2 J w M V o x Y X Z Y b j N v b V R O b l B v e U 9 q a D R t S 1 R N M U 5 m V k 9 m M y 8 v Q V E w Y k 5 2 e m c 1 T W 1 U c j U 4 O G V m S 1 Y v Q U 1 1 W H J M a U V t b 0 d C U V h k N W V Q a j A 4 b l B 6 K y 8 y b k p 5 Y 1 V 3 a 0 p D V y t j U G 4 x N n N h V G N z M m Z Q Z n V I a j Q 5 T 3 F a c z J h e j d k d T N m c l p r e W R Q e n J G Y X J S M E 1 C a 0 8 x d W 5 Y c n p q c D k r d l R i K 1 N k S 1 R F e G M x S 1 p O b X p o S j l 2 e T I 3 T 3 p z M k p p W W 1 E c 2 t 5 Y 2 Z I N T g 5 N W V Y a 3 A 2 Z W 5 w M n c 0 Z l B 2 e W d 6 a j h n c 1 N T Z V l X R m h 5 M C t k T 3 Z X d l U 2 Z E 8 v Z E 5 x d G E 1 d D F x e l p M e T F i d H R 6 a j Z l b l o 2 U F R w M C 8 v e T l Q U z h 3 V 2 c w W n B y T j V u c D J 1 e j N q R X V j Q 0 F B Q U F B Q U F B V U 5 G N G V Y a z E 4 U E x 5 Q 3 J 1 S 1 E v M U w w O G 5 I e D Z m V l Z a e j d T d F Z z M D Z a T l J u a D Q r R m 9 m S D U 5 Y m F 0 U 2 8 4 V 0 R 0 M n J W Z m J O V 3 F W V 3 k 5 Z X Z Y Z W J O Y X M y V S 9 l M 3 Q 0 M 1 h Z a m 5 s c k N 3 c 0 M 5 M H Z o Q n R L Z U Y 4 U n A x Z k Z z T n k 0 W S 9 u a G U w a T M 4 Y X F Y c j M 2 M z d 5 O X Z V T X Z i c j h n U 0 Z L d E M 2 L z l t e l Z y d H V s U 2 I r T E M v d n p Q M V Q 4 c 0 x P e n p r S k N R Q 1 p m N 0 R E M D l Q V y t v W G J 2 M k M 1 S j h M O V h 2 T W 9 L T G F m T z R N Q l A 2 N G l W Q 0 N 1 V y t l d l h x Q T F 1 M 2 J u M m l l Z l B t d j B v e U 4 y e l k 4 S k 5 X c l Z y R n R X e l o 4 b y t R a 0 p B S j F 4 Q V R B Q U F B Q U F B Q U F G d 1 h G e G Q v U 3 o w Y k d n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0 F x M m R 3 Z F F C V m x j M W 0 y e U N w b T Z 2 a k F B Q U F B Q U F B Q U Z D M k h B N k g z V z Y z d D l p N W M r Y 2 Z y b z Z s U E J o Z E h V Q V Z S a 0 V a Q U F B Q U F B Q U F x S V F N Q m 9 O U j B s Q l h 4 M U Z l e k s 0 T 2 9 D c H p P Q n d 5 R 0 F 6 e T h Q R F F q Q m t 6 M U w x N 2 R 4 a 0 1 U Q j U z a F l p S U N F b l N q a D A 3 W E J 3 S n l n T D V y R n p J W i t W Q 1 B p c 1 g 4 b G 0 1 a 0 0 v S 2 h Y e F d M d V N 6 Y W l E U F Z R T j V y a H J 1 d X V z d X h j Z k h 5 M k F 3 e E x z N m x 2 T E N U R 1 V Y T W h n T W F 0 K y t 2 W E p 5 Y 2 p S e D R r U T k r K 3 l 6 U 2 t s S m N Y V l l B Q U F B Q U F B Q U F G Q W l p c 2 9 1 O X M 0 N z c y a n k 1 T W 1 5 V 3 E z Y X N H R 0 Q r d l R w b z k y N 2 Q 3 c z Z M Q U F B Q U F B Q U F B Q W 9 G a 1 Z s T j l D d l h 6 K 3 R X c l Z L V F p z M l Z X c H F x b 1 l Q S D Y 1 W F g z M V Z t W m 1 a c m c 0 T k F B Q U F B Q U F B Q U F x a H F P d 2 1 x b G V 2 c m 1 Y T G x t b k V p Q k V 5 b T g x Y X Z u e T V C Z 3 d Z b 0 9 Q S G o 3 c z Z O Q U F B Q U F B Q U F B Q n d v c W p z W m g 1 O T l G R X R Y N z V j U V V G Q k 9 u S G l o U H I w N m F O b H k 1 W X B O e m Z Y M W F F Q k F B Q U F B Q U F B Q U V W b G Q 5 U 3 d Z V U 9 0 V z d k T 1 B Y d j J s Q 1 R O b m o x Y n c 0 Y 1 B W M F p H a G 9 z a k F 3 Q U F B Q U F B Q U Z E V l V W U j J V d 2 F E U V R O b n p 0 U z c 3 N z R y a T h X a X Z Y d j N x a 3 V Y T H R x e V p Z c 2 N E b 2 V y d 3 d N Q U F B Q U F B Q U J R U l Z G V W R u T V J F U k h h d k h t e j J y V n J w N 3 k 4 U E k w Y k 4 w N V B Q U E d F Y 2 5 K e V h C M G F B Q U F B Q U F B Q W d D c U l v b k l G N E 9 I a G 9 Z V U x G M n J x M U t t U 3 B D M W J 0 d W p X V z I 5 V m R I U z B h d 0 8 3 Q n V u c D Z Y c j k 5 Z G V M T F k 2 b n A 2 Y 3 J J a U p D N m V u c F J m Y l o 3 W F o 5 L y 8 z M 2 N q Z 2 N T a 3 R M S y 9 I O G 1 6 W n R L c 3 R 3 Q V F B Q U F B Q U F B R n h n Z G 5 V Q U t M M C t m Z n F v U z V j d U d q S m t p R T Z j T 0 t H Q k F 3 Z n E z b n Z 2 M V l R S k U 4 c j F 1 c j E 2 O V p J a z V l Y m 0 2 d X p a c 3 d v S 0 N u T H U 2 O W F 0 b T U 1 N T V o b W R Q W H R X d D k x M m 0 z e D h m R W 8 4 V D J w c X F q W n M y S 0 N B Z 0 F D W l R D W n Q y N 1 p O M D Z a T j A 0 c 3 Z 2 b m h G O F R 6 M T F G T m F 0 M j Z k S m s y Y U p K d k 5 w c E V q U j B x U 0 h u b m t F Y z J i T j g v W l o 4 Z U 9 I V m Y 2 V m d F Q U F B Q U F B Q U J j Q m t Y b E N z Y l B 6 M D l y M X F 6 U n d v V U x O W C 8 r Z k M x Z n Z s e n I x N i 9 Y c D U 5 K 3 F o b z F h b H p 6 K 2 J 0 M T Z 5 W k p T a z V P b H I r L 3 Y 1 N T c 3 a m 1 0 W G J 0 V 2 t 2 V D E x M T l y e l p v M W V 2 d n R 0 M H M 4 Z n Z Q b X p T W H V p N G l J Y 0 w 2 M l d D e W F Q W H U y Q m c 4 Z X J I W H I x d W 4 y M j I 4 d l Z Y e E d v M U Z t c z F u K y 9 2 N m F P M 2 V 1 b 3 F P a k Z S c 2 J x M X E x Y W l r c U t x c F U 1 d 0 F B Q U F B Q U F B Q n c 5 U 2 d x V j F B a l I 0 N 1 V i Y m Z k c H V I R G h 5 c 3 h N V k Y z M 0 h H S G 5 u a m l D U T B a T X V T Y X p y d H g 0 M F p K N X d 2 Q S t h L 3 p a e X F u c H F Z V z J w Y m t M R G h m a l R w M T Z t a m h 3 b 1 V L R H c 4 d l Z m L 0 V 4 R V F k T 0 h C Q V p y T l p V N l p N V V d 4 c 3 J C S V R F e F V h R 3 F y S m t 5 Z G Z k U n d B Q U F B Q U F B Q U F T b y t p Y 2 d Y V 3 F G R W p i Z G l 3 U W R P b l Q 5 Z W F O V 3 M w Z S 9 a c 2 Z m W F Z W M X E 4 Z U x F c 0 Z r d V p Y Z W Z V c V Z Q T 3 B T U U 9 I V H F r e G 8 w Y l N 5 b z g 4 e m h m d 1 l M e n B h U 2 1 w a W 8 z T j F j M W E 5 Y V U w V m k 2 c G I x b n p K Z 2 h Q e j g v N W V U a 3 F H L 2 Z 2 Z 2 9 Q R D F m M T Z 0 V m x 0 O X R s T X B s S y t X N E F B Q U F B Q U F B Q V h B d U t 5 a F d j M l d 6 V z l P b l Q x Y j k v Z j Q w Y U 5 V c j c 5 K z l Y b H k 1 Z E 5 I U G 1 U S F h 0 M n J Y T X J 6 Z D Q 4 R 0 J 0 M j d h d H h Q M l h t c m x j c 0 F n O W Z m c D B I V H g 0 V U x H e H N m c j E x M S s x Z E 9 s U 2 Z m a m h o N F g 2 O S s 3 Z H U 5 Q j I v c 3 p w V F p z M n F W M j d k d k w w O U 5 S S E g z M m s 2 T 2 h v V F p r e T V X c m V E Z 0 F B Q U F B Q U F J Q X J S R k c 1 a 2 1 q Y n R x M D J i d H l v S j U 5 O F V w R 1 J r W m 9 3 W V l K d X V l V V d 6 W j Q 5 V 3 d h R G 9 j e X V V M W J u Z X Z Y V l Z 5 W D l y O U Q 4 N E l N U D Z z R U h I N V F r c G F l b n E z U G 5 6 b H E 5 Z X J X c 1 Z t d V J Z M E 5 E U T N Y a X h B b W x w c W J x Z 3 c 4 K z B P T E Z p O H N r S m d B Q U F B Q U F B Q U N Y U j F H N U V 2 S H g 4 Z E U 3 N z d 5 a m I 3 N z V S c E 1 u V D l h b V R a d l V 2 W H Q z d m Z u b W 0 3 c m h o a H V 1 K 2 Z 6 c D Z l b X F W c T N h S m Z 1 V W R 2 b U x h O U d p U l F 0 d D J M Q k J 5 N V l 0 M C t U S m s x V y 9 m d j F 5 d n l Z Q U F B Q U F B Q U N B O H l n c V Z 6 S W 1 r M G w z M 0 h H S D J y U n B v O G N l Z T B 4 e G N Y R W F N V 0 t F N 3 I z M 1 h v M G Z Q N z V V N T h q T 3 p w W W t M V n E w U 0 t k T 2 5 Y S z J I e m h 3 U U E w Y k 5 y e m t z Y V Z k L 3 V K Y X R H L 2 Z Y c E 1 t V G R J T E w 3 e W d M b D I 2 S 0 Q w O X Z k Z 1 p 6 U U F B Q U F B Q U F B R E t Y d W 1 l a 0 l Z S 0 p 6 U T B W T X V Y T D l m R E R 6 K 3 M z T n h j Z m Z M S k p 4 b 3 d Z S U N P S H o 5 Z T R q R n B h V 2 t h T 2 5 T b 2 J y d n R O c l Z w M D B i c D Z l b n E x c T J i T 2 5 U b 0 l M d m R y c 1 d M R n l z d U x r N 0 x s e T l Y Y m 0 2 d U 9 u V G 9 V R 2 J 4 N 3 R t e l J 6 L y s r T 0 5 s K z U w O G V W T H o 1 O C t Y b D V l W G M 4 M 2 9 w V X V Y Y X Y 3 O C t k c T Z k V 3 V a e F F N Q U F B Q U F B Q U N n Z U J T V k t 6 R l B U M C t O R 1 R O R 3 k 1 W X R V M E J B Z 0 d K a V l u V F B Q Z m Z v b z Q 4 K 0 t y W i 9 0 V 3 J W O V B U V F Q r d m J i N y 9 W K y s r L 3 I 3 R m p 4 N n B q e D Q 2 Y U 9 Y T 2 1 K a z Z j c U 5 U V V Z D M V l z R U E v L 3 Z p a k J n M G F w R 0 h E a G w x V G Z Q a 3 p v c W R N b W F J W k 0 y Y W 9 l d l h x b C t 5 L 1 o 4 O G V q U m d 4 U W 4 z N z l s W H I x c T M x M G t z d n l X N j M 2 O U N o U T Z w U m 8 4 W T F 4 U U l B Q U F B Q U F B Q 2 d k R m o r b 2 d w b z J y U 3 B W c T V j c W R k Z W U w M X I x c X p S d i 8 3 M U w y M 1 p z a 1 d 6 W j g r V 3 I 2 O X Z v Y j d 0 M n J W e n Z z N 0 1 6 T l N i Y j c 2 c H R X d l h x a y t m U G 5 y e H h S Z m w 2 Z W 1 w T j k 1 N F F 4 c z J i T k R V c V Z N M W R P a F F E U j g r M 0 h s T W x 5 N W R T a D N Y N 3 Q y N 1 p i V m E x Y k p s U z A y Z l B s M U d Z O G 0 v N D h q S n l k S E V p U k 4 x M z M z M 2 F k a X d Z Z X J V c V p N Z W V P Q U I z W F B Q U F R w M j d K a n V 1 K z g r U l V k S H k y S 3 g 2 T V N K R T d K W U x L W C 9 n Q U F B Q U F B Q U F B Q 1 V H a 1 h s S 3 N M W D E x Z l R w a z F U a n g 0 O T l P e X p 6 M n I 3 O X U z c T E 2 K 2 Z u b i 8 r Z W Q x M j I y M 0 Z I d V B s N W F X b V R a d n F 3 U W N m V k 0 y Y U 5 R d n R 1 K z I y M n h R U k V T R z c z U z V K T X B 2 T m l v a U k w S U l G Q z B x T V l k U 2 9 V V E t i L y 9 j a k Z 4 R V J v U y s v L 0 Z L Q m d Z R 0 Y r b m w 2 Z X V x c H A 1 N l N w N m V u c z g z R H c w U E x s a T J U a j Q r U E p L b D U 4 K 1 o 2 K 2 V X W E 5 X d l d M R F Z 0 M m x T d F d y W F M 1 T W 1 U R l J V V k p Z d k Z v d E d q U j E v W k J 3 U U F B Q U F B Q U F D Z 1 Z D Z 3 F W e U V H Z z B H Z E 8 z Z l c 2 d F d y T l d u U 0 p Q M z g 4 O C t h T 0 h H a X V u Y n R x c G R m Z n J s U X d U Z G Z 2 M z c 5 U 2 p 4 Z l F F Q 0 E 4 N 1 d Q a j g 4 b E M 4 c V N p d D E v Y 1 V G W k 9 s K 2 d 2 d S s r K z R x M D V 4 Z V U 4 M 1 h 2 M 2 w z Z H U z Z D N i c i 8 w M G t 1 W H Z E N E F B Q U F B Q U F D Q W E 4 Z W F 5 b F Z R O W V y V k 5 Y Z n V Y R T J j T 0 Z H U 3 R H S E R C d D E 5 O T k z Y X R X d V h p e U 1 E Q U F B Q U F B Q U E 0 T z R v S 2 x k U l p y T l p B d 2 N P M U l v V k t 4 U W V I c T V q e D Q 1 c D F L a F J l d j M x M T E w Z E d n Q U F B Q U F B Q U F B M 1 J s R z V p b X Z Z c 0 t H V 0 x G b W k w Y U 5 I S 3 p j M 1 Y w d V h M d F c 5 O T k 2 c j J O a F l W N G N H Q U F B Q U F B Q U F 3 Q T F S V k l Z c 0 Z v d E d q U n F s O T k 1 N 1 Q 4 S E J 3 V H A 0 O E t D R 0 R S d W 0 1 Y 3 V Y d X p v M E F B Q U F B Q U F B Q U c 2 R 2 9 q S 2 M y c l Z y c H h V c l Z x a F B u e j V L V D A v W G E 2 K z l w a 2 N m Z l Z S S l N V b X V E Z z B B Q U F B Q U F B Q 0 F t N k N v a k V K O G Z Y M D F k Z X B V d m Z U U 1 M 3 S m F y Z n I 1 N T U 5 M T c 3 M z N h d l B t e m E 0 T 0 R W Z k J i c m V y Z C s v Z T J y R m p S N k g y L 2 Z 2 M z Y y O S 8 r N X V M b 3 N M V k l K Z V Z D L 2 1 z W E 1 o b j V V T k 9 L d z l 5 V 2 J t U X o 4 c U w z R l l O N U x s c U l N O V Z o O W 5 W Q W N B O T N Y N z c 3 V 3 J i d H E y b V R a d W 1 Y M y 8 5 V l U 4 O T l a V D Y 5 d T J y Q 1 J N b X l N d k x 5 O V h o V l V x N 2 Q r L 1 c 4 T 0 h E Q z d V T k d E Q k F 6 e j M z b k h N N 0 l p S k M z d D d l e F I 2 Z m t a R 2 h y V n U z e X R Q V D A 5 b T J j d V Z L S l N R a 2 F Q Y n M y Y z Y y S m s y Y U t E c z d X L 0 h 4 O F J v e V p J a X o v W l p i Y n R I Z i 8 v N T M v Z k 9 m L z l U W F g z K 3 R j K 2 Z P c V V t V E p w b z R j Y U p h d D I 3 d H Z M N i 9 2 M y t o N n l Z b k p 4 Z m J k d k V B V X B X N F N 5 N E x H a l Z x b E h i c z J L R W Z m d m h C V n F 2 V k d R U D V M S j B E Q n c 1 b 3 p w d z U y c l Z y b H p 3 O V B m W E N D e S t v Z S 9 m d X p 2 M 1 h J N T k y d T E y N 2 R 1 M 1 N o Z z B i T k c 3 Y 0 9 K b k 5 o W W R 3 O G x s N j d w R F B 1 T G c 0 d m Z Y V 1 c 5 c T J i W n N 5 T X p Q V n B r M G J U W m 8 w U 2 F H a G 9 j N F l 5 R 2 Z w d V V O T 0 d U L 0 x o a n Z r c 2 l E R 3 o 2 c 1 h F U k Z S c E 0 z U H o w L 2 Z m Z m R k b 1 Q 2 T W 5 4 V 1 B 1 K 1 N X c 2 J S O H V V d W V H V i 9 M b D d 2 a 3 V T R E d Y d U F 5 Y k R h Y n c y Y X p P Z H h k W G w 2 Z V k 5 b X l a W T Z P S F R z N m J E Y W J v M i 9 m d m 8 2 b 3 F D a F h o M V h t M 0 N F Z n U z Y n R j d G h z T m t k Y V d s c U p m U z Y x M z J h e k 9 i S 3 l z c H p i O G Z I e G p v R U R C e n I v b T V p W T Z I Q T R I S T R m Z i 9 6 U m N k O T k 5 e m w r K 3 V r b n h 4 d H Z 2 R k h r U E 9 2 W H I z Y 2 t K e W M 3 e n A w N z U 1 Z y t m Y n F q W j g r Z U R y d m Q 3 c n h H Y m 0 1 d W 9 m N S 8 r d E 9 m a W 8 z R m x W e W R U M 2 Z K W m I 1 M T Y 5 W T V l d l R v V W V T Y T V M T j A 0 d V B q S G J m Z W V x d G o 4 Z U x G a n J T M E 5 N Z k p r e W N k Y 1 h G e G h m c G N q M 3 o y N k 5 I R D B i T m 5 6 e U x u S z N n Z D h u b D U 3 c E x Q S l V 1 V 0 9 K W X Z Y K z V J V G s 1 M m 5 E b H p 4 a k Y y N 0 Z q S D h P S E R D M T J I Z k p h T 3 U r U 1 U 4 Z l B h d V V z d T h 6 R i t s c T J a T T J j N l p z N m N X Y W l O O G J Q M D N D M m Z C Y m t x d D V W b E x D M k l Q R m Z P O G Z W a T V M b n l q c j B G O W V 2 W H o y R 3 o y U n h 0 M j d Z Z D Z l b 2 F a S G x o K 1 F 0 Y 2 t 0 R m 8 x T 0 R C Z z d W a 3 l S S 0 Z o N G Z y e U p F a k d q M T Z 0 Q l l z V 0 t D O H Z E e F h o N G R M V 0 x C Z 2 d j Y U 5 H N m U 2 Z G V 1 c V c 3 Z H U r d l h Y W H l W S m R l c l U w W V F K R T l T a F F 3 Z k Z 4 c 1 l X e V d Q M z d 0 M 2 w 1 K 2 N u W D E 5 Z j l l c l Z T M m Z Q b n B Y R D R T a l V w M 2 Z 2 M 3 M 0 L y t W O X Q 2 Z D I 3 d D c 3 L y 9 2 d n I 5 d j Z x a 3 F 2 T n B Y V C t O O G R 6 N T g 0 d E 1 u T z Z J U E o 1 Y W Z Q b X p k T m Y v d k l Y R F I 4 K 1 h G Y X J W V F Z y M W x T O W V 2 V 3 U r b n h Y b T g 4 M z N u a W o w R y 8 3 U z B J K 0 w 4 M W Q 4 a m w w N k Z B T k d q U k l m b j U r c W w 2 O X V v W U 9 I Y X J k d T N m T G J y Y 1 g 2 a 2 M r T D g 5 Z G N z c j R l Z T N j S l p j U z Q y Z F p 5 O D d P M W p m Z m Z L T S t m Z n B j O V R r W V A 5 M l R L M 1 B M V 0 h y O X V E T F B q S y 9 Y a n l 2 e k x E S D J W a 1 F z Z j R G U 2 F k c T B x W l l z V 2 F K N T g r Y n A 0 N D g v M X J 2 d n Z x c 2 Z m L 3 h S M D Z k U F Y 0 T U d E V n d k W H B Y U 3 E x Z X Z V d l d i T k d t U 3 h v d 1 p v M W R m Z m R Y W k 5 t L 2 V Q Q j A 1 Y 2 t S M T Y 5 W j F 0 b l h v M E t I S T E w T W N E b 2 R P b m p 5 c F p j d V d h Z U R B Z 1 R J Y U M v L y t h Z l h x M W M 3 W D d k d T N M N 1 N O M H J z Z X V W e T R j S 0 h h d D I v d i 9 J c F l j Y 2 h u e W Z M e T h y U n A w e W J O b l R 2 M 3 N u M 0 x P N S 9 O b X p m W D d 0 M j d M M 3 Q r O G x r e W Q 4 c m 5 4 Z m Z W e E 1 S R U J R W U d j c i s 5 U X U 2 V V U 0 b n g 4 M X E 0 V 3 k 0 W l A 4 d l d w c 0 l J V X V R Q U F D Q U F T V V J C V k U y Y k Z C d 2 N y S l l 0 V 3 h i W n g v a F p z Y m t 5 d D R 5 b D E 0 O H I 4 e X d 4 d m w 0 d n J z N H p Z M i 9 G U T F F W n B X Y X h X U F R r a z A v c W x s d H U w Z F N w V S 9 Y N z c 3 L 3 J 2 d n Z 1 M H h O U F B L R 0 J B d 2 U 2 T 3 J 4 S 2 8 z U G 5 6 d k x 4 O F Z H b l R w M D B Z Y 0 l F Q l F R R V N K T H p O K z c v K 2 M 5 L 1 p M R l l p a H g z O F Z w S U h o N G V X c l J v V W F H M n Z M d z h k Z W p R U W F 0 V 3 J Y S z J 0 V y 9 m d m x D Z l g z N z V S W T g 4 O G 9 n e m x z Y 2 Z m N 3 p R L 2 8 4 K y t r Z 3 J W N j U w Y n R 2 d G R 2 W H I x O C s 1 W G Z E Y 1 Z a M n J j e G t Y R j Z m L y s 3 L y 8 w M m V m Z m F a a n g 0 N F Z H e V A 1 d k x R a l I 0 N G 9 L e X R M S j A r Z V Z M O S s v W F R x M U N t M W E 5 Z E 9 V N m R P V m M y Y U 5 T V m R 2 M 3 l X Q n Z t O E 5 I Z k 5 a M j V 1 c m o 3 K y t H T U 5 H R E N n V U R 2 N X Z E e D N 5 a W 5 q N T d W e H A x d 3 l m c G E 5 V m F 0 V 0 Z a b j V 4 d m h a T 2 J o T G J o b E x 5 N W N y O D h 6 N G V 2 M j R N c y t N d l J V V F J X V m N z W W l J Q 0 g z e X l T Z D Y 4 Y 1 V Y O W U y M z M r c V Z W M T d S e n o v L 3 J P Z W Z m M T d W c T F k M 2 R Y Z 1 Y x Z z A z M 0 t B Z m Y v e F J I a D R l T 2 5 q d 2 9 L W k 5 t N l l w V T Z Z N F o r e m s 1 T 1 R J Y U R R V 1 d n R C 9 j c D U 2 N m l u d D N i d F h I a D R l a G R v T D N u Z 3 Y v b n B Z e D Q 0 Z H R X M 2 J O c 1 h F e E d q c T F L b W F O b T J h W G 5 y c E p X Z S 8 0 Y 0 9 I W C 9 M c k t I Q 2 Z Y T T Z l U F Z z a l J v e F F q U m 8 x a W d 6 T T V M T j A w d E x T S k V r N 2 Q r N 1 V S e D k 5 c E p 5 Y 0 h E M z c 3 T E 9 h T m 0 y Y T N u N z d i V W 5 Y T D U r W F F q N U x 4 M T N 6 T 1 h Q b V R C b U 5 S d W Z U c 0 1 s b j Z i b F R U a G s v c j Q w N z V a T H h z M n l k U E h s U 0 8 z Y n M w U F R w M H d 1 M U 0 z N V d m T z Z V V z h i U z h 1 U H F Q R E 8 r W G g r d X p q T m p i O F Z F V V J s W H h k Z l h W N 0 5 t e m R M W F g z K 3 R W M T k 5 V l p z M m J k S n Z 2 L z J t c V Z P b n F u U G 5 6 c T R P c j B J e W 1 V d 3 l t V X l T c E d i T m 1 1 b l J S e C 9 W a z A 4 K 0 t i d m R M c V B S c U x O b n o 4 c H V 0 K 3 U y M j I 0 c j l U a 1 R F e F A x N z M v L z I v b k U x T 0 o r U T d o d D I 3 W W l 4 e G 1 O U m 9 X R m h X b j A 2 T k V h U D M 2 O F p z e V l v Y 3 p N e k V L L 2 1 l e m R 1 M 2 V S N C 9 q c X l Y b n V r T X Z O b X p m c j J M R m p H a n g 0 Y 0 x I b k k 1 K 2 x r L y t V N D l H a l I 4 d l B 6 M C 9 T K 1 g v T X V P c n Z a a 2 5 J W i t t N F l 6 N W Z m L z E x U l V W R m F l S E N o Y z U v c k p Q U D B u T z N u R E o r W G o x M 3 l T W G p a O W x i d l h x M U 9 u Y n N x Q m 8 x Y W h S c V o v e X M r T n d s d D R 5 b D V j c 2 Q 4 c 3 o 0 V 3 Y 1 Y 2 1 X Z k c z b 3 F M b 2 p L d X l S M T M z S 0 U v L 2 V s U G 1 q S m x p b j c 5 O V Z j O S t l U 1 R 1 d X V 1 d S 9 U a 2 s w K 3 F X c l Z x c m c 2 d l F z d k 9 6 c G J G W W 5 H d U Z 4 V V R F N k 9 J a U F n d F d M Q 2 c y U D R Y Z i s x R U 9 2 L 1 Z r e U Z E a G t n N m Z 5 T S 9 m d n k 0 c E 1 L L 0 l a V E 9 m K 1 g w c D U 5 K 0 t 2 Y n J M R 2 F 6 V 1 V h a l V V b E p T Y z d s R 3 l U c H p K a 3 o y c n A x c T N Q N 3 B w d H V 1 c 0 o z V 0 h X N E l w Z G Z m d m 1 s V H B 3 N D R S e j g 4 M y s 3 M j Z 0 W E w 3 M 3 l 5 a X V x W D c 4 K y t T e U Z l d l h x e V d x M U t q V T F W V U Z C U V p J a 2 c 4 S G d G b j g z Q y t M d l o r b T R X e j d m Z X V z d G J k b X l S U X N X T E N q M F R S L 3 l X W H J 1 b H R P Q 0 d E K 3 Z q T H Z r a 3 Z H e j d I M z E x V m Q 2 N 0 x I S G l y U X p m b F o 4 N 3 B C Y n h 0 T H k 1 d z U 1 T G 9 q e H R Y e T R N c y t N d l J V W F J X V m N z N W 8 x Y T J y Z X Z I b G F 0 R 2 l S M 2 4 v L 2 Z h M W N 1 V k x i d G 0 z V H J G b X o x T H g 1 Y z F l S F Y y R n M z T G h S e l p v M V U w a E l p U G J 1 M 2 F z M z N u a W o w R T E z M D Z a T n h k N n d M e V g v e H A r V m x h V m 5 u M z F X N G V I a C t 1 R 0 h I d 3 I 5 a G p B b k o w Z W R P b l d T e F d K U m R I U z A v d m p q R D N Y d D J s V k p T V W x h d U h D a G V 2 V G 9 J V W 5 h c z J l U E d q W n N l T z F 2 d E F w d 2 g x e k 9 t V E 9 u M F B H N 2 Q r L 1 c 4 T 0 h E d F h i d F d s b X R W d j N u U C 8 4 a G 4 2 V m d O c H Z W d D I 5 Z i 9 m T 2 Y v O V Q w N m R P V m s 1 T 2 p o U X N Y R m 5 w U X h m W E k 1 K 1 h 3 O T d O M D N D b W Y 3 N z c 3 c m p a d j N x e j M z b n V 2 e U 5 K U j V M U D A z Q 1 d u a k o v W H p s M X l 5 Z m h a d G l J a k k 1 V 2 N u S 3 d 1 W G J v V T J j Z j R X Y k c 1 U T I 0 W l M 4 d W Z x L 1 B N K 0 h w O X V E c l B q T D B W R j B W b G x B b U R 3 Y U N S S T B m c T F s d H Y x W F B Q U G F k R G h 3 N 3 A v d n Z 2 M T V n e F k v V G d n d y 9 L Y k 9 a S D d Y S j I 3 O T Z 0 Y W R P b U t U M D l Y V F Z y M W x T Z l B u M z A 4 T U 1 Q U z V L T 0 h U d W 1 y N y 8 r V 3 A 5 O D h r b W h Z L 0 x 5 O G 1 R e W 1 S U V h G e W V U e V Z U c z U 3 e H o 1 M D d O b U R G R E x W d T I x T V N K R S 9 X W H Y v e E Z r c H h m S l Q x N D h L R H p L e T d l M 3 Q 1 Y X N t U 0 p w a 3 l a S X F 2 V n F 1 N 2 R 1 M n Y 4 K 1 B H U 3 B F O C 8 v Y l R R L z l q b D V P U V V L c F F H Q n d k T E 9 y O F c w O F Z y S j F V M T d w R E x 5 e U d m c F R k d T N E a T k r d X F y N n R P b m o w d 2 1 r L z c 2 M T c 4 N i 8 x N W N 6 M 3 d X L 0 1 k Y 3 d k L 0 c 3 O W l 4 Z z N 4 Z U F Y Z k p a L z Q v d H Z Q L 3 h 5 a m Y x c T F i e W V j V m N v Z W N N b j Z X R F h m S T V l V 1 F 6 e X Z 6 N V p k Z j Z 2 Y m J i e S 9 5 V 1 R C K 1 Z u e n V r R n Z H M H Z M b j Z q d 3 p 2 b D R m c n M 3 e j V a Q n I 5 M F d s R D J V c V B E e G N u M 3 p 5 a V d i T 2 5 L a 3 Z 2 L 3 h T O C t i T j A 1 W X R X L 1 R 5 e X k r c m R 1 M 2 F y Z z d Q c l k w Y k 4 w N 2 p 4 b z B y Z H Q r Y 0 9 Y T j A 5 O T E z S 3 p R M H R G R D c 3 T m 1 6 O W Z u b m 4 4 d m h j S 2 g v L y 8 3 T 3 I 0 Z E s w Z z g v L 0 t E U F B 2 d E 1 j W E Z 4 R 2 p 0 M n J M c D M 3 N j Y 4 d k R 6 b i 9 p R k R o a W c r U G w 0 Z U h o N G F N M m F N S k t s M j d k c E Z C Z 3 p w L 0 p w S W 1 a b V p o V z d j M D Z a T j A 1 M T M z a W 5 w L 0 1 E U X V Y T m 4 z W H p 6 e l p L a 2 d R T U h Y d V d u V U R t N F F 5 N H Y x c n A x Y S s z W X N V T V M r Y n h T b n A 2 Z W V 1 R 0 Z G L 1 R D Q 3 k 4 V T J Y Y z k 4 N W 1 m d j R 1 U n p 5 d E R Q a X N m Z D h n c D Q y Z l p j S W R j W G 9 6 e D g 5 c E 1 u V H E x M k h i d X R 4 V W Z 1 Y T B h W E o x b n h 0 Z n J 3 O V Y 1 d m x o b E c z c 2 R E a 2 V L c T J N b 0 x 3 W l h C M U J W M l d 3 M m g x V H l R R m d a L 1 B M T E w 1 b 3 l a W W 9 T R W h K a 3 N W Z z B h Z E l r M 1 g 3 N z d U S V k z T y 9 I T G 4 4 R 2 c 3 d m 1 J e k V 4 V W I 2 K 3 Z r V i s 2 M m E z M j U x U F k 3 M T Q z K 3 J W c S t Y a j Q 2 U E 9 u V H M 3 S H h w b n Q 5 d D F 5 e T I z Y U 1 1 V 0 x W Y 2 N R M j V 1 N 2 1 W b m 5 O d n R k a G t N Q n B m b j J K M 3 o 2 U T Y 1 b E 1 o b l d T R 2 Z W N D U 4 W G g 3 N U x E d n V r R l B 5 V 1 R i Y 0 l a Y 1 M r U 3 d y N V B Q S 3 V Y T S t D e U s z M T R Z O G w x N U Z 6 Y k Z F b n E 5 V V J j M z F Y W G Z k c G Z q N G V F b n F H e G t a K 1 p X c j R 5 a 1 A 3 d k 5 w V n p G V m 9 h Z 3 N T Z W 5 w N l p v M G F a S T J i Z G 9 r U 2 J y b G x s c z B h Z E t r S W 1 0 Z X V W c E Z 1 Y W 1 q Z E 1 o b j V V S S t L e G Z 5 V 2 J t U X o 4 c U Z m R l l 1 N U x O e U l a O V Z B M 2 1 1 R 3 N o e j F W Q V Z p c 3 J H e T N j Q i 9 2 Z j B 6 U 3 R s d F Z v M V o 4 N G N U W j Q 4 V 1 Q 0 K 1 B 2 c i s r K z k x e n o z M 0 t D b 3 F x b 3 d q Q k F B Q U F B Q U F B S E E 5 V U Z T d W h H S m p Z L 1 h V V T A 5 S m t r N m R P c V V o U T R a Y z l w a U N E N j J R c E c 3 Z H V o W G E 3 d D Y 5 Z T Z I d D l l d l h L e W N u c D l o e l R a Z 3 d R W G E 3 W G I v K y t x d X p y V i s v Z n Z y O D g 4 L 1 Z v a 1 V M S l N j b m E r V E l r W m 8 x Y T V Z e U 1 q S k s 5 W j R B Q U F B Q U F B Q U F 1 Q W N l M U 9 m R 0 N q N n A r R k t h T m 0 y c V p j d V d P Y m U v L 2 Z a Y j U v S V M 2 O W V 2 V j R z V 0 x j b z h 0 c z J i T j J 2 N z l 1 M z Z 4 e i 8 r V V d U Z m h n M G J s S m F X c G 5 u e j V p a 3 F L a 3 F q U j Q r V 0 p B V U Z C V 2 5 w M H F W Y X R H a V J G a T F h c E 0 4 K y s w d y 8 v U E N E W G 4 v O W R U V n A w c V R N W X d R Q U F B Q U F B Q U J R O W l n c X U 3 R 0 N N M z B s N m Z q e D Q r c l h y M S t S O W 9 J T G t U c 2 N E b j M x M V Z l Y U 9 u V 3 E 3 S G E 3 L 3 Y z d m Z 5 c 3 B L V W x i d D I 0 d G N 2 N G V Q W H B v L 1 B q e G h k c m V l Z W N k c l Y 2 O V d p a 3 B L Z X J k d T d l e n Z l R D I 2 d F d y O W N J T E w r a S s r K z d U T D c v O G 9 v N G R P e F k 1 d D Y r d n I 5 N T U 1 e D M 5 O G N j Z l J m W T k 5 T k J E N n R x M X E 4 Y U 9 I Y X Z q e D Q 5 c n l K Q W h H a j k r d k F Z T k d u V F p 4 Z G N C Q U F B Q U F B Q U F 1 Q l l W U E R l V y 8 2 V E 1 m R W F q c 2 R q M m d y W n U z Y X F q U j Q r c W J k d T J X c k 5 t a l d y V X F L R 1 Z L M W V x Z m Z 2 M j J y W n R X N U g r b j M 3 N n F a W X R X N m F j b k J 6 M T Y 5 Z F A w N m R Q M T V n e F k 5 U 3 R X e m V 0 W H I z Y T J l L 2 l i U z h 2 T D c z N T V w d X F W Y X V X Z X Z U b z R X e l B 6 Y z J W c E V K d G t 5 Z F B W d W Z P b l F 0 Z E 5 5 d 3 N U R j k 5 O V p W b X p K a W h O V 3 Z X Y U 0 2 Y 0 9 m c j Y 2 N i 8 x c j M v O V M w R k J R Y V g 1 Z U F B Q U F B Q U F B Q U M 0 Q U d z c V Z 6 S U x G a X l R Z E g 1 b T h a d H Z 2 c W 1 4 W T h k Z X N 2 L 2 d 3 W U 8 x Y X R V c W V Y a D R h T l d x V l d y V H B v M G t h Z D I 2 Z F l Y N l h i d 3 R T Y U d o b 1 R L Y n p W c S 9 m c j N 6 V D d 0 M j d T U 3 B V T n Z G Q m V W O F J x T l J V N l p N M F R 2 d n Z L U E F 3 R U R 0 M 2 J 0 W G Q 5 N T V w N z c 1 N X B 1 c m Z q Q W d B Q U F B Q U F B Q W d Q T E Z U T 1 Z L N U p 0 d n Z u R S s r Q z R 2 T D A v R G h n M X p G b 2 t s c V Z l d l h v W D Z m L 0 R C Q j Z w V n E 1 W n p P e n M 3 V 3 c 2 S F E 1 M D Z k V k p v Y U t n a z Z k a X h Z N n B U c D Q 0 a z Z l a l J v O X E r Z m J z K y 8 v e H p 2 Z j M y M j B w T 1 R 0 Y U 9 I V H V j e D M v M T F W Z k 8 1 U z Y r K 0 9 J T D N Y M z M z W V d X N W l p S n p X Y l R t a l Z y O V B q a m o y d j c 5 d T E 2 N 3 J u b n R H N 2 R P c j M 4 O H N 2 e T l 2 Y S t 5 a z h E Q U F B Q U F B Q U F R S G x n c G 5 J b H N t c l Z L a j M 4 O E 1 P U 3 B J Q 0 F B Q T B i T n F 6 U S 9 y V n I x e G I 2 V T Z 0 V 0 x X V m 5 a M n Z M b G k z S 3 l j b F I z N z U 5 Z G V U S U V Y b D V l V 2 5 W c W x W Y X R X c V Z y R m F y O D d X S G g 0 Y 2 t h Y 0 N B Q W R x N G N X T 2 h j K y 9 m d j E 5 e j V z e l J 5 e S s v T E V t S 2 l v c l N w R W 1 U b k 1 0 a F h J N 0 Z Z d E c 3 N z c 2 c k Y x O T h V V j V l W H Z y K y s r L 1 Z z M m R Q N 2 R x M T Y x b y 9 G Z 0 F B Q U F B Q U F B Q m x p S 0 p 5 S l R K c T F D a D E 3 O T c 5 a W 8 1 N T U 1 M T N 0 R 0 x G Q 3 B u T l p x M W N 1 V k t O R 3 p l K z R 1 c 2 V P W E p F a n o v K 3 V K N S s r b W 5 k Z U 9 P T m t x U n A w N m J K W k R M c G 1 X Z W V V W F o y Z H F u U D F h d F h M N j F a c z B a M T Y 5 W l Z S a 2 F H U m 9 3 W W 9 k Z G V l N j N V e F d r Q U F B Q U F B Q U F B N V l 1 a W N p W F N 0 b T N i S 3 o 1 b T d O a X h t a n Q z c m d 3 R 2 c z T 3 B p Y X l z T E E w Y U 5 F a U R C Z z F T Z W 5 x N j g z V k 9 U a z Z S N D Z P a m 9 6 V n E x Q 2 c 5 L 1 B E R D Z 0 M j d 0 N 0 0 5 Z j c x a 1 Q w O V B M V n E w N k l w a U N n Z 0 k w S 3 B W c X p S c T F D a V p U Q 1 o 5 K 3 V t b j Z 0 M j d 0 M D Z l U E h u R j d 3 O E F B Q U F B Q U F C Q T J X S k 4 1 U 3 J r N G p X V l g z e n h S V V Z F U k J U c F o 3 R l k 5 T m x u b j B t U 3 V u V H A 0 b n g 5 M D A w M 0 Z l b H J N c G s w Z n Z 6 N F l t Z E l H N D F H d m Z U U 1 M x Y z B V N 2 1 n V W F O R z Z Z N D c 3 d E N E R H o 2 b 2 h J U U U z W E h I S F J v M 2 J w e U d E U n N t b z V I Z m h 3 Q U F B Q U F B Q U F D d V F G R z V D b G 0 3 Z G 0 y W m 5 D Y z l Q V j F M b H k 2 V k p Q M z N 2 L z l W c D A 2 Z F N 1 e H J O c H R s T m w v O W o x b m R 1 b l c x W W N N R 1 B m L z g 4 M X E z Y n A z b X p w M n I x Y X R Y Y S t u U 3 B m T D A 5 T H p x O H d J Q U F B Q U F B Q U M 0 T 2 h T V j N W U n h N N G d 2 d F c v Q m d n V 1 h Q S 1 l r U 1 V s S n l z c k t r c 2 x r Y 3 J a b F p t Y X F m L y 8 r a 3 F U Q X d F R G 4 2 L 3 p s T D c 3 L y 9 u d n Q y c l Z M e T V Z d D A v T G x 5 L 1 g y M j I 4 c k x T M U 5 S c U 5 S Q m 9 O Q m d Z R 0 I 2 d G F 0 b S t 4 M n U z S n p j O V c x Y T F m T m 1 E S G p p b U 1 y N k t X W F h 0 S 1 F J V U 0 w W X N R S U h U c D B T R G Z m Z k x Q b X p K b W p M b D I 2 W E 5 O N U F R Q U F B Q U F B Q U Z 3 W m l z c H V h c 2 V P S F Z k O T d F T V B Q V l N x T m t u N j R v c 3 Z 0 R 3 p a T X Z Y c D A 4 Z l o 1 d V h s c F M r K y t L S k k z L 3 p s T D N y M j d L b W V Q W H Z L Y U R S c T B x U k p 6 d j B P a D B O M n U x M T J 1 M T B P a D B O R 2 8 5 S D V w e X k w Y X R W S 1 A v L z h z O G F N R 2 F Q S X l F a U 5 I e j l l N 2 R 1 M z E v e j U 4 M l V 3 R 0 1 y a 0 d n Q U F B Q U F B Q U F B d W p Z V n B L N k V 4 W T h h V X F r M D Z Y M n o r O X R 0 d j l l e X p 6 e n J i d G 1 6 W l V t e m Z y V n U z U 2 x L S m h X S 0 R 3 U 0 N U e V N R U E R 3 O T V l b n J L Y k R h W C t k c k h K c E 5 K Q 3 h Z c 2 N N N T g z c l p 0 b T I 2 O T l W Y n Q y N 2 V 2 V E s 4 R E F B Q U F B Q U F B b 0 h n V W x W S G h H Q X d H M 1 h I S E h m c j I y M j l W c j E 0 O X B h Y W 0 2 d j c 3 N z l m T E w 3 L 3 M 2 d E F B Q U F B Q U F B Q 0 F T b y t p T W l x c 3 d N Q k F m Z k h G R n h v N 2 R x e n N k c n U r K 0 9 J T D N Y N z c 3 V H A r L 0 x p c l F 3 T U F B Q U F B Q U F B c U x Z c k t x T k N N U n F P R 0 R 4 K 3 V 6 e j c 3 V F A 3 K y 9 r c E l T R k Q v L 3 Y y M V p N a 1 N W N G N H Q U F B Q U F B Q U F W R W 9 V b F Z F c E 5 H N 2 N X R j k v L 2 J Y d X Z 2 d H V a V 2 R u Y S s 3 Y 3 V S b z Z k S 2 h T V T F O Z E h S b 0 F B Q U F B Q U F C U X F W Q l V S c V Z o c 1 Z q M C 9 Q U F A 2 O D A z M z V T b n A 2 Z j I 3 Z H V u M 3 I x N 2 E 4 T 0 d E Y T R P R F F B Q U F B Q U F B S 2 c w S 0 N x a l V q R V l E T H I 1 N X B 1 M W J 0 M D Y v Z m 5 Q Z j F a S 1 N v b 2 1 U c H l v O G V Q S E t 6 Y z M x O V h o Q V F B Q U F B Q U F B Q l V l U l d W V V N 2 N y s v b n J q a l R m M D R v c 3 Z 5 d U Z 3 Y V B Q b X p l c l Z x N W Q r K y s w M 1 Y 0 Y 0 d B Q U F B Q U F B Q V Z H Z 1 V s V k Z w b V V 3 b T l l c l Z T e X R Y c m x U a n h v M l Z t S m l v M G F O S G E v Y n M y Y T R P R F F B Q U F B Q U F B S 2 l 3 S 0 N x a j B x d F h y N T Q r K 3 V n a m p S a 3 p S c m 0 1 d V Z x M m J K a 0 d E Q m l n K 1 B o N F Y 0 Y 0 d B Q U F B Q U F B Q V Z E Z 1 V s V k V s V 0 N 3 V 1 B m e n d 3 L 3 I 0 N D Q 4 V k h C e X N t S m d Z R F I 0 O F d J c 1 h M M 1 o x Y U F B Q U F B Q U F B R U N G U W x F W l Z V c n o 1 c z I x W X N V S z l l d l h U N W 1 a b V h y N z d i Y z F k d X h Z V j R j R k F B Q U F B Q U F B V k J n R 1 Z 3 Z F F W Z G x z T m 9 l c l l 3 Q U F B Q U F B Q U F C U W J 2 c E d S a 1 o r N W V v Z 3 l v U F o x U U V B Q U F B Q U F B Q U F R R 1 h p Y 0 R p V W 0 1 d D c y d F Z 4 b E J l S 3 l p N j J Z O G N P V j R j Q V N S R V J F W k t r e U 1 o S V p 1 O V h B d m 5 m Q k N D Z m x R U D V y R n p J W i t W Q 1 B p c 1 g 4 b G 0 1 a 0 0 v S 2 h Y e F d E Z m w 1 Z G p n Y 0 x h T 2 l v d j d y N m 5 o U V B z a H o x V 0 N 6 M m Y 0 d 0 d B e E 5 6 R 1 p 6 c 3 F 0 a k t T K 3 N x U X d B Q U F B Q U F B Q U F L R F d L e W d B Q U F B Q U F B Q U N B V X F P b 0 R B Q U F B Q U F B Q U F B b 0 5 Z c k t B Q U F B Q U F B Q U F J Q l N v N m d N Q U F B Q U F B Q U F B Q 2 c x a X N v Q U F B Q U F B Q U F B Z 0 Z L a n F B d 0 F B Q U F B Q U F B Q U t E V 0 t 5 Z 0 F B Q U F B Q U F B Q 0 F V c U 9 v R E F B Q U F B Q U F B Q U F v T m J P c k F 3 R G N p Y z F t Y z d n N k J n Q U F B Q U F B Q U 1 D Z E 1 W T V p B Q U F B Q U F B Q U F G Q n F 6 R l F H Q 2 9 n Y 1 B k c l Z J Y U F N M k 4 1 O T E 5 V W h B Q U F B Q U F B Q V Z G c k 1 W Q V l B Q U F B Q U F B Q U F s Q n B G W l p T c D F O U l U y Z T M y U W 0 w N U 9 U b k t 6 T X g w V V V R Q U F B Q U F B Q U F B e W h K R j V T c k d i c m R y N T g 2 Z F N r a E l L U E 5 6 Y j k r K 1 h R O D g 4 S U F j a n N M U H V u d n V 1 Z W U w W n M y Y U 1 y O G V B Q U F B Q U F B Q W d P d V B O W l d y b U R m Z W V F T W Z m L 3 l 4 a G d 3 W m 9 2 S G p 4 e G Z i c D M z N z l y S m F y W m M 5 V j N a M n R y W n U z U 3 J w L 0 d 6 a 1 d i T m 1 L V E V 4 V W Y z N z k z Z j J 1 Z i 8 r K y 9 Y Z G Q 5 O X A 3 O T Y 5 V 3 J K a 2 l i T j k 1 Y 3 F W d X Z 2 d X U r W H I 2 K 3 R z T z N U b 2 t C b z N i b H p z N i 9 6 c k F B Q U F B Q U F B Q U h B d G l z c F Z 5 T U t G Q y 9 Y d H Q 5 O X E r Z k x s b W p S c G t o W X V Y S 2 l S S T B j V z I z Z n o 1 c z J Y U G Q 5 T k 4 5 M 2 t m U D N L S z Y v S V p y U H B 0 d H R 1 V T B o S W l P c l h y e S 9 w L 0 N 6 b H V Y U G 5 5 c 3 Z M U z Z H a G 9 R b 0 p D U 2 w w a n F W T G x 6 c G Y 5 K y 9 m M z d s Z D h I V y 9 m d j J 1 N 0 k w Q 0 F B Q U F B Q U F B S 0 R j V W x h d U F q S X d N e l p v M V M 3 d D I 3 Z E o 3 N z c y b j J y V n J h O T Y 4 Z V J v N 2 R x e G l Z M k 0 x Y 2 V K R V Z h d F d y Z E F 4 d i 9 6 e W k x N T Q 0 W V V T e i 9 u a G h 4 O D Z Y M i 9 a c 2 t X S E R 4 L 1 c v U G 5 6 d F g z N 2 R q M z k 5 T k 4 2 N j Y y M z l J O S 8 v R U 8 1 d W J s c T E 2 N m R 0 b S 9 m c m t j Z W V V U 0 x G e S t X d j c r L z g 5 a G h 3 N F k 1 W D h m R 3 h q c T N y V m F y O C 9 X c F U 2 Z k s 1 S E 1 B Q U F B Q U F B Q U F j T z B v S 2 x k e X Y v e n l p M m J P b k t u d z h I Q j k r T 0 d I e n V V b S 9 Q M z l 0 W E R o U X M y Y U 5 V c 0 R C Z 3 p R W T Q 4 O X B s N j l l c 2 x r T W t t U 0 9 u Y n N x U F h y M T V m c U d w M D Z k W k x O W n B Q R l l s R 2 5 U c D J V a 3 B L a X Y v M 3 R i N 3 I v L 3 Z 0 M T d 0 d z V q U m t 6 U m p O b n p 0 V E 1 t V F B s N S t m b l B H N 0 V p Q k g 2 O H N z d m 5 k c 2 V I a D d 5 O V B S M G J q L z E x R k 0 2 Y 0 9 D Q T l 1 L 2 Z Y e F l m Q l F B Q U F B Q U F B S U F 5 U U Z H N U V u d n R 0 Z G Y w M 1 h m Z n F Y U G 5 6 d H E 0 Y 1 d P a H R Z N E x H a n A w c U J Z d F d x U 2 9 x Q 2 h O b W p U c G l x O W p N Q m h r d F Z w M T R z U U p 6 W j g v W D F G U l V a b y t m Y n B z T n B z a 3 F W N j l l a G 8 1 Y 3 F R R 0 R C a W c w T k J R K 2 Z q N F N K T H V 1 d X N 1 M 1 h Y W F h j N 3 o 5 T 3 J W U y s r L y 8 3 N m s 4 O H R 2 e k p r e l J 6 M T c 5 d F F 6 e n p 4 e n h U R U J B Q U F B Q U F B Q U t C O F V s U 3 V 4 N G N P S G E 5 e T R j Z k w w O U 5 R L y 9 2 R 1 B T L 1 o 5 N E l F S G x K M m R Y Y V Q 5 V D M v N l U 2 S F p 4 Z W Z P b m R Q M j d k c 0 w 5 W W 1 M a T l Q a X h Z d T F h Z E 1 t O W U v Z l g x b F p X W m 8 y Y l Z x a F B p Y V R T W W N Q S D F h d l h y M T A 2 N j I z c W x 1 M 2 J 2 c m d n d z h L O V V s U F Q 5 Z W d R W U 9 V b V p t c H h N U k V C U V V G Y W U z Y X R W c T d k c T J r d 2 t 0 d U F B Q U F B Q U F B Q U h B T m l z c V Z X S E J 3 c 0 N T c F c 3 Z H V s K z I 3 Y 2 V O R 2 V Y b D V G V 2 1 2 V n E y Y U 5 t N 2 M 2 T n p 1 M H F W T G t U N W 1 z M W 5 C d 2 N G Y X N X S 0 Z m S D E 5 T l h i c 1 d F b m 5 I O E k z W k 1 n U T U 1 S W F C d z R j M E 1 p U k l 4 V W J H N n R i Y j c x V l h i d D J s W F I r e m V m V n E x Z H I y Y k p s c W x l d m 5 2 N y s 5 N z h y U E R 6 O H l 0 O H d B Q U F B Q U F B Q W d I S k h V Y m t L U 0 U 1 T z F x K y 8 v d W 9 z N 2 h h V W w 1 Z W 5 E a D A 2 W E 5 Q N T Y 5 U 3 B v M G N l Z V V S T G x 5 N V Z m S H k 4 Y z F i M D l 1 M 2 I x Y V J K R T N Y c z J G S G 5 6 c D N U c U Z H a j l N a 2 5 u K 2 p X V z I r V n c r S F F 6 c D A 3 d F h i d F d t M 2 N 1 R k Y x N n R T U n I 2 K 3 Z U c D g r c l J r e l p q a l B 2 W C 8 v Z n Y z O D g 4 L 1 h G Q j h B Q U F B Q U F B Q 0 F z a 0 5 S R 1 p l V W x w Y W 1 I a j E 2 T 0 x j T F B r a n Z Z d j M 3 O T F m L y 9 2 M D F l U E J n T l d y V V N E Z m R k S k 4 r K 0 9 F S G R l e l l V V X V Y T G x Y Z n Z u M V Z 1 M 1 p 0 U 2 R L S 0 Z T d T B Z c 1 V L O W V 2 W F Q y Y X p 1 Y 1 N s T F h y M T Z s V z J i d 2 d B Q U F B Q U F B R E F O Y U d v a k V 1 N j g 4 N D d p N n l Q W E J L c j F h b 3 h Z O G J v N k 5 H a m F 0 U 2 9 r Y n A y N 2 F w a n g 0 N H B J U 0 Z C W D M v O X R U N z k 5 R k 5 u M 3 d F R E J t a l F v R U d T c E x m Z W V r c 1 B Q d m h n c 2 V k T V N r c T Y 5 a m N C Q U F B Q U F B Q U F v T X h R V k s 0 a W J y L z k 5 c X M 2 N 3 V L Q z h x b F R w K 1 R u N T Z l a 3 B D U 1 p 6 Z i 8 3 O F N r N G 0 v b G k y Z G 5 a e X M 3 T z F 0 M T M z e T F K N n R x M X E 1 N T c 3 c m 1 y a W d j Q U F B Q U F B Q U N B Y T F G V X J n S T Z k T 2 l n d D k 5 K 1 c w Y W p z Y 2 c r d T k y d X h 4 O S 9 2 T l R u Z X V 5 e H g 1 U 1 F r Q 0 N 6 M m F 6 Q m d 3 Y z c y O W V 2 W D M v V j h k M T Q 0 N D F h c 0 d C Q n N m d E d q U n A x M W V j R k F B Q U F B Q U F B V V B Z b 0 t s Y 0 I 4 K 2 Z Q T D N H Z j B X a l V X M i s 5 V m F o d D I 3 W n R K Z m I v N 0 x Q U H l p e X V m Q 1 V W b E M r M 0 R 3 Q U F B Q U F B Q U 1 E M V Y z V H F L Z 0 F B Q U F B Q U F B Q U F K V 0 N t T W x D Q T d k M T N Y U j B D Q U F B Q U F B Q U E 0 T m F Z c V F 3 Q U F B Q U F B Q U F B S 0 R W b U t n T U Z S R V p H R 2 x 3 Z E E 2 N m R 6 V 1 p 6 d U R v R 0 F B Q U F B Q U N B e W 9 x W n l n Q U F B Q U F B Q U F D Q V V t T 2 1 N Z 0 N V Q T I 5 d j d 6 K z N h T k Z p Y T h H M j A 2 Z F B 2 e H N Y R n p l b X V Q N X Q y N 1 p O T G M x N T d Y W j c 1 c T V k d T R M S 0 l r W U F 3 U F h C b U F B Q V Z V Z T l l d l g r R 1 J n W U 9 N e G t N Z 1 Z t W k d U c 2 l v M k 5 m V F F q S S t Q b j R 2 c V d k T D g z R 0 F 6 Y j I 3 W n R h O C 9 m N W 4 0 U H d C M V J W Q W F B Y 2 h R W k d l a 3 I 2 Y k x G Z 2 Q 5 K y s 4 M 2 5 v c V l R b T g x M l B E S X k w a V R K W H R 3 e E F J Q 0 t o V E V C Q U N x L 2 M r Z k 8 v U l F m S H o 5 R G t x T k J n d 2 F 6 d z h Q R H Y 5 a T l l M 2 V v c E N K T D l G M T h 2 O D l m e G k 4 M 0 4 3 Z k R y b D I 3 Z n I 4 K 0 V R U E E x V 0 g 1 Q 3 d C d 1 E x Y X J O Z i 8 r V F B F Q U F L b z R 4 Z 1 F B c U R p U 2 s 1 U C 9 M U 2 x K M H R r e l o 4 N T h i R G F i Z z N T R n R S Z V R 5 Y 1 Q 5 S G 9 E Y l k 2 W X l B T G d o d T k x d W N U Z 2 N P Y T Z P Q X d E Z 2 V v d 0 p B R k R o R 0 x 5 O X Z l d l Z x b F Z y W E V K Q 3 d q e E p l Y T R P Q 0 F E S 0 d r V m x B Q 2 h I T n B z d E p T O H Z M e m t s S l d W d G R I V D B X R W 1 u T C s 3 V H J s M j d 6 R 0 l P T l J n T U J v L 2 k 5 c 1 h F e E F 4 T V N r c j Z x a n p p Q l F D V U g 4 W U V B S 2 o 4 c W x X c j F y M V p z M m J y S m V u Y 3 V Y T 3 J q e H c 1 T X J H N G Z p W G M 3 e V Z K Q m 9 N a H F s M j d k b 1 d X e S t C K 0 Q 4 R G R V R l F H Z 0 h L U W t a R 3 h Q V E l 5 c 3 B x a 2 J L d l Y y c n B C Z 3 d i d k 4 y N 2 M r S U 5 E a H c 3 M X Z y a H Z W R l N V M T h W d H R X c l Z l a U k w T l B U M X c 0 Y 1 A z M 3 Y y N 0 5 s V j F 5 V m 9 B R U M 1 W U V 3 Q W d L b 2 p M U z N 0 M j h q S V N K T 2 5 w M m Z 6 U m 8 w Y U x X N 1 l z T 0 d p b U p p W W 9 S Z j N L K z U r b j c r b X N x U 2 5 v c U t p M 2 l y M 1 l B S G d H c k N t T W d D V W o x e E o 2 W k p 5 M D l Q V G 8 0 N G V Q Z n E 4 b j U v Z l g x V z Y r N j Q 1 S 0 N q b z d 3 a 0 p D Y T h I Q n d j L 1 Z y N W h B Z 0 N 1 Q T h Z R U F L a G E 3 T m 5 a M m Y 4 O W Z 2 e j R 0 T U R B d 0 l F c T V m M i t 3 T 3 Y 3 e W l r d U F D Z 3 p 6 R l I y c 1 l p S U N G Z U h B T 0 E 2 T U J x T k Z v Z k R r Y W x T U E d T c G J 0 M j Z M O W 5 0 O X F 6 N C t Q a W 5 t e l p 0 d X F s N j l l c U R F a E 1 U U D d z T 1 l R S U F y Z 1 B H Q k F D b 0 1 o d 1 g x c 1 F 2 M W Y y K 3 d L W W 4 5 M 3 N B N 2 8 2 W n l n Q l F E Z 0 l D Q X Z w N 2 V Y a z F r b V Q y O X Z i d U d C b 2 F P d X Y w N m R P T E x u T 1 l v V T Z k T 3 R P Q 2 d v S W V q W X V M Z T B D U 1 B U W T J k b V J v Y U 9 q c l B q N C s z Y T V E M k F D Q W N z Q 1 l B Q U J W Z z Z l b j V 3 M k J n W U g z U 2 Z M M j l 2 Y X V Y N 3 Q y N 1 V t b E t B d z c 3 L 2 Y 1 R F h h N 2 Z U T D N l d 0 R 1 a n B u S 0 x y W m p 4 d z V Y a H d B e F l 4 e G x 6 O G Z I N T g 4 T k d q U j Q z M m c w K 3 V U a z V C e E 5 U R X o 4 N E 5 p e F l 6 T k s 2 d S 9 w N m R t a W Z 2 M z Z i M V d y V m k z a T R N R 0 R 2 Z F B T M G 4 2 V H B L e X N y R D l p W W 1 J R 2 h Z V 0 Z y V X h J U 0 Z o d y 9 Q a n h X W k p T c n R z Y k F R Q m N N O F l F Q U t n Y W p F W m p X c T F h d F o 1 d T J M R G h C M 2 E 3 U F R V c E t X b E Z Y R n p j K 0 p M N l g z e S 9 i O X E w N l h l U 1 p E Q V l Z c m p m Q T N C M 0 Z K V U J v Q n d j T 1 h K a 3 d w R W p S e W F V b 3 F 0 S H c 0 W U 5 G d 1 l H Q m c 1 T l R V M z l Z Z i 8 r L 2 J i T X p N e m 9 n a D F T V W x K K y 9 P T 1 B Q e n J X c T F k d l F a c z J i W T V F U j B m M 1 R r b E o r Y U d j U W d j Q W x E S E d C Q U N v R 2 p J e k 0 y U D M 3 Z H R u S z B W W D d 2 Y 0 F L a n l L e W d E Z 1 d q a 0 p D U W x M e n A 0 O S s v b l p z M m U v T E t s V F p t Y m 0 0 U U 1 I R H Z U d z l m W H R u S k t T O H Z Q M U R C Q U F j T j B 3 S m d C Q T F j R D l I a 0 N G U j F F W k F G d 3 N M U z F 0 U T J u N 0 1 q c 0 J B Q 2 8 z e G d R Q X F C c T Q z d 0 9 v N k h o U U h 3 Q U F B Q U F B Q U F D Z z F D Z 3 F B d 0 F B Q U F B Q U F B Q k t q Z V V 2 Q U Z S c U 5 w d H R y Y V R i W F I x S E p Y S W 9 L e X V y N 1 o 0 O W U x S m R I U W d B W E E z R 2 h j d X o y V 3 l P S y t q T 3 V B Q 2 d R c l B a Y l A v U D N w M 0 g x M 1 R u Z n h 4 L z N 5 d z N t d 1 N a R 0 V z a V N E V U d K Z H o w U j Z t M H h 0 S m l o R k Z G d F I 1 V n c 5 a W F M c G F P Z G t v Y l A x c l R k b 3 h m M F p x W V V r d U x x a D l q R z d V T V N 0 W F N r Y U N X R V d r c 3 N Z U k V K T G t K V 2 U v O S 9 l S G 5 q a X R S T n l T N V d W N 1 B 4 O E 5 E e m p u Z m M 4 N 2 4 z R 2 J P M T d 6 d j k z e l B Q e V Y x Y 1 h Z Z H R 6 T V l E T W R N S m t m Z T k x Y 3 l W c X Y x U U Z 4 Y 1 h Q d F N Q e k N B Y W 9 t U n l n Q 3 F P b 0 t E M H Z X U T B X a j h s Y k 9 M Q U l B S F F M O V F 1 d W d Y Q U Z S M k Z T c F F M a 3 N H Z z Z H Z H M y c 0 F V S F V 3 V W h s Q X R S Q T d h c F N 6 U z Z q M F d p N W Z M b y 9 N V E J r T W h u U m 4 x d 0 l B R D R w K z R j S F J M d 0 N v U 3 F w N n Y y Q 0 t p W E Y y Q 1 F D c U d F W X F B d 0 F B Q U F B Q U F B Q W N S c W d N Q U F B Q U F B Q U F B S E F Z b 1 R J Q U F B Q U F B Q U F B d 0 d H R X l n Q U F B Q U F B Q U F B Q W h 4 R X F B d 0 F B Q U F B Q U F B Q W N S c W d N Q U F B Q U F B Q U F B S E F Z b 1 R J Q U F B Q U F B Q U F B d 0 d H R X l y a X J 2 T H c 4 V 2 E x V 1 o 1 Y 0 J B Q U F B Q U F B Q W 9 B S W h W S z d p T E J h T H J s K y 9 m b C 8 3 e n B v M V N 6 R X h N Y V Z j V V Z G Z m Z m V l Z t W j h E Q U F B Q U F B Q U F R T 2 x 3 Y z N Z Q k t G c 2 J O b X p R b D E 5 K 3 F U b H o 1 d W l Y d i 9 5 b E p D a z h Q R n c x Y X R T d 3 R j b k t 5 d E x C Z 3 d m d D l q d H c 0 S U J X c l Z x b H V u W H J h c 3 V X T G N V Z S s 2 d X Z 2 c E s 3 d T d 2 Q 3 c 4 T k x W T l A 3 N z c r d n A 1 O S s y c l k 4 Y j k 0 O E R S b z B 5 S z V O N z k 2 O W k x d 0 h B Q U F B Q U F B Q U F P Y 2 p W S z d p S W l N a k Z S c 2 J x e k Z q e G 1 q N T h 1 V X F M Q 3 l V a D R l S H Z 2 M z J X M X V i T z B Q a H M y Z l B h d X J V c V F v S k N k R 0 F B U V A w N 0 x Q U D J y W m x a b W J x d G R k Z V U z Q n d z T n p k M 1 N W S m U v Z n V M W E x l R G g w N m F N V 0 t G V 3 J V c U Z H U m J X N X V i c 3 J N e k 5 U e n p 6 K 3 Z 3 c 0 p D W G I 5 K z N S W W l w N m V u N j d 2 d n Z y U D l M V W x Q U H Z u a 2 c z O F F B Q U F B Q U F B Q U F F b 0 Z v W E l W W n p B W U 5 I b n l a Q 1 V u S j h 0 b 0 5 H c j E 2 d F Z x M G F K R m t U W m 1 z M W 0 r d n I 0 N m Z m c T B v c U t p T k g 3 O G V E M 3 l 5 Q 0 1 h U G 5 5 N E 1 q S X l O R 3 p Z T U I w O W V s U 1 R K M D l X V 0 Z p W T N u b m 5 I Z H Y r U n F P e D J I T z d 1 N 3 Z m Z F p 1 Z m 4 1 O D J i T m l n L 2 Z 2 M 0 t 5 W W 1 S Z 3 N Y T G x S d W J x N z Y 5 T 2 x U Z W h j U E F B Q U F B Q U F B b 0 5 R U k t s Z G h N M m Z P M U 1 h T k c r W G g 0 Y U Z O b X p a c D F h c F Y r d V N U V H p S M z d s e T d k a j E 3 O W x T Z l B u M W t z V m c w Z X Z S b 2 p S b z F T b D I 3 Z H B V a 0 x W a X d R Q y s v L 0 x M K y 9 2 Z S 9 L e m s 1 V 2 V Q S G o 5 Z m d 3 W U 1 k T 3 Y v N z c 3 K 3 Y 1 c z J i Y T l T b 1 V m T D I 5 a T Z 5 M 1 d L e D Z Q U F B Q M W R F U k l R a z Z k S 2 x T N n B a c y t Z R F h q V U F B Q U F B Q U F D Q X N r U 2 9 Y S V Z O b U R C Q k V 5 W k 1 V S W N P S F N S S n J W c T E w c U p G a T R w T V N U R n Q y a l M 3 N W N M Q 1 F o M C 9 m b H d I R G h 6 U W p o M D d s S j Z l c m k 1 Z H V 1 a j Q 4 Z U 9 L a V l u U n d Z T U g x Y U p G Q 3 d V S E h Y K y t a Q U F B S U F C S l J F R l V C N n Q r L 2 Z w c T J i S m x z Z W N m U E h p d 2 x p M W J w d j c 5 K z J 2 a X h J b T J v R n E 2 T 1 k v e j l P b l R k Z m 5 5 W l h Y c z J G R 0 R C d z l X U 2 t x S y t 2 Z n Z M M G 5 L e W N s U j M 3 N T l K Z W 0 r W H p R S U F B Q U F B Q U F B b 1 B R U k t s Y 2 p 6 W m 8 x V T B S R W h G e G R Y Z T F l M U p l U m t T R V B E d z l 0 M j d a T j A 2 Z F A x K 2 J O b X h V V U Z L U k h I M z F V W T h l T 1 Z Y a D R 1 T n p j Y n Y 2 c V h M N T h X V C 8 4 O E l P T 0 h q M n F m Z n Y y S 1 R J e T h x N m h j c E 1 t V F R S L y 9 u e X R X c l Z L N z c 3 N 3 J y N z U 1 a H U 5 O W R a Y j h 2 Z j N W M H B L a W k 1 Y 3 V L Q l B Q d m x F O W V 2 W D E r e l p z K 1 h o N G F H b m 4 z N W F Z O G F N M G Z m Z m Y z L 1 h x V E 1 B Q U F B Q U F B Q U F P Q S t o Y 2 p V e l p j b 1 V y V m 1 6 U n Z Q b X p a T j B j d 3 F L U V l N R 3 F Y M z c 5 c E t r c U t n b 3 Z m S E d H N 2 J 3 T 1 M 0 d V R w S V V I e C t 2 M E 5 C U T I z R V N F a E s w Y T l l d W V 3 Y S 9 C b 0 5 C Q X d Z T V V Q d j I 3 Z l h X V z I v c H l K R W o 2 d H k 1 c z V v M G F h S 2 x T N W Z h M n R X c F U 4 Z H V Q d 0 p s Q U F B Q U F B Q U F v R 0 l p V k s 1 b X V u W H J w Z 1 V M R m 1 q Y n R t M 3 E x c T J i b G l 4 W m 9 y e T h Q S T B k T z F h U 1 Z L d F d M V W x T e l p v M T l j V V h Y O W o y N j k 2 O X U 5 M X k 3 O T Y 5 U z N U Z T R P Q m d M V j I 2 V k M 0 d U x w S 2 t J M G V P Y U 5 L a 1 N Y W n R M Q m F M O H Z M e U Z C N G V y a G 8 x Y W h T W m g z b l R w a z B s T 2 l j Q U F B Q U F B Q U N B M G t l b 1 h F M m N P M 2 R P V z d a c z B Z Z 1 J J e l I 5 K 2 5 S R l J V W H B 4 S W t U M n J o e G 8 y S m l Z b 2 9 F d U p t W m 1 S b z Z k T 2 h k b D F O V F U w d G N 3 N j F B V 1 p K Y X Q y N X R G e E l m U D M 1 Y 1 N V b E p p b z Z P M X V E Q m c 3 V m h 3 d 1 p G U j B m Y l J s Q U R E O G 9 V R S t Q c 0 V n Q U F G U W o 5 Q W d E Z 2 R 2 U U x B R k F 5 a E 1 w V l h I S n l z d k x 6 O H p W a X h B a U 5 H e m R P a 3 V U b D V h W E F 3 R U F 0 W H J 4 W S 9 m d j N M e k w x a E N U N S t m b H A 4 Z U x G d H V Y d T N i d m J M W m Q w c E h K e E x C Y U w 5 d S 9 m c n c w Y k 5 1 a X h 4 e D V U W k d T a 2 9 x T 2 o 5 Z X F y c j Z w M T Y 5 Y W F P b l d x b W p a d H F v R U R C N n B k d T N a T W l Z S D d Z c l Z h O X h n T W h z Z W R Y V W R W W W J W Y U w 3 a T R 1 S 1 E 0 d X c 0 Q X V G L z B D N l d M Z m d G Q V p X Z T F X Z z h Z R E l a M n p x N m p u Q n g x Z G d F Q X F n N U M 1 U 2 9 1 T F M x T k p w T k p r e V p O M H V u V H B 6 V i s v S G d k T 2 5 S S U w 3 N z R v b W J N b U t G N T g r Y X B W N j l l a W 9 p S T B H T 1 B Q Y V l u b m 5 o Q 3 Z y N i t 5 c 2 p J M E p B a F E y e k h 1 W F A 1 Z m t Z c T M r N z g r Z k 9 L a W 9 w U 3 U z Y n R O R z d j T 0 F V R U J O a H Q 3 O X k 1 c 3 p w M j d L a U 5 H e m R x N G N L R l d y O S t 2 V 2 J N b U d F M z J o b H d S R n h j W E N k b j F 3 Q U F x R G p v R i s 3 T 1 p E S l p K U 2 s y T n R i Z z d G b 0 F v T H p F e G N W V m 1 N Z G p i O T J I c l Z a c n k 3 a T R 1 T 1 B P c m d j Q W Z n N m h j a F h Y b 2 t V T H p a O C 9 Y N 3 Q z N z l h U 0 p V d l V x M W N 2 V F p z M l R U N C t Q c E t r N k 9 o b 1 h i e D R V Z X Z X c m R P d V h i d j A x R k 5 Q U 1 p M c T F h d G 5 O N G Z 5 b l F Z T U d Q Q 3 o 1 N D J P a m k 0 U 0 Z O O H V L Q 2 h J W D M v O X R k e m Q z Z T N X R H h z M n p Q Y X o w V 2 h V d j M 3 O T F L O W Z 2 M 3 R l S n d B Q U F B Q U F B S U R 5 U W F o Y 1 R V U k V S Q 2 d p S X F M W W J R M G F O T k R v M G F Q d D F x M W J 0 K z V u a i 9 m M T E x L y 8 3 U G J J e U 1 o N z F u U m 5 v Q 3 h K S T B l T 3 Z P Z C t B Q U F B Q U F B Q U F K e U h 1 U V F B Q U F B Q U F B Q U F B Q T R q V k F Z Q U F B Q U F B Q U F B T 0 l 4 U U d R Q U F B Q U F B Q U F E Z 0 1 F S m x B Q U F B Q U F B Q U F J R E R D S l V C Q U F B Q U F B Q U F B Q T R q V k F Z Q U F B Q U F B Q U F B T 0 1 6 T j J R V U F B R k J h Z k h 4 O F d 0 Z X Z Y M z l X a l J v M U 9 s a X Q x d H d 6 W j g 3 O F B p T W p Z M V Z 4 Y m R 1 M G F a U G x 5 R E V 0 R m t 2 T 2 t T T k h B a 3 E z V W d C Q V d h R X Z B Q U F B S 0 h 1 R X l n Q 0 F L c 0 h E d y t P a H B r M m I 3 c n g 4 K 2 Z J S E N R a 0 p 2 L 1 h 5 O H Z L e l d D e G V k M n Q v N k 5 D a E d u Z X N x b W N 5 b V M 3 R n h z Y T Z T c k t V Y m J V Q W d M S k F Y d 0 F B e n Z I d 3 d 3 L 3 Y 4 U F g x N 1 J 3 Y k c r c 3 J L V X Z p a X p 1 Z 3 F p T l V C Z 0 J V Q 1 l H Q m d k U F Q w O U 0 z S m l j b m Z 5 Q k p O M j d j T U p k a 2 Y y O X Y 3 M X R U U W h F a U F F Q W x S V j h B Q U 9 X d m R 1 M 2 F 6 M 2 w 2 Z X Y 3 c X p 2 V j h j U W R V Y m N 5 c E R B Q 2 9 D d H o 4 L 1 B 6 N l h y M T Y 5 Z l A 3 U F l E R l l 2 R 3 d X c T M 1 c F Z r V U F L Q m M w U m N B U V B u e k N R d 0 0 v U E R L b F N z Z j N L c 2 h Y O X d C V l F z a m x R R U F s W j Z I a D B l S W k 0 d U x s N G V I U j h O R 2 p S b 2 x H S T N H S U x Q W n Z P d k N o U X Z E Y n R 5 N G N l S E 8 5 b T N i d H M w c D V q Q U d n O E h n W H R 5 M k 0 y Z k 9 E T G g y N 2 R y N k 1 p a 2 V B R k F x N k F z Q W 9 Q d z F h T k J n Y 2 1 a b T V 2 Y k 1 6 T X g 5 Z 1 l H Q l A 5 d V d M K z Z B c W 9 W U U d R Q l E 2 Y m 0 2 d X Z w S m t v K 1 B U O G R q e D Q 3 O W x 5 U 1 A w T k R R b F l H Q m d R c 1 R F a E t l d n J O O V h G e W M 1 N T N y N n R h d C s z c G d Z T 0 N z M D Z k U E Q w c F B U M T l i R G 1 V R E F F b 1 J m U U V B b E M 4 U E Q 0 K 0 h B d 0 l D U m h 3 N W N x U 1 Z s N W R Y N D l 1 M z h j V W R V U F V S S 2 p 0 W m V I a T R z M H N B Z 0 V x d m 9 L Q W d X N U x P b l R z W E x l b W F K Q 1 V u S j M v d z B F T V B y Z F h O c V o 3 d T l Z a W R X M E J B d 0 p p V W x K U l p k Z X J V a V N K S U F J R E t o N z R B Q U 1 w W H c 0 W U 5 Q M D V P V H A 0 a E t W b F M 0 O X U z O G N V Z F V Q V X h w e k l B b 0 5 M T H k 4 d E x z R m d z V 1 V h a n N l W n R x N j F X c X p W S E R z e l p G a F F V O U o 3 R l l z b E 5 T a 3 F h Y U R B W V B Q e j k v U W V X W G J V Q W d M S k F Y d 0 F B N W F k V 3 J W c D l q R V p q N H l 0 W H J z e H h j Q m U 3 T C s 3 S 3 R E Z 0 E 1 W U t S e W s 1 M j h P Q k J a N W N B T V d J Y 3 F B T H l V M U 5 U R n p a c z J I R G 1 U e i 8 5 T k 5 U Y j I 5 d F l 2 M z c 5 e V d s c G F W L 2 V Z e j l E Z 3 d Z T m 9 n T U N B b D Q r Z G V w V U o w b V d z M m Z Q a m d n T k R k M l J s N W V Y b X B X V n R i M D h p Z 2 N B b E F y N k F n Q W 9 K L z c r L 3 N P T V J t T n d X R m h Z a W l R W k R B W l h T U W 9 M Q 3 p 0 L y t 2 V H B R W m 1 a b V p 0 d m I z L z d G M 2 V o b 2 F F N y 9 m M z l C N m F s c G E x M F J 1 M E F T Z 2 V o T W d D Z 1 N q a C 8 v d n d m Z 2 9 P R D U 0 U 0 Z o U 1 Z L S 2 t 4 T F M x d W V s S l E w N F c 3 d G p V W m o 4 K 0 R n N E x r K 1 B q N 2 h D U W t K d m J P e n N 3 O U p V b T V 1 Y n Z 5 W k 0 y Y 0 d o b 1 N F c k V s S l N a b C 8 2 Z E t s R H l T W n k r c z Z B Q U Q z a j c 0 Q U F N c E h Z b U p p d j l 1 W H Z i e T h I b X Z l d l B u Z X c 0 Y 1 B C M G 5 L d W 0 w V F g 5 d 0 J W U l R U W H d B Q X F v c m N j K 2 Z P a l R 4 O C t M R G Y 0 Y 0 9 I Y X l j b E p Z M l Z k S 0 9 Z Z H U 2 T k d 6 Z G U z T E p s e X g 4 T k J v U E x 5 W k 1 u V F Z s W l d U d H Z i M k E y b S 9 m R X g 4 Z T N y M U d q U n Z 1 d 3 N M R H p 2 c j Y r R W V W e U J R Q 0 F C M F Z m Q U F B V m h O R m 9 i T j Y w Y W R O d G R l c l V l Z T B 1 W D l 5 d H F G K y 8 v b l J K d m s 0 d U Z j Q j l Z S 1 F 5 Q U t D N n l V O U p T V m 1 T b n A 3 K 3 Y r b n A 2 Z X Z 1 M W l n b k o r Z j B x V k 9 u d X Z 2 N i t r Y V l 6 Z V o 5 N V Z r Z 0 F L R E 0 w U m N B U U N t N m N l U E d 2 d G p Z V 0 1 Q L 0 w 3 b z N i d H o 0 c z l x M W E 3 K 1 F s W l c x K y t U S m s 2 Y W N u S n p F M j l 2 Z i t 1 S 3 V Z Y 0 9 H O D h Q Q 3 d z N G 5 K a W I y T n B 2 T n U 1 M V F P b 0 Q 3 U k t n T U F L a D J z c k 9 6 L y t s b 1 c v N X h D d 0 J W R T M w Q k F K U V p 2 c m d E c W d G Q 1 p R Q U F B Q U F B Q U p R Y X Z y Z 0 R x a j d t V k F Z Q U F B Q U F B Q U F B T 0 l 4 U U d R Q U F B Q U F B Q U F E Z 0 1 F S m x B Q U F B Q U F B Q U F J R E R t R k 1 a Q U Z C a U p w T n B r N l F l N V h 4 T 2 E z b W V y N E w 2 S 1 R j M 3 Q 4 M n h Z O G V 5 b k Y w S U F O e k 9 H Z j B D S k 5 F d k F I Q 1 F 5 V 1 Q 2 c D Z R d X p x N m p v c k J h c l F m a T R 1 T G F P N 3 N P b 0 R K a n B E S U E 0 S D R R S E R q S F E w Y W o 4 V m Z P T G d J Q W l r R y 8 0 Q n o w Q 3 d B Y 1 J h Q j h H N F B C M E 0 3 W k 5 R Q 1 Z I U 0 9 W Q V F E M 0 x Y Y l V L R 2 V Y V U c y M F h M N W N I c G 1 a T W h n T T Z j N n V C U U R 1 a G 4 2 a C 9 O Q X Z B T G d m M 0 t j b F U w e U 1 z M H N B c W d S R 0 t n T U F B Q U F B Q U F B Q U h F Y W 9 Y R T B W R m h Z N n V 3 U U F B Q U F B Q U F B Q W x S Q 2 h j a l h S c V Z N b j I 4 L 3 A 2 Z W 5 x M 2 J 1 M 0 N n b 0 t p b T E 3 K 3 Z U c E l 1 d X V Y N y t 1 Y W R P b T Z j Y U 5 H M F c y V 2 E x V 0 x W K y t Y R G s 1 T 1 N X d T Y 3 U F B Q d F B h d F d 1 T E h H L 2 l 4 S W 5 h d j M 5 L 2 l Z O E h B Q U F B Q U F B Q W 9 H d 1 J L b G R 4 S D M v O H N T N W N 1 R 0 M z N 3 B 0 d n Z s R 0 h E a D N r N W x i O G x O b 2 Z m L 3 l 4 M 2 5 6 e l R l W G w 1 Z G 5 X Z V h 0 N z Y r c l Z x M X E y Y k Z t U j l n Y U R R Z W Z P b m R P V U t W T m t 0 V n A x N W N v V m R l a l E 0 Y T U v Y m 5 m a 3 l C R T F i d H p Z Y n Q y c 1 d i U D B p M S 8 4 U X F 0 V 3 J W S k t T c 3 A 5 W G p r Q U F B Q U F B Q U N B c 3 N D T C t x c T Q 3 N z c 3 V G t P R 0 R M R X R X N j F X c l Z 5 N V V x b X B x Z H E 5 Z T N l U j l x d F d y Z E t m L y 9 4 b l R a N D h X Z X Z Y c j l k Z i 8 v c F h T V k o r Z n I 3 Y z N k M T E 3 T m d 4 c l Z p e H d 0 Y i t p U 2 V l M E p R c F V 6 U m h 3 Z 1 Q 5 N 2 5 l L z A 4 Y U 5 H O V c 3 Z D I v d D N i d j N a K 3 R h c 1 d L R l Z x O W V y Y V N r S k o w L 2 Y x N X V i b T V h d m 5 5 N V B 2 e n d R e F V V R k 9 q d H Q 5 L 1 d w V X V Y O U 5 a Y m I r b V B m L 3 l q U W t K Q 1 N 1 a 1 R B U U F B Q U F B Q U F Q Q W d D S l d y c 1 B 6 O G Z K M C 9 m M T Y v L y 8 z d m x a T 1 R v M m V l Z V V Z U k V S R U t D Z 3 J T c k Z t e k 5 H b l N K S z F Z c 1 V J U k V S S G F z V 0 9 I d W 5 m d k x n O F B E K 1 h r N U 9 q O T k 5 K 1 h p N H V M K 3 Z m d n I 0 e U 1 E S T B Z T V V J Z m Z Q Q 0 J R a 0 p D W k x W Y W R l R E F B Y l Z 2 M z k 1 M k x q Y z N O M z M 2 N m F m e T h m R n h x T G J u b m 5 0 T 3 J W c T E w d n o 1 O C 9 Y e H h 4 L 3 I v U G 5 6 R 2 p a c 2 1 H M E t q Z W V l Z T A 2 U 2 x K Y V d w c 2 1 U S i t 2 W l o 1 L 1 Z N O D g 4 V S 9 v Z k V n Q U F B Q U F B Q U l B U 0 l W U 3 V 3 b j c 4 O F V l R m g 0 Z H I 3 d H k 1 N n R T c G s 3 N z Y 2 a X N O R 2 p S S V U 2 Z E 9 W W H g 4 d k p v M 2 I 2 N X I x N j Z w Z H U z Y W N u T n p V M D V P a m s 2 Y 0 9 L R z M z M z V i a 3 l k U F Z z Z U 9 I W l d X b H F a W F h u b E Z 3 N G N Q d D Q w V 3 R s Z 3 M r d k x M T D N Y b X p C a 0 5 H a l R J Z H I 0 Y U 5 X c E l z c C s v d V R p U F A v N j R Q d m p n Q T M z N z d i Z j Y 5 Y T k v c l d l Z W V V Y X p a c z F T a n g 0 O T l Q e n p 6 e G R w Z i 9 i c 1 d l W G 4 1 N W Z p S n d N Q U F B Q U F B Q U R n Z m h F c V Y y R V h M b H l 3 Q z N n T E N n b z B j d V J J d F d y V l N x d F h y M W I 3 O X U x M T Z 0 U X B o W W F H S 2 k 4 d l R 4 N G V I b X J i d H E z Z W Z m Z G R 2 Z m Z l Z S 9 y a W l 5 O D B j d V J J W G J 4 N F V m U G 5 6 O W V j T 1 h O V V V G Q W d W M W R Y d W J p N D Z N Y 2 Z m M V N i T m 0 y M G F 0 V X F i Z G 1 5 U l Z s W l d U c D Q 4 S 0 M r K y s 0 N 1 N k S 2 l S W X N V R 3 h 1 c j J i T m 5 G M X Z m a m g w N z l O b G 5 u M m 5 K a 2 l W c T F L a V J a c z Z j c W Z Y c j E w d V N H a l p z c U p D U U V J M G V Q V m 9 6 W j g 2 O D Z 6 R U F B Q U F B Q U F B Q W x D O U M 1 U 2 9 z T W p K U 0 Z v d E Z 1 Y m 0 1 S 2 l n b 1 V I U j B 0 S H I x N n F W c j E 2 N X A 3 O T Y 5 Z X V P T k 4 3 U j Q 4 V 0 s x Y W R O R 1 d W b F p 0 c W t y M n J k d n I 5 V 3 J W O H Z O e l U z d n Z Q T 0 9 h d G F z S 1 Y 5 Z l g z b D d l O H Z U M D l O M i 9 E V n I x a W d o S V V G d n Y v M j I z b n p 6 V G J W c j E 4 N j J M U z h 2 V H l 0 V 3 J O Q 0 h I M z R v c T l X c W p S c z N x b W Z Q b m 5 K M W R a V j B j M X F M Y y t m T 2 F k a X d Z Y n A 0 O G F L Z W V l W V p 1 Y m 0 1 Y W V Y S 2 x a S 2 t n U U 1 I N n N 5 W k 1 4 b z l l c l R P b m o x Y m p w O G F B Q U F B Q U F B Q W d K L 2 o 0 d X d D V U h a K y t 1 a 2 5 2 Z j M y M i t y W n M 2 Z X N W c X V l Z n Z w c G R l a l F R W C 8 2 M D U v M H d n c 3 Z 5 T l B U V T V z M 2 I 5 W V R U e n d o c z l s c 0 5 4 L 3 l u a j E 3 b E p l W H A w Y 2 V l V V F q U m 9 5 U X Y 3 K y 9 J a U 1 q Y m R z N 2 R l c W t m d j M 2 N l R l L y t V M n g 1 M T Z 6 W m 8 w Z W Z 2 a G h 0 V z d k V 2 d h R F F U d D M 3 c l M 5 O U U r U y 9 Q M z l 0 W C 8 v Z n E x Z X Z W b 0 5 H a l R R N n R X c m x a T 1 R v N k Z E a D J y b z B L R m w 5 N k V B Q U F B Q U F B Q U F l Q 0 N F e W x W W V F V R 0 J U Q 2 F U L 3 Y 3 M 3 Y 4 d m Q z V j I v L 3 Z X d k 5 X Z k 9 I R 1 Z u W i t 1 R k Y x N 1 E 2 d F d y R l J 3 Y 3 J P R G d Z R 1 Z t W n R y b V J N N 0 9 6 d G F i Y j c 2 c G d v S U N a V 1 Z s e W N Y b D V x L 0 p q U n M z S E R w d l p t Y W 1 G a T V j c U t p b 0 t F a z N Y e G c 0 Y X R R b 0 x W K y t Y Q W N Q S G l 4 M m 4 r e n N i S G w 2 Z W 1 y e D R z V m F 2 S G h 4 S 1 Z 3 O U F B Q U F B Q U F B Z 0 x M Q T l C Z F Z X T E 5 t e m R T c 1 d U U G J z d G x z V m x a V 2 x q N z g 4 R V A 5 K z k v L z F s L y 8 r b G N 0 V 0 x C Q W t u V H Q y a l Z i c U h 6 N D h H R z F i d D F h M 3 Q 3 Z U 9 u a n d v Q m 8 x Y W 5 U W G N 5 e G F 0 R W k 5 Z X Z Y U 0 w z N 3 h D O X U 2 M m J O b j Y 5 c T F h e G 8 z Y n B 3 a 3 l k M 2 R Y Y j Y r d m d v T k R k W F V x V k 8 x W X N V S 0 h U M T Z W S 3 R Y c j F a c W F x b 3 V Y T G l n b D E 1 N l N S a 1 p H Z n J k N z M 1 W E Z o O E Z B Q U F B Q U F B Q W d G S k N x R n l O K 1 B u N T Z k M T M z M V Z z Y k t 6 K z h J Y y 8 2 S T A z M 2 x E O S t 2 V m x z V m k w W j g 4 Z U J R V U Z T W k w y N z k r d l R w M D Z 5 V 3 E x Y X R t e V p l c l Z x M W V S W T F r c 0 Z s b X R W d T N Z c 1 V O Z H U z Y l Z 2 S G 5 6 N U 8 v d n I y W E x s b W 5 v M E t G N j l k V l g 1 Z X Z y S z R Q Q l l M Z m Y 0 Y 0 9 I N W V u c H F i Q 3 d N S V d H a H N y U H o w L 1 B Q d n V z d n Y 3 N m F 3 M G N P R k F M R n k 2 V W R I T k 8 1 V n Z 6 S 3 d N Q U F B Q U F B Q U N v T 0 F p V n E 1 b m s 1 R 1 M 5 K 2 V h Y m 1 q c D F x c n k 4 d k 5 T e F k w Z E p V a 2 h J a U d i T m 1 p V k o r d m J i Y n p W M T Z s U 0 5 H e m R P R F J v M F V O K y t m W X N j c D A y Y k 5 1 c l d y W n N D Q X d Q M X p U Z m Z x S 0 N n U U 9 2 W H I 5 Z m Y v d l k z a l I w N 1 Z w b V p t W E p 6 Y z V P N 3 U 3 d m M z T n p r N H V L a T N O e G M z Y m h 4 U T J G a F l a b 3 p a N D Q 4 U E R 5 S 0 h M Z X d z R k E 1 T 1 R u e T l Q V F U y Y k 5 u N W V M a W 9 w e W N u T E w 5 V U F B Q U F B Q U F B Q U E 0 a k Z D N W 1 u a n R 0 Z G N r U 2 Z Y c T F k U G F 0 V 3 Z s N W V V b F N m c l h 2 L z R s a T h W a W 1 6 Y z V Q e j l m V T Z a T V V W a F l t T W F O R z J j M z l j W G p q e j l 1 K y 9 u V F R 6 K z E v W n l Y b H l l a j B T a E p l d V d W V i 9 U S 0 s 2 O U l 1 a G t R M y 9 v a l N T N H V M a k l Z R E h K e n M v K z F 1 e l V T d W s r Z l B r c E l T R k J j W E p 6 Z W V l Y 2 R M V n U y V E 1 l U E g x Z S 9 m d j F L O W J N Q U F B Q U F B Q U F B Y 1 A 4 S W x h d U p B U U 1 H M k g 2 K 0 Z T a m Z j a X R R b G 0 3 T 2 Z 4 d 2 V I a T V K U m V a U y 9 1 Q 0 R E N G 8 5 O X E x Q S t V N n V y c T V 5 Z F h X O V o y M G p S b 3 l R S k E w W k 1 r U 1 N i U E 5 B d i 9 Y V 1 c v Z m N G d 0 F B Q U F B Q U F F R D V j c m w z R X d B Q U F B Q U F B Q U F B Y m 1 L a 0 1 n R G d 2 c G x p W X B 4 Z E F n Q 2 d B c U Z m Q U l D S 2 p m c z B n T k x D U 0 d V Q V F J b F p y Z F k 5 e n E 2 a E 9 y S m F y U m N N Q m t P S 3 M r c 0 F n R H Z S T H p n S C 9 R S U F S M W 1 0 M W d Q T 3 J x R 0 N P Z X J z Q W 9 E S 2 p w S E t B S U F T a T R 1 T D Y x U m U 1 e k t a V E Z a S m l v M k 5 O W l R Y T 1 F F Q U p W T 2 U v U U l B b 0 9 U a T R 1 T G F P N 3 N H Q U Z V T G 9 U S U F B S 2 d 3 Z k h 4 O D J q U m 8 w T 0 F q S H g r Z k R w S U 1 X V m x a M 3 l Z b E p i M m F t N X V i S U V s d D J y V E p j d V E 0 R m 9 z b D U 4 a V J J d 0 Z s V 2 l 3 Q T R M N X h 2 d 2 N B b 0 h J a l Z B W U F B Q l d G N z B N U F B m V F B x M W V 2 e H B 3 N m R X c U F K U G R H a l J y O T V h R 0 h I b H A v L 1 B q e D V w S j A 2 T k N o R 2 5 m c 1 U 4 O W t N b D J L a l k x M W x X U X A 5 N G 9 C Q V B l R C t 6 M E F B S l V j Y 3 l v R E F J Q U t 3 Y 2 Z I S j h U T n p j M y 9 3 b 1 V M Z j V H V U x p a 2 x O V F Y x c 1 l l S F I 0 a W t Z c W M v O G Z i M n Z 2 V n Z H U U l H Q U t n a 3 V O O E R B R k Q 1 R V N v R E F J Q U t J V H M 3 K z B S d W J t N U N j S E R 3 R E V r Z W t 1 b 0 V C Z 1 p P U 1 V 0 T C s w S 1 N 0 Y m g 5 T E J h T G g 5 V n F 6 U y 9 Y U W d F Q U Q 0 V D d Q U U F B b F I v V F h 3 Q U F n S W 9 p T H p F e D h k Z k J 3 Y 0 Z m d F c 3 Z C t w e U x p M H V O c T F l d k x r e E t T a G 9 2 U 1 c z Y n R z M H B a a C t E d 1 d C d 0 w y N 2 J t V E 5 u Q m x 5 N 2 R t M T l t V m N O Q U N n c D d 2 Y 0 F J S V d a V E t a a n Q 2 O U l U V T J O T 1 h m d T N P a m l H a l B Y U E N v Y V F t V U F B R k J o K 1 B q N D l Q V D A 5 R 3 l W a 3 B J e X k 5 U F R z N F c v d i 8 r T G F X b H B m O C 9 P e n Y 1 b l h G e W M 1 N T N 0 N j l h d C s z c G d Z T 0 N z M D Z k U E Q w c F B U M S 9 y a k p v Q k F D W E g v U j R B Y m 9 x T m p m V 1 Z k T S 9 B b U x u b V V k R X c v U V V B Q U t n b 2 F n V U Z C W D J j b E p R M C 9 P T E Z p K z h t S m l Z T 1 N F M U 4 v V n Z q e G 8 x a j d 0 T G V M U 0 F n W U V 4 S 1 N z c X N P b l h x U k p W c n B R Q 0 F C O E g 5 S G d B Z U V I U E 5 3 O W t Z c W V 4 a z R l S G h 6 a T R C Q U l B S 3 d k d m J 1 N G 1 M a T R 0 W F d s c m F 6 b H Z y T W p J e S 9 s R z N i d D N 4 d X Z s R n V O M C 9 t S U 9 D Z 3 Q 2 e l d D e T V T V W x K R T B O R F E z Z j Y r L 3 N Q V E V 0 T F c x b k 9 a U U 1 B U 2 9 q N 1 B R Q T h P T 2 F h a D d N U k t n T U F n Q X J o K 3 Z Y c j h Z V 0 Z o Z G V D Z z R P b m 5 E d D M 3 b D F 2 Y j I r d m V 2 W H F q Y 3 Z P e n Q 0 b C s 0 R E I w S 0 J C Z y t p Q W d J Q 1 h U N T A 2 M V V t U z V l e l p z e U 5 D U T B O M z V P W G x w V 1 p s W l c x M z B p V U F B Q n p B L 1 I 0 Q S 9 z T m t N c G t M Q 3 d z e n p H Y n p w c 1 R F e E Z j a 3 B k N 1 p o c m 5 t V V J F U k t q d l p 3 W U 1 I b l Y w Q 3 h J a H h B S 2 d n c 3 V Q a j Q z c z F h d F J v Z H R 1 M m J T O W J M S m F z e k 1 6 T U x R a 0 p D Y i s v M W N C b 0 5 E W V B E Z z Z l N i t Q a k U 1 N l F r T k E 3 T 3 p 2 N 2 t D V G w 1 d W J H b n p s e l p t Q k l T T W l h b E p T V S t a Y 3 V Y Z n B B a 3 R s c F Z 3 S U E r R G 5 j N 3 d G V W V 5 N H V M a 2 N Q S G p 6 b 0 l 5 b l A y O X U 3 V m F O R 2 p S W S s 5 T k J E a T M 3 N j Z h Z m V k N 1 p s c m 5 s V V J J V E t B Q U N n d 3 J o e D Q 4 Y S t m L y 8 3 M y s y S z J l V G V 1 S E h q e j J y W H J 2 M U N W b G J X N 3 B N b l Q 1 c H l j b k l T Y j I 5 Z 0 5 w d j N 4 T W Z I d D I v W X N P S D h z T E N 3 O D R t S m l i M 0 5 a d l B 1 Y 2 l v Z E F G Q U M z T z h C V k h j V 2 k 2 V l E w b l Z K d W 4 3 O W V 0 e U Z D e G Z l Z n V p a G g 5 Y X F t R 2 1 B a W 1 F M z F 6 e W h N c H l C V U J r Q U F G U U c r U 2 t w S 1 V 2 U z A 5 U C 9 O e j A 5 Z m Q z Z E d 1 W G s 1 S n c r Z G V w V W Q x O W Y z d 2 l 6 M m J 5 d l B B c 0 V B S l F L N 3 Z j Q X F p V V h G e G N Q c T l X Y U l 3 Z G V 2 T W R j O D Z n S U N K V U J B R U N s a 0 o y Z C 9 V O U g y e k p p R F F B c U w r N z N B S 3 F K Y n A 2 Z W 5 q Z H l j b k t T d k x 5 O H d n T U R B e j l J V F U x Z G N J O T l t R 3 N l R l F h a E 1 n Q U F B Q U F B Q U Z D T 0 R B W k R X T E 5 t e m Y 3 Y n h j V 2 x S b j U r L 2 9 X M H R M U k Z G e T l l b k h h M z l z d z F q N H F H V U J r Q U F B Q U F B Q U F v U j F h c m R l Y m h 3 N G V I T z l D V X V l W l J J U k V x Q X d B Q U F B Q U F B Q l V U Y z g y a l F p S l V C Z 0 F B Q U F B Q U F D b 2 8 1 c H B I U m V U a T d B S U F B Q U F B Q U F B Q U F K V U h v V E l B Q U F B Q U F B Q U F 3 R 0 Z N Z n d F Q V F D V m d N c G 4 r S 2 F t T H M r c 2 9 M U 2 F U e W V y c 0 d x c U F 6 U H o 4 L 0 U 0 L y 9 2 a m p q O D R 1 Q k V E N W M 3 U m Y 0 S D V i d G R 6 a n Z 5 Z j l B d U F n a z h t M F N W S V B a O V p n T U J p T 2 1 V d 2 1 a N W J n T k Z h c k 5 k Z H F 0 Z l k 0 Z E 9 q U V R t Z l h n d n Z I U 0 d V Q U F D c U h L a E 1 v b z l U N H V i b T V Q Z X Z z S W d B N E R m M E M 3 a 1 M v Q U R q T 3 F Z R n l k V 2 N 3 R 0 R 3 a 2 h U b T d E a n d Z U m l v R E F G Q 0 p 4 S T R h N W V 3 U 1 V B R U U 3 O W l o Z 1 B o N E d R e U c w O D Z 1 Q l l C e j B T O U F v b D h B N 2 h m M z B Q S V g 5 U D M z K 2 l V U F Z G U U p q R l F H Q U F B Q U F B Q U F B R G l N V U J s M 2 x a Z V h K N n V W S 2 R n Q U F B Q U F B Q U F B L 0 F l a G N o V m 5 z V m g w L 2 Z y M S s 5 c D M x c X h a a W 9 t S n V h O T k w O V B U S G Q 3 M 3 E 2 K y t 1 c T l 6 Q U F B Q U F B Q U F B Q 2 g v e k t s Y 3 h X M 1 l z R U Z m Z n Z t b D V z e V p v M S 8 r O H B l U 3 B Q R H d j T l d v V W N Q V 0 p p c 3 J T d 2 N Q S H J U Y j c 4 Q 0 J B M X E x Y X B Y c T F x M n J M V n U y R k h 2 c 3 I 3 N z Z T d T d 1 N 3 N W d V M w O V A x L 3 o 1 O H p Y S 2 d m b U o 1 c z J i c D B H R E J 0 b X Q 2 O T I 3 Z D V I c k F B Q U F B Q U F B Q U 9 C O G h N c F Z Y R 1 J r c E d K a l l 6 V m 1 6 Q m d 0 W D c 1 Y 2 h Z V 0 Y 4 d k R 3 M E x m Z m Z t d H J F e D R l Y n J m U D J i T m 5 O W F h x V k l X R W h H a k F n Q U Y 2 O X R u L 3 Z F Q T R N e k 5 U c j c z M m 1 v S 0 R n K z h h S 0 R z a U 1 6 T l R 6 e i 8 v d k F v T E M z W D k r b l Z i a U p 5 Z W 5 x N 3 Z 2 d n Z P O X J j a 1 B m b m t r L 2 Q 5 S G d B Q U F B Q U F B Q U N s a T F D N W l q T V l E S m 8 4 Z W J L U 2 s 1 T m x O Q n E x Z X Z W c X R X a l J v a 2 d i c z l r c 1 g x O W Z u V D U 5 V 2 x G U l V S b y 9 m c n d l Z W V R U k R S O C t Y Q m t a R 1 J v M m J K a U 9 I a j J x e V p N b k t 5 d 3 N U T y s 4 O D g 0 R D F l W G 4 1 N m N O R 3 p a b y 8 v N z l p b 2 1 K M G N L R k M 1 V 2 J t N n M r Z m Z v O D B I R U J B Q U F B Q U F B Q W x D M U M 1 U 3 B z N X N 5 W j J y a H h v e n c 4 U E x S c D B 5 Y X R X c l Z L b j N 6 e W l l Y k 9 u V 3 Z Y c m 1 m U G 5 1 c l R w N D h z R m 9 0 R 2 p 4 N n R V Y U 5 H c V d 2 W H J w S 2 t C U X N X N k 9 X W F g 5 Y m Y v L z U z S l N j b m E v e j Q 4 U m 8 4 Z U x E R E 5 k d z V D b H F T R m k x Y X B G Y X R X c 2 x p c 2 V q e n p 6 O V h S R V N F S k 9 u U 3 B V d X F X Y l B t Q T F 3 e E F B Q U F B Q U F B Z 0 x K R 3 F G e U Z U W m d 3 U V J N b V R G Q 0 h E a D B r U 2 E x Y X R k S 2 l S W X Z V c U Z F a n U z Y l R w a z J 6 V 3 k 0 c 0 x O V H g 0 O G Q x N E 1 B Q j d k a X h R K 2 5 w N m V y U 3 B Z d U 9 I e i t 1 b U p n W U h U e D R V Q z F h d E Z C d 2 N M R H E x N i t 2 b G k x Y j N y V 0 d B d 2 N P R k Z u b j Z 1 c X F y S 3 d z V F o 4 K 1 h a Y 3 Z Y M W J I a m g w M W V Q Q m d w Y V N r c U g v L y 9 w S 2 t u S n d j O W U z Y l Y 1 T H U r M F d E Q U F B Q U F B Q U F B R W 9 m b 1 h J M T B x e F p N M F Z F U k 1 q V j F k W H V S W D B a R 1 J u e T h Q R F F 0 b T N i T k g z N m R H M 2 V 2 R m x C U V V G N j l O R k h O W G J z V 0 l X S G g 4 d k 4 3 Z W F 2 e X V Y T G w v W E R E e i 9 v N k 5 H a j J y Z H Z u e U l q S T M 4 M l Z I W j F k U z E y Z l V w S 2 l p N W N 1 S 0 J Q U H Z s R T l l d l g x K 3 p a c y t Y a D R h R 2 5 u M z V h W T h h T T B m Z m Z m e S t q M F Z p N k h 3 Q U F B Q U F B Q U F D Q U I w Y W 9 Y T T F N b V R K R m E 5 Y X M w Y n g 1 O H l S S k Z v d E Z n d 1 l O V X Z 2 M j d T V k p V V k Z S Z X V P T k 4 y e m h j M X h j b k N R c F B q N W V v Y U d o d H V N a 0 p D U m 8 x N j V k O X g z O E 5 t b l N S R X V Y T H J V d D E 2 b F R 4 M j Q 3 Z 1 R J Q U F B Q U F B Q U J R T V J F c V Z 6 U G R 1 b l h U Z 2 d V T H R H M 2 J O b l h y M W s x T G x p e F J Y b D Z l e G 8 0 Z E s w b X F W Y X V X S k t s b X p a c j Y 0 b 3 N 2 Y l B 0 M T c 5 N 2 R i c m w z N z k 0 U F Z N Z V J J M G M w Y W R J a 3 U z V V d p M F Y 1 Z V h r S 0 R 3 O V h q U m 8 x N U 8 z d G J i Z D k w N l p O R D N S T 0 F B Q U F B Q U F B Q U E r T 1 V M b W F P S G Z 1 b k x a c z J h S V J J M F p v K 3 Z U c G l v c U s w b 2 t U S j d S e D Q w Y k Z 4 T V F V Q 1 h B e k 1 6 T T F k T 2 p R d X k 2 b n B x W S t V R D J 0 V z d l M k M 0 b V B I e i t 1 c E t R a 1 J V Z E h h L 0 R n d 2 R x d 1 l Z T 2 l v N k 5 0 S T Z n Q k F B Q U F B Q U F B V k F 5 R X l s V m N j b k t 5 O H Z Q e k 5 X T E V D S T B i T j A 2 U z V P W G x w Y 0 R B U U M x Z X Z G a j k r L 2 N 2 T X Z X R U p Q b j U r V 2 5 4 N H N X M j V l N 2 R 1 O X N 0 M 3 o 1 U z J X c T F 5 b U t 4 M k 8 x Z l d G a G 8 5 L 2 V k W E Y x Z F p i R l l 0 S C 8 v Z m 0 z W X N F R 1 B Q Z m F Z S W l N a k Z S M G R y V m R m Z l Z X d F c 3 Z l c x S 2 x U M W J S c F V 3 M G N P R k R 0 M n J W a l N n d 0 F B Q U F B Q U F D Z 0 F p Q l V y d U x T M H R K a 0 1 w a z B h Z E l r b l Q 1 O V d 1 U E h q O W V o U T R m M D R v c 3 Z h c 2 F N R 1 p v M 2 I 1 N T Y 5 Z X F s a U l n S V B m Y l l Z M 3 J p a V N m a z Y r d X J q S X d N R F J r e X h I Y W N P N W R 2 S D Z t O G F k T W 1 U W m t 5 c G R q e n Q y d l h y d G o x Y T l l d V Z W U l V s T n E x Y T Z k e D Q 4 W X B J Q 0 R B Y m 5 2 b n p w M 1 Z z V 0 5 I Y m R 5 N F V R c 1 h M d F Q 2 O W V z M V k 4 W U 1 1 Y m k 0 U E 1 q S E F R Q U F B Q U F B Q U 9 B Q k V T c F h j U z F h d E 5 E O C t m T z F l L 2 R 1 T F Z t e V J M M T Y 5 Z E s w Y W R Q a z Q r T W p T W X F P a n R i R m l 4 Z T F i d D A 2 N 2 R x M V M w O D k 5 W l F r c V Y 2 O W V u W n p L T j l w d 0 l B Q n R w O T c 5 Z X F s W H I x N m x i a T J y N y 8 r V 3 U 3 d T d u Y n J o Z z B i W n Z 2 W m F E U 3 F Y N z k r N n R l d l g 0 b V B E U U F B Q U F B Q U F L Q n N F Q 3 B Y R X h F U k V Z c U l p Q 2 g y V z R N R 0 R U U j Y 5 R 2 k 3 Z G V 2 V 3 J m d l o 0 M z M 5 O W R j U F h O T 2 R n Y k l r a l J 3 N T h v R 1 B D d 0 F B Q U F B Q U F L R H N N S m N B Q U F B Q U F B Q U F B T U J o a k Z R R 0 F L Q V N N Y 1 h F T 0 x z R U F F Q U Z R c j h B Q V B l U G V 5 a H c v d 2 l W Q V F D b 0 J L e F c 2 d 0 d E d 1 Z E O D I w O V J Y V 1 V Y R m h Z Z W Q z W V J k M 3 I 0 N F l k M y t Q c j Z k b z Z O a m Z X V m x D V k p i Z H E w e V h K a 1 g 0 d k Z r b l B r e U p H Q W U 3 Y 0 V R T C t B W X B S c n Y 4 R D l I c F d a M V d y Z F l 6 Q V l I b m Q y S G R W W W 5 z R m d p S G Q y R V h n d 2 h N b 0 F B R l F D Y 1 h G e D d a M W R R M m t 3 b V V 4 V 1 N Z c U 5 q V F U 0 d X h h V X Z 0 c T F h e i 9 u N m V u N X F 6 d l h I e n A w c U 1 Z Z H E r c V p U S 1 p M c 2 J H e H J w S X M 1 V k 1 k V U x Y Y 3 E x L 2 d m b H U x V k x U L 2 5 0 e n Z V Z G 5 G e G N W M W N 0 Y T V i L z N 2 M l d x M X R v e U x p N n R 3 Q X d R Q V J 6 R 2 5 N Z 0 F B Q U V x R F Q y Q m c 0 S W R Y c m x 6 N T R G N E 5 2 Y j I 5 Y i 8 w Y m x J Q U J B Q 2 9 m N 3 Z j Q U F F S m x B Q U F B U E x n R 0 R S c E 1 6 c 3 p N M 0 o 2 W m 1 i b n Z Y b T B 0 R m 9 1 S D F X c k 5 M N C s 2 Q U F D b G k v c z l B R U J p K 2 d z Q U F B Q T h J Q T h Q a j R j R E F n S k d I R G x 5 c E p X W G w x Z m o y N 2 U x Y m R z M n A 1 a G R E Q W F E d 2 I y N G J X Z k 9 u Q m x 3 N 2 R x M T l X V l Z L d 0 R n L 2 5 H L 0 J 3 R G N R c W d N Q U F D Q U I 5 S 3 d Z Y 0 9 Q a z V P V F o w a E t s d F Q 0 O W 0 x e G N Y R 2 V k N 2 F 2 V z d m d T Y 0 R 0 J n Y k 5 P b n o 0 O U t E M D l m V z A 1 b F F r Q W V F R G M 3 d 0 V B d H p E O U J R Q U F B Q j Z J M F d o c 2 Z P W E t s V G t P T m 5 j T E N B Z 1 l r N U t T T X F 0 T 2 5 U c F J a V m 9 Z Q U t E V T F L c F Z x d y 8 z Z X d E Q U x Z V E t B Q U F B Z U N C R 2 9 6 R T R M Q 3 d z S l N 3 c 0 x M M V p z M l p i S l N r c 0 x P e T h u N S 9 m M D N l M k R R b 0 t l c z l p c 2 V R b U p T V k 5 O Q m d N S H Y 3 K y 9 n U E x 2 M k l B U U V u N S s v c 1 A 0 M z R Q Q U x p R j Z T O E F B Q U R 3 U U E 0 Z E 9 s V G o x c z l l W G w 2 U E 5 X L 2 V m T y 9 o d z R l R E p H W G Q x c 3 p R b 0 V H R D Z J Q 0 F n S m R Q b l R y V l N a T G w 3 T m 1 6 S T B K R F E z Z m s 1 Z V d s W m 1 W b G J T L z N 3 Z 0 V B R G t 0 T V R P e D M r e k w z Z X d D b z N o a X B E Q U F B Z 0 R K b E 5 C c W J O M j N h Z E Z 1 Z E 9 u V m V T M G h J N k o y Z G 5 Y M U l r b k p 6 Y y t Q U G 5 E a 3 p N Q 1 F r W k V Y O S t 2 V 2 5 T L 0 o x Y 3 F r Q W d B Z k E v U j R B c W c 5 R 0 t q d F p l S G k 0 c z B z Q U F B Q W 9 O V G R 1 M 0 5 n W E d 4 d H I r U D k 3 Y k s v d U F B Q V h q R W x F U V Z S R j k 4 Y U 5 H M z l X d T N i d E Y 3 S 3 l z b m F m U E h u U 2 x K T 1 R r M 2 g 3 Z T d Q W n Z D Y y t Q c j U 5 d z R Z T j U 0 Z U Z o W j F Q V E V 6 c 2 J U Y W J k e n V o Z E F C Q U N Y Q y 9 C N E R x a l Z B W k F B Q U F a U 1 U v S l N W b F N Y c D Y r d i t t c D Z l d n U x d W p u S n l j M D Z k T 2 5 l c n U 2 K 3 N i W V R h Y j k 1 V m 5 n U U N B V X N I O U h n Q 3 F H V U p s S n p 0 N D h L Q 3 p T N E F Z T V E 0 Q V F G b k p 6 c z c r c D Z O d E d i R U d B S l V Y O T N z Q X F G N l l V e G t B Q U F B Q U F B Q U E 0 R E J D W l F B Q U F B Q U F B Q U N B d 3 d p V k F R Q U F B Q U F B Q U F B T 1 k w N W x B Q U N B U 3 N a a 0 1 t M l M x T V B a Z G R 4 a U 1 w b X N 6 c T Z o a E g 3 S 3 p j M X R j K 3 p Z c 1 N 4 b k Z 3 S U F w Y U d p O V F 1 V k V Q M E N B S l F R S T V V Q k F B Q X F I N E t E Q i 9 P U T B X a j h s Y k 9 M Q U l C U 1 J M L 3 d Z T 2 d Y Q U t D R U d L b G N U Z V R s N W N u Z D N W M E d n O E h a c F F B Q W d G S V N P M n F V c z B 1 b 2 R G b 3 V Y e T Z Q e k V 3 W k R J W j B a O W N D Q U t X T m Z x S G s 2 Q m N B N F A 0 d 1 V y a 1 N z V m d z d W 4 3 O S t u M 3 R P M n Z X T E 1 Y R X h E a l U 5 d X J W c T R x T m p Y W D Q y T G 0 1 d W J K W U x B N j E v Z U d I S C t 5 V 2 h 3 M G J w b T N i d G p s O E x r b n E z Y n Q z a W R v R E F B Q U F B Q U F B S 0 Q y T V Z L N U V O b X p Z b 0 M r L y 9 G S n o 1 c 3 p S T D M v N V M w b F N l S G k 0 Y X R T b 1 l X d V R s W l d s Z 3 d j U D J 1 M T M 0 T U F C c l Z x M V N u W H I x d F d X T F Z 1 S 1 B m W l h Y M z B s Z D N k M 1 N k S 1 Z L M W M w Y W R J a 3 Z m M z I y K 3 J j d W J Q K z Y 3 L y t T d z B h T k p C M E 0 5 a D J j Z m 5 Q Z H h G b X M x b G p 4 b 3 p S d G 0 z Y k 5 H U E d E Q T B h T k V o d W J 2 L z V 0 U 2 9 v S 0 5 E V 3 J W d T F m d j E 2 U l V a R 2 F 0 S 2 t T Z H E r Z m J 0 d G U z S n l z d X J V c V Z P a X o r S F N w V X V T c E l T R U J M M z A w a 3 Q z Y m J k M D Z W S T F h Z E t r U k 1 j R 0 F B Q U F B Q U F B O F B N S W x T d V J 5 T W h J e G N i R 2 F z e V l N V n E r Z k x r S 0 N 3 d m w 0 Z U d o Y j c v O T F 0 W W 1 Q R H p j Y n A r e l o 4 O X E 2 d F N w Q 2 d r S j B Z Q U J B L 1 R z c z g v Y X R t V m 1 a d X E x M T E 1 V G N I Q 3 d M V k N X c E 9 i T m 0 r d W p q e j d T O H V Y T D F i b H p a L 2 4 2 K 2 1 y d D J y V 1 N w T z d k d T J 2 c j F x M j J 0 b D I 2 Z E 5 H Q U F R T m t O c H U x W k 1 r U 1 N k S 2 1 U W n R z N F h Q M z d 0 M G x T W j k r K 3 F r a U l 5 U H R h c k 5 Z T E V w T l R k V 1 l N V 1 B z Z 3 V y a X J G b X p w a 2 o 0 M 0 x S c F U z M z M z W G V T c E l F R E I r c T k 5 O T d U d 3 c 4 L 0 x F b D Y 2 c W 1 u W k R R Y W Y v Y V l B Q U F B Q U F B Q U F F c U 9 V T G t T T V J n T W 1 q e D V z c E t U a z J V M E d y V j Y 5 V 3 E x Y U 5 H a V N C d X o y U 3 h m W D E r Z F B u M W F V V k Z S R 2 o 5 K 3 Z C N T U 1 Q k V O S H o 1 Y 0 d S a 1 p H a l p z b U k 0 Z V B h c k p r e W N y T E N 4 T T c 3 e n p U c E Z 6 d F d u V F J t M 2 F 0 T E V 0 L y t N Z i 8 5 Q 2 l S W X V V a 1 p H a G d R T U h T c E p X c m x 3 c D Z l Y j B G N y 8 3 M 2 U 5 a 3 R W c T F j Z U 5 H U 1 Z L M 2 J 0 M 3 N S a V F Y S n p V M V Z S Y U x S V H Q z N 2 5 R b 0 F M W l l M R X B K U 1 p F a 2 J k K y t Y W m N 2 W D F i O S t 2 W F Z 1 W E 5 u N W V m b n k 4 d k x 5 O V k y U H o 5 Z k h o N G U 5 e n d t Q U F B Q U F B Q U F n S k p o V H V W S 1 l 1 Y k 1 t Z X J T c F l z a U l 5 T V Z G Q l N r V m F 0 V 2 F j N m N P U m 8 z Y n B 4 Z H U 1 N D l l N n B Q b n o 1 N j h z a 2 5 0 V y 9 m U G 8 w Y U 5 V c G R 1 M 1 p W M 2 J w M X R X R E J B b T N h d E V s O S s v Y l Y 4 T 0 h E T l h q d 1 l F M m J O a z J 1 c n E 2 M i 9 i L z U 1 a H Y x N 0 5 s V G d 3 W U 5 z a n R 1 c j E 2 O X R I T G x T d F d z V 1 Z N c l Y 2 N j B C Y 3 B X c T F Y U F B 2 d X M v d l d 2 Z j V Y N E p Z Q X B L U 2 5 5 O C 9 O e m V F V H h Y L z d 5 R j Q w Z V B W c V N 0 S F B u V H F X b H B k b U M 1 S n l j S E x 0 U U 9 U Y z N s M U F a Q U F B Q U F B Q U F L Q U 9 N V k s 0 a 0 p r e V l v Q W t U S n F o R G h 3 N l N w R m F 0 V 2 1 u U m 9 r V n E x S 2 l S W G J 0 c D A 2 Y l p M U m N X R n V y N D h l T T Z j T 0 N B Z H V 6 W W 9 m V D B k S F h w M G t Y S G p 4 O V h U R X l N R G g 0 O H F C W X R X a W c 0 T 0 Z q M T Y 5 Z F h q e D Q 5 M U t O S E Q z W H A w c 1 h 1 T 0 x k R 0 o 5 O C t V d m 1 q a n o 2 U 3 d X R F F 1 K y s r c X p m Z W V F T m Z m U E Z G a W E 0 c E t 5 d E x t W m 1 a d G 1 1 N m 1 4 V X J W c W h S b z B h Y U 9 I R 2 l K a z Z j c V B E d 2 N Q M z N m L z k z a 1 d Q N S t Q a l l s d l B 5 O G d p V k F R Q U F B Q U F B Z 0 R K Q X F G e E p O V 3 Z X V E J F U k V Y S j F k Y l Y 3 V V Y 5 R 1 J v W T h Q R H k w Y m R z M l R a O C t Y W n M z Y j F a U V V K Q W V m Z l J S a l I w N 1 Z 1 S G g 0 Y l l Y N l Y y K 2 Z G a y 8 v U E N E a m g 0 O X F u M z c 5 a W t 5 T W x J d F c 3 W X M 5 b n k z U m l Z W D U 5 R k h I O V d x V m F 2 M G k x L z h 3 c m J P a 1 Z I T D d k d T N M L 0 p T d 1 R 0 M T Z O Q k J 2 c j Y r U D l z b U x 5 O V B C U V V G O H Z U M H R D M G J E Q W J t V k F Z Q U F B Q U F B Q U R L Q U t G e U p U W m x 5 a F N 0 V 2 J O R z g r Y k 5 r M 1 J 6 e n V G Q m d 3 Y X B m Z n Y y a 3 F T b 3 F D a T k 4 Y 1 l i d H Z B N U x p N U 9 r a F F m S D Y v U T B G R G J j U k l T R X J S c j E 2 N W l R M W l M e F d L Y k h x T i 8 v L z Y y b j J 2 V n F x W D U 4 K 2 Z i M m l V b U p 0 c E d C b H V 0 M W h K U G h W R 2 N 2 T H c 4 N W V Y b D N U V l V O c H Z O T 2 5 U b 2 t P c l d y Y X Z B d 0 V E Y i t 1 d l h y O X N D W m d B Q U F B Q U F B Q U N s a T F D N U V 1 d l d y W n N X T E Z p Z 2 J k d T J x V n U z Y m x x e V p J b n k 4 d k k w Z H V 4 W V N U Z U R Y M G 1 x V 2 J P b T N k U V U z Y n Q z d D F 2 d T N i d T M z W E V 0 R m 9 z c 0 Z v c 1 d M b H d v T H k 4 d l c 2 a W J t N X V y R F J z M l N M b z V k L 1 B 0 L 3 Z 6 b l A y d j g r U E d T c E N 0 W H J x a E 9 u V G 8 v V y 9 1 O X B y e V F w R 0 h E a H N u Y j I x d n U 3 d T Y y Z F Z h c l Z a S z B j Z U 5 H Z m Z 6 e H g z c m 1 t V 2 Q w N H N R S m h Z Z U g y O X B r W l d Y W n p h O E 1 B Q U F B Q U F B Q W 9 Q U V F L b G R D N T g 2 Z D A 1 W X R X e l J p e E F o T m 5 6 N W R V V k Z S T 2 5 I a W h E W n U z S 2 l Z b U J o N W U z d m J 0 Y y 9 N e k 5 U U W 9 V U H Z 1 c H l h b W 1 y W F B p N H V U b W F 6 V 2 R 1 M 2 I 5 Z H Z m L 3 R i T l d u U 1 J O T E 5 G K 3 Z k b W s v N W R 0 Z X Z Y O W U 1 Y y t m V X V u V n J i Z D Y 4 V 2 V 2 V 3 J W T n V i c T Z 1 W G J 1 b X p a c z N G M 3 N O Z S 9 m d X Z l Z D F u a m h 4 d 2 h a a T M z T H k 1 R W x K M H Q v K z l q Z T k v L z c 3 Y X R x M H F m c j M 3 N j g 1 Y y t i W T J t U m t a T m p O c n d 3 Q U F B Q U F B Q U N n O U J B c V Z 5 T E p 5 Y 2 5 L e j g v W G l C R W p O R z d j T 0 V t U 2 w 1 Z V h B Z 0 1 E d F h q e F l 2 W H Y z N y 9 Z R W N K K 2 Z u N W F 2 S G l 4 Y m J s N z k r N T J 5 M 2 V P V k w 0 V j F F N m N P R k Z U c D A 1 V n g 0 N G R K V W w x N n R R c G R t N 2 x 3 N G N Q S 3 p R M F Z G N W V Y a k t i e l Z x d 1 l J R m F 0 M j Z 0 W W N P R 2 F l N 2 N 1 U W 9 L Q 3 R L b V R a d n V l W D F t c z F u d T d 1 N 3 k 5 U F J V U V V H Q k 5 t N 2 N x S 1 p O b T l x M X F W Z X Z u b D U 2 N l N X T k h E b F N W c X R W c j c z M m 1 q c D M 3 c X p n N E d C b F p t Y k t 4 O G R I K y 9 m d l Y 5 M j Z k Z T k 1 U G d B Q U F B Q U F B Q U F s U j Z o Y 2 l h U 2 x w Y 2 x r T W 1 u U 3 B F a z Z m Z n E w e G 8 4 Z n I w T 0 h E d W 5 G R j E v V W p C a 3 p O R y 9 l U F B Y c T F V c 1 J F U k Y 2 N 0 x I S D l N U V R U O G p Y M T F j W k d S a 2 F N b V N J N 1 R o M 0 x 0 O D V V c m x t e l p y N j R 4 L y 9 x U D M 3 O S t 0 Z i 8 v c V g z b j c 3 Y l V t e W p S b 3 V L Q 2 l R b T V 1 Y j B 0 U F Q 1 Z W J t c G o x N z l z a G t N a W t 0 T F U z a n g 0 O V h s e T V k T k c 3 Y 0 9 L M W N 1 V k x E a H c v W D d O b X o x Y m h 4 W T V u T l p 0 d E x B b 3 Z 6 b D c v O F J l d l h y N W Q w O D B W L 3 d j S E J l d S s 5 O S t 6 Y T F L c F Z T N i s 4 O G 9 y e T h 2 S T B m U G h 3 K 2 Z u N W F k S 2 t T V H B 5 N U l o R 2 p S b 2 x T Z k w y O X R h S E g z N z R B S j g w Q U F B Q U F B Q U F n T H N o V k s 1 R V d y U m 9 v Z m 5 6 N T J 2 M z d 0 M W F z b V N K Z X Z Y c X B X b l R w d G 1 t Z W 9 p T 2 p 0 Y k Z p e G U x Y n Q w N j d k c T F T M D g 5 O V p T a 2 0 2 T j d i N T l E K 1 U 0 R E J n d 2 9 k d j N T c F V z V k h S M W R a R H F O b D E 1 N l N l Z k 9 u W l B C W U Z E L y 9 2 M l Z u c D Z 1 a U l n S W p S Z 3 h R d D I 2 Z G R P W U 1 X T W t T U U 1 I R G x U T m 1 q V m x O Q n J W c F V z W F d T e V d Z c W Z Q d U 9 Y Z G Q 5 L 1 Z 1 K y s r S z R 2 R k l v U E I 4 T E 1 2 K 3 p N Y W p a b 3 d Z W U p h d D I 0 d F Y x Z F h Q Z n J v b z l x N 2 Q 2 L 3 k 4 L 1 B s N m V s c G U 2 R W d B Q U F B Q U F B Q W d O S k Z x R n d K U l V S R U t D S W l v d G h 0 R F J v M D B P a l J v K z N X c l Z 1 M z d t Z V A 5 L 1 h Y W H h l N 2 Z 2 Y n M y W E p 4 Y 1 N t e S 9 t N E J k W G g 0 d V B 6 O C 9 P e l d Q Z j M w M D V L a 1 B Y d j I v R 3 d O d H l 2 d W 5 N V n A y N 2 F 0 M 2 J M U m F K V F J h S F Q 0 U E F B Q U F B Q U F B Q U J L e n J I M E R 0 V 1 N v K 0 h 1 T F h j R 3 l n Q U F B Q U F B Q U F D c U h r S m x B Q U F B Q U F B Q U F J R E R D S l Z S S X J 0 M j d i S m J U a 3 R M S z l I V U Z n Q U F B Q U F B Q U F B c U 4 r W l V S b 2 x N b W p S S m U v Z n V 0 U z I v O T k 1 N 2 l v M k 5 0 Y j B z V U p J K y 9 Q Q k R 0 V 2 p S d 2 h u b E F R Q l F y W m h p W X B 4 Z E F n Q 2 d B c U Z m Q U F D V U Y w S m w z T G R G a X h Z c E x D e E 1 N M m Z P b E N S d D J y U k p p e G N 2 V n R P b V R a M W N H U U F B V l p 2 V m F 0 M W p N Q m d l Z D N Z Z G x a W F Z h c j N n N H V L U z R 1 d z Z B S 0 M w M E M 4 O E d Q b 0 Z v R 0 x 6 O F B C N E 9 E Q X d j S W F 2 c j I 4 W E Z 4 Y 1 h i N 1 B a d k 9 m O C t m T y 9 6 O G 5 K U 1 p T a 0 5 t M 2 F a R G x 5 S E l 2 R m t u U G t 5 S k d B c 3 E y M i t p Q l V o a 0 5 H a m h 5 c H k 1 Y 3 Z L e j g v W D M z N z l 0 W H p 6 e i t 2 Y m R 1 M m F m S G l 4 W k p 1 V G 9 N e G Q r N W N m Z k x K S n p J Y W p V N n V G Z 0 N B c W k w d U x x N l R z M n V R S k p Q S l p K V 2 s y T m h Z Z z d O c k F Z R H F y S 0 w w Q 3 d C U U Z t c l d y T m 5 Y Y k R i d l N F e E 0 v T D B r W T l P b V R U O X Y x S 2 p S R n l k U G 5 1 d 2 9 T W W N P S G F w e H h 5 N z F U Q 2 J U c G R q W V d G Z E p s b k l 2 d U p v Z 1 Z J W k Q 1 c y t m T D B u c T B L R 0 Q x c T V k c T c x N z l 5 b 3 B L V W w 5 K y 9 h V k p H V m 5 a N n V n b 0 V C U l V W S H k 4 L 1 B U c 2 1 Y T G 5 G a 3 V B Q U F B Q U F B Q X F v Q X J W N j d N a 2 x S N G E v b l N w V X Q v Y W R h c z J S W k p y c m V 2 d j h Y Y j I v d l d P K 1 F J b E 1 z U W 9 U S k s 3 T U t G Q y t y U W 9 Z T 0 1 S c U 0 y Y k 5 n Z 3 E 5 V 3 F u a j E 3 Y X N l T 0 h a S 2 s 3 d D I 3 T z d s Q 0 F B Q 0 F z c 0 1 q b U F C U V B Y Q y 9 C e W 9 N d S t E W W F E V F d 6 Y y 9 Q d j N M b i t s c 3 N G b 3 V I M V d y T k w 1 Z k t x a k Z D W l R q a 3 p K a 3 o r d U d I S D V T W G w 2 Y y 8 v d k d Q d G 1 r d k p N b H F 0 Y 3 J W M W R X S j F R R U F B S l F m S H N F R W d P c U I r e j F R S W J u W H J W d D M z T l d y V j J N a 3 F X M 2 J 0 a m 5 G d E R F W U R B Y j M 0 c m F k T 1 h O b X d M V n I x O W F Y Z V p Y V k F L R X l I R E p 1 M 0 R p M W F O R k M 3 d T d 1 K 3 Z 6 e n o r M j J Y Y j k r W F Y 1 Z V h r N n F E Q U F B b 0 h 6 e E N D W U F W Q S 9 j N z R H S 0 p 6 Z z Q r R k 9 y M V Z w N D h l T E Y 5 e V V w T G k 3 T z g 4 N D J k Z X Z X Z l Q w d 0 1 I R F c 2 Z E 9 u Q j Z X b n A 2 O H Q v e X F y Q j B K b E 9 H V E 5 t a l d T c E 8 z Y n Q r d k d q U n N h T k d p U V B E d z g x T H Q z Y i t Y a z V P a m F 0 V 3 Y 2 e l c 5 K 0 k 0 U E J Z R n U v W W N N R 0 o x Y 0 5 B Q U J R S m 5 n R U V 3 Q 3 F C K z c z U U F V U 0 d C Z z Q w O W Z Y O T R s a n g 0 N U Z T T X E 5 U 3 p P M 2 d J Q 0 F N U 2 t w S 2 J Q c T F L a 1 R S Y W h j Z G d p V l V X S S t Q a j U y Z 2 Z G S E g z M m t m L 3 p q S D N y N T V a Z l Z x M W N 2 S j F Z R 0 F B Q l E 3 b m d F R X d D c U I r N z N n Q k 1 G Q m d h K 1 g 3 T m 1 6 V j d I a m g z c k x P b k s z Z G 9 G Q l F X O V o 3 R l l j c E 9 T a 2 l h R 2 h v Y n U 5 U G Y z S D V p V 2 x y Y X k v Q 3 F 0 U G d p V j h V Q z J i T m 1 p S F R 0 M k t D W W 1 S c S s v L 3 J x Y U 5 t M n E w T k J R W j V j R k F B Q l F M b m d F R X d D c U I r N z N n U E 0 w Y U 5 B Z 3 V t Y k 5 t b j J Q S H o v Z V d k T G x 1 e l F 6 T k d q U U l E b 2 d J T 0 R s V T Z k T 2 R a S m t P W H Y y N 0 l q U T B O Q W R l W G w 1 c V Z s W l d k d k x y K 0 x x Z 1 Z B W k R y b C s v Y m 9 L Q 3 d 2 b D V u Y n p W e V l w S 1 V t Z m Z m Y V p E a D g r c k x s e j V 5 b 2 t K R V N U S m s z U 3 l K R W o 5 Z n p 6 e j Z 0 d j M 3 N n F X N 2 V 1 a z Z z R 0 F B Q W 9 P e n l D Q 1 F E V k E v Z D d 3 T G 5 x M W F 2 M 3 J p U 1 p U S 2 J r M j l m S H h z W j Z T Y 2 9 4 R 2 8 z T m c 0 T 0 Q 1 L 3 I 0 K 0 l R b k p D V D B 6 c z d P U G l S S n V i b T U 4 V 2 Z P b k J r W U V o S 3 l K a V V s W m Y 2 b F M 1 Y y t r R 1 F 1 L 3 l 1 b 2 1 s e n U z U V N R K 3 Z i d H F 4 N D l l a W d 5 T W x K e G N Y R W F P b l N v Q W d N R H R X T E Z D b 1 d F a E V p U 2 5 u e n l T W D M 2 N m F m Y X Q y K 2 Z s a T F i N X V T S 0 F R Q U F 5 c z c 5 U E l K c E 1 C Z z g v U D M 5 Q j V a Z m x R Q 0 F C O F g 5 S G 5 D K z J O a F l R M 0 Y v S k J V M m J 0 e D R j Y 3 V X T F g 4 M E d B d 3 V K M C t l T k d W b F p l M j h m V i t 6 M m J 3 b l B q N i t m W T B h T m R x S G h Z V 2 Q 5 L 1 g x a l h E T 1 Z W U T l q R l N H U T d a d T N X c j c y V 0 t 4 N k p 0 d n Z w S F J h Q 3 p T c m t X T E Z s c T R j S 0 d z V m 1 0 N W x n Y 0 F B R k J 1 Z U F R V E F L b 0 g 3 d m R B a F p l Z m t w S 3 l K R D A 5 L 1 g v V D A 5 U F g z Y T F S V G s 3 T z Z W T 2 5 U b l g z O W Z X T k 1 K d k 4 r O H F 6 d 0 t x T V V C a 2 w 1 d U x p V W 1 5 Z 2 Z E d U R 3 V k J P M V F B Q U F K U X Z I c 0 V F Z 0 9 x Q i t 6 M V E 4 V 1 Z u W i 8 v V D B i W m 1 z M 2 w z V 2 R a U z N S Q X F B d 0 F B Q U N Y d y 8 0 O W J G c 2 U 5 Y 2 V Q R 2 k y d l h y d j F D V m x i V z d w T W 5 U N X B 5 Y 2 5 J U 2 I y O X c 2 e E h N a G c w Y n p n O E x D e n V m b U p q W W 0 v K 0 R B d 0 F W R S 9 k N 2 9 H e V p U S 1 o v U 3 V y a T d E c U t r W m 1 m b j k v c H h 4 O S 8 v T k h a a F Z S a 2 h N b 0 F B Q U J B N m V B U l R B Q 2 9 I c m p m Q T Z X a k l n Y k t r d V R u N X V i M n J D U k M 1 W j l C c U F 3 Q U F B Q 1 V F a D d C Q k l E c W d m c z l V S H B p U j Q x e W R n a z J 3 V H Q y S 0 N B K 1 h n Y U Q 0 Y l N 6 Y T Z u b 0 N K V 2 R M R H c 4 M 0 5 r b E F B Q U F W R 3 M 4 Z W d r Q X V K M n o r d 1 d E d 1 h E T V p E S V Z 0 N G w r Q V V D R j R l T H N B Z 0 F B Q U F B b n E 0 a U J z d l N m U n k 4 Q k F P V 0 x m Z 0 V B N 2 9 H U n l r N T I 4 T 0 J C W j V j Q U 1 X S W N B Q U R 3 N k N V Q X d C N z l B Z 0 R j S F N P V k F R Q U F B Q U F B Q U F B T 0 k x U U d B Q U F B Q U F B Q U F E a U 1 V Q m t B Q U F B Q U F B Q U E 0 R E J D W l F B Q U F B Q U F B Q U N B d 3 d p V k F R Q U F B Q U F B Q U F B T 0 k x U U d B Q U F B Q U F B Q U F E a U 1 V Q m t B Q U F B Q U F B Q U E 0 R E J D W l F B Q U F B Q U F B Q U N B d 3 d p V k F R Q U F B Q U F B Q U F B T 0 k x U U d B Q U F B Q U F B Q U F E a U 1 V Q m t B Q U F B Q U F B Q U E 0 R E J D W l F B Q U F B Q U F B Q U N B d 3 d p V k F R Q U F B Q U F B Q U F B T 0 k x U k d t Y k p Z T E 0 0 d U F R Q U F B Q U F B Q U V B c G N u T j J B Y W h j Z n Z y c E p 5 M V p z a 1 R S M G R F e U d B e k Z 0 d W 5 V c V p P K y s r N D d T Z E t i Y j c 2 c D R j T 0 h x M W 1 6 W n V W W k p n Q U F B Q U F B Q U N v Q l U w e U 1 z M H Z B Z l d D a 0 1 1 d 2 N Q M z V j d l h 2 M 1 Z 1 L 2 V 2 Z F c x Y T F k O T l O R k h 0 b T B X a T B W L y t 0 T 2 Z k T 0 R B Q W U z Z X Z m d W V 4 O H J K e W R F U F A v e W d 4 b z B i b D J I R k F B Q U F B Q U F B c U d 5 c 1 Z 1 c 0 J a O W R 3 R j l t R m h Z W E h u V j F F U m N k S V p k a H A w Y U t G U H Z y b 0 k v b j c r K 3 Y 3 N z c 5 W G F t c X F i V n R N V E l 5 O H Z M e j B 0 N y 8 5 V G E r K y t x c G F 0 V 3 F s M n J W c l M 1 S m V m U E Z G T F Z t e X h P N V l P M 2 J z V U 5 P b V R l W G g 0 V k d 1 M X d B Q U F B Q U F B S U N L T F M 0 d X J y M n p h O E Q 5 S T F S R 0 V T d F d y R k J r W k t T d V h i d W 1 X c l Z x U 1 p L V 0 x s M n F y V n U z Y X R H a V J m T H o 4 O V B J a 1 N Q M S t 1 d X Z h K z d j d W Z M M T l k V 3 B V N m V L S E d m b H l w V 0 t q N C 9 Y a z A 4 K 0 t V b k t 6 c z Z X d D d l M 0 R B Y U Q 1 c y t m e j V R W U F B Q 2 d R d U h S U 3 d E Q T d l Z 1 h B T 0 R 1 Q 0 p W U l J H c H F x b X J Y c n E z M D l I V F Z x V k 5 I M D Z a T l U x e G N u R 0 p p W X V U b j V 5 Z E o 2 d E d q a D F K V F U v W G l p e T l x M 3 J 4 N V J Z N X g r U E J o S F R s e V J G T 2 1 U T k Z 2 Z i 9 0 Y l N k T G p q e i t 1 Y m R 1 M n l X Z z B s d X Y x Q U F B Q S 9 C e X I x W H J B W U R D M G M z W W R 4 Z U R S U 3 d C d 0 F 2 b 0 Z B T G c z U W 1 V V W N m W H F W Z m 4 3 K y t 2 Y X R X d n k 5 L 2 R Y U U V D Q U p r M m F w R 0 h E a G h W c C s 0 Y y 8 v R U Y x N n R R c H N u N 1 J v a 1 Z x M X F 5 W m t w S 1 N K R W 5 w N m V u e T l 2 W W 1 V Q V l B Q U J V T 2 o x N E N B R z d u c k g 3 Q l p E S l p K Y 2 x x d G J h T W k 0 c 2 p Q Q V p R b 1 J F c W 8 0 a X J W N j l x e U p B a F N r O V A x N E V E Q j d S N T g y Y m w 1 Z V Z w d z R Z T j J y c D F x N E t E Z z l X c 1 d U U E Z 4 O G Z M e T h 0 T H J x N n V S W T R 4 Y X R R b 1 d h M V c y N H Y r V H B 3 N G 9 a W X R X N W I z c F F B Q U F B Q U F B Q U F v W l M 3 T 0 x n Q V Z 6 O W F 0 V z d W e D Q w Y n Q y Y l B I R m h p L z h N S U x P b n I w c U s 1 Y 3 V h S 3 R X N 2 R L a 3 B Z c 1 d h S U x G e T d Z N 1 p 1 V 2 x p W k o r d F d 2 Z n F Y b X p a d n I y c l Z y d W 5 q e G 9 u Y n U z S 2 t u b m 5 p a W Z D O E V B Q U F B Q U F B Q V F L a 2 p W S W F k b E p R V W Z m U E 5 O L 3 J 6 b i 8 r c 1 R 6 L z k x T G E r V z d k d T J y S m x p e D U 3 N 0 R I d D M 3 O W Z C U V V G T 2 5 6 N H N C N T k 5 R k h s N U 9 T b 3 N M Q l F F e W R P M U h Q U F B X Z D N 2 Q m R l Z U V F e l o 4 N 1 V u a j E 3 M U t O S G o v S y t I Q U F B Q U F B Q U F B Q 2 x q R k F a Z G 8 0 Y 0 9 h S 2 p S N D h x U E R 4 Y 2 d 3 W U 5 z c T E v N n F t b n R I M z d k a l Z w M G t T M W E 5 Z l d 6 c D A 3 W l R L W j V P Y m 1 w c k 5 u e j h y U H o w O X Q y c l R S d W 5 Y c j d J N 1 h w M D h m S F Q 1 O F d P M 2 F 0 W k 8 z d D N k N V h 3 N E F B Q U F B Q U F D Q V V z Y W N 5 c k R U d F d 0 W G R l M 2 F W W k o w N X N 3 W j F h c F Z T N U x V c E V r V C 9 j L y 8 v S T l j W E Z 3 M G U v W n N 2 Z j c 2 N j d i U X V W b X p a d n J I U C 8 1 U j V D V j h G e T V j M E R 2 d n Z L U E 9 u V H N y T V R G U k k w Y U 0 w T E J o d z l T a F F 3 Z T V 1 U E I 5 Q m d B Q U F B Q U F B R k F a R V N x a m l D K y s r R U p M b H k 1 V l h s N m V Y b i 8 5 Z G I z N j Z x d E t U R X k w Y T N Q N T h t W E Z 4 O G Z M e G N W R k d 6 W n N L Q k l v T D E y N l Z F d V d M R k Z V V k p U N j l 1 M H J p O F d p d F d 2 W D Z y M z M z c E 1 r e l p z M 1 Q 0 M G F O U 3 E z Y X d J Q U F B Q U F B Q U J R T 2 d p V l V j U 1 F J V V A w d 2 d z d n l H Q X d T S k w 2 O X U x Y m 9 2 M G 5 U c H l v N X M y Y n E y Z l B u Z 2 9 J Q 0 p B a 3 V i a T R x R i s v Z n V y V H A 0 L y s v Z T k v R X l n R E F B Q U F B Q U F B b F J T a E 1 v c D F L M U M r S D c v O T d X L 3 Z 1 c z N W M V Z V d F c 3 Y T g 3 M k 1 E Q U F B Q U F B Q U F j Q z R t d G d V Q U F B Q U F B Q U F B T 0 l 4 U U d R Q U F B Q U F B Q U F E Z 0 1 F S m x B Q U F B Q U F B Q U F J R E R D S l V C Q U F B Q U F B Q U F B Q T R q V k F Z Q U F B Q U F B Q U F B T 0 l 4 U U d R Q U F B Q U F B Q U F E Z 0 1 F S m x B Q U F B Q U F B Q U F J R E R D S l V C Q U F B Q U F B Q U F B Q T R q V k F Z Q U F B Q U F B Q U F B T 0 l 4 U U d R Q U F B Q U F B Q U F E Z 0 1 F S m x B Q U F B Q U F B Q U F J R E R D S l V C Q U F B Q U F B Q U F B Q T R 6 T 0 x 1 Q T Z z c G t N b G 1 k W F F N Q U F B Q U F B Q U N B c 2 1 H M V d s d k d 4 Y 1 V k Z D N Z Z F p Z R 1 J 5 a z V p d F Z v U E 9 M c 0 d B Q U F B Q U F B Q U F L W F B h c l Z l e U 1 2 T F M z W j J I U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B Q U F E K 3 J 6 M D R K Q U F B Q U F B U T l Q K z F K N H d B Q U F B Q U F B Q U F B Q U F B Q U F B Q U F B Q U F B Q U F B Q U F B Q U F B Q U F B Q U F B Q U F B Q U F B Q U F B Q U F B Q U F B Q U F B Q U F B Q U F B Q U F B Q U F B Q U F B Q U F B Q U F B Q U F B Q U F B Q U F B Q U F B Q X d D S k h Z d l c y Q W N u R G Z n Q U F B Q U J K U l U 1 R X J r S m d n Z z 0 9 I i w K C S J U a G V t Z S I g O i A i I i w K C S J U e X B l I i A 6 I C J m b G 9 3 I i w K C S J W Z X J z a W 9 u I i A 6 I C I i C n 0 K " / > < / e x t o b j > < e x t o b j   n a m e = " E C B 0 1 9 B 1 - 3 8 2 A - 4 2 6 6 - B 2 5 C - 5 B 5 2 3 A A 4 3 C 1 4 - 2 " > < e x t o b j d a t a   t y p e = " E C B 0 1 9 B 1 - 3 8 2 A - 4 2 6 6 - B 2 5 C - 5 B 5 2 3 A A 4 3 C 1 4 "   d a t a = " e w o J I k Z p b G V J Z C I g O i A i M T c 2 M D k 2 N j I y N j k 5 I i w K C S J H c m 9 1 c E l k I i A 6 I C I 0 O D Q 5 N z E y O T Y i L A o J I k l t Y W d l I i A 6 I C J p V k J P U n c w S 0 d n b 0 F B Q U F O U 1 V o R V V n Q U F B T k l B Q U F J Z E N B W U F B Q U J J d U N N S 0 F B Q U F D W E J J V 1 h N Q U F B c 1 R B Q U F M R X d F Q W 1 w d 1 l B Q U F n Q U V s R V F W U j R u T z N k Z V Z 4 V T l m N C 8 4 T m R u W m t C Q T B k e F J T Y j F r V 2 x k W l p 0 Q k x x Q z B x c V h B e l U 3 T 3 l y S z V M L 3 Z L V z N x d j N 1 b V F 1 c U p t N W x G b H B a R 2 0 3 V 1 p x S m 1 Y V W x O T z k x W D J Z R 0 Z G Z E V M Q V Z F U V p C O W x 2 U C s v W U h E R n d R R T V U Q m 4 1 d k I r U G g 0 O V l z N m N H V j d q e k l 1 e n p E b W Z B e k R H R 0 d P T U 1 j W V l Z N H d 4 e G h o a m p E S E d H R 0 9 N T W N Z W V k 0 d 3 h 4 a G h q a k R I R 0 d H T 0 1 N Y 1 l Z W T R 3 e H h o a G p q R E h H R 0 d P T U 1 j W V l Z N H d 4 e G h o a m p E S E d H R 0 9 N T W N Z W V k 0 d 3 h 4 a G h q a k R I R 0 d H T 0 1 N Y 1 l Z W T R 3 e H h o a G p q R E h H R 0 d P T X N U c 2 d s Q T Z n S W l J a 0 p L U z N S c U 9 K S X F K S G h C Q U J B R m 9 D O E Z B N m 1 J d X l F V k c y R U 9 J O G d O M l N K U D F z T n B 2 L 0 M w Q l N P d G l k N E N M V m 5 k R H I 5 V U 9 F R U V z Q m R G T T Z q R H N q b 3 Z O Q 2 l K b E d v M 0 V q Q U Z J N n o r M 2 d J d F Z C W U d C Z 2 N 3 O F B q N 1 V B a G d H Q X Y 3 O C 9 C Z 3 d Z Z 0 x D d 0 1 O e H p 6 e j F v M X F 3 W l B E e D R n V l F W b T g y R z N O e G N u R D k v S G 9 j T 0 h V S j h m R H h T V T F N Q k F F U V V a N 2 Z i U n l j b U p t W X F t N 0 w y d U V o M 0 t D Z 2 9 5 R i t y M W N Z T E l i c T J i d D B h a 3 l a T l F s U l V G S V R n Z j l J N 1 F V V F l 1 W E 1 u V n E 1 Y 2 l V d V h M Z 0 h B N 3 l V b E p R T 1 N r c E t T b G M 1 V 0 c v e X U z N E d n b 0 t B M l d x M z J n Q k R p V D J G a F l Y a n J y Y m Z R d E d s V H B X T 3 B R a 0 Z C Q W V i T 2 5 Z d m Z m d n N O Q U 5 J c 0 Z z c 0 R 4 N D h m L z B Q a F d E W F N L a D N B M 1 h U d j N 0 M 1 Q w O U 5 6 b X h B a S t K R k h I c 0 d L R l N 2 Z z d l M n R k Q 3 p W O F B U M F J F U k V C T k x T M G 5 E M j d G b G Z q V W J U e j h 2 T D Y v T 2 N u Q n l i M H R s d W h Z d D B t L 3 o 5 L 1 Y 4 V F F 2 e n Q v d n Z 2 e H d j Z m Z B Q 2 R U c W Q w S k 5 Y U m F E U j Q 4 T U V I W V R L W m t K N m U 3 d W Z s N W R V M E l 5 U G p G N l Z 6 M 1 F x d j J 0 M k d v S 0 N n Y m p x Z E x z b k h 4 M G Y 3 N 2 J m Z m 9 u M z c 5 a 3 B I V X J X c l Y 2 O W l 4 S W d S e U 0 v U H Q x d X Q x c k J q e D Q 0 Z F Z U c F R k V F J L Q j N B b l d x M z J U U U R h Y 2 V Q R 2 N Z b W N v R l d y V n B n N m R T b 0 F h S F U 2 M 1 h L b D g 5 d 0 t M N U Z x S 1 R R M E 5 K Q 0 l F d j M 4 L 0 J B Y k c 4 d X J k R T V p c z l u d z F G T l A 0 Y 0 t G Q z V B a 3 F Z L 1 p i T j Z u Z E t h c T h C S 3 B s b 2 p v V l F C N D V w b G 5 1 R V J P c E 5 Q c E 1 I N z h l Q U N B U n F P W n B u Q 2 N h d k V T c V J h N m R l d m 0 y N 2 h 4 N D B 4 d m I y K 3 Z I V H Q y d 0 1 m S F I r b E l E V X B 4 Y 1 R F R 0 R S c U V 2 T H k 4 R X B 2 T j F 1 N 1 l z V 1 B Y b E 0 1 M E 0 x N G k x W U t Y b D F j a 0 F L L 3 c 4 S E F 1 a 1 F L O H Z M d 1 F H U m t K S V V R a m 5 V N z N 2 T k o 1 c X N K R n F n V 3 R W d n M 0 Q U V S R V J D Z 2 R w Y 0 h x M T Y 4 Z k F F Q U l F Y V Z 3 b E N w e G t X c W 1 K Y U l v c l Z h T D N y M T d L N T J s d 1 F v T U R J U l d x d 1 d B M 2 d C Y 2 J p T 1 Z p M V N E M E 5 E U W U 0 V V F 6 U U 1 D Q X V E c j Y 2 d D B u Q W J M e D h j S F B Y c j B B Q U J m d l Y 0 Z m 9 u U 2 V t M 0 d S Y W l C S l V n Z 0 F k T 2 5 T U m V r b 0 R W N V F V Q k F B U U F q U l Y r R W 9 s W E N S Y W 5 Z L 0 F B U U V C Q 2 l k U X h a M n V 4 M 3 o 1 c z J E S k Z V O G Y 2 N n d z Q k R S M G R F b 0 t T b F J L R m 5 O N 3 J u b k h n Q U F F Z l Z R T 0 V v b E x y Z X U 2 W U w r R E F D Z E 8 z Z F d P R V p G V z d a c 3 d j S 0 Z D M n M 5 L z l H a n B V Z l h a R 1 J r N E 9 E Q m c 5 Q m 9 L d j R O L 2 V x c n I x Q l N V b 0 p H a l J y S m 1 s T k 8 3 Z H E x Q X d E Y 0 9 Q d V l 1 U k 8 5 W G 4 v W V l E R F F p U k 1 u e U p W S W t r U T J t N D F z T m h z W k R B Y k t 5 O H N y d T E z V k 5 J Z j k r L 2 Z U e E l r V E t 6 e l h w V X V Y c U Y r L 2 Z u V H A w a V d 5 M i s w M F p z d 1 l 1 b k x s a X J O Z l V v M 0 9 u e j l Q Q m 9 P Q k R B Y k R D Y V U v R n p m a k p W T E 4 v Q U N n U l l z V 1 N 1 Z W 9 R Q W p o M k l z R m 9 Q U 0 k 2 Z k s z c T V v M l p z d 1 l u R G h 4 Q W t J S T l P M 2 J G M F Z G U l R o O C t E Q V d M R m l B M G F O S G x 4 M C 9 P S F R v V U N 4 Z n Z o e H Z 2 Z l d X Y z E 1 T U x U b k 8 r U 0 t p b G d w S H F Z U 0 x W Q U 1 o U k R N Q X F 0 a G o 5 K 2 1 u b j J M Z X Z I a 0 l D d 3 Z E b z Q 4 K 2 l v R U R C M k x w M H F V N G Z Q Z 3 c 3 S F k 3 Z H U z Y W h i e T h Q Q l F V R k 9 E N j l l d E l T R W h B Y 0 h D d z B y S E x P T D R N R j B J M F V U a E t K V n l r b W 5 r R H B T Z W N x Y 0 h w M D Z j e G R 1 e F l Y T D U 4 R 2 U z Y n Q w Z E V S Q V R 1 d m Z k Z S t Q d j d v M V d y V m 1 q U m 9 n V 2 F O V 3 V H c l Z 1 M 1 l 1 M 2 F 0 W G p 2 d m Z l V W p s e W 0 z U G d Y T H Z k b W N K R n F 5 Z F h H W W d n T k R h M X c r O E V I S D Z 3 M F Q v b H B F e V p N d 1 B Q U F A 0 K 3 N y Q 3 g w N 0 5 n U j h m S H g 2 T n E x S z N y M j d J b W V Q W H R X Z W 1 4 a 1 p D U U d E Q m d n Z j N C N X V O Y W J B U z V T a l l p b 1 d B a l J w S 1 N r e E t X T 3 M z U H N o Y k 5 Z T E F n U E Q 4 Z W h R N G N x Y k E r R m h v Y m l m L y 8 3 W D R Y T U N R a 0 o 4 U F g x U l g 1 K 1 B 2 Y n Y z M T l X e H R E U V V M U n A w N m J D O C t m a z V H R C 8 v d j F P Z U N X M V o 3 V m F I V C s 2 M 0 Q 1 N k x s S U 5 o Q k R Y Q V R U S n o 4 O T N x U 0 k 1 W E x s e U J V M m J O c T I w b z Z F c X d j S E J p S X F L d 2 9 z d n Z v a j g v S H o 4 O D U v L 0 J G Q z Y y d n J 6 e n o 5 W G 1 E Y z h Q T H h l O H R a R l V W R V J B S U N J Q 2 h T T 1 V n b C 9 J V n V 6 Z E F E S X p z N V d P a 2 V W R G h 3 N G d P N 2 R 1 O W Q 2 L 3 Z I a n g 4 U F B 6 d z h X a X d Y b n o 1 K 3 Z 4 M l R 5 d T M 3 O U 9 n Q k F D S k d s Y 0 p S S 3 V F Z z E r e D B v L 1 N M V D F h U 2 t w T 0 R E R H o v R X F G R 2 p h d j J Z T F Z 1 M k l D Y 2 5 C e S s v L 0 R J b V R w e U l s S l N V Z W t 3 b 3 I 2 e X M w d j R R M F d X R m 8 x V E N x M 1 k x a 0 N U c G h F Y W p H Z V l Z Q m R S V n h N Y k c 0 c D E z M 3 N H R U N S U F F w M C t m V 2 o z b W 0 y K y t 3 W G Z m Z l l l U F B 2 b 0 l i Z H E w U V Z C U U V B S U N B b U M x V 2 p G M D Z O Q j Z U b H g z N m V u c E F B Q W h o T X U x b j R 0 V X M 1 T U F Y T z R 2 Z D l 1 M m J m S H V 1 K z l D c j l k W G V m K 0 V D U k 1 x R F p m Y 3 V Y T m 5 m U E x K S j J q W n N 2 V D d 6 R C 8 v K 2 M 4 Q V N 2 Z n V y V m l 4 b 3 N L O F U 2 W k 1 x W W Z V Z G V O N E R 5 U k p j c m t q R z F 4 d U 4 2 S 3 J D U T R P N 3 E 3 V m F v O T M 2 O V l O N j l l d l Z 6 c E 9 n L 2 J T U 3 k v Q m F E U U N R T G p S Y U R 5 Z 2 R K N 3 l l Q n V w Q m d r S k N h Y 0 I 1 Q 1 V u S j Z P d 3 N G R H B P Q T F X Y 1 h F e E V o T V R B Y U R B Y U R T N j N Q a D J Y S 1 N h M l F E O G J M Z m J Y Z T U 3 b F l i a y t Q S G p z T m x z S U t J R E F L d z F Q c 0 R K d U V p M U l F b l N W Z 0 Q 0 O W R k Z m x Z N 1 N Z T z N l d l J z Q V F F U X V P W F F 4 R j Z r V z d I Y j d k a U l x M m J k d k g 0 c U x p N V d P M C t C W U x C W n M z N z R k Q U t 4 Q 2 l N K 1 Z 6 b E 1 W T G x J d D N C a E g 3 Z H Y 4 L 0 h 6 R X h z W X F I Y W Z C M m I x N 0 4 z S n l j a 0 J F Y 1 N h V D Z Z c l N l Y X J D U m F v b E l j U j d R T 2 w z T V R h Y l M x O W h S R l h z Z G p 2 V 3 J W c 0 h B Q k J D d k s x d 2 5 H c H h r V 3 J K Y U R R Z U p h S 2 Y v L 2 p q R D J 6 Y X R F b n B P Q T F H W E Z 3 Y 3 p w d z V B e U x h Y n p R Y W R 5 c W R w e n B j c E 5 2 e k d n Q j d U R X d N c m x 4 e H l U V U 1 W Y 2 5 K e W N H e V p j d E F S S k l r U 2 R P V n p u T X J m S 0 d 4 M j V D U m t Y S F p 6 O C 9 Q M j J L e D l F M U t T a 0 p V V k Z T b F F V U 1 l Q T 3 g y T z J i T m 1 v V X p a O D R B d 0 Z x e j J i e E s 2 V X k z d 2 t X N l R W N W V Y b n U 5 d m I z L 2 1 w R 1 I w U z Q 5 U F I w U F A v e X d 5 N T M w N S s 0 a 1 N j S T c 3 N 3 p q M k Z O M z J t N j N E N z k 4 K 2 J M T G Z Y Z F V I a G Z w T n V Y a z V O a G F 0 b X k 1 W G F 2 V l B u M z I 3 R m 5 m b E p R V T l P N 2 R X e l d u b 2 l 1 d H F L Z 0 l p e G N 2 e H Z m Z m Z 3 O E F W e V Z K a W t o S V N I Q z l R K z l 2 d 2 t X N k E 1 b V p t Z G R i d E d p e F Z h Z l R Q W E g r L 1 B s b W N Y R n g 2 T m l 4 S S s 2 K y s y N W V P d D B o S X N L U k k w Y 3 d i Z G 8 w S E R o d 0 F B Q X l M Q m J M b z R t S m l T Z V Z 6 b F l i L 0 s 3 W F F W Q l F V Q n V k V H J j Q l F E K 2 d k R m p q W W N P R 0 l U Q X d F Q j A 2 Z E V D V E p r M z R v b V R W c 0 5 2 d H l N L 1 B S M X B h R 2 8 0 Z l A 0 N 1 k y R m l j U E Z u V 2 1 Z T T J t K z N K e E 1 U R W k w c G 1 2 Q j F j c E x v V G V y M S t q Q k J p T G 9 C T 1 N v Z H h j M m t B R m h 1 T n h 0 V U F w S n B t Z G l W Y 0 p Q b G 9 n b 0 9 E b 3 p R Y X p a T k N D R D J B R G d D Y W d j L z V x b z Z k a U h J Q n B B c 2 h U R V M w e F d R e W J R R m d W e m 9 Z W T l X N k 1 k U X Z L W j F E c m Z o T E V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R V Z p V E F a Y 0 p N W m t 3 Q m N h V X l t O V h q O E F R S 1 R q d G h E a V h 3 Q k F S R y t Y b T I y L 3 l X V D Y z d G 5 a M U l p d k p x Z G V O a 2 Q 1 e W l z L 3 p X N j N E M 2 R 1 S l B Y a V Z U d V Z N c G x N Z T R r b y t 4 Y X p Y T G Z a Y k Q 4 N U x a R E t j W k h V e X d i Z z I x d m M v M n R T V X B M R l d X S F V q b 3 V r Y n B 1 c n U 0 T 0 l O a m 9 6 a U 5 w e G t W U X N M e S 9 2 Z n d D d T N 6 e W R p Q X F 1 W G J 1 M l J Z R k l x c 1 Z G V X J I a z V P U V N J d H A w O D N R a H h N N 1 U x T l J p S l R L c E Z S Z E o 1 W W l v M H U 1 d F N a S j R s N 2 Z N d U V n c W w 1 b V o r U n V B Z 2 5 L V G l x e F d L e G R K W m x 3 a 2 x V d E x T e X N F V U g 1 N 2 F I Z F N V b E s r V W 5 u V W l v d l V B R W l T V k g 0 N 2 l Y Y 3 k x Q U 1 1 V W d O U V Z G U V V E N k N Z a U N 4 V 3 E v V T d w Z k 9 v R V J l c E F U a D k r b l F l R V c w V F F 1 d z V k d X p Z T m F Y e n F C R W Z h O W R B R U 5 G M 0 F Q e V V 6 c U Z X Z l B S M 0 R R d 0 d R e n l B L 2 t y b l l Q K 0 h p Q T Z a V E t Z d 3 B Y T 1 V 4 N n Q y T m V N U 3 V S Z 2 h 4 R i t V e m 5 B e l h y V 3 J w Y U 5 I a n l v Z G d R R U l E U T F W T 2 t L V m V J b k V t Q X k 0 U 0 l 6 S m d J d k V t Q X k 0 U 0 l 6 S m d J d k V t Q X k 0 U 0 l 6 S m d J d k V t Q X k 0 U 0 l 6 S m d J d k V t Q X k 0 U 0 l 6 S m d J d k V t Q X k 0 U 0 l 6 S m d J d k V t Q X k 0 U 0 l 6 S m d J d m t 4 c z Z m U D E 5 c F d t R m h J U l l 1 W E l p a W 9 x S W F I M T l Z V 0 Z n Z n N S b 2 t Q a C 9 K a m E x Y 3 V S S m V Y b D V Z c 0 d B Q l B E M D l B U U E r U G o 3 S X l z c k M r d l h y T V c 3 Y 3 V B c n p I e n g 0 R U x 0 M j d V S j Z l a n B T V W x M U X Z I b H p m U E h G R i t q W n N 5 Z j g v Q 3 F l a F o 2 W m 1 Z b E R o d z Q 1 N 2 J X N E 9 5 N l N H M X U r Z k R s b X o 1 N k 5 I M y 8 4 R V R F e E 1 R Q U F x O V V L R H c 4 U E p D V W x Z Y 0 9 H R F d Y e l B 2 V F F R e G c x Y W h U Q 3 d z S V F I U j J O d U x p N H N 2 S j V l W G x o M j d a d E Z a N D d Q R H p j Z V M r R X F a L 0 J Z Q 0 N E d 1 V D d V J w S W t 5 c 3 Z M S T d 2 Z F h q W X R K e W V I b m 5 6 e V N U c D M 3 b H p a U E F j T 0 h L a j A y S D c 5 K 2 x X N D N h Z F B u M H J 6 U F B E Q U F 6 S W 5 s b 2 Z q L 1 Z E N m M z R X p Y a U s 1 S 2 J Q W m p O Z G Z m e D J 6 W j g 5 R z c 5 N j l r W j J k a l V t V E p t S G N 1 S E V J Q 0 F n Q U F F a V N o S y s v L 2 h x c H F h b D Q r d W 1 u c 1 d 6 W k 1 1 e l p z d 2 U 1 d W J r W V B y e j B Z b j J i T j I 5 R 2 N Y R X h I b n Z z c 1 F y U G I 3 Z m J u Z j Z h M 0 J t U E l s U U R 4 M T g v V n h 5 e j R l R E J n M W k w Y U J H K y t 1 b 3 J q Q j A 3 R m 1 s c G F m R H o 4 M E 5 K U 1 F s c 0 5 o d T B X a T A w R 2 c w S 0 N n b 1 F F e E 9 E Y n Q y N l l l L 2 V 2 W m c 4 Z V h L R j E 3 T m p 4 d z R N S E R p d 3 d u U C 8 4 c 3 N 2 R 0 R 4 N H N M T m Z V b z B j W X p Z W W p V Y V g r d X p 5 R X N t T m h Z V 0 Z Z Z l B t e m R E c G R K Z z d k e T Z h T l d z R 1 g x O W Y r U G o 0 d 0 1 2 T H E y e S t I M z c 0 Q W N u S n l l a l d y U n Q y N 0 5 n Q m p V Y U R 4 W X N Y W T h L R U N S Z z d k a X d B W U 5 X c V Z i a D Q 4 U 0 w 4 L 2 Y w c i 9 B N V h M Q k 5 6 U T Y 2 N m p l V H c y M i s v V V V s S k N k b n R k b 3 F J a U N B a U t 2 c y 9 V Y 1 h 0 b j Z 5 c 0 x I c n V 1 Z W V v W D c 5 K 0 Z C Y 1 h S e E 1 u V G l S S m t z c n V O e G d N W k x Q W m 5 C Z i t E d k E y R X B O Z F F V R U J a c z Z j a W Z q N G V C U V h G M E 9 q S 2 Y x Y X N M c n Z r T m F z V 1 l Q S X l F a X N Y Y n N X R V J F U j Z O K y 9 Q M m J P b k l s V H A w N l Z 6 Z V B Z Z G d L Q T J O a l k r b j B C S 3 N K R m N t T U p D U W t J Q 2 d x Q 2 o 0 O F B q a D Q 5 a W s 2 Z E 9 s V T c 3 M m V m Z l F h d F Z v d G h 3 N F p o N 2 R x M U F B Q 0 5 S b 0 1 s U z V h V X p S T W F H b 3 J O b X p k R H E 5 W F d l M 2 E x N F N N Y j N O a k J n d 2 Z S d D I 5 Z k V C S F d y M S t Q c U t p b 1 N 2 T k l r Z 1 F p d 3 E 1 Z H U v R G N j O C 9 C e D h k S G d h V H F 4 M H N r T j d a N z k y N 0 1 u e j h m V T Z a T V F m d j I 3 V E Y w N k 5 C S z g 0 U 0 V o Q 0 F p S W d J Z E 9 u U k F 1 M 2 J 0 S 3 R 5 W G 1 K a U k 2 T 2 p v Q 3 R O R 2 p o e F o 0 Z m J t e m R W Z U d K M n g y b l B W b l E w V 2 k 0 V 0 9 I R G x D U k V T c H F h a 1 Y 3 c H M r Z m Z v d E h 6 d G 5 6 c H g 2 e T F Y Z l h I V m 5 n M H Z 0 a T N k R n J 2 d z l V a 1 B r c X Q 4 a j h U W V N Z e k x n S W p F b U F 5 N F N Z e k x n S W p F b U F 5 N F N Z e k x n S W p F b U F 5 N F N Z e k x n S W p F b U F 5 N F N Z e k x n S W p F b U F 5 N F N Z e k x n S W p F b U F 5 N F N Z e k x n O D V G c X l Y S F V N V 0 5 W N F N W U 0 R Z a U l 4 K z E x U G N l V k R z Q W F L R m M 5 S V U 0 d G V J b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k 0 U 0 l 6 S m d J d k V t Q X l F M G d G W S 9 k R H I 5 U U 1 B U k R w d U N 5 S C t C U U J F O U h h N T J m Y W J U S 2 J 2 b l o x T m p m a G l 6 T 3 B s Y z V T b n Z Q T F Q 3 S G I 3 Y 0 9 k R 1 V p O W V 0 V k 1 w a z h t M G w 0 a X l i e k h M Z F p 2 T j l w U F R B c W t j R j B t O W J B Q y t 2 Y 1 g 5 d n l Z b E p W b W N G V W J 0 d U V q c X R y b T Z P N G h v b 3 p P R H F C M F h T Y 1 h 5 O H Z M K 0 I r R D Z 6 Z E 9 K c U 9 E Y X R X d G J G S W l r V 2 x 3 a 0 Z V d E 9 U a T R o b 2 s w M 1 R 4 Z E M 3 R X h O V F M x V 0 l w T m F j W k Z V a m 9 n c T d k N l d K S W w z Z W N 1 T W k 2 U n l t W m 1 a d n d F b 0 t E Z X B 5 R 3 E x Y 3 B G a 3 h r V l N 1 Y l M w d E V J Q T V i Z U h k a W N s S m V V c m x V Z X R 1 R W d O Z 0 N S S j V i Z V R l Q 2 R E U G V B a U 5 R Q k Z S V V h 4 Q U l x S n l H S z F X c j l U T 2 8 4 Y W N a R W F n T k 9 u V C t j U j B U W W h 4 S j V q e D Q 1 Z F V 6 c V B H d k d 4 Z G c w R U V Y M E h 3 R S 9 w S E d y R l I z O D N B R D E 2 O U F q e T l Q V D h s S W o r S k V u U z R J U 0 V o R U 5 L W j F J Y n J k S U J X U D N w M 0 x t e l Y r Z k 9 u V i 9 Y N l h U c k F Y U V F R b m h y T k p x e G J k d T J i Y X p S Y V B i b D V l V l p s Y z Z v R n J 4 R V V p b T l Y d D h U d 0 d k Q 2 l P N G F q U V p E a G d 5 Q n A 2 Y 2 5 O b S 9 l R E x 2 Z E R n R G 5 B S X d 4 R 2 8 z L 1 V 6 Y X B P b k N S V k N Z M E 5 O U k h r c V M 1 Q U t Z T E l V V E h q a D B 4 W j g 0 Y 0 d B d 0 d B T U R K a 3 l j U k h S M k 4 1 T 1 J r R U J F Q l d G V l l X R G p y O U 9 u V G V Z b 0 d k M 0 8 4 Y X F j a X d j S E J m W V V R d n d n a E h 2 Z n c 4 Q k R Q U H Z z c 2 x p N W R D b j k v L z d K N V d y Z H V q V 0 h E a G d F Q W p o O C 9 M a V J K K 2 9 1 b n A r Z m 9 0 b T N i S H M v S X l F a F J L c n U 3 N H l X U 0 N u V H I x c z N Y e D h k b m t S Q m l F Z 0 R j Y z g 4 O W 1 E Z H Z I c n A z N z M 3 T H g 1 M D d k d z d 6 N X M z R H l a T W 5 B U U J F d E 0 1 b X M v M m J k N U h m U G k 2 U 2 1 3 c 0 p D W G x V b z l G O E F x Q 2 p o N G N I W G 5 6 e F J i e j A w a 3 Z R N l d y M 3 p Z Y m R i c 2 N Y W D N 5 Q m p 6 L y t H Q 1 V s S l F D U V F V V C 9 6 M l F 5 Y m E z U D N H c k R S W E p U Z 1 l H Q n p Y V T Y z V E l o e E R n Q X V P K y s r e E F k S F k x N z c 3 M z N q c D d 2 O T k 5 L 1 I z U j B O Q k l T R W d B Q V J M V E J i c m Y v S X p F e E 1 W T y s x T 3 J G U l h K R E J v T m h D S U N Q Q U x U e j h 2 T E N 1 S E h q O E x l L y 9 R M G F U Z D B P V k p F a 0 N S c z J i T U N I S D M 2 S X d z S k N B T W l 5 M i s x L 1 Q w a E k 0 T U 9 L Y X N C R m N p T j Z 2 Y j Q x Z 0 h l R k V N O E N R R k J R R U t L a m 8 5 R 3 B V e W R a Z j A 5 N m V q c m 1 6 N S t Q d z R j U E F 3 Q 0 l L R m F T c E Z j U 0 V o S X V 5 Z n F M V k l T T D V D W U 1 C c 0 5 U Q U Z Z R G F P b m o 0 N E 9 K R X l k a T F L a F J F S 0 o r M 2 t J a X d w W X R X N 0 J 5 N V V y a z V l V U J R S z R r U 2 Y 4 M G 0 4 M m Y x Y 3 N 2 Z E h O Y 0 p C Y 1 h H a H J h a m 9 o V 0 E z Z 0 N B S H I x N m 9 X N W M r Z W l m Z n Y y V H Z u O V Y 2 N W N 3 U n R 2 d k l F O W U v W U F B S W d v a m 9 n b W 1 N M 2 1 W S 2 N F Y 0 J O Y 0 p O Y 2 x R a 0 p D W H R C b 0 5 P O E J h T 3 J y N j R 0 S m t 5 W m g r U E R o O W J Z V X F n N F I 0 W m R m Z n N I e T V j d V J r N U 1 E S X N v S E 1 N M W t N c T B C S U R r M W p J d m l J c m t n d l Y 3 Z l N R Z 1 J B M k F 3 Q V B U d D J 4 Z X p a O D l H N j l h d E Z j M l Z r N U 9 E T j k 5 O E U v S H g 4 W T V K L z d Q Y j d l T V R F a E x P S 0 p u T E Z Y Q 1 J Y S X Z X W U R D T U I v Q T J n T V o z M 1 h V W H B r N m R p c i 8 r O W E 5 S z U 2 c G c 1 O D Z k V 0 x K a 0 N h N W V 2 U X F V b m p E N H V z b G t X Z 2 5 B c m 5 B M H h Y Q 1 J Y S V R C W U 9 o Q 1 J K O E l J U j R H Z 0 F F R E J 1 Q z E x M T V E O C t i T m x Z N V d w Y n k 4 U E N 4 Z H V o V G J 0 M j h I Q U J E U l l i d m R Q a l l 4 T W Z H N H d 0 R V V 3 V V Z T b n M 1 Z 0 1 F d 2 l v c 1 Z D a U V Z d F c 3 Y k V q Q m t 6 T U d E Q U F L V n o x Y 3 E r Z m Z 1 d 2 F O R W l a R 1 J r Q U l B R n d J S 1 N r c E p s R F c w N F p D N l N n d l I 2 L 1 o r R k V P c 0 F o Q U Z B V k Z R V X B r K 2 Z E b D l m W D R X V D N a N 0 N 3 a 0 t z V 0 x F Q 1 A v e n d B M G 9 Q S 0 1 j e G x K N m l j V l R o Y U U 3 R F J W S k E 5 K z d k U F J z M W F 2 U n Z B U E 1 C N k 5 x M m J Z d F p z M m F o Y j k r K 1 N r Z X J r N k 5 I a j J M a H d v W D Q 0 N D g v Q U 1 B d V N k S m J P V G s 1 Y n p T R V V W M j V T R T R X S E J 5 c z E y Z z B u d 2 9 o Z 2 9 V U W V P S 0 p K L 0 N 2 Z i 8 w T D N 0 N 2 V T a 2 V U U l h G e E 1 U N z Q 0 Q U 4 4 K y s y M 2 t D U U p S S F N H a U 1 h W X p l W j l T b W V y V D F 3 a 0 o v S D M 5 L 2 R 1 M 2 J y M U x B Q 3 p o Q k F h Z j M 5 L 3 p K N D l H N z E 2 O V Z J N l d y M D R m d n c 0 N X M r Z m o 1 U 1 V G Q k N S U k V R c n J W Y n J Y T F V P V H N s R m N n S 0 R 3 Z k F B Z 0 U 4 Q j N L Z l Z h a k Z 5 N U V o T W 5 q d 1 p q U m 8 x V W p w Y X Z i S m F y W W l K a W N G W F g z M E Z t O D B H S W t x V k p H b H N R a 0 x D T H F X e n l Z M k x W S S s 2 Z C s v Z X h O U F R j N z R R W W d v Q T B i b H p a O H l i T n c 5 Q l F V R k t S M 0 9 x T T J m T 0 l E b z Z H c W R Q b n d Z Q U l x S 1 B O Q n J O e k t O S G o r W X F u V T B 1 Z k t w N V B R a 0 p D W G x F c D l Q O U l v U 0 k w d W w w N G 9 V W F h z Q m J i N z N s d E d Q a 1 h F b k x s a T B 4 Z E 9 o U T Z I U T Z K Q 1 l t Q 2 t t U 2 V n S j R 3 Y y 9 Q N z J S R 1 J r Y X k w d m 5 r d 0 V z a 2 1 Z V 0 d o a m F U S k 9 r d E l j V E x B T k M x Y T F m T W 1 6 Y 1 A 5 O T E z b j l M U l h F S n F h a X J t e l p 1 S D Q 4 Z E x 2 N 2 N s b 2 k r T G l v c W 1 u R H A x S 2 t 2 a G F I W E N S W k t S W H E r U E J Q Q 3 h F S 0 t E c D Z j b n h v d 1 p n M 0 h q e G t H c j V R V i 9 l W k l r N G V 1 d n Y w W k 1 U Q X l L a T R 0 Q l J G Z U V F Q z h i a m N a c U w 5 W H A 2 c m h J T X J q d n Z 2 d G F l b n Q 3 d n k y R W V C R U F 1 b m Z 2 a n V q b 2 F B U U V C Q 2 d k e m F W Z H V u U U o w Z E h S T U J x T k F F b 3 Z p b W F 4 V 0 Y 1 T l N r c k t V R G p h Y m V N a T F W R n d j U E F 3 a l V Z V E k 0 U m 8 0 K z N 0 a l F r V E p 1 R D U 1 N T k z K 3 F r T z d v c U l z R 2 5 U S n J 6 L y 9 2 c 2 9 L Q 2 d B R V Y w a m 9 r b G 1 z L 2 x y c G J Q Z E R u N j M 3 M U N Q S G o z Y W V u c D Z 2 Z z l n S k F B W U R B Y k 1 u V H N Y Z D k 5 O X Q 4 T E o z T l B s e T V l e F l N R U N I R G h 3 Q U F C Q V J O c 3 R G c 3 Z F c E t T a z N 4 V 0 9 W a X R j c E 5 z b l F r S k N S Z 2 t o U G h C Q 0 5 H L 2 N 1 R E Z l Z W V V V l B Q W F V V N 3 d V c W l N a X d v O C 8 v b 2 g z M z M w W H V i b T V B S k F u U 2 R K V X M 5 b T h G Z 0 F w S E 8 r V y t K M i 9 E V U Z C U W Y 0 N m 5 l N U R B S T h C d 0 F N U F B J Q T V j K 2 J B e j Q r d m x p S 2 5 y S 3 d z T E Z x M E N M d D M 3 M 1 p N M m l X R W V P b m 8 w Y V B u b E 1 4 M U s 3 d z d x W F k w Z X I x K 3 J F Y W o y U 2 F F N k 5 H M G F W U E 1 t R E V E V T Z k T 1 J a T W 1 U W l R P a H I x N z k 2 S n Q y N 2 J W R G d x N W J k c z J k T z N h R l F C d z h l S k Z O R z N h R k F D U W t w S l M 3 Z m x P U k l U c z d H e j Q r U G p V V C t o Y j h Q S H h 3 Y U J C Z y 9 D b l A v M E p K c E 1 K U l V W R m Z 3 S X c z c y 9 Q T H k 4 a k k r T U l Y S H p w e E t v U U Z C V D B K N z F l S D J j d 0 d N a G d N T k N V S 1 Z Q b z Z 0 V 3 J w T F N F a E F T N m N 1 V U t F U k V O R 2 p T b z d P Z G R 1 M 2 F S e l d h c k 1 H L 1 B u a j N M Z m g 0 O G V E Q n Q z T G l 4 N 0 d j a W 9 o O S 8 v S k h P b m o x T E V 5 Z E 9 w T k d q U j l Q a m p 6 O U 9 n d 1 l O b 2 x H a l J 0 S G x 5 N W V k O F h L c W x a T 1 R R N i s 5 O W h v N S 9 2 M z F l d j A r Z z h G d 3 Y 5 S 2 Z D M V o 3 V 2 9 Q Q j h L c k J Z Q 2 c w R 0 F 3 V U V S R k J 2 L 3 p 5 a T Z J Z n F 2 T F d y M T l Q a 3 l a T k l p S 2 l S e D k 5 b E x L e X N t a l h y b D M w N U p O U F V r b E p D V D N 3 d 0 F O b D g 5 N W N w T 2 5 U c D F O a V l p S U 5 I a n l Z Y 2 5 O e n F W K y 9 m b l R o d 2 d W N i t P R 0 g 2 Z U x G a T F S U 1 V 1 T D A x M U 9 U M 2 J 0 M z A r R E J n e D F s S 2 p Z W U R O U G h R b G V j N U d 2 S V Z p R W 9 L S 2 l i W H E v Z k R l Q j l B T j R E Q n c 3 R X B r M m J N R 2 p R S U t X a m x Y b j Y 2 Y W R 4 N 2 R v M T d O K y 9 I N U l r S V N j b k I 0 c 1 d M Y 0 x D a F F 2 a D Z l b D V 5 O G N P S F R v V X N i R 3 h B S U R Q U H Z z T W t a R 1 I 2 T m l 4 S X p R Y U R U c D A 2 R k R q N D V Y d z B F T V B Z Z V B H a l h q O D h j Y 2 h o R 2 d F W U l u Q l l E a W s x K 3 V E b G M 3 R 2 J o S W F H d X B o T U J p b U d 3 e U d F b 1 B C U U l N R 0 R h S m R 1 M 1 l w L 2 N l N F d s b F p X V V J F O U 5 C R E Q x R i t m a j V k d U h D a D d M N W J M W k h z Z G p z V k Z 4 Z l Q 0 T U d E c W F p b 2 l B b 0 t D b 2 l J c U Y r L 2 Z r N U t Y a m N I R H g 2 a 0 l V T 0 d P R m I z c k F h R E l i c E x s e T Z L S G t y d j F u d n R E Q V p E U E l E K 2 N q M G Z F Z T E y R E Q 0 e V p N Z 1 F U S n M y R F k w Y k 4 1 Y n I 2 V 1 c x W X N X S 3 N t R 3 g w d F B U M G E 1 Z H U 3 T D d 0 b T N i a H Z E d 2 N P e m Z 2 e D l B N m F D U 2 p 1 R 0 h J e U 1 q N G U z d G p j T E N R b H k 1 Y 3 F Y c z J r b X h z Y k h v M W F z W D J y W n R D N k Q w Z T U y M m J k d G k v d n o 1 Q 0 E w T m R l W k x x N V d p b 2 l L c 1 h M a 1 N H e m R 1 Z E V 3 N m F q U W F l e X F W e D J Y V 0 1 l K 1 F i Q 1 c 2 b 2 F 3 M X p a c z N y L 0 9 n O V B W c H l w U X B t R E p s Q 2 d v T E M 5 R y 9 m M z l z M j d h d D F v L 2 R 2 S G t 6 M 2 4 v L 2 Z Y e j U 1 W m V Z U G 4 w N i t 2 V H B B d 0 R 3 O W Z V d G U 1 N 2 J m V T V u M D J n M E Z m W T R F c E d p c H h p N 2 U 1 R U F B R W F q V V p Z b G E 1 Y 3 V Y U m 8 x Y m R y M E R R R C 8 v T 0 t M T D N U e D h m R 0 l q b z R 1 d T J 5 a 0 s z b n N z Y 2 N B b E Y 3 Z n l H N j N s O T B H Z 0 0 4 L y 8 v e V d q O D N M e T h P W k 0 y Z l F z b V Z M Z l B U U l I 4 a k t 5 c 0 x n d 1 l O c m Z V M G x w U 1 V s S l N F N k 9 o b 3 B L U 2 t B W U F Q d z B a V X J W N l l w b W N r O S 9 1 V 2 N K R G s 1 d V F U Q X R L Q 2 d v R z k w T 3 Q y b m x 5 N W R D b n J w c F p m d z F G T l A 0 W l Z Y W G 5 H S j c 0 d 2 N I R X V M b U p n W T V P W G x Z Z H E w M m 4 r T 2 x p O W Z q b W V l Z V F a d n Z Q R U c z b n Z 2 U G N 5 Y U 5 R c 0 d n d 0 Y z M 1 h W W G Z j V 1 Z S V k Z S R V Q 3 K y t P T 3 l Q e F J F Z E 1 a d X Q 0 O V B U R X h V L 0 l M U 3 J y d n V v c U R F e E V T a j B X Z 0 1 K Y U l G U k Z U e T N Y Z m Z Z Z V R J a 1 d Y S G d i b V N u V H Q z b 2 5 m d j N w V 2 1 C d 2 R Y d l R Q T F p y U E J Z c k d V c m M 3 Z G R k Z G R X T D E 2 T l U 2 Z E 9 u W E h G e W x 6 Q n B Q S m h G R 2 p S a m x L W k F X d z N H S 3 h C T H B D a V F B d T B x M 1 l U Q 2 J U U E V t U 1 F v b m 9 j R 1 p t S m w 1 N T V S W E 1 u e i 9 m Y 1 J 5 W T R 2 Y n U z W X Y 4 L 0 h 5 R W g 0 Z F h 1 a T h t S n F i S 3 g r a D B P c 3 l m U D c v U z l K O S s r Z 2 t Q U C 9 5 d z d C b n J L a j g v S D B 1 W E x z W D Q 4 Z U 1 k d z N 3 Z E o 2 T G V S c U 5 4 b W l z T l F z b X J k a l Z J U 0 V o S U F 2 Q 0 F Y c S t m T G 9 T W X M z W H J W c D g 5 Z S 9 a Z z l 1 e l p p b j d 3 Q 2 d v S 3 N H e l p N c n o 4 O H N 0 V j d o V E p 5 O H R E N D h h T m N l Y k 1 H W G g 1 Z V p W T j k v V D B 4 T W l S S T h 0 K 0 h q c D B L Q j U 1 N U J G Y 3 V I Q U I v Z n Z M d m U r b W J n N G N P S U N G Q 3 h j N l J u R X R K c U p s S n B O c F B s e H d q S E V 1 V X U x S U p w U H B M W V B C c 0 l t S V B z d k 9 6 d T R 6 Z G V w V U R C d z R F T k 9 t V F V P T E Z p M m N I b W p y M X E z b z B x V U x o Z 3 d a V X V Y O S 8 v a k h Q N U N Z b U F o U F Q w K 0 1 I a j I 2 Y k x y a m k 5 a n l Q d i 8 4 Y 3 l 4 W X N L R E N 6 b 2 F x b G 5 M T 2 t w d W J p N V V y V j V i U G V s U U l N Y 1 p v T k I 1 V E x G U U 4 z U D E 3 S k F M a z I y d F h T M E t 2 M T A 4 U 1 F y d 0 J 3 T G R a c z J h W U 1 X T U d C Z z R j N k 5 U V E t D U k p n d F Z x V m R X U V h r U 0 U v L z c z d j F p M G F C R 3 l z c k l B b 0 Z D U 3 B E Z k 1 a d k 5 i Y 1 B F R F Z i b E l k N m g 3 O S s 0 Z E d 6 V n F 0 Q T d B Q U t E M E V K Y V p N M m V X Z m F I S m J r O T J k a m F X T D E r T y 8 v e m 5 Q d 0 F B S X R w N 1 l 3 d z h 0 N 2 o y R W h l c G p r S k N R c 1 l M S V p Z N l R 2 T D c 5 N y 8 v a l N G R G h 2 Q k p m c l Z F U k l p T G k 4 U G l 4 W X R 4 L 2 Z w M U F M Z 3 V T Z E p j c z l t O F V 1 b H N 0 O E 9 0 M z I x W E t C S U F k T y 9 l M 2 E 5 U m 8 w W W Y 0 O F l K Z j J G a F l Y a j k 5 Z G Z S b 1 V N S E p X T z V 2 Q 3 R Y c m 1 E e D R z V m x K L 0 F S V V R 5 Q W N T Y V Q 2 W U t 5 e V c 0 Z k Y w b E d J U 0 V o e n d v a F Z n Z 2 g y b m g 1 Z W V H Z i 8 v d 2 5 S b 3 d Z N G R L S E d p b E J r a V Q 4 O U 5 O U F d M W n N X Z m t C V D J h W X p l Y V B s Y z U y c D F 6 a U E z a W 5 Y S z F J U U 5 u U V h E R k N p Q 2 N C S U N R a 0 J I U G 5 6 a 1 d u V H A y V W p 1 W V M w d E x T O E 9 h Y m I 1 W W R V Q X R n b X h C a X d 0 R 2 p S O U 9 W e k Z W W E x 2 T U J 2 Q k 9 1 V 0 N T S E c 4 T j B m U 0 N F Y U 8 v c D Z Z b F h Y b m t G e n p 6 e m p O c 2 N 6 e V k z d T k y T 0 g z N z R B U 3 R X c k N n L 0 t P U l V v O U g 0 b G R M W j V P Q n l I O E R i N G N w R k F z c U d M M z V Q Q 1 B F O E F I S C 8 v Z m N q T 2 p v Y V h i c D B V V H F h V S 8 z K y s r O V l 1 S E N o W X l C S U l x T H Z p N H F L W G 5 i M 1 l Z c k x j O G t Q W U c y N W V w R W N E Q W J E S U N M N l N B a l J T Y W Z U N G F X W F h z S 0 x M N z R J R H c 4 U H B h U F Z L N X Z O a G c w Y k 5 1 Q 0 R E e j Z B M V d v R m d I U W l t b V F 5 b W I 1 W E 9 w d m N l Q 3 Z Z Q 1 l 4 R z Q z O H N G a 3 N Q Q U d 1 c 1 Z x d j A 0 W W N m N H J u b m 5 z T 0 p F e W V V a m x a d n p w M D d o N 0 Z q e D J M R m l o V 3 d X Q 3 d T Z 0 M r R k V Q Z X J z V V F B T D V H Y 1 R x L 1 h Q N H p T Z 2 Z i d j F X Z z A r T n Z m L 2 9 a e D Q 4 W l Z P Q j d P b l Z r c 0 Z u e j U 1 W m Y 0 N k t P U F l M Z m J B Z U I z U 1 p J b W 1 z M 2 0 3 V X B u c T A r O F J I S X l r O G 0 w K z l x M W E w R 1 N K R l J N Q 2 R R Q U F C a j B T V V J C V k w w c l N a S n Q z Y n A x R 0 R W c U Z C S V N F c F N P V m 1 l b l R w M 0 N D e S s 4 Z 0 5 X c l Y 4 T n V 0 O X N s U 1 Z w a n M 5 b i t y U F l T Q W J 4 R V V s U n d j U E J m T k J y T k 9 p R k V k e U V F U m 8 w Y W h Z a 1 R K e W 9 5 S 0 d O Z E Z C Y 1 h Z O T I 2 Z F Z p M 2 J o M k l D Q U R P U 1 p J M D N t d z I v N l p 3 T k t m a E p a S 0 N F a E l T R G x r c 0 Z n T V J M U 1 l p e S 9 y M T Z 6 R n k 1 T W l 5 Z 1 V y Y 1 F X S m l J c D U 5 O W x t c 1 h i c 1 d S R 1 F G c 1 B M N j l l d m R H M U t K Q U Y 0 a X V R e U R 3 U k F F N E R N Q W V n Q V l Q b n c 0 S m s r Z U R G O W Z Y M F Z 6 V m F l d 3 N C Q X h N V E g 0 K 3 V 1 e X E 2 K 2 N C R E R X Y U R T N j N t b k V U d U R X S D B B M U Z l a 0 d y V j Z 2 Z j A w S T h U b 0 F y M W F 0 V 2 1 I T 2 5 E b m 8 y N 2 V 2 M H J r c U 9 I e j R N Q l l z V 0 l D M H R E U V F V U W 1 B R l N h V G F T N U t U d 0 Z 2 a 0 5 6 N k E 2 a k N J Z 0 V v S G V s V n A 5 T j l C d U F C Q U l p S 2 l z S y 8 v d l V 2 e F F j b n l j d k x 3 L 3 Z 2 d j Q v d n Z 5 L 2 R n e T J F T U 5 2 d D l q R m 1 z O W 1 z Y U R B W D R O W W Z R T F V X N l F h T l h x K 2 Z B b U M r R U t M e F h Y Z m R o V m 1 6 W n F G L y 8 v N U 9 Q M F d E a U x C d j N 6 N H N Y T G d R V j Y 1 Y 0 F Z Q W l J b n J M W k R L O U F V Q n l h a G d Y N W R Z Z l F K V V h D V U R w M V R D M F d 1 M m 5 q a E Z n K y 9 m d m p 4 a 3 p a c U J W c T F a T y t m M D V P V G w 0 N T U x M z h O T l B Q e m t t S F F R d 3 h t Z z B u b l J L Q U R m a D F o L 0 F o b E F r Q j c x Z V A x R U l z U m h B T T E 5 Z l g w e W Z Q a D J S a 1 p I M X R u U W l J d X p j d V J P T E Z 5 L 0 d 0 V 3 Z Y U U V U N V J E V G Z i R G E v R F J j L z d W c 0 p i d j B C Y k V o R k F v R G c 0 T 0 F P V 3 E x M k x Z Q k J B T k N u V H g r O D l 0 c H J G Y 2 I 5 b H N Q V n E x Z X h i T m t 5 L 1 B y c n J 3 Q k t 4 M F M z M l d 4 a m p 4 M D d s a U x y T D F J U n Q v N E F O c l F p T 1 l T R W h M e W 8 w V 2 p l Q n R E U 3 g 4 Y 0 h V N m R P e G R D a F E r d D h B a U V S N G V l Z m Y 4 Y V N K V X V R b j U 4 U E F M b V N K T T B 5 b T g y c j V j a X R a b T c 5 Q V d 5 b 1 J R S 0 F v S 0 N n T m p x Z D d p T U F U d 0 J B Y U d n b z V z e V p j O G R Y V m I 5 O C t U T G V m U E 5 O N 0 5 t e n h 6 S H B Q e m F i Y l h 4 a V l 1 S k Z l U k t y b T F 0 L 0 F C d H l r U n l D Z z R P Z j B t c T F L d 0 g 0 T l d y V U N K T W 5 U O G J J a 1 N P a D F k Y n U 4 c 0 N T S k d I c j F x M V l 2 b n c 1 a W 9 x S 0 F D R E x i c m R Q U z B o S S t M U S t j N n V O V z M 4 Q X V V a W x B Z 0 1 E b S t 0 M H V s V k N p R k U z Y m 1 Q d T N M a 0 l D Q W k 0 N W V N d V h y e U l O O T U 0 b y 9 3 a F N W d H N O d H Y v U z B 4 T X p L e m 5 5 S 3 J q M W g 5 Q U x s S k Z C b 1 B o T V F D c k F k e n Q 0 Z U d C b D E 5 K 0 d h T k h q N j U w Z X J 2 T l p z T 2 1 U W n V 3 Y 3 V W S 1 d D d 1 d F T k Z s S W N R L 2 p F Y m p 0 N G 9 F V n d H M y 9 n Q n l r U 3 J y M X E y Y n I 0 K 1 B 6 N 3 N B e G d n a F J O Z X V Y U k V k S F k x d T N i b 0 J B T T Z m U D Q r R k N 4 Y 2 l J U 0 V C V k h x b z l n Y W J 6 Z m J L c 1 d Q S H J p a 2 E z T T I 1 O V F l U W k x U T l 2 V j Q v U U F p e E J r Q 0 F W c X Z G Q 3 k r O G d F Y U 5 H d U d U V H o 2 Q n p X W U R F V j B D O E h l V H l i U l Y 2 Y X h x N E 5 Z Z l F D N 1 N y Y l Z 2 M z k 3 S H o 4 O X Z L W U N Y Q V d n Q m d J Z 2 t J Y 1 R u Q l F V R i 9 6 a D k r b l N l c 2 d u V n c 2 M C 9 n R n l r M m d r S k N l a 3 R o U G h F Q 0 5 G S W t x U 1 h 6 V 1 p 6 b k 5 L W j F J W l A 3 R 3 N B e k d i e l B p S E U v U U F D d U V U M W c 0 d k V t Q X k 0 U 0 l 6 S m d J d k V t Q X k 0 U 0 l 6 S m d J d k V t Q X k 0 U 0 l 6 S m d J d k V t Q X k 0 U 0 l 6 S m d J d k V t Q X k 0 U 0 l 6 S n d P V 3 Z 3 M G h F Q W 9 B b m d F W U F Q R k N 1 L 0 J F U k V Z N T V X b G Z 6 Y 0 F t b G 8 z K 1 d B T E F J S V h q M E c x W X Z Y T D V J S 0 M x U G F 3 R C t O L z d 2 N m J q R F l E Q T R m b n l v b X N k Y U F G d 0 J j Q k Z B N W 8 z Y m p E V T h S T 1 J M U k E 5 U T N U e E F S S z Q 1 R 3 I y V E d B d 0 d j a H d 0 e i t U b k R 0 d E l u a W h k R X R W R m h T V V p Z M 0 p 6 a D F V N 0 R l c G V n a 1 p 3 a n o 4 Y W R j T G J r O H B 4 a H l K V m N 2 R G d R V 1 J u W n l N e U 1 y T E N k R W 1 T S E Z l T U E 0 Q m F E M G 1 s S X J 3 O X F S Q z N M T k x P b l R z U k d C a U l o e D k r R 0 c z Y n R n V U E v U E h I S C t q V n E 1 Z m p h Z 2 x J U 1 V u Q n d Z T U h s W X l w a E V Z b 0 x k S C t t K z l Z d W 5 T c D Q 4 Z E 5 O V H h I T 0 l C Y 2 N K S F V o W W h h R T l F S X g x N E R T W k x v c j M v O U s y V m x a Z E Z E R H o x V X R q Z G g 4 T 0 R C R m Z Z d T N I V D d 5 V n V z M H F n R 0 V i V W t v a U Y x M 0 R F e m h J a G F L d j F h M 0 k z Y m J U Z V l U Q 2 J Z N 1 h h M G F O R k M 2 U 2 l 1 a U x j b k Z l S j J x M 1 l i T m 1 5 b 2 N I d l V x R k V B U 3 E v a k 0 y Y k 1 H Q l F Y R n d N Q X N y T 3 p u W j d O S F V 5 W U 1 B R n I x c X h S T 2 9 i c X V G V 1 J 6 c D Q 5 a T h U R X h B c l h C U H J t b T I 4 Q U F Q d j M 3 M G Q 0 Z U h q W m R N Y 2 x T U n F 5 c D U 1 N n F 0 S z B j K 2 Z P V l R u Z H c 4 T 2 o v S V d W M l c x e X F 5 S 2 R P S E V D c j c 3 N k t s Y X R X b F U y e m Z H a D Z O V 3 J G N l p Q b n c 1 L 2 Y z O E F R R 3 B x S 2 k 1 Z n Z v e m 5 u b n R P a 2 F 5 d T R M d n Z 2 c X M w T F R R M H R N c n B y R z d j c W t p U m t a S H c 5 U F N z V U t U e U g 0 c H o 1 O D d o Z 3 c 4 K 2 d D U k o 2 T m V 2 S D R L Q 2 d w U 0 k 2 V k x D d z h Q U n V Y U G 5 z d H R k d T N Z d F d 4 M E d T c G Z 5 U j Q 0 Y 1 V T Q 1 p 1 c m h W a 1 R 3 O W I 3 M G Q z Y U 5 I R C t 6 Z n Z 4 K 0 Z o W V h v M U t r V E F n T U R u W l R N d F R Y Q T c 5 T 2 N 6 c T J L V k J Y S H F s M 3 I x c T B 4 W T h Z T X Z Q N z Y 2 e W d v S 0 1 E Y 3 V Y T V Z U d V k 2 d n Z y c X E y c n Z L N z l k e W U 2 Y z J 4 Z X A v S 3 B k W V d F a D h 2 T H k 0 T 3 Z y a T Y 1 Z H V 5 c V l 5 c l d N S G o y N j J 2 d X N W c X N U a z Z p W D J 4 Y 0 p L T D M y N l o 0 O W U v R H V 1 K y 9 p e V N l Z l J I R n h N V W F P S E l s b m 4 z M j J R Z T l z Y 0 9 B b F V 2 M X p 5 e U k 1 T n A 0 Z D E v d 3 B L a X J D O X U z Y k V S M G R Y Y l p k M U w 5 L 2 Y y e m J 0 a z J w a U M 2 R m w w a j F 6 K 1 d 2 N G 5 E a m N K W G V B T 3 B 5 S F o v S E F l d 1 R R b V R K a z h v M T N U Z 0 0 2 a U V B b S t M a T R 2 R H h 4 e D h q S l N Y b G x w Z k F M S C 8 v a m R Y a 2 t R Q j J D e U d 1 T 0 N F e W N 4 Y m l F L 3 R x a l c 0 N k x w R 2 8 5 T m p F L y 8 3 M 3 Z 6 U n g 0 a 1 E 2 Z m Z v M E V S S G w 1 d W J T U 3 k r O V J H d l d y S 0 Z U c D A 3 Z C 9 H L 1 Z J S T V M b E p z N 0 x K R T h B Y l R C L z U w Y T B N a H g z N H d a T X p Z Q 3 d K S W x T M F p X O C 9 B U 2 x E c z F R Q W l o N m l P Y X l 5 K 1 J B T 0 R U V H o 5 R m J H d 3 N P b l R v Z 0 d l Z m Z S Y T l l L 2 N 1 T 3 l v a 0 5 U V V Y 4 Z k h 4 a U l 1 T F E y R m h J U j U v L 0 h H T U h 6 O G U 0 Q 1 d T T 2 h H U k l L S k d S T l N V U 2 8 5 d W J 1 M z R i O E N B Q V R S Z 3 d B Q X F Q K z J t L z F y Z W V G d 2 p L a j N w V G R W d V h p S n Q y N 2 F O M H R M U 2 F s e G N K e W N u M D c 1 O S s z a U o x R k R 4 T 0 F R V k V a O U d v U m c r W E Y 1 Z E h H Z T U x c 1 V W O E V s O X Q 4 M H R k M y t 6 Y X B X Z 2 R I c 3 d I S F h i b m l 5 c D M 1 a n F 3 M F Z T R n l 0 S 3 k z Q j k z T G h 4 Q T d L e X N 2 b z U 3 c 2 p Q e n d j Q V B Q S E V F M l h U N 3 J y c n J p T 2 Z m Z m F a N D h 1 M j h v T 2 Y 4 S m R M d D R t T H B D S T N S d j R w Q V Z D a T E r d X p o U k I v d j N t Z W E 5 Z X V s V T F M V F U w Z H p u d m 4 1 T U h i U 0 N w b E 1 w b j J F d E d 0 V G h P K 2 J y U F p m b k p h S U p Y a k l x b V h E Y 0 M z d D d q L z E 2 U 2 t K T j Z w S U J N d W t y c H R y d T R P S X R y b 3 p D Q n F 4 M F Z T c 2 J 5 O H Z Q O E J 1 S D d 6 Z E N J c X V I Y n Q y a F l G S X F r V 0 Y w b k Z r c E 9 U U z R p b z B v Q 1 F R b 2 l k c W F t c H h V c G t V a X N 1 a 3 N v U j B m Y z N U N U 1 r c W R J M F Z q Z G N K S l h M e k 1 6 O E R V Q k J 1 V W x G V n F 1 V m l 5 U X p M c E x L c G F X b E Z R S W 9 2 e j I w T 3 l r c E t W K 3 B Q R 3 J G U l d v Q U p F a 3 F 2 N T N F T 3 h u c U F S Z X B B U 2 d x S 2 9 v S F V F e E V G c X Z W e X F O R D F n T X V V Z 0 5 3 K 3 Z U c F B D T G F K b 1 R Z Y y t 6 W X N X d E s 1 M U V q U H R h d W d T Q 2 k 3 d 0 Q 0 S 1 o x R H J i a E l O V E F Z R F B F Q S t p d W R R e T R H Z y t F O X B U U F V G U k V k T X B s T V l V c m 5 L S T l Y N 1 d x b W 1 o S 3 B o U k R p T D B w b n V C a 3 Z r V 3 J w N k 5 H a l N r Z G d L T D J h a G l 2 a U p S S m p N d U F p T V N Z R E x o S m p N d U F p T V N Z R E x o S m p N d U F p T V N Z R E x o S m p N d U F p T V N Z R E x o S m p N d U F p T V N Z R E x o S m p N d U F p T V N Z R E x o S m p N d U F p T V N Z R E x w S W J P M y 8 r Z k t W c G h Z V 0 Z X T G h 3 S V l x S 2 l t c D h m R 0 Z o W V g z R W F w R D R m Q 1 E z d G 5 M b F N u a D V l V 0 h C Z 2 d Y d z l Q U U V B U G o 0 K 0 N B c k t 3 d n I x N i 9 I d U h I a k t z e C 8 4 T 0 J C N 0 5 x M U M r b n A 2 V W h K U 1 V I e j V z M 3 h 4 U m R m b 0 d m U G 5 2 R H p x M 2 d X Z W 1 a b U p n N G R P d V M w M S t M d X V F a H V i U G 5 5 N V p n O W V 6 W i s v U E Z I e E 1 U R U F B Q 3 N W a X M 4 U E R 5 U W x K U 0 V E U n M y b E 0 z N z B F T V B Z Z F N v V V F n T E M w T j B k R F R p N H V M S 3 l 1 Z m w 1 W V Z 0 M j d a V m V P N 3 c 4 S E R u d l J B V j R D S z V L U 0 p D Y 1 h F e D N u e n p U V 2 c w R 2 9 3 W U 1 R S z V 1 Y m t Z U D M 0 O G x p e F p n b 0 N B Q U J B U k R o M D Z o T E N 3 L 3 h 2 Z W 9 F d V h M b G k 0 Y 0 d G W m l a Z z h 1 R W h 1 e W 1 3 M j Q v W F h Y O G Z z M m J Q U n U z Z H Z a R 2 R u W T l L a 1 N S Z z N i a H d D Q W d J Q U F K S W s 0 Z X V 2 d j B a c W F p c W V m d n B w T E Z 1 M k R I d j I 3 R U Z 1 Y m k 2 R 0 R 4 O E 9 B T m k 4 Z V R P S 2 k 0 d n g y R 0 9 Q V l h o K 3 U 5 M 3 U 5 T m Z r e m 9 U U 0 F l c k N Z R E F R Q U J p T n h u c D d I W T d m N F l w a k 5 o d z h l Q k N M R m k z Q 1 Y x O T l o Y k Z q e H l J d E x R M S t m b j R v S 1 N t Q n p X Y U R W c X V G U n F O Q l F V R U J Z b U p p M E s x Y k 4 r e m R 1 e G V U S j A r d T h I c D I 3 T m l C Z 1 F N S F Z u a n V Y M z c 1 Q l l N S E Q z Y j J T N n F S W T h 5 R y t u e l A 3 d 1 F 2 a 2 R 4 W V d G Z 1 l O b S 9 l R E o x T 2 g 3 b H o 1 N k p a c z J i d z l m V 0 Z q N D h Q d k x 5 O H l 1 Y j c 0 W W N m a 0 p 5 Y 2 p H N 2 R 1 b U h I a m g z U W F E U l l 2 S G d 4 S m t 5 W W d M R m p 4 d 0 l B V n E x Y W h Z c 1 h M O E x m M z c v Q z c z R E Z N c m t p T H B L Y j I 3 d D N M O E x E d z l H a l J 3 O E 1 H a l F J Y 1 h G e G V Q V F J S e E V Y R n d j Q T Z O d T N M L 2 J z M l F N Q X l N N 0 9 4 c m x 6 N S t E c j Y 0 d G V 2 W H B o e n B 3 N T J M S m x D N F F v L 2 V N Z U d o c U t 6 W n M z U T Z 2 V k t 2 W j Y z Q l V Y e V k w V k Z C U m c 1 c 3 l a a U k r U F I z R n h N V F N h M H E 4 R n E v c 0 9 h Y z J h T l l p T W p N V G F 0 V 3 N S R V J H Q i 9 2 M z d Z K 2 J N b V R o M T Z s V F p Q S T V 0 S n d D S W p Z M n Q z e G V n S W x 3 a 0 4 1 Y V F r S U N n b 0 N E N C t Q a m c 2 T k d q N k 5 T c F U 3 W H p m d m J a W j l C c X R S Z z J i Q m p X c m w w T E F O Q m 9 O R m l 5 W k V u W l B M e E V 1 b k 4 4 W k l N Y k 8 z a n d J U H I y N 1 F z a X d 2 c j E 2 e E V W R l Z W c E h r b V N R R V R Z d F d z W G 5 u d n V P Z m o 0 K 0 N p U V Z Q M T R p Z V R H Z H U v Z W p m b n o 1 M l B L b E N s b z M 3 N D l o Z z R k V 2 1 t Z W t K Q V F S R V J F b 0 V P S E R t a l h y b D J G K 3 h J V E V 4 R W R I V j F o M n N p U k l 5 d m M z c n k 1 M m d 1 a n M z S z R T R z d L Y X J W a X p w d z V D Q T R P e H B R c F V 5 c X M x d l h w M D Z m c z U 5 V 3 J W M W Q 2 Y k 4 r K 2 Z R R U F R V U Z C W E J T W n V O U y s r T n Z W M E w 5 S G F v a G M 5 W H N r M 2 t a a V R B W m N K T V p r d 0 V W a V R B W m N K T V p r d 0 V W a V R B W m N K T V p r d 0 V W a V R B W m N K T V p r d 0 V W a V R B W m N K T V p r d 0 V W a V R B W m N K T V p r d 0 V W a V R B W j h H a 1 V 0 T 1 k 0 N l p x d 3 F 2 R V N x Q V J I e H V M M n U 1 N 2 p T Q V c 3 R 1 M 2 U W F t R X l t c 0 p y b m N u M 0 9 P S G V y S W V N b E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N d U V t T X k 0 Q 0 l 4 S m d O V l h O Y k Z j Y 2 t T e H B U a T F r c 2 t 2 Z 2 d Z W T h 5 c E R B W U Q 4 W k s 3 L 3 J q M U V v a 3 h W O E Z G W W t 3 R 1 h D V E d a T U J G W W t 3 R 1 h D V E d a T U J G W W t 3 R 1 h D V E d a T U J G W W t 3 R 1 h D V E d a T U J G W W t 3 R 1 h D V E d a T U J G W W t 3 R 1 h D V E d a Q 0 N V R H N E c V I y a G 8 2 T D h s U 1 h y Y W N W c 0 k w U k 1 B a U 9 o S X V X b S 9 H W T N H Y V V y a 1 V 4 d F Z u T m p I S 3 B N a 3 l l S W 9 U M 2 5 s c D l u d D l u a m 5 w b E l 2 W G l L c G w 1 Z G V y e T h V U W x U M 0 h s T k p T V W 5 U c E t T a 2 Z L Z W 1 V a W 5 l U m x L d l l n Q W 5 i b k Y v T 3 B k S V B s d 2 t G U k 5 D Z k Z I Z G Z V V D B 2 V E 9 6 c U I w W F N j V 3 V Y N z h l Q T Z E U z Z l V k V o R 3 Z Y c n M x V k l K S n F j W k Z V T E R r N S t U b 1 J u Y j E 1 d W t h a n V a e W F t c H F q U k N h M T R p S 3 B I Q k d 0 d j N t Y T N X N y 9 V W W t z Y X N a R l V y b k 1 6 T X h W T j A r e j J X e X p s Y 2 l p W m x 3 a 2 x V d E x T N 3 R L U k t u b E p s M D l m d n o 0 W m F Y e X F C V V h x U U d R S k d s R H V a d i 9 V U 3 l J a W 5 H U k d n Q 0 x 4 Z k l l V U x x M 3 p t Y X p 6 V k U 2 R D J O d V M 2 L 1 g v M k V 3 R 0 x L V n p x R l d m S 3 h k Q T B G R U d 3 S G N y W F F P d G V K a j d l U W p R a 0 p D Z W 1 z M G 1 p Z 2 l l a 1 F J R V F D Z 0 p R Q V B w W U 8 1 S 0 J z U l p R c 2 h 6 Z 1 B Z T F V u U 3 o y Y X o r Y j h B S k t X R D N R a 3 V V d D B K d l Y 0 L 1 J B a X h G R U E z c G N P N E 1 5 S T Z M N F N Z Y V R R Y U 4 2 S 0 t J e k p j R 1 J l c E R n S U R B N X Q 3 Z U h p c 0 J U Q U 1 B U H o 5 L 1 R G Z 3 d B Q 0 V o W V h o b m 5 2 d V F i T m 1 6 Z U R o d 1 F 1 a 3 F 0 a H N O d V R t N X V M O C t m T T R k T 2 d R N H V Q a m t a c W F D Z 0 F n b 2 p p N z N U N D Z N V E V 4 V T l t V X R j Z E Z 1 a 0 5 C U V V I K 1 d x M D J Y Z 2 p S d F h Y c j F w Z z B h U k t p b 3 F K U S 9 W a 0 w 3 R m F J Q 0 R 0 M z d z V E t s U 3 R 4 N m R J b E F Q a T l w S 1 J r U U Z K U 1 V y T F M y V 3 F E M y 9 V N 0 V C U V U x R W F y M V I 0 U V F 2 d 3 B M Q 3 d N Y j c z M U Z w b z J i Y X A w T E Z V b 0 t D a k E z T G x 6 O G R 0 d n Z 3 R k F t c 1 Z p Z W V E N D h l T i 9 L Q n l y U m x x b E E 3 a W I 3 d D I 3 Z T N w N m V t N F R R Z 1 E v O H N n a l d M R m l C Y n k 5 d l p X T 3 B S c W V u c D Z J a U l o Q V d s b 2 F 6 c D Q 5 N j Z 2 U m F Q c D V l W G w 5 b n B P V F k x T T Y y N j F 3 a 1 c 2 V H Y 3 L y 9 h M E t J d j k x L y 8 v M z Q 0 S U 1 Q b 0 5 Q e E 5 3 a H k w M m c w Z V B E Q k I y R X l t W k N l b n U 3 b j V l W F Z O Q 0 1 q N H h l b G M 5 M E t y O X J k a H F D Z 2 9 H N D Z u U z d K e D h k S C s r M j M z N k o 5 K y 9 a S 1 I x S z F x M W V 2 W X N T S U V j a l B 6 N 2 R i c m R h d 1 k 4 Z U 9 I V l U 2 V T N Y N E V L S G J v T l Z x M 3 d T Z 0 h U Z H V I S m Z J Q 1 Z x M W F v V 3 B V N m N D Z 0 Z h b j B 5 M V h P c y t 0 O E J L c G x r S k R R d 0 9 K S 0 5 I U H p 3 K 3 h z Y k c 4 U 3 V j a 0 5 w c 0 5 U e j M x R k M 1 Y 3 V B Q k p r d n F Z e m V a O V N t Z X F D a S t S Y W 9 t S V h n V 0 F a N T U 1 a G t 2 a 1 J E c W R E d V B I a n d j Q W F E U W F s e D J E a j V k S X R k Q 3 R X e m Z m e G 8 w Y l o z c D d l M 3 Z 0 M k x F R F B q N C t T a 2 R x V U l x T G l 6 R m 8 w Q 0 R r N W V X V j J H e T J k c 2 V P S G J 1 b W R L Y W I 4 U k t w R n J 5 O H Z D S U J l S V d I a D N P S k Z P R G w 1 W V h J e U V n S U l S c n B k T H J u b G M 1 V E Z T N V N M V 2 k x M n N j Q k l D S W l R d W t v R F Z h L 2 Z 2 M E F B R U t J S 0 l X a l Z J b U x W R E 1 0 R V V W c H R W c j A 3 d D F i N l N 3 T l Z t Q m d J T F J h T F F E M G h n d W U v c 0 5 G c W t G b 2 F P a T l R b 2 p t Q V F F Q j h Q W D F W V H B P Z y t Y a j Q 0 T W V Q W G 9 B Z 0 s 5 Z X J 3 O V J P c y 9 O d U V n M W t D U X B C Q U M 2 Z E 9 t a W R K U U d M e W d v Q 0 F B Z 2 h P a X J j S l J L d U V n M X V 4 O E F B Z 0 l D b E 0 1 U n B m a j R l S 3 h h V l d u R U x R d 2 Z Q a H l T V k x 0 e j V N T E R 3 K 1 d P V l M v d X V l Y 2 V B Q U F S O V Z B N F N p V X V 0 N j d w Z 3 Y 0 T U F K M D d k M V k 0 U m 1 W R W h F O C s r U V R U c G x Y K 2 V 1 W E N o U X N n c W 5 o d V h H U m t a S l h Q W T d G W X F y e H Y v d n o 1 K 0 1 0 Z i 9 p S l B X Q m 0 w Y T l j T 0 F I R G o 3 R 0 9 Y d 2 t X c V d X Z m c v O T V F V i 9 M V F R 6 O G h J Q 0 F B S V N F a F N F M U 5 4 Z G l 4 W X l 2 Y y 8 r a W p q M W E 0 d l h Q b n p p c W Z K e n c 4 S E Q v L y 9 I T z k 1 W l J M c T F h d E h E L z Z L W m 1 q S 2 x 5 a 2 1 2 a 0 J R S X N X T F p U T 1 V V R k 9 U Z z Q r L 2 Z S V H J G b X p C b D k r K 1 N W T 2 5 E a F J v U 2 l o b 2 F H S W k 0 d H o 3 T 2 x T Q m N j N V g w V F V V d U V v b F h D U m F p Q 0 V h Q W J B N W Z i W W J k d T J E W m 1 a b V J n M 2 J o e H l j M 0 9 4 W W N P R 2 1 o K 0 U w c V Z Q b X p a d E t r e X p X c T B Z T 2 5 S b z J l M U x s e T d o e U p F a k 5 6 O V V j W T R 2 d z R V U V R S U 0 9 V Z 2 t Y c V d i Z V F P a 0 p a N j V r e E l n U k d E c D B L R 2 J P b k l u b m 4 z O G V i Z H U y U m Y v K y 9 T d k 1 V M z d W Y n R X c V Z i a i 8 v d n N C Q U x H e H N S W G 1 D d z h Q c n p E T l Z Y Y y t s Q n Y v d 3 J Y Z U R I Q 1 J h c z N W e G 1 M d z l 2 Y k d 4 b z B i N G V I a G d S R W p S Z 0 N v Z m h 0 S W h W e n J 6 U U F Y c V V a R V Z D e U V h R k p T V X V K U 3 g 5 b W x w S 1 R n N 2 J m Z m h s N n Z 4 d 3 N 2 d k F B Z k h 4 L 0 V 4 T V J V d T J l d S 9 N N k V 4 e D U 3 c k 9 6 b j Y 5 Z X Z 3 M k t 4 W U 1 D Q U F X V 2 5 6 R n N z b H Z v T m Y 0 Z X N W c X Z q e H h J b G M x U 0 Z p M V F E S W N S M U F F M 3 k 4 L 0 5 k c W t o T m 1 q V E I 2 T k d q R V J B U W d J Q 0 F B S F R x M U F r Q W t K b V p p Y U 5 I S z U 1 S T J x d F h y N 0 t m b H k 5 Z m p q N T k r Z 0 F B O X V 6 W m d 6 V n I x d U R r e V p Q b z B x V U x G a X h Z Z 0 x a d D I y T H Y z c j N P Z X l H M 2 9 h a W 9 D Q U J B U k F V S 1 I 2 b U V 2 N U N 0 V 1 R v Q V p H Z T c x c k R a Y m R x M H d h d X Z 2 b 3 F v c U N n R U J B V G d 6 S m t 6 d F h w Y 2 5 6 N T l V R m h Z a U 1 X T E Y y U D k r d l Y 0 L y 8 z M 2 9 k U H B N R 1 B H R E V 5 W k 1 n V z d k K z h 1 S z V x c n V Y N z l P Z 0 J B Q 0 p H b G N K U k t 1 R W c x K 3 g w Q U 1 q S X l s T T V S U V V w S 0 N 0 Y X V Y W X U v L y 8 z d j Z O K y 9 Q O T U 5 O T k w Y U g y T 3 h X T E J w M H l h T U d q V U t I V H Q y e E t w V n E 5 Q 3 N X V E 1 B c F V k d X Z Q Z m V l M W k v Z m o w b V Q 1 N k 1 4 T V R F K 2 4 0 S n R 5 M H J x N 1 E v U k 9 S e T E z Z m l W Y n N h U 0 p K M F F x U F J E S E 9 N Q X V v c U x s e T R n T 3 p z Y k R 6 O T l O T 1 Z 4 d F c 3 Z V R 0 S m t p V F l i R G E 4 O E 1 J T E N B d 0 1 4 Q 2 V m Z k l M V 3 J W d F h l c z V X c l Z v a E p p W U c y N 1 p 0 U T N S M E 5 K W X R X M V o y V 0 k 0 c l N F O V B C d 0 F J S V Z J V W p s S U p G N m x t S j R I U 0 p Z Q X I 2 Z G V 2 W D l r N U 9 1 V 3 R Y c j B h W V d G a E Z h W W R Q b n d Z T 3 A w T 1 g z N z V a W l Z E S 0 Q v N z d M T m x Q d 3 N o T U d U S U V B d 1 p N a 1 Q r M E h Y a 2 V B O G t T V H F o Y 0 p S S 2 V O V 3 V C a 1 J r Q m 9 E a 1 p M Y 1 l P Y m R T a V l E L z I 5 b F E z V G p r a 3 l a T n F 0 Z E 1 j b k d z Y m 1 v M G 1 q M E t S N m 1 F a T F T R G h J U 0 U w d 0 R 5 a 3 B P V F V W a F l x S F N j Q n F 1 N H V O a F J w Q U t q M G V o e T Q 5 d H h r V 3 B t Q S 9 D e j N X N 0 g v d j M 3 b G M 3 U 1 l C M C 9 m a H c y b X c x R W R B Q 0 F 0 Y 1 l I T 0 J r W H F S W W t T Z G 9 L Q U w v K y t x d l N V U n F z M 2 J 0 M 0 F 3 Q 0 l 5 Q 1 d I T H V Z a T F Z T G R i d D l P U k N Y N z l 1 M U R j W E d 4 M G 5 F Y U h J d k Z n d T N i d H d P Q V Z R a n h 1 Z E o 1 c X N K R n F v V W I 0 N m g 5 b T U r Z l g r b U F U M W I v Z H U v Z W p a e W N I Q k J S b k 1 s a 3 V x S j B u c X B 3 a 1 d w S k N Q R W V B S H p 6 e l R l d z J W e j Z D a U 9 x W X J m Y n N X N 2 R P Z 0 N B R U 9 K d G h l T l V p N H R V U z B h a j h T Z 1 I v Z n p I S D M 5 Z z A 2 W k 5 T c 2 R w T U 9 M a T R u R G 1 6 Q m t R M F g 2 a j B l a X l o N 2 R 6 a 1 c 3 U G F 3 R H N N V E V 4 d U h M R k p k Y 3 d W Q 1 V u S n d m T G x p M E R F V W 1 T S k U x W E 9 z K 3 R x T 2 M 4 W k N m S X l N a T Q 3 T 2 Z u N T I y e F d Q b 2 1 K U 1 V o S 2 l v S 0 d n M y 9 M Y W 9 Q Z H J z Z H M y Y k 5 j a H l N d T l a c 0 5 s Y 2 V L c 2 1 G Y 0 p G d W s 1 Z V g x M T V 2 Y i s r L 1 p t U m t 0 R X R Q V D h m R E R 6 L 3 N j a W Y 5 d V R 0 S m t 2 R E 9 P K z g 0 O X R T Z H R 0 d n R 3 e T l m d n V 4 e T N 4 M l Z 4 M F c 2 V F R r N U 9 i Y V d M V n R 1 M T J x M V Q 1 O D l l O V k z S l N V R n Z Y d j N k c m x U M G Q x V l V W R V J G a T l l a k 8 r L y 9 4 N E F y a 3 F T R k p H U W t P Q m F o O T V Y Z 1 l 0 M E J 6 S X p N N i s z Y U 5 G a X E w N m 5 l K 0 w 4 K 2 Z Q T j R 1 T G k w T E Z q U j l 4 O T k 5 M j h k T H B E U k l R a l I 0 N W c y c l J w T 0 h E Z 0 F B Q m t X Q 3 l X U n h N V E U w O H F u Y T A y K 0 Y y d m c 2 Q 2 d v R F k 2 b l c 0 R G d I N U E 2 Y k R H d z R Z T l E y Q m d J R H A w N k l B b V R a c n d S Y 2 1 x W W J m Y m t a K 2 Z q N 1 M w T k J 3 L 2 Z o e X h z Y k U 0 Z W J L c 0 1 3 Z H R O d H V U a V l t S k Y 1 W E 1 l R H U 0 U 0 h V b j l I c j l H Q 0 h F W E F D Z G x B N 2 o 1 d E l B T E R Z Y W p h c 0 I x R z Y 4 W l J m Q l J a S 1 B K a m c 0 T 0 V x a j B U d 3 B o T k F E N k F D Z 0 d m a W N y K 3 J Z a V N n W F F M b 1 F 3 a 1 J F V z B 3 b T B 4 W U F k c V d E T W N Z W V k 0 d 3 h 4 a G h q a k R I R 0 d H T 0 1 N Y 1 l Z W T R 3 e H h o a G p q R E h H R 0 d P T U 1 j W V l Z N H d 4 e G h o a m p E S E d H R 0 9 N T W N Z W V k 0 d 3 h 4 a G h q a k R I R 0 d H T 0 1 N Y 1 l Z c T d Q L 0 R 4 U l B D Y n Y x d D V k S E F B Q U F B R W x G V G t T d V F t Q 0 M i L A o J I l R o Z W 1 l I i A 6 I C I i L A o J I l R 5 c G U i I D o g I m Z s b 3 c i L A o J I l Z l c n N p b 2 4 i I D o g I i I K f Q o = " / > < / e x t o b j > < / e x t o b j s > < / s : c u s t o m D a t a > 
</file>

<file path=customXml/itemProps49.xml><?xml version="1.0" encoding="utf-8"?>
<ds:datastoreItem xmlns:ds="http://schemas.openxmlformats.org/officeDocument/2006/customXml" ds:itemID="{E2054B8B-4E51-4E45-B93F-1B7F9795BA1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4215</Words>
  <Application>WPS 演示</Application>
  <PresentationFormat>自定义</PresentationFormat>
  <Paragraphs>556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1" baseType="lpstr">
      <vt:lpstr>Arial</vt:lpstr>
      <vt:lpstr>宋体</vt:lpstr>
      <vt:lpstr>Wingdings</vt:lpstr>
      <vt:lpstr>Segoe UI</vt:lpstr>
      <vt:lpstr>微软雅黑</vt:lpstr>
      <vt:lpstr>Calibri</vt:lpstr>
      <vt:lpstr>Lucida Grande</vt:lpstr>
      <vt:lpstr>Montserrat</vt:lpstr>
      <vt:lpstr>Liberation Mono</vt:lpstr>
      <vt:lpstr>Arial</vt:lpstr>
      <vt:lpstr>Arial Black</vt:lpstr>
      <vt:lpstr>Verdana</vt:lpstr>
      <vt:lpstr>Calibri</vt:lpstr>
      <vt:lpstr>Adidas Unity</vt:lpstr>
      <vt:lpstr>Times New Roman</vt:lpstr>
      <vt:lpstr>微软雅黑 Light</vt:lpstr>
      <vt:lpstr>思源黑体</vt:lpstr>
      <vt:lpstr>黑体</vt:lpstr>
      <vt:lpstr>Arial Unicode MS</vt:lpstr>
      <vt:lpstr>Heiti SC</vt:lpstr>
      <vt:lpstr>华文中宋</vt:lpstr>
      <vt:lpstr>Arial Unicode MS</vt:lpstr>
      <vt:lpstr>等线</vt:lpstr>
      <vt:lpstr>3_www.isoftstone.com</vt:lpstr>
      <vt:lpstr>PowerPoint 演示文稿</vt:lpstr>
      <vt:lpstr>PowerPoint 演示文稿</vt:lpstr>
      <vt:lpstr>公司介绍</vt:lpstr>
      <vt:lpstr>发展历程</vt:lpstr>
      <vt:lpstr>团队介绍</vt:lpstr>
      <vt:lpstr>PowerPoint 演示文稿</vt:lpstr>
      <vt:lpstr>PowerPoint 演示文稿</vt:lpstr>
      <vt:lpstr>遵从ITIL最佳实践，构建IT管理工作平台</vt:lpstr>
      <vt:lpstr>数据中心运维托管状况分析</vt:lpstr>
      <vt:lpstr>运维能力服务范围</vt:lpstr>
      <vt:lpstr>运维服务模式</vt:lpstr>
      <vt:lpstr>流程管理制度</vt:lpstr>
      <vt:lpstr>人员管理制度</vt:lpstr>
      <vt:lpstr>案例1：某保险公司运维整体外包服务</vt:lpstr>
      <vt:lpstr>PowerPoint 演示文稿</vt:lpstr>
      <vt:lpstr>案例2：某交易所运维托管解决方案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alienware</dc:creator>
  <cp:lastModifiedBy>悟道菌</cp:lastModifiedBy>
  <cp:revision>423</cp:revision>
  <dcterms:created xsi:type="dcterms:W3CDTF">2023-01-09T10:52:00Z</dcterms:created>
  <dcterms:modified xsi:type="dcterms:W3CDTF">2023-06-28T06:28:44Z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C0D6E3D3E1C24474A3C341E9B96070FB_13</vt:lpwstr>
  </property>
</Properties>
</file>