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media/image10.svg" ContentType="image/svg+xml"/>
  <Override PartName="/ppt/media/image16.svg" ContentType="image/svg+xml"/>
  <Override PartName="/ppt/media/image20.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22"/>
  </p:handoutMasterIdLst>
  <p:sldIdLst>
    <p:sldId id="344" r:id="rId4"/>
    <p:sldId id="412" r:id="rId6"/>
    <p:sldId id="442" r:id="rId7"/>
    <p:sldId id="451" r:id="rId8"/>
    <p:sldId id="452" r:id="rId9"/>
    <p:sldId id="497" r:id="rId10"/>
    <p:sldId id="416" r:id="rId11"/>
    <p:sldId id="418" r:id="rId12"/>
    <p:sldId id="498" r:id="rId13"/>
    <p:sldId id="499" r:id="rId14"/>
    <p:sldId id="543" r:id="rId15"/>
    <p:sldId id="453" r:id="rId16"/>
    <p:sldId id="527" r:id="rId17"/>
    <p:sldId id="528" r:id="rId18"/>
    <p:sldId id="551" r:id="rId19"/>
    <p:sldId id="550" r:id="rId20"/>
    <p:sldId id="455" r:id="rId21"/>
  </p:sldIdLst>
  <p:sldSz cx="12192000" cy="6858000"/>
  <p:notesSz cx="6805295" cy="993902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468D"/>
    <a:srgbClr val="7A8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1732" autoAdjust="0"/>
  </p:normalViewPr>
  <p:slideViewPr>
    <p:cSldViewPr snapToGrid="0">
      <p:cViewPr varScale="1">
        <p:scale>
          <a:sx n="75" d="100"/>
          <a:sy n="75" d="100"/>
        </p:scale>
        <p:origin x="106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gs" Target="tags/tag230.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Administrator\Desktop\&#26032;&#24314;%20XLS%20&#24037;&#20316;&#3492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istrator\Desktop\&#26032;&#24314;%20XLS%20&#24037;&#20316;&#3492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b="1"/>
              <a:t>分配给机器学习项目任务的时间百分比</a:t>
            </a:r>
            <a:endParaRPr lang="zh-CN" altLang="en-US" b="1"/>
          </a:p>
        </c:rich>
      </c:tx>
      <c:layout>
        <c:manualLayout>
          <c:xMode val="edge"/>
          <c:yMode val="edge"/>
          <c:x val="0.19782825761358"/>
          <c:y val="0.00395673964653126"/>
        </c:manualLayout>
      </c:layout>
      <c:overlay val="0"/>
      <c:spPr>
        <a:gradFill>
          <a:gsLst>
            <a:gs pos="3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itle>
    <c:autoTitleDeleted val="0"/>
    <c:plotArea>
      <c:layout/>
      <c:pieChart>
        <c:varyColors val="1"/>
        <c:ser>
          <c:idx val="0"/>
          <c:order val="0"/>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gradFill>
                <a:gsLst>
                  <a:gs pos="0">
                    <a:srgbClr val="E30000"/>
                  </a:gs>
                  <a:gs pos="100000">
                    <a:srgbClr val="760303"/>
                  </a:gs>
                </a:gsLst>
                <a:lin ang="0" scaled="0"/>
              </a:gra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Lbls>
            <c:dLbl>
              <c:idx val="0"/>
              <c:layout>
                <c:manualLayout>
                  <c:x val="-0.0968461596523015"/>
                  <c:y val="-0.00116264997846595"/>
                </c:manualLayout>
              </c:layout>
              <c:dLblPos val="bestFit"/>
              <c:showLegendKey val="1"/>
              <c:showVal val="1"/>
              <c:showCatName val="1"/>
              <c:showSerName val="0"/>
              <c:showPercent val="0"/>
              <c:showBubbleSize val="0"/>
              <c:extLst>
                <c:ext xmlns:c15="http://schemas.microsoft.com/office/drawing/2012/chart" uri="{CE6537A1-D6FC-4f65-9D91-7224C49458BB}">
                  <c15:layout/>
                </c:ext>
              </c:extLst>
            </c:dLbl>
            <c:dLbl>
              <c:idx val="1"/>
              <c:layout>
                <c:manualLayout>
                  <c:x val="0.0595082920384526"/>
                  <c:y val="-0.0174839443560688"/>
                </c:manualLayout>
              </c:layout>
              <c:dLblPos val="bestFit"/>
              <c:showLegendKey val="1"/>
              <c:showVal val="1"/>
              <c:showCatName val="1"/>
              <c:showSerName val="0"/>
              <c:showPercent val="0"/>
              <c:showBubbleSize val="0"/>
              <c:extLst>
                <c:ext xmlns:c15="http://schemas.microsoft.com/office/drawing/2012/chart" uri="{CE6537A1-D6FC-4f65-9D91-7224C49458BB}">
                  <c15:layout/>
                </c:ext>
              </c:extLst>
            </c:dLbl>
            <c:dLbl>
              <c:idx val="2"/>
              <c:layout>
                <c:manualLayout>
                  <c:x val="0.00589274617556898"/>
                  <c:y val="-0.0387832160454034"/>
                </c:manualLayout>
              </c:layout>
              <c:dLblPos val="bestFit"/>
              <c:showLegendKey val="1"/>
              <c:showVal val="1"/>
              <c:showCatName val="1"/>
              <c:showSerName val="0"/>
              <c:showPercent val="0"/>
              <c:showBubbleSize val="0"/>
              <c:extLst>
                <c:ext xmlns:c15="http://schemas.microsoft.com/office/drawing/2012/chart" uri="{CE6537A1-D6FC-4f65-9D91-7224C49458BB}">
                  <c15:layout/>
                </c:ext>
              </c:extLst>
            </c:dLbl>
            <c:dLbl>
              <c:idx val="3"/>
              <c:layout>
                <c:manualLayout>
                  <c:x val="1.135165628773e-16"/>
                  <c:y val="-0.0616640635425662"/>
                </c:manualLayout>
              </c:layout>
              <c:dLblPos val="bestFit"/>
              <c:showLegendKey val="1"/>
              <c:showVal val="1"/>
              <c:showCatName val="1"/>
              <c:showSerName val="0"/>
              <c:showPercent val="0"/>
              <c:showBubbleSize val="0"/>
              <c:extLst>
                <c:ext xmlns:c15="http://schemas.microsoft.com/office/drawing/2012/chart" uri="{CE6537A1-D6FC-4f65-9D91-7224C49458BB}">
                  <c15:layout/>
                </c:ext>
              </c:extLst>
            </c:dLbl>
            <c:dLbl>
              <c:idx val="4"/>
              <c:layout>
                <c:manualLayout>
                  <c:x val="1.07441784025154e-16"/>
                  <c:y val="0.0980151243740702"/>
                </c:manualLayout>
              </c:layout>
              <c:dLblPos val="bestFit"/>
              <c:showLegendKey val="1"/>
              <c:showVal val="1"/>
              <c:showCatName val="1"/>
              <c:showSerName val="0"/>
              <c:showPercent val="0"/>
              <c:showBubbleSize val="0"/>
              <c:extLst>
                <c:ext xmlns:c15="http://schemas.microsoft.com/office/drawing/2012/chart" uri="{CE6537A1-D6FC-4f65-9D91-7224C49458BB}">
                  <c15:layout>
                    <c:manualLayout>
                      <c:w val="0.177071203000579"/>
                      <c:h val="0.0737629995081855"/>
                    </c:manualLayout>
                  </c15:layout>
                </c:ext>
              </c:extLst>
            </c:dLbl>
            <c:dLbl>
              <c:idx val="5"/>
              <c:layout>
                <c:manualLayout>
                  <c:x val="0.180495327369198"/>
                  <c:y val="-0.0275498248874981"/>
                </c:manualLayout>
              </c:layout>
              <c:numFmt formatCode="General" sourceLinked="1"/>
              <c:spPr>
                <a:gradFill>
                  <a:gsLst>
                    <a:gs pos="50000">
                      <a:srgbClr val="FFFF00"/>
                    </a:gs>
                    <a:gs pos="0">
                      <a:srgbClr val="FAEFAE"/>
                    </a:gs>
                    <a:gs pos="100000">
                      <a:srgbClr val="F5DE5D"/>
                    </a:gs>
                  </a:gsLst>
                  <a:lin ang="0" scaled="1"/>
                </a:gradFill>
                <a:ln>
                  <a:noFill/>
                </a:ln>
                <a:effectLst>
                  <a:outerShdw blurRad="50800" dist="38100" dir="5400000" algn="t" rotWithShape="0">
                    <a:prstClr val="black">
                      <a:alpha val="40000"/>
                    </a:prstClr>
                  </a:outerShdw>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bestFit"/>
              <c:showLegendKey val="1"/>
              <c:showVal val="1"/>
              <c:showCatName val="1"/>
              <c:showSerName val="0"/>
              <c:showPercent val="0"/>
              <c:showBubbleSize val="0"/>
              <c:extLst>
                <c:ext xmlns:c15="http://schemas.microsoft.com/office/drawing/2012/chart" uri="{CE6537A1-D6FC-4f65-9D91-7224C49458BB}">
                  <c15:layout>
                    <c:manualLayout>
                      <c:w val="0.196488267598602"/>
                      <c:h val="0.0712213136375626"/>
                    </c:manualLayout>
                  </c15:layout>
                </c:ext>
              </c:extLst>
            </c:dLbl>
            <c:dLbl>
              <c:idx val="6"/>
              <c:layout>
                <c:manualLayout>
                  <c:x val="-0.0438236364121373"/>
                  <c:y val="0.0087051585154272"/>
                </c:manualLayout>
              </c:layout>
              <c:numFmt formatCode="General" sourceLinked="1"/>
              <c:spPr>
                <a:solidFill>
                  <a:schemeClr val="accent1">
                    <a:lumMod val="60000"/>
                    <a:lumOff val="40000"/>
                  </a:schemeClr>
                </a:solidFill>
                <a:ln>
                  <a:noFill/>
                </a:ln>
                <a:effectLst>
                  <a:outerShdw blurRad="50800" dist="38100" dir="5400000" algn="t" rotWithShape="0">
                    <a:prstClr val="black">
                      <a:alpha val="40000"/>
                    </a:prstClr>
                  </a:outerShdw>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bestFit"/>
              <c:showLegendKey val="1"/>
              <c:showVal val="1"/>
              <c:showCatName val="1"/>
              <c:showSerName val="0"/>
              <c:showPercent val="0"/>
              <c:showBubbleSize val="0"/>
              <c:extLst>
                <c:ext xmlns:c15="http://schemas.microsoft.com/office/drawing/2012/chart" uri="{CE6537A1-D6FC-4f65-9D91-7224C49458BB}">
                  <c15:layout/>
                </c:ext>
              </c:extLst>
            </c:dLbl>
            <c:dLbl>
              <c:idx val="7"/>
              <c:layout>
                <c:manualLayout>
                  <c:x val="-0.0235033143414026"/>
                  <c:y val="-0.0236805847117935"/>
                </c:manualLayout>
              </c:layout>
              <c:dLblPos val="bestFit"/>
              <c:showLegendKey val="1"/>
              <c:showVal val="1"/>
              <c:showCatName val="1"/>
              <c:showSerName val="0"/>
              <c:showPercent val="0"/>
              <c:showBubbleSize val="0"/>
              <c:extLst>
                <c:ext xmlns:c15="http://schemas.microsoft.com/office/drawing/2012/chart" uri="{CE6537A1-D6FC-4f65-9D91-7224C49458BB}">
                  <c15:layout/>
                </c:ext>
              </c:extLst>
            </c:dLbl>
            <c:dLbl>
              <c:idx val="8"/>
              <c:layout>
                <c:manualLayout>
                  <c:x val="-0.0449447043715997"/>
                  <c:y val="0.00367634713049921"/>
                </c:manualLayout>
              </c:layout>
              <c:dLblPos val="bestFit"/>
              <c:showLegendKey val="1"/>
              <c:showVal val="1"/>
              <c:showCatName val="1"/>
              <c:showSerName val="0"/>
              <c:showPercent val="0"/>
              <c:showBubbleSize val="0"/>
              <c:extLst>
                <c:ext xmlns:c15="http://schemas.microsoft.com/office/drawing/2012/chart" uri="{CE6537A1-D6FC-4f65-9D91-7224C49458BB}">
                  <c15:layout/>
                </c:ext>
              </c:extLst>
            </c:dLbl>
            <c:spPr>
              <a:solidFill>
                <a:schemeClr val="bg1"/>
              </a:solidFill>
              <a:ln>
                <a:noFill/>
              </a:ln>
              <a:effectLst>
                <a:outerShdw blurRad="50800" dist="38100" dir="5400000" algn="t" rotWithShape="0">
                  <a:prstClr val="black">
                    <a:alpha val="40000"/>
                  </a:prstClr>
                </a:outerShdw>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bestFit"/>
            <c:showLegendKey val="1"/>
            <c:showVal val="1"/>
            <c:showCatName val="1"/>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 工作表.xls]Sheet3'!$B$4:$B$12</c:f>
              <c:strCache>
                <c:ptCount val="9"/>
                <c:pt idx="0">
                  <c:v>ML数据操作化</c:v>
                </c:pt>
                <c:pt idx="1">
                  <c:v>ML模型调参</c:v>
                </c:pt>
                <c:pt idx="2">
                  <c:v>ML模型训练</c:v>
                </c:pt>
                <c:pt idx="3">
                  <c:v>ML算法开发</c:v>
                </c:pt>
                <c:pt idx="4">
                  <c:v>数据增强</c:v>
                </c:pt>
                <c:pt idx="5">
                  <c:v>数据标签</c:v>
                </c:pt>
                <c:pt idx="6">
                  <c:v>数据识别</c:v>
                </c:pt>
                <c:pt idx="7">
                  <c:v>数据聚合</c:v>
                </c:pt>
                <c:pt idx="8">
                  <c:v>数据清洗</c:v>
                </c:pt>
              </c:strCache>
            </c:strRef>
          </c:cat>
          <c:val>
            <c:numRef>
              <c:f>'[新建 XLS 工作表.xls]Sheet3'!$C$4:$C$12</c:f>
              <c:numCache>
                <c:formatCode>0%</c:formatCode>
                <c:ptCount val="9"/>
                <c:pt idx="0">
                  <c:v>0.02</c:v>
                </c:pt>
                <c:pt idx="1">
                  <c:v>0.05</c:v>
                </c:pt>
                <c:pt idx="2">
                  <c:v>0.1</c:v>
                </c:pt>
                <c:pt idx="3">
                  <c:v>0.03</c:v>
                </c:pt>
                <c:pt idx="4">
                  <c:v>0.15</c:v>
                </c:pt>
                <c:pt idx="5">
                  <c:v>0.25</c:v>
                </c:pt>
                <c:pt idx="6">
                  <c:v>0.05</c:v>
                </c:pt>
                <c:pt idx="7">
                  <c:v>0.1</c:v>
                </c:pt>
                <c:pt idx="8">
                  <c:v>0.25</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600" b="1"/>
              <a:t>得能公司数据标注人员数量及结构</a:t>
            </a:r>
            <a:endParaRPr lang="zh-CN" altLang="en-US" sz="1600" b="1" i="0" u="none" strike="noStrike" baseline="0">
              <a:solidFill>
                <a:srgbClr val="595959">
                  <a:alpha val="100000"/>
                </a:srgbClr>
              </a:solidFill>
              <a:latin typeface="宋体" panose="02010600030101010101" pitchFamily="2" charset="-122"/>
              <a:ea typeface="宋体" panose="02010600030101010101" pitchFamily="2" charset="-122"/>
              <a:cs typeface="宋体" panose="02010600030101010101" pitchFamily="2" charset="-122"/>
            </a:endParaRP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gradFill>
                <a:gsLst>
                  <a:gs pos="50000">
                    <a:srgbClr val="F9E397"/>
                  </a:gs>
                  <a:gs pos="0">
                    <a:srgbClr val="F9EBB8"/>
                  </a:gs>
                  <a:gs pos="100000">
                    <a:srgbClr val="F8DB75"/>
                  </a:gs>
                </a:gsLst>
                <a:lin scaled="1"/>
              </a:gradFill>
              <a:ln>
                <a:noFill/>
              </a:ln>
              <a:effectLst/>
            </c:spPr>
          </c:dPt>
          <c:dPt>
            <c:idx val="2"/>
            <c:invertIfNegative val="0"/>
            <c:bubble3D val="0"/>
            <c:spPr>
              <a:gradFill>
                <a:gsLst>
                  <a:gs pos="0">
                    <a:srgbClr val="FE4444"/>
                  </a:gs>
                  <a:gs pos="100000">
                    <a:srgbClr val="832B2B"/>
                  </a:gs>
                </a:gsLst>
                <a:lin ang="0" scaled="0"/>
              </a:gradFill>
              <a:ln>
                <a:noFill/>
              </a:ln>
              <a:effectLst/>
            </c:spPr>
          </c:dPt>
          <c:dPt>
            <c:idx val="3"/>
            <c:invertIfNegative val="0"/>
            <c:bubble3D val="0"/>
            <c:spPr>
              <a:solidFill>
                <a:schemeClr val="accent4">
                  <a:lumMod val="75000"/>
                </a:schemeClr>
              </a:solidFill>
              <a:ln>
                <a:noFill/>
              </a:ln>
              <a:effectLst/>
            </c:spPr>
          </c:dPt>
          <c:dPt>
            <c:idx val="4"/>
            <c:invertIfNegative val="0"/>
            <c:bubble3D val="0"/>
            <c:spPr>
              <a:gradFill>
                <a:gsLst>
                  <a:gs pos="5000">
                    <a:srgbClr val="EFDEDF"/>
                  </a:gs>
                  <a:gs pos="100000">
                    <a:srgbClr val="72574E"/>
                  </a:gs>
                </a:gsLst>
                <a:lin scaled="1"/>
              </a:gradFill>
              <a:ln>
                <a:noFill/>
              </a:ln>
              <a:effectLst/>
            </c:spPr>
          </c:dPt>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'[新建 XLS 工作表.xls]Sheet3'!$L$10:$L$14</c:f>
              <c:strCache>
                <c:ptCount val="5"/>
                <c:pt idx="0">
                  <c:v>中职</c:v>
                </c:pt>
                <c:pt idx="1">
                  <c:v>大专</c:v>
                </c:pt>
                <c:pt idx="2">
                  <c:v>本科</c:v>
                </c:pt>
                <c:pt idx="3">
                  <c:v>宝妈</c:v>
                </c:pt>
                <c:pt idx="4">
                  <c:v>其他</c:v>
                </c:pt>
              </c:strCache>
            </c:strRef>
          </c:cat>
          <c:val>
            <c:numRef>
              <c:f>'[新建 XLS 工作表.xls]Sheet3'!$M$10:$M$14</c:f>
              <c:numCache>
                <c:formatCode>General</c:formatCode>
                <c:ptCount val="5"/>
                <c:pt idx="0">
                  <c:v>360</c:v>
                </c:pt>
                <c:pt idx="1">
                  <c:v>850</c:v>
                </c:pt>
                <c:pt idx="2">
                  <c:v>400</c:v>
                </c:pt>
                <c:pt idx="3">
                  <c:v>280</c:v>
                </c:pt>
                <c:pt idx="4">
                  <c:v>200</c:v>
                </c:pt>
              </c:numCache>
            </c:numRef>
          </c:val>
        </c:ser>
        <c:dLbls>
          <c:showLegendKey val="0"/>
          <c:showVal val="0"/>
          <c:showCatName val="0"/>
          <c:showSerName val="0"/>
          <c:showPercent val="0"/>
          <c:showBubbleSize val="0"/>
        </c:dLbls>
        <c:gapWidth val="219"/>
        <c:overlap val="-27"/>
        <c:axId val="175787264"/>
        <c:axId val="175787824"/>
      </c:barChart>
      <c:catAx>
        <c:axId val="1757872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75787824"/>
        <c:crosses val="autoZero"/>
        <c:auto val="1"/>
        <c:lblAlgn val="ctr"/>
        <c:lblOffset val="100"/>
        <c:noMultiLvlLbl val="0"/>
      </c:catAx>
      <c:valAx>
        <c:axId val="17578782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7578726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wrap="square"/>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C3B8DF6-35DC-40C0-8F19-522E1EDC5FBB}" type="doc">
      <dgm:prSet loTypeId="relationship" loCatId="relationship" qsTypeId="urn:microsoft.com/office/officeart/2005/8/quickstyle/simple1" qsCatId="simple" csTypeId="urn:microsoft.com/office/officeart/2005/8/colors/accent1_2" csCatId="accent1" phldr="0"/>
      <dgm:spPr/>
      <dgm:t>
        <a:bodyPr/>
        <a:p>
          <a:endParaRPr lang="zh-CN" altLang="en-US"/>
        </a:p>
      </dgm:t>
    </dgm:pt>
    <dgm:pt modelId="{32C0187A-203A-47E0-AE80-DE1BBE36DF21}" type="pres">
      <dgm:prSet presAssocID="{BC3B8DF6-35DC-40C0-8F19-522E1EDC5FBB}" presName="compositeShape" presStyleCnt="0">
        <dgm:presLayoutVars>
          <dgm:chMax val="2"/>
          <dgm:dir/>
          <dgm:resizeHandles val="exact"/>
        </dgm:presLayoutVars>
      </dgm:prSet>
      <dgm:spPr/>
    </dgm:pt>
  </dgm:ptLst>
  <dgm:cxnLst>
    <dgm:cxn modelId="{5A065FEF-0843-42C8-9946-3F0A27678DBF}" type="presOf" srcId="{BC3B8DF6-35DC-40C0-8F19-522E1EDC5FBB}" destId="{32C0187A-203A-47E0-AE80-DE1BBE36DF21}" srcOrd="0" destOrd="0" presId="urn:microsoft.com/office/officeart/2005/8/layout/arrow6"/>
  </dgm:cxnLst>
  <dgm:bg/>
  <dgm:whole/>
  <dgm:extLst>
    <a:ext uri="http://schemas.microsoft.com/office/drawing/2008/diagram">
      <dsp:dataModelExt xmlns:dsp="http://schemas.microsoft.com/office/drawing/2008/diagram" relId="rId39"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ar" val="2.5"/>
      <dgm:param type="vertAlign" val="mid"/>
      <dgm:param type="horzAlign" val="ctr"/>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449D78D6-3314-4829-8158-739812AFFB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81C32A41-C06B-492F-B028-4A67FF2EE7D9}"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81C32A41-C06B-492F-B028-4A67FF2EE7D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dirty="0">
              <a:sym typeface="+mn-ea"/>
            </a:endParaRPr>
          </a:p>
        </p:txBody>
      </p:sp>
      <p:sp>
        <p:nvSpPr>
          <p:cNvPr id="4" name="灯片编号占位符 3"/>
          <p:cNvSpPr>
            <a:spLocks noGrp="1"/>
          </p:cNvSpPr>
          <p:nvPr>
            <p:ph type="sldNum" sz="quarter" idx="5"/>
          </p:nvPr>
        </p:nvSpPr>
        <p:spPr/>
        <p:txBody>
          <a:bodyPr/>
          <a:lstStyle/>
          <a:p>
            <a:fld id="{81C32A41-C06B-492F-B028-4A67FF2EE7D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EFF6F87-E2D2-4214-840C-184F44F06F3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81C32A41-C06B-492F-B028-4A67FF2EE7D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81C32A41-C06B-492F-B028-4A67FF2EE7D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81C32A41-C06B-492F-B028-4A67FF2EE7D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81C32A41-C06B-492F-B028-4A67FF2EE7D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81C32A41-C06B-492F-B028-4A67FF2EE7D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81C32A41-C06B-492F-B028-4A67FF2EE7D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81C32A41-C06B-492F-B028-4A67FF2EE7D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人工智能是机器产生的智能</a:t>
            </a:r>
            <a:r>
              <a:rPr lang="en-US" altLang="zh-CN" dirty="0"/>
              <a:t>,</a:t>
            </a:r>
            <a:r>
              <a:rPr lang="zh-CN" altLang="en-US" dirty="0"/>
              <a:t>在计算机领域是指根据对环境的感知</a:t>
            </a:r>
            <a:r>
              <a:rPr lang="en-US" altLang="zh-CN" dirty="0"/>
              <a:t>,</a:t>
            </a:r>
            <a:r>
              <a:rPr lang="zh-CN" altLang="en-US" dirty="0"/>
              <a:t>做出合理的行动并获得最大收益的计算机程序</a:t>
            </a:r>
            <a:r>
              <a:rPr lang="en-US" altLang="zh-CN" dirty="0"/>
              <a:t>.</a:t>
            </a:r>
            <a:r>
              <a:rPr lang="zh-CN" altLang="en-US" dirty="0"/>
              <a:t>也就是说</a:t>
            </a:r>
            <a:r>
              <a:rPr lang="en-US" altLang="zh-CN" dirty="0"/>
              <a:t>,</a:t>
            </a:r>
            <a:r>
              <a:rPr lang="zh-CN" altLang="en-US" dirty="0"/>
              <a:t>要想实现人工智能</a:t>
            </a:r>
            <a:r>
              <a:rPr lang="en-US" altLang="zh-CN" dirty="0"/>
              <a:t>,</a:t>
            </a:r>
            <a:r>
              <a:rPr lang="zh-CN" altLang="en-US" dirty="0"/>
              <a:t>需要把人类理解和判断事物的能力教给计算机</a:t>
            </a:r>
            <a:r>
              <a:rPr lang="en-US" altLang="zh-CN" dirty="0"/>
              <a:t>,</a:t>
            </a:r>
            <a:r>
              <a:rPr lang="zh-CN" altLang="en-US" dirty="0"/>
              <a:t>让计算机拥有类似人类的识别能力</a:t>
            </a:r>
            <a:r>
              <a:rPr lang="en-US" altLang="zh-CN" dirty="0"/>
              <a:t>.</a:t>
            </a:r>
            <a:r>
              <a:rPr lang="zh-CN" altLang="en-US" dirty="0"/>
              <a:t>人类在认识一个新事物时</a:t>
            </a:r>
            <a:r>
              <a:rPr lang="en-US" altLang="zh-CN" dirty="0"/>
              <a:t>,</a:t>
            </a:r>
            <a:r>
              <a:rPr lang="zh-CN" altLang="en-US" dirty="0"/>
              <a:t>首先要形成对该事物的初步印象</a:t>
            </a:r>
            <a:r>
              <a:rPr lang="en-US" altLang="zh-CN" dirty="0"/>
              <a:t>.</a:t>
            </a:r>
            <a:r>
              <a:rPr lang="zh-CN" altLang="en-US" dirty="0"/>
              <a:t>例如</a:t>
            </a:r>
            <a:r>
              <a:rPr lang="en-US" altLang="zh-CN" dirty="0"/>
              <a:t>,</a:t>
            </a:r>
            <a:r>
              <a:rPr lang="zh-CN" altLang="en-US" dirty="0"/>
              <a:t>要识别出飞机</a:t>
            </a:r>
            <a:r>
              <a:rPr lang="en-US" altLang="zh-CN" dirty="0"/>
              <a:t>,</a:t>
            </a:r>
            <a:r>
              <a:rPr lang="zh-CN" altLang="en-US" dirty="0"/>
              <a:t>就需要看到相应的图片或者真实物体</a:t>
            </a:r>
            <a:r>
              <a:rPr lang="en-US" altLang="zh-CN" dirty="0"/>
              <a:t>.</a:t>
            </a:r>
            <a:r>
              <a:rPr lang="zh-CN" altLang="en-US" dirty="0"/>
              <a:t>数据标注可视为模仿人类学习过程中的经验学习</a:t>
            </a:r>
            <a:r>
              <a:rPr lang="en-US" altLang="zh-CN" dirty="0"/>
              <a:t>,</a:t>
            </a:r>
            <a:r>
              <a:rPr lang="zh-CN" altLang="en-US" dirty="0"/>
              <a:t>相当于人类从书本中获取已有知识的认知行为</a:t>
            </a:r>
            <a:r>
              <a:rPr lang="en-US" altLang="zh-CN" dirty="0"/>
              <a:t>.</a:t>
            </a:r>
            <a:r>
              <a:rPr lang="zh-CN" altLang="en-US" dirty="0"/>
              <a:t>具体操作时</a:t>
            </a:r>
            <a:r>
              <a:rPr lang="en-US" altLang="zh-CN" dirty="0"/>
              <a:t>,</a:t>
            </a:r>
            <a:r>
              <a:rPr lang="zh-CN" altLang="en-US" dirty="0"/>
              <a:t>数据标注把需要计算机识别和分辨的图片事先打上标签</a:t>
            </a:r>
            <a:r>
              <a:rPr lang="en-US" altLang="zh-CN" dirty="0"/>
              <a:t>,</a:t>
            </a:r>
            <a:r>
              <a:rPr lang="zh-CN" altLang="en-US" dirty="0"/>
              <a:t>让计算机不断地识别这些图片的特征</a:t>
            </a:r>
            <a:r>
              <a:rPr lang="en-US" altLang="zh-CN" dirty="0"/>
              <a:t>,</a:t>
            </a:r>
            <a:r>
              <a:rPr lang="zh-CN" altLang="en-US" dirty="0"/>
              <a:t>最终实现计算机能够自主识别</a:t>
            </a:r>
            <a:r>
              <a:rPr lang="en-US" altLang="zh-CN" dirty="0"/>
              <a:t>.</a:t>
            </a:r>
            <a:r>
              <a:rPr lang="zh-CN" altLang="en-US" dirty="0"/>
              <a:t>数据标注为人工智能企业提供了大量带标签的数据</a:t>
            </a:r>
            <a:r>
              <a:rPr lang="en-US" altLang="zh-CN" dirty="0"/>
              <a:t>,</a:t>
            </a:r>
            <a:r>
              <a:rPr lang="zh-CN" altLang="en-US" dirty="0"/>
              <a:t>供机器训练和学习</a:t>
            </a:r>
            <a:r>
              <a:rPr lang="en-US" altLang="zh-CN" dirty="0"/>
              <a:t>,</a:t>
            </a:r>
            <a:r>
              <a:rPr lang="zh-CN" altLang="en-US" dirty="0"/>
              <a:t>保证了算法模型的有效性</a:t>
            </a:r>
            <a:r>
              <a:rPr lang="en-US" altLang="zh-CN" sz="1200" b="0" dirty="0">
                <a:solidFill>
                  <a:srgbClr val="333333"/>
                </a:solidFill>
                <a:ea typeface="宋体" panose="02010600030101010101" pitchFamily="2" charset="-122"/>
              </a:rPr>
              <a:t>,</a:t>
            </a:r>
            <a:r>
              <a:rPr lang="zh-CN" altLang="en-US" sz="1200" b="0" dirty="0">
                <a:solidFill>
                  <a:srgbClr val="333333"/>
                </a:solidFill>
                <a:ea typeface="宋体" panose="02010600030101010101" pitchFamily="2" charset="-122"/>
              </a:rPr>
              <a:t>因此</a:t>
            </a:r>
            <a:r>
              <a:rPr lang="zh-CN" altLang="zh-CN" sz="1200" b="0" dirty="0">
                <a:solidFill>
                  <a:srgbClr val="333333"/>
                </a:solidFill>
                <a:ea typeface="宋体" panose="02010600030101010101" pitchFamily="2" charset="-122"/>
              </a:rPr>
              <a:t>人工智能</a:t>
            </a:r>
            <a:r>
              <a:rPr lang="zh-CN" altLang="en-US" sz="1200" b="0" dirty="0">
                <a:solidFill>
                  <a:srgbClr val="333333"/>
                </a:solidFill>
                <a:ea typeface="宋体" panose="02010600030101010101" pitchFamily="2" charset="-122"/>
              </a:rPr>
              <a:t>的</a:t>
            </a:r>
            <a:r>
              <a:rPr lang="zh-CN" altLang="zh-CN" sz="1200" b="0" dirty="0">
                <a:solidFill>
                  <a:srgbClr val="333333"/>
                </a:solidFill>
                <a:ea typeface="宋体" panose="02010600030101010101" pitchFamily="2" charset="-122"/>
              </a:rPr>
              <a:t>发展带动市场对数据的需求，而服务于大数据分析处理的数据标注作为基础</a:t>
            </a:r>
            <a:r>
              <a:rPr lang="zh-CN" altLang="zh-CN" sz="1200" b="0" dirty="0">
                <a:solidFill>
                  <a:srgbClr val="333333"/>
                </a:solidFill>
                <a:latin typeface="Verdana" panose="020B0604030504040204" pitchFamily="34" charset="0"/>
                <a:ea typeface="宋体" panose="02010600030101010101" pitchFamily="2" charset="-122"/>
              </a:rPr>
              <a:t>支撑性</a:t>
            </a:r>
            <a:r>
              <a:rPr lang="zh-CN" altLang="zh-CN" sz="1200" b="0" dirty="0">
                <a:solidFill>
                  <a:srgbClr val="333333"/>
                </a:solidFill>
                <a:ea typeface="宋体" panose="02010600030101010101" pitchFamily="2" charset="-122"/>
              </a:rPr>
              <a:t>产业也定将发挥着重要作用。</a:t>
            </a:r>
            <a:endParaRPr lang="zh-CN" altLang="en-US" sz="1200" b="0" dirty="0">
              <a:solidFill>
                <a:srgbClr val="333333"/>
              </a:solidFill>
              <a:ea typeface="宋体" panose="02010600030101010101" pitchFamily="2" charset="-122"/>
            </a:endParaRPr>
          </a:p>
          <a:p>
            <a:endParaRPr lang="zh-CN" altLang="en-US" dirty="0"/>
          </a:p>
        </p:txBody>
      </p:sp>
      <p:sp>
        <p:nvSpPr>
          <p:cNvPr id="4" name="灯片编号占位符 3"/>
          <p:cNvSpPr>
            <a:spLocks noGrp="1"/>
          </p:cNvSpPr>
          <p:nvPr>
            <p:ph type="sldNum" sz="quarter" idx="5"/>
          </p:nvPr>
        </p:nvSpPr>
        <p:spPr/>
        <p:txBody>
          <a:bodyPr/>
          <a:lstStyle/>
          <a:p>
            <a:fld id="{81C32A41-C06B-492F-B028-4A67FF2EE7D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ym typeface="+mn-ea"/>
              </a:rPr>
              <a:t>湖南得能人工智能通用应用系统有限公司,简称“得能”，坚持以人为本、以科技创新、以市场需求、客户服务为生命的原则。致力于通过高质量的数据服务、专业的数据处理技术为人工智能产业的快速发展提供坚实的基础支撑，加快推动AI+多领域智能化转型。自研数据标注平台，建立成熟的标注、审核、质检机制，支持计算机视觉、语音工程、自然语言处理等多类型数据标注项目。并参与协助中南大学健康诊断项目。公司拥有120多个专业数据标注团队，专兼职人员1200余名。公司注重人才的培养。</a:t>
            </a:r>
            <a:endParaRPr lang="zh-CN" altLang="en-US" sz="1200" dirty="0">
              <a:sym typeface="+mn-ea"/>
            </a:endParaRPr>
          </a:p>
          <a:p>
            <a:endParaRPr lang="en-US" altLang="zh-CN" b="0" i="0" dirty="0">
              <a:solidFill>
                <a:srgbClr val="333333"/>
              </a:solidFill>
              <a:effectLst/>
              <a:latin typeface="Helvetica Neue"/>
            </a:endParaRPr>
          </a:p>
        </p:txBody>
      </p:sp>
      <p:sp>
        <p:nvSpPr>
          <p:cNvPr id="4" name="灯片编号占位符 3"/>
          <p:cNvSpPr>
            <a:spLocks noGrp="1"/>
          </p:cNvSpPr>
          <p:nvPr>
            <p:ph type="sldNum" sz="quarter" idx="5"/>
          </p:nvPr>
        </p:nvSpPr>
        <p:spPr/>
        <p:txBody>
          <a:bodyPr/>
          <a:lstStyle/>
          <a:p>
            <a:fld id="{81C32A41-C06B-492F-B028-4A67FF2EE7D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81C32A41-C06B-492F-B028-4A67FF2EE7D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人工智能是机器产生的智能</a:t>
            </a:r>
            <a:r>
              <a:rPr lang="en-US" altLang="zh-CN" dirty="0"/>
              <a:t>,</a:t>
            </a:r>
            <a:r>
              <a:rPr lang="zh-CN" altLang="en-US" dirty="0"/>
              <a:t>在计算机领域是指根据对环境的感知</a:t>
            </a:r>
            <a:r>
              <a:rPr lang="en-US" altLang="zh-CN" dirty="0"/>
              <a:t>,</a:t>
            </a:r>
            <a:r>
              <a:rPr lang="zh-CN" altLang="en-US" dirty="0"/>
              <a:t>做出合理的行动并获得最大收益的计算机程序</a:t>
            </a:r>
            <a:r>
              <a:rPr lang="en-US" altLang="zh-CN" dirty="0"/>
              <a:t>.</a:t>
            </a:r>
            <a:r>
              <a:rPr lang="zh-CN" altLang="en-US" dirty="0"/>
              <a:t>也就是说</a:t>
            </a:r>
            <a:r>
              <a:rPr lang="en-US" altLang="zh-CN" dirty="0"/>
              <a:t>,</a:t>
            </a:r>
            <a:r>
              <a:rPr lang="zh-CN" altLang="en-US" dirty="0"/>
              <a:t>要想实现人工智能</a:t>
            </a:r>
            <a:r>
              <a:rPr lang="en-US" altLang="zh-CN" dirty="0"/>
              <a:t>,</a:t>
            </a:r>
            <a:r>
              <a:rPr lang="zh-CN" altLang="en-US" dirty="0"/>
              <a:t>需要把人类理解和判断事物的能力教给计算机</a:t>
            </a:r>
            <a:r>
              <a:rPr lang="en-US" altLang="zh-CN" dirty="0"/>
              <a:t>,</a:t>
            </a:r>
            <a:r>
              <a:rPr lang="zh-CN" altLang="en-US" dirty="0"/>
              <a:t>让计算机拥有类似人类的识别能力</a:t>
            </a:r>
            <a:r>
              <a:rPr lang="en-US" altLang="zh-CN" dirty="0"/>
              <a:t>.</a:t>
            </a:r>
            <a:r>
              <a:rPr lang="zh-CN" altLang="en-US" dirty="0"/>
              <a:t>人类在认识一个新事物时</a:t>
            </a:r>
            <a:r>
              <a:rPr lang="en-US" altLang="zh-CN" dirty="0"/>
              <a:t>,</a:t>
            </a:r>
            <a:r>
              <a:rPr lang="zh-CN" altLang="en-US" dirty="0"/>
              <a:t>首先要形成对该事物的初步印象</a:t>
            </a:r>
            <a:r>
              <a:rPr lang="en-US" altLang="zh-CN" dirty="0"/>
              <a:t>.</a:t>
            </a:r>
            <a:r>
              <a:rPr lang="zh-CN" altLang="en-US" dirty="0"/>
              <a:t>例如</a:t>
            </a:r>
            <a:r>
              <a:rPr lang="en-US" altLang="zh-CN" dirty="0"/>
              <a:t>,</a:t>
            </a:r>
            <a:r>
              <a:rPr lang="zh-CN" altLang="en-US" dirty="0"/>
              <a:t>要识别出飞机</a:t>
            </a:r>
            <a:r>
              <a:rPr lang="en-US" altLang="zh-CN" dirty="0"/>
              <a:t>,</a:t>
            </a:r>
            <a:r>
              <a:rPr lang="zh-CN" altLang="en-US" dirty="0"/>
              <a:t>就需要看到相应的图片或者真实物体</a:t>
            </a:r>
            <a:r>
              <a:rPr lang="en-US" altLang="zh-CN" dirty="0"/>
              <a:t>.</a:t>
            </a:r>
            <a:r>
              <a:rPr lang="zh-CN" altLang="en-US" dirty="0"/>
              <a:t>数据标注可视为模仿人类学习过程中的经验学习</a:t>
            </a:r>
            <a:r>
              <a:rPr lang="en-US" altLang="zh-CN" dirty="0"/>
              <a:t>,</a:t>
            </a:r>
            <a:r>
              <a:rPr lang="zh-CN" altLang="en-US" dirty="0"/>
              <a:t>相当于人类从书本中获取已有知识的认知行为</a:t>
            </a:r>
            <a:r>
              <a:rPr lang="en-US" altLang="zh-CN" dirty="0"/>
              <a:t>.</a:t>
            </a:r>
            <a:r>
              <a:rPr lang="zh-CN" altLang="en-US" dirty="0"/>
              <a:t>具体操作时</a:t>
            </a:r>
            <a:r>
              <a:rPr lang="en-US" altLang="zh-CN" dirty="0"/>
              <a:t>,</a:t>
            </a:r>
            <a:r>
              <a:rPr lang="zh-CN" altLang="en-US" dirty="0"/>
              <a:t>数据标注把需要计算机识别和分辨的图片事先打上标签</a:t>
            </a:r>
            <a:r>
              <a:rPr lang="en-US" altLang="zh-CN" dirty="0"/>
              <a:t>,</a:t>
            </a:r>
            <a:r>
              <a:rPr lang="zh-CN" altLang="en-US" dirty="0"/>
              <a:t>让计算机不断地识别这些图片的特征</a:t>
            </a:r>
            <a:r>
              <a:rPr lang="en-US" altLang="zh-CN" dirty="0"/>
              <a:t>,</a:t>
            </a:r>
            <a:r>
              <a:rPr lang="zh-CN" altLang="en-US" dirty="0"/>
              <a:t>最终实现计算机能够自主识别</a:t>
            </a:r>
            <a:r>
              <a:rPr lang="en-US" altLang="zh-CN" dirty="0"/>
              <a:t>.</a:t>
            </a:r>
            <a:r>
              <a:rPr lang="zh-CN" altLang="en-US" dirty="0"/>
              <a:t>数据标注为人工智能企业提供了大量带标签的数据</a:t>
            </a:r>
            <a:r>
              <a:rPr lang="en-US" altLang="zh-CN" dirty="0"/>
              <a:t>,</a:t>
            </a:r>
            <a:r>
              <a:rPr lang="zh-CN" altLang="en-US" dirty="0"/>
              <a:t>供机器训练和学习</a:t>
            </a:r>
            <a:r>
              <a:rPr lang="en-US" altLang="zh-CN" dirty="0"/>
              <a:t>,</a:t>
            </a:r>
            <a:r>
              <a:rPr lang="zh-CN" altLang="en-US" dirty="0"/>
              <a:t>保证了算法模型的有效性</a:t>
            </a:r>
            <a:r>
              <a:rPr lang="en-US" altLang="zh-CN" sz="1200" b="0" dirty="0">
                <a:solidFill>
                  <a:srgbClr val="333333"/>
                </a:solidFill>
                <a:ea typeface="宋体" panose="02010600030101010101" pitchFamily="2" charset="-122"/>
              </a:rPr>
              <a:t>,</a:t>
            </a:r>
            <a:r>
              <a:rPr lang="zh-CN" altLang="en-US" sz="1200" b="0" dirty="0">
                <a:solidFill>
                  <a:srgbClr val="333333"/>
                </a:solidFill>
                <a:ea typeface="宋体" panose="02010600030101010101" pitchFamily="2" charset="-122"/>
              </a:rPr>
              <a:t>因此</a:t>
            </a:r>
            <a:r>
              <a:rPr lang="zh-CN" altLang="zh-CN" sz="1200" b="0" dirty="0">
                <a:solidFill>
                  <a:srgbClr val="333333"/>
                </a:solidFill>
                <a:ea typeface="宋体" panose="02010600030101010101" pitchFamily="2" charset="-122"/>
              </a:rPr>
              <a:t>人工智能</a:t>
            </a:r>
            <a:r>
              <a:rPr lang="zh-CN" altLang="en-US" sz="1200" b="0" dirty="0">
                <a:solidFill>
                  <a:srgbClr val="333333"/>
                </a:solidFill>
                <a:ea typeface="宋体" panose="02010600030101010101" pitchFamily="2" charset="-122"/>
              </a:rPr>
              <a:t>的</a:t>
            </a:r>
            <a:r>
              <a:rPr lang="zh-CN" altLang="zh-CN" sz="1200" b="0" dirty="0">
                <a:solidFill>
                  <a:srgbClr val="333333"/>
                </a:solidFill>
                <a:ea typeface="宋体" panose="02010600030101010101" pitchFamily="2" charset="-122"/>
              </a:rPr>
              <a:t>发展带动市场对数据的需求，而服务于大数据分析处理的数据标注作为基础</a:t>
            </a:r>
            <a:r>
              <a:rPr lang="zh-CN" altLang="zh-CN" sz="1200" b="0" dirty="0">
                <a:solidFill>
                  <a:srgbClr val="333333"/>
                </a:solidFill>
                <a:latin typeface="Verdana" panose="020B0604030504040204" pitchFamily="34" charset="0"/>
                <a:ea typeface="宋体" panose="02010600030101010101" pitchFamily="2" charset="-122"/>
              </a:rPr>
              <a:t>支撑性</a:t>
            </a:r>
            <a:r>
              <a:rPr lang="zh-CN" altLang="zh-CN" sz="1200" b="0" dirty="0">
                <a:solidFill>
                  <a:srgbClr val="333333"/>
                </a:solidFill>
                <a:ea typeface="宋体" panose="02010600030101010101" pitchFamily="2" charset="-122"/>
              </a:rPr>
              <a:t>产业也定将发挥着重要作用。</a:t>
            </a:r>
            <a:endParaRPr lang="zh-CN" altLang="en-US" sz="1200" b="0" dirty="0">
              <a:solidFill>
                <a:srgbClr val="333333"/>
              </a:solidFill>
              <a:ea typeface="宋体" panose="02010600030101010101" pitchFamily="2" charset="-122"/>
            </a:endParaRPr>
          </a:p>
          <a:p>
            <a:endParaRPr lang="zh-CN" altLang="en-US" dirty="0"/>
          </a:p>
        </p:txBody>
      </p:sp>
      <p:sp>
        <p:nvSpPr>
          <p:cNvPr id="4" name="灯片编号占位符 3"/>
          <p:cNvSpPr>
            <a:spLocks noGrp="1"/>
          </p:cNvSpPr>
          <p:nvPr>
            <p:ph type="sldNum" sz="quarter" idx="5"/>
          </p:nvPr>
        </p:nvSpPr>
        <p:spPr/>
        <p:txBody>
          <a:bodyPr/>
          <a:lstStyle/>
          <a:p>
            <a:fld id="{81C32A41-C06B-492F-B028-4A67FF2EE7D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人工智能是机器产生的智能</a:t>
            </a:r>
            <a:r>
              <a:rPr lang="en-US" altLang="zh-CN" dirty="0"/>
              <a:t>,</a:t>
            </a:r>
            <a:r>
              <a:rPr lang="zh-CN" altLang="en-US" dirty="0"/>
              <a:t>在计算机领域是指根据对环境的感知</a:t>
            </a:r>
            <a:r>
              <a:rPr lang="en-US" altLang="zh-CN" dirty="0"/>
              <a:t>,</a:t>
            </a:r>
            <a:r>
              <a:rPr lang="zh-CN" altLang="en-US" dirty="0"/>
              <a:t>做出合理的行动并获得最大收益的计算机程序</a:t>
            </a:r>
            <a:r>
              <a:rPr lang="en-US" altLang="zh-CN" dirty="0"/>
              <a:t>.</a:t>
            </a:r>
            <a:r>
              <a:rPr lang="zh-CN" altLang="en-US" dirty="0"/>
              <a:t>也就是说</a:t>
            </a:r>
            <a:r>
              <a:rPr lang="en-US" altLang="zh-CN" dirty="0"/>
              <a:t>,</a:t>
            </a:r>
            <a:r>
              <a:rPr lang="zh-CN" altLang="en-US" dirty="0"/>
              <a:t>要想实现人工智能</a:t>
            </a:r>
            <a:r>
              <a:rPr lang="en-US" altLang="zh-CN" dirty="0"/>
              <a:t>,</a:t>
            </a:r>
            <a:r>
              <a:rPr lang="zh-CN" altLang="en-US" dirty="0"/>
              <a:t>需要把人类理解和判断事物的能力教给计算机</a:t>
            </a:r>
            <a:r>
              <a:rPr lang="en-US" altLang="zh-CN" dirty="0"/>
              <a:t>,</a:t>
            </a:r>
            <a:r>
              <a:rPr lang="zh-CN" altLang="en-US" dirty="0"/>
              <a:t>让计算机拥有类似人类的识别能力</a:t>
            </a:r>
            <a:r>
              <a:rPr lang="en-US" altLang="zh-CN" dirty="0"/>
              <a:t>.</a:t>
            </a:r>
            <a:r>
              <a:rPr lang="zh-CN" altLang="en-US" dirty="0"/>
              <a:t>人类在认识一个新事物时</a:t>
            </a:r>
            <a:r>
              <a:rPr lang="en-US" altLang="zh-CN" dirty="0"/>
              <a:t>,</a:t>
            </a:r>
            <a:r>
              <a:rPr lang="zh-CN" altLang="en-US" dirty="0"/>
              <a:t>首先要形成对该事物的初步印象</a:t>
            </a:r>
            <a:r>
              <a:rPr lang="en-US" altLang="zh-CN" dirty="0"/>
              <a:t>.</a:t>
            </a:r>
            <a:r>
              <a:rPr lang="zh-CN" altLang="en-US" dirty="0"/>
              <a:t>例如</a:t>
            </a:r>
            <a:r>
              <a:rPr lang="en-US" altLang="zh-CN" dirty="0"/>
              <a:t>,</a:t>
            </a:r>
            <a:r>
              <a:rPr lang="zh-CN" altLang="en-US" dirty="0"/>
              <a:t>要识别出飞机</a:t>
            </a:r>
            <a:r>
              <a:rPr lang="en-US" altLang="zh-CN" dirty="0"/>
              <a:t>,</a:t>
            </a:r>
            <a:r>
              <a:rPr lang="zh-CN" altLang="en-US" dirty="0"/>
              <a:t>就需要看到相应的图片或者真实物体</a:t>
            </a:r>
            <a:r>
              <a:rPr lang="en-US" altLang="zh-CN" dirty="0"/>
              <a:t>.</a:t>
            </a:r>
            <a:r>
              <a:rPr lang="zh-CN" altLang="en-US" dirty="0"/>
              <a:t>数据标注可视为模仿人类学习过程中的经验学习</a:t>
            </a:r>
            <a:r>
              <a:rPr lang="en-US" altLang="zh-CN" dirty="0"/>
              <a:t>,</a:t>
            </a:r>
            <a:r>
              <a:rPr lang="zh-CN" altLang="en-US" dirty="0"/>
              <a:t>相当于人类从书本中获取已有知识的认知行为</a:t>
            </a:r>
            <a:r>
              <a:rPr lang="en-US" altLang="zh-CN" dirty="0"/>
              <a:t>.</a:t>
            </a:r>
            <a:r>
              <a:rPr lang="zh-CN" altLang="en-US" dirty="0"/>
              <a:t>具体操作时</a:t>
            </a:r>
            <a:r>
              <a:rPr lang="en-US" altLang="zh-CN" dirty="0"/>
              <a:t>,</a:t>
            </a:r>
            <a:r>
              <a:rPr lang="zh-CN" altLang="en-US" dirty="0"/>
              <a:t>数据标注把需要计算机识别和分辨的图片事先打上标签</a:t>
            </a:r>
            <a:r>
              <a:rPr lang="en-US" altLang="zh-CN" dirty="0"/>
              <a:t>,</a:t>
            </a:r>
            <a:r>
              <a:rPr lang="zh-CN" altLang="en-US" dirty="0"/>
              <a:t>让计算机不断地识别这些图片的特征</a:t>
            </a:r>
            <a:r>
              <a:rPr lang="en-US" altLang="zh-CN" dirty="0"/>
              <a:t>,</a:t>
            </a:r>
            <a:r>
              <a:rPr lang="zh-CN" altLang="en-US" dirty="0"/>
              <a:t>最终实现计算机能够自主识别</a:t>
            </a:r>
            <a:r>
              <a:rPr lang="en-US" altLang="zh-CN" dirty="0"/>
              <a:t>.</a:t>
            </a:r>
            <a:r>
              <a:rPr lang="zh-CN" altLang="en-US" dirty="0"/>
              <a:t>数据标注为人工智能企业提供了大量带标签的数据</a:t>
            </a:r>
            <a:r>
              <a:rPr lang="en-US" altLang="zh-CN" dirty="0"/>
              <a:t>,</a:t>
            </a:r>
            <a:r>
              <a:rPr lang="zh-CN" altLang="en-US" dirty="0"/>
              <a:t>供机器训练和学习</a:t>
            </a:r>
            <a:r>
              <a:rPr lang="en-US" altLang="zh-CN" dirty="0"/>
              <a:t>,</a:t>
            </a:r>
            <a:r>
              <a:rPr lang="zh-CN" altLang="en-US" dirty="0"/>
              <a:t>保证了算法模型的有效性</a:t>
            </a:r>
            <a:r>
              <a:rPr lang="en-US" altLang="zh-CN" sz="1200" b="0" dirty="0">
                <a:solidFill>
                  <a:srgbClr val="333333"/>
                </a:solidFill>
                <a:ea typeface="宋体" panose="02010600030101010101" pitchFamily="2" charset="-122"/>
              </a:rPr>
              <a:t>,</a:t>
            </a:r>
            <a:r>
              <a:rPr lang="zh-CN" altLang="en-US" sz="1200" b="0" dirty="0">
                <a:solidFill>
                  <a:srgbClr val="333333"/>
                </a:solidFill>
                <a:ea typeface="宋体" panose="02010600030101010101" pitchFamily="2" charset="-122"/>
              </a:rPr>
              <a:t>因此</a:t>
            </a:r>
            <a:r>
              <a:rPr lang="zh-CN" altLang="zh-CN" sz="1200" b="0" dirty="0">
                <a:solidFill>
                  <a:srgbClr val="333333"/>
                </a:solidFill>
                <a:ea typeface="宋体" panose="02010600030101010101" pitchFamily="2" charset="-122"/>
              </a:rPr>
              <a:t>人工智能</a:t>
            </a:r>
            <a:r>
              <a:rPr lang="zh-CN" altLang="en-US" sz="1200" b="0" dirty="0">
                <a:solidFill>
                  <a:srgbClr val="333333"/>
                </a:solidFill>
                <a:ea typeface="宋体" panose="02010600030101010101" pitchFamily="2" charset="-122"/>
              </a:rPr>
              <a:t>的</a:t>
            </a:r>
            <a:r>
              <a:rPr lang="zh-CN" altLang="zh-CN" sz="1200" b="0" dirty="0">
                <a:solidFill>
                  <a:srgbClr val="333333"/>
                </a:solidFill>
                <a:ea typeface="宋体" panose="02010600030101010101" pitchFamily="2" charset="-122"/>
              </a:rPr>
              <a:t>发展带动市场对数据的需求，而服务于大数据分析处理的数据标注作为基础</a:t>
            </a:r>
            <a:r>
              <a:rPr lang="zh-CN" altLang="zh-CN" sz="1200" b="0" dirty="0">
                <a:solidFill>
                  <a:srgbClr val="333333"/>
                </a:solidFill>
                <a:latin typeface="Verdana" panose="020B0604030504040204" pitchFamily="34" charset="0"/>
                <a:ea typeface="宋体" panose="02010600030101010101" pitchFamily="2" charset="-122"/>
              </a:rPr>
              <a:t>支撑性</a:t>
            </a:r>
            <a:r>
              <a:rPr lang="zh-CN" altLang="zh-CN" sz="1200" b="0" dirty="0">
                <a:solidFill>
                  <a:srgbClr val="333333"/>
                </a:solidFill>
                <a:ea typeface="宋体" panose="02010600030101010101" pitchFamily="2" charset="-122"/>
              </a:rPr>
              <a:t>产业也定将发挥着重要作用。</a:t>
            </a:r>
            <a:endParaRPr lang="zh-CN" altLang="en-US" sz="1200" b="0" dirty="0">
              <a:solidFill>
                <a:srgbClr val="333333"/>
              </a:solidFill>
              <a:ea typeface="宋体" panose="02010600030101010101" pitchFamily="2" charset="-122"/>
            </a:endParaRPr>
          </a:p>
          <a:p>
            <a:endParaRPr lang="zh-CN" altLang="en-US" dirty="0"/>
          </a:p>
        </p:txBody>
      </p:sp>
      <p:sp>
        <p:nvSpPr>
          <p:cNvPr id="4" name="灯片编号占位符 3"/>
          <p:cNvSpPr>
            <a:spLocks noGrp="1"/>
          </p:cNvSpPr>
          <p:nvPr>
            <p:ph type="sldNum" sz="quarter" idx="5"/>
          </p:nvPr>
        </p:nvSpPr>
        <p:spPr/>
        <p:txBody>
          <a:bodyPr/>
          <a:lstStyle/>
          <a:p>
            <a:fld id="{81C32A41-C06B-492F-B028-4A67FF2EE7D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据官方统计，数据标注行业正飞速发展，据相关领域专家表示，国内数据标注产业规模已近300亿，预计在2027年其产值将达</a:t>
            </a:r>
            <a:r>
              <a:rPr lang="zh-CN" altLang="en-US" b="1" dirty="0">
                <a:solidFill>
                  <a:schemeClr val="bg1"/>
                </a:solidFill>
                <a:highlight>
                  <a:srgbClr val="16468D"/>
                </a:highlight>
              </a:rPr>
              <a:t>70亿美元</a:t>
            </a:r>
            <a:r>
              <a:rPr lang="zh-CN" altLang="en-US" dirty="0"/>
              <a:t>。</a:t>
            </a:r>
            <a:endParaRPr lang="zh-CN" altLang="en-US" dirty="0"/>
          </a:p>
        </p:txBody>
      </p:sp>
      <p:sp>
        <p:nvSpPr>
          <p:cNvPr id="4" name="灯片编号占位符 3"/>
          <p:cNvSpPr>
            <a:spLocks noGrp="1"/>
          </p:cNvSpPr>
          <p:nvPr>
            <p:ph type="sldNum" sz="quarter" idx="5"/>
          </p:nvPr>
        </p:nvSpPr>
        <p:spPr/>
        <p:txBody>
          <a:bodyPr/>
          <a:lstStyle/>
          <a:p>
            <a:fld id="{81C32A41-C06B-492F-B028-4A67FF2EE7D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dirty="0">
              <a:sym typeface="+mn-ea"/>
            </a:endParaRPr>
          </a:p>
        </p:txBody>
      </p:sp>
      <p:sp>
        <p:nvSpPr>
          <p:cNvPr id="4" name="灯片编号占位符 3"/>
          <p:cNvSpPr>
            <a:spLocks noGrp="1"/>
          </p:cNvSpPr>
          <p:nvPr>
            <p:ph type="sldNum" sz="quarter" idx="5"/>
          </p:nvPr>
        </p:nvSpPr>
        <p:spPr/>
        <p:txBody>
          <a:bodyPr/>
          <a:lstStyle/>
          <a:p>
            <a:fld id="{81C32A41-C06B-492F-B028-4A67FF2EE7D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image" Target="../media/image1.e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image" Target="../media/image1.emf"/><Relationship Id="rId2" Type="http://schemas.openxmlformats.org/officeDocument/2006/relationships/oleObject" Target="../embeddings/oleObject4.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image" Target="../media/image1.emf"/><Relationship Id="rId2" Type="http://schemas.openxmlformats.org/officeDocument/2006/relationships/oleObject" Target="../embeddings/oleObject5.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image" Target="../media/image1.emf"/><Relationship Id="rId2" Type="http://schemas.openxmlformats.org/officeDocument/2006/relationships/oleObject" Target="../embeddings/oleObject6.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image" Target="../media/image1.emf"/><Relationship Id="rId2" Type="http://schemas.openxmlformats.org/officeDocument/2006/relationships/oleObject" Target="../embeddings/oleObject7.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2050" name="think-cell Slide" r:id="rId2" imgW="8890" imgH="8890" progId="">
                  <p:embed/>
                </p:oleObj>
              </mc:Choice>
              <mc:Fallback>
                <p:oleObj name="think-cell Slide" r:id="rId2" imgW="8890" imgH="8890" progId="">
                  <p:embed/>
                  <p:pic>
                    <p:nvPicPr>
                      <p:cNvPr id="0" name="对象 2" hidden="1"/>
                      <p:cNvPicPr>
                        <a:picLocks noChangeAspect="1"/>
                      </p:cNvPicPr>
                      <p:nvPr/>
                    </p:nvPicPr>
                    <p:blipFill>
                      <a:blip r:embed="rId3"/>
                      <a:stretch>
                        <a:fillRect/>
                      </a:stretch>
                    </p:blipFill>
                    <p:spPr>
                      <a:xfrm>
                        <a:off x="0" y="0"/>
                        <a:ext cx="211667" cy="158750"/>
                      </a:xfrm>
                      <a:prstGeom prst="rect">
                        <a:avLst/>
                      </a:prstGeom>
                      <a:noFill/>
                      <a:ln w="9525">
                        <a:noFill/>
                      </a:ln>
                    </p:spPr>
                  </p:pic>
                </p:oleObj>
              </mc:Fallback>
            </mc:AlternateContent>
          </a:graphicData>
        </a:graphic>
      </p:graphicFrame>
      <p:sp>
        <p:nvSpPr>
          <p:cNvPr id="3" name="标题 2"/>
          <p:cNvSpPr>
            <a:spLocks noGrp="1"/>
          </p:cNvSpPr>
          <p:nvPr>
            <p:ph type="ctrTitle"/>
          </p:nvPr>
        </p:nvSpPr>
        <p:spPr>
          <a:xfrm>
            <a:off x="0" y="1852771"/>
            <a:ext cx="12192000" cy="1572765"/>
          </a:xfrm>
        </p:spPr>
        <p:txBody>
          <a:bodyPr/>
          <a:lstStyle>
            <a:lvl1pPr>
              <a:defRPr sz="3800" b="1">
                <a:solidFill>
                  <a:srgbClr val="2D206F"/>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副标题 4"/>
          <p:cNvSpPr>
            <a:spLocks noGrp="1"/>
          </p:cNvSpPr>
          <p:nvPr>
            <p:ph type="subTitle" idx="1"/>
          </p:nvPr>
        </p:nvSpPr>
        <p:spPr>
          <a:xfrm>
            <a:off x="1828800" y="4005064"/>
            <a:ext cx="8534400" cy="2328664"/>
          </a:xfrm>
        </p:spPr>
        <p:txBody>
          <a:bodyPr/>
          <a:lstStyle>
            <a:lvl1pPr marL="0" indent="0" algn="ctr">
              <a:spcBef>
                <a:spcPts val="200"/>
              </a:spcBef>
              <a:spcAft>
                <a:spcPts val="200"/>
              </a:spcAft>
              <a:buNone/>
              <a:defRPr b="1">
                <a:solidFill>
                  <a:srgbClr val="2D206F"/>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dirty="0"/>
          </a:p>
        </p:txBody>
      </p:sp>
      <p:sp>
        <p:nvSpPr>
          <p:cNvPr id="9" name="矩形 8"/>
          <p:cNvSpPr/>
          <p:nvPr/>
        </p:nvSpPr>
        <p:spPr bwMode="auto">
          <a:xfrm>
            <a:off x="477" y="1805360"/>
            <a:ext cx="12192000" cy="36000"/>
          </a:xfrm>
          <a:prstGeom prst="rect">
            <a:avLst/>
          </a:prstGeom>
          <a:solidFill>
            <a:srgbClr val="2D20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
        <p:nvSpPr>
          <p:cNvPr id="11" name="矩形 10"/>
          <p:cNvSpPr/>
          <p:nvPr/>
        </p:nvSpPr>
        <p:spPr bwMode="auto">
          <a:xfrm>
            <a:off x="477" y="3439422"/>
            <a:ext cx="12192000" cy="36000"/>
          </a:xfrm>
          <a:prstGeom prst="rect">
            <a:avLst/>
          </a:prstGeom>
          <a:solidFill>
            <a:srgbClr val="2D20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AA8A8FFA-B2A7-4CE5-BC0C-0C3925755A6B}" type="datetime1">
              <a:rPr lang="en-US" altLang="zh-CN"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r>
              <a:rPr lang="zh-CN" altLang="en-US"/>
              <a:t>1</a:t>
            </a:r>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FAAF2E95-14DE-4D9A-893E-6B4959A84251}" type="datetime1">
              <a:rPr lang="en-US" altLang="zh-CN"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r>
              <a:rPr lang="zh-CN" altLang="en-US"/>
              <a:t>1</a:t>
            </a:r>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599D63C3-11F1-45D5-ACB6-62B17E774093}" type="datetime1">
              <a:rPr lang="en-US" altLang="zh-CN"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r>
              <a:rPr lang="zh-CN" altLang="en-US"/>
              <a:t>1</a:t>
            </a:r>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3EF4E85E-4681-413B-A72D-47F9C20E9F8C}" type="datetime1">
              <a:rPr lang="en-US" altLang="zh-CN" smtClean="0"/>
            </a:fld>
            <a:endParaRPr lang="zh-CN" altLang="en-US"/>
          </a:p>
        </p:txBody>
      </p:sp>
      <p:sp>
        <p:nvSpPr>
          <p:cNvPr id="17" name="页脚占位符 16"/>
          <p:cNvSpPr>
            <a:spLocks noGrp="1"/>
          </p:cNvSpPr>
          <p:nvPr>
            <p:ph type="ftr" sz="quarter" idx="11"/>
            <p:custDataLst>
              <p:tags r:id="rId5"/>
            </p:custDataLst>
          </p:nvPr>
        </p:nvSpPr>
        <p:spPr/>
        <p:txBody>
          <a:bodyPr/>
          <a:lstStyle/>
          <a:p>
            <a:r>
              <a:rPr lang="zh-CN" altLang="en-US" dirty="0"/>
              <a:t>1</a:t>
            </a:r>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802F62EF-ABD2-4A0F-8838-6E6B07AC4530}" type="datetime1">
              <a:rPr lang="en-US" altLang="zh-CN"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18AA1AA1-7D57-4A64-ADDF-790BE2935FEB}" type="datetime1">
              <a:rPr lang="en-US" altLang="zh-CN"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3EDEABF4-A2C1-4299-8386-85198942C2B8}" type="datetime1">
              <a:rPr lang="en-US" altLang="zh-CN" smtClean="0"/>
            </a:fld>
            <a:endParaRPr lang="zh-CN" altLang="en-US"/>
          </a:p>
        </p:txBody>
      </p:sp>
      <p:sp>
        <p:nvSpPr>
          <p:cNvPr id="6" name="页脚占位符 5"/>
          <p:cNvSpPr>
            <a:spLocks noGrp="1"/>
          </p:cNvSpPr>
          <p:nvPr>
            <p:ph type="ftr" sz="quarter" idx="11"/>
            <p:custDataLst>
              <p:tags r:id="rId6"/>
            </p:custDataLst>
          </p:nvPr>
        </p:nvSpPr>
        <p:spPr/>
        <p:txBody>
          <a:bodyPr/>
          <a:lstStyle/>
          <a:p>
            <a:r>
              <a:rPr lang="zh-CN" altLang="en-US"/>
              <a:t>1</a:t>
            </a:r>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681F6260-5D59-48CA-919A-650215436887}" type="datetime1">
              <a:rPr lang="en-US" altLang="zh-CN" smtClean="0"/>
            </a:fld>
            <a:endParaRPr lang="zh-CN" altLang="en-US"/>
          </a:p>
        </p:txBody>
      </p:sp>
      <p:sp>
        <p:nvSpPr>
          <p:cNvPr id="8" name="页脚占位符 7"/>
          <p:cNvSpPr>
            <a:spLocks noGrp="1"/>
          </p:cNvSpPr>
          <p:nvPr>
            <p:ph type="ftr" sz="quarter" idx="11"/>
            <p:custDataLst>
              <p:tags r:id="rId8"/>
            </p:custDataLst>
          </p:nvPr>
        </p:nvSpPr>
        <p:spPr/>
        <p:txBody>
          <a:bodyPr/>
          <a:lstStyle/>
          <a:p>
            <a:r>
              <a:rPr lang="zh-CN" altLang="en-US"/>
              <a:t>1</a:t>
            </a:r>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16FFFD9E-02E2-4F3D-8807-0CDF8DF7BCAF}" type="datetime1">
              <a:rPr lang="en-US" altLang="zh-CN" smtClean="0"/>
            </a:fld>
            <a:endParaRPr lang="zh-CN" altLang="en-US"/>
          </a:p>
        </p:txBody>
      </p:sp>
      <p:sp>
        <p:nvSpPr>
          <p:cNvPr id="4" name="页脚占位符 3"/>
          <p:cNvSpPr>
            <a:spLocks noGrp="1"/>
          </p:cNvSpPr>
          <p:nvPr>
            <p:ph type="ftr" sz="quarter" idx="11"/>
            <p:custDataLst>
              <p:tags r:id="rId4"/>
            </p:custDataLst>
          </p:nvPr>
        </p:nvSpPr>
        <p:spPr/>
        <p:txBody>
          <a:bodyPr/>
          <a:lstStyle/>
          <a:p>
            <a:r>
              <a:rPr lang="zh-CN" altLang="en-US"/>
              <a:t>1</a:t>
            </a:r>
            <a:endParaRPr lang="zh-CN" altLang="en-US"/>
          </a:p>
        </p:txBody>
      </p:sp>
      <p:sp>
        <p:nvSpPr>
          <p:cNvPr id="5" name="灯片编号占位符 4"/>
          <p:cNvSpPr>
            <a:spLocks noGrp="1"/>
          </p:cNvSpPr>
          <p:nvPr>
            <p:ph type="sldNum" sz="quarter" idx="12"/>
            <p:custDataLst>
              <p:tags r:id="rId5"/>
            </p:custDataLst>
          </p:nvPr>
        </p:nvSpPr>
        <p:spPr>
          <a:xfrm>
            <a:off x="9262064" y="6314400"/>
            <a:ext cx="2700000" cy="316800"/>
          </a:xfrm>
        </p:spPr>
        <p:txBody>
          <a:bodyPr/>
          <a:lstStyle>
            <a:lvl1pPr>
              <a:defRPr sz="1600"/>
            </a:lvl1p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A53C2C83-F612-424D-AB66-8BA93DF870F9}" type="datetime1">
              <a:rPr lang="en-US" altLang="zh-CN" smtClean="0"/>
            </a:fld>
            <a:endParaRPr lang="zh-CN" altLang="en-US"/>
          </a:p>
        </p:txBody>
      </p:sp>
      <p:sp>
        <p:nvSpPr>
          <p:cNvPr id="3" name="页脚占位符 2"/>
          <p:cNvSpPr>
            <a:spLocks noGrp="1"/>
          </p:cNvSpPr>
          <p:nvPr>
            <p:ph type="ftr" sz="quarter" idx="11"/>
            <p:custDataLst>
              <p:tags r:id="rId3"/>
            </p:custDataLst>
          </p:nvPr>
        </p:nvSpPr>
        <p:spPr/>
        <p:txBody>
          <a:bodyPr/>
          <a:lstStyle/>
          <a:p>
            <a:r>
              <a:rPr lang="zh-CN" altLang="en-US"/>
              <a:t>1</a:t>
            </a:r>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p:cSld name="正文">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3074" name="think-cell Slide" r:id="rId2" imgW="8890" imgH="8890" progId="">
                  <p:embed/>
                </p:oleObj>
              </mc:Choice>
              <mc:Fallback>
                <p:oleObj name="think-cell Slide" r:id="rId2" imgW="8890" imgH="8890" progId="">
                  <p:embed/>
                  <p:pic>
                    <p:nvPicPr>
                      <p:cNvPr id="0" name="对象 2" hidden="1"/>
                      <p:cNvPicPr>
                        <a:picLocks noChangeAspect="1"/>
                      </p:cNvPicPr>
                      <p:nvPr/>
                    </p:nvPicPr>
                    <p:blipFill>
                      <a:blip r:embed="rId3"/>
                      <a:stretch>
                        <a:fillRect/>
                      </a:stretch>
                    </p:blipFill>
                    <p:spPr>
                      <a:xfrm>
                        <a:off x="0" y="0"/>
                        <a:ext cx="211667" cy="158750"/>
                      </a:xfrm>
                      <a:prstGeom prst="rect">
                        <a:avLst/>
                      </a:prstGeom>
                      <a:noFill/>
                      <a:ln w="9525">
                        <a:noFill/>
                      </a:ln>
                    </p:spPr>
                  </p:pic>
                </p:oleObj>
              </mc:Fallback>
            </mc:AlternateContent>
          </a:graphicData>
        </a:graphic>
      </p:graphicFrame>
      <p:sp>
        <p:nvSpPr>
          <p:cNvPr id="3" name="标题 2"/>
          <p:cNvSpPr>
            <a:spLocks noGrp="1"/>
          </p:cNvSpPr>
          <p:nvPr>
            <p:ph type="title"/>
          </p:nvPr>
        </p:nvSpPr>
        <p:spPr>
          <a:xfrm>
            <a:off x="527381" y="116632"/>
            <a:ext cx="11233248" cy="936104"/>
          </a:xfrm>
        </p:spPr>
        <p:txBody>
          <a:bodyPr lIns="54000" tIns="0" rIns="54000" bIns="0" anchor="b"/>
          <a:lstStyle>
            <a:lvl1pPr algn="l">
              <a:lnSpc>
                <a:spcPct val="110000"/>
              </a:lnSpc>
              <a:spcBef>
                <a:spcPts val="100"/>
              </a:spcBef>
              <a:spcAft>
                <a:spcPts val="100"/>
              </a:spcAft>
              <a:defRPr sz="2800" b="1" baseline="0">
                <a:solidFill>
                  <a:srgbClr val="2D206F"/>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内容占位符 4"/>
          <p:cNvSpPr>
            <a:spLocks noGrp="1"/>
          </p:cNvSpPr>
          <p:nvPr>
            <p:ph idx="1"/>
          </p:nvPr>
        </p:nvSpPr>
        <p:spPr>
          <a:xfrm>
            <a:off x="527381" y="1268760"/>
            <a:ext cx="11233248" cy="5184576"/>
          </a:xfrm>
        </p:spPr>
        <p:txBody>
          <a:bodyPr/>
          <a:lstStyle>
            <a:lvl1pPr algn="just">
              <a:lnSpc>
                <a:spcPct val="130000"/>
              </a:lnSpc>
              <a:spcBef>
                <a:spcPts val="600"/>
              </a:spcBef>
              <a:spcAft>
                <a:spcPts val="200"/>
              </a:spcAft>
              <a:buClr>
                <a:srgbClr val="2D206F"/>
              </a:buClr>
              <a:buSzPct val="60000"/>
              <a:buFont typeface="Wingdings" panose="05000000000000000000" pitchFamily="2" charset="2"/>
              <a:buChar char="l"/>
              <a:defRPr sz="2200" b="1" baseline="0">
                <a:solidFill>
                  <a:srgbClr val="2D206F"/>
                </a:solidFill>
                <a:latin typeface="微软雅黑" panose="020B0503020204020204" pitchFamily="34" charset="-122"/>
                <a:ea typeface="微软雅黑" panose="020B0503020204020204" pitchFamily="34" charset="-122"/>
              </a:defRPr>
            </a:lvl1pPr>
            <a:lvl2pPr marL="467995" algn="just">
              <a:lnSpc>
                <a:spcPct val="125000"/>
              </a:lnSpc>
              <a:spcBef>
                <a:spcPts val="600"/>
              </a:spcBef>
              <a:spcAft>
                <a:spcPts val="200"/>
              </a:spcAft>
              <a:buClr>
                <a:schemeClr val="accent3"/>
              </a:buClr>
              <a:buSzPct val="60000"/>
              <a:buFont typeface="Wingdings" panose="05000000000000000000" pitchFamily="2" charset="2"/>
              <a:buChar char="l"/>
              <a:defRPr sz="2000" b="1" baseline="0">
                <a:solidFill>
                  <a:schemeClr val="bg1">
                    <a:lumMod val="10000"/>
                  </a:schemeClr>
                </a:solidFill>
                <a:latin typeface="微软雅黑" panose="020B0503020204020204" pitchFamily="34" charset="-122"/>
                <a:ea typeface="微软雅黑" panose="020B0503020204020204" pitchFamily="34" charset="-122"/>
              </a:defRPr>
            </a:lvl2pPr>
            <a:lvl3pPr marL="756285" algn="just">
              <a:lnSpc>
                <a:spcPct val="125000"/>
              </a:lnSpc>
              <a:spcBef>
                <a:spcPts val="200"/>
              </a:spcBef>
              <a:spcAft>
                <a:spcPts val="200"/>
              </a:spcAft>
              <a:buClr>
                <a:schemeClr val="accent2"/>
              </a:buClr>
              <a:buSzPct val="60000"/>
              <a:buFont typeface="Wingdings" panose="05000000000000000000" pitchFamily="2" charset="2"/>
              <a:buChar char="l"/>
              <a:defRPr sz="1800" b="1" baseline="0">
                <a:solidFill>
                  <a:schemeClr val="tx1">
                    <a:lumMod val="90000"/>
                    <a:lumOff val="10000"/>
                  </a:schemeClr>
                </a:solidFill>
                <a:latin typeface="微软雅黑" panose="020B0503020204020204" pitchFamily="34" charset="-122"/>
                <a:ea typeface="微软雅黑" panose="020B0503020204020204" pitchFamily="34" charset="-122"/>
              </a:defRPr>
            </a:lvl3pPr>
            <a:lvl4pPr marL="1043940" algn="just">
              <a:lnSpc>
                <a:spcPct val="125000"/>
              </a:lnSpc>
              <a:spcBef>
                <a:spcPts val="200"/>
              </a:spcBef>
              <a:spcAft>
                <a:spcPts val="200"/>
              </a:spcAft>
              <a:buSzPct val="60000"/>
              <a:buFont typeface="Wingdings" panose="05000000000000000000" pitchFamily="2" charset="2"/>
              <a:buChar char="l"/>
              <a:defRPr sz="1800" baseline="0">
                <a:solidFill>
                  <a:schemeClr val="tx1">
                    <a:lumMod val="85000"/>
                    <a:lumOff val="15000"/>
                  </a:schemeClr>
                </a:solidFill>
                <a:latin typeface="微软雅黑" panose="020B0503020204020204" pitchFamily="34" charset="-122"/>
                <a:ea typeface="微软雅黑" panose="020B0503020204020204" pitchFamily="34" charset="-122"/>
              </a:defRPr>
            </a:lvl4pPr>
            <a:lvl5pPr>
              <a:lnSpc>
                <a:spcPct val="120000"/>
              </a:lnSpc>
              <a:spcBef>
                <a:spcPts val="200"/>
              </a:spcBef>
              <a:spcAft>
                <a:spcPts val="200"/>
              </a:spcAft>
              <a:buSzPct val="50000"/>
              <a:buFont typeface="Wingdings" panose="05000000000000000000" pitchFamily="2" charset="2"/>
              <a:buChar char="l"/>
              <a:defRPr baseline="0">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p:txBody>
      </p:sp>
      <p:sp>
        <p:nvSpPr>
          <p:cNvPr id="11" name="灯片编号占位符 5"/>
          <p:cNvSpPr>
            <a:spLocks noGrp="1"/>
          </p:cNvSpPr>
          <p:nvPr>
            <p:ph type="sldNum" sz="quarter" idx="4"/>
          </p:nvPr>
        </p:nvSpPr>
        <p:spPr>
          <a:xfrm>
            <a:off x="9258712" y="6509877"/>
            <a:ext cx="2844800" cy="333375"/>
          </a:xfrm>
          <a:prstGeom prst="rect">
            <a:avLst/>
          </a:prstGeom>
        </p:spPr>
        <p:txBody>
          <a:bodyPr vert="horz" lIns="91440" tIns="45720" rIns="91440" bIns="45720" rtlCol="0" anchor="ctr"/>
          <a:lstStyle>
            <a:lvl1pPr algn="r" fontAlgn="auto">
              <a:spcBef>
                <a:spcPts val="0"/>
              </a:spcBef>
              <a:spcAft>
                <a:spcPts val="0"/>
              </a:spcAft>
              <a:defRPr sz="1200" b="1">
                <a:solidFill>
                  <a:schemeClr val="accent1"/>
                </a:solidFill>
                <a:latin typeface="微软雅黑" panose="020B0503020204020204" pitchFamily="34" charset="-122"/>
                <a:ea typeface="微软雅黑" panose="020B0503020204020204" pitchFamily="34" charset="-122"/>
              </a:defRPr>
            </a:lvl1pPr>
          </a:lstStyle>
          <a:p>
            <a:fld id="{D0D79432-AEA2-44D0-8A3C-AE51394D96F5}" type="slidenum">
              <a:rPr lang="zh-CN" altLang="en-US" smtClean="0"/>
            </a:fld>
            <a:endParaRPr lang="zh-CN" altLang="en-US"/>
          </a:p>
        </p:txBody>
      </p:sp>
      <p:sp>
        <p:nvSpPr>
          <p:cNvPr id="6" name="矩形 5"/>
          <p:cNvSpPr/>
          <p:nvPr/>
        </p:nvSpPr>
        <p:spPr bwMode="auto">
          <a:xfrm>
            <a:off x="0" y="1087874"/>
            <a:ext cx="12192000" cy="36000"/>
          </a:xfrm>
          <a:prstGeom prst="rect">
            <a:avLst/>
          </a:prstGeom>
          <a:gradFill flip="none" rotWithShape="1">
            <a:gsLst>
              <a:gs pos="50000">
                <a:srgbClr val="2D206F"/>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5DDDF460-F998-4FF7-8874-DE2BF5D1A974}" type="datetime1">
              <a:rPr lang="en-US" altLang="zh-CN" smtClean="0"/>
            </a:fld>
            <a:endParaRPr lang="zh-CN" altLang="en-US" dirty="0"/>
          </a:p>
        </p:txBody>
      </p:sp>
      <p:sp>
        <p:nvSpPr>
          <p:cNvPr id="6" name="页脚占位符 5"/>
          <p:cNvSpPr>
            <a:spLocks noGrp="1"/>
          </p:cNvSpPr>
          <p:nvPr>
            <p:ph type="ftr" sz="quarter" idx="11"/>
            <p:custDataLst>
              <p:tags r:id="rId5"/>
            </p:custDataLst>
          </p:nvPr>
        </p:nvSpPr>
        <p:spPr/>
        <p:txBody>
          <a:bodyPr/>
          <a:lstStyle/>
          <a:p>
            <a:r>
              <a:rPr lang="zh-CN" altLang="en-US" dirty="0"/>
              <a:t>1</a:t>
            </a:r>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C1B812C0-44AB-4EC0-BC2C-457D70A21ABB}" type="datetime1">
              <a:rPr lang="en-US" altLang="zh-CN"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42089378-578A-4345-961D-9C711FB350CB}" type="datetime1">
              <a:rPr lang="en-US" altLang="zh-CN"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61AEBD88-CA3A-455A-A959-C9D240AA7A0F}" type="datetime1">
              <a:rPr lang="en-US" altLang="zh-CN"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半列">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4098" name="think-cell Slide" r:id="rId2" imgW="8890" imgH="8890" progId="">
                  <p:embed/>
                </p:oleObj>
              </mc:Choice>
              <mc:Fallback>
                <p:oleObj name="think-cell Slide" r:id="rId2" imgW="8890" imgH="8890" progId="">
                  <p:embed/>
                  <p:pic>
                    <p:nvPicPr>
                      <p:cNvPr id="0" name="对象 2" hidden="1"/>
                      <p:cNvPicPr>
                        <a:picLocks noChangeAspect="1"/>
                      </p:cNvPicPr>
                      <p:nvPr/>
                    </p:nvPicPr>
                    <p:blipFill>
                      <a:blip r:embed="rId3"/>
                      <a:stretch>
                        <a:fillRect/>
                      </a:stretch>
                    </p:blipFill>
                    <p:spPr>
                      <a:xfrm>
                        <a:off x="0" y="0"/>
                        <a:ext cx="211667" cy="158750"/>
                      </a:xfrm>
                      <a:prstGeom prst="rect">
                        <a:avLst/>
                      </a:prstGeom>
                      <a:noFill/>
                      <a:ln w="9525">
                        <a:noFill/>
                      </a:ln>
                    </p:spPr>
                  </p:pic>
                </p:oleObj>
              </mc:Fallback>
            </mc:AlternateContent>
          </a:graphicData>
        </a:graphic>
      </p:graphicFrame>
      <p:sp>
        <p:nvSpPr>
          <p:cNvPr id="3" name="标题 2"/>
          <p:cNvSpPr>
            <a:spLocks noGrp="1"/>
          </p:cNvSpPr>
          <p:nvPr>
            <p:ph type="title"/>
          </p:nvPr>
        </p:nvSpPr>
        <p:spPr>
          <a:xfrm>
            <a:off x="527381" y="116632"/>
            <a:ext cx="5184576" cy="936104"/>
          </a:xfrm>
        </p:spPr>
        <p:txBody>
          <a:bodyPr lIns="54000" tIns="0" rIns="54000" bIns="0" anchor="b"/>
          <a:lstStyle>
            <a:lvl1pPr algn="l">
              <a:lnSpc>
                <a:spcPct val="110000"/>
              </a:lnSpc>
              <a:spcBef>
                <a:spcPts val="100"/>
              </a:spcBef>
              <a:spcAft>
                <a:spcPts val="100"/>
              </a:spcAft>
              <a:defRPr sz="2800" b="1" baseline="0">
                <a:solidFill>
                  <a:srgbClr val="2D206F"/>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内容占位符 4"/>
          <p:cNvSpPr>
            <a:spLocks noGrp="1"/>
          </p:cNvSpPr>
          <p:nvPr>
            <p:ph idx="1"/>
          </p:nvPr>
        </p:nvSpPr>
        <p:spPr>
          <a:xfrm>
            <a:off x="527381" y="1268760"/>
            <a:ext cx="5184576" cy="5184576"/>
          </a:xfrm>
        </p:spPr>
        <p:txBody>
          <a:bodyPr/>
          <a:lstStyle>
            <a:lvl1pPr marL="228600" indent="-228600" algn="just">
              <a:lnSpc>
                <a:spcPct val="130000"/>
              </a:lnSpc>
              <a:spcBef>
                <a:spcPts val="200"/>
              </a:spcBef>
              <a:spcAft>
                <a:spcPts val="200"/>
              </a:spcAft>
              <a:buClr>
                <a:srgbClr val="2D206F"/>
              </a:buClr>
              <a:buSzPct val="60000"/>
              <a:buFont typeface="Wingdings" panose="05000000000000000000" pitchFamily="2" charset="2"/>
              <a:buChar char="l"/>
              <a:defRPr lang="zh-CN" altLang="en-US" sz="2200" b="1" kern="1200" baseline="0"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defRPr>
            </a:lvl1pPr>
            <a:lvl2pPr marL="582295" indent="-342900" algn="just">
              <a:lnSpc>
                <a:spcPct val="125000"/>
              </a:lnSpc>
              <a:spcBef>
                <a:spcPts val="200"/>
              </a:spcBef>
              <a:spcAft>
                <a:spcPts val="200"/>
              </a:spcAft>
              <a:buClr>
                <a:schemeClr val="accent3"/>
              </a:buClr>
              <a:buSzPct val="60000"/>
              <a:buFont typeface="Wingdings" panose="05000000000000000000" pitchFamily="2" charset="2"/>
              <a:buChar char="l"/>
              <a:defRPr lang="zh-CN" altLang="en-US" sz="2000" b="1"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2pPr>
            <a:lvl3pPr marL="870585" indent="-342900" algn="just">
              <a:lnSpc>
                <a:spcPct val="125000"/>
              </a:lnSpc>
              <a:spcBef>
                <a:spcPts val="200"/>
              </a:spcBef>
              <a:spcAft>
                <a:spcPts val="200"/>
              </a:spcAft>
              <a:buSzPct val="60000"/>
              <a:buFont typeface="Wingdings" panose="05000000000000000000" pitchFamily="2" charset="2"/>
              <a:buChar char="l"/>
              <a:defRPr lang="zh-CN" altLang="en-US" sz="1800" b="1"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3pPr>
            <a:lvl4pPr marL="1158240" indent="-342900" algn="just">
              <a:lnSpc>
                <a:spcPct val="125000"/>
              </a:lnSpc>
              <a:spcBef>
                <a:spcPts val="200"/>
              </a:spcBef>
              <a:spcAft>
                <a:spcPts val="200"/>
              </a:spcAft>
              <a:buSzPct val="60000"/>
              <a:buFont typeface="Wingdings" panose="05000000000000000000" pitchFamily="2" charset="2"/>
              <a:buChar char="l"/>
              <a:defRPr lang="zh-CN" altLang="en-US" sz="1800"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4pPr>
            <a:lvl5pPr>
              <a:lnSpc>
                <a:spcPct val="120000"/>
              </a:lnSpc>
              <a:spcBef>
                <a:spcPts val="200"/>
              </a:spcBef>
              <a:spcAft>
                <a:spcPts val="200"/>
              </a:spcAft>
              <a:buSzPct val="50000"/>
              <a:buFont typeface="Wingdings" panose="05000000000000000000" pitchFamily="2" charset="2"/>
              <a:buChar char="l"/>
              <a:defRPr baseline="0">
                <a:solidFill>
                  <a:schemeClr val="tx1">
                    <a:lumMod val="85000"/>
                    <a:lumOff val="15000"/>
                  </a:schemeClr>
                </a:solidFill>
                <a:latin typeface="微软雅黑" panose="020B0503020204020204" pitchFamily="34" charset="-122"/>
                <a:ea typeface="微软雅黑" panose="020B0503020204020204" pitchFamily="34" charset="-122"/>
              </a:defRPr>
            </a:lvl5pPr>
          </a:lstStyle>
          <a:p>
            <a:pPr marL="228600" lvl="0"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a:t>单击此处编辑母版文本样式</a:t>
            </a:r>
            <a:endParaRPr lang="zh-CN" altLang="en-US"/>
          </a:p>
          <a:p>
            <a:pPr marL="228600" lvl="1"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a:t>第二级</a:t>
            </a:r>
            <a:endParaRPr lang="zh-CN" altLang="en-US"/>
          </a:p>
          <a:p>
            <a:pPr marL="228600" lvl="2"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a:t>第三级</a:t>
            </a:r>
            <a:endParaRPr lang="zh-CN" altLang="en-US"/>
          </a:p>
          <a:p>
            <a:pPr marL="228600" lvl="3"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a:t>第四级</a:t>
            </a:r>
            <a:endParaRPr lang="zh-CN" altLang="en-US"/>
          </a:p>
        </p:txBody>
      </p:sp>
      <p:sp>
        <p:nvSpPr>
          <p:cNvPr id="11" name="灯片编号占位符 5"/>
          <p:cNvSpPr>
            <a:spLocks noGrp="1"/>
          </p:cNvSpPr>
          <p:nvPr>
            <p:ph type="sldNum" sz="quarter" idx="4"/>
          </p:nvPr>
        </p:nvSpPr>
        <p:spPr>
          <a:xfrm>
            <a:off x="9258712" y="6509877"/>
            <a:ext cx="2844800" cy="333375"/>
          </a:xfrm>
          <a:prstGeom prst="rect">
            <a:avLst/>
          </a:prstGeom>
        </p:spPr>
        <p:txBody>
          <a:bodyPr vert="horz" lIns="91440" tIns="45720" rIns="91440" bIns="45720" rtlCol="0" anchor="ctr"/>
          <a:lstStyle>
            <a:lvl1pPr algn="r" fontAlgn="auto">
              <a:spcBef>
                <a:spcPts val="0"/>
              </a:spcBef>
              <a:spcAft>
                <a:spcPts val="0"/>
              </a:spcAft>
              <a:defRPr sz="1200" b="1">
                <a:solidFill>
                  <a:schemeClr val="accent1"/>
                </a:solidFill>
                <a:latin typeface="微软雅黑" panose="020B0503020204020204" pitchFamily="34" charset="-122"/>
                <a:ea typeface="微软雅黑" panose="020B0503020204020204" pitchFamily="34" charset="-122"/>
              </a:defRPr>
            </a:lvl1pPr>
          </a:lstStyle>
          <a:p>
            <a:fld id="{D0D79432-AEA2-44D0-8A3C-AE51394D96F5}" type="slidenum">
              <a:rPr lang="zh-CN" altLang="en-US" smtClean="0"/>
            </a:fld>
            <a:endParaRPr lang="zh-CN" altLang="en-US"/>
          </a:p>
        </p:txBody>
      </p:sp>
      <p:sp>
        <p:nvSpPr>
          <p:cNvPr id="6" name="矩形 5"/>
          <p:cNvSpPr/>
          <p:nvPr/>
        </p:nvSpPr>
        <p:spPr bwMode="auto">
          <a:xfrm>
            <a:off x="0" y="1087873"/>
            <a:ext cx="5711957" cy="45719"/>
          </a:xfrm>
          <a:prstGeom prst="rect">
            <a:avLst/>
          </a:prstGeom>
          <a:gradFill flip="none" rotWithShape="1">
            <a:gsLst>
              <a:gs pos="50000">
                <a:srgbClr val="2D206F"/>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插页1">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5122" name="think-cell Slide" r:id="rId2" imgW="8890" imgH="8890" progId="">
                  <p:embed/>
                </p:oleObj>
              </mc:Choice>
              <mc:Fallback>
                <p:oleObj name="think-cell Slide" r:id="rId2" imgW="8890" imgH="8890" progId="">
                  <p:embed/>
                  <p:pic>
                    <p:nvPicPr>
                      <p:cNvPr id="0" name="对象 2" hidden="1"/>
                      <p:cNvPicPr>
                        <a:picLocks noChangeAspect="1"/>
                      </p:cNvPicPr>
                      <p:nvPr/>
                    </p:nvPicPr>
                    <p:blipFill>
                      <a:blip r:embed="rId3"/>
                      <a:stretch>
                        <a:fillRect/>
                      </a:stretch>
                    </p:blipFill>
                    <p:spPr>
                      <a:xfrm>
                        <a:off x="0" y="0"/>
                        <a:ext cx="211667" cy="158750"/>
                      </a:xfrm>
                      <a:prstGeom prst="rect">
                        <a:avLst/>
                      </a:prstGeom>
                      <a:noFill/>
                      <a:ln w="9525">
                        <a:noFill/>
                      </a:ln>
                    </p:spPr>
                  </p:pic>
                </p:oleObj>
              </mc:Fallback>
            </mc:AlternateContent>
          </a:graphicData>
        </a:graphic>
      </p:graphicFrame>
      <p:sp>
        <p:nvSpPr>
          <p:cNvPr id="3" name="标题 2"/>
          <p:cNvSpPr>
            <a:spLocks noGrp="1"/>
          </p:cNvSpPr>
          <p:nvPr>
            <p:ph type="ctrTitle"/>
          </p:nvPr>
        </p:nvSpPr>
        <p:spPr>
          <a:xfrm>
            <a:off x="0" y="0"/>
            <a:ext cx="12192000" cy="1346200"/>
          </a:xfrm>
        </p:spPr>
        <p:txBody>
          <a:bodyPr anchor="b" anchorCtr="0"/>
          <a:lstStyle>
            <a:lvl1pPr>
              <a:lnSpc>
                <a:spcPct val="125000"/>
              </a:lnSpc>
              <a:defRPr sz="3400" b="1">
                <a:solidFill>
                  <a:srgbClr val="2D206F"/>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11" name="矩形 10"/>
          <p:cNvSpPr/>
          <p:nvPr/>
        </p:nvSpPr>
        <p:spPr bwMode="auto">
          <a:xfrm>
            <a:off x="0" y="1412776"/>
            <a:ext cx="12192000" cy="36000"/>
          </a:xfrm>
          <a:prstGeom prst="rect">
            <a:avLst/>
          </a:prstGeom>
          <a:solidFill>
            <a:srgbClr val="2D20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
        <p:nvSpPr>
          <p:cNvPr id="5" name="副标题 2"/>
          <p:cNvSpPr>
            <a:spLocks noGrp="1"/>
          </p:cNvSpPr>
          <p:nvPr>
            <p:ph type="subTitle" idx="1"/>
          </p:nvPr>
        </p:nvSpPr>
        <p:spPr>
          <a:xfrm>
            <a:off x="1391477" y="1628800"/>
            <a:ext cx="9313035" cy="3336776"/>
          </a:xfrm>
        </p:spPr>
        <p:txBody>
          <a:bodyPr/>
          <a:lstStyle>
            <a:lvl1pPr marL="0" indent="539750" algn="just">
              <a:spcBef>
                <a:spcPts val="800"/>
              </a:spcBef>
              <a:spcAft>
                <a:spcPts val="400"/>
              </a:spcAft>
              <a:buNone/>
              <a:defRPr b="1">
                <a:solidFill>
                  <a:srgbClr val="2D206F"/>
                </a:solidFill>
                <a:latin typeface="楷体" panose="02010609060101010101" pitchFamily="49" charset="-122"/>
                <a:ea typeface="楷体" panose="02010609060101010101" pitchFamily="49"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p:cSld name="插页2">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6146" name="think-cell Slide" r:id="rId2" imgW="8890" imgH="8890" progId="">
                  <p:embed/>
                </p:oleObj>
              </mc:Choice>
              <mc:Fallback>
                <p:oleObj name="think-cell Slide" r:id="rId2" imgW="8890" imgH="8890" progId="">
                  <p:embed/>
                  <p:pic>
                    <p:nvPicPr>
                      <p:cNvPr id="0" name="对象 2" hidden="1"/>
                      <p:cNvPicPr>
                        <a:picLocks noChangeAspect="1"/>
                      </p:cNvPicPr>
                      <p:nvPr/>
                    </p:nvPicPr>
                    <p:blipFill>
                      <a:blip r:embed="rId3"/>
                      <a:stretch>
                        <a:fillRect/>
                      </a:stretch>
                    </p:blipFill>
                    <p:spPr>
                      <a:xfrm>
                        <a:off x="0" y="0"/>
                        <a:ext cx="211667" cy="158750"/>
                      </a:xfrm>
                      <a:prstGeom prst="rect">
                        <a:avLst/>
                      </a:prstGeom>
                      <a:noFill/>
                      <a:ln w="9525">
                        <a:noFill/>
                      </a:ln>
                    </p:spPr>
                  </p:pic>
                </p:oleObj>
              </mc:Fallback>
            </mc:AlternateContent>
          </a:graphicData>
        </a:graphic>
      </p:graphicFrame>
      <p:sp>
        <p:nvSpPr>
          <p:cNvPr id="3" name="标题 2"/>
          <p:cNvSpPr>
            <a:spLocks noGrp="1"/>
          </p:cNvSpPr>
          <p:nvPr>
            <p:ph type="ctrTitle"/>
          </p:nvPr>
        </p:nvSpPr>
        <p:spPr>
          <a:xfrm>
            <a:off x="0" y="2518916"/>
            <a:ext cx="12192000" cy="1346200"/>
          </a:xfrm>
        </p:spPr>
        <p:txBody>
          <a:bodyPr anchor="b" anchorCtr="0"/>
          <a:lstStyle>
            <a:lvl1pPr>
              <a:lnSpc>
                <a:spcPct val="125000"/>
              </a:lnSpc>
              <a:defRPr sz="3400" b="1">
                <a:solidFill>
                  <a:srgbClr val="2D206F"/>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11" name="矩形 10"/>
          <p:cNvSpPr/>
          <p:nvPr/>
        </p:nvSpPr>
        <p:spPr bwMode="auto">
          <a:xfrm>
            <a:off x="477" y="3897056"/>
            <a:ext cx="12192000" cy="36000"/>
          </a:xfrm>
          <a:prstGeom prst="rect">
            <a:avLst/>
          </a:prstGeom>
          <a:solidFill>
            <a:srgbClr val="2D20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p:cSld name="正文无页眉">
    <p:spTree>
      <p:nvGrpSpPr>
        <p:cNvPr id="1" name=""/>
        <p:cNvGrpSpPr/>
        <p:nvPr/>
      </p:nvGrpSpPr>
      <p:grpSpPr>
        <a:xfrm>
          <a:off x="0" y="0"/>
          <a:ext cx="0" cy="0"/>
          <a:chOff x="0" y="0"/>
          <a:chExt cx="0" cy="0"/>
        </a:xfrm>
      </p:grpSpPr>
      <p:graphicFrame>
        <p:nvGraphicFramePr>
          <p:cNvPr id="2" name="对象 2" hidden="1"/>
          <p:cNvGraphicFramePr>
            <a:graphicFrameLocks noChangeAspect="1"/>
          </p:cNvGraphicFramePr>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7170" name="think-cell Slide" r:id="rId2" imgW="8890" imgH="8890" progId="">
                  <p:embed/>
                </p:oleObj>
              </mc:Choice>
              <mc:Fallback>
                <p:oleObj name="think-cell Slide" r:id="rId2" imgW="8890" imgH="8890" progId="">
                  <p:embed/>
                  <p:pic>
                    <p:nvPicPr>
                      <p:cNvPr id="0" name="对象 2" hidden="1"/>
                      <p:cNvPicPr>
                        <a:picLocks noChangeAspect="1"/>
                      </p:cNvPicPr>
                      <p:nvPr/>
                    </p:nvPicPr>
                    <p:blipFill>
                      <a:blip r:embed="rId3"/>
                      <a:stretch>
                        <a:fillRect/>
                      </a:stretch>
                    </p:blipFill>
                    <p:spPr>
                      <a:xfrm>
                        <a:off x="0" y="0"/>
                        <a:ext cx="211667" cy="158750"/>
                      </a:xfrm>
                      <a:prstGeom prst="rect">
                        <a:avLst/>
                      </a:prstGeom>
                      <a:noFill/>
                      <a:ln w="9525">
                        <a:noFill/>
                      </a:ln>
                    </p:spPr>
                  </p:pic>
                </p:oleObj>
              </mc:Fallback>
            </mc:AlternateContent>
          </a:graphicData>
        </a:graphic>
      </p:graphicFrame>
      <p:sp>
        <p:nvSpPr>
          <p:cNvPr id="5" name="内容占位符 2"/>
          <p:cNvSpPr>
            <a:spLocks noGrp="1"/>
          </p:cNvSpPr>
          <p:nvPr>
            <p:ph idx="1"/>
          </p:nvPr>
        </p:nvSpPr>
        <p:spPr>
          <a:xfrm>
            <a:off x="527381" y="1268760"/>
            <a:ext cx="11233248" cy="5184576"/>
          </a:xfrm>
        </p:spPr>
        <p:txBody>
          <a:bodyPr/>
          <a:lstStyle>
            <a:lvl1pPr marL="228600" indent="-228600" algn="just">
              <a:lnSpc>
                <a:spcPct val="130000"/>
              </a:lnSpc>
              <a:spcBef>
                <a:spcPts val="200"/>
              </a:spcBef>
              <a:spcAft>
                <a:spcPts val="200"/>
              </a:spcAft>
              <a:buClr>
                <a:srgbClr val="2D206F"/>
              </a:buClr>
              <a:buSzPct val="60000"/>
              <a:buFont typeface="Wingdings" panose="05000000000000000000" pitchFamily="2" charset="2"/>
              <a:buChar char="l"/>
              <a:defRPr lang="zh-CN" altLang="en-US" sz="2200" b="1" kern="1200" baseline="0" dirty="0" smtClean="0">
                <a:solidFill>
                  <a:srgbClr val="2D206F"/>
                </a:solidFill>
                <a:latin typeface="微软雅黑" panose="020B0503020204020204" pitchFamily="34" charset="-122"/>
                <a:ea typeface="微软雅黑" panose="020B0503020204020204" pitchFamily="34" charset="-122"/>
                <a:cs typeface="Arial Unicode MS" panose="020B0604020202020204" pitchFamily="34" charset="-122"/>
              </a:defRPr>
            </a:lvl1pPr>
            <a:lvl2pPr marL="582295" indent="-342900" algn="just">
              <a:lnSpc>
                <a:spcPct val="120000"/>
              </a:lnSpc>
              <a:spcBef>
                <a:spcPts val="200"/>
              </a:spcBef>
              <a:spcAft>
                <a:spcPts val="200"/>
              </a:spcAft>
              <a:buClr>
                <a:schemeClr val="accent3"/>
              </a:buClr>
              <a:buSzPct val="60000"/>
              <a:buFont typeface="Wingdings" panose="05000000000000000000" pitchFamily="2" charset="2"/>
              <a:buChar char="l"/>
              <a:defRPr lang="zh-CN" altLang="en-US" sz="2000" b="1"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2pPr>
            <a:lvl3pPr marL="870585" indent="-342900" algn="just">
              <a:lnSpc>
                <a:spcPct val="120000"/>
              </a:lnSpc>
              <a:spcBef>
                <a:spcPts val="200"/>
              </a:spcBef>
              <a:spcAft>
                <a:spcPts val="200"/>
              </a:spcAft>
              <a:buSzPct val="60000"/>
              <a:buFont typeface="Wingdings" panose="05000000000000000000" pitchFamily="2" charset="2"/>
              <a:buChar char="l"/>
              <a:defRPr lang="zh-CN" altLang="en-US" sz="1800" b="1"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3pPr>
            <a:lvl4pPr marL="1158240" indent="-342900" algn="just">
              <a:lnSpc>
                <a:spcPct val="120000"/>
              </a:lnSpc>
              <a:spcBef>
                <a:spcPts val="200"/>
              </a:spcBef>
              <a:spcAft>
                <a:spcPts val="200"/>
              </a:spcAft>
              <a:buSzPct val="60000"/>
              <a:buFont typeface="Wingdings" panose="05000000000000000000" pitchFamily="2" charset="2"/>
              <a:buChar char="l"/>
              <a:defRPr lang="zh-CN" altLang="en-US" sz="1800" kern="1200" baseline="0" dirty="0" smtClean="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defRPr>
            </a:lvl4pPr>
            <a:lvl5pPr>
              <a:lnSpc>
                <a:spcPct val="120000"/>
              </a:lnSpc>
              <a:spcBef>
                <a:spcPts val="200"/>
              </a:spcBef>
              <a:spcAft>
                <a:spcPts val="200"/>
              </a:spcAft>
              <a:buSzPct val="50000"/>
              <a:buFont typeface="Wingdings" panose="05000000000000000000" pitchFamily="2" charset="2"/>
              <a:buChar char="l"/>
              <a:defRPr baseline="0">
                <a:solidFill>
                  <a:schemeClr val="tx1">
                    <a:lumMod val="85000"/>
                    <a:lumOff val="15000"/>
                  </a:schemeClr>
                </a:solidFill>
                <a:latin typeface="微软雅黑" panose="020B0503020204020204" pitchFamily="34" charset="-122"/>
                <a:ea typeface="微软雅黑" panose="020B0503020204020204" pitchFamily="34" charset="-122"/>
              </a:defRPr>
            </a:lvl5pPr>
          </a:lstStyle>
          <a:p>
            <a:pPr marL="228600" lvl="0"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a:t>单击此处编辑母版文本样式</a:t>
            </a:r>
            <a:endParaRPr lang="zh-CN" altLang="en-US"/>
          </a:p>
          <a:p>
            <a:pPr marL="228600" lvl="1"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a:t>第二级</a:t>
            </a:r>
            <a:endParaRPr lang="zh-CN" altLang="en-US"/>
          </a:p>
          <a:p>
            <a:pPr marL="228600" lvl="2"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a:t>第三级</a:t>
            </a:r>
            <a:endParaRPr lang="zh-CN" altLang="en-US"/>
          </a:p>
          <a:p>
            <a:pPr marL="228600" lvl="3" indent="-228600" algn="just" rtl="0" eaLnBrk="1" fontAlgn="base" hangingPunct="1">
              <a:lnSpc>
                <a:spcPct val="130000"/>
              </a:lnSpc>
              <a:spcBef>
                <a:spcPts val="200"/>
              </a:spcBef>
              <a:spcAft>
                <a:spcPts val="200"/>
              </a:spcAft>
              <a:buClr>
                <a:srgbClr val="2D206F"/>
              </a:buClr>
              <a:buSzPct val="60000"/>
              <a:buFont typeface="Wingdings" panose="05000000000000000000" pitchFamily="2" charset="2"/>
              <a:buChar char="l"/>
            </a:pPr>
            <a:r>
              <a:rPr lang="zh-CN" altLang="en-US"/>
              <a:t>第四级</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插页">
    <p:spTree>
      <p:nvGrpSpPr>
        <p:cNvPr id="1" name=""/>
        <p:cNvGrpSpPr/>
        <p:nvPr/>
      </p:nvGrpSpPr>
      <p:grpSpPr>
        <a:xfrm>
          <a:off x="0" y="0"/>
          <a:ext cx="0" cy="0"/>
          <a:chOff x="0" y="0"/>
          <a:chExt cx="0" cy="0"/>
        </a:xfrm>
      </p:grpSpPr>
      <p:graphicFrame>
        <p:nvGraphicFramePr>
          <p:cNvPr id="4" name="对象 2" hidden="1"/>
          <p:cNvGraphicFramePr>
            <a:graphicFrameLocks noChangeAspect="1"/>
          </p:cNvGraphicFramePr>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8194" name="think-cell Slide" r:id="rId2" imgW="8890" imgH="8890" progId="">
                  <p:embed/>
                </p:oleObj>
              </mc:Choice>
              <mc:Fallback>
                <p:oleObj name="think-cell Slide" r:id="rId2" imgW="8890" imgH="8890" progId="">
                  <p:embed/>
                  <p:pic>
                    <p:nvPicPr>
                      <p:cNvPr id="0" name="对象 2" hidden="1"/>
                      <p:cNvPicPr>
                        <a:picLocks noChangeAspect="1"/>
                      </p:cNvPicPr>
                      <p:nvPr/>
                    </p:nvPicPr>
                    <p:blipFill>
                      <a:blip r:embed="rId3"/>
                      <a:stretch>
                        <a:fillRect/>
                      </a:stretch>
                    </p:blipFill>
                    <p:spPr>
                      <a:xfrm>
                        <a:off x="0" y="0"/>
                        <a:ext cx="211667" cy="158750"/>
                      </a:xfrm>
                      <a:prstGeom prst="rect">
                        <a:avLst/>
                      </a:prstGeom>
                      <a:noFill/>
                      <a:ln w="9525">
                        <a:noFill/>
                      </a:ln>
                    </p:spPr>
                  </p:pic>
                </p:oleObj>
              </mc:Fallback>
            </mc:AlternateContent>
          </a:graphicData>
        </a:graphic>
      </p:graphicFrame>
      <p:sp>
        <p:nvSpPr>
          <p:cNvPr id="3" name="标题 2"/>
          <p:cNvSpPr>
            <a:spLocks noGrp="1"/>
          </p:cNvSpPr>
          <p:nvPr>
            <p:ph type="ctrTitle"/>
          </p:nvPr>
        </p:nvSpPr>
        <p:spPr>
          <a:xfrm>
            <a:off x="0" y="2276872"/>
            <a:ext cx="12192000" cy="1346200"/>
          </a:xfrm>
        </p:spPr>
        <p:txBody>
          <a:bodyPr anchor="b" anchorCtr="0"/>
          <a:lstStyle>
            <a:lvl1pPr>
              <a:defRPr sz="3400" b="1">
                <a:solidFill>
                  <a:srgbClr val="2D206F"/>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11" name="矩形 10"/>
          <p:cNvSpPr/>
          <p:nvPr/>
        </p:nvSpPr>
        <p:spPr bwMode="auto">
          <a:xfrm>
            <a:off x="477" y="3655012"/>
            <a:ext cx="12192000" cy="36000"/>
          </a:xfrm>
          <a:prstGeom prst="rect">
            <a:avLst/>
          </a:prstGeom>
          <a:solidFill>
            <a:srgbClr val="2D20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zh-CN" altLang="en-US" sz="1500" b="1">
              <a:solidFill>
                <a:schemeClr val="bg1"/>
              </a:solidFill>
              <a:latin typeface="华文楷体" panose="02010600040101010101" pitchFamily="2" charset="-122"/>
              <a:ea typeface="华文楷体" panose="0201060004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KSO_FD"/>
          <p:cNvSpPr>
            <a:spLocks noGrp="1" noChangeArrowheads="1"/>
          </p:cNvSpPr>
          <p:nvPr>
            <p:ph type="dt" sz="half" idx="10"/>
          </p:nvPr>
        </p:nvSpPr>
        <p:spPr>
          <a:xfrm>
            <a:off x="838200" y="6451600"/>
            <a:ext cx="2743200" cy="365125"/>
          </a:xfrm>
          <a:prstGeom prst="rect">
            <a:avLst/>
          </a:prstGeom>
        </p:spPr>
        <p:txBody>
          <a:bodyPr/>
          <a:lstStyle>
            <a:lvl1pPr>
              <a:defRPr/>
            </a:lvl1pPr>
          </a:lstStyle>
          <a:p>
            <a:pPr>
              <a:defRPr/>
            </a:pPr>
            <a:fld id="{7146C204-B391-418B-9FA6-A13281A1C9AE}" type="datetime1">
              <a:rPr lang="en-US" altLang="zh-CN" smtClean="0"/>
            </a:fld>
            <a:endParaRPr lang="en-US"/>
          </a:p>
        </p:txBody>
      </p:sp>
      <p:sp>
        <p:nvSpPr>
          <p:cNvPr id="3" name="KSO_FT"/>
          <p:cNvSpPr>
            <a:spLocks noGrp="1" noChangeArrowheads="1"/>
          </p:cNvSpPr>
          <p:nvPr>
            <p:ph type="ftr" sz="quarter" idx="11"/>
          </p:nvPr>
        </p:nvSpPr>
        <p:spPr>
          <a:xfrm>
            <a:off x="4038600" y="6429375"/>
            <a:ext cx="4114800" cy="365125"/>
          </a:xfrm>
          <a:prstGeom prst="rect">
            <a:avLst/>
          </a:prstGeom>
        </p:spPr>
        <p:txBody>
          <a:bodyPr/>
          <a:lstStyle>
            <a:lvl1pPr>
              <a:defRPr/>
            </a:lvl1pPr>
          </a:lstStyle>
          <a:p>
            <a:pPr>
              <a:defRPr/>
            </a:pPr>
            <a:r>
              <a:rPr lang="en-US"/>
              <a:t>1</a:t>
            </a:r>
            <a:endParaRPr lang="en-US"/>
          </a:p>
        </p:txBody>
      </p:sp>
      <p:sp>
        <p:nvSpPr>
          <p:cNvPr id="4" name="KSO_FN"/>
          <p:cNvSpPr>
            <a:spLocks noGrp="1" noChangeArrowheads="1"/>
          </p:cNvSpPr>
          <p:nvPr>
            <p:ph type="sldNum" sz="quarter" idx="12"/>
          </p:nvPr>
        </p:nvSpPr>
        <p:spPr>
          <a:xfrm>
            <a:off x="8610600" y="6451600"/>
            <a:ext cx="2743200" cy="365125"/>
          </a:xfrm>
          <a:prstGeom prst="rect">
            <a:avLst/>
          </a:prstGeom>
        </p:spPr>
        <p:txBody>
          <a:bodyPr/>
          <a:lstStyle>
            <a:lvl1pPr>
              <a:defRPr/>
            </a:lvl1pPr>
          </a:lstStyle>
          <a:p>
            <a:pPr>
              <a:defRPr/>
            </a:pPr>
            <a:fld id="{7CC35DD6-24D4-485D-AC51-393A5B0C57A7}"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F26FDA1B-9F64-45D2-BBCB-29D552D4BBA6}" type="datetime1">
              <a:rPr lang="en-US" altLang="zh-CN"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r>
              <a:rPr lang="zh-CN" altLang="en-US"/>
              <a:t>1</a:t>
            </a:r>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vmlDrawing" Target="../drawings/vmlDrawing8.vml"/><Relationship Id="rId14" Type="http://schemas.openxmlformats.org/officeDocument/2006/relationships/image" Target="../media/image1.emf"/><Relationship Id="rId13" Type="http://schemas.openxmlformats.org/officeDocument/2006/relationships/oleObject" Target="../embeddings/oleObject8.bin"/><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8" Type="http://schemas.openxmlformats.org/officeDocument/2006/relationships/theme" Target="../theme/theme2.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对象 2" hidden="1"/>
          <p:cNvGraphicFramePr>
            <a:graphicFrameLocks noChangeAspect="1"/>
          </p:cNvGraphicFramePr>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2" name="think-cell Slide" r:id="rId13" imgW="8890" imgH="8890" progId="">
                  <p:embed/>
                </p:oleObj>
              </mc:Choice>
              <mc:Fallback>
                <p:oleObj name="think-cell Slide" r:id="rId13" imgW="8890" imgH="8890" progId="">
                  <p:embed/>
                  <p:pic>
                    <p:nvPicPr>
                      <p:cNvPr id="0" name="对象 2" hidden="1"/>
                      <p:cNvPicPr>
                        <a:picLocks noChangeAspect="1"/>
                      </p:cNvPicPr>
                      <p:nvPr/>
                    </p:nvPicPr>
                    <p:blipFill>
                      <a:blip r:embed="rId14"/>
                      <a:stretch>
                        <a:fillRect/>
                      </a:stretch>
                    </p:blipFill>
                    <p:spPr>
                      <a:xfrm>
                        <a:off x="0" y="0"/>
                        <a:ext cx="211667" cy="158750"/>
                      </a:xfrm>
                      <a:prstGeom prst="rect">
                        <a:avLst/>
                      </a:prstGeom>
                      <a:noFill/>
                      <a:ln w="9525">
                        <a:noFill/>
                      </a:ln>
                    </p:spPr>
                  </p:pic>
                </p:oleObj>
              </mc:Fallback>
            </mc:AlternateContent>
          </a:graphicData>
        </a:graphic>
      </p:graphicFrame>
      <p:sp>
        <p:nvSpPr>
          <p:cNvPr id="1027" name="标题占位符 1"/>
          <p:cNvSpPr>
            <a:spLocks noGrp="1"/>
          </p:cNvSpPr>
          <p:nvPr>
            <p:ph type="title"/>
          </p:nvPr>
        </p:nvSpPr>
        <p:spPr bwMode="auto">
          <a:xfrm>
            <a:off x="609600" y="274638"/>
            <a:ext cx="109728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8" name="文本占位符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eaLnBrk="1" fontAlgn="base" hangingPunct="1">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eaLnBrk="1" fontAlgn="base" hangingPunct="1">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eaLnBrk="1" fontAlgn="base" hangingPunct="1">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charset="0"/>
          <a:ea typeface="宋体" panose="02010600030101010101" pitchFamily="2" charset="-122"/>
        </a:defRPr>
      </a:lvl9pPr>
    </p:titleStyle>
    <p:bodyStyle>
      <a:lvl1pPr marL="228600" indent="-228600" algn="l" rtl="0" eaLnBrk="1" fontAlgn="base" hangingPunct="1">
        <a:lnSpc>
          <a:spcPct val="130000"/>
        </a:lnSpc>
        <a:spcBef>
          <a:spcPts val="2000"/>
        </a:spcBef>
        <a:spcAft>
          <a:spcPct val="0"/>
        </a:spcAft>
        <a:buClr>
          <a:srgbClr val="477AB1"/>
        </a:buClr>
        <a:buSzPct val="75000"/>
        <a:buFont typeface="Wingdings" panose="05000000000000000000" pitchFamily="2" charset="2"/>
        <a:buChar char="n"/>
        <a:defRPr sz="24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1pPr>
      <a:lvl2pPr marL="457200" indent="-228600" algn="l" rtl="0" eaLnBrk="1" fontAlgn="base" hangingPunct="1">
        <a:lnSpc>
          <a:spcPct val="130000"/>
        </a:lnSpc>
        <a:spcBef>
          <a:spcPts val="600"/>
        </a:spcBef>
        <a:spcAft>
          <a:spcPct val="0"/>
        </a:spcAft>
        <a:buClr>
          <a:srgbClr val="8FAFD2"/>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2pPr>
      <a:lvl3pPr marL="685800" indent="-228600" algn="l" rtl="0" eaLnBrk="1" fontAlgn="base" hangingPunct="1">
        <a:lnSpc>
          <a:spcPct val="130000"/>
        </a:lnSpc>
        <a:spcBef>
          <a:spcPts val="600"/>
        </a:spcBef>
        <a:spcAft>
          <a:spcPct val="0"/>
        </a:spcAft>
        <a:buClr>
          <a:srgbClr val="477AB1"/>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3pPr>
      <a:lvl4pPr marL="914400" indent="-228600" algn="l" rtl="0" eaLnBrk="1" fontAlgn="base" hangingPunct="1">
        <a:lnSpc>
          <a:spcPct val="130000"/>
        </a:lnSpc>
        <a:spcBef>
          <a:spcPts val="600"/>
        </a:spcBef>
        <a:spcAft>
          <a:spcPct val="0"/>
        </a:spcAft>
        <a:buClr>
          <a:srgbClr val="8FAFD2"/>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4pPr>
      <a:lvl5pPr marL="1143000" indent="-228600" algn="l" rtl="0" eaLnBrk="1" fontAlgn="base" hangingPunct="1">
        <a:lnSpc>
          <a:spcPct val="130000"/>
        </a:lnSpc>
        <a:spcBef>
          <a:spcPts val="600"/>
        </a:spcBef>
        <a:spcAft>
          <a:spcPct val="0"/>
        </a:spcAft>
        <a:buClr>
          <a:srgbClr val="477AB1"/>
        </a:buClr>
        <a:buSzPct val="75000"/>
        <a:buFont typeface="Wingdings" panose="05000000000000000000" pitchFamily="2" charset="2"/>
        <a:buChar char="n"/>
        <a:defRPr sz="2000" kern="1200">
          <a:solidFill>
            <a:schemeClr val="tx1"/>
          </a:solidFill>
          <a:latin typeface="黑体" panose="02010609060101010101" pitchFamily="49" charset="-122"/>
          <a:ea typeface="Arial Unicode MS" panose="020B0604020202020204" pitchFamily="34" charset="-122"/>
          <a:cs typeface="Arial Unicode MS" panose="020B0604020202020204" pitchFamily="3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1FBE15AE-6984-4C09-B339-5BB65F1F5D48}" type="datetime1">
              <a:rPr lang="en-US" altLang="zh-CN"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r>
              <a:rPr lang="zh-CN" altLang="en-US" dirty="0"/>
              <a:t>1</a:t>
            </a:r>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8.xml"/><Relationship Id="rId3" Type="http://schemas.openxmlformats.org/officeDocument/2006/relationships/image" Target="../media/image2.png"/><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4" Type="http://schemas.openxmlformats.org/officeDocument/2006/relationships/notesSlide" Target="../notesSlides/notesSlide10.xml"/><Relationship Id="rId43" Type="http://schemas.openxmlformats.org/officeDocument/2006/relationships/slideLayout" Target="../slideLayouts/slideLayout19.xml"/><Relationship Id="rId42" Type="http://schemas.openxmlformats.org/officeDocument/2006/relationships/tags" Target="../tags/tag152.xml"/><Relationship Id="rId41" Type="http://schemas.openxmlformats.org/officeDocument/2006/relationships/tags" Target="../tags/tag151.xml"/><Relationship Id="rId40" Type="http://schemas.openxmlformats.org/officeDocument/2006/relationships/tags" Target="../tags/tag150.xml"/><Relationship Id="rId4" Type="http://schemas.openxmlformats.org/officeDocument/2006/relationships/image" Target="../media/image2.png"/><Relationship Id="rId39" Type="http://schemas.microsoft.com/office/2007/relationships/diagramDrawing" Target="../diagrams/drawing1.xml"/><Relationship Id="rId38" Type="http://schemas.openxmlformats.org/officeDocument/2006/relationships/diagramColors" Target="../diagrams/colors1.xml"/><Relationship Id="rId37" Type="http://schemas.openxmlformats.org/officeDocument/2006/relationships/diagramQuickStyle" Target="../diagrams/quickStyle1.xml"/><Relationship Id="rId36" Type="http://schemas.openxmlformats.org/officeDocument/2006/relationships/diagramLayout" Target="../diagrams/layout1.xml"/><Relationship Id="rId35" Type="http://schemas.openxmlformats.org/officeDocument/2006/relationships/diagramData" Target="../diagrams/data1.xml"/><Relationship Id="rId34" Type="http://schemas.openxmlformats.org/officeDocument/2006/relationships/tags" Target="../tags/tag149.xml"/><Relationship Id="rId33" Type="http://schemas.openxmlformats.org/officeDocument/2006/relationships/tags" Target="../tags/tag148.xml"/><Relationship Id="rId32" Type="http://schemas.openxmlformats.org/officeDocument/2006/relationships/tags" Target="../tags/tag147.xml"/><Relationship Id="rId31" Type="http://schemas.openxmlformats.org/officeDocument/2006/relationships/tags" Target="../tags/tag146.xml"/><Relationship Id="rId30" Type="http://schemas.openxmlformats.org/officeDocument/2006/relationships/tags" Target="../tags/tag145.xml"/><Relationship Id="rId3" Type="http://schemas.openxmlformats.org/officeDocument/2006/relationships/tags" Target="../tags/tag121.xml"/><Relationship Id="rId29" Type="http://schemas.openxmlformats.org/officeDocument/2006/relationships/tags" Target="../tags/tag144.xml"/><Relationship Id="rId28" Type="http://schemas.openxmlformats.org/officeDocument/2006/relationships/tags" Target="../tags/tag143.xml"/><Relationship Id="rId27" Type="http://schemas.openxmlformats.org/officeDocument/2006/relationships/tags" Target="../tags/tag142.xml"/><Relationship Id="rId26" Type="http://schemas.openxmlformats.org/officeDocument/2006/relationships/tags" Target="../tags/tag141.xml"/><Relationship Id="rId25" Type="http://schemas.openxmlformats.org/officeDocument/2006/relationships/tags" Target="../tags/tag140.xml"/><Relationship Id="rId24" Type="http://schemas.openxmlformats.org/officeDocument/2006/relationships/tags" Target="../tags/tag139.xml"/><Relationship Id="rId23" Type="http://schemas.openxmlformats.org/officeDocument/2006/relationships/tags" Target="../tags/tag138.xml"/><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tags" Target="../tags/tag120.xml"/><Relationship Id="rId19" Type="http://schemas.openxmlformats.org/officeDocument/2006/relationships/tags" Target="../tags/tag134.xml"/><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image" Target="../media/image16.svg"/><Relationship Id="rId13" Type="http://schemas.openxmlformats.org/officeDocument/2006/relationships/image" Target="../media/image15.png"/><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tags" Target="../tags/tag119.xml"/></Relationships>
</file>

<file path=ppt/slides/_rels/slide11.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image" Target="../media/image2.png"/><Relationship Id="rId2" Type="http://schemas.openxmlformats.org/officeDocument/2006/relationships/tags" Target="../tags/tag154.xml"/><Relationship Id="rId12" Type="http://schemas.openxmlformats.org/officeDocument/2006/relationships/notesSlide" Target="../notesSlides/notesSlide11.xml"/><Relationship Id="rId11" Type="http://schemas.openxmlformats.org/officeDocument/2006/relationships/slideLayout" Target="../slideLayouts/slideLayout14.xml"/><Relationship Id="rId10" Type="http://schemas.openxmlformats.org/officeDocument/2006/relationships/tags" Target="../tags/tag161.xml"/><Relationship Id="rId1" Type="http://schemas.openxmlformats.org/officeDocument/2006/relationships/tags" Target="../tags/tag153.xml"/></Relationships>
</file>

<file path=ppt/slides/_rels/slide12.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4" Type="http://schemas.openxmlformats.org/officeDocument/2006/relationships/notesSlide" Target="../notesSlides/notesSlide12.xml"/><Relationship Id="rId13" Type="http://schemas.openxmlformats.org/officeDocument/2006/relationships/slideLayout" Target="../slideLayouts/slideLayout19.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image" Target="../media/image2.png"/><Relationship Id="rId1" Type="http://schemas.openxmlformats.org/officeDocument/2006/relationships/tags" Target="../tags/tag162.xml"/></Relationships>
</file>

<file path=ppt/slides/_rels/slide13.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6" Type="http://schemas.openxmlformats.org/officeDocument/2006/relationships/notesSlide" Target="../notesSlides/notesSlide13.xml"/><Relationship Id="rId35" Type="http://schemas.openxmlformats.org/officeDocument/2006/relationships/slideLayout" Target="../slideLayouts/slideLayout19.xml"/><Relationship Id="rId34" Type="http://schemas.openxmlformats.org/officeDocument/2006/relationships/tags" Target="../tags/tag203.xml"/><Relationship Id="rId33" Type="http://schemas.openxmlformats.org/officeDocument/2006/relationships/tags" Target="../tags/tag202.xml"/><Relationship Id="rId32" Type="http://schemas.openxmlformats.org/officeDocument/2006/relationships/tags" Target="../tags/tag201.xml"/><Relationship Id="rId31" Type="http://schemas.openxmlformats.org/officeDocument/2006/relationships/tags" Target="../tags/tag200.xml"/><Relationship Id="rId30" Type="http://schemas.openxmlformats.org/officeDocument/2006/relationships/image" Target="../media/image2.png"/><Relationship Id="rId3" Type="http://schemas.openxmlformats.org/officeDocument/2006/relationships/tags" Target="../tags/tag174.xml"/><Relationship Id="rId29" Type="http://schemas.openxmlformats.org/officeDocument/2006/relationships/tags" Target="../tags/tag199.xml"/><Relationship Id="rId28" Type="http://schemas.openxmlformats.org/officeDocument/2006/relationships/tags" Target="../tags/tag198.xml"/><Relationship Id="rId27" Type="http://schemas.openxmlformats.org/officeDocument/2006/relationships/image" Target="../media/image17.png"/><Relationship Id="rId26" Type="http://schemas.openxmlformats.org/officeDocument/2006/relationships/tags" Target="../tags/tag197.xml"/><Relationship Id="rId25" Type="http://schemas.openxmlformats.org/officeDocument/2006/relationships/tags" Target="../tags/tag196.xml"/><Relationship Id="rId24" Type="http://schemas.openxmlformats.org/officeDocument/2006/relationships/tags" Target="../tags/tag195.xml"/><Relationship Id="rId23" Type="http://schemas.openxmlformats.org/officeDocument/2006/relationships/tags" Target="../tags/tag194.xml"/><Relationship Id="rId22" Type="http://schemas.openxmlformats.org/officeDocument/2006/relationships/tags" Target="../tags/tag193.xml"/><Relationship Id="rId21" Type="http://schemas.openxmlformats.org/officeDocument/2006/relationships/tags" Target="../tags/tag192.xml"/><Relationship Id="rId20" Type="http://schemas.openxmlformats.org/officeDocument/2006/relationships/tags" Target="../tags/tag191.xml"/><Relationship Id="rId2" Type="http://schemas.openxmlformats.org/officeDocument/2006/relationships/tags" Target="../tags/tag173.xml"/><Relationship Id="rId19" Type="http://schemas.openxmlformats.org/officeDocument/2006/relationships/tags" Target="../tags/tag190.xml"/><Relationship Id="rId18" Type="http://schemas.openxmlformats.org/officeDocument/2006/relationships/tags" Target="../tags/tag189.xml"/><Relationship Id="rId17" Type="http://schemas.openxmlformats.org/officeDocument/2006/relationships/tags" Target="../tags/tag188.xml"/><Relationship Id="rId16" Type="http://schemas.openxmlformats.org/officeDocument/2006/relationships/tags" Target="../tags/tag187.xml"/><Relationship Id="rId15" Type="http://schemas.openxmlformats.org/officeDocument/2006/relationships/tags" Target="../tags/tag186.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tags" Target="../tags/tag183.xml"/><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9.xml"/><Relationship Id="rId6" Type="http://schemas.openxmlformats.org/officeDocument/2006/relationships/tags" Target="../tags/tag207.xml"/><Relationship Id="rId5" Type="http://schemas.openxmlformats.org/officeDocument/2006/relationships/image" Target="../media/image18.jpeg"/><Relationship Id="rId4" Type="http://schemas.openxmlformats.org/officeDocument/2006/relationships/image" Target="../media/image2.png"/><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15.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4" Type="http://schemas.openxmlformats.org/officeDocument/2006/relationships/notesSlide" Target="../notesSlides/notesSlide15.xml"/><Relationship Id="rId13" Type="http://schemas.openxmlformats.org/officeDocument/2006/relationships/slideLayout" Target="../slideLayouts/slideLayout19.xml"/><Relationship Id="rId12" Type="http://schemas.openxmlformats.org/officeDocument/2006/relationships/tags" Target="../tags/tag218.xml"/><Relationship Id="rId11" Type="http://schemas.openxmlformats.org/officeDocument/2006/relationships/tags" Target="../tags/tag217.xml"/><Relationship Id="rId10" Type="http://schemas.openxmlformats.org/officeDocument/2006/relationships/image" Target="../media/image2.png"/><Relationship Id="rId1" Type="http://schemas.openxmlformats.org/officeDocument/2006/relationships/tags" Target="../tags/tag208.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9.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image" Target="../media/image2.png"/><Relationship Id="rId2" Type="http://schemas.openxmlformats.org/officeDocument/2006/relationships/tags" Target="../tags/tag220.xml"/><Relationship Id="rId1" Type="http://schemas.openxmlformats.org/officeDocument/2006/relationships/tags" Target="../tags/tag219.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20.svg"/><Relationship Id="rId7" Type="http://schemas.openxmlformats.org/officeDocument/2006/relationships/image" Target="../media/image19.png"/><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image" Target="../media/image2.png"/><Relationship Id="rId3" Type="http://schemas.openxmlformats.org/officeDocument/2006/relationships/tags" Target="../tags/tag227.xml"/><Relationship Id="rId2" Type="http://schemas.openxmlformats.org/officeDocument/2006/relationships/tags" Target="../tags/tag226.xml"/><Relationship Id="rId10" Type="http://schemas.openxmlformats.org/officeDocument/2006/relationships/notesSlide" Target="../notesSlides/notesSlide17.xml"/><Relationship Id="rId1" Type="http://schemas.openxmlformats.org/officeDocument/2006/relationships/tags" Target="../tags/tag225.xml"/></Relationships>
</file>

<file path=ppt/slides/_rels/slide2.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3" Type="http://schemas.openxmlformats.org/officeDocument/2006/relationships/notesSlide" Target="../notesSlides/notesSlide2.xml"/><Relationship Id="rId12" Type="http://schemas.openxmlformats.org/officeDocument/2006/relationships/slideLayout" Target="../slideLayouts/slideLayout19.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2.png"/><Relationship Id="rId7" Type="http://schemas.openxmlformats.org/officeDocument/2006/relationships/tags" Target="../tags/tag80.xml"/><Relationship Id="rId6" Type="http://schemas.openxmlformats.org/officeDocument/2006/relationships/image" Target="../media/image3.png"/><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0" Type="http://schemas.openxmlformats.org/officeDocument/2006/relationships/notesSlide" Target="../notesSlides/notesSlide3.xml"/><Relationship Id="rId1" Type="http://schemas.openxmlformats.org/officeDocument/2006/relationships/tags" Target="../tags/tag75.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9.xml"/><Relationship Id="rId7" Type="http://schemas.openxmlformats.org/officeDocument/2006/relationships/image" Target="../media/image2.png"/><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5.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4" Type="http://schemas.openxmlformats.org/officeDocument/2006/relationships/notesSlide" Target="../notesSlides/notesSlide5.xml"/><Relationship Id="rId13" Type="http://schemas.openxmlformats.org/officeDocument/2006/relationships/slideLayout" Target="../slideLayouts/slideLayout19.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image" Target="../media/image2.png"/><Relationship Id="rId1" Type="http://schemas.openxmlformats.org/officeDocument/2006/relationships/tags" Target="../tags/tag87.xml"/></Relationships>
</file>

<file path=ppt/slides/_rels/slide6.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 Id="rId3" Type="http://schemas.openxmlformats.org/officeDocument/2006/relationships/tags" Target="../tags/tag100.xml"/><Relationship Id="rId2" Type="http://schemas.openxmlformats.org/officeDocument/2006/relationships/tags" Target="../tags/tag99.xml"/><Relationship Id="rId16" Type="http://schemas.openxmlformats.org/officeDocument/2006/relationships/notesSlide" Target="../notesSlides/notesSlide6.xml"/><Relationship Id="rId15" Type="http://schemas.openxmlformats.org/officeDocument/2006/relationships/slideLayout" Target="../slideLayouts/slideLayout19.xml"/><Relationship Id="rId14" Type="http://schemas.openxmlformats.org/officeDocument/2006/relationships/image" Target="../media/image2.png"/><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image" Target="../media/image10.svg"/><Relationship Id="rId1" Type="http://schemas.openxmlformats.org/officeDocument/2006/relationships/tags" Target="../tags/tag98.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19.xml"/><Relationship Id="rId7" Type="http://schemas.openxmlformats.org/officeDocument/2006/relationships/image" Target="../media/image2.png"/><Relationship Id="rId6" Type="http://schemas.openxmlformats.org/officeDocument/2006/relationships/tags" Target="../tags/tag106.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tags" Target="../tags/tag105.xml"/><Relationship Id="rId1" Type="http://schemas.openxmlformats.org/officeDocument/2006/relationships/tags" Target="../tags/tag104.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14.png"/><Relationship Id="rId7" Type="http://schemas.openxmlformats.org/officeDocument/2006/relationships/tags" Target="../tags/tag111.xml"/><Relationship Id="rId6" Type="http://schemas.openxmlformats.org/officeDocument/2006/relationships/image" Target="../media/image2.png"/><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0" Type="http://schemas.openxmlformats.org/officeDocument/2006/relationships/notesSlide" Target="../notesSlides/notesSlide8.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2.png"/><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0" Type="http://schemas.openxmlformats.org/officeDocument/2006/relationships/notesSlide" Target="../notesSlides/notesSlide9.xml"/><Relationship Id="rId1" Type="http://schemas.openxmlformats.org/officeDocument/2006/relationships/tags" Target="../tags/tag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bwMode="auto">
          <a:xfrm>
            <a:off x="-9525" y="2336165"/>
            <a:ext cx="12192000" cy="2477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altLang="zh-CN" sz="1500" b="1" dirty="0">
                <a:solidFill>
                  <a:schemeClr val="bg1"/>
                </a:solidFill>
                <a:latin typeface="华文楷体" panose="02010600040101010101" pitchFamily="2" charset="-122"/>
                <a:ea typeface="华文楷体" panose="02010600040101010101" pitchFamily="2" charset="-122"/>
              </a:rPr>
              <a:t>        </a:t>
            </a:r>
            <a:endParaRPr lang="en-US" altLang="zh-CN" sz="1500" b="1" dirty="0">
              <a:solidFill>
                <a:schemeClr val="bg1"/>
              </a:solidFill>
              <a:latin typeface="华文楷体" panose="02010600040101010101" pitchFamily="2" charset="-122"/>
              <a:ea typeface="华文楷体" panose="02010600040101010101" pitchFamily="2" charset="-122"/>
            </a:endParaRPr>
          </a:p>
        </p:txBody>
      </p:sp>
      <p:sp>
        <p:nvSpPr>
          <p:cNvPr id="6" name="文本框 5"/>
          <p:cNvSpPr txBox="1"/>
          <p:nvPr/>
        </p:nvSpPr>
        <p:spPr>
          <a:xfrm>
            <a:off x="2557641" y="2698274"/>
            <a:ext cx="7056784" cy="1753235"/>
          </a:xfrm>
          <a:prstGeom prst="rect">
            <a:avLst/>
          </a:prstGeom>
          <a:noFill/>
        </p:spPr>
        <p:txBody>
          <a:bodyPr wrap="square" anchor="ctr" anchorCtr="0">
            <a:spAutoFit/>
          </a:bodyPr>
          <a:lstStyle/>
          <a:p>
            <a:pPr algn="ctr"/>
            <a:r>
              <a:rPr lang="zh-CN" altLang="en-US" sz="5400" b="1" dirty="0">
                <a:solidFill>
                  <a:schemeClr val="bg2"/>
                </a:solidFill>
                <a:effectLst>
                  <a:outerShdw blurRad="38100" dist="19050" dir="2700000" algn="tl" rotWithShape="0">
                    <a:schemeClr val="dk1">
                      <a:alpha val="40000"/>
                    </a:schemeClr>
                  </a:outerShdw>
                </a:effectLst>
                <a:latin typeface="+mj-ea"/>
                <a:ea typeface="+mj-ea"/>
                <a:sym typeface="+mn-ea"/>
              </a:rPr>
              <a:t>湖南得能人工智能通用应用系统有限公司</a:t>
            </a:r>
            <a:endParaRPr lang="zh-CN" altLang="en-US" sz="5400" b="1" dirty="0">
              <a:solidFill>
                <a:schemeClr val="bg2"/>
              </a:solidFill>
              <a:effectLst>
                <a:outerShdw blurRad="38100" dist="19050" dir="2700000" algn="tl" rotWithShape="0">
                  <a:schemeClr val="dk1">
                    <a:alpha val="40000"/>
                  </a:schemeClr>
                </a:outerShdw>
              </a:effectLst>
              <a:latin typeface="+mj-ea"/>
              <a:ea typeface="+mj-ea"/>
              <a:sym typeface="+mn-ea"/>
            </a:endParaRPr>
          </a:p>
        </p:txBody>
      </p:sp>
      <p:pic>
        <p:nvPicPr>
          <p:cNvPr id="10" name="图片 9"/>
          <p:cNvPicPr>
            <a:picLocks noChangeAspect="1"/>
          </p:cNvPicPr>
          <p:nvPr>
            <p:custDataLst>
              <p:tags r:id="rId2"/>
            </p:custDataLst>
          </p:nvPr>
        </p:nvPicPr>
        <p:blipFill>
          <a:blip r:embed="rId3"/>
          <a:stretch>
            <a:fillRect/>
          </a:stretch>
        </p:blipFill>
        <p:spPr>
          <a:xfrm>
            <a:off x="4958715" y="265430"/>
            <a:ext cx="2192020" cy="1644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19760" y="35560"/>
            <a:ext cx="4805680" cy="1004570"/>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1.</a:t>
            </a:r>
            <a:r>
              <a:rPr kumimoji="0" lang="zh-CN" altLang="en-US"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数据标注</a:t>
            </a:r>
            <a:r>
              <a:rPr kumimoji="0" lang="en-US" altLang="zh-CN"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kumimoji="0" lang="zh-CN" altLang="en-US"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经验分享</a:t>
            </a:r>
            <a:endParaRPr kumimoji="0" lang="zh-CN" altLang="en-US"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cxnSp>
        <p:nvCxnSpPr>
          <p:cNvPr id="3" name="直接连接符 2"/>
          <p:cNvCxnSpPr/>
          <p:nvPr>
            <p:custDataLst>
              <p:tags r:id="rId2"/>
            </p:custDataLst>
          </p:nvPr>
        </p:nvCxnSpPr>
        <p:spPr>
          <a:xfrm>
            <a:off x="619714" y="1006878"/>
            <a:ext cx="11054985" cy="0"/>
          </a:xfrm>
          <a:prstGeom prst="line">
            <a:avLst/>
          </a:prstGeom>
          <a:ln w="285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3"/>
            </p:custDataLst>
          </p:nvPr>
        </p:nvPicPr>
        <p:blipFill>
          <a:blip r:embed="rId4"/>
          <a:stretch>
            <a:fillRect/>
          </a:stretch>
        </p:blipFill>
        <p:spPr>
          <a:xfrm>
            <a:off x="8831580" y="45085"/>
            <a:ext cx="1233805" cy="925195"/>
          </a:xfrm>
          <a:prstGeom prst="rect">
            <a:avLst/>
          </a:prstGeom>
        </p:spPr>
      </p:pic>
      <p:sp>
        <p:nvSpPr>
          <p:cNvPr id="6" name="矩形 5"/>
          <p:cNvSpPr/>
          <p:nvPr/>
        </p:nvSpPr>
        <p:spPr>
          <a:xfrm>
            <a:off x="734695" y="2691130"/>
            <a:ext cx="1236345" cy="4984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r>
              <a:rPr lang="zh-CN" altLang="en-US"/>
              <a:t>人（管理）</a:t>
            </a:r>
            <a:endParaRPr lang="zh-CN" altLang="en-US"/>
          </a:p>
        </p:txBody>
      </p:sp>
      <p:sp>
        <p:nvSpPr>
          <p:cNvPr id="12" name="圆角矩形 11"/>
          <p:cNvSpPr/>
          <p:nvPr/>
        </p:nvSpPr>
        <p:spPr>
          <a:xfrm>
            <a:off x="3014345" y="2694305"/>
            <a:ext cx="1365885" cy="4984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70</a:t>
            </a:r>
            <a:r>
              <a:rPr lang="zh-CN" altLang="en-US"/>
              <a:t>人</a:t>
            </a:r>
            <a:endParaRPr lang="zh-CN" altLang="en-US"/>
          </a:p>
        </p:txBody>
      </p:sp>
      <p:sp>
        <p:nvSpPr>
          <p:cNvPr id="13" name="矩形 12"/>
          <p:cNvSpPr/>
          <p:nvPr>
            <p:custDataLst>
              <p:tags r:id="rId5"/>
            </p:custDataLst>
          </p:nvPr>
        </p:nvSpPr>
        <p:spPr>
          <a:xfrm>
            <a:off x="734695" y="3641725"/>
            <a:ext cx="1236345" cy="4984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r>
              <a:rPr lang="zh-CN" altLang="en-US"/>
              <a:t>人（质检）</a:t>
            </a:r>
            <a:endParaRPr lang="zh-CN" altLang="en-US"/>
          </a:p>
        </p:txBody>
      </p:sp>
      <p:sp>
        <p:nvSpPr>
          <p:cNvPr id="23" name="圆角矩形 22"/>
          <p:cNvSpPr/>
          <p:nvPr>
            <p:custDataLst>
              <p:tags r:id="rId6"/>
            </p:custDataLst>
          </p:nvPr>
        </p:nvSpPr>
        <p:spPr>
          <a:xfrm>
            <a:off x="3018155" y="3641725"/>
            <a:ext cx="1362075" cy="4984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10</a:t>
            </a:r>
            <a:r>
              <a:rPr lang="zh-CN" altLang="en-US"/>
              <a:t>人</a:t>
            </a:r>
            <a:endParaRPr lang="zh-CN" altLang="en-US"/>
          </a:p>
        </p:txBody>
      </p:sp>
      <p:grpSp>
        <p:nvGrpSpPr>
          <p:cNvPr id="54" name="组合 53"/>
          <p:cNvGrpSpPr/>
          <p:nvPr/>
        </p:nvGrpSpPr>
        <p:grpSpPr>
          <a:xfrm>
            <a:off x="734695" y="5276215"/>
            <a:ext cx="3645535" cy="1099185"/>
            <a:chOff x="1238" y="6983"/>
            <a:chExt cx="5741" cy="1731"/>
          </a:xfrm>
        </p:grpSpPr>
        <p:sp>
          <p:nvSpPr>
            <p:cNvPr id="24" name="矩形 23"/>
            <p:cNvSpPr/>
            <p:nvPr>
              <p:custDataLst>
                <p:tags r:id="rId7"/>
              </p:custDataLst>
            </p:nvPr>
          </p:nvSpPr>
          <p:spPr>
            <a:xfrm>
              <a:off x="1238" y="7463"/>
              <a:ext cx="1947" cy="78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千万级</a:t>
              </a:r>
              <a:endParaRPr lang="zh-CN" altLang="en-US"/>
            </a:p>
          </p:txBody>
        </p:sp>
        <p:sp>
          <p:nvSpPr>
            <p:cNvPr id="26" name="圆角矩形 25"/>
            <p:cNvSpPr/>
            <p:nvPr>
              <p:custDataLst>
                <p:tags r:id="rId8"/>
              </p:custDataLst>
            </p:nvPr>
          </p:nvSpPr>
          <p:spPr>
            <a:xfrm>
              <a:off x="4929" y="6983"/>
              <a:ext cx="2050" cy="78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学生</a:t>
              </a:r>
              <a:r>
                <a:rPr lang="en-US" altLang="zh-CN"/>
                <a:t>500+</a:t>
              </a:r>
              <a:endParaRPr lang="en-US" altLang="zh-CN"/>
            </a:p>
          </p:txBody>
        </p:sp>
        <p:sp>
          <p:nvSpPr>
            <p:cNvPr id="28" name="圆角矩形 27"/>
            <p:cNvSpPr/>
            <p:nvPr>
              <p:custDataLst>
                <p:tags r:id="rId9"/>
              </p:custDataLst>
            </p:nvPr>
          </p:nvSpPr>
          <p:spPr>
            <a:xfrm>
              <a:off x="4944" y="7929"/>
              <a:ext cx="2034" cy="78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宝妈</a:t>
              </a:r>
              <a:r>
                <a:rPr lang="en-US" altLang="zh-CN"/>
                <a:t>200+</a:t>
              </a:r>
              <a:endParaRPr lang="en-US" altLang="zh-CN"/>
            </a:p>
          </p:txBody>
        </p:sp>
      </p:grpSp>
      <p:grpSp>
        <p:nvGrpSpPr>
          <p:cNvPr id="55" name="组合 54"/>
          <p:cNvGrpSpPr/>
          <p:nvPr/>
        </p:nvGrpSpPr>
        <p:grpSpPr>
          <a:xfrm>
            <a:off x="725170" y="4558030"/>
            <a:ext cx="3655060" cy="517525"/>
            <a:chOff x="2108" y="9533"/>
            <a:chExt cx="5756" cy="815"/>
          </a:xfrm>
        </p:grpSpPr>
        <p:sp>
          <p:nvSpPr>
            <p:cNvPr id="29" name="矩形 28"/>
            <p:cNvSpPr/>
            <p:nvPr>
              <p:custDataLst>
                <p:tags r:id="rId10"/>
              </p:custDataLst>
            </p:nvPr>
          </p:nvSpPr>
          <p:spPr>
            <a:xfrm>
              <a:off x="2108" y="9533"/>
              <a:ext cx="1947" cy="78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男：女</a:t>
              </a:r>
              <a:endParaRPr lang="zh-CN"/>
            </a:p>
          </p:txBody>
        </p:sp>
        <p:sp>
          <p:nvSpPr>
            <p:cNvPr id="31" name="圆角矩形 30"/>
            <p:cNvSpPr/>
            <p:nvPr>
              <p:custDataLst>
                <p:tags r:id="rId11"/>
              </p:custDataLst>
            </p:nvPr>
          </p:nvSpPr>
          <p:spPr>
            <a:xfrm>
              <a:off x="5749" y="9563"/>
              <a:ext cx="2115" cy="78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1:3</a:t>
              </a:r>
              <a:endParaRPr lang="zh-CN" altLang="en-US"/>
            </a:p>
          </p:txBody>
        </p:sp>
      </p:grpSp>
      <p:grpSp>
        <p:nvGrpSpPr>
          <p:cNvPr id="35" name="组合 34"/>
          <p:cNvGrpSpPr/>
          <p:nvPr/>
        </p:nvGrpSpPr>
        <p:grpSpPr>
          <a:xfrm>
            <a:off x="1644650" y="1092200"/>
            <a:ext cx="2484120" cy="1146810"/>
            <a:chOff x="4821" y="3109"/>
            <a:chExt cx="9041" cy="4581"/>
          </a:xfrm>
        </p:grpSpPr>
        <p:pic>
          <p:nvPicPr>
            <p:cNvPr id="36" name="图片 35" descr="横板文本框模板-09"/>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4821" y="3109"/>
              <a:ext cx="9041" cy="4581"/>
            </a:xfrm>
            <a:prstGeom prst="rect">
              <a:avLst/>
            </a:prstGeom>
          </p:spPr>
        </p:pic>
        <p:sp>
          <p:nvSpPr>
            <p:cNvPr id="37" name="文本框 36"/>
            <p:cNvSpPr txBox="1"/>
            <p:nvPr>
              <p:custDataLst>
                <p:tags r:id="rId15"/>
              </p:custDataLst>
            </p:nvPr>
          </p:nvSpPr>
          <p:spPr>
            <a:xfrm>
              <a:off x="6799" y="3996"/>
              <a:ext cx="4293" cy="2043"/>
            </a:xfrm>
            <a:prstGeom prst="rect">
              <a:avLst/>
            </a:prstGeom>
            <a:noFill/>
          </p:spPr>
          <p:txBody>
            <a:bodyPr wrap="square" rtlCol="0">
              <a:noAutofit/>
            </a:bodyPr>
            <a:lstStyle/>
            <a:p>
              <a:pPr algn="dist"/>
              <a:r>
                <a:rPr lang="zh-CN" altLang="en-US" sz="3200"/>
                <a:t>团队</a:t>
              </a:r>
              <a:endParaRPr lang="zh-CN" altLang="en-US" sz="3200"/>
            </a:p>
          </p:txBody>
        </p:sp>
      </p:grpSp>
      <p:grpSp>
        <p:nvGrpSpPr>
          <p:cNvPr id="53" name="组合 52"/>
          <p:cNvGrpSpPr/>
          <p:nvPr/>
        </p:nvGrpSpPr>
        <p:grpSpPr>
          <a:xfrm>
            <a:off x="5778500" y="2562225"/>
            <a:ext cx="5828030" cy="3768725"/>
            <a:chOff x="9100" y="3663"/>
            <a:chExt cx="9178" cy="5935"/>
          </a:xfrm>
        </p:grpSpPr>
        <p:sp>
          <p:nvSpPr>
            <p:cNvPr id="19" name="流程图: 接点 8"/>
            <p:cNvSpPr/>
            <p:nvPr>
              <p:custDataLst>
                <p:tags r:id="rId16"/>
              </p:custDataLst>
            </p:nvPr>
          </p:nvSpPr>
          <p:spPr>
            <a:xfrm>
              <a:off x="9714" y="4030"/>
              <a:ext cx="617" cy="6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20" name="文本框 19"/>
            <p:cNvSpPr txBox="1"/>
            <p:nvPr>
              <p:custDataLst>
                <p:tags r:id="rId17"/>
              </p:custDataLst>
            </p:nvPr>
          </p:nvSpPr>
          <p:spPr>
            <a:xfrm>
              <a:off x="11443" y="4099"/>
              <a:ext cx="5328" cy="580"/>
            </a:xfrm>
            <a:prstGeom prst="rect">
              <a:avLst/>
            </a:prstGeom>
            <a:noFill/>
          </p:spPr>
          <p:txBody>
            <a:bodyPr wrap="none" rtlCol="0">
              <a:spAutoFit/>
            </a:bodyPr>
            <a:lstStyle/>
            <a:p>
              <a:r>
                <a:rPr lang="zh-CN" altLang="en-US" b="1" dirty="0">
                  <a:solidFill>
                    <a:srgbClr val="16468D"/>
                  </a:solidFill>
                </a:rPr>
                <a:t>在校生学历越高，产出效率越高</a:t>
              </a:r>
              <a:endParaRPr lang="zh-CN" altLang="en-US" b="1" dirty="0">
                <a:solidFill>
                  <a:srgbClr val="16468D"/>
                </a:solidFill>
              </a:endParaRPr>
            </a:p>
          </p:txBody>
        </p:sp>
        <p:sp>
          <p:nvSpPr>
            <p:cNvPr id="21" name="流程图: 接点 25"/>
            <p:cNvSpPr/>
            <p:nvPr>
              <p:custDataLst>
                <p:tags r:id="rId18"/>
              </p:custDataLst>
            </p:nvPr>
          </p:nvSpPr>
          <p:spPr>
            <a:xfrm>
              <a:off x="9670" y="5163"/>
              <a:ext cx="617" cy="6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22" name="流程图: 接点 28"/>
            <p:cNvSpPr/>
            <p:nvPr>
              <p:custDataLst>
                <p:tags r:id="rId19"/>
              </p:custDataLst>
            </p:nvPr>
          </p:nvSpPr>
          <p:spPr>
            <a:xfrm>
              <a:off x="9700" y="6386"/>
              <a:ext cx="617" cy="6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25" name="流程图: 接点 30"/>
            <p:cNvSpPr/>
            <p:nvPr>
              <p:custDataLst>
                <p:tags r:id="rId20"/>
              </p:custDataLst>
            </p:nvPr>
          </p:nvSpPr>
          <p:spPr>
            <a:xfrm>
              <a:off x="9713" y="7654"/>
              <a:ext cx="617" cy="6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33" name="流程图: 接点 32"/>
            <p:cNvSpPr/>
            <p:nvPr>
              <p:custDataLst>
                <p:tags r:id="rId21"/>
              </p:custDataLst>
            </p:nvPr>
          </p:nvSpPr>
          <p:spPr>
            <a:xfrm>
              <a:off x="9698" y="8687"/>
              <a:ext cx="617" cy="6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zh-CN" altLang="en-US" dirty="0"/>
            </a:p>
          </p:txBody>
        </p:sp>
        <p:sp>
          <p:nvSpPr>
            <p:cNvPr id="32" name="文本框 31"/>
            <p:cNvSpPr txBox="1"/>
            <p:nvPr>
              <p:custDataLst>
                <p:tags r:id="rId22"/>
              </p:custDataLst>
            </p:nvPr>
          </p:nvSpPr>
          <p:spPr>
            <a:xfrm>
              <a:off x="11443" y="5238"/>
              <a:ext cx="4248" cy="580"/>
            </a:xfrm>
            <a:prstGeom prst="rect">
              <a:avLst/>
            </a:prstGeom>
            <a:noFill/>
          </p:spPr>
          <p:txBody>
            <a:bodyPr wrap="none" rtlCol="0">
              <a:spAutoFit/>
            </a:bodyPr>
            <a:lstStyle/>
            <a:p>
              <a:r>
                <a:rPr lang="zh-CN" altLang="en-US" b="1" dirty="0">
                  <a:solidFill>
                    <a:srgbClr val="16468D"/>
                  </a:solidFill>
                </a:rPr>
                <a:t>宝妈的产出优于在校学生</a:t>
              </a:r>
              <a:endParaRPr lang="zh-CN" altLang="en-US" b="1" dirty="0">
                <a:solidFill>
                  <a:srgbClr val="16468D"/>
                </a:solidFill>
              </a:endParaRPr>
            </a:p>
          </p:txBody>
        </p:sp>
        <p:sp>
          <p:nvSpPr>
            <p:cNvPr id="34" name="文本框 33"/>
            <p:cNvSpPr txBox="1"/>
            <p:nvPr>
              <p:custDataLst>
                <p:tags r:id="rId23"/>
              </p:custDataLst>
            </p:nvPr>
          </p:nvSpPr>
          <p:spPr>
            <a:xfrm>
              <a:off x="11443" y="6407"/>
              <a:ext cx="6048" cy="580"/>
            </a:xfrm>
            <a:prstGeom prst="rect">
              <a:avLst/>
            </a:prstGeom>
            <a:noFill/>
          </p:spPr>
          <p:txBody>
            <a:bodyPr wrap="none" rtlCol="0">
              <a:spAutoFit/>
            </a:bodyPr>
            <a:lstStyle/>
            <a:p>
              <a:r>
                <a:rPr lang="zh-CN" altLang="en-US" b="1" dirty="0">
                  <a:solidFill>
                    <a:srgbClr val="16468D"/>
                  </a:solidFill>
                </a:rPr>
                <a:t>产出跟数据标注的类型有很大的关系</a:t>
              </a:r>
              <a:endParaRPr lang="zh-CN" altLang="en-US" b="1" dirty="0">
                <a:solidFill>
                  <a:srgbClr val="16468D"/>
                </a:solidFill>
              </a:endParaRPr>
            </a:p>
          </p:txBody>
        </p:sp>
        <p:sp>
          <p:nvSpPr>
            <p:cNvPr id="39" name="文本框 38"/>
            <p:cNvSpPr txBox="1"/>
            <p:nvPr>
              <p:custDataLst>
                <p:tags r:id="rId24"/>
              </p:custDataLst>
            </p:nvPr>
          </p:nvSpPr>
          <p:spPr>
            <a:xfrm>
              <a:off x="11443" y="7651"/>
              <a:ext cx="5328" cy="580"/>
            </a:xfrm>
            <a:prstGeom prst="rect">
              <a:avLst/>
            </a:prstGeom>
            <a:noFill/>
          </p:spPr>
          <p:txBody>
            <a:bodyPr wrap="none" rtlCol="0">
              <a:spAutoFit/>
            </a:bodyPr>
            <a:lstStyle/>
            <a:p>
              <a:r>
                <a:rPr lang="zh-CN" altLang="en-US" b="1" dirty="0">
                  <a:solidFill>
                    <a:srgbClr val="16468D"/>
                  </a:solidFill>
                </a:rPr>
                <a:t>产出跟数据标注的行业关系紧密</a:t>
              </a:r>
              <a:endParaRPr lang="zh-CN" altLang="en-US" b="1" dirty="0">
                <a:solidFill>
                  <a:srgbClr val="16468D"/>
                </a:solidFill>
              </a:endParaRPr>
            </a:p>
          </p:txBody>
        </p:sp>
        <p:sp>
          <p:nvSpPr>
            <p:cNvPr id="43" name="文本框 42"/>
            <p:cNvSpPr txBox="1"/>
            <p:nvPr>
              <p:custDataLst>
                <p:tags r:id="rId25"/>
              </p:custDataLst>
            </p:nvPr>
          </p:nvSpPr>
          <p:spPr>
            <a:xfrm>
              <a:off x="11443" y="8730"/>
              <a:ext cx="6408" cy="580"/>
            </a:xfrm>
            <a:prstGeom prst="rect">
              <a:avLst/>
            </a:prstGeom>
            <a:noFill/>
          </p:spPr>
          <p:txBody>
            <a:bodyPr wrap="none" rtlCol="0">
              <a:spAutoFit/>
            </a:bodyPr>
            <a:lstStyle/>
            <a:p>
              <a:r>
                <a:rPr lang="zh-CN" altLang="en-US" b="1" dirty="0">
                  <a:solidFill>
                    <a:srgbClr val="16468D"/>
                  </a:solidFill>
                </a:rPr>
                <a:t>好的质检直接决定产出质量和产出效率</a:t>
              </a:r>
              <a:endParaRPr lang="zh-CN" altLang="en-US" b="1" dirty="0">
                <a:solidFill>
                  <a:srgbClr val="16468D"/>
                </a:solidFill>
              </a:endParaRPr>
            </a:p>
          </p:txBody>
        </p:sp>
        <p:cxnSp>
          <p:nvCxnSpPr>
            <p:cNvPr id="44" name="直接连接符 43"/>
            <p:cNvCxnSpPr/>
            <p:nvPr/>
          </p:nvCxnSpPr>
          <p:spPr>
            <a:xfrm>
              <a:off x="9100" y="3663"/>
              <a:ext cx="16" cy="5935"/>
            </a:xfrm>
            <a:prstGeom prst="line">
              <a:avLst/>
            </a:prstGeom>
            <a:ln w="28575" cmpd="sng">
              <a:solidFill>
                <a:schemeClr val="tx2">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9100" y="4873"/>
              <a:ext cx="9178" cy="0"/>
            </a:xfrm>
            <a:prstGeom prst="line">
              <a:avLst/>
            </a:prstGeom>
            <a:ln w="28575">
              <a:solidFill>
                <a:schemeClr val="tx2">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custDataLst>
                <p:tags r:id="rId26"/>
              </p:custDataLst>
            </p:nvPr>
          </p:nvCxnSpPr>
          <p:spPr>
            <a:xfrm>
              <a:off x="9100" y="6070"/>
              <a:ext cx="9178" cy="0"/>
            </a:xfrm>
            <a:prstGeom prst="line">
              <a:avLst/>
            </a:prstGeom>
            <a:ln w="28575">
              <a:solidFill>
                <a:schemeClr val="tx2">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custDataLst>
                <p:tags r:id="rId27"/>
              </p:custDataLst>
            </p:nvPr>
          </p:nvCxnSpPr>
          <p:spPr>
            <a:xfrm>
              <a:off x="9100" y="7276"/>
              <a:ext cx="9178" cy="0"/>
            </a:xfrm>
            <a:prstGeom prst="line">
              <a:avLst/>
            </a:prstGeom>
            <a:ln w="28575">
              <a:solidFill>
                <a:schemeClr val="tx2">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custDataLst>
                <p:tags r:id="rId28"/>
              </p:custDataLst>
            </p:nvPr>
          </p:nvCxnSpPr>
          <p:spPr>
            <a:xfrm>
              <a:off x="9100" y="8420"/>
              <a:ext cx="9178" cy="0"/>
            </a:xfrm>
            <a:prstGeom prst="line">
              <a:avLst/>
            </a:prstGeom>
            <a:ln w="28575">
              <a:solidFill>
                <a:schemeClr val="tx2">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custDataLst>
                <p:tags r:id="rId29"/>
              </p:custDataLst>
            </p:nvPr>
          </p:nvCxnSpPr>
          <p:spPr>
            <a:xfrm>
              <a:off x="9100" y="9582"/>
              <a:ext cx="9178" cy="0"/>
            </a:xfrm>
            <a:prstGeom prst="line">
              <a:avLst/>
            </a:prstGeom>
            <a:ln w="28575">
              <a:solidFill>
                <a:schemeClr val="tx2">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custDataLst>
                <p:tags r:id="rId30"/>
              </p:custDataLst>
            </p:nvPr>
          </p:nvCxnSpPr>
          <p:spPr>
            <a:xfrm>
              <a:off x="9100" y="3690"/>
              <a:ext cx="9178" cy="0"/>
            </a:xfrm>
            <a:prstGeom prst="line">
              <a:avLst/>
            </a:prstGeom>
            <a:ln w="28575">
              <a:solidFill>
                <a:schemeClr val="tx2">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31"/>
              </p:custDataLst>
            </p:nvPr>
          </p:nvCxnSpPr>
          <p:spPr>
            <a:xfrm>
              <a:off x="18266" y="3695"/>
              <a:ext cx="0" cy="5888"/>
            </a:xfrm>
            <a:prstGeom prst="line">
              <a:avLst/>
            </a:prstGeom>
            <a:ln w="28575" cmpd="sng">
              <a:solidFill>
                <a:schemeClr val="tx2">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custDataLst>
                <p:tags r:id="rId32"/>
              </p:custDataLst>
            </p:nvPr>
          </p:nvCxnSpPr>
          <p:spPr>
            <a:xfrm>
              <a:off x="10946" y="3710"/>
              <a:ext cx="0" cy="5888"/>
            </a:xfrm>
            <a:prstGeom prst="line">
              <a:avLst/>
            </a:prstGeom>
            <a:ln w="28575" cmpd="sng">
              <a:solidFill>
                <a:schemeClr val="tx2">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7371080" y="1096645"/>
            <a:ext cx="2484120" cy="1146810"/>
            <a:chOff x="4821" y="3109"/>
            <a:chExt cx="9041" cy="4581"/>
          </a:xfrm>
        </p:grpSpPr>
        <p:pic>
          <p:nvPicPr>
            <p:cNvPr id="5" name="图片 4" descr="横板文本框模板-09"/>
            <p:cNvPicPr>
              <a:picLocks noChangeAspect="1"/>
            </p:cNvPicPr>
            <p:nvPr>
              <p:custDataLst>
                <p:tags r:id="rId33"/>
              </p:custDataLst>
            </p:nvPr>
          </p:nvPicPr>
          <p:blipFill>
            <a:blip r:embed="rId13">
              <a:extLst>
                <a:ext uri="{96DAC541-7B7A-43D3-8B79-37D633B846F1}">
                  <asvg:svgBlip xmlns:asvg="http://schemas.microsoft.com/office/drawing/2016/SVG/main" r:embed="rId14"/>
                </a:ext>
              </a:extLst>
            </a:blip>
            <a:stretch>
              <a:fillRect/>
            </a:stretch>
          </p:blipFill>
          <p:spPr>
            <a:xfrm>
              <a:off x="4821" y="3109"/>
              <a:ext cx="9041" cy="4581"/>
            </a:xfrm>
            <a:prstGeom prst="rect">
              <a:avLst/>
            </a:prstGeom>
          </p:spPr>
        </p:pic>
        <p:sp>
          <p:nvSpPr>
            <p:cNvPr id="7" name="文本框 6"/>
            <p:cNvSpPr txBox="1"/>
            <p:nvPr>
              <p:custDataLst>
                <p:tags r:id="rId34"/>
              </p:custDataLst>
            </p:nvPr>
          </p:nvSpPr>
          <p:spPr>
            <a:xfrm>
              <a:off x="6799" y="3996"/>
              <a:ext cx="4293" cy="2043"/>
            </a:xfrm>
            <a:prstGeom prst="rect">
              <a:avLst/>
            </a:prstGeom>
            <a:noFill/>
          </p:spPr>
          <p:txBody>
            <a:bodyPr wrap="square" rtlCol="0">
              <a:noAutofit/>
            </a:bodyPr>
            <a:lstStyle/>
            <a:p>
              <a:pPr algn="dist"/>
              <a:r>
                <a:rPr lang="zh-CN" altLang="en-US" sz="3200"/>
                <a:t>经验</a:t>
              </a:r>
              <a:endParaRPr lang="zh-CN" altLang="en-US" sz="3200"/>
            </a:p>
          </p:txBody>
        </p:sp>
      </p:grpSp>
      <p:sp>
        <p:nvSpPr>
          <p:cNvPr id="10" name="灯片编号占位符 9"/>
          <p:cNvSpPr>
            <a:spLocks noGrp="1"/>
          </p:cNvSpPr>
          <p:nvPr>
            <p:ph type="sldNum" sz="quarter" idx="12"/>
          </p:nvPr>
        </p:nvSpPr>
        <p:spPr/>
        <p:txBody>
          <a:bodyPr>
            <a:noAutofit/>
          </a:bodyPr>
          <a:lstStyle/>
          <a:p>
            <a:fld id="{49AE70B2-8BF9-45C0-BB95-33D1B9D3A854}" type="slidenum">
              <a:rPr lang="zh-CN" altLang="en-US" sz="1600" smtClean="0"/>
            </a:fld>
            <a:endParaRPr lang="zh-CN" altLang="en-US" sz="1600" dirty="0"/>
          </a:p>
        </p:txBody>
      </p:sp>
      <p:graphicFrame>
        <p:nvGraphicFramePr>
          <p:cNvPr id="9" name="图示 8"/>
          <p:cNvGraphicFramePr/>
          <p:nvPr/>
        </p:nvGraphicFramePr>
        <p:xfrm>
          <a:off x="2098675" y="2663190"/>
          <a:ext cx="1109980" cy="515620"/>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sp>
        <p:nvSpPr>
          <p:cNvPr id="60" name="右箭头 59"/>
          <p:cNvSpPr/>
          <p:nvPr/>
        </p:nvSpPr>
        <p:spPr>
          <a:xfrm>
            <a:off x="2185035" y="2701290"/>
            <a:ext cx="555625" cy="41211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
        <p:nvSpPr>
          <p:cNvPr id="62" name="右箭头 61"/>
          <p:cNvSpPr/>
          <p:nvPr>
            <p:custDataLst>
              <p:tags r:id="rId40"/>
            </p:custDataLst>
          </p:nvPr>
        </p:nvSpPr>
        <p:spPr>
          <a:xfrm>
            <a:off x="2188210" y="3678555"/>
            <a:ext cx="555625" cy="41211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
        <p:nvSpPr>
          <p:cNvPr id="63" name="右箭头 62"/>
          <p:cNvSpPr/>
          <p:nvPr>
            <p:custDataLst>
              <p:tags r:id="rId41"/>
            </p:custDataLst>
          </p:nvPr>
        </p:nvSpPr>
        <p:spPr>
          <a:xfrm>
            <a:off x="2188210" y="4629785"/>
            <a:ext cx="555625" cy="41211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
        <p:nvSpPr>
          <p:cNvPr id="64" name="右箭头 63"/>
          <p:cNvSpPr/>
          <p:nvPr>
            <p:custDataLst>
              <p:tags r:id="rId42"/>
            </p:custDataLst>
          </p:nvPr>
        </p:nvSpPr>
        <p:spPr>
          <a:xfrm>
            <a:off x="2185035" y="5630545"/>
            <a:ext cx="555625" cy="41211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1"/>
            </p:custDataLst>
          </p:nvPr>
        </p:nvCxnSpPr>
        <p:spPr>
          <a:xfrm>
            <a:off x="619714" y="945283"/>
            <a:ext cx="11054985" cy="0"/>
          </a:xfrm>
          <a:prstGeom prst="line">
            <a:avLst/>
          </a:prstGeom>
          <a:ln w="285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custDataLst>
              <p:tags r:id="rId2"/>
            </p:custDataLst>
          </p:nvPr>
        </p:nvPicPr>
        <p:blipFill>
          <a:blip r:embed="rId3"/>
          <a:stretch>
            <a:fillRect/>
          </a:stretch>
        </p:blipFill>
        <p:spPr>
          <a:xfrm>
            <a:off x="8831580" y="45085"/>
            <a:ext cx="1191260" cy="893445"/>
          </a:xfrm>
          <a:prstGeom prst="rect">
            <a:avLst/>
          </a:prstGeom>
        </p:spPr>
      </p:pic>
      <p:sp>
        <p:nvSpPr>
          <p:cNvPr id="8" name="文本框 7"/>
          <p:cNvSpPr txBox="1"/>
          <p:nvPr>
            <p:custDataLst>
              <p:tags r:id="rId4"/>
            </p:custDataLst>
          </p:nvPr>
        </p:nvSpPr>
        <p:spPr>
          <a:xfrm>
            <a:off x="619125" y="45085"/>
            <a:ext cx="7323455" cy="1004570"/>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mn-ea"/>
              </a:rPr>
              <a:t>公司业务三个板块之间的关系</a:t>
            </a:r>
            <a:endParaRPr kumimoji="0" lang="zh-CN" altLang="en-US"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mn-ea"/>
            </a:endParaRPr>
          </a:p>
        </p:txBody>
      </p:sp>
      <p:sp>
        <p:nvSpPr>
          <p:cNvPr id="9" name="等腰三角形 8"/>
          <p:cNvSpPr/>
          <p:nvPr>
            <p:custDataLst>
              <p:tags r:id="rId5"/>
            </p:custDataLst>
          </p:nvPr>
        </p:nvSpPr>
        <p:spPr>
          <a:xfrm>
            <a:off x="1379855" y="1176020"/>
            <a:ext cx="4787900" cy="5422900"/>
          </a:xfrm>
          <a:prstGeom prst="triangle">
            <a:avLst/>
          </a:prstGeom>
          <a:solidFill>
            <a:schemeClr val="tx2">
              <a:lumMod val="50000"/>
              <a:lumOff val="50000"/>
            </a:schemeClr>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rgbClr val="FFFFFF"/>
              </a:solidFill>
              <a:sym typeface="Arial" panose="020B0604020202020204" pitchFamily="34" charset="0"/>
            </a:endParaRPr>
          </a:p>
        </p:txBody>
      </p:sp>
      <p:cxnSp>
        <p:nvCxnSpPr>
          <p:cNvPr id="17" name="直接连接符 16"/>
          <p:cNvCxnSpPr/>
          <p:nvPr/>
        </p:nvCxnSpPr>
        <p:spPr>
          <a:xfrm>
            <a:off x="2040890" y="5121275"/>
            <a:ext cx="345059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custDataLst>
              <p:tags r:id="rId6"/>
            </p:custDataLst>
          </p:nvPr>
        </p:nvSpPr>
        <p:spPr>
          <a:xfrm>
            <a:off x="6101080" y="5472430"/>
            <a:ext cx="4777105" cy="781050"/>
          </a:xfrm>
          <a:custGeom>
            <a:avLst/>
            <a:gdLst>
              <a:gd name="connsiteX0" fmla="*/ 0 w 4776873"/>
              <a:gd name="connsiteY0" fmla="*/ 0 h 457200"/>
              <a:gd name="connsiteX1" fmla="*/ 4776873 w 4776873"/>
              <a:gd name="connsiteY1" fmla="*/ 0 h 457200"/>
              <a:gd name="connsiteX2" fmla="*/ 4776873 w 4776873"/>
              <a:gd name="connsiteY2" fmla="*/ 457200 h 457200"/>
              <a:gd name="connsiteX3" fmla="*/ 201832 w 4776873"/>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4776873" h="457200">
                <a:moveTo>
                  <a:pt x="0" y="0"/>
                </a:moveTo>
                <a:lnTo>
                  <a:pt x="4776873" y="0"/>
                </a:lnTo>
                <a:lnTo>
                  <a:pt x="4776873" y="457200"/>
                </a:lnTo>
                <a:lnTo>
                  <a:pt x="201832" y="457200"/>
                </a:lnTo>
                <a:close/>
              </a:path>
            </a:pathLst>
          </a:custGeom>
          <a:solidFill>
            <a:schemeClr val="accent1">
              <a:lumMod val="20000"/>
              <a:lumOff val="80000"/>
            </a:schemeClr>
          </a:solidFill>
        </p:spPr>
        <p:txBody>
          <a:bodyPr rot="0" spcFirstLastPara="0" vertOverflow="overflow" horzOverflow="overflow" vert="horz" wrap="square" lIns="180000" tIns="0" rIns="90000" bIns="0" numCol="1" spcCol="0" rtlCol="0" fromWordArt="0" anchor="ctr" anchorCtr="0" forceAA="0" compatLnSpc="1">
            <a:normAutofit/>
          </a:bodyPr>
          <a:lstStyle/>
          <a:p>
            <a:pPr lvl="0" algn="l"/>
            <a:r>
              <a:rPr lang="zh-CN" altLang="en-US" b="1" dirty="0">
                <a:solidFill>
                  <a:srgbClr val="C00000"/>
                </a:solidFill>
                <a:latin typeface="微软雅黑" panose="020B0503020204020204" pitchFamily="34" charset="-122"/>
                <a:ea typeface="微软雅黑" panose="020B0503020204020204" pitchFamily="34" charset="-122"/>
                <a:sym typeface="+mn-ea"/>
              </a:rPr>
              <a:t>一：</a:t>
            </a:r>
            <a:r>
              <a:rPr lang="zh-CN" altLang="en-US">
                <a:sym typeface="+mn-ea"/>
              </a:rPr>
              <a:t>以智能数据标注为</a:t>
            </a:r>
            <a:r>
              <a:rPr lang="zh-CN" altLang="en-US">
                <a:solidFill>
                  <a:srgbClr val="FF0000"/>
                </a:solidFill>
                <a:sym typeface="+mn-ea"/>
              </a:rPr>
              <a:t>基础</a:t>
            </a:r>
            <a:r>
              <a:rPr lang="zh-CN" altLang="en-US">
                <a:sym typeface="+mn-ea"/>
              </a:rPr>
              <a:t>，支撑人工智能预训练大模型的构建。</a:t>
            </a:r>
            <a:endParaRPr lang="zh-CN" altLang="da-DK" dirty="0">
              <a:solidFill>
                <a:sysClr val="window" lastClr="FFFFFF"/>
              </a:solidFill>
              <a:sym typeface="Arial" panose="020B0604020202020204" pitchFamily="34" charset="0"/>
            </a:endParaRPr>
          </a:p>
        </p:txBody>
      </p:sp>
      <p:sp>
        <p:nvSpPr>
          <p:cNvPr id="23" name="文本框 22"/>
          <p:cNvSpPr txBox="1"/>
          <p:nvPr/>
        </p:nvSpPr>
        <p:spPr>
          <a:xfrm>
            <a:off x="3069590" y="3938270"/>
            <a:ext cx="1275080" cy="645160"/>
          </a:xfrm>
          <a:prstGeom prst="rect">
            <a:avLst/>
          </a:prstGeom>
          <a:noFill/>
        </p:spPr>
        <p:txBody>
          <a:bodyPr wrap="square" rtlCol="0" anchor="t">
            <a:spAutoFit/>
          </a:bodyPr>
          <a:lstStyle/>
          <a:p>
            <a:pPr algn="ctr"/>
            <a:r>
              <a:rPr lang="zh-CN" altLang="en-US" dirty="0">
                <a:solidFill>
                  <a:srgbClr val="FFFF00"/>
                </a:solidFill>
                <a:sym typeface="Arial" panose="020B0604020202020204" pitchFamily="34" charset="0"/>
              </a:rPr>
              <a:t>无人系统健康诊断</a:t>
            </a:r>
            <a:endParaRPr lang="zh-CN" altLang="en-US" dirty="0">
              <a:solidFill>
                <a:srgbClr val="FFFF00"/>
              </a:solidFill>
              <a:sym typeface="Arial" panose="020B0604020202020204" pitchFamily="34" charset="0"/>
            </a:endParaRPr>
          </a:p>
        </p:txBody>
      </p:sp>
      <p:sp>
        <p:nvSpPr>
          <p:cNvPr id="28" name="文本框 27"/>
          <p:cNvSpPr txBox="1"/>
          <p:nvPr>
            <p:custDataLst>
              <p:tags r:id="rId7"/>
            </p:custDataLst>
          </p:nvPr>
        </p:nvSpPr>
        <p:spPr>
          <a:xfrm>
            <a:off x="3069590" y="5691505"/>
            <a:ext cx="1275080" cy="368300"/>
          </a:xfrm>
          <a:prstGeom prst="rect">
            <a:avLst/>
          </a:prstGeom>
          <a:noFill/>
        </p:spPr>
        <p:txBody>
          <a:bodyPr wrap="square" rtlCol="0" anchor="t">
            <a:spAutoFit/>
          </a:bodyPr>
          <a:lstStyle/>
          <a:p>
            <a:pPr algn="ctr"/>
            <a:r>
              <a:rPr lang="zh-CN" altLang="da-DK" dirty="0">
                <a:solidFill>
                  <a:srgbClr val="FFFF00"/>
                </a:solidFill>
                <a:sym typeface="Arial" panose="020B0604020202020204" pitchFamily="34" charset="0"/>
              </a:rPr>
              <a:t>数据标注</a:t>
            </a:r>
            <a:endParaRPr lang="zh-CN" altLang="da-DK" dirty="0">
              <a:solidFill>
                <a:srgbClr val="FFFF00"/>
              </a:solidFill>
              <a:sym typeface="Arial" panose="020B0604020202020204" pitchFamily="34" charset="0"/>
            </a:endParaRPr>
          </a:p>
        </p:txBody>
      </p:sp>
      <p:cxnSp>
        <p:nvCxnSpPr>
          <p:cNvPr id="39" name="直接连接符 38"/>
          <p:cNvCxnSpPr/>
          <p:nvPr/>
        </p:nvCxnSpPr>
        <p:spPr>
          <a:xfrm>
            <a:off x="2797810" y="3418840"/>
            <a:ext cx="194564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custDataLst>
              <p:tags r:id="rId8"/>
            </p:custDataLst>
          </p:nvPr>
        </p:nvSpPr>
        <p:spPr>
          <a:xfrm>
            <a:off x="3155315" y="2294890"/>
            <a:ext cx="1217295" cy="1069975"/>
          </a:xfrm>
          <a:prstGeom prst="rect">
            <a:avLst/>
          </a:prstGeom>
          <a:noFill/>
        </p:spPr>
        <p:txBody>
          <a:bodyPr wrap="square" rtlCol="0" anchor="t">
            <a:noAutofit/>
          </a:bodyPr>
          <a:lstStyle/>
          <a:p>
            <a:pPr algn="ctr"/>
            <a:r>
              <a:rPr lang="en-US" altLang="zh-CN" dirty="0">
                <a:solidFill>
                  <a:srgbClr val="FFFF00"/>
                </a:solidFill>
                <a:sym typeface="Arial" panose="020B0604020202020204" pitchFamily="34" charset="0"/>
              </a:rPr>
              <a:t>RPA机器人流程处理自动化</a:t>
            </a:r>
            <a:endParaRPr lang="zh-CN" altLang="en-US" dirty="0">
              <a:solidFill>
                <a:srgbClr val="FFFF00"/>
              </a:solidFill>
              <a:sym typeface="Arial" panose="020B0604020202020204" pitchFamily="34" charset="0"/>
            </a:endParaRPr>
          </a:p>
        </p:txBody>
      </p:sp>
      <p:sp>
        <p:nvSpPr>
          <p:cNvPr id="41" name="任意多边形 40"/>
          <p:cNvSpPr/>
          <p:nvPr>
            <p:custDataLst>
              <p:tags r:id="rId9"/>
            </p:custDataLst>
          </p:nvPr>
        </p:nvSpPr>
        <p:spPr>
          <a:xfrm>
            <a:off x="5443220" y="3802380"/>
            <a:ext cx="4777105" cy="781050"/>
          </a:xfrm>
          <a:custGeom>
            <a:avLst/>
            <a:gdLst>
              <a:gd name="connsiteX0" fmla="*/ 0 w 4776873"/>
              <a:gd name="connsiteY0" fmla="*/ 0 h 457200"/>
              <a:gd name="connsiteX1" fmla="*/ 4776873 w 4776873"/>
              <a:gd name="connsiteY1" fmla="*/ 0 h 457200"/>
              <a:gd name="connsiteX2" fmla="*/ 4776873 w 4776873"/>
              <a:gd name="connsiteY2" fmla="*/ 457200 h 457200"/>
              <a:gd name="connsiteX3" fmla="*/ 201832 w 4776873"/>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4776873" h="457200">
                <a:moveTo>
                  <a:pt x="0" y="0"/>
                </a:moveTo>
                <a:lnTo>
                  <a:pt x="4776873" y="0"/>
                </a:lnTo>
                <a:lnTo>
                  <a:pt x="4776873" y="457200"/>
                </a:lnTo>
                <a:lnTo>
                  <a:pt x="201832" y="457200"/>
                </a:lnTo>
                <a:close/>
              </a:path>
            </a:pathLst>
          </a:custGeom>
          <a:solidFill>
            <a:schemeClr val="accent1">
              <a:lumMod val="20000"/>
              <a:lumOff val="80000"/>
            </a:schemeClr>
          </a:solidFill>
        </p:spPr>
        <p:txBody>
          <a:bodyPr rot="0" spcFirstLastPara="0" vertOverflow="overflow" horzOverflow="overflow" vert="horz" wrap="square" lIns="180000" tIns="0" rIns="90000" bIns="0" numCol="1" spcCol="0" rtlCol="0" fromWordArt="0" anchor="ctr" anchorCtr="0" forceAA="0" compatLnSpc="1">
            <a:normAutofit/>
          </a:bodyPr>
          <a:lstStyle/>
          <a:p>
            <a:pPr lvl="0" algn="l"/>
            <a:r>
              <a:rPr lang="zh-CN" altLang="en-US" b="1" dirty="0">
                <a:solidFill>
                  <a:srgbClr val="C00000"/>
                </a:solidFill>
                <a:latin typeface="微软雅黑" panose="020B0503020204020204" pitchFamily="34" charset="-122"/>
                <a:ea typeface="微软雅黑" panose="020B0503020204020204" pitchFamily="34" charset="-122"/>
                <a:sym typeface="+mn-ea"/>
              </a:rPr>
              <a:t>二：</a:t>
            </a:r>
            <a:r>
              <a:rPr lang="zh-CN" altLang="en-US">
                <a:sym typeface="+mn-ea"/>
              </a:rPr>
              <a:t>以</a:t>
            </a:r>
            <a:r>
              <a:rPr lang="zh-CN" altLang="en-US">
                <a:sym typeface="Arial" panose="020B0604020202020204" pitchFamily="34" charset="0"/>
              </a:rPr>
              <a:t>无人系统健康诊断为</a:t>
            </a:r>
            <a:r>
              <a:rPr lang="zh-CN" altLang="en-US">
                <a:solidFill>
                  <a:srgbClr val="FF0000"/>
                </a:solidFill>
                <a:sym typeface="+mn-ea"/>
              </a:rPr>
              <a:t>行业应用牵引</a:t>
            </a:r>
            <a:r>
              <a:rPr lang="zh-CN" altLang="en-US">
                <a:sym typeface="+mn-ea"/>
              </a:rPr>
              <a:t>，验证人工智能模型的可用性。</a:t>
            </a:r>
            <a:endParaRPr lang="zh-CN" altLang="da-DK" dirty="0">
              <a:solidFill>
                <a:sysClr val="window" lastClr="FFFFFF"/>
              </a:solidFill>
              <a:sym typeface="Arial" panose="020B0604020202020204" pitchFamily="34" charset="0"/>
            </a:endParaRPr>
          </a:p>
        </p:txBody>
      </p:sp>
      <p:sp>
        <p:nvSpPr>
          <p:cNvPr id="42" name="任意多边形 41"/>
          <p:cNvSpPr/>
          <p:nvPr>
            <p:custDataLst>
              <p:tags r:id="rId10"/>
            </p:custDataLst>
          </p:nvPr>
        </p:nvSpPr>
        <p:spPr>
          <a:xfrm>
            <a:off x="4505960" y="1657985"/>
            <a:ext cx="4739640" cy="923925"/>
          </a:xfrm>
          <a:custGeom>
            <a:avLst/>
            <a:gdLst>
              <a:gd name="connsiteX0" fmla="*/ 0 w 4776873"/>
              <a:gd name="connsiteY0" fmla="*/ 0 h 457200"/>
              <a:gd name="connsiteX1" fmla="*/ 4776873 w 4776873"/>
              <a:gd name="connsiteY1" fmla="*/ 0 h 457200"/>
              <a:gd name="connsiteX2" fmla="*/ 4776873 w 4776873"/>
              <a:gd name="connsiteY2" fmla="*/ 457200 h 457200"/>
              <a:gd name="connsiteX3" fmla="*/ 201832 w 4776873"/>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4776873" h="457200">
                <a:moveTo>
                  <a:pt x="0" y="0"/>
                </a:moveTo>
                <a:lnTo>
                  <a:pt x="4776873" y="0"/>
                </a:lnTo>
                <a:lnTo>
                  <a:pt x="4776873" y="457200"/>
                </a:lnTo>
                <a:lnTo>
                  <a:pt x="201832" y="457200"/>
                </a:lnTo>
                <a:close/>
              </a:path>
            </a:pathLst>
          </a:custGeom>
          <a:solidFill>
            <a:schemeClr val="accent1">
              <a:lumMod val="20000"/>
              <a:lumOff val="80000"/>
            </a:schemeClr>
          </a:solidFill>
        </p:spPr>
        <p:txBody>
          <a:bodyPr rot="0" spcFirstLastPara="0" vertOverflow="overflow" horzOverflow="overflow" vert="horz" wrap="square" lIns="180000" tIns="0" rIns="90000" bIns="0" numCol="1" spcCol="0" rtlCol="0" fromWordArt="0" anchor="ctr" anchorCtr="0" forceAA="0" compatLnSpc="1">
            <a:normAutofit/>
          </a:bodyPr>
          <a:lstStyle/>
          <a:p>
            <a:pPr lvl="0" algn="l"/>
            <a:r>
              <a:rPr lang="zh-CN" altLang="en-US" b="1" dirty="0">
                <a:solidFill>
                  <a:srgbClr val="C00000"/>
                </a:solidFill>
                <a:latin typeface="微软雅黑" panose="020B0503020204020204" pitchFamily="34" charset="-122"/>
                <a:ea typeface="微软雅黑" panose="020B0503020204020204" pitchFamily="34" charset="-122"/>
                <a:sym typeface="+mn-ea"/>
              </a:rPr>
              <a:t>三：</a:t>
            </a:r>
            <a:r>
              <a:rPr lang="zh-CN" altLang="en-US">
                <a:sym typeface="+mn-ea"/>
              </a:rPr>
              <a:t>以</a:t>
            </a:r>
            <a:r>
              <a:rPr lang="en-US" altLang="zh-CN">
                <a:sym typeface="+mn-ea"/>
              </a:rPr>
              <a:t>RPA</a:t>
            </a:r>
            <a:r>
              <a:rPr lang="zh-CN" altLang="en-US">
                <a:sym typeface="+mn-ea"/>
              </a:rPr>
              <a:t>为</a:t>
            </a:r>
            <a:r>
              <a:rPr lang="zh-CN" altLang="en-US">
                <a:solidFill>
                  <a:srgbClr val="FF0000"/>
                </a:solidFill>
                <a:sym typeface="+mn-ea"/>
              </a:rPr>
              <a:t>创新方向</a:t>
            </a:r>
            <a:r>
              <a:rPr lang="zh-CN" altLang="en-US">
                <a:sym typeface="+mn-ea"/>
              </a:rPr>
              <a:t>，既为数据标注业务提供先进的流程管理工具，又为公司发展提供前沿技术牵引。</a:t>
            </a:r>
            <a:endParaRPr lang="zh-CN" altLang="da-DK" dirty="0">
              <a:solidFill>
                <a:sysClr val="window" lastClr="FFFFFF"/>
              </a:solidFill>
              <a:sym typeface="Arial" panose="020B0604020202020204" pitchFamily="34" charset="0"/>
            </a:endParaRPr>
          </a:p>
        </p:txBody>
      </p:sp>
      <p:sp>
        <p:nvSpPr>
          <p:cNvPr id="3" name="灯片编号占位符 2"/>
          <p:cNvSpPr>
            <a:spLocks noGrp="1"/>
          </p:cNvSpPr>
          <p:nvPr>
            <p:ph type="sldNum" sz="quarter" idx="12"/>
          </p:nvPr>
        </p:nvSpPr>
        <p:spPr/>
        <p:txBody>
          <a:bodyPr>
            <a:noAutofit/>
          </a:bodyPr>
          <a:lstStyle/>
          <a:p>
            <a:fld id="{49AE70B2-8BF9-45C0-BB95-33D1B9D3A854}" type="slidenum">
              <a:rPr lang="zh-CN" altLang="en-US" sz="1600" smtClean="0"/>
            </a:fld>
            <a:endParaRPr lang="zh-CN" altLang="en-US" sz="16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custDataLst>
              <p:tags r:id="rId1"/>
            </p:custDataLst>
          </p:nvPr>
        </p:nvCxnSpPr>
        <p:spPr>
          <a:xfrm>
            <a:off x="3974661" y="1431953"/>
            <a:ext cx="5248275"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2"/>
            </p:custDataLst>
          </p:nvPr>
        </p:nvSpPr>
        <p:spPr>
          <a:xfrm>
            <a:off x="1185270" y="439034"/>
            <a:ext cx="1851660" cy="768350"/>
          </a:xfrm>
          <a:prstGeom prst="rect">
            <a:avLst/>
          </a:prstGeom>
          <a:noFill/>
        </p:spPr>
        <p:txBody>
          <a:bodyPr wrap="square" rtlCol="0">
            <a:normAutofit fontScale="95000" lnSpcReduction="100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30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目录</a:t>
            </a:r>
            <a:endParaRPr kumimoji="0" lang="zh-CN" altLang="en-US" sz="4400" b="1" i="0" u="none" strike="noStrike" kern="1200" cap="none" spc="30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文本框 10"/>
          <p:cNvSpPr txBox="1"/>
          <p:nvPr>
            <p:custDataLst>
              <p:tags r:id="rId3"/>
            </p:custDataLst>
          </p:nvPr>
        </p:nvSpPr>
        <p:spPr>
          <a:xfrm>
            <a:off x="1185269" y="1207384"/>
            <a:ext cx="1851660" cy="368300"/>
          </a:xfrm>
          <a:prstGeom prst="rect">
            <a:avLst/>
          </a:prstGeom>
          <a:noFill/>
        </p:spPr>
        <p:txBody>
          <a:bodyPr wrap="square" rtlCol="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30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CONTENTS</a:t>
            </a:r>
            <a:endParaRPr kumimoji="0" lang="en-US" altLang="zh-CN" sz="1800" b="0" i="0" u="none" strike="noStrike" kern="1200" cap="none" spc="30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矩形 11"/>
          <p:cNvSpPr/>
          <p:nvPr>
            <p:custDataLst>
              <p:tags r:id="rId4"/>
            </p:custDataLst>
          </p:nvPr>
        </p:nvSpPr>
        <p:spPr>
          <a:xfrm>
            <a:off x="3195679" y="560954"/>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5" name="组合 24"/>
          <p:cNvGrpSpPr/>
          <p:nvPr/>
        </p:nvGrpSpPr>
        <p:grpSpPr>
          <a:xfrm>
            <a:off x="3850005" y="1670685"/>
            <a:ext cx="5497830" cy="3516630"/>
            <a:chOff x="6063" y="3125"/>
            <a:chExt cx="8658" cy="5538"/>
          </a:xfrm>
        </p:grpSpPr>
        <p:sp>
          <p:nvSpPr>
            <p:cNvPr id="26" name="矩形 25"/>
            <p:cNvSpPr/>
            <p:nvPr>
              <p:custDataLst>
                <p:tags r:id="rId5"/>
              </p:custDataLst>
            </p:nvPr>
          </p:nvSpPr>
          <p:spPr>
            <a:xfrm>
              <a:off x="6063" y="6626"/>
              <a:ext cx="8656" cy="1795"/>
            </a:xfrm>
            <a:prstGeom prst="rect">
              <a:avLst/>
            </a:prstGeom>
            <a:solidFill>
              <a:srgbClr val="1646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28" name="文本框 27"/>
            <p:cNvSpPr txBox="1"/>
            <p:nvPr>
              <p:custDataLst>
                <p:tags r:id="rId6"/>
              </p:custDataLst>
            </p:nvPr>
          </p:nvSpPr>
          <p:spPr>
            <a:xfrm>
              <a:off x="6063" y="3125"/>
              <a:ext cx="8456" cy="1910"/>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dirty="0">
                  <a:solidFill>
                    <a:srgbClr val="6096E6">
                      <a:lumMod val="50000"/>
                    </a:srgbClr>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Ⅰ.  公司简介</a:t>
              </a:r>
              <a:endParaRPr kumimoji="0" lang="zh-CN" altLang="en-US" sz="3600" b="1" i="0" u="none" strike="noStrike" kern="1200" cap="none" spc="0" normalizeH="0" baseline="0" noProof="0" dirty="0">
                <a:ln>
                  <a:noFill/>
                </a:ln>
                <a:solidFill>
                  <a:schemeClr val="bg1"/>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9" name="文本框 28"/>
            <p:cNvSpPr txBox="1"/>
            <p:nvPr>
              <p:custDataLst>
                <p:tags r:id="rId7"/>
              </p:custDataLst>
            </p:nvPr>
          </p:nvSpPr>
          <p:spPr>
            <a:xfrm>
              <a:off x="6063" y="4799"/>
              <a:ext cx="8655" cy="1978"/>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dirty="0">
                  <a:solidFill>
                    <a:srgbClr val="6096E6">
                      <a:lumMod val="50000"/>
                    </a:srgbClr>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Ⅱ.</a:t>
              </a:r>
              <a:r>
                <a:rPr lang="zh-CN" altLang="en-US" sz="3600" b="1" dirty="0">
                  <a:solidFill>
                    <a:srgbClr val="6096E6">
                      <a:lumMod val="50000"/>
                    </a:srgbClr>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  </a:t>
              </a:r>
              <a:r>
                <a:rPr lang="zh-CN" altLang="en-US" sz="3600" b="1"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公司业务</a:t>
              </a:r>
              <a:endParaRPr kumimoji="0" lang="zh-CN" altLang="en-US"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30" name="文本框 29"/>
            <p:cNvSpPr txBox="1"/>
            <p:nvPr>
              <p:custDataLst>
                <p:tags r:id="rId8"/>
              </p:custDataLst>
            </p:nvPr>
          </p:nvSpPr>
          <p:spPr>
            <a:xfrm>
              <a:off x="6063" y="6474"/>
              <a:ext cx="8658" cy="2189"/>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2"/>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Ⅲ.  </a:t>
              </a:r>
              <a:r>
                <a:rPr lang="zh-CN" altLang="en-US" sz="3600" b="1" noProof="0" dirty="0">
                  <a:ln>
                    <a:noFill/>
                  </a:ln>
                  <a:solidFill>
                    <a:schemeClr val="bg2"/>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公司优势</a:t>
              </a:r>
              <a:endParaRPr kumimoji="0" lang="zh-CN" altLang="en-US" sz="3600" b="1" i="0" u="none" strike="noStrike" kern="1200" cap="none" spc="0" normalizeH="0" baseline="0" noProof="0" dirty="0">
                <a:ln>
                  <a:noFill/>
                </a:ln>
                <a:solidFill>
                  <a:schemeClr val="bg2"/>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grpSp>
      <p:pic>
        <p:nvPicPr>
          <p:cNvPr id="5" name="图片 4"/>
          <p:cNvPicPr>
            <a:picLocks noChangeAspect="1"/>
          </p:cNvPicPr>
          <p:nvPr>
            <p:custDataLst>
              <p:tags r:id="rId9"/>
            </p:custDataLst>
          </p:nvPr>
        </p:nvPicPr>
        <p:blipFill>
          <a:blip r:embed="rId10"/>
          <a:stretch>
            <a:fillRect/>
          </a:stretch>
        </p:blipFill>
        <p:spPr>
          <a:xfrm>
            <a:off x="8831580" y="273685"/>
            <a:ext cx="1283335" cy="962660"/>
          </a:xfrm>
          <a:prstGeom prst="rect">
            <a:avLst/>
          </a:prstGeom>
        </p:spPr>
      </p:pic>
      <p:sp>
        <p:nvSpPr>
          <p:cNvPr id="3" name="灯片编号占位符 2"/>
          <p:cNvSpPr>
            <a:spLocks noGrp="1"/>
          </p:cNvSpPr>
          <p:nvPr>
            <p:ph type="sldNum" sz="quarter" idx="12"/>
          </p:nvPr>
        </p:nvSpPr>
        <p:spPr/>
        <p:txBody>
          <a:bodyPr>
            <a:noAutofit/>
          </a:bodyPr>
          <a:lstStyle/>
          <a:p>
            <a:fld id="{49AE70B2-8BF9-45C0-BB95-33D1B9D3A854}" type="slidenum">
              <a:rPr lang="zh-CN" altLang="en-US" sz="1600" smtClean="0"/>
            </a:fld>
            <a:endParaRPr lang="zh-CN" altLang="en-US" sz="1600" dirty="0"/>
          </a:p>
        </p:txBody>
      </p:sp>
      <p:sp>
        <p:nvSpPr>
          <p:cNvPr id="2" name="文本框 1"/>
          <p:cNvSpPr txBox="1"/>
          <p:nvPr>
            <p:custDataLst>
              <p:tags r:id="rId11"/>
            </p:custDataLst>
          </p:nvPr>
        </p:nvSpPr>
        <p:spPr>
          <a:xfrm>
            <a:off x="3909060" y="5032375"/>
            <a:ext cx="5497830" cy="1390015"/>
          </a:xfrm>
          <a:prstGeom prst="rect">
            <a:avLst/>
          </a:prstGeom>
          <a:noFill/>
        </p:spPr>
        <p:txBody>
          <a:bodyPr wrap="square" bIns="46990" rtlCol="0" anchor="ctr" anchorCtr="0">
            <a:noAutofit/>
            <a:scene3d>
              <a:camera prst="orthographicFront"/>
              <a:lightRig rig="threePt" dir="t"/>
            </a:scene3d>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IV.  </a:t>
            </a:r>
            <a:r>
              <a:rPr kumimoji="0" lang="zh-CN" altLang="en-US"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服务流程</a:t>
            </a:r>
            <a:endParaRPr kumimoji="0" lang="zh-CN" altLang="en-US"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Tree>
    <p:custDataLst>
      <p:tags r:id="rId1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圆角 50"/>
          <p:cNvSpPr/>
          <p:nvPr>
            <p:custDataLst>
              <p:tags r:id="rId2"/>
            </p:custDataLst>
          </p:nvPr>
        </p:nvSpPr>
        <p:spPr>
          <a:xfrm>
            <a:off x="1527282" y="4539370"/>
            <a:ext cx="453835" cy="13716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31" name="矩形 30"/>
          <p:cNvSpPr/>
          <p:nvPr>
            <p:custDataLst>
              <p:tags r:id="rId3"/>
            </p:custDataLst>
          </p:nvPr>
        </p:nvSpPr>
        <p:spPr>
          <a:xfrm rot="10800000">
            <a:off x="650875" y="3788410"/>
            <a:ext cx="397510" cy="76200"/>
          </a:xfrm>
          <a:prstGeom prst="rect">
            <a:avLst/>
          </a:prstGeom>
          <a:solidFill>
            <a:srgbClr val="16468D"/>
          </a:solidFill>
          <a:ln>
            <a:solidFill>
              <a:srgbClr val="16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custDataLst>
              <p:tags r:id="rId4"/>
            </p:custDataLst>
          </p:nvPr>
        </p:nvCxnSpPr>
        <p:spPr>
          <a:xfrm>
            <a:off x="619714" y="1006878"/>
            <a:ext cx="11054985" cy="0"/>
          </a:xfrm>
          <a:prstGeom prst="line">
            <a:avLst/>
          </a:prstGeom>
          <a:ln w="285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矩形: 圆角 5"/>
          <p:cNvSpPr/>
          <p:nvPr>
            <p:custDataLst>
              <p:tags r:id="rId5"/>
            </p:custDataLst>
          </p:nvPr>
        </p:nvSpPr>
        <p:spPr>
          <a:xfrm>
            <a:off x="619760" y="1196274"/>
            <a:ext cx="2197100" cy="473075"/>
          </a:xfrm>
          <a:prstGeom prst="roundRect">
            <a:avLst/>
          </a:prstGeom>
          <a:solidFill>
            <a:srgbClr val="16468D"/>
          </a:solidFill>
          <a:ln>
            <a:solidFill>
              <a:srgbClr val="16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ym typeface="+mn-ea"/>
              </a:rPr>
              <a:t>人力资源</a:t>
            </a:r>
            <a:endParaRPr lang="zh-CN" altLang="en-US" sz="2000" dirty="0">
              <a:latin typeface="+mj-ea"/>
              <a:ea typeface="+mj-ea"/>
            </a:endParaRPr>
          </a:p>
        </p:txBody>
      </p:sp>
      <p:sp>
        <p:nvSpPr>
          <p:cNvPr id="26" name="矩形: 圆角 25"/>
          <p:cNvSpPr/>
          <p:nvPr>
            <p:custDataLst>
              <p:tags r:id="rId6"/>
            </p:custDataLst>
          </p:nvPr>
        </p:nvSpPr>
        <p:spPr>
          <a:xfrm>
            <a:off x="1531352" y="2018010"/>
            <a:ext cx="1210588" cy="548053"/>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10061</a:t>
            </a:r>
            <a:r>
              <a:rPr lang="zh-CN" altLang="en-US" sz="2000" b="1" dirty="0"/>
              <a:t>名</a:t>
            </a:r>
            <a:endParaRPr lang="zh-CN" altLang="en-US" sz="2000" b="1" dirty="0"/>
          </a:p>
        </p:txBody>
      </p:sp>
      <p:sp>
        <p:nvSpPr>
          <p:cNvPr id="27" name="文本框 26"/>
          <p:cNvSpPr txBox="1"/>
          <p:nvPr>
            <p:custDataLst>
              <p:tags r:id="rId7"/>
            </p:custDataLst>
          </p:nvPr>
        </p:nvSpPr>
        <p:spPr>
          <a:xfrm>
            <a:off x="2741940" y="2091981"/>
            <a:ext cx="1210588" cy="400110"/>
          </a:xfrm>
          <a:prstGeom prst="rect">
            <a:avLst/>
          </a:prstGeom>
          <a:noFill/>
        </p:spPr>
        <p:txBody>
          <a:bodyPr wrap="none" rtlCol="0">
            <a:spAutoFit/>
          </a:bodyPr>
          <a:lstStyle/>
          <a:p>
            <a:r>
              <a:rPr lang="zh-CN" altLang="en-US" sz="2000" dirty="0">
                <a:latin typeface="+mn-ea"/>
                <a:sym typeface="+mn-ea"/>
              </a:rPr>
              <a:t>在籍学生</a:t>
            </a:r>
            <a:endParaRPr lang="zh-CN" altLang="en-US" sz="2000" dirty="0">
              <a:latin typeface="+mn-ea"/>
            </a:endParaRPr>
          </a:p>
        </p:txBody>
      </p:sp>
      <p:sp>
        <p:nvSpPr>
          <p:cNvPr id="28" name="矩形 27"/>
          <p:cNvSpPr/>
          <p:nvPr>
            <p:custDataLst>
              <p:tags r:id="rId8"/>
            </p:custDataLst>
          </p:nvPr>
        </p:nvSpPr>
        <p:spPr>
          <a:xfrm rot="5400000">
            <a:off x="-533400" y="2660015"/>
            <a:ext cx="2333625" cy="76200"/>
          </a:xfrm>
          <a:prstGeom prst="rect">
            <a:avLst/>
          </a:prstGeom>
          <a:solidFill>
            <a:srgbClr val="16468D"/>
          </a:solidFill>
          <a:ln>
            <a:solidFill>
              <a:srgbClr val="16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左大括号 32"/>
          <p:cNvSpPr/>
          <p:nvPr>
            <p:custDataLst>
              <p:tags r:id="rId9"/>
            </p:custDataLst>
          </p:nvPr>
        </p:nvSpPr>
        <p:spPr>
          <a:xfrm>
            <a:off x="1050290" y="2252980"/>
            <a:ext cx="411480" cy="3303270"/>
          </a:xfrm>
          <a:prstGeom prst="leftBrace">
            <a:avLst>
              <a:gd name="adj1" fmla="val 94809"/>
              <a:gd name="adj2" fmla="val 4763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34" name="矩形: 圆角 33"/>
          <p:cNvSpPr/>
          <p:nvPr>
            <p:custDataLst>
              <p:tags r:id="rId10"/>
            </p:custDataLst>
          </p:nvPr>
        </p:nvSpPr>
        <p:spPr>
          <a:xfrm>
            <a:off x="2172970" y="3182620"/>
            <a:ext cx="3575050" cy="60579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ym typeface="+mn-ea"/>
            </a:endParaRPr>
          </a:p>
          <a:p>
            <a:pPr algn="ctr"/>
            <a:r>
              <a:rPr lang="zh-CN" altLang="en-US" sz="2000" b="1" dirty="0">
                <a:sym typeface="+mn-ea"/>
              </a:rPr>
              <a:t>湖南万达教育科技有限公司</a:t>
            </a:r>
            <a:endParaRPr lang="en-US" altLang="zh-CN" sz="2000" b="1" dirty="0">
              <a:sym typeface="+mn-ea"/>
            </a:endParaRPr>
          </a:p>
          <a:p>
            <a:pPr algn="ctr"/>
            <a:endParaRPr lang="zh-CN" altLang="en-US" sz="1400" b="1" dirty="0"/>
          </a:p>
        </p:txBody>
      </p:sp>
      <p:sp>
        <p:nvSpPr>
          <p:cNvPr id="35" name="文本框 34"/>
          <p:cNvSpPr txBox="1"/>
          <p:nvPr>
            <p:custDataLst>
              <p:tags r:id="rId11"/>
            </p:custDataLst>
          </p:nvPr>
        </p:nvSpPr>
        <p:spPr>
          <a:xfrm>
            <a:off x="1461502" y="3323590"/>
            <a:ext cx="697627" cy="400110"/>
          </a:xfrm>
          <a:prstGeom prst="rect">
            <a:avLst/>
          </a:prstGeom>
          <a:noFill/>
        </p:spPr>
        <p:txBody>
          <a:bodyPr wrap="none" rtlCol="0">
            <a:spAutoFit/>
          </a:bodyPr>
          <a:lstStyle/>
          <a:p>
            <a:r>
              <a:rPr lang="zh-CN" altLang="en-US" sz="2000" dirty="0">
                <a:latin typeface="+mn-ea"/>
                <a:sym typeface="+mn-ea"/>
              </a:rPr>
              <a:t>关联</a:t>
            </a:r>
            <a:endParaRPr lang="zh-CN" altLang="en-US" sz="2000" dirty="0">
              <a:latin typeface="+mn-ea"/>
            </a:endParaRPr>
          </a:p>
        </p:txBody>
      </p:sp>
      <p:sp>
        <p:nvSpPr>
          <p:cNvPr id="36" name="左大括号 35"/>
          <p:cNvSpPr/>
          <p:nvPr>
            <p:custDataLst>
              <p:tags r:id="rId12"/>
            </p:custDataLst>
          </p:nvPr>
        </p:nvSpPr>
        <p:spPr>
          <a:xfrm rot="5400000">
            <a:off x="3722370" y="2021205"/>
            <a:ext cx="367030" cy="4356100"/>
          </a:xfrm>
          <a:prstGeom prst="leftBrace">
            <a:avLst>
              <a:gd name="adj1" fmla="val 55017"/>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45" name="文本框 44"/>
          <p:cNvSpPr txBox="1"/>
          <p:nvPr>
            <p:custDataLst>
              <p:tags r:id="rId13"/>
            </p:custDataLst>
          </p:nvPr>
        </p:nvSpPr>
        <p:spPr>
          <a:xfrm>
            <a:off x="1552575" y="4682490"/>
            <a:ext cx="398145" cy="949325"/>
          </a:xfrm>
          <a:prstGeom prst="rect">
            <a:avLst/>
          </a:prstGeom>
          <a:noFill/>
        </p:spPr>
        <p:txBody>
          <a:bodyPr vert="eaVert" wrap="square" rtlCol="0">
            <a:spAutoFit/>
          </a:bodyPr>
          <a:lstStyle/>
          <a:p>
            <a:r>
              <a:rPr lang="zh-CN" altLang="en-US" sz="1400" dirty="0">
                <a:solidFill>
                  <a:schemeClr val="bg1"/>
                </a:solidFill>
              </a:rPr>
              <a:t>中南大学</a:t>
            </a:r>
            <a:endParaRPr lang="zh-CN" altLang="en-US" sz="1400" dirty="0">
              <a:solidFill>
                <a:schemeClr val="bg1"/>
              </a:solidFill>
            </a:endParaRPr>
          </a:p>
        </p:txBody>
      </p:sp>
      <p:sp>
        <p:nvSpPr>
          <p:cNvPr id="52" name="矩形: 圆角 51"/>
          <p:cNvSpPr/>
          <p:nvPr>
            <p:custDataLst>
              <p:tags r:id="rId14"/>
            </p:custDataLst>
          </p:nvPr>
        </p:nvSpPr>
        <p:spPr>
          <a:xfrm>
            <a:off x="2162175" y="4539615"/>
            <a:ext cx="454025" cy="13716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53" name="文本框 52"/>
          <p:cNvSpPr txBox="1"/>
          <p:nvPr>
            <p:custDataLst>
              <p:tags r:id="rId15"/>
            </p:custDataLst>
          </p:nvPr>
        </p:nvSpPr>
        <p:spPr>
          <a:xfrm>
            <a:off x="2190115" y="4682490"/>
            <a:ext cx="398145" cy="1181100"/>
          </a:xfrm>
          <a:prstGeom prst="rect">
            <a:avLst/>
          </a:prstGeom>
          <a:noFill/>
        </p:spPr>
        <p:txBody>
          <a:bodyPr vert="eaVert" wrap="square" rtlCol="0">
            <a:spAutoFit/>
          </a:bodyPr>
          <a:lstStyle/>
          <a:p>
            <a:r>
              <a:rPr lang="zh-CN" altLang="en-US" sz="1400" dirty="0">
                <a:solidFill>
                  <a:schemeClr val="bg1"/>
                </a:solidFill>
              </a:rPr>
              <a:t>湖南师范大学</a:t>
            </a:r>
            <a:endParaRPr lang="zh-CN" altLang="en-US" sz="1400" dirty="0">
              <a:solidFill>
                <a:schemeClr val="bg1"/>
              </a:solidFill>
            </a:endParaRPr>
          </a:p>
        </p:txBody>
      </p:sp>
      <p:sp>
        <p:nvSpPr>
          <p:cNvPr id="54" name="矩形: 圆角 53"/>
          <p:cNvSpPr/>
          <p:nvPr>
            <p:custDataLst>
              <p:tags r:id="rId16"/>
            </p:custDataLst>
          </p:nvPr>
        </p:nvSpPr>
        <p:spPr>
          <a:xfrm>
            <a:off x="2787016" y="4539370"/>
            <a:ext cx="453835" cy="13716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55" name="文本框 54"/>
          <p:cNvSpPr txBox="1"/>
          <p:nvPr>
            <p:custDataLst>
              <p:tags r:id="rId17"/>
            </p:custDataLst>
          </p:nvPr>
        </p:nvSpPr>
        <p:spPr>
          <a:xfrm>
            <a:off x="2814955" y="4682490"/>
            <a:ext cx="398145" cy="960120"/>
          </a:xfrm>
          <a:prstGeom prst="rect">
            <a:avLst/>
          </a:prstGeom>
          <a:noFill/>
        </p:spPr>
        <p:txBody>
          <a:bodyPr vert="eaVert" wrap="square" rtlCol="0">
            <a:spAutoFit/>
          </a:bodyPr>
          <a:lstStyle/>
          <a:p>
            <a:r>
              <a:rPr lang="zh-CN" altLang="en-US" sz="1400" dirty="0">
                <a:solidFill>
                  <a:schemeClr val="bg1"/>
                </a:solidFill>
              </a:rPr>
              <a:t>湘潭大学</a:t>
            </a:r>
            <a:endParaRPr lang="zh-CN" altLang="en-US" sz="1400" dirty="0">
              <a:solidFill>
                <a:schemeClr val="bg1"/>
              </a:solidFill>
            </a:endParaRPr>
          </a:p>
        </p:txBody>
      </p:sp>
      <p:sp>
        <p:nvSpPr>
          <p:cNvPr id="56" name="矩形: 圆角 55"/>
          <p:cNvSpPr/>
          <p:nvPr>
            <p:custDataLst>
              <p:tags r:id="rId18"/>
            </p:custDataLst>
          </p:nvPr>
        </p:nvSpPr>
        <p:spPr>
          <a:xfrm>
            <a:off x="3436620" y="4549775"/>
            <a:ext cx="454025" cy="13716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57" name="文本框 56"/>
          <p:cNvSpPr txBox="1"/>
          <p:nvPr>
            <p:custDataLst>
              <p:tags r:id="rId19"/>
            </p:custDataLst>
          </p:nvPr>
        </p:nvSpPr>
        <p:spPr>
          <a:xfrm>
            <a:off x="3464560" y="4682490"/>
            <a:ext cx="398145" cy="1181735"/>
          </a:xfrm>
          <a:prstGeom prst="rect">
            <a:avLst/>
          </a:prstGeom>
          <a:noFill/>
        </p:spPr>
        <p:txBody>
          <a:bodyPr vert="eaVert" wrap="square" rtlCol="0">
            <a:spAutoFit/>
          </a:bodyPr>
          <a:lstStyle/>
          <a:p>
            <a:r>
              <a:rPr lang="zh-CN" altLang="en-US" sz="1400" dirty="0">
                <a:solidFill>
                  <a:schemeClr val="bg1"/>
                </a:solidFill>
              </a:rPr>
              <a:t>长沙学院</a:t>
            </a:r>
            <a:endParaRPr lang="zh-CN" altLang="en-US" sz="1400" dirty="0">
              <a:solidFill>
                <a:schemeClr val="bg1"/>
              </a:solidFill>
            </a:endParaRPr>
          </a:p>
        </p:txBody>
      </p:sp>
      <p:sp>
        <p:nvSpPr>
          <p:cNvPr id="58" name="矩形: 圆角 57"/>
          <p:cNvSpPr/>
          <p:nvPr>
            <p:custDataLst>
              <p:tags r:id="rId20"/>
            </p:custDataLst>
          </p:nvPr>
        </p:nvSpPr>
        <p:spPr>
          <a:xfrm>
            <a:off x="4071620" y="4549775"/>
            <a:ext cx="454025" cy="13716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59" name="文本框 58"/>
          <p:cNvSpPr txBox="1"/>
          <p:nvPr>
            <p:custDataLst>
              <p:tags r:id="rId21"/>
            </p:custDataLst>
          </p:nvPr>
        </p:nvSpPr>
        <p:spPr>
          <a:xfrm>
            <a:off x="4099560" y="4682490"/>
            <a:ext cx="398145" cy="1211580"/>
          </a:xfrm>
          <a:prstGeom prst="rect">
            <a:avLst/>
          </a:prstGeom>
          <a:noFill/>
        </p:spPr>
        <p:txBody>
          <a:bodyPr vert="eaVert" wrap="square" rtlCol="0">
            <a:spAutoFit/>
          </a:bodyPr>
          <a:lstStyle/>
          <a:p>
            <a:r>
              <a:rPr lang="zh-CN" altLang="en-US" sz="1400" dirty="0">
                <a:solidFill>
                  <a:schemeClr val="bg1"/>
                </a:solidFill>
                <a:sym typeface="+mn-ea"/>
              </a:rPr>
              <a:t>湖南工商大学</a:t>
            </a:r>
            <a:endParaRPr lang="zh-CN" altLang="en-US" sz="1400" dirty="0">
              <a:solidFill>
                <a:schemeClr val="bg1"/>
              </a:solidFill>
            </a:endParaRPr>
          </a:p>
        </p:txBody>
      </p:sp>
      <p:sp>
        <p:nvSpPr>
          <p:cNvPr id="60" name="矩形: 圆角 59"/>
          <p:cNvSpPr/>
          <p:nvPr>
            <p:custDataLst>
              <p:tags r:id="rId22"/>
            </p:custDataLst>
          </p:nvPr>
        </p:nvSpPr>
        <p:spPr>
          <a:xfrm>
            <a:off x="4696460" y="4549775"/>
            <a:ext cx="454025" cy="13716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1" name="文本框 60"/>
          <p:cNvSpPr txBox="1"/>
          <p:nvPr>
            <p:custDataLst>
              <p:tags r:id="rId23"/>
            </p:custDataLst>
          </p:nvPr>
        </p:nvSpPr>
        <p:spPr>
          <a:xfrm>
            <a:off x="4733925" y="4682490"/>
            <a:ext cx="398145" cy="1181100"/>
          </a:xfrm>
          <a:prstGeom prst="rect">
            <a:avLst/>
          </a:prstGeom>
          <a:noFill/>
        </p:spPr>
        <p:txBody>
          <a:bodyPr vert="eaVert" wrap="square" rtlCol="0">
            <a:spAutoFit/>
          </a:bodyPr>
          <a:lstStyle/>
          <a:p>
            <a:r>
              <a:rPr lang="zh-CN" altLang="en-US" sz="1400" dirty="0">
                <a:solidFill>
                  <a:schemeClr val="bg1"/>
                </a:solidFill>
              </a:rPr>
              <a:t>涟钢职工大学</a:t>
            </a:r>
            <a:endParaRPr lang="zh-CN" altLang="en-US" sz="1400" dirty="0">
              <a:solidFill>
                <a:schemeClr val="bg1"/>
              </a:solidFill>
            </a:endParaRPr>
          </a:p>
        </p:txBody>
      </p:sp>
      <p:sp>
        <p:nvSpPr>
          <p:cNvPr id="62" name="矩形: 圆角 61"/>
          <p:cNvSpPr/>
          <p:nvPr>
            <p:custDataLst>
              <p:tags r:id="rId24"/>
            </p:custDataLst>
          </p:nvPr>
        </p:nvSpPr>
        <p:spPr>
          <a:xfrm>
            <a:off x="5310505" y="4543425"/>
            <a:ext cx="454025" cy="13716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3" name="文本框 62"/>
          <p:cNvSpPr txBox="1"/>
          <p:nvPr>
            <p:custDataLst>
              <p:tags r:id="rId25"/>
            </p:custDataLst>
          </p:nvPr>
        </p:nvSpPr>
        <p:spPr>
          <a:xfrm>
            <a:off x="5338445" y="4682490"/>
            <a:ext cx="398145" cy="1181100"/>
          </a:xfrm>
          <a:prstGeom prst="rect">
            <a:avLst/>
          </a:prstGeom>
          <a:noFill/>
        </p:spPr>
        <p:txBody>
          <a:bodyPr vert="eaVert" wrap="square" rtlCol="0">
            <a:spAutoFit/>
          </a:bodyPr>
          <a:lstStyle/>
          <a:p>
            <a:r>
              <a:rPr lang="zh-CN" altLang="en-US" sz="1400" dirty="0">
                <a:solidFill>
                  <a:schemeClr val="bg1"/>
                </a:solidFill>
              </a:rPr>
              <a:t>国家开放大学</a:t>
            </a:r>
            <a:endParaRPr lang="zh-CN" altLang="en-US" sz="1400" dirty="0">
              <a:solidFill>
                <a:schemeClr val="bg1"/>
              </a:solidFill>
            </a:endParaRPr>
          </a:p>
        </p:txBody>
      </p:sp>
      <p:pic>
        <p:nvPicPr>
          <p:cNvPr id="10" name="图片 9"/>
          <p:cNvPicPr>
            <a:picLocks noChangeAspect="1"/>
          </p:cNvPicPr>
          <p:nvPr>
            <p:custDataLst>
              <p:tags r:id="rId26"/>
            </p:custDataLst>
          </p:nvPr>
        </p:nvPicPr>
        <p:blipFill>
          <a:blip r:embed="rId27"/>
          <a:stretch>
            <a:fillRect/>
          </a:stretch>
        </p:blipFill>
        <p:spPr>
          <a:xfrm>
            <a:off x="6508115" y="5198745"/>
            <a:ext cx="1068705" cy="805815"/>
          </a:xfrm>
          <a:prstGeom prst="rect">
            <a:avLst/>
          </a:prstGeom>
        </p:spPr>
      </p:pic>
      <p:sp>
        <p:nvSpPr>
          <p:cNvPr id="100" name="文本框 99"/>
          <p:cNvSpPr txBox="1"/>
          <p:nvPr>
            <p:custDataLst>
              <p:tags r:id="rId28"/>
            </p:custDataLst>
          </p:nvPr>
        </p:nvSpPr>
        <p:spPr>
          <a:xfrm>
            <a:off x="7525385" y="5017135"/>
            <a:ext cx="4321175" cy="1285240"/>
          </a:xfrm>
          <a:prstGeom prst="rect">
            <a:avLst/>
          </a:prstGeom>
          <a:noFill/>
          <a:ln w="9525">
            <a:noFill/>
          </a:ln>
        </p:spPr>
        <p:txBody>
          <a:bodyPr wrap="square">
            <a:noAutofit/>
          </a:bodyPr>
          <a:lstStyle/>
          <a:p>
            <a:pPr indent="0"/>
            <a:r>
              <a:rPr lang="zh-CN" b="0">
                <a:latin typeface="Calibri" panose="020F0502020204030204" charset="0"/>
                <a:ea typeface="宋体" panose="02010600030101010101" pitchFamily="2" charset="-122"/>
              </a:rPr>
              <a:t>其中单国开大学：本科专业：</a:t>
            </a:r>
            <a:r>
              <a:rPr lang="en-US" b="0">
                <a:latin typeface="Calibri" panose="020F0502020204030204" charset="0"/>
                <a:ea typeface="宋体" panose="02010600030101010101" pitchFamily="2" charset="-122"/>
              </a:rPr>
              <a:t>8</a:t>
            </a:r>
            <a:r>
              <a:rPr lang="zh-CN" altLang="en-US" b="0">
                <a:latin typeface="Calibri" panose="020F0502020204030204" charset="0"/>
                <a:ea typeface="宋体" panose="02010600030101010101" pitchFamily="2" charset="-122"/>
              </a:rPr>
              <a:t>个</a:t>
            </a:r>
            <a:r>
              <a:rPr lang="zh-CN" b="0">
                <a:latin typeface="Calibri" panose="020F0502020204030204" charset="0"/>
                <a:ea typeface="宋体" panose="02010600030101010101" pitchFamily="2" charset="-122"/>
              </a:rPr>
              <a:t>；专科专业：</a:t>
            </a:r>
            <a:r>
              <a:rPr lang="en-US" altLang="zh-CN" b="0">
                <a:latin typeface="Calibri" panose="020F0502020204030204" charset="0"/>
                <a:ea typeface="宋体" panose="02010600030101010101" pitchFamily="2" charset="-122"/>
              </a:rPr>
              <a:t>9</a:t>
            </a:r>
            <a:r>
              <a:rPr lang="zh-CN" altLang="en-US" b="0">
                <a:latin typeface="Calibri" panose="020F0502020204030204" charset="0"/>
                <a:ea typeface="宋体" panose="02010600030101010101" pitchFamily="2" charset="-122"/>
              </a:rPr>
              <a:t>个。</a:t>
            </a:r>
            <a:endParaRPr lang="zh-CN" altLang="en-US" b="0">
              <a:latin typeface="Calibri" panose="020F0502020204030204" charset="0"/>
              <a:ea typeface="宋体" panose="02010600030101010101" pitchFamily="2" charset="-122"/>
            </a:endParaRPr>
          </a:p>
          <a:p>
            <a:pPr indent="0"/>
            <a:r>
              <a:rPr lang="zh-CN">
                <a:latin typeface="Calibri" panose="020F0502020204030204" charset="0"/>
                <a:ea typeface="宋体" panose="02010600030101010101" pitchFamily="2" charset="-122"/>
                <a:sym typeface="+mn-ea"/>
              </a:rPr>
              <a:t>且计算机相关专业学生数量有</a:t>
            </a:r>
            <a:r>
              <a:rPr lang="en-US">
                <a:latin typeface="Calibri" panose="020F0502020204030204" charset="0"/>
                <a:ea typeface="宋体" panose="02010600030101010101" pitchFamily="2" charset="-122"/>
                <a:sym typeface="+mn-ea"/>
              </a:rPr>
              <a:t>1400</a:t>
            </a:r>
            <a:r>
              <a:rPr lang="zh-CN">
                <a:latin typeface="Calibri" panose="020F0502020204030204" charset="0"/>
                <a:ea typeface="宋体" panose="02010600030101010101" pitchFamily="2" charset="-122"/>
                <a:sym typeface="+mn-ea"/>
              </a:rPr>
              <a:t>余名。</a:t>
            </a:r>
            <a:endParaRPr lang="zh-CN">
              <a:latin typeface="Calibri" panose="020F0502020204030204" charset="0"/>
              <a:ea typeface="宋体" panose="02010600030101010101" pitchFamily="2" charset="-122"/>
              <a:sym typeface="+mn-ea"/>
            </a:endParaRPr>
          </a:p>
          <a:p>
            <a:pPr indent="0"/>
            <a:r>
              <a:rPr lang="zh-CN">
                <a:latin typeface="Calibri" panose="020F0502020204030204" charset="0"/>
                <a:ea typeface="宋体" panose="02010600030101010101" pitchFamily="2" charset="-122"/>
                <a:sym typeface="+mn-ea"/>
              </a:rPr>
              <a:t>企业的前身从</a:t>
            </a:r>
            <a:r>
              <a:rPr lang="en-US" altLang="zh-CN">
                <a:latin typeface="Calibri" panose="020F0502020204030204" charset="0"/>
                <a:ea typeface="宋体" panose="02010600030101010101" pitchFamily="2" charset="-122"/>
                <a:sym typeface="+mn-ea"/>
              </a:rPr>
              <a:t>2009</a:t>
            </a:r>
            <a:r>
              <a:rPr lang="zh-CN" altLang="en-US">
                <a:latin typeface="Calibri" panose="020F0502020204030204" charset="0"/>
                <a:ea typeface="宋体" panose="02010600030101010101" pitchFamily="2" charset="-122"/>
                <a:sym typeface="+mn-ea"/>
              </a:rPr>
              <a:t>年开始从事继续教育。</a:t>
            </a:r>
            <a:endParaRPr lang="zh-CN" altLang="en-US" b="0">
              <a:latin typeface="Calibri" panose="020F0502020204030204" charset="0"/>
              <a:ea typeface="宋体" panose="02010600030101010101" pitchFamily="2" charset="-122"/>
            </a:endParaRPr>
          </a:p>
          <a:p>
            <a:pPr indent="0"/>
            <a:endParaRPr lang="zh-CN" altLang="en-US" b="0">
              <a:latin typeface="Calibri" panose="020F0502020204030204" charset="0"/>
              <a:ea typeface="宋体" panose="02010600030101010101" pitchFamily="2" charset="-122"/>
            </a:endParaRPr>
          </a:p>
        </p:txBody>
      </p:sp>
      <p:pic>
        <p:nvPicPr>
          <p:cNvPr id="9" name="图片 8"/>
          <p:cNvPicPr>
            <a:picLocks noChangeAspect="1"/>
          </p:cNvPicPr>
          <p:nvPr>
            <p:custDataLst>
              <p:tags r:id="rId29"/>
            </p:custDataLst>
          </p:nvPr>
        </p:nvPicPr>
        <p:blipFill>
          <a:blip r:embed="rId30"/>
          <a:stretch>
            <a:fillRect/>
          </a:stretch>
        </p:blipFill>
        <p:spPr>
          <a:xfrm>
            <a:off x="10440670" y="125730"/>
            <a:ext cx="1233805" cy="925195"/>
          </a:xfrm>
          <a:prstGeom prst="rect">
            <a:avLst/>
          </a:prstGeom>
        </p:spPr>
      </p:pic>
      <p:sp>
        <p:nvSpPr>
          <p:cNvPr id="7" name="矩形: 圆角 61"/>
          <p:cNvSpPr/>
          <p:nvPr>
            <p:custDataLst>
              <p:tags r:id="rId31"/>
            </p:custDataLst>
          </p:nvPr>
        </p:nvSpPr>
        <p:spPr>
          <a:xfrm>
            <a:off x="5864225" y="4563745"/>
            <a:ext cx="454025" cy="13716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8" name="文本框 7"/>
          <p:cNvSpPr txBox="1"/>
          <p:nvPr>
            <p:custDataLst>
              <p:tags r:id="rId32"/>
            </p:custDataLst>
          </p:nvPr>
        </p:nvSpPr>
        <p:spPr>
          <a:xfrm>
            <a:off x="5892165" y="4702810"/>
            <a:ext cx="398145" cy="1181100"/>
          </a:xfrm>
          <a:prstGeom prst="rect">
            <a:avLst/>
          </a:prstGeom>
          <a:noFill/>
        </p:spPr>
        <p:txBody>
          <a:bodyPr vert="eaVert" wrap="square" rtlCol="0">
            <a:spAutoFit/>
          </a:bodyPr>
          <a:lstStyle/>
          <a:p>
            <a:r>
              <a:rPr lang="zh-CN" altLang="en-US" sz="1400" dirty="0">
                <a:solidFill>
                  <a:schemeClr val="bg1"/>
                </a:solidFill>
              </a:rPr>
              <a:t>。。。。。。</a:t>
            </a:r>
            <a:endParaRPr lang="zh-CN" altLang="en-US" sz="1400" dirty="0">
              <a:solidFill>
                <a:schemeClr val="bg1"/>
              </a:solidFill>
            </a:endParaRPr>
          </a:p>
        </p:txBody>
      </p:sp>
      <p:graphicFrame>
        <p:nvGraphicFramePr>
          <p:cNvPr id="2050" name="图表 1"/>
          <p:cNvGraphicFramePr/>
          <p:nvPr>
            <p:custDataLst>
              <p:tags r:id="rId33"/>
            </p:custDataLst>
          </p:nvPr>
        </p:nvGraphicFramePr>
        <p:xfrm>
          <a:off x="6749415" y="1196975"/>
          <a:ext cx="5097145" cy="3420110"/>
        </p:xfrm>
        <a:graphic>
          <a:graphicData uri="http://schemas.openxmlformats.org/drawingml/2006/chart">
            <c:chart xmlns:c="http://schemas.openxmlformats.org/drawingml/2006/chart" xmlns:r="http://schemas.openxmlformats.org/officeDocument/2006/relationships" r:id="rId1"/>
          </a:graphicData>
        </a:graphic>
      </p:graphicFrame>
      <p:sp>
        <p:nvSpPr>
          <p:cNvPr id="2" name="文本框 1"/>
          <p:cNvSpPr txBox="1"/>
          <p:nvPr>
            <p:custDataLst>
              <p:tags r:id="rId34"/>
            </p:custDataLst>
          </p:nvPr>
        </p:nvSpPr>
        <p:spPr>
          <a:xfrm>
            <a:off x="619760" y="125730"/>
            <a:ext cx="9237345" cy="836295"/>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优势之一：具有低成本的数据标注人力资源</a:t>
            </a:r>
            <a:endParaRPr kumimoji="0" lang="zh-CN" altLang="en-US" sz="3600" b="1" i="0" kern="1200" cap="none" spc="0" normalizeH="0" baseline="0" noProof="0" dirty="0">
              <a:solidFill>
                <a:srgbClr val="16468D"/>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5" name="灯片编号占位符 4"/>
          <p:cNvSpPr>
            <a:spLocks noGrp="1"/>
          </p:cNvSpPr>
          <p:nvPr>
            <p:ph type="sldNum" sz="quarter" idx="12"/>
          </p:nvPr>
        </p:nvSpPr>
        <p:spPr/>
        <p:txBody>
          <a:bodyPr>
            <a:noAutofit/>
          </a:bodyPr>
          <a:lstStyle/>
          <a:p>
            <a:fld id="{49AE70B2-8BF9-45C0-BB95-33D1B9D3A854}" type="slidenum">
              <a:rPr lang="zh-CN" altLang="en-US" sz="1600" smtClean="0"/>
            </a:fld>
            <a:endParaRPr lang="zh-CN" altLang="en-US" sz="16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custDataLst>
              <p:tags r:id="rId1"/>
            </p:custDataLst>
          </p:nvPr>
        </p:nvCxnSpPr>
        <p:spPr>
          <a:xfrm>
            <a:off x="619714" y="1166898"/>
            <a:ext cx="11054985" cy="0"/>
          </a:xfrm>
          <a:prstGeom prst="line">
            <a:avLst/>
          </a:prstGeom>
          <a:ln w="285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矩形: 圆角 20"/>
          <p:cNvSpPr/>
          <p:nvPr>
            <p:custDataLst>
              <p:tags r:id="rId2"/>
            </p:custDataLst>
          </p:nvPr>
        </p:nvSpPr>
        <p:spPr>
          <a:xfrm>
            <a:off x="156845" y="1652270"/>
            <a:ext cx="6750050" cy="380492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custDataLst>
              <p:tags r:id="rId3"/>
            </p:custDataLst>
          </p:nvPr>
        </p:nvPicPr>
        <p:blipFill>
          <a:blip r:embed="rId4"/>
          <a:stretch>
            <a:fillRect/>
          </a:stretch>
        </p:blipFill>
        <p:spPr>
          <a:xfrm>
            <a:off x="10841355" y="45085"/>
            <a:ext cx="1196975" cy="897890"/>
          </a:xfrm>
          <a:prstGeom prst="rect">
            <a:avLst/>
          </a:prstGeom>
        </p:spPr>
      </p:pic>
      <p:sp>
        <p:nvSpPr>
          <p:cNvPr id="8" name="文本框 7"/>
          <p:cNvSpPr txBox="1"/>
          <p:nvPr/>
        </p:nvSpPr>
        <p:spPr>
          <a:xfrm>
            <a:off x="175260" y="1781175"/>
            <a:ext cx="6702425" cy="3532505"/>
          </a:xfrm>
          <a:prstGeom prst="rect">
            <a:avLst/>
          </a:prstGeom>
          <a:noFill/>
        </p:spPr>
        <p:txBody>
          <a:bodyPr wrap="square" rtlCol="0">
            <a:noAutofit/>
          </a:bodyPr>
          <a:lstStyle/>
          <a:p>
            <a:pPr>
              <a:lnSpc>
                <a:spcPct val="160000"/>
              </a:lnSpc>
              <a:buClrTx/>
              <a:buSzTx/>
              <a:buFontTx/>
            </a:pPr>
            <a:r>
              <a:rPr lang="zh-CN" altLang="en-US" sz="1700" dirty="0">
                <a:latin typeface="仿宋" panose="02010609060101010101" pitchFamily="49" charset="-122"/>
                <a:ea typeface="仿宋" panose="02010609060101010101" pitchFamily="49" charset="-122"/>
                <a:cs typeface="仿宋" panose="02010609060101010101" pitchFamily="49" charset="-122"/>
              </a:rPr>
              <a:t>1.企业创始人从事继续</a:t>
            </a:r>
            <a:r>
              <a:rPr lang="zh-CN" altLang="en-US" sz="1700" dirty="0">
                <a:solidFill>
                  <a:srgbClr val="FF0000"/>
                </a:solidFill>
                <a:latin typeface="仿宋" panose="02010609060101010101" pitchFamily="49" charset="-122"/>
                <a:ea typeface="仿宋" panose="02010609060101010101" pitchFamily="49" charset="-122"/>
                <a:cs typeface="仿宋" panose="02010609060101010101" pitchFamily="49" charset="-122"/>
              </a:rPr>
              <a:t>教育工作14年</a:t>
            </a:r>
            <a:r>
              <a:rPr lang="zh-CN" altLang="en-US" sz="1700" dirty="0">
                <a:latin typeface="仿宋" panose="02010609060101010101" pitchFamily="49" charset="-122"/>
                <a:ea typeface="仿宋" panose="02010609060101010101" pitchFamily="49" charset="-122"/>
                <a:cs typeface="仿宋" panose="02010609060101010101" pitchFamily="49" charset="-122"/>
              </a:rPr>
              <a:t>。</a:t>
            </a:r>
            <a:endParaRPr lang="zh-CN" altLang="en-US" sz="1700" dirty="0">
              <a:latin typeface="仿宋" panose="02010609060101010101" pitchFamily="49" charset="-122"/>
              <a:ea typeface="仿宋" panose="02010609060101010101" pitchFamily="49" charset="-122"/>
              <a:cs typeface="仿宋" panose="02010609060101010101" pitchFamily="49" charset="-122"/>
            </a:endParaRPr>
          </a:p>
          <a:p>
            <a:pPr>
              <a:lnSpc>
                <a:spcPct val="160000"/>
              </a:lnSpc>
              <a:buClrTx/>
              <a:buSzTx/>
              <a:buFontTx/>
            </a:pPr>
            <a:r>
              <a:rPr lang="zh-CN" altLang="en-US" sz="1700" dirty="0">
                <a:latin typeface="仿宋" panose="02010609060101010101" pitchFamily="49" charset="-122"/>
                <a:ea typeface="仿宋" panose="02010609060101010101" pitchFamily="49" charset="-122"/>
                <a:cs typeface="仿宋" panose="02010609060101010101" pitchFamily="49" charset="-122"/>
              </a:rPr>
              <a:t>2.2015年成立湖南万达教育科技有限公司，与国内</a:t>
            </a:r>
            <a:r>
              <a:rPr lang="zh-CN" altLang="en-US" sz="1700" dirty="0">
                <a:solidFill>
                  <a:srgbClr val="FF0000"/>
                </a:solidFill>
                <a:latin typeface="仿宋" panose="02010609060101010101" pitchFamily="49" charset="-122"/>
                <a:ea typeface="仿宋" panose="02010609060101010101" pitchFamily="49" charset="-122"/>
                <a:cs typeface="仿宋" panose="02010609060101010101" pitchFamily="49" charset="-122"/>
              </a:rPr>
              <a:t>各学校签订战略合作协议</a:t>
            </a:r>
            <a:r>
              <a:rPr lang="zh-CN" altLang="en-US" sz="1700" dirty="0">
                <a:latin typeface="仿宋" panose="02010609060101010101" pitchFamily="49" charset="-122"/>
                <a:ea typeface="仿宋" panose="02010609060101010101" pitchFamily="49" charset="-122"/>
                <a:cs typeface="仿宋" panose="02010609060101010101" pitchFamily="49" charset="-122"/>
              </a:rPr>
              <a:t>。</a:t>
            </a:r>
            <a:endParaRPr lang="zh-CN" altLang="en-US" sz="1700" dirty="0">
              <a:latin typeface="仿宋" panose="02010609060101010101" pitchFamily="49" charset="-122"/>
              <a:ea typeface="仿宋" panose="02010609060101010101" pitchFamily="49" charset="-122"/>
              <a:cs typeface="仿宋" panose="02010609060101010101" pitchFamily="49" charset="-122"/>
            </a:endParaRPr>
          </a:p>
          <a:p>
            <a:pPr>
              <a:lnSpc>
                <a:spcPct val="160000"/>
              </a:lnSpc>
              <a:buClrTx/>
              <a:buSzTx/>
              <a:buFontTx/>
            </a:pPr>
            <a:r>
              <a:rPr lang="zh-CN" altLang="en-US" sz="1700" dirty="0">
                <a:latin typeface="仿宋" panose="02010609060101010101" pitchFamily="49" charset="-122"/>
                <a:ea typeface="仿宋" panose="02010609060101010101" pitchFamily="49" charset="-122"/>
                <a:cs typeface="仿宋" panose="02010609060101010101" pitchFamily="49" charset="-122"/>
              </a:rPr>
              <a:t>3.万达教育为超过10万学生</a:t>
            </a:r>
            <a:r>
              <a:rPr lang="zh-CN" altLang="en-US" sz="1700" dirty="0">
                <a:solidFill>
                  <a:srgbClr val="FF0000"/>
                </a:solidFill>
                <a:latin typeface="仿宋" panose="02010609060101010101" pitchFamily="49" charset="-122"/>
                <a:ea typeface="仿宋" panose="02010609060101010101" pitchFamily="49" charset="-122"/>
                <a:cs typeface="仿宋" panose="02010609060101010101" pitchFamily="49" charset="-122"/>
              </a:rPr>
              <a:t>提供大专及本科继续教育</a:t>
            </a:r>
            <a:r>
              <a:rPr lang="zh-CN" altLang="en-US" sz="1700" dirty="0">
                <a:latin typeface="仿宋" panose="02010609060101010101" pitchFamily="49" charset="-122"/>
                <a:ea typeface="仿宋" panose="02010609060101010101" pitchFamily="49" charset="-122"/>
                <a:cs typeface="仿宋" panose="02010609060101010101" pitchFamily="49" charset="-122"/>
              </a:rPr>
              <a:t>，目前在籍学生10061人，计算机专业1400余人。</a:t>
            </a:r>
            <a:endParaRPr lang="zh-CN" altLang="en-US" sz="1700" dirty="0">
              <a:latin typeface="仿宋" panose="02010609060101010101" pitchFamily="49" charset="-122"/>
              <a:ea typeface="仿宋" panose="02010609060101010101" pitchFamily="49" charset="-122"/>
              <a:cs typeface="仿宋" panose="02010609060101010101" pitchFamily="49" charset="-122"/>
            </a:endParaRPr>
          </a:p>
          <a:p>
            <a:pPr>
              <a:lnSpc>
                <a:spcPct val="160000"/>
              </a:lnSpc>
              <a:buClrTx/>
              <a:buSzTx/>
              <a:buFontTx/>
            </a:pPr>
            <a:r>
              <a:rPr lang="zh-CN" altLang="en-US" sz="1700" dirty="0">
                <a:latin typeface="仿宋" panose="02010609060101010101" pitchFamily="49" charset="-122"/>
                <a:ea typeface="仿宋" panose="02010609060101010101" pitchFamily="49" charset="-122"/>
                <a:cs typeface="仿宋" panose="02010609060101010101" pitchFamily="49" charset="-122"/>
              </a:rPr>
              <a:t>4.企业管理层熟知教育部及各省教育厅人才培养方案，参与制订专业课程体系。为人工智能数据标注</a:t>
            </a:r>
            <a:r>
              <a:rPr lang="zh-CN" altLang="en-US" sz="1700" dirty="0">
                <a:solidFill>
                  <a:srgbClr val="FF0000"/>
                </a:solidFill>
                <a:latin typeface="仿宋" panose="02010609060101010101" pitchFamily="49" charset="-122"/>
                <a:ea typeface="仿宋" panose="02010609060101010101" pitchFamily="49" charset="-122"/>
                <a:cs typeface="仿宋" panose="02010609060101010101" pitchFamily="49" charset="-122"/>
              </a:rPr>
              <a:t>引入学分体系、奖学金模式</a:t>
            </a:r>
            <a:r>
              <a:rPr lang="zh-CN" altLang="en-US" sz="1700" dirty="0">
                <a:latin typeface="仿宋" panose="02010609060101010101" pitchFamily="49" charset="-122"/>
                <a:ea typeface="仿宋" panose="02010609060101010101" pitchFamily="49" charset="-122"/>
                <a:cs typeface="仿宋" panose="02010609060101010101" pitchFamily="49" charset="-122"/>
              </a:rPr>
              <a:t>。</a:t>
            </a:r>
            <a:endParaRPr lang="zh-CN" altLang="en-US" sz="1700" dirty="0">
              <a:latin typeface="仿宋" panose="02010609060101010101" pitchFamily="49" charset="-122"/>
              <a:ea typeface="仿宋" panose="02010609060101010101" pitchFamily="49" charset="-122"/>
              <a:cs typeface="仿宋" panose="02010609060101010101" pitchFamily="49" charset="-122"/>
            </a:endParaRPr>
          </a:p>
          <a:p>
            <a:pPr>
              <a:lnSpc>
                <a:spcPct val="160000"/>
              </a:lnSpc>
              <a:buClrTx/>
              <a:buSzTx/>
              <a:buFontTx/>
            </a:pPr>
            <a:r>
              <a:rPr lang="zh-CN" altLang="en-US" sz="1700" dirty="0">
                <a:latin typeface="仿宋" panose="02010609060101010101" pitchFamily="49" charset="-122"/>
                <a:ea typeface="仿宋" panose="02010609060101010101" pitchFamily="49" charset="-122"/>
                <a:cs typeface="仿宋" panose="02010609060101010101" pitchFamily="49" charset="-122"/>
              </a:rPr>
              <a:t>5.</a:t>
            </a:r>
            <a:r>
              <a:rPr lang="zh-CN" altLang="en-US" sz="1700" dirty="0">
                <a:latin typeface="仿宋" panose="02010609060101010101" pitchFamily="49" charset="-122"/>
                <a:ea typeface="仿宋" panose="02010609060101010101" pitchFamily="49" charset="-122"/>
                <a:cs typeface="仿宋" panose="02010609060101010101" pitchFamily="49" charset="-122"/>
                <a:sym typeface="+mn-ea"/>
              </a:rPr>
              <a:t>全面为</a:t>
            </a:r>
            <a:r>
              <a:rPr lang="zh-CN" altLang="en-US" sz="1700" dirty="0">
                <a:latin typeface="仿宋" panose="02010609060101010101" pitchFamily="49" charset="-122"/>
                <a:ea typeface="仿宋" panose="02010609060101010101" pitchFamily="49" charset="-122"/>
                <a:cs typeface="仿宋" panose="02010609060101010101" pitchFamily="49" charset="-122"/>
              </a:rPr>
              <a:t>各类学校及专业</a:t>
            </a:r>
            <a:r>
              <a:rPr lang="zh-CN" altLang="en-US" sz="1700" dirty="0">
                <a:latin typeface="仿宋" panose="02010609060101010101" pitchFamily="49" charset="-122"/>
                <a:ea typeface="仿宋" panose="02010609060101010101" pitchFamily="49" charset="-122"/>
                <a:cs typeface="仿宋" panose="02010609060101010101" pitchFamily="49" charset="-122"/>
                <a:sym typeface="+mn-ea"/>
              </a:rPr>
              <a:t>源源不断的</a:t>
            </a:r>
            <a:r>
              <a:rPr lang="zh-CN" altLang="en-US" sz="1700" dirty="0">
                <a:solidFill>
                  <a:srgbClr val="FF0000"/>
                </a:solidFill>
                <a:latin typeface="仿宋" panose="02010609060101010101" pitchFamily="49" charset="-122"/>
                <a:ea typeface="仿宋" panose="02010609060101010101" pitchFamily="49" charset="-122"/>
                <a:cs typeface="仿宋" panose="02010609060101010101" pitchFamily="49" charset="-122"/>
              </a:rPr>
              <a:t>输送人工智能数据标注专业人才</a:t>
            </a:r>
            <a:r>
              <a:rPr lang="zh-CN" altLang="en-US" sz="1700" dirty="0"/>
              <a:t>。</a:t>
            </a:r>
            <a:endParaRPr lang="zh-CN" altLang="en-US" sz="1700" dirty="0"/>
          </a:p>
        </p:txBody>
      </p:sp>
      <p:pic>
        <p:nvPicPr>
          <p:cNvPr id="100" name="图片 99"/>
          <p:cNvPicPr/>
          <p:nvPr/>
        </p:nvPicPr>
        <p:blipFill>
          <a:blip r:embed="rId5"/>
          <a:stretch>
            <a:fillRect/>
          </a:stretch>
        </p:blipFill>
        <p:spPr>
          <a:xfrm>
            <a:off x="6944995" y="1652270"/>
            <a:ext cx="5093335" cy="3805555"/>
          </a:xfrm>
          <a:prstGeom prst="rect">
            <a:avLst/>
          </a:prstGeom>
          <a:noFill/>
          <a:ln w="9525">
            <a:solidFill>
              <a:schemeClr val="accent1">
                <a:lumMod val="60000"/>
                <a:lumOff val="40000"/>
              </a:schemeClr>
            </a:solidFill>
          </a:ln>
        </p:spPr>
      </p:pic>
      <p:sp>
        <p:nvSpPr>
          <p:cNvPr id="4" name="文本框 3"/>
          <p:cNvSpPr txBox="1"/>
          <p:nvPr>
            <p:custDataLst>
              <p:tags r:id="rId6"/>
            </p:custDataLst>
          </p:nvPr>
        </p:nvSpPr>
        <p:spPr>
          <a:xfrm>
            <a:off x="619760" y="45085"/>
            <a:ext cx="10424795" cy="1004570"/>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优势之二：管理层与国内学校具有长期的合作关系</a:t>
            </a:r>
            <a:endParaRPr kumimoji="0" lang="zh-CN"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5" name="灯片编号占位符 4"/>
          <p:cNvSpPr>
            <a:spLocks noGrp="1"/>
          </p:cNvSpPr>
          <p:nvPr>
            <p:ph type="sldNum" sz="quarter" idx="12"/>
          </p:nvPr>
        </p:nvSpPr>
        <p:spPr/>
        <p:txBody>
          <a:bodyPr>
            <a:noAutofit/>
          </a:bodyPr>
          <a:lstStyle/>
          <a:p>
            <a:fld id="{49AE70B2-8BF9-45C0-BB95-33D1B9D3A854}" type="slidenum">
              <a:rPr lang="zh-CN" altLang="en-US" sz="1600" smtClean="0"/>
            </a:fld>
            <a:endParaRPr lang="zh-CN" altLang="en-US" sz="1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custDataLst>
              <p:tags r:id="rId1"/>
            </p:custDataLst>
          </p:nvPr>
        </p:nvCxnSpPr>
        <p:spPr>
          <a:xfrm>
            <a:off x="3974661" y="1431953"/>
            <a:ext cx="5248275"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2"/>
            </p:custDataLst>
          </p:nvPr>
        </p:nvSpPr>
        <p:spPr>
          <a:xfrm>
            <a:off x="1185270" y="439034"/>
            <a:ext cx="1851660" cy="768350"/>
          </a:xfrm>
          <a:prstGeom prst="rect">
            <a:avLst/>
          </a:prstGeom>
          <a:noFill/>
        </p:spPr>
        <p:txBody>
          <a:bodyPr wrap="square" rtlCol="0">
            <a:normAutofit fontScale="95000" lnSpcReduction="100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30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目录</a:t>
            </a:r>
            <a:endParaRPr kumimoji="0" lang="zh-CN" altLang="en-US" sz="4400" b="1" i="0" u="none" strike="noStrike" kern="1200" cap="none" spc="30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文本框 10"/>
          <p:cNvSpPr txBox="1"/>
          <p:nvPr>
            <p:custDataLst>
              <p:tags r:id="rId3"/>
            </p:custDataLst>
          </p:nvPr>
        </p:nvSpPr>
        <p:spPr>
          <a:xfrm>
            <a:off x="1185269" y="1207384"/>
            <a:ext cx="1851660" cy="368300"/>
          </a:xfrm>
          <a:prstGeom prst="rect">
            <a:avLst/>
          </a:prstGeom>
          <a:noFill/>
        </p:spPr>
        <p:txBody>
          <a:bodyPr wrap="square" rtlCol="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30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CONTENTS</a:t>
            </a:r>
            <a:endParaRPr kumimoji="0" lang="en-US" altLang="zh-CN" sz="1800" b="0" i="0" u="none" strike="noStrike" kern="1200" cap="none" spc="30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矩形 11"/>
          <p:cNvSpPr/>
          <p:nvPr>
            <p:custDataLst>
              <p:tags r:id="rId4"/>
            </p:custDataLst>
          </p:nvPr>
        </p:nvSpPr>
        <p:spPr>
          <a:xfrm>
            <a:off x="3195679" y="560954"/>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5" name="组合 24"/>
          <p:cNvGrpSpPr/>
          <p:nvPr/>
        </p:nvGrpSpPr>
        <p:grpSpPr>
          <a:xfrm>
            <a:off x="3849370" y="1670685"/>
            <a:ext cx="5557520" cy="4643755"/>
            <a:chOff x="6062" y="3125"/>
            <a:chExt cx="8752" cy="7313"/>
          </a:xfrm>
        </p:grpSpPr>
        <p:sp>
          <p:nvSpPr>
            <p:cNvPr id="26" name="矩形 25"/>
            <p:cNvSpPr/>
            <p:nvPr>
              <p:custDataLst>
                <p:tags r:id="rId5"/>
              </p:custDataLst>
            </p:nvPr>
          </p:nvSpPr>
          <p:spPr>
            <a:xfrm>
              <a:off x="6062" y="8643"/>
              <a:ext cx="8656" cy="1795"/>
            </a:xfrm>
            <a:prstGeom prst="rect">
              <a:avLst/>
            </a:prstGeom>
            <a:solidFill>
              <a:srgbClr val="1646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28" name="文本框 27"/>
            <p:cNvSpPr txBox="1"/>
            <p:nvPr>
              <p:custDataLst>
                <p:tags r:id="rId6"/>
              </p:custDataLst>
            </p:nvPr>
          </p:nvSpPr>
          <p:spPr>
            <a:xfrm>
              <a:off x="6063" y="3125"/>
              <a:ext cx="8456" cy="1910"/>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dirty="0">
                  <a:solidFill>
                    <a:srgbClr val="6096E6">
                      <a:lumMod val="50000"/>
                    </a:srgbClr>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Ⅰ.  公司简介</a:t>
              </a:r>
              <a:endParaRPr kumimoji="0" lang="zh-CN" altLang="en-US" sz="3600" b="1" i="0" u="none" strike="noStrike" kern="1200" cap="none" spc="0" normalizeH="0" baseline="0" noProof="0" dirty="0">
                <a:ln>
                  <a:noFill/>
                </a:ln>
                <a:solidFill>
                  <a:schemeClr val="bg1"/>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9" name="文本框 28"/>
            <p:cNvSpPr txBox="1"/>
            <p:nvPr>
              <p:custDataLst>
                <p:tags r:id="rId7"/>
              </p:custDataLst>
            </p:nvPr>
          </p:nvSpPr>
          <p:spPr>
            <a:xfrm>
              <a:off x="6063" y="4799"/>
              <a:ext cx="8655" cy="1978"/>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dirty="0">
                  <a:solidFill>
                    <a:srgbClr val="6096E6">
                      <a:lumMod val="50000"/>
                    </a:srgbClr>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Ⅱ.</a:t>
              </a:r>
              <a:r>
                <a:rPr lang="zh-CN" altLang="en-US" sz="3600" b="1" dirty="0">
                  <a:solidFill>
                    <a:srgbClr val="6096E6">
                      <a:lumMod val="50000"/>
                    </a:srgbClr>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  </a:t>
              </a:r>
              <a:r>
                <a:rPr lang="zh-CN" altLang="en-US" sz="3600" b="1"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公司业务</a:t>
              </a:r>
              <a:endParaRPr kumimoji="0" lang="zh-CN" altLang="en-US"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30" name="文本框 29"/>
            <p:cNvSpPr txBox="1"/>
            <p:nvPr>
              <p:custDataLst>
                <p:tags r:id="rId8"/>
              </p:custDataLst>
            </p:nvPr>
          </p:nvSpPr>
          <p:spPr>
            <a:xfrm>
              <a:off x="6156" y="6230"/>
              <a:ext cx="8658" cy="2189"/>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tx2">
                      <a:lumMod val="50000"/>
                      <a:lumOff val="50000"/>
                    </a:schemeClr>
                  </a:solidFill>
                  <a:effectLst>
                    <a:outerShdw blurRad="38100" dist="19050" dir="2700000" algn="tl" rotWithShape="0">
                      <a:srgbClr val="000000">
                        <a:alpha val="40000"/>
                      </a:srgbClr>
                    </a:outerShdw>
                  </a:effectLst>
                  <a:uLnTx/>
                  <a:uFillTx/>
                  <a:latin typeface="+mj-ea"/>
                  <a:ea typeface="+mj-ea"/>
                  <a:cs typeface="+mj-ea"/>
                  <a:sym typeface="Arial" panose="020B0604020202020204" pitchFamily="34" charset="0"/>
                </a:rPr>
                <a:t>Ⅲ.  </a:t>
              </a:r>
              <a:r>
                <a:rPr lang="zh-CN" altLang="en-US" sz="3600" b="1" noProof="0" dirty="0">
                  <a:ln>
                    <a:noFill/>
                  </a:ln>
                  <a:solidFill>
                    <a:schemeClr val="tx2">
                      <a:lumMod val="75000"/>
                      <a:lumOff val="25000"/>
                    </a:schemeClr>
                  </a:solidFill>
                  <a:effectLst>
                    <a:outerShdw blurRad="38100" dist="19050" dir="2700000" algn="tl" rotWithShape="0">
                      <a:srgbClr val="000000">
                        <a:alpha val="40000"/>
                      </a:srgbClr>
                    </a:outerShdw>
                  </a:effectLst>
                  <a:uLnTx/>
                  <a:uFillTx/>
                  <a:latin typeface="+mj-ea"/>
                  <a:ea typeface="+mj-ea"/>
                  <a:cs typeface="+mj-ea"/>
                  <a:sym typeface="Arial" panose="020B0604020202020204" pitchFamily="34" charset="0"/>
                </a:rPr>
                <a:t>公司优势</a:t>
              </a:r>
              <a:endParaRPr kumimoji="0" lang="zh-CN" altLang="en-US" sz="3600" b="1" i="0" u="none" strike="noStrike" kern="1200" cap="none" spc="0" normalizeH="0" baseline="0" noProof="0" dirty="0">
                <a:ln>
                  <a:noFill/>
                </a:ln>
                <a:solidFill>
                  <a:schemeClr val="tx2">
                    <a:lumMod val="75000"/>
                    <a:lumOff val="25000"/>
                  </a:schemeClr>
                </a:solidFill>
                <a:effectLst>
                  <a:outerShdw blurRad="38100" dist="19050" dir="2700000" algn="tl" rotWithShape="0">
                    <a:srgbClr val="000000">
                      <a:alpha val="40000"/>
                    </a:srgbClr>
                  </a:outerShdw>
                </a:effectLst>
                <a:uLnTx/>
                <a:uFillTx/>
                <a:latin typeface="+mj-ea"/>
                <a:ea typeface="+mj-ea"/>
                <a:cs typeface="+mj-ea"/>
                <a:sym typeface="Arial" panose="020B0604020202020204" pitchFamily="34" charset="0"/>
              </a:endParaRPr>
            </a:p>
          </p:txBody>
        </p:sp>
      </p:grpSp>
      <p:pic>
        <p:nvPicPr>
          <p:cNvPr id="5" name="图片 4"/>
          <p:cNvPicPr>
            <a:picLocks noChangeAspect="1"/>
          </p:cNvPicPr>
          <p:nvPr>
            <p:custDataLst>
              <p:tags r:id="rId9"/>
            </p:custDataLst>
          </p:nvPr>
        </p:nvPicPr>
        <p:blipFill>
          <a:blip r:embed="rId10"/>
          <a:stretch>
            <a:fillRect/>
          </a:stretch>
        </p:blipFill>
        <p:spPr>
          <a:xfrm>
            <a:off x="8831580" y="273685"/>
            <a:ext cx="1283335" cy="962660"/>
          </a:xfrm>
          <a:prstGeom prst="rect">
            <a:avLst/>
          </a:prstGeom>
        </p:spPr>
      </p:pic>
      <p:sp>
        <p:nvSpPr>
          <p:cNvPr id="3" name="灯片编号占位符 2"/>
          <p:cNvSpPr>
            <a:spLocks noGrp="1"/>
          </p:cNvSpPr>
          <p:nvPr>
            <p:ph type="sldNum" sz="quarter" idx="12"/>
          </p:nvPr>
        </p:nvSpPr>
        <p:spPr/>
        <p:txBody>
          <a:bodyPr>
            <a:noAutofit/>
          </a:bodyPr>
          <a:lstStyle/>
          <a:p>
            <a:fld id="{49AE70B2-8BF9-45C0-BB95-33D1B9D3A854}" type="slidenum">
              <a:rPr lang="zh-CN" altLang="en-US" sz="1600" smtClean="0"/>
            </a:fld>
            <a:endParaRPr lang="zh-CN" altLang="en-US" sz="1600" dirty="0"/>
          </a:p>
        </p:txBody>
      </p:sp>
      <p:sp>
        <p:nvSpPr>
          <p:cNvPr id="2" name="文本框 1"/>
          <p:cNvSpPr txBox="1"/>
          <p:nvPr>
            <p:custDataLst>
              <p:tags r:id="rId11"/>
            </p:custDataLst>
          </p:nvPr>
        </p:nvSpPr>
        <p:spPr>
          <a:xfrm>
            <a:off x="3909060" y="5032375"/>
            <a:ext cx="5497830" cy="1390015"/>
          </a:xfrm>
          <a:prstGeom prst="rect">
            <a:avLst/>
          </a:prstGeom>
          <a:noFill/>
        </p:spPr>
        <p:txBody>
          <a:bodyPr wrap="square" bIns="46990" rtlCol="0" anchor="ctr" anchorCtr="0">
            <a:noAutofit/>
            <a:scene3d>
              <a:camera prst="orthographicFront"/>
              <a:lightRig rig="threePt" dir="t"/>
            </a:scene3d>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outerShdw blurRad="38100" dist="19050" dir="2700000" algn="tl" rotWithShape="0">
                    <a:srgbClr val="000000">
                      <a:alpha val="40000"/>
                    </a:srgbClr>
                  </a:outerShdw>
                </a:effectLst>
                <a:uLnTx/>
                <a:uFillTx/>
                <a:latin typeface="+mj-ea"/>
                <a:ea typeface="+mj-ea"/>
                <a:cs typeface="+mj-ea"/>
                <a:sym typeface="Arial" panose="020B0604020202020204" pitchFamily="34" charset="0"/>
              </a:rPr>
              <a:t>IV.  </a:t>
            </a:r>
            <a:r>
              <a:rPr kumimoji="0" lang="zh-CN" altLang="en-US" sz="3600" b="1" i="0" u="none" strike="noStrike" kern="1200" cap="none" spc="0" normalizeH="0" baseline="0" noProof="0" dirty="0">
                <a:ln>
                  <a:noFill/>
                </a:ln>
                <a:solidFill>
                  <a:schemeClr val="bg1"/>
                </a:solidFill>
                <a:effectLst>
                  <a:outerShdw blurRad="38100" dist="19050" dir="2700000" algn="tl" rotWithShape="0">
                    <a:srgbClr val="000000">
                      <a:alpha val="40000"/>
                    </a:srgbClr>
                  </a:outerShdw>
                </a:effectLst>
                <a:uLnTx/>
                <a:uFillTx/>
                <a:latin typeface="+mj-ea"/>
                <a:ea typeface="+mj-ea"/>
                <a:cs typeface="+mj-ea"/>
                <a:sym typeface="Arial" panose="020B0604020202020204" pitchFamily="34" charset="0"/>
              </a:rPr>
              <a:t>服务流程</a:t>
            </a:r>
            <a:endParaRPr kumimoji="0" lang="zh-CN" altLang="en-US" sz="3600" b="1" i="0" u="none" strike="noStrike" kern="1200" cap="none" spc="0" normalizeH="0" baseline="0" noProof="0" dirty="0">
              <a:ln>
                <a:noFill/>
              </a:ln>
              <a:solidFill>
                <a:schemeClr val="bg1"/>
              </a:solidFill>
              <a:effectLst>
                <a:outerShdw blurRad="38100" dist="19050" dir="2700000" algn="tl" rotWithShape="0">
                  <a:srgbClr val="000000">
                    <a:alpha val="40000"/>
                  </a:srgbClr>
                </a:outerShdw>
              </a:effectLst>
              <a:uLnTx/>
              <a:uFillTx/>
              <a:latin typeface="+mj-ea"/>
              <a:ea typeface="+mj-ea"/>
              <a:cs typeface="+mj-ea"/>
              <a:sym typeface="Arial" panose="020B0604020202020204" pitchFamily="34" charset="0"/>
            </a:endParaRPr>
          </a:p>
        </p:txBody>
      </p:sp>
    </p:spTree>
    <p:custDataLst>
      <p:tags r:id="rId1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custDataLst>
              <p:tags r:id="rId1"/>
            </p:custDataLst>
          </p:nvPr>
        </p:nvCxnSpPr>
        <p:spPr>
          <a:xfrm>
            <a:off x="619714" y="1166898"/>
            <a:ext cx="11054985" cy="0"/>
          </a:xfrm>
          <a:prstGeom prst="line">
            <a:avLst/>
          </a:prstGeom>
          <a:ln w="285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custDataLst>
              <p:tags r:id="rId2"/>
            </p:custDataLst>
          </p:nvPr>
        </p:nvPicPr>
        <p:blipFill>
          <a:blip r:embed="rId3"/>
          <a:stretch>
            <a:fillRect/>
          </a:stretch>
        </p:blipFill>
        <p:spPr>
          <a:xfrm>
            <a:off x="10841355" y="45085"/>
            <a:ext cx="1196975" cy="897890"/>
          </a:xfrm>
          <a:prstGeom prst="rect">
            <a:avLst/>
          </a:prstGeom>
        </p:spPr>
      </p:pic>
      <p:sp>
        <p:nvSpPr>
          <p:cNvPr id="4" name="文本框 3"/>
          <p:cNvSpPr txBox="1"/>
          <p:nvPr>
            <p:custDataLst>
              <p:tags r:id="rId4"/>
            </p:custDataLst>
          </p:nvPr>
        </p:nvSpPr>
        <p:spPr>
          <a:xfrm>
            <a:off x="619760" y="45085"/>
            <a:ext cx="10424795" cy="1004570"/>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服务流程与支持：</a:t>
            </a:r>
            <a:endParaRPr kumimoji="0" lang="zh-CN"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5" name="灯片编号占位符 4"/>
          <p:cNvSpPr>
            <a:spLocks noGrp="1"/>
          </p:cNvSpPr>
          <p:nvPr>
            <p:ph type="sldNum" sz="quarter" idx="12"/>
          </p:nvPr>
        </p:nvSpPr>
        <p:spPr/>
        <p:txBody>
          <a:bodyPr>
            <a:noAutofit/>
          </a:bodyPr>
          <a:lstStyle/>
          <a:p>
            <a:fld id="{49AE70B2-8BF9-45C0-BB95-33D1B9D3A854}" type="slidenum">
              <a:rPr lang="zh-CN" altLang="en-US" sz="1600" smtClean="0"/>
            </a:fld>
            <a:endParaRPr lang="zh-CN" altLang="en-US" sz="1600"/>
          </a:p>
        </p:txBody>
      </p:sp>
      <p:sp>
        <p:nvSpPr>
          <p:cNvPr id="2" name="文本框 1"/>
          <p:cNvSpPr txBox="1"/>
          <p:nvPr/>
        </p:nvSpPr>
        <p:spPr>
          <a:xfrm>
            <a:off x="697230" y="2493645"/>
            <a:ext cx="6096000" cy="2399665"/>
          </a:xfrm>
          <a:prstGeom prst="rect">
            <a:avLst/>
          </a:prstGeom>
          <a:noFill/>
        </p:spPr>
        <p:txBody>
          <a:bodyPr wrap="square" rtlCol="0" anchor="t">
            <a:spAutoFit/>
          </a:bodyPr>
          <a:p>
            <a:r>
              <a:rPr lang="zh-CN" altLang="en-US" sz="2400" b="1">
                <a:latin typeface="仿宋" panose="02010609060101010101" pitchFamily="49" charset="-122"/>
                <a:ea typeface="仿宋" panose="02010609060101010101" pitchFamily="49" charset="-122"/>
                <a:cs typeface="仿宋" panose="02010609060101010101" pitchFamily="49" charset="-122"/>
              </a:rPr>
              <a:t>服务流程：</a:t>
            </a:r>
            <a:endParaRPr lang="zh-CN" altLang="en-US" sz="2400" b="1">
              <a:latin typeface="仿宋" panose="02010609060101010101" pitchFamily="49" charset="-122"/>
              <a:ea typeface="仿宋" panose="02010609060101010101" pitchFamily="49" charset="-122"/>
              <a:cs typeface="仿宋" panose="02010609060101010101" pitchFamily="49" charset="-122"/>
            </a:endParaRPr>
          </a:p>
          <a:p>
            <a:r>
              <a:rPr lang="en-US" altLang="zh-CN" sz="1700">
                <a:latin typeface="仿宋" panose="02010609060101010101" pitchFamily="49" charset="-122"/>
                <a:ea typeface="仿宋" panose="02010609060101010101" pitchFamily="49" charset="-122"/>
                <a:cs typeface="仿宋" panose="02010609060101010101" pitchFamily="49" charset="-122"/>
              </a:rPr>
              <a:t>   </a:t>
            </a:r>
            <a:r>
              <a:rPr lang="zh-CN" altLang="en-US" sz="1700">
                <a:latin typeface="仿宋" panose="02010609060101010101" pitchFamily="49" charset="-122"/>
                <a:ea typeface="仿宋" panose="02010609060101010101" pitchFamily="49" charset="-122"/>
                <a:cs typeface="仿宋" panose="02010609060101010101" pitchFamily="49" charset="-122"/>
              </a:rPr>
              <a:t>确认需求</a:t>
            </a:r>
            <a:r>
              <a:rPr lang="en-US" altLang="zh-CN" sz="1700">
                <a:latin typeface="仿宋" panose="02010609060101010101" pitchFamily="49" charset="-122"/>
                <a:ea typeface="仿宋" panose="02010609060101010101" pitchFamily="49" charset="-122"/>
                <a:cs typeface="仿宋" panose="02010609060101010101" pitchFamily="49" charset="-122"/>
              </a:rPr>
              <a:t>——</a:t>
            </a:r>
            <a:r>
              <a:rPr lang="zh-CN" altLang="en-US" sz="1700">
                <a:latin typeface="仿宋" panose="02010609060101010101" pitchFamily="49" charset="-122"/>
                <a:ea typeface="仿宋" panose="02010609060101010101" pitchFamily="49" charset="-122"/>
                <a:cs typeface="仿宋" panose="02010609060101010101" pitchFamily="49" charset="-122"/>
              </a:rPr>
              <a:t>标注初步方案</a:t>
            </a:r>
            <a:r>
              <a:rPr lang="en-US" altLang="zh-CN" sz="1700">
                <a:latin typeface="仿宋" panose="02010609060101010101" pitchFamily="49" charset="-122"/>
                <a:ea typeface="仿宋" panose="02010609060101010101" pitchFamily="49" charset="-122"/>
                <a:cs typeface="仿宋" panose="02010609060101010101" pitchFamily="49" charset="-122"/>
              </a:rPr>
              <a:t>——</a:t>
            </a:r>
            <a:r>
              <a:rPr lang="zh-CN" altLang="en-US" sz="1700">
                <a:latin typeface="仿宋" panose="02010609060101010101" pitchFamily="49" charset="-122"/>
                <a:ea typeface="仿宋" panose="02010609060101010101" pitchFamily="49" charset="-122"/>
                <a:cs typeface="仿宋" panose="02010609060101010101" pitchFamily="49" charset="-122"/>
              </a:rPr>
              <a:t>试标</a:t>
            </a:r>
            <a:r>
              <a:rPr lang="en-US" altLang="zh-CN" sz="1700">
                <a:latin typeface="仿宋" panose="02010609060101010101" pitchFamily="49" charset="-122"/>
                <a:ea typeface="仿宋" panose="02010609060101010101" pitchFamily="49" charset="-122"/>
                <a:cs typeface="仿宋" panose="02010609060101010101" pitchFamily="49" charset="-122"/>
              </a:rPr>
              <a:t>——</a:t>
            </a:r>
            <a:r>
              <a:rPr lang="zh-CN" altLang="en-US" sz="1700">
                <a:latin typeface="仿宋" panose="02010609060101010101" pitchFamily="49" charset="-122"/>
                <a:ea typeface="仿宋" panose="02010609060101010101" pitchFamily="49" charset="-122"/>
                <a:cs typeface="仿宋" panose="02010609060101010101" pitchFamily="49" charset="-122"/>
              </a:rPr>
              <a:t>标注方案确定</a:t>
            </a:r>
            <a:r>
              <a:rPr lang="en-US" altLang="zh-CN" sz="1700">
                <a:latin typeface="仿宋" panose="02010609060101010101" pitchFamily="49" charset="-122"/>
                <a:ea typeface="仿宋" panose="02010609060101010101" pitchFamily="49" charset="-122"/>
                <a:cs typeface="仿宋" panose="02010609060101010101" pitchFamily="49" charset="-122"/>
              </a:rPr>
              <a:t>——</a:t>
            </a:r>
            <a:r>
              <a:rPr lang="zh-CN" altLang="en-US" sz="1700">
                <a:latin typeface="仿宋" panose="02010609060101010101" pitchFamily="49" charset="-122"/>
                <a:ea typeface="仿宋" panose="02010609060101010101" pitchFamily="49" charset="-122"/>
                <a:cs typeface="仿宋" panose="02010609060101010101" pitchFamily="49" charset="-122"/>
              </a:rPr>
              <a:t>标注执行</a:t>
            </a:r>
            <a:r>
              <a:rPr lang="en-US" altLang="zh-CN" sz="1700">
                <a:latin typeface="仿宋" panose="02010609060101010101" pitchFamily="49" charset="-122"/>
                <a:ea typeface="仿宋" panose="02010609060101010101" pitchFamily="49" charset="-122"/>
                <a:cs typeface="仿宋" panose="02010609060101010101" pitchFamily="49" charset="-122"/>
              </a:rPr>
              <a:t>——</a:t>
            </a:r>
            <a:r>
              <a:rPr lang="zh-CN" altLang="en-US" sz="1700">
                <a:latin typeface="仿宋" panose="02010609060101010101" pitchFamily="49" charset="-122"/>
                <a:ea typeface="仿宋" panose="02010609060101010101" pitchFamily="49" charset="-122"/>
                <a:cs typeface="仿宋" panose="02010609060101010101" pitchFamily="49" charset="-122"/>
              </a:rPr>
              <a:t>标注完成</a:t>
            </a:r>
            <a:r>
              <a:rPr lang="en-US" altLang="zh-CN" sz="1700">
                <a:latin typeface="仿宋" panose="02010609060101010101" pitchFamily="49" charset="-122"/>
                <a:ea typeface="仿宋" panose="02010609060101010101" pitchFamily="49" charset="-122"/>
                <a:cs typeface="仿宋" panose="02010609060101010101" pitchFamily="49" charset="-122"/>
              </a:rPr>
              <a:t>——</a:t>
            </a:r>
            <a:r>
              <a:rPr lang="zh-CN" altLang="en-US" sz="1700">
                <a:latin typeface="仿宋" panose="02010609060101010101" pitchFamily="49" charset="-122"/>
                <a:ea typeface="仿宋" panose="02010609060101010101" pitchFamily="49" charset="-122"/>
                <a:cs typeface="仿宋" panose="02010609060101010101" pitchFamily="49" charset="-122"/>
              </a:rPr>
              <a:t>提交验收（不合格打回重新标注环节）</a:t>
            </a:r>
            <a:endParaRPr lang="zh-CN" altLang="en-US" sz="1700">
              <a:latin typeface="仿宋" panose="02010609060101010101" pitchFamily="49" charset="-122"/>
              <a:ea typeface="仿宋" panose="02010609060101010101" pitchFamily="49" charset="-122"/>
              <a:cs typeface="仿宋" panose="02010609060101010101" pitchFamily="49" charset="-122"/>
            </a:endParaRPr>
          </a:p>
          <a:p>
            <a:endParaRPr lang="zh-CN" altLang="en-US" sz="1700">
              <a:latin typeface="仿宋" panose="02010609060101010101" pitchFamily="49" charset="-122"/>
              <a:ea typeface="仿宋" panose="02010609060101010101" pitchFamily="49" charset="-122"/>
              <a:cs typeface="仿宋" panose="02010609060101010101" pitchFamily="49" charset="-122"/>
            </a:endParaRPr>
          </a:p>
          <a:p>
            <a:r>
              <a:rPr lang="zh-CN" altLang="en-US" sz="2400" b="1">
                <a:latin typeface="仿宋" panose="02010609060101010101" pitchFamily="49" charset="-122"/>
                <a:ea typeface="仿宋" panose="02010609060101010101" pitchFamily="49" charset="-122"/>
                <a:cs typeface="仿宋" panose="02010609060101010101" pitchFamily="49" charset="-122"/>
              </a:rPr>
              <a:t>标注流程：</a:t>
            </a:r>
            <a:endParaRPr lang="zh-CN" altLang="en-US" sz="2400" b="1">
              <a:latin typeface="仿宋" panose="02010609060101010101" pitchFamily="49" charset="-122"/>
              <a:ea typeface="仿宋" panose="02010609060101010101" pitchFamily="49" charset="-122"/>
              <a:cs typeface="仿宋" panose="02010609060101010101" pitchFamily="49" charset="-122"/>
            </a:endParaRPr>
          </a:p>
          <a:p>
            <a:r>
              <a:rPr lang="zh-CN" altLang="en-US" sz="1700">
                <a:latin typeface="仿宋" panose="02010609060101010101" pitchFamily="49" charset="-122"/>
                <a:ea typeface="仿宋" panose="02010609060101010101" pitchFamily="49" charset="-122"/>
                <a:cs typeface="仿宋" panose="02010609060101010101" pitchFamily="49" charset="-122"/>
              </a:rPr>
              <a:t> </a:t>
            </a:r>
            <a:r>
              <a:rPr lang="en-US" altLang="zh-CN" sz="1700">
                <a:latin typeface="仿宋" panose="02010609060101010101" pitchFamily="49" charset="-122"/>
                <a:ea typeface="仿宋" panose="02010609060101010101" pitchFamily="49" charset="-122"/>
                <a:cs typeface="仿宋" panose="02010609060101010101" pitchFamily="49" charset="-122"/>
              </a:rPr>
              <a:t> </a:t>
            </a:r>
            <a:r>
              <a:rPr lang="zh-CN" altLang="en-US" sz="1700">
                <a:latin typeface="仿宋" panose="02010609060101010101" pitchFamily="49" charset="-122"/>
                <a:ea typeface="仿宋" panose="02010609060101010101" pitchFamily="49" charset="-122"/>
                <a:cs typeface="仿宋" panose="02010609060101010101" pitchFamily="49" charset="-122"/>
              </a:rPr>
              <a:t>标注员标注</a:t>
            </a:r>
            <a:r>
              <a:rPr lang="en-US" altLang="zh-CN" sz="1700">
                <a:latin typeface="仿宋" panose="02010609060101010101" pitchFamily="49" charset="-122"/>
                <a:ea typeface="仿宋" panose="02010609060101010101" pitchFamily="49" charset="-122"/>
                <a:cs typeface="仿宋" panose="02010609060101010101" pitchFamily="49" charset="-122"/>
              </a:rPr>
              <a:t>——</a:t>
            </a:r>
            <a:r>
              <a:rPr lang="zh-CN" altLang="en-US" sz="1700">
                <a:latin typeface="仿宋" panose="02010609060101010101" pitchFamily="49" charset="-122"/>
                <a:ea typeface="仿宋" panose="02010609060101010101" pitchFamily="49" charset="-122"/>
                <a:cs typeface="仿宋" panose="02010609060101010101" pitchFamily="49" charset="-122"/>
              </a:rPr>
              <a:t>小组自检</a:t>
            </a:r>
            <a:r>
              <a:rPr lang="en-US" altLang="zh-CN" sz="1700">
                <a:latin typeface="仿宋" panose="02010609060101010101" pitchFamily="49" charset="-122"/>
                <a:ea typeface="仿宋" panose="02010609060101010101" pitchFamily="49" charset="-122"/>
                <a:cs typeface="仿宋" panose="02010609060101010101" pitchFamily="49" charset="-122"/>
              </a:rPr>
              <a:t>——</a:t>
            </a:r>
            <a:r>
              <a:rPr lang="zh-CN" altLang="en-US" sz="1700">
                <a:latin typeface="仿宋" panose="02010609060101010101" pitchFamily="49" charset="-122"/>
                <a:ea typeface="仿宋" panose="02010609060101010101" pitchFamily="49" charset="-122"/>
                <a:cs typeface="仿宋" panose="02010609060101010101" pitchFamily="49" charset="-122"/>
              </a:rPr>
              <a:t>质检验收</a:t>
            </a:r>
            <a:r>
              <a:rPr lang="en-US" altLang="zh-CN" sz="1700">
                <a:latin typeface="仿宋" panose="02010609060101010101" pitchFamily="49" charset="-122"/>
                <a:ea typeface="仿宋" panose="02010609060101010101" pitchFamily="49" charset="-122"/>
                <a:cs typeface="仿宋" panose="02010609060101010101" pitchFamily="49" charset="-122"/>
              </a:rPr>
              <a:t>——</a:t>
            </a:r>
            <a:r>
              <a:rPr lang="zh-CN" altLang="en-US" sz="1700">
                <a:latin typeface="仿宋" panose="02010609060101010101" pitchFamily="49" charset="-122"/>
                <a:ea typeface="仿宋" panose="02010609060101010101" pitchFamily="49" charset="-122"/>
                <a:cs typeface="仿宋" panose="02010609060101010101" pitchFamily="49" charset="-122"/>
              </a:rPr>
              <a:t>项目部验收</a:t>
            </a:r>
            <a:r>
              <a:rPr lang="en-US" altLang="zh-CN" sz="1700">
                <a:latin typeface="仿宋" panose="02010609060101010101" pitchFamily="49" charset="-122"/>
                <a:ea typeface="仿宋" panose="02010609060101010101" pitchFamily="49" charset="-122"/>
                <a:cs typeface="仿宋" panose="02010609060101010101" pitchFamily="49" charset="-122"/>
              </a:rPr>
              <a:t>——</a:t>
            </a:r>
            <a:r>
              <a:rPr lang="zh-CN" altLang="en-US" sz="1700">
                <a:latin typeface="仿宋" panose="02010609060101010101" pitchFamily="49" charset="-122"/>
                <a:ea typeface="仿宋" panose="02010609060101010101" pitchFamily="49" charset="-122"/>
                <a:cs typeface="仿宋" panose="02010609060101010101" pitchFamily="49" charset="-122"/>
              </a:rPr>
              <a:t>交付前抽检</a:t>
            </a:r>
            <a:r>
              <a:rPr lang="en-US" altLang="zh-CN" sz="1700">
                <a:latin typeface="仿宋" panose="02010609060101010101" pitchFamily="49" charset="-122"/>
                <a:ea typeface="仿宋" panose="02010609060101010101" pitchFamily="49" charset="-122"/>
                <a:cs typeface="仿宋" panose="02010609060101010101" pitchFamily="49" charset="-122"/>
              </a:rPr>
              <a:t>——</a:t>
            </a:r>
            <a:r>
              <a:rPr lang="zh-CN" altLang="en-US" sz="1700">
                <a:latin typeface="仿宋" panose="02010609060101010101" pitchFamily="49" charset="-122"/>
                <a:ea typeface="仿宋" panose="02010609060101010101" pitchFamily="49" charset="-122"/>
                <a:cs typeface="仿宋" panose="02010609060101010101" pitchFamily="49" charset="-122"/>
              </a:rPr>
              <a:t>提交客户验收（对合格率有明确的要求）</a:t>
            </a:r>
            <a:endParaRPr lang="zh-CN" altLang="en-US" sz="1700">
              <a:latin typeface="仿宋" panose="02010609060101010101" pitchFamily="49" charset="-122"/>
              <a:ea typeface="仿宋" panose="02010609060101010101" pitchFamily="49" charset="-122"/>
              <a:cs typeface="仿宋" panose="02010609060101010101" pitchFamily="49" charset="-122"/>
            </a:endParaRPr>
          </a:p>
        </p:txBody>
      </p:sp>
      <p:sp>
        <p:nvSpPr>
          <p:cNvPr id="6" name="矩形: 圆角 20"/>
          <p:cNvSpPr/>
          <p:nvPr>
            <p:custDataLst>
              <p:tags r:id="rId5"/>
            </p:custDataLst>
          </p:nvPr>
        </p:nvSpPr>
        <p:spPr>
          <a:xfrm>
            <a:off x="505460" y="1955800"/>
            <a:ext cx="6478905" cy="3475355"/>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圆角 20"/>
          <p:cNvSpPr/>
          <p:nvPr>
            <p:custDataLst>
              <p:tags r:id="rId6"/>
            </p:custDataLst>
          </p:nvPr>
        </p:nvSpPr>
        <p:spPr>
          <a:xfrm>
            <a:off x="7174230" y="1943735"/>
            <a:ext cx="4793615" cy="348742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custDataLst>
              <p:tags r:id="rId7"/>
            </p:custDataLst>
          </p:nvPr>
        </p:nvSpPr>
        <p:spPr>
          <a:xfrm>
            <a:off x="7351395" y="2217420"/>
            <a:ext cx="4439285" cy="2675890"/>
          </a:xfrm>
          <a:prstGeom prst="rect">
            <a:avLst/>
          </a:prstGeom>
          <a:noFill/>
        </p:spPr>
        <p:txBody>
          <a:bodyPr wrap="square" rtlCol="0" anchor="t">
            <a:noAutofit/>
          </a:bodyPr>
          <a:p>
            <a:r>
              <a:rPr lang="zh-CN" altLang="en-US" sz="2400" b="1">
                <a:latin typeface="仿宋" panose="02010609060101010101" pitchFamily="49" charset="-122"/>
                <a:ea typeface="仿宋" panose="02010609060101010101" pitchFamily="49" charset="-122"/>
                <a:cs typeface="仿宋" panose="02010609060101010101" pitchFamily="49" charset="-122"/>
              </a:rPr>
              <a:t>服务支持：</a:t>
            </a:r>
            <a:endParaRPr lang="zh-CN" altLang="en-US" sz="2400" b="1">
              <a:latin typeface="仿宋" panose="02010609060101010101" pitchFamily="49" charset="-122"/>
              <a:ea typeface="仿宋" panose="02010609060101010101" pitchFamily="49" charset="-122"/>
              <a:cs typeface="仿宋" panose="02010609060101010101" pitchFamily="49" charset="-122"/>
            </a:endParaRPr>
          </a:p>
          <a:p>
            <a:r>
              <a:rPr lang="en-US" altLang="zh-CN" sz="1700">
                <a:latin typeface="仿宋" panose="02010609060101010101" pitchFamily="49" charset="-122"/>
                <a:ea typeface="仿宋" panose="02010609060101010101" pitchFamily="49" charset="-122"/>
                <a:cs typeface="仿宋" panose="02010609060101010101" pitchFamily="49" charset="-122"/>
              </a:rPr>
              <a:t>   </a:t>
            </a:r>
            <a:r>
              <a:rPr lang="zh-CN" altLang="en-US" sz="1700">
                <a:latin typeface="仿宋" panose="02010609060101010101" pitchFamily="49" charset="-122"/>
                <a:ea typeface="仿宋" panose="02010609060101010101" pitchFamily="49" charset="-122"/>
                <a:cs typeface="仿宋" panose="02010609060101010101" pitchFamily="49" charset="-122"/>
              </a:rPr>
              <a:t>售前联系电话：</a:t>
            </a:r>
            <a:r>
              <a:rPr lang="en-US" altLang="zh-CN" sz="1700">
                <a:latin typeface="仿宋" panose="02010609060101010101" pitchFamily="49" charset="-122"/>
                <a:ea typeface="仿宋" panose="02010609060101010101" pitchFamily="49" charset="-122"/>
                <a:cs typeface="仿宋" panose="02010609060101010101" pitchFamily="49" charset="-122"/>
              </a:rPr>
              <a:t>19119271075</a:t>
            </a:r>
            <a:endParaRPr lang="zh-CN" altLang="en-US" sz="1700">
              <a:latin typeface="仿宋" panose="02010609060101010101" pitchFamily="49" charset="-122"/>
              <a:ea typeface="仿宋" panose="02010609060101010101" pitchFamily="49" charset="-122"/>
              <a:cs typeface="仿宋" panose="02010609060101010101" pitchFamily="49" charset="-122"/>
            </a:endParaRPr>
          </a:p>
          <a:p>
            <a:endParaRPr lang="zh-CN" altLang="en-US" sz="1700">
              <a:latin typeface="仿宋" panose="02010609060101010101" pitchFamily="49" charset="-122"/>
              <a:ea typeface="仿宋" panose="02010609060101010101" pitchFamily="49" charset="-122"/>
              <a:cs typeface="仿宋" panose="02010609060101010101" pitchFamily="49" charset="-122"/>
            </a:endParaRPr>
          </a:p>
          <a:p>
            <a:r>
              <a:rPr lang="zh-CN" altLang="en-US">
                <a:latin typeface="仿宋" panose="02010609060101010101" pitchFamily="49" charset="-122"/>
                <a:ea typeface="仿宋" panose="02010609060101010101" pitchFamily="49" charset="-122"/>
                <a:cs typeface="仿宋" panose="02010609060101010101" pitchFamily="49" charset="-122"/>
              </a:rPr>
              <a:t> </a:t>
            </a:r>
            <a:r>
              <a:rPr lang="en-US" altLang="zh-CN">
                <a:latin typeface="仿宋" panose="02010609060101010101" pitchFamily="49" charset="-122"/>
                <a:ea typeface="仿宋" panose="02010609060101010101" pitchFamily="49" charset="-122"/>
                <a:cs typeface="仿宋" panose="02010609060101010101" pitchFamily="49" charset="-122"/>
              </a:rPr>
              <a:t>  </a:t>
            </a:r>
            <a:r>
              <a:rPr lang="zh-CN" altLang="en-US">
                <a:latin typeface="仿宋" panose="02010609060101010101" pitchFamily="49" charset="-122"/>
                <a:ea typeface="仿宋" panose="02010609060101010101" pitchFamily="49" charset="-122"/>
                <a:cs typeface="仿宋" panose="02010609060101010101" pitchFamily="49" charset="-122"/>
              </a:rPr>
              <a:t>售后服务时间：6 * 10小时</a:t>
            </a:r>
            <a:endParaRPr lang="zh-CN" altLang="en-US">
              <a:latin typeface="仿宋" panose="02010609060101010101" pitchFamily="49" charset="-122"/>
              <a:ea typeface="仿宋" panose="02010609060101010101" pitchFamily="49" charset="-122"/>
              <a:cs typeface="仿宋" panose="02010609060101010101" pitchFamily="49" charset="-122"/>
            </a:endParaRPr>
          </a:p>
          <a:p>
            <a:endParaRPr lang="zh-CN" altLang="en-US">
              <a:latin typeface="仿宋" panose="02010609060101010101" pitchFamily="49" charset="-122"/>
              <a:ea typeface="仿宋" panose="02010609060101010101" pitchFamily="49" charset="-122"/>
              <a:cs typeface="仿宋" panose="02010609060101010101" pitchFamily="49" charset="-122"/>
            </a:endParaRPr>
          </a:p>
          <a:p>
            <a:r>
              <a:rPr lang="en-US" altLang="zh-CN">
                <a:latin typeface="仿宋" panose="02010609060101010101" pitchFamily="49" charset="-122"/>
                <a:ea typeface="仿宋" panose="02010609060101010101" pitchFamily="49" charset="-122"/>
                <a:cs typeface="仿宋" panose="02010609060101010101" pitchFamily="49" charset="-122"/>
              </a:rPr>
              <a:t>   </a:t>
            </a:r>
            <a:r>
              <a:rPr lang="zh-CN" altLang="en-US">
                <a:latin typeface="仿宋" panose="02010609060101010101" pitchFamily="49" charset="-122"/>
                <a:ea typeface="仿宋" panose="02010609060101010101" pitchFamily="49" charset="-122"/>
                <a:cs typeface="仿宋" panose="02010609060101010101" pitchFamily="49" charset="-122"/>
              </a:rPr>
              <a:t>售后服务内容：数据标注</a:t>
            </a:r>
            <a:endParaRPr lang="zh-CN" altLang="en-US">
              <a:latin typeface="仿宋" panose="02010609060101010101" pitchFamily="49" charset="-122"/>
              <a:ea typeface="仿宋" panose="02010609060101010101" pitchFamily="49" charset="-122"/>
              <a:cs typeface="仿宋" panose="02010609060101010101" pitchFamily="49" charset="-122"/>
            </a:endParaRPr>
          </a:p>
          <a:p>
            <a:endParaRPr lang="zh-CN" altLang="en-US">
              <a:latin typeface="仿宋" panose="02010609060101010101" pitchFamily="49" charset="-122"/>
              <a:ea typeface="仿宋" panose="02010609060101010101" pitchFamily="49" charset="-122"/>
              <a:cs typeface="仿宋" panose="02010609060101010101" pitchFamily="49" charset="-122"/>
            </a:endParaRPr>
          </a:p>
          <a:p>
            <a:r>
              <a:rPr lang="en-US" altLang="zh-CN">
                <a:latin typeface="仿宋" panose="02010609060101010101" pitchFamily="49" charset="-122"/>
                <a:ea typeface="仿宋" panose="02010609060101010101" pitchFamily="49" charset="-122"/>
                <a:cs typeface="仿宋" panose="02010609060101010101" pitchFamily="49" charset="-122"/>
              </a:rPr>
              <a:t>   </a:t>
            </a:r>
            <a:r>
              <a:rPr lang="zh-CN" altLang="en-US">
                <a:latin typeface="仿宋" panose="02010609060101010101" pitchFamily="49" charset="-122"/>
                <a:ea typeface="仿宋" panose="02010609060101010101" pitchFamily="49" charset="-122"/>
                <a:cs typeface="仿宋" panose="02010609060101010101" pitchFamily="49" charset="-122"/>
              </a:rPr>
              <a:t>服务热线：19119280057</a:t>
            </a:r>
            <a:endParaRPr lang="zh-CN" altLang="en-US">
              <a:latin typeface="仿宋" panose="02010609060101010101" pitchFamily="49" charset="-122"/>
              <a:ea typeface="仿宋" panose="02010609060101010101" pitchFamily="49" charset="-122"/>
              <a:cs typeface="仿宋" panose="02010609060101010101" pitchFamily="49" charset="-122"/>
            </a:endParaRPr>
          </a:p>
          <a:p>
            <a:endParaRPr lang="zh-CN" altLang="en-US">
              <a:latin typeface="仿宋" panose="02010609060101010101" pitchFamily="49" charset="-122"/>
              <a:ea typeface="仿宋" panose="02010609060101010101" pitchFamily="49" charset="-122"/>
              <a:cs typeface="仿宋" panose="02010609060101010101" pitchFamily="49" charset="-122"/>
            </a:endParaRPr>
          </a:p>
          <a:p>
            <a:r>
              <a:rPr lang="en-US" altLang="zh-CN">
                <a:latin typeface="仿宋" panose="02010609060101010101" pitchFamily="49" charset="-122"/>
                <a:ea typeface="仿宋" panose="02010609060101010101" pitchFamily="49" charset="-122"/>
                <a:cs typeface="仿宋" panose="02010609060101010101" pitchFamily="49" charset="-122"/>
              </a:rPr>
              <a:t>   </a:t>
            </a:r>
            <a:r>
              <a:rPr lang="zh-CN" altLang="en-US">
                <a:latin typeface="仿宋" panose="02010609060101010101" pitchFamily="49" charset="-122"/>
                <a:ea typeface="仿宋" panose="02010609060101010101" pitchFamily="49" charset="-122"/>
                <a:cs typeface="仿宋" panose="02010609060101010101" pitchFamily="49" charset="-122"/>
              </a:rPr>
              <a:t>服务邮箱：zhoudongchu@hndn-ai.com</a:t>
            </a:r>
            <a:endParaRPr lang="zh-CN" altLang="en-US">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6" name="矩形 15"/>
          <p:cNvSpPr/>
          <p:nvPr/>
        </p:nvSpPr>
        <p:spPr>
          <a:xfrm>
            <a:off x="2605405" y="4013835"/>
            <a:ext cx="7083425" cy="805180"/>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custDataLst>
              <p:tags r:id="rId1"/>
            </p:custDataLst>
          </p:nvPr>
        </p:nvSpPr>
        <p:spPr>
          <a:xfrm>
            <a:off x="619125" y="0"/>
            <a:ext cx="6394450" cy="900430"/>
          </a:xfrm>
          <a:prstGeom prst="rect">
            <a:avLst/>
          </a:prstGeom>
          <a:noFill/>
        </p:spPr>
        <p:txBody>
          <a:bodyPr wrap="square" bIns="46990" rtlCol="0" anchor="ctr" anchorCtr="0">
            <a:noAutofit/>
            <a:scene3d>
              <a:camera prst="orthographicFront"/>
              <a:lightRig rig="threePt" dir="t"/>
            </a:scene3d>
          </a:bodyPr>
          <a:lstStyle/>
          <a:p>
            <a:pPr marR="0" indent="0" defTabSz="914400" fontAlgn="auto">
              <a:lnSpc>
                <a:spcPct val="100000"/>
              </a:lnSpc>
              <a:spcBef>
                <a:spcPts val="0"/>
              </a:spcBef>
              <a:spcAft>
                <a:spcPts val="0"/>
              </a:spcAft>
              <a:buClrTx/>
              <a:buSzTx/>
              <a:buFontTx/>
              <a:buNone/>
              <a:defRPr/>
            </a:pPr>
            <a:r>
              <a:rPr lang="zh-CN" altLang="en-US" sz="3600" b="1" noProof="0" dirty="0">
                <a:solidFill>
                  <a:srgbClr val="16468D"/>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mn-ea"/>
              </a:rPr>
              <a:t>合作愿景</a:t>
            </a:r>
            <a:endParaRPr kumimoji="0" lang="zh-CN" altLang="en-US" sz="3600" b="1" i="0" kern="1200" cap="none" spc="0" normalizeH="0" baseline="0" noProof="0" dirty="0">
              <a:solidFill>
                <a:srgbClr val="16468D"/>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mn-ea"/>
            </a:endParaRPr>
          </a:p>
        </p:txBody>
      </p:sp>
      <p:cxnSp>
        <p:nvCxnSpPr>
          <p:cNvPr id="2" name="直接连接符 1"/>
          <p:cNvCxnSpPr/>
          <p:nvPr>
            <p:custDataLst>
              <p:tags r:id="rId2"/>
            </p:custDataLst>
          </p:nvPr>
        </p:nvCxnSpPr>
        <p:spPr>
          <a:xfrm>
            <a:off x="619714" y="945283"/>
            <a:ext cx="11054985" cy="0"/>
          </a:xfrm>
          <a:prstGeom prst="line">
            <a:avLst/>
          </a:prstGeom>
          <a:ln w="285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custDataLst>
              <p:tags r:id="rId3"/>
            </p:custDataLst>
          </p:nvPr>
        </p:nvPicPr>
        <p:blipFill>
          <a:blip r:embed="rId4"/>
          <a:stretch>
            <a:fillRect/>
          </a:stretch>
        </p:blipFill>
        <p:spPr>
          <a:xfrm>
            <a:off x="8831580" y="16510"/>
            <a:ext cx="1199515" cy="899795"/>
          </a:xfrm>
          <a:prstGeom prst="rect">
            <a:avLst/>
          </a:prstGeom>
        </p:spPr>
      </p:pic>
      <p:sp>
        <p:nvSpPr>
          <p:cNvPr id="3" name="文本框 2" descr="7b0a2020202022776f7264617274223a20227b5c2269645c223a32303430393637382c5c227469645c223a31333438307d220a7d0a"/>
          <p:cNvSpPr txBox="1"/>
          <p:nvPr/>
        </p:nvSpPr>
        <p:spPr>
          <a:xfrm>
            <a:off x="2663825" y="4147820"/>
            <a:ext cx="6938010" cy="671195"/>
          </a:xfrm>
          <a:prstGeom prst="rect">
            <a:avLst/>
          </a:prstGeom>
          <a:noFill/>
        </p:spPr>
        <p:txBody>
          <a:bodyPr wrap="square" rtlCol="0">
            <a:noAutofit/>
            <a:scene3d>
              <a:camera prst="orthographicFront"/>
              <a:lightRig rig="threePt" dir="t"/>
            </a:scene3d>
          </a:bodyPr>
          <a:lstStyle/>
          <a:p>
            <a:pPr algn="l">
              <a:spcBef>
                <a:spcPts val="0"/>
              </a:spcBef>
              <a:spcAft>
                <a:spcPts val="0"/>
              </a:spcAft>
              <a:buClrTx/>
              <a:buSzTx/>
              <a:buFontTx/>
              <a:defRPr/>
            </a:pPr>
            <a:r>
              <a:rPr lang="en-US" altLang="zh-CN" sz="3200" b="1"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rPr>
              <a:t> Work together to create the future</a:t>
            </a:r>
            <a:endParaRPr lang="zh-CN" altLang="en-US" sz="3200" b="1"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endParaRPr>
          </a:p>
        </p:txBody>
      </p:sp>
      <p:sp>
        <p:nvSpPr>
          <p:cNvPr id="8" name="灯片编号占位符 7"/>
          <p:cNvSpPr>
            <a:spLocks noGrp="1"/>
          </p:cNvSpPr>
          <p:nvPr>
            <p:ph type="sldNum" sz="quarter" idx="12"/>
          </p:nvPr>
        </p:nvSpPr>
        <p:spPr/>
        <p:txBody>
          <a:bodyPr>
            <a:noAutofit/>
          </a:bodyPr>
          <a:lstStyle/>
          <a:p>
            <a:fld id="{49AE70B2-8BF9-45C0-BB95-33D1B9D3A854}" type="slidenum">
              <a:rPr lang="zh-CN" altLang="en-US" sz="1600" smtClean="0"/>
            </a:fld>
            <a:endParaRPr lang="zh-CN" altLang="en-US" sz="1600" dirty="0"/>
          </a:p>
        </p:txBody>
      </p:sp>
      <p:sp>
        <p:nvSpPr>
          <p:cNvPr id="15" name="文本框 14" descr="7b0a2020202022776f7264617274223a20227b5c2269645c223a32303430393637382c5c227469645c223a31333438307d220a7d0a"/>
          <p:cNvSpPr txBox="1"/>
          <p:nvPr>
            <p:custDataLst>
              <p:tags r:id="rId5"/>
            </p:custDataLst>
          </p:nvPr>
        </p:nvSpPr>
        <p:spPr>
          <a:xfrm>
            <a:off x="2230120" y="2268220"/>
            <a:ext cx="7800975" cy="1336040"/>
          </a:xfrm>
          <a:prstGeom prst="rect">
            <a:avLst/>
          </a:prstGeom>
          <a:noFill/>
        </p:spPr>
        <p:txBody>
          <a:bodyPr wrap="square" rtlCol="0">
            <a:noAutofit/>
            <a:scene3d>
              <a:camera prst="orthographicFront"/>
              <a:lightRig rig="threePt" dir="t"/>
            </a:scene3d>
          </a:bodyPr>
          <a:p>
            <a:pPr algn="l">
              <a:spcBef>
                <a:spcPts val="0"/>
              </a:spcBef>
              <a:spcAft>
                <a:spcPts val="0"/>
              </a:spcAft>
              <a:buClrTx/>
              <a:buSzTx/>
              <a:buFontTx/>
              <a:defRPr/>
            </a:pPr>
            <a:r>
              <a:rPr lang="zh-CN" altLang="en-US" sz="6600" b="1"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rPr>
              <a:t>携手合作，共创未来</a:t>
            </a:r>
            <a:endParaRPr lang="zh-CN" altLang="en-US" sz="6600" b="1"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endParaRPr>
          </a:p>
        </p:txBody>
      </p:sp>
      <p:pic>
        <p:nvPicPr>
          <p:cNvPr id="17" name="图片 16" descr="电子温度计"/>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rot="18360000">
            <a:off x="996449" y="2803403"/>
            <a:ext cx="914231" cy="914231"/>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custDataLst>
              <p:tags r:id="rId1"/>
            </p:custDataLst>
          </p:nvPr>
        </p:nvCxnSpPr>
        <p:spPr>
          <a:xfrm>
            <a:off x="3974661" y="1431953"/>
            <a:ext cx="5248275"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2"/>
            </p:custDataLst>
          </p:nvPr>
        </p:nvSpPr>
        <p:spPr>
          <a:xfrm>
            <a:off x="1185270" y="439034"/>
            <a:ext cx="1851660" cy="768350"/>
          </a:xfrm>
          <a:prstGeom prst="rect">
            <a:avLst/>
          </a:prstGeom>
          <a:noFill/>
        </p:spPr>
        <p:txBody>
          <a:bodyPr wrap="square" rtlCol="0">
            <a:normAutofit fontScale="95000" lnSpcReduction="100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30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目录</a:t>
            </a:r>
            <a:endParaRPr kumimoji="0" lang="zh-CN" altLang="en-US" sz="4400" b="1" i="0" u="none" strike="noStrike" kern="1200" cap="none" spc="30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文本框 10"/>
          <p:cNvSpPr txBox="1"/>
          <p:nvPr>
            <p:custDataLst>
              <p:tags r:id="rId3"/>
            </p:custDataLst>
          </p:nvPr>
        </p:nvSpPr>
        <p:spPr>
          <a:xfrm>
            <a:off x="1185269" y="1207384"/>
            <a:ext cx="1851660" cy="368300"/>
          </a:xfrm>
          <a:prstGeom prst="rect">
            <a:avLst/>
          </a:prstGeom>
          <a:noFill/>
        </p:spPr>
        <p:txBody>
          <a:bodyPr wrap="square" rtlCol="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30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CONTENTS</a:t>
            </a:r>
            <a:endParaRPr kumimoji="0" lang="en-US" altLang="zh-CN" sz="1800" b="0" i="0" u="none" strike="noStrike" kern="1200" cap="none" spc="30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矩形 11"/>
          <p:cNvSpPr/>
          <p:nvPr>
            <p:custDataLst>
              <p:tags r:id="rId4"/>
            </p:custDataLst>
          </p:nvPr>
        </p:nvSpPr>
        <p:spPr>
          <a:xfrm>
            <a:off x="3195679" y="560954"/>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8" name="组合 7"/>
          <p:cNvGrpSpPr/>
          <p:nvPr/>
        </p:nvGrpSpPr>
        <p:grpSpPr>
          <a:xfrm>
            <a:off x="3848100" y="1670685"/>
            <a:ext cx="5497830" cy="3516630"/>
            <a:chOff x="6063" y="3125"/>
            <a:chExt cx="8658" cy="5538"/>
          </a:xfrm>
        </p:grpSpPr>
        <p:sp>
          <p:nvSpPr>
            <p:cNvPr id="7" name="矩形 6"/>
            <p:cNvSpPr/>
            <p:nvPr/>
          </p:nvSpPr>
          <p:spPr>
            <a:xfrm>
              <a:off x="6063" y="3161"/>
              <a:ext cx="8656" cy="1795"/>
            </a:xfrm>
            <a:prstGeom prst="rect">
              <a:avLst/>
            </a:prstGeom>
            <a:solidFill>
              <a:srgbClr val="1646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18" name="文本框 17"/>
            <p:cNvSpPr txBox="1"/>
            <p:nvPr>
              <p:custDataLst>
                <p:tags r:id="rId5"/>
              </p:custDataLst>
            </p:nvPr>
          </p:nvSpPr>
          <p:spPr>
            <a:xfrm>
              <a:off x="6063" y="3125"/>
              <a:ext cx="8456" cy="1910"/>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Ⅰ.  </a:t>
              </a:r>
              <a:r>
                <a:rPr kumimoji="0" lang="zh-CN" altLang="en-US" sz="3600" b="1" i="0" u="none" strike="noStrike" kern="1200" cap="none" spc="0" normalizeH="0" baseline="0" noProof="0" dirty="0">
                  <a:ln>
                    <a:noFill/>
                  </a:ln>
                  <a:solidFill>
                    <a:schemeClr val="bg1"/>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公司简介</a:t>
              </a:r>
              <a:endParaRPr kumimoji="0" lang="zh-CN" altLang="en-US" sz="3600" b="1" i="0" u="none" strike="noStrike" kern="1200" cap="none" spc="0" normalizeH="0" baseline="0" noProof="0" dirty="0">
                <a:ln>
                  <a:noFill/>
                </a:ln>
                <a:solidFill>
                  <a:schemeClr val="bg1"/>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7" name="文本框 26"/>
            <p:cNvSpPr txBox="1"/>
            <p:nvPr>
              <p:custDataLst>
                <p:tags r:id="rId6"/>
              </p:custDataLst>
            </p:nvPr>
          </p:nvSpPr>
          <p:spPr>
            <a:xfrm>
              <a:off x="6063" y="4799"/>
              <a:ext cx="8655" cy="1978"/>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dirty="0">
                  <a:solidFill>
                    <a:srgbClr val="6096E6">
                      <a:lumMod val="50000"/>
                    </a:srgbClr>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Ⅱ.</a:t>
              </a:r>
              <a:r>
                <a:rPr lang="zh-CN" altLang="en-US" sz="3600" b="1" dirty="0">
                  <a:solidFill>
                    <a:srgbClr val="6096E6">
                      <a:lumMod val="50000"/>
                    </a:srgbClr>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  </a:t>
              </a:r>
              <a:r>
                <a:rPr lang="zh-CN" altLang="en-US" sz="3600" b="1"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公司业务</a:t>
              </a:r>
              <a:endParaRPr kumimoji="0" lang="zh-CN" altLang="en-US"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4" name="文本框 3"/>
            <p:cNvSpPr txBox="1"/>
            <p:nvPr>
              <p:custDataLst>
                <p:tags r:id="rId7"/>
              </p:custDataLst>
            </p:nvPr>
          </p:nvSpPr>
          <p:spPr>
            <a:xfrm>
              <a:off x="6063" y="6474"/>
              <a:ext cx="8658" cy="2189"/>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Ⅲ.  </a:t>
              </a:r>
              <a:r>
                <a:rPr lang="zh-CN" altLang="en-US" sz="3600" b="1"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公司优势</a:t>
              </a:r>
              <a:endParaRPr kumimoji="0" lang="en-US" altLang="zh-CN"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grpSp>
      <p:pic>
        <p:nvPicPr>
          <p:cNvPr id="5" name="图片 4"/>
          <p:cNvPicPr>
            <a:picLocks noChangeAspect="1"/>
          </p:cNvPicPr>
          <p:nvPr>
            <p:custDataLst>
              <p:tags r:id="rId8"/>
            </p:custDataLst>
          </p:nvPr>
        </p:nvPicPr>
        <p:blipFill>
          <a:blip r:embed="rId9"/>
          <a:stretch>
            <a:fillRect/>
          </a:stretch>
        </p:blipFill>
        <p:spPr>
          <a:xfrm>
            <a:off x="8831580" y="273685"/>
            <a:ext cx="1283335" cy="962660"/>
          </a:xfrm>
          <a:prstGeom prst="rect">
            <a:avLst/>
          </a:prstGeom>
        </p:spPr>
      </p:pic>
      <p:sp>
        <p:nvSpPr>
          <p:cNvPr id="3" name="灯片编号占位符 2"/>
          <p:cNvSpPr>
            <a:spLocks noGrp="1"/>
          </p:cNvSpPr>
          <p:nvPr>
            <p:ph type="sldNum" sz="quarter" idx="12"/>
          </p:nvPr>
        </p:nvSpPr>
        <p:spPr/>
        <p:txBody>
          <a:bodyPr>
            <a:noAutofit/>
          </a:bodyPr>
          <a:lstStyle/>
          <a:p>
            <a:fld id="{49AE70B2-8BF9-45C0-BB95-33D1B9D3A854}" type="slidenum">
              <a:rPr lang="zh-CN" altLang="en-US" sz="1600" smtClean="0"/>
            </a:fld>
            <a:endParaRPr lang="zh-CN" altLang="en-US" sz="1600" dirty="0"/>
          </a:p>
        </p:txBody>
      </p:sp>
      <p:sp>
        <p:nvSpPr>
          <p:cNvPr id="2" name="文本框 1"/>
          <p:cNvSpPr txBox="1"/>
          <p:nvPr>
            <p:custDataLst>
              <p:tags r:id="rId10"/>
            </p:custDataLst>
          </p:nvPr>
        </p:nvSpPr>
        <p:spPr>
          <a:xfrm>
            <a:off x="3909060" y="5032375"/>
            <a:ext cx="5497830" cy="1390015"/>
          </a:xfrm>
          <a:prstGeom prst="rect">
            <a:avLst/>
          </a:prstGeom>
          <a:noFill/>
        </p:spPr>
        <p:txBody>
          <a:bodyPr wrap="square" bIns="46990" rtlCol="0" anchor="ctr" anchorCtr="0">
            <a:noAutofit/>
            <a:scene3d>
              <a:camera prst="orthographicFront"/>
              <a:lightRig rig="threePt" dir="t"/>
            </a:scene3d>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IV.  </a:t>
            </a:r>
            <a:r>
              <a:rPr kumimoji="0" lang="zh-CN" altLang="en-US"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服务流程</a:t>
            </a:r>
            <a:endParaRPr kumimoji="0" lang="zh-CN" altLang="en-US"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Tree>
    <p:custDataLst>
      <p:tags r:id="rId1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19760" y="45085"/>
            <a:ext cx="3015615" cy="1004570"/>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公司简介</a:t>
            </a:r>
            <a:endParaRPr kumimoji="0" lang="zh-CN"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cxnSp>
        <p:nvCxnSpPr>
          <p:cNvPr id="3" name="直接连接符 2"/>
          <p:cNvCxnSpPr/>
          <p:nvPr>
            <p:custDataLst>
              <p:tags r:id="rId2"/>
            </p:custDataLst>
          </p:nvPr>
        </p:nvCxnSpPr>
        <p:spPr>
          <a:xfrm>
            <a:off x="619714" y="1006878"/>
            <a:ext cx="11054985" cy="0"/>
          </a:xfrm>
          <a:prstGeom prst="line">
            <a:avLst/>
          </a:prstGeom>
          <a:ln w="285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4" name="Rounded Rectangle 5"/>
          <p:cNvSpPr/>
          <p:nvPr>
            <p:custDataLst>
              <p:tags r:id="rId3"/>
            </p:custDataLst>
          </p:nvPr>
        </p:nvSpPr>
        <p:spPr>
          <a:xfrm flipH="1">
            <a:off x="622300" y="1772920"/>
            <a:ext cx="5016500" cy="3192780"/>
          </a:xfrm>
          <a:prstGeom prst="roundRect">
            <a:avLst/>
          </a:prstGeom>
          <a:noFill/>
          <a:ln w="28575" cmpd="sng">
            <a:solidFill>
              <a:schemeClr val="accent1">
                <a:shade val="5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custDataLst>
              <p:tags r:id="rId4"/>
            </p:custDataLst>
          </p:nvPr>
        </p:nvSpPr>
        <p:spPr>
          <a:xfrm>
            <a:off x="767715" y="1835785"/>
            <a:ext cx="4813935" cy="3121025"/>
          </a:xfrm>
          <a:prstGeom prst="rect">
            <a:avLst/>
          </a:prstGeom>
          <a:noFill/>
        </p:spPr>
        <p:txBody>
          <a:bodyPr wrap="square" rtlCol="0">
            <a:noAutofit/>
          </a:bodyPr>
          <a:lstStyle/>
          <a:p>
            <a:r>
              <a:rPr lang="zh-CN" altLang="en-US" dirty="0">
                <a:sym typeface="+mn-ea"/>
              </a:rPr>
              <a:t>湖南得能人工智能通用应用系统有限公司，简称“得能”。</a:t>
            </a:r>
            <a:r>
              <a:rPr lang="en-US" altLang="zh-CN" dirty="0">
                <a:sym typeface="+mn-ea"/>
              </a:rPr>
              <a:t>2019</a:t>
            </a:r>
            <a:r>
              <a:rPr lang="zh-CN" altLang="en-US" dirty="0">
                <a:sym typeface="+mn-ea"/>
              </a:rPr>
              <a:t>年开始涉足人工智能数据标注业务，经过</a:t>
            </a:r>
            <a:r>
              <a:rPr lang="en-US" altLang="zh-CN" dirty="0">
                <a:sym typeface="+mn-ea"/>
              </a:rPr>
              <a:t>4</a:t>
            </a:r>
            <a:r>
              <a:rPr lang="zh-CN" altLang="en-US" dirty="0">
                <a:sym typeface="+mn-ea"/>
              </a:rPr>
              <a:t>年多的成长，如今已发展为</a:t>
            </a:r>
            <a:r>
              <a:rPr lang="zh-CN" altLang="en-US">
                <a:solidFill>
                  <a:srgbClr val="FF0000"/>
                </a:solidFill>
                <a:sym typeface="+mn-ea"/>
              </a:rPr>
              <a:t>人工智能科技型现代企业</a:t>
            </a:r>
            <a:r>
              <a:rPr lang="zh-CN" altLang="en-US">
                <a:sym typeface="+mn-ea"/>
              </a:rPr>
              <a:t>！</a:t>
            </a:r>
            <a:endParaRPr lang="zh-CN" altLang="en-US">
              <a:sym typeface="+mn-ea"/>
            </a:endParaRPr>
          </a:p>
          <a:p>
            <a:endParaRPr lang="zh-CN" altLang="en-US" dirty="0">
              <a:sym typeface="+mn-ea"/>
            </a:endParaRPr>
          </a:p>
          <a:p>
            <a:r>
              <a:rPr lang="zh-CN" altLang="en-US" dirty="0">
                <a:sym typeface="+mn-ea"/>
              </a:rPr>
              <a:t>公司</a:t>
            </a:r>
            <a:r>
              <a:rPr lang="zh-CN" altLang="en-US">
                <a:sym typeface="+mn-ea"/>
              </a:rPr>
              <a:t>有</a:t>
            </a:r>
            <a:r>
              <a:rPr lang="zh-CN" altLang="en-US" dirty="0">
                <a:sym typeface="+mn-ea"/>
              </a:rPr>
              <a:t>专业的智能数据技术与管理团队近</a:t>
            </a:r>
            <a:r>
              <a:rPr lang="en-US" altLang="zh-CN" dirty="0">
                <a:sym typeface="+mn-ea"/>
              </a:rPr>
              <a:t>60</a:t>
            </a:r>
            <a:r>
              <a:rPr lang="zh-CN" altLang="en-US" dirty="0">
                <a:sym typeface="+mn-ea"/>
              </a:rPr>
              <a:t>人，目前已建立成熟的</a:t>
            </a:r>
            <a:r>
              <a:rPr lang="zh-CN" altLang="en-US" dirty="0">
                <a:solidFill>
                  <a:srgbClr val="FF0000"/>
                </a:solidFill>
                <a:sym typeface="+mn-ea"/>
              </a:rPr>
              <a:t>标注、审核、质检、管理</a:t>
            </a:r>
            <a:r>
              <a:rPr lang="zh-CN" altLang="en-US" dirty="0">
                <a:sym typeface="+mn-ea"/>
              </a:rPr>
              <a:t>机制，支持语音、文本、视频、图片、点云等多类型数据标注项目。</a:t>
            </a:r>
            <a:endParaRPr lang="zh-CN" altLang="en-US" dirty="0">
              <a:sym typeface="+mn-ea"/>
            </a:endParaRPr>
          </a:p>
          <a:p>
            <a:endParaRPr lang="zh-CN" altLang="en-US" dirty="0">
              <a:sym typeface="+mn-ea"/>
            </a:endParaRPr>
          </a:p>
          <a:p>
            <a:r>
              <a:rPr lang="zh-CN" altLang="en-US" dirty="0">
                <a:sym typeface="+mn-ea"/>
              </a:rPr>
              <a:t>且参与协助研发中南大学</a:t>
            </a:r>
            <a:r>
              <a:rPr lang="zh-CN" altLang="en-US" dirty="0">
                <a:solidFill>
                  <a:srgbClr val="FF0000"/>
                </a:solidFill>
                <a:sym typeface="+mn-ea"/>
              </a:rPr>
              <a:t>智能健康诊断</a:t>
            </a:r>
            <a:r>
              <a:rPr lang="zh-CN" altLang="en-US" dirty="0">
                <a:sym typeface="+mn-ea"/>
              </a:rPr>
              <a:t>项目。</a:t>
            </a:r>
            <a:endParaRPr lang="zh-CN" altLang="en-US" dirty="0">
              <a:sym typeface="+mn-ea"/>
            </a:endParaRPr>
          </a:p>
          <a:p>
            <a:endParaRPr lang="zh-CN" altLang="en-US"/>
          </a:p>
        </p:txBody>
      </p:sp>
      <p:pic>
        <p:nvPicPr>
          <p:cNvPr id="7" name="图片 6" descr="1677465335045"/>
          <p:cNvPicPr>
            <a:picLocks noChangeAspect="1"/>
          </p:cNvPicPr>
          <p:nvPr>
            <p:custDataLst>
              <p:tags r:id="rId5"/>
            </p:custDataLst>
          </p:nvPr>
        </p:nvPicPr>
        <p:blipFill>
          <a:blip r:embed="rId6"/>
          <a:stretch>
            <a:fillRect/>
          </a:stretch>
        </p:blipFill>
        <p:spPr>
          <a:xfrm>
            <a:off x="6311265" y="1773555"/>
            <a:ext cx="4841875" cy="3192145"/>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8831580" y="35560"/>
            <a:ext cx="1281430" cy="961390"/>
          </a:xfrm>
          <a:prstGeom prst="rect">
            <a:avLst/>
          </a:prstGeom>
        </p:spPr>
      </p:pic>
      <p:sp>
        <p:nvSpPr>
          <p:cNvPr id="8" name="灯片编号占位符 7"/>
          <p:cNvSpPr>
            <a:spLocks noGrp="1"/>
          </p:cNvSpPr>
          <p:nvPr>
            <p:ph type="sldNum" sz="quarter" idx="12"/>
          </p:nvPr>
        </p:nvSpPr>
        <p:spPr/>
        <p:txBody>
          <a:bodyPr>
            <a:noAutofit/>
          </a:bodyPr>
          <a:lstStyle/>
          <a:p>
            <a:fld id="{49AE70B2-8BF9-45C0-BB95-33D1B9D3A854}" type="slidenum">
              <a:rPr lang="zh-CN" altLang="en-US" sz="1600" smtClean="0"/>
            </a:fld>
            <a:endParaRPr lang="zh-CN" altLang="en-US" sz="1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custDataLst>
              <p:tags r:id="rId1"/>
            </p:custDataLst>
          </p:nvPr>
        </p:nvCxnSpPr>
        <p:spPr>
          <a:xfrm>
            <a:off x="619714" y="1006878"/>
            <a:ext cx="11054985" cy="0"/>
          </a:xfrm>
          <a:prstGeom prst="line">
            <a:avLst/>
          </a:prstGeom>
          <a:ln w="285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矩形: 圆角 6"/>
          <p:cNvSpPr/>
          <p:nvPr/>
        </p:nvSpPr>
        <p:spPr>
          <a:xfrm>
            <a:off x="4524964" y="1282700"/>
            <a:ext cx="2891836" cy="946149"/>
          </a:xfrm>
          <a:prstGeom prst="roundRect">
            <a:avLst/>
          </a:prstGeom>
          <a:solidFill>
            <a:srgbClr val="16468D"/>
          </a:solidFill>
          <a:ln>
            <a:solidFill>
              <a:srgbClr val="16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ym typeface="+mn-ea"/>
              </a:rPr>
              <a:t>湖南得能人工智能</a:t>
            </a:r>
            <a:endParaRPr lang="en-US" altLang="zh-CN" sz="2000" dirty="0">
              <a:sym typeface="+mn-ea"/>
            </a:endParaRPr>
          </a:p>
          <a:p>
            <a:pPr algn="ctr"/>
            <a:r>
              <a:rPr lang="zh-CN" altLang="en-US" sz="2000" dirty="0">
                <a:sym typeface="+mn-ea"/>
              </a:rPr>
              <a:t>通用应用系统有限公司</a:t>
            </a:r>
            <a:endParaRPr lang="zh-CN" altLang="en-US" sz="2000" dirty="0">
              <a:latin typeface="+mj-ea"/>
              <a:ea typeface="+mj-ea"/>
            </a:endParaRPr>
          </a:p>
        </p:txBody>
      </p:sp>
      <p:sp>
        <p:nvSpPr>
          <p:cNvPr id="8" name="左大括号 7"/>
          <p:cNvSpPr/>
          <p:nvPr/>
        </p:nvSpPr>
        <p:spPr>
          <a:xfrm rot="5400000">
            <a:off x="5636260" y="-1246505"/>
            <a:ext cx="514985" cy="746506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9" name="矩形: 圆角 8"/>
          <p:cNvSpPr/>
          <p:nvPr/>
        </p:nvSpPr>
        <p:spPr>
          <a:xfrm>
            <a:off x="977265" y="2781300"/>
            <a:ext cx="2978150" cy="3778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984250" y="2781300"/>
            <a:ext cx="2978150" cy="577850"/>
          </a:xfrm>
          <a:prstGeom prst="roundRect">
            <a:avLst/>
          </a:prstGeom>
          <a:solidFill>
            <a:srgbClr val="1646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发展理念</a:t>
            </a:r>
            <a:endParaRPr lang="zh-CN" altLang="en-US" dirty="0"/>
          </a:p>
        </p:txBody>
      </p:sp>
      <p:sp>
        <p:nvSpPr>
          <p:cNvPr id="14" name="文本框 13"/>
          <p:cNvSpPr txBox="1"/>
          <p:nvPr/>
        </p:nvSpPr>
        <p:spPr>
          <a:xfrm>
            <a:off x="1153937" y="4128353"/>
            <a:ext cx="1325880" cy="553085"/>
          </a:xfrm>
          <a:prstGeom prst="rect">
            <a:avLst/>
          </a:prstGeom>
          <a:noFill/>
        </p:spPr>
        <p:txBody>
          <a:bodyPr wrap="none" rtlCol="0">
            <a:spAutoFit/>
          </a:bodyPr>
          <a:lstStyle/>
          <a:p>
            <a:pPr algn="l"/>
            <a:r>
              <a:rPr lang="zh-CN" altLang="en-US" sz="1500">
                <a:sym typeface="+mn-ea"/>
              </a:rPr>
              <a:t>严抓数据质量</a:t>
            </a:r>
            <a:endParaRPr lang="zh-CN" altLang="en-US" sz="1500">
              <a:sym typeface="+mn-ea"/>
            </a:endParaRPr>
          </a:p>
          <a:p>
            <a:pPr algn="l"/>
            <a:r>
              <a:rPr lang="zh-CN" altLang="en-US" sz="1500">
                <a:sym typeface="+mn-ea"/>
              </a:rPr>
              <a:t>服务人工智能</a:t>
            </a:r>
            <a:endParaRPr lang="zh-CN" altLang="en-US" sz="1500" dirty="0">
              <a:latin typeface="+mn-ea"/>
            </a:endParaRPr>
          </a:p>
        </p:txBody>
      </p:sp>
      <p:sp>
        <p:nvSpPr>
          <p:cNvPr id="15" name="矩形: 圆角 14"/>
          <p:cNvSpPr/>
          <p:nvPr/>
        </p:nvSpPr>
        <p:spPr>
          <a:xfrm>
            <a:off x="1153937" y="3481316"/>
            <a:ext cx="933450" cy="491041"/>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rPr>
              <a:t>原则</a:t>
            </a:r>
            <a:endParaRPr lang="zh-CN" altLang="en-US" dirty="0">
              <a:solidFill>
                <a:srgbClr val="FF0000"/>
              </a:solidFill>
            </a:endParaRPr>
          </a:p>
        </p:txBody>
      </p:sp>
      <p:sp>
        <p:nvSpPr>
          <p:cNvPr id="16" name="矩形: 圆角 15"/>
          <p:cNvSpPr/>
          <p:nvPr/>
        </p:nvSpPr>
        <p:spPr>
          <a:xfrm>
            <a:off x="1153937" y="5044599"/>
            <a:ext cx="902970" cy="48225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rPr>
              <a:t>目标</a:t>
            </a:r>
            <a:endParaRPr lang="zh-CN" altLang="en-US" dirty="0">
              <a:solidFill>
                <a:srgbClr val="FF0000"/>
              </a:solidFill>
            </a:endParaRPr>
          </a:p>
        </p:txBody>
      </p:sp>
      <p:sp>
        <p:nvSpPr>
          <p:cNvPr id="17" name="文本框 16"/>
          <p:cNvSpPr txBox="1"/>
          <p:nvPr/>
        </p:nvSpPr>
        <p:spPr>
          <a:xfrm>
            <a:off x="1153937" y="5614727"/>
            <a:ext cx="2609850" cy="784830"/>
          </a:xfrm>
          <a:prstGeom prst="rect">
            <a:avLst/>
          </a:prstGeom>
          <a:noFill/>
        </p:spPr>
        <p:txBody>
          <a:bodyPr wrap="square" rtlCol="0">
            <a:spAutoFit/>
          </a:bodyPr>
          <a:lstStyle/>
          <a:p>
            <a:r>
              <a:rPr lang="zh-CN" altLang="en-US" sz="1500" dirty="0">
                <a:latin typeface="+mn-ea"/>
                <a:sym typeface="+mn-ea"/>
              </a:rPr>
              <a:t>为人工智能产业发展提供基础支撑，加快推动</a:t>
            </a:r>
            <a:r>
              <a:rPr lang="en-US" altLang="zh-CN" sz="1500" dirty="0">
                <a:latin typeface="+mn-ea"/>
                <a:sym typeface="+mn-ea"/>
              </a:rPr>
              <a:t>AI+</a:t>
            </a:r>
            <a:r>
              <a:rPr lang="zh-CN" altLang="en-US" sz="1500" dirty="0">
                <a:latin typeface="+mn-ea"/>
                <a:sym typeface="+mn-ea"/>
              </a:rPr>
              <a:t>多领域智能化转型</a:t>
            </a:r>
            <a:endParaRPr lang="zh-CN" altLang="en-US" sz="1500" dirty="0">
              <a:latin typeface="+mn-ea"/>
            </a:endParaRPr>
          </a:p>
        </p:txBody>
      </p:sp>
      <p:cxnSp>
        <p:nvCxnSpPr>
          <p:cNvPr id="18" name="直接连接符 17"/>
          <p:cNvCxnSpPr/>
          <p:nvPr>
            <p:custDataLst>
              <p:tags r:id="rId2"/>
            </p:custDataLst>
          </p:nvPr>
        </p:nvCxnSpPr>
        <p:spPr>
          <a:xfrm>
            <a:off x="1047750" y="4879353"/>
            <a:ext cx="2822225" cy="0"/>
          </a:xfrm>
          <a:prstGeom prst="line">
            <a:avLst/>
          </a:prstGeom>
          <a:ln w="285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2" name="矩形: 圆角 21"/>
          <p:cNvSpPr/>
          <p:nvPr/>
        </p:nvSpPr>
        <p:spPr>
          <a:xfrm>
            <a:off x="4560887" y="2781300"/>
            <a:ext cx="2978150" cy="3778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a:off x="4560887" y="2781300"/>
            <a:ext cx="2978150" cy="577850"/>
          </a:xfrm>
          <a:prstGeom prst="roundRect">
            <a:avLst/>
          </a:prstGeom>
          <a:solidFill>
            <a:srgbClr val="1646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提供服务</a:t>
            </a:r>
            <a:endParaRPr lang="zh-CN" altLang="en-US" dirty="0"/>
          </a:p>
        </p:txBody>
      </p:sp>
      <p:sp>
        <p:nvSpPr>
          <p:cNvPr id="29" name="矩形: 圆角 28"/>
          <p:cNvSpPr/>
          <p:nvPr/>
        </p:nvSpPr>
        <p:spPr>
          <a:xfrm>
            <a:off x="8137524" y="2781300"/>
            <a:ext cx="2978150" cy="3778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p:cNvSpPr/>
          <p:nvPr/>
        </p:nvSpPr>
        <p:spPr>
          <a:xfrm>
            <a:off x="8137524" y="2781300"/>
            <a:ext cx="2978150" cy="577850"/>
          </a:xfrm>
          <a:prstGeom prst="roundRect">
            <a:avLst/>
          </a:prstGeom>
          <a:solidFill>
            <a:srgbClr val="1646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团队情况</a:t>
            </a:r>
            <a:endParaRPr lang="zh-CN" altLang="en-US" dirty="0"/>
          </a:p>
        </p:txBody>
      </p:sp>
      <p:sp>
        <p:nvSpPr>
          <p:cNvPr id="39" name="文本框 38"/>
          <p:cNvSpPr txBox="1"/>
          <p:nvPr/>
        </p:nvSpPr>
        <p:spPr>
          <a:xfrm>
            <a:off x="4725054" y="4121189"/>
            <a:ext cx="2687916" cy="583565"/>
          </a:xfrm>
          <a:prstGeom prst="rect">
            <a:avLst/>
          </a:prstGeom>
          <a:noFill/>
        </p:spPr>
        <p:txBody>
          <a:bodyPr wrap="square" rtlCol="0">
            <a:spAutoFit/>
          </a:bodyPr>
          <a:lstStyle/>
          <a:p>
            <a:r>
              <a:rPr lang="zh-CN" altLang="en-US" sz="1600" dirty="0">
                <a:sym typeface="+mn-ea"/>
              </a:rPr>
              <a:t>已建立成熟的标注、审核、质检、管理机制</a:t>
            </a:r>
            <a:endParaRPr lang="zh-CN" altLang="en-US" sz="1500" dirty="0">
              <a:latin typeface="+mn-ea"/>
            </a:endParaRPr>
          </a:p>
        </p:txBody>
      </p:sp>
      <p:sp>
        <p:nvSpPr>
          <p:cNvPr id="40" name="矩形: 圆角 39"/>
          <p:cNvSpPr/>
          <p:nvPr/>
        </p:nvSpPr>
        <p:spPr>
          <a:xfrm>
            <a:off x="4760911" y="3471396"/>
            <a:ext cx="1165226" cy="491041"/>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rPr>
              <a:t>技术支撑</a:t>
            </a:r>
            <a:endParaRPr lang="zh-CN" altLang="en-US" dirty="0">
              <a:solidFill>
                <a:srgbClr val="FF0000"/>
              </a:solidFill>
            </a:endParaRPr>
          </a:p>
        </p:txBody>
      </p:sp>
      <p:cxnSp>
        <p:nvCxnSpPr>
          <p:cNvPr id="41" name="直接连接符 40"/>
          <p:cNvCxnSpPr/>
          <p:nvPr>
            <p:custDataLst>
              <p:tags r:id="rId3"/>
            </p:custDataLst>
          </p:nvPr>
        </p:nvCxnSpPr>
        <p:spPr>
          <a:xfrm>
            <a:off x="4639581" y="4853297"/>
            <a:ext cx="2822225" cy="0"/>
          </a:xfrm>
          <a:prstGeom prst="line">
            <a:avLst/>
          </a:prstGeom>
          <a:ln w="285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矩形: 圆角 41"/>
          <p:cNvSpPr/>
          <p:nvPr/>
        </p:nvSpPr>
        <p:spPr>
          <a:xfrm>
            <a:off x="4756150" y="4988560"/>
            <a:ext cx="1211580" cy="49085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rPr>
              <a:t>服务类型</a:t>
            </a:r>
            <a:endParaRPr lang="zh-CN" altLang="en-US" dirty="0">
              <a:solidFill>
                <a:srgbClr val="FF0000"/>
              </a:solidFill>
            </a:endParaRPr>
          </a:p>
        </p:txBody>
      </p:sp>
      <p:sp>
        <p:nvSpPr>
          <p:cNvPr id="43" name="文本框 42"/>
          <p:cNvSpPr txBox="1"/>
          <p:nvPr/>
        </p:nvSpPr>
        <p:spPr>
          <a:xfrm>
            <a:off x="4760595" y="5528310"/>
            <a:ext cx="2687955" cy="569595"/>
          </a:xfrm>
          <a:prstGeom prst="rect">
            <a:avLst/>
          </a:prstGeom>
          <a:noFill/>
        </p:spPr>
        <p:txBody>
          <a:bodyPr wrap="square" rtlCol="0">
            <a:noAutofit/>
          </a:bodyPr>
          <a:lstStyle/>
          <a:p>
            <a:r>
              <a:rPr lang="zh-CN" altLang="en-US" sz="1600" dirty="0">
                <a:sym typeface="+mn-ea"/>
              </a:rPr>
              <a:t>语音、文本、视频、图片、点云等多类型数据标注项目</a:t>
            </a:r>
            <a:endParaRPr lang="zh-CN" altLang="en-US" sz="1600" dirty="0">
              <a:sym typeface="+mn-ea"/>
            </a:endParaRPr>
          </a:p>
          <a:p>
            <a:endParaRPr lang="zh-CN" altLang="en-US" sz="1600" dirty="0">
              <a:sym typeface="+mn-ea"/>
            </a:endParaRPr>
          </a:p>
        </p:txBody>
      </p:sp>
      <p:sp>
        <p:nvSpPr>
          <p:cNvPr id="44" name="矩形: 圆角 43"/>
          <p:cNvSpPr/>
          <p:nvPr/>
        </p:nvSpPr>
        <p:spPr>
          <a:xfrm>
            <a:off x="9005886" y="3575670"/>
            <a:ext cx="1241426" cy="57785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FF0000"/>
                </a:solidFill>
              </a:rPr>
              <a:t>150</a:t>
            </a:r>
            <a:r>
              <a:rPr lang="zh-CN" altLang="en-US" b="1" dirty="0">
                <a:solidFill>
                  <a:srgbClr val="FF0000"/>
                </a:solidFill>
              </a:rPr>
              <a:t>多个</a:t>
            </a:r>
            <a:endParaRPr lang="zh-CN" altLang="en-US" b="1" dirty="0">
              <a:solidFill>
                <a:srgbClr val="FF0000"/>
              </a:solidFill>
            </a:endParaRPr>
          </a:p>
        </p:txBody>
      </p:sp>
      <p:sp>
        <p:nvSpPr>
          <p:cNvPr id="46" name="文本框 45"/>
          <p:cNvSpPr txBox="1"/>
          <p:nvPr/>
        </p:nvSpPr>
        <p:spPr>
          <a:xfrm>
            <a:off x="8742084" y="4261242"/>
            <a:ext cx="1919566" cy="338554"/>
          </a:xfrm>
          <a:prstGeom prst="rect">
            <a:avLst/>
          </a:prstGeom>
          <a:noFill/>
        </p:spPr>
        <p:txBody>
          <a:bodyPr wrap="square" rtlCol="0">
            <a:spAutoFit/>
          </a:bodyPr>
          <a:lstStyle/>
          <a:p>
            <a:r>
              <a:rPr lang="zh-CN" altLang="en-US" sz="1600" dirty="0">
                <a:sym typeface="+mn-ea"/>
              </a:rPr>
              <a:t>专业数据标注团队</a:t>
            </a:r>
            <a:endParaRPr lang="zh-CN" altLang="en-US" sz="1500" dirty="0">
              <a:latin typeface="+mn-ea"/>
            </a:endParaRPr>
          </a:p>
        </p:txBody>
      </p:sp>
      <p:sp>
        <p:nvSpPr>
          <p:cNvPr id="47" name="矩形: 圆角 46"/>
          <p:cNvSpPr/>
          <p:nvPr/>
        </p:nvSpPr>
        <p:spPr>
          <a:xfrm>
            <a:off x="9005886" y="5114768"/>
            <a:ext cx="1241426" cy="57785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FF0000"/>
                </a:solidFill>
              </a:rPr>
              <a:t>2000</a:t>
            </a:r>
            <a:r>
              <a:rPr lang="zh-CN" altLang="en-US" b="1" dirty="0">
                <a:solidFill>
                  <a:srgbClr val="FF0000"/>
                </a:solidFill>
              </a:rPr>
              <a:t>余名</a:t>
            </a:r>
            <a:endParaRPr lang="zh-CN" altLang="en-US" b="1" dirty="0">
              <a:solidFill>
                <a:srgbClr val="FF0000"/>
              </a:solidFill>
            </a:endParaRPr>
          </a:p>
        </p:txBody>
      </p:sp>
      <p:sp>
        <p:nvSpPr>
          <p:cNvPr id="48" name="文本框 47"/>
          <p:cNvSpPr txBox="1"/>
          <p:nvPr/>
        </p:nvSpPr>
        <p:spPr>
          <a:xfrm>
            <a:off x="9081154" y="5758664"/>
            <a:ext cx="1241426" cy="338554"/>
          </a:xfrm>
          <a:prstGeom prst="rect">
            <a:avLst/>
          </a:prstGeom>
          <a:noFill/>
        </p:spPr>
        <p:txBody>
          <a:bodyPr wrap="square" rtlCol="0">
            <a:spAutoFit/>
          </a:bodyPr>
          <a:lstStyle/>
          <a:p>
            <a:r>
              <a:rPr lang="zh-CN" altLang="en-US" sz="1600" dirty="0">
                <a:sym typeface="+mn-ea"/>
              </a:rPr>
              <a:t>专兼职人员</a:t>
            </a:r>
            <a:endParaRPr lang="zh-CN" altLang="en-US" sz="1500" dirty="0">
              <a:latin typeface="+mn-ea"/>
            </a:endParaRPr>
          </a:p>
        </p:txBody>
      </p:sp>
      <p:sp>
        <p:nvSpPr>
          <p:cNvPr id="49" name="矩形: 圆角 48"/>
          <p:cNvSpPr/>
          <p:nvPr/>
        </p:nvSpPr>
        <p:spPr>
          <a:xfrm>
            <a:off x="8666816" y="3494636"/>
            <a:ext cx="1919566" cy="115780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圆角 49"/>
          <p:cNvSpPr/>
          <p:nvPr/>
        </p:nvSpPr>
        <p:spPr>
          <a:xfrm>
            <a:off x="8666816" y="5027093"/>
            <a:ext cx="1919566" cy="1157800"/>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custDataLst>
              <p:tags r:id="rId4"/>
            </p:custDataLst>
          </p:nvPr>
        </p:nvSpPr>
        <p:spPr>
          <a:xfrm>
            <a:off x="619760" y="45085"/>
            <a:ext cx="3015615" cy="1004570"/>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公司简介</a:t>
            </a:r>
            <a:endParaRPr kumimoji="0" lang="zh-CN"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5" name="文本框 4"/>
          <p:cNvSpPr txBox="1"/>
          <p:nvPr>
            <p:custDataLst>
              <p:tags r:id="rId5"/>
            </p:custDataLst>
          </p:nvPr>
        </p:nvSpPr>
        <p:spPr>
          <a:xfrm>
            <a:off x="4805045" y="6099175"/>
            <a:ext cx="1758950" cy="337185"/>
          </a:xfrm>
          <a:prstGeom prst="rect">
            <a:avLst/>
          </a:prstGeom>
          <a:noFill/>
        </p:spPr>
        <p:txBody>
          <a:bodyPr wrap="square" rtlCol="0">
            <a:spAutoFit/>
          </a:bodyPr>
          <a:lstStyle/>
          <a:p>
            <a:r>
              <a:rPr lang="zh-CN" altLang="en-US" sz="1600" dirty="0">
                <a:sym typeface="+mn-ea"/>
              </a:rPr>
              <a:t>健康诊断、</a:t>
            </a:r>
            <a:r>
              <a:rPr lang="en-US" altLang="zh-CN" sz="1600" dirty="0">
                <a:sym typeface="+mn-ea"/>
              </a:rPr>
              <a:t>RPA</a:t>
            </a:r>
            <a:endParaRPr lang="en-US" altLang="zh-CN" sz="1600" dirty="0">
              <a:latin typeface="+mn-ea"/>
              <a:sym typeface="+mn-ea"/>
            </a:endParaRPr>
          </a:p>
        </p:txBody>
      </p:sp>
      <p:pic>
        <p:nvPicPr>
          <p:cNvPr id="10" name="图片 9"/>
          <p:cNvPicPr>
            <a:picLocks noChangeAspect="1"/>
          </p:cNvPicPr>
          <p:nvPr>
            <p:custDataLst>
              <p:tags r:id="rId6"/>
            </p:custDataLst>
          </p:nvPr>
        </p:nvPicPr>
        <p:blipFill>
          <a:blip r:embed="rId7"/>
          <a:stretch>
            <a:fillRect/>
          </a:stretch>
        </p:blipFill>
        <p:spPr>
          <a:xfrm>
            <a:off x="8831580" y="45085"/>
            <a:ext cx="1235075" cy="926465"/>
          </a:xfrm>
          <a:prstGeom prst="rect">
            <a:avLst/>
          </a:prstGeom>
        </p:spPr>
      </p:pic>
      <p:sp>
        <p:nvSpPr>
          <p:cNvPr id="6" name="灯片编号占位符 5"/>
          <p:cNvSpPr>
            <a:spLocks noGrp="1"/>
          </p:cNvSpPr>
          <p:nvPr>
            <p:ph type="sldNum" sz="quarter" idx="12"/>
          </p:nvPr>
        </p:nvSpPr>
        <p:spPr/>
        <p:txBody>
          <a:bodyPr>
            <a:noAutofit/>
          </a:bodyPr>
          <a:lstStyle/>
          <a:p>
            <a:fld id="{49AE70B2-8BF9-45C0-BB95-33D1B9D3A854}" type="slidenum">
              <a:rPr lang="zh-CN" altLang="en-US" sz="1600" smtClean="0"/>
            </a:fld>
            <a:endParaRPr lang="zh-CN" altLang="en-US" sz="16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custDataLst>
              <p:tags r:id="rId1"/>
            </p:custDataLst>
          </p:nvPr>
        </p:nvCxnSpPr>
        <p:spPr>
          <a:xfrm>
            <a:off x="3974661" y="1431953"/>
            <a:ext cx="5248275"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2"/>
            </p:custDataLst>
          </p:nvPr>
        </p:nvSpPr>
        <p:spPr>
          <a:xfrm>
            <a:off x="1185270" y="439034"/>
            <a:ext cx="1851660" cy="768350"/>
          </a:xfrm>
          <a:prstGeom prst="rect">
            <a:avLst/>
          </a:prstGeom>
          <a:noFill/>
        </p:spPr>
        <p:txBody>
          <a:bodyPr wrap="square" rtlCol="0">
            <a:normAutofit fontScale="95000" lnSpcReduction="100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30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目录</a:t>
            </a:r>
            <a:endParaRPr kumimoji="0" lang="zh-CN" altLang="en-US" sz="4400" b="1" i="0" u="none" strike="noStrike" kern="1200" cap="none" spc="30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文本框 10"/>
          <p:cNvSpPr txBox="1"/>
          <p:nvPr>
            <p:custDataLst>
              <p:tags r:id="rId3"/>
            </p:custDataLst>
          </p:nvPr>
        </p:nvSpPr>
        <p:spPr>
          <a:xfrm>
            <a:off x="1185269" y="1207384"/>
            <a:ext cx="1851660" cy="368300"/>
          </a:xfrm>
          <a:prstGeom prst="rect">
            <a:avLst/>
          </a:prstGeom>
          <a:noFill/>
        </p:spPr>
        <p:txBody>
          <a:bodyPr wrap="square" rtlCol="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30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CONTENTS</a:t>
            </a:r>
            <a:endParaRPr kumimoji="0" lang="en-US" altLang="zh-CN" sz="1800" b="0" i="0" u="none" strike="noStrike" kern="1200" cap="none" spc="30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矩形 11"/>
          <p:cNvSpPr/>
          <p:nvPr>
            <p:custDataLst>
              <p:tags r:id="rId4"/>
            </p:custDataLst>
          </p:nvPr>
        </p:nvSpPr>
        <p:spPr>
          <a:xfrm>
            <a:off x="3195679" y="560954"/>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5" name="组合 14"/>
          <p:cNvGrpSpPr/>
          <p:nvPr/>
        </p:nvGrpSpPr>
        <p:grpSpPr>
          <a:xfrm>
            <a:off x="3848100" y="1655445"/>
            <a:ext cx="5497830" cy="3574415"/>
            <a:chOff x="6063" y="3034"/>
            <a:chExt cx="8658" cy="5629"/>
          </a:xfrm>
        </p:grpSpPr>
        <p:sp>
          <p:nvSpPr>
            <p:cNvPr id="16" name="矩形 15"/>
            <p:cNvSpPr/>
            <p:nvPr>
              <p:custDataLst>
                <p:tags r:id="rId5"/>
              </p:custDataLst>
            </p:nvPr>
          </p:nvSpPr>
          <p:spPr>
            <a:xfrm>
              <a:off x="6063" y="4811"/>
              <a:ext cx="8656" cy="1795"/>
            </a:xfrm>
            <a:prstGeom prst="rect">
              <a:avLst/>
            </a:prstGeom>
            <a:solidFill>
              <a:srgbClr val="1646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17" name="文本框 16"/>
            <p:cNvSpPr txBox="1"/>
            <p:nvPr>
              <p:custDataLst>
                <p:tags r:id="rId6"/>
              </p:custDataLst>
            </p:nvPr>
          </p:nvSpPr>
          <p:spPr>
            <a:xfrm>
              <a:off x="6063" y="3034"/>
              <a:ext cx="8456" cy="1910"/>
            </a:xfrm>
            <a:prstGeom prst="rect">
              <a:avLst/>
            </a:prstGeom>
            <a:noFill/>
          </p:spPr>
          <p:txBody>
            <a:bodyPr wrap="square" bIns="46990" rtlCol="0" anchor="ctr" anchorCtr="0">
              <a:noAutofit/>
              <a:scene3d>
                <a:camera prst="orthographicFront"/>
                <a:lightRig rig="threePt" dir="t"/>
              </a:scene3d>
            </a:bodyPr>
            <a:lstStyle/>
            <a:p>
              <a:pPr marL="0" marR="0" lvl="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Ⅰ.  公司简介</a:t>
              </a:r>
              <a:endParaRPr kumimoji="0" lang="en-US" altLang="zh-CN"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19" name="文本框 18"/>
            <p:cNvSpPr txBox="1"/>
            <p:nvPr>
              <p:custDataLst>
                <p:tags r:id="rId7"/>
              </p:custDataLst>
            </p:nvPr>
          </p:nvSpPr>
          <p:spPr>
            <a:xfrm>
              <a:off x="6063" y="4799"/>
              <a:ext cx="8655" cy="1978"/>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dirty="0">
                  <a:solidFill>
                    <a:schemeClr val="bg2"/>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Ⅱ.</a:t>
              </a:r>
              <a:r>
                <a:rPr lang="zh-CN" altLang="en-US" sz="3600" b="1" dirty="0">
                  <a:solidFill>
                    <a:schemeClr val="bg2"/>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  </a:t>
              </a:r>
              <a:r>
                <a:rPr lang="zh-CN" altLang="en-US" sz="3600" b="1" noProof="0" dirty="0">
                  <a:ln>
                    <a:noFill/>
                  </a:ln>
                  <a:solidFill>
                    <a:schemeClr val="bg2"/>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公司业务</a:t>
              </a:r>
              <a:endParaRPr kumimoji="0" lang="zh-CN" altLang="en-US" sz="3600" b="1" i="0" u="none" strike="noStrike" kern="1200" cap="none" spc="0" normalizeH="0" baseline="0" noProof="0" dirty="0">
                <a:ln>
                  <a:noFill/>
                </a:ln>
                <a:solidFill>
                  <a:schemeClr val="bg2"/>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0" name="文本框 19"/>
            <p:cNvSpPr txBox="1"/>
            <p:nvPr>
              <p:custDataLst>
                <p:tags r:id="rId8"/>
              </p:custDataLst>
            </p:nvPr>
          </p:nvSpPr>
          <p:spPr>
            <a:xfrm>
              <a:off x="6063" y="6474"/>
              <a:ext cx="8658" cy="2189"/>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Ⅲ.  </a:t>
              </a:r>
              <a:r>
                <a:rPr lang="zh-CN" altLang="en-US" sz="3600" b="1"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公司优势</a:t>
              </a:r>
              <a:endParaRPr kumimoji="0" lang="en-US" altLang="zh-CN"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grpSp>
      <p:pic>
        <p:nvPicPr>
          <p:cNvPr id="5" name="图片 4"/>
          <p:cNvPicPr>
            <a:picLocks noChangeAspect="1"/>
          </p:cNvPicPr>
          <p:nvPr>
            <p:custDataLst>
              <p:tags r:id="rId9"/>
            </p:custDataLst>
          </p:nvPr>
        </p:nvPicPr>
        <p:blipFill>
          <a:blip r:embed="rId10"/>
          <a:stretch>
            <a:fillRect/>
          </a:stretch>
        </p:blipFill>
        <p:spPr>
          <a:xfrm>
            <a:off x="8831580" y="273685"/>
            <a:ext cx="1283335" cy="962660"/>
          </a:xfrm>
          <a:prstGeom prst="rect">
            <a:avLst/>
          </a:prstGeom>
        </p:spPr>
      </p:pic>
      <p:sp>
        <p:nvSpPr>
          <p:cNvPr id="3" name="灯片编号占位符 2"/>
          <p:cNvSpPr>
            <a:spLocks noGrp="1"/>
          </p:cNvSpPr>
          <p:nvPr>
            <p:ph type="sldNum" sz="quarter" idx="12"/>
          </p:nvPr>
        </p:nvSpPr>
        <p:spPr/>
        <p:txBody>
          <a:bodyPr>
            <a:noAutofit/>
          </a:bodyPr>
          <a:lstStyle/>
          <a:p>
            <a:fld id="{49AE70B2-8BF9-45C0-BB95-33D1B9D3A854}" type="slidenum">
              <a:rPr lang="zh-CN" altLang="en-US" sz="1600" smtClean="0"/>
            </a:fld>
            <a:endParaRPr lang="zh-CN" altLang="en-US" sz="1600"/>
          </a:p>
        </p:txBody>
      </p:sp>
      <p:sp>
        <p:nvSpPr>
          <p:cNvPr id="2" name="文本框 1"/>
          <p:cNvSpPr txBox="1"/>
          <p:nvPr>
            <p:custDataLst>
              <p:tags r:id="rId11"/>
            </p:custDataLst>
          </p:nvPr>
        </p:nvSpPr>
        <p:spPr>
          <a:xfrm>
            <a:off x="3909060" y="5032375"/>
            <a:ext cx="5497830" cy="1390015"/>
          </a:xfrm>
          <a:prstGeom prst="rect">
            <a:avLst/>
          </a:prstGeom>
          <a:noFill/>
        </p:spPr>
        <p:txBody>
          <a:bodyPr wrap="square" bIns="46990" rtlCol="0" anchor="ctr" anchorCtr="0">
            <a:noAutofit/>
            <a:scene3d>
              <a:camera prst="orthographicFront"/>
              <a:lightRig rig="threePt" dir="t"/>
            </a:scene3d>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IV.  </a:t>
            </a:r>
            <a:r>
              <a:rPr kumimoji="0" lang="zh-CN" altLang="en-US"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服务流程</a:t>
            </a:r>
            <a:endParaRPr kumimoji="0" lang="zh-CN" altLang="en-US" sz="3600" b="1" i="0" u="none" strike="noStrike" kern="1200" cap="none" spc="0" normalizeH="0" baseline="0" noProof="0" dirty="0">
              <a:ln>
                <a:noFill/>
              </a:ln>
              <a:solidFill>
                <a:srgbClr val="6096E6">
                  <a:lumMod val="50000"/>
                </a:srgbClr>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Tree>
    <p:custDataLst>
      <p:tags r:id="rId1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19760" y="45085"/>
            <a:ext cx="2727325" cy="1004570"/>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公司业务</a:t>
            </a:r>
            <a:endParaRPr kumimoji="0" lang="zh-CN" altLang="en-US"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cxnSp>
        <p:nvCxnSpPr>
          <p:cNvPr id="3" name="直接连接符 2"/>
          <p:cNvCxnSpPr/>
          <p:nvPr>
            <p:custDataLst>
              <p:tags r:id="rId2"/>
            </p:custDataLst>
          </p:nvPr>
        </p:nvCxnSpPr>
        <p:spPr>
          <a:xfrm>
            <a:off x="619714" y="1006878"/>
            <a:ext cx="11054985" cy="0"/>
          </a:xfrm>
          <a:prstGeom prst="line">
            <a:avLst/>
          </a:prstGeom>
          <a:ln w="285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7" name="图片 16" descr="图3"/>
          <p:cNvPicPr>
            <a:picLocks noChangeAspect="1"/>
          </p:cNvPicPr>
          <p:nvPr>
            <p:custDataLst>
              <p:tags r:id="rId3"/>
            </p:custDataLst>
          </p:nvPr>
        </p:nvPicPr>
        <p:blipFill>
          <a:blip r:embed="rId4"/>
          <a:stretch>
            <a:fillRect/>
          </a:stretch>
        </p:blipFill>
        <p:spPr>
          <a:xfrm>
            <a:off x="6401435" y="1750060"/>
            <a:ext cx="4926330" cy="3715385"/>
          </a:xfrm>
          <a:prstGeom prst="rect">
            <a:avLst/>
          </a:prstGeom>
        </p:spPr>
      </p:pic>
      <p:pic>
        <p:nvPicPr>
          <p:cNvPr id="4" name="图片 3" descr="序号1"/>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3130" y="2058670"/>
            <a:ext cx="660400" cy="660400"/>
          </a:xfrm>
          <a:prstGeom prst="rect">
            <a:avLst/>
          </a:prstGeom>
        </p:spPr>
      </p:pic>
      <p:sp>
        <p:nvSpPr>
          <p:cNvPr id="5" name="文本框 4"/>
          <p:cNvSpPr txBox="1"/>
          <p:nvPr/>
        </p:nvSpPr>
        <p:spPr>
          <a:xfrm>
            <a:off x="1783080" y="2058670"/>
            <a:ext cx="2242820" cy="706755"/>
          </a:xfrm>
          <a:prstGeom prst="rect">
            <a:avLst/>
          </a:prstGeom>
          <a:noFill/>
        </p:spPr>
        <p:txBody>
          <a:bodyPr wrap="square" rtlCol="0" anchor="t">
            <a:spAutoFit/>
          </a:bodyPr>
          <a:lstStyle/>
          <a:p>
            <a:r>
              <a:rPr lang="zh-CN" altLang="en-US" sz="4000" b="1" dirty="0">
                <a:latin typeface="华文楷体" panose="02010600040101010101" pitchFamily="2" charset="-122"/>
                <a:ea typeface="华文楷体" panose="02010600040101010101" pitchFamily="2" charset="-122"/>
                <a:sym typeface="+mn-ea"/>
              </a:rPr>
              <a:t>数据标注</a:t>
            </a:r>
            <a:endParaRPr lang="zh-CN" altLang="en-US" sz="4000" b="1" dirty="0">
              <a:latin typeface="华文楷体" panose="02010600040101010101" pitchFamily="2" charset="-122"/>
              <a:ea typeface="华文楷体" panose="02010600040101010101" pitchFamily="2" charset="-122"/>
              <a:sym typeface="+mn-ea"/>
            </a:endParaRPr>
          </a:p>
        </p:txBody>
      </p:sp>
      <p:pic>
        <p:nvPicPr>
          <p:cNvPr id="7" name="图片 6" descr="序号2"/>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3130" y="3186430"/>
            <a:ext cx="660400" cy="660400"/>
          </a:xfrm>
          <a:prstGeom prst="rect">
            <a:avLst/>
          </a:prstGeom>
        </p:spPr>
      </p:pic>
      <p:pic>
        <p:nvPicPr>
          <p:cNvPr id="10" name="图片 9" descr="序号3"/>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3130" y="4438650"/>
            <a:ext cx="660400" cy="660400"/>
          </a:xfrm>
          <a:prstGeom prst="rect">
            <a:avLst/>
          </a:prstGeom>
        </p:spPr>
      </p:pic>
      <p:sp>
        <p:nvSpPr>
          <p:cNvPr id="11" name="文本框 10"/>
          <p:cNvSpPr txBox="1"/>
          <p:nvPr>
            <p:custDataLst>
              <p:tags r:id="rId11"/>
            </p:custDataLst>
          </p:nvPr>
        </p:nvSpPr>
        <p:spPr>
          <a:xfrm>
            <a:off x="1783080" y="3181350"/>
            <a:ext cx="4441825" cy="706755"/>
          </a:xfrm>
          <a:prstGeom prst="rect">
            <a:avLst/>
          </a:prstGeom>
          <a:noFill/>
        </p:spPr>
        <p:txBody>
          <a:bodyPr wrap="square" rtlCol="0" anchor="t">
            <a:spAutoFit/>
          </a:bodyPr>
          <a:lstStyle/>
          <a:p>
            <a:r>
              <a:rPr lang="zh-CN" altLang="en-US" sz="4000" b="1" dirty="0">
                <a:latin typeface="华文楷体" panose="02010600040101010101" pitchFamily="2" charset="-122"/>
                <a:ea typeface="华文楷体" panose="02010600040101010101" pitchFamily="2" charset="-122"/>
                <a:sym typeface="+mn-ea"/>
              </a:rPr>
              <a:t>无人系统健康诊断</a:t>
            </a:r>
            <a:endParaRPr lang="zh-CN" altLang="en-US" sz="4000" b="1" dirty="0">
              <a:latin typeface="华文楷体" panose="02010600040101010101" pitchFamily="2" charset="-122"/>
              <a:ea typeface="华文楷体" panose="02010600040101010101" pitchFamily="2" charset="-122"/>
              <a:sym typeface="+mn-ea"/>
            </a:endParaRPr>
          </a:p>
        </p:txBody>
      </p:sp>
      <p:sp>
        <p:nvSpPr>
          <p:cNvPr id="12" name="文本框 11"/>
          <p:cNvSpPr txBox="1"/>
          <p:nvPr>
            <p:custDataLst>
              <p:tags r:id="rId12"/>
            </p:custDataLst>
          </p:nvPr>
        </p:nvSpPr>
        <p:spPr>
          <a:xfrm>
            <a:off x="1783080" y="4411980"/>
            <a:ext cx="4733290" cy="1322070"/>
          </a:xfrm>
          <a:prstGeom prst="rect">
            <a:avLst/>
          </a:prstGeom>
          <a:noFill/>
        </p:spPr>
        <p:txBody>
          <a:bodyPr wrap="square" rtlCol="0" anchor="t">
            <a:spAutoFit/>
          </a:bodyPr>
          <a:lstStyle/>
          <a:p>
            <a:r>
              <a:rPr lang="en-US" altLang="zh-CN" sz="3700" b="1" dirty="0">
                <a:latin typeface="黑体" panose="02010609060101010101" pitchFamily="49" charset="-122"/>
                <a:ea typeface="黑体" panose="02010609060101010101" pitchFamily="49" charset="-122"/>
                <a:sym typeface="+mn-ea"/>
              </a:rPr>
              <a:t>RPA</a:t>
            </a:r>
            <a:r>
              <a:rPr lang="zh-CN" altLang="en-US" sz="4000" b="1" dirty="0">
                <a:latin typeface="华文楷体" panose="02010600040101010101" pitchFamily="2" charset="-122"/>
                <a:ea typeface="华文楷体" panose="02010600040101010101" pitchFamily="2" charset="-122"/>
                <a:sym typeface="+mn-ea"/>
              </a:rPr>
              <a:t>机器人流程处理自动化</a:t>
            </a:r>
            <a:endParaRPr lang="zh-CN" altLang="en-US" sz="4000" b="1" dirty="0">
              <a:latin typeface="华文楷体" panose="02010600040101010101" pitchFamily="2" charset="-122"/>
              <a:ea typeface="华文楷体" panose="02010600040101010101" pitchFamily="2" charset="-122"/>
              <a:sym typeface="+mn-ea"/>
            </a:endParaRPr>
          </a:p>
        </p:txBody>
      </p:sp>
      <p:pic>
        <p:nvPicPr>
          <p:cNvPr id="6" name="图片 5"/>
          <p:cNvPicPr>
            <a:picLocks noChangeAspect="1"/>
          </p:cNvPicPr>
          <p:nvPr>
            <p:custDataLst>
              <p:tags r:id="rId13"/>
            </p:custDataLst>
          </p:nvPr>
        </p:nvPicPr>
        <p:blipFill>
          <a:blip r:embed="rId14"/>
          <a:stretch>
            <a:fillRect/>
          </a:stretch>
        </p:blipFill>
        <p:spPr>
          <a:xfrm>
            <a:off x="8831580" y="35560"/>
            <a:ext cx="1275715" cy="956945"/>
          </a:xfrm>
          <a:prstGeom prst="rect">
            <a:avLst/>
          </a:prstGeom>
        </p:spPr>
      </p:pic>
      <p:sp>
        <p:nvSpPr>
          <p:cNvPr id="9" name="灯片编号占位符 8"/>
          <p:cNvSpPr>
            <a:spLocks noGrp="1"/>
          </p:cNvSpPr>
          <p:nvPr>
            <p:ph type="sldNum" sz="quarter" idx="12"/>
          </p:nvPr>
        </p:nvSpPr>
        <p:spPr/>
        <p:txBody>
          <a:bodyPr>
            <a:noAutofit/>
          </a:bodyPr>
          <a:lstStyle/>
          <a:p>
            <a:fld id="{49AE70B2-8BF9-45C0-BB95-33D1B9D3A854}" type="slidenum">
              <a:rPr lang="zh-CN" altLang="en-US" sz="1600" smtClean="0"/>
            </a:fld>
            <a:endParaRPr lang="zh-CN" altLang="en-US" sz="16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23265" y="227330"/>
            <a:ext cx="5372100" cy="726440"/>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1.</a:t>
            </a:r>
            <a:r>
              <a:rPr lang="zh-CN" altLang="en-US" sz="3600" b="1"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数据标注</a:t>
            </a:r>
            <a:r>
              <a:rPr lang="en-US" altLang="zh-CN" sz="3600" b="1"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kumimoji="0" lang="zh-CN"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发展背景</a:t>
            </a:r>
            <a:endParaRPr kumimoji="0" lang="zh-CN" altLang="en-US"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cxnSp>
        <p:nvCxnSpPr>
          <p:cNvPr id="3" name="直接连接符 2"/>
          <p:cNvCxnSpPr/>
          <p:nvPr>
            <p:custDataLst>
              <p:tags r:id="rId2"/>
            </p:custDataLst>
          </p:nvPr>
        </p:nvCxnSpPr>
        <p:spPr>
          <a:xfrm>
            <a:off x="619714" y="1006878"/>
            <a:ext cx="11054985" cy="0"/>
          </a:xfrm>
          <a:prstGeom prst="line">
            <a:avLst/>
          </a:prstGeom>
          <a:ln w="285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125014" y="2395470"/>
            <a:ext cx="184731" cy="369332"/>
          </a:xfrm>
          <a:prstGeom prst="rect">
            <a:avLst/>
          </a:prstGeom>
          <a:noFill/>
        </p:spPr>
        <p:txBody>
          <a:bodyPr wrap="none" rtlCol="0">
            <a:spAutoFit/>
          </a:bodyPr>
          <a:lstStyle/>
          <a:p>
            <a:endParaRPr lang="zh-CN" altLang="en-US" dirty="0"/>
          </a:p>
        </p:txBody>
      </p:sp>
      <p:pic>
        <p:nvPicPr>
          <p:cNvPr id="8" name="图片 7"/>
          <p:cNvPicPr>
            <a:picLocks noChangeAspect="1"/>
          </p:cNvPicPr>
          <p:nvPr/>
        </p:nvPicPr>
        <p:blipFill>
          <a:blip r:embed="rId3"/>
          <a:stretch>
            <a:fillRect/>
          </a:stretch>
        </p:blipFill>
        <p:spPr>
          <a:xfrm>
            <a:off x="804106" y="1400933"/>
            <a:ext cx="3967186" cy="2150650"/>
          </a:xfrm>
          <a:prstGeom prst="rect">
            <a:avLst/>
          </a:prstGeom>
        </p:spPr>
      </p:pic>
      <p:sp>
        <p:nvSpPr>
          <p:cNvPr id="9" name="文本框 8"/>
          <p:cNvSpPr txBox="1"/>
          <p:nvPr/>
        </p:nvSpPr>
        <p:spPr>
          <a:xfrm>
            <a:off x="1884718" y="3589965"/>
            <a:ext cx="1107996" cy="369332"/>
          </a:xfrm>
          <a:prstGeom prst="rect">
            <a:avLst/>
          </a:prstGeom>
          <a:noFill/>
        </p:spPr>
        <p:txBody>
          <a:bodyPr wrap="none" rtlCol="0">
            <a:spAutoFit/>
          </a:bodyPr>
          <a:lstStyle/>
          <a:p>
            <a:r>
              <a:rPr lang="zh-CN" altLang="en-US" dirty="0">
                <a:latin typeface="+mn-ea"/>
              </a:rPr>
              <a:t>人工智能</a:t>
            </a:r>
            <a:endParaRPr lang="zh-CN" altLang="en-US" dirty="0">
              <a:latin typeface="+mn-ea"/>
            </a:endParaRPr>
          </a:p>
        </p:txBody>
      </p:sp>
      <p:pic>
        <p:nvPicPr>
          <p:cNvPr id="20" name="图片 19"/>
          <p:cNvPicPr>
            <a:picLocks noChangeAspect="1"/>
          </p:cNvPicPr>
          <p:nvPr/>
        </p:nvPicPr>
        <p:blipFill>
          <a:blip r:embed="rId4"/>
          <a:stretch>
            <a:fillRect/>
          </a:stretch>
        </p:blipFill>
        <p:spPr>
          <a:xfrm>
            <a:off x="7367448" y="1396207"/>
            <a:ext cx="3837266" cy="2193758"/>
          </a:xfrm>
          <a:prstGeom prst="rect">
            <a:avLst/>
          </a:prstGeom>
        </p:spPr>
      </p:pic>
      <p:sp>
        <p:nvSpPr>
          <p:cNvPr id="21" name="文本框 20"/>
          <p:cNvSpPr txBox="1"/>
          <p:nvPr/>
        </p:nvSpPr>
        <p:spPr>
          <a:xfrm>
            <a:off x="8986779" y="3589965"/>
            <a:ext cx="1107996" cy="369332"/>
          </a:xfrm>
          <a:prstGeom prst="rect">
            <a:avLst/>
          </a:prstGeom>
          <a:noFill/>
        </p:spPr>
        <p:txBody>
          <a:bodyPr wrap="none" rtlCol="0">
            <a:spAutoFit/>
          </a:bodyPr>
          <a:lstStyle/>
          <a:p>
            <a:r>
              <a:rPr lang="zh-CN" altLang="en-US" dirty="0">
                <a:latin typeface="+mn-ea"/>
              </a:rPr>
              <a:t>海量数据</a:t>
            </a:r>
            <a:endParaRPr lang="zh-CN" altLang="en-US" dirty="0">
              <a:latin typeface="+mn-ea"/>
            </a:endParaRPr>
          </a:p>
        </p:txBody>
      </p:sp>
      <p:pic>
        <p:nvPicPr>
          <p:cNvPr id="25" name="图片 24"/>
          <p:cNvPicPr>
            <a:picLocks noChangeAspect="1"/>
          </p:cNvPicPr>
          <p:nvPr/>
        </p:nvPicPr>
        <p:blipFill>
          <a:blip r:embed="rId5"/>
          <a:stretch>
            <a:fillRect/>
          </a:stretch>
        </p:blipFill>
        <p:spPr>
          <a:xfrm>
            <a:off x="4323847" y="4422319"/>
            <a:ext cx="3646717" cy="2162925"/>
          </a:xfrm>
          <a:prstGeom prst="rect">
            <a:avLst/>
          </a:prstGeom>
        </p:spPr>
      </p:pic>
      <p:sp>
        <p:nvSpPr>
          <p:cNvPr id="30" name="箭头: 上弧形 29"/>
          <p:cNvSpPr/>
          <p:nvPr/>
        </p:nvSpPr>
        <p:spPr>
          <a:xfrm>
            <a:off x="5009196" y="1588437"/>
            <a:ext cx="2120348" cy="424067"/>
          </a:xfrm>
          <a:prstGeom prst="curvedDownArrow">
            <a:avLst>
              <a:gd name="adj1" fmla="val 53506"/>
              <a:gd name="adj2" fmla="val 97250"/>
              <a:gd name="adj3"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箭头: 上弧形 31"/>
          <p:cNvSpPr/>
          <p:nvPr/>
        </p:nvSpPr>
        <p:spPr>
          <a:xfrm rot="10800000">
            <a:off x="4284999" y="3596910"/>
            <a:ext cx="3409494" cy="608632"/>
          </a:xfrm>
          <a:prstGeom prst="curvedDownArrow">
            <a:avLst>
              <a:gd name="adj1" fmla="val 53506"/>
              <a:gd name="adj2" fmla="val 97250"/>
              <a:gd name="adj3"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文本框 32"/>
          <p:cNvSpPr txBox="1"/>
          <p:nvPr/>
        </p:nvSpPr>
        <p:spPr>
          <a:xfrm>
            <a:off x="5746204" y="3735751"/>
            <a:ext cx="646331" cy="369332"/>
          </a:xfrm>
          <a:prstGeom prst="rect">
            <a:avLst/>
          </a:prstGeom>
          <a:noFill/>
        </p:spPr>
        <p:txBody>
          <a:bodyPr wrap="none" rtlCol="0">
            <a:spAutoFit/>
          </a:bodyPr>
          <a:lstStyle/>
          <a:p>
            <a:r>
              <a:rPr lang="zh-CN" altLang="en-US" dirty="0"/>
              <a:t>支撑</a:t>
            </a:r>
            <a:endParaRPr lang="zh-CN" altLang="en-US" dirty="0"/>
          </a:p>
        </p:txBody>
      </p:sp>
      <p:sp>
        <p:nvSpPr>
          <p:cNvPr id="35" name="文本框 34"/>
          <p:cNvSpPr txBox="1"/>
          <p:nvPr/>
        </p:nvSpPr>
        <p:spPr>
          <a:xfrm>
            <a:off x="5684656" y="1219105"/>
            <a:ext cx="646331" cy="369332"/>
          </a:xfrm>
          <a:prstGeom prst="rect">
            <a:avLst/>
          </a:prstGeom>
          <a:noFill/>
        </p:spPr>
        <p:txBody>
          <a:bodyPr wrap="none" rtlCol="0">
            <a:spAutoFit/>
          </a:bodyPr>
          <a:lstStyle/>
          <a:p>
            <a:r>
              <a:rPr lang="zh-CN" altLang="en-US" dirty="0"/>
              <a:t>需求</a:t>
            </a:r>
            <a:endParaRPr lang="zh-CN" altLang="en-US" dirty="0"/>
          </a:p>
        </p:txBody>
      </p:sp>
      <p:pic>
        <p:nvPicPr>
          <p:cNvPr id="10" name="图片 9"/>
          <p:cNvPicPr>
            <a:picLocks noChangeAspect="1"/>
          </p:cNvPicPr>
          <p:nvPr>
            <p:custDataLst>
              <p:tags r:id="rId6"/>
            </p:custDataLst>
          </p:nvPr>
        </p:nvPicPr>
        <p:blipFill>
          <a:blip r:embed="rId7"/>
          <a:stretch>
            <a:fillRect/>
          </a:stretch>
        </p:blipFill>
        <p:spPr>
          <a:xfrm>
            <a:off x="8831580" y="45085"/>
            <a:ext cx="1263650" cy="948055"/>
          </a:xfrm>
          <a:prstGeom prst="rect">
            <a:avLst/>
          </a:prstGeom>
        </p:spPr>
      </p:pic>
      <p:sp>
        <p:nvSpPr>
          <p:cNvPr id="5" name="灯片编号占位符 4"/>
          <p:cNvSpPr>
            <a:spLocks noGrp="1"/>
          </p:cNvSpPr>
          <p:nvPr>
            <p:ph type="sldNum" sz="quarter" idx="12"/>
          </p:nvPr>
        </p:nvSpPr>
        <p:spPr/>
        <p:txBody>
          <a:bodyPr>
            <a:noAutofit/>
          </a:bodyPr>
          <a:lstStyle/>
          <a:p>
            <a:fld id="{49AE70B2-8BF9-45C0-BB95-33D1B9D3A854}" type="slidenum">
              <a:rPr lang="zh-CN" altLang="en-US" sz="1600" smtClean="0"/>
            </a:fld>
            <a:endParaRPr lang="zh-CN" altLang="en-US" sz="1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custDataLst>
              <p:tags r:id="rId2"/>
            </p:custDataLst>
          </p:nvPr>
        </p:nvCxnSpPr>
        <p:spPr>
          <a:xfrm>
            <a:off x="619714" y="1006878"/>
            <a:ext cx="11054985" cy="0"/>
          </a:xfrm>
          <a:prstGeom prst="line">
            <a:avLst/>
          </a:prstGeom>
          <a:ln w="285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等腰三角形 12"/>
          <p:cNvSpPr/>
          <p:nvPr/>
        </p:nvSpPr>
        <p:spPr>
          <a:xfrm rot="5400000">
            <a:off x="6352188" y="6026174"/>
            <a:ext cx="347873" cy="241851"/>
          </a:xfrm>
          <a:prstGeom prst="triangle">
            <a:avLst/>
          </a:prstGeom>
          <a:solidFill>
            <a:srgbClr val="16468D"/>
          </a:solidFill>
          <a:ln>
            <a:solidFill>
              <a:srgbClr val="1646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659880" y="5648325"/>
            <a:ext cx="4805680" cy="922020"/>
          </a:xfrm>
          <a:prstGeom prst="rect">
            <a:avLst/>
          </a:prstGeom>
          <a:noFill/>
        </p:spPr>
        <p:txBody>
          <a:bodyPr wrap="square" rtlCol="0">
            <a:spAutoFit/>
          </a:bodyPr>
          <a:lstStyle/>
          <a:p>
            <a:pPr indent="0" algn="l" fontAlgn="auto">
              <a:lnSpc>
                <a:spcPct val="150000"/>
              </a:lnSpc>
            </a:pPr>
            <a:r>
              <a:rPr lang="zh-CN" altLang="en-US" dirty="0">
                <a:sym typeface="+mn-ea"/>
              </a:rPr>
              <a:t>数据标注行业发展迅速，</a:t>
            </a:r>
            <a:r>
              <a:rPr lang="en-US" altLang="zh-CN" dirty="0">
                <a:solidFill>
                  <a:srgbClr val="FF0000"/>
                </a:solidFill>
              </a:rPr>
              <a:t>2023</a:t>
            </a:r>
            <a:r>
              <a:rPr lang="zh-CN" altLang="en-US" dirty="0"/>
              <a:t>年国内行业规模</a:t>
            </a:r>
            <a:endParaRPr lang="zh-CN" altLang="en-US" dirty="0"/>
          </a:p>
          <a:p>
            <a:pPr indent="0" algn="l" fontAlgn="auto">
              <a:lnSpc>
                <a:spcPct val="150000"/>
              </a:lnSpc>
            </a:pPr>
            <a:r>
              <a:rPr lang="zh-CN" altLang="en-US" dirty="0"/>
              <a:t>已近</a:t>
            </a:r>
            <a:r>
              <a:rPr lang="en-US" altLang="zh-CN" dirty="0">
                <a:solidFill>
                  <a:srgbClr val="FF0000"/>
                </a:solidFill>
              </a:rPr>
              <a:t>70</a:t>
            </a:r>
            <a:r>
              <a:rPr lang="zh-CN" altLang="en-US" dirty="0">
                <a:solidFill>
                  <a:srgbClr val="FF0000"/>
                </a:solidFill>
              </a:rPr>
              <a:t>亿</a:t>
            </a:r>
            <a:r>
              <a:rPr lang="zh-CN" altLang="en-US" dirty="0"/>
              <a:t>，预计在</a:t>
            </a:r>
            <a:r>
              <a:rPr lang="en-US" altLang="zh-CN" dirty="0">
                <a:solidFill>
                  <a:srgbClr val="FF0000"/>
                </a:solidFill>
              </a:rPr>
              <a:t>2029</a:t>
            </a:r>
            <a:r>
              <a:rPr lang="zh-CN" altLang="en-US" dirty="0"/>
              <a:t>年其产值将达</a:t>
            </a:r>
            <a:r>
              <a:rPr lang="en-US" b="1" dirty="0">
                <a:solidFill>
                  <a:srgbClr val="FF0000"/>
                </a:solidFill>
              </a:rPr>
              <a:t>200</a:t>
            </a:r>
            <a:r>
              <a:rPr lang="zh-CN" altLang="en-US" b="1" dirty="0">
                <a:solidFill>
                  <a:srgbClr val="FF0000"/>
                </a:solidFill>
              </a:rPr>
              <a:t>多亿</a:t>
            </a:r>
            <a:endParaRPr lang="zh-CN" altLang="en-US" b="1" dirty="0">
              <a:solidFill>
                <a:srgbClr val="FF0000"/>
              </a:solidFill>
            </a:endParaRPr>
          </a:p>
        </p:txBody>
      </p:sp>
      <p:sp>
        <p:nvSpPr>
          <p:cNvPr id="5" name="文本框 4"/>
          <p:cNvSpPr txBox="1"/>
          <p:nvPr>
            <p:custDataLst>
              <p:tags r:id="rId3"/>
            </p:custDataLst>
          </p:nvPr>
        </p:nvSpPr>
        <p:spPr>
          <a:xfrm>
            <a:off x="723265" y="227330"/>
            <a:ext cx="4634865" cy="726440"/>
          </a:xfrm>
          <a:prstGeom prst="rect">
            <a:avLst/>
          </a:prstGeom>
          <a:noFill/>
        </p:spPr>
        <p:txBody>
          <a:bodyPr wrap="square" bIns="46990" rtlCol="0" anchor="ctr" anchorCtr="0">
            <a:noAutofit/>
            <a:scene3d>
              <a:camera prst="orthographicFront"/>
              <a:lightRig rig="threePt" dir="t"/>
            </a:scene3d>
          </a:bodyPr>
          <a:lstStyle/>
          <a:p>
            <a:pPr marR="0" indent="0" defTabSz="914400" fontAlgn="auto">
              <a:lnSpc>
                <a:spcPct val="100000"/>
              </a:lnSpc>
              <a:spcBef>
                <a:spcPts val="0"/>
              </a:spcBef>
              <a:spcAft>
                <a:spcPts val="0"/>
              </a:spcAft>
              <a:buClrTx/>
              <a:buSzTx/>
              <a:buFontTx/>
              <a:buNone/>
              <a:defRPr/>
            </a:pPr>
            <a:r>
              <a:rPr lang="en-US" altLang="zh-CN" sz="3600" b="1" noProof="0" dirty="0">
                <a:solidFill>
                  <a:srgbClr val="16468D"/>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1.</a:t>
            </a:r>
            <a:r>
              <a:rPr lang="zh-CN" altLang="en-US" sz="3600" b="1" noProof="0" dirty="0">
                <a:solidFill>
                  <a:srgbClr val="16468D"/>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数据标注</a:t>
            </a:r>
            <a:r>
              <a:rPr lang="en-US" altLang="zh-CN" sz="3600" b="1" noProof="0" dirty="0">
                <a:solidFill>
                  <a:srgbClr val="16468D"/>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kumimoji="0" lang="zh-CN" sz="3600" b="1" i="0" kern="1200" cap="none" spc="0" normalizeH="0" baseline="0" noProof="0" dirty="0">
                <a:solidFill>
                  <a:srgbClr val="16468D"/>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发展前景</a:t>
            </a:r>
            <a:endParaRPr kumimoji="0" lang="zh-CN" altLang="en-US" sz="3600" b="1" i="0" kern="1200" cap="none" spc="0" normalizeH="0" baseline="0" noProof="0" dirty="0">
              <a:solidFill>
                <a:srgbClr val="16468D"/>
              </a:solidFill>
              <a:effectLst>
                <a:outerShdw blurRad="38100" dist="19050" dir="2700000" algn="tl" rotWithShape="0">
                  <a:srgbClr val="000000">
                    <a:alpha val="40000"/>
                  </a:srgbClr>
                </a:outerShdw>
              </a:effectLst>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graphicFrame>
        <p:nvGraphicFramePr>
          <p:cNvPr id="6" name="图表 5"/>
          <p:cNvGraphicFramePr/>
          <p:nvPr>
            <p:custDataLst>
              <p:tags r:id="rId4"/>
            </p:custDataLst>
          </p:nvPr>
        </p:nvGraphicFramePr>
        <p:xfrm>
          <a:off x="533400" y="1304290"/>
          <a:ext cx="5250180" cy="5189220"/>
        </p:xfrm>
        <a:graphic>
          <a:graphicData uri="http://schemas.openxmlformats.org/drawingml/2006/chart">
            <c:chart xmlns:c="http://schemas.openxmlformats.org/drawingml/2006/chart" xmlns:r="http://schemas.openxmlformats.org/officeDocument/2006/relationships" r:id="rId1"/>
          </a:graphicData>
        </a:graphic>
      </p:graphicFrame>
      <p:pic>
        <p:nvPicPr>
          <p:cNvPr id="8" name="图片 7"/>
          <p:cNvPicPr>
            <a:picLocks noChangeAspect="1"/>
          </p:cNvPicPr>
          <p:nvPr>
            <p:custDataLst>
              <p:tags r:id="rId5"/>
            </p:custDataLst>
          </p:nvPr>
        </p:nvPicPr>
        <p:blipFill>
          <a:blip r:embed="rId6"/>
          <a:stretch>
            <a:fillRect/>
          </a:stretch>
        </p:blipFill>
        <p:spPr>
          <a:xfrm>
            <a:off x="8831580" y="45085"/>
            <a:ext cx="1233805" cy="925195"/>
          </a:xfrm>
          <a:prstGeom prst="rect">
            <a:avLst/>
          </a:prstGeom>
        </p:spPr>
      </p:pic>
      <p:pic>
        <p:nvPicPr>
          <p:cNvPr id="100" name="图片 99"/>
          <p:cNvPicPr/>
          <p:nvPr>
            <p:custDataLst>
              <p:tags r:id="rId7"/>
            </p:custDataLst>
          </p:nvPr>
        </p:nvPicPr>
        <p:blipFill>
          <a:blip r:embed="rId8"/>
          <a:stretch>
            <a:fillRect/>
          </a:stretch>
        </p:blipFill>
        <p:spPr>
          <a:xfrm>
            <a:off x="6405245" y="1295400"/>
            <a:ext cx="5060315" cy="4352925"/>
          </a:xfrm>
          <a:prstGeom prst="rect">
            <a:avLst/>
          </a:prstGeom>
          <a:noFill/>
          <a:ln w="9525">
            <a:noFill/>
          </a:ln>
        </p:spPr>
      </p:pic>
      <p:sp>
        <p:nvSpPr>
          <p:cNvPr id="4" name="灯片编号占位符 3"/>
          <p:cNvSpPr>
            <a:spLocks noGrp="1"/>
          </p:cNvSpPr>
          <p:nvPr>
            <p:ph type="sldNum" sz="quarter" idx="12"/>
          </p:nvPr>
        </p:nvSpPr>
        <p:spPr/>
        <p:txBody>
          <a:bodyPr>
            <a:noAutofit/>
          </a:bodyPr>
          <a:lstStyle/>
          <a:p>
            <a:fld id="{49AE70B2-8BF9-45C0-BB95-33D1B9D3A854}" type="slidenum">
              <a:rPr lang="zh-CN" altLang="en-US" sz="1600" smtClean="0"/>
            </a:fld>
            <a:endParaRPr lang="zh-CN" altLang="en-US" sz="16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cxnSp>
        <p:nvCxnSpPr>
          <p:cNvPr id="3" name="直接连接符 2"/>
          <p:cNvCxnSpPr/>
          <p:nvPr>
            <p:custDataLst>
              <p:tags r:id="rId1"/>
            </p:custDataLst>
          </p:nvPr>
        </p:nvCxnSpPr>
        <p:spPr>
          <a:xfrm>
            <a:off x="619714" y="1006878"/>
            <a:ext cx="11054985" cy="0"/>
          </a:xfrm>
          <a:prstGeom prst="line">
            <a:avLst/>
          </a:prstGeom>
          <a:ln w="285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2"/>
            </p:custDataLst>
          </p:nvPr>
        </p:nvSpPr>
        <p:spPr>
          <a:xfrm>
            <a:off x="723265" y="227330"/>
            <a:ext cx="4634865" cy="726440"/>
          </a:xfrm>
          <a:prstGeom prst="rect">
            <a:avLst/>
          </a:prstGeom>
          <a:noFill/>
        </p:spPr>
        <p:txBody>
          <a:bodyPr wrap="square" bIns="46990" rtlCol="0" anchor="ctr" anchorCtr="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1.</a:t>
            </a:r>
            <a:r>
              <a:rPr lang="zh-CN" altLang="en-US" sz="3600" b="1"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数据标注</a:t>
            </a:r>
            <a:r>
              <a:rPr lang="en-US" altLang="zh-CN" sz="3600" b="1"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kumimoji="0" lang="zh-CN"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行业要求</a:t>
            </a:r>
            <a:endParaRPr kumimoji="0" lang="zh-CN" altLang="en-US" sz="3600" b="1" i="0" u="none" strike="noStrike" kern="1200" cap="none" spc="0" normalizeH="0" baseline="0" noProof="0" dirty="0">
              <a:ln>
                <a:noFill/>
              </a:ln>
              <a:solidFill>
                <a:srgbClr val="16468D"/>
              </a:solidFill>
              <a:effectLst>
                <a:outerShdw blurRad="38100" dist="19050" dir="2700000" algn="tl" rotWithShape="0">
                  <a:srgbClr val="000000">
                    <a:alpha val="40000"/>
                  </a:srgbClr>
                </a:outerShdw>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6" name="文本框 5"/>
          <p:cNvSpPr txBox="1"/>
          <p:nvPr/>
        </p:nvSpPr>
        <p:spPr>
          <a:xfrm>
            <a:off x="3817620" y="1396365"/>
            <a:ext cx="7573645" cy="727710"/>
          </a:xfrm>
          <a:prstGeom prst="rect">
            <a:avLst/>
          </a:prstGeom>
          <a:noFill/>
        </p:spPr>
        <p:txBody>
          <a:bodyPr wrap="square" rtlCol="0" anchor="t">
            <a:noAutofit/>
          </a:bodyPr>
          <a:lstStyle/>
          <a:p>
            <a:r>
              <a:rPr lang="zh-CN" altLang="en-US" sz="1400"/>
              <a:t>在不同的应用场景，标注的数据需求不同。比如银行和金融业需要文件的验证、实时的客户交互；农业部门需要对农作物的检测、土壤评估等，这些都需要高度专业化和细致的标注过程，这对数据服务商的</a:t>
            </a:r>
            <a:r>
              <a:rPr lang="zh-CN" altLang="en-US" sz="1400">
                <a:solidFill>
                  <a:srgbClr val="FF0000"/>
                </a:solidFill>
              </a:rPr>
              <a:t>标注能力专业性要求更高</a:t>
            </a:r>
            <a:r>
              <a:rPr lang="zh-CN" altLang="en-US" sz="1400"/>
              <a:t>。</a:t>
            </a:r>
            <a:endParaRPr lang="zh-CN" altLang="en-US" sz="1400"/>
          </a:p>
          <a:p>
            <a:endParaRPr lang="zh-CN" altLang="en-US" sz="1400"/>
          </a:p>
        </p:txBody>
      </p:sp>
      <p:sp>
        <p:nvSpPr>
          <p:cNvPr id="8" name="五边形 7"/>
          <p:cNvSpPr/>
          <p:nvPr/>
        </p:nvSpPr>
        <p:spPr>
          <a:xfrm>
            <a:off x="1059180" y="1504950"/>
            <a:ext cx="2131695" cy="45021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专业性要求加强</a:t>
            </a:r>
            <a:endParaRPr lang="zh-CN" altLang="en-US"/>
          </a:p>
        </p:txBody>
      </p:sp>
      <p:sp>
        <p:nvSpPr>
          <p:cNvPr id="11" name="五边形 10"/>
          <p:cNvSpPr/>
          <p:nvPr>
            <p:custDataLst>
              <p:tags r:id="rId3"/>
            </p:custDataLst>
          </p:nvPr>
        </p:nvSpPr>
        <p:spPr>
          <a:xfrm>
            <a:off x="1059180" y="2531745"/>
            <a:ext cx="2131695" cy="45021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标注成本会增加</a:t>
            </a:r>
            <a:endParaRPr lang="zh-CN" altLang="en-US"/>
          </a:p>
        </p:txBody>
      </p:sp>
      <p:sp>
        <p:nvSpPr>
          <p:cNvPr id="12" name="五边形 11"/>
          <p:cNvSpPr/>
          <p:nvPr>
            <p:custDataLst>
              <p:tags r:id="rId4"/>
            </p:custDataLst>
          </p:nvPr>
        </p:nvSpPr>
        <p:spPr>
          <a:xfrm>
            <a:off x="1059180" y="3540125"/>
            <a:ext cx="2131695" cy="45021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标注效率有待提高</a:t>
            </a:r>
            <a:endParaRPr lang="zh-CN" altLang="en-US"/>
          </a:p>
        </p:txBody>
      </p:sp>
      <p:sp>
        <p:nvSpPr>
          <p:cNvPr id="13" name="五边形 12"/>
          <p:cNvSpPr/>
          <p:nvPr>
            <p:custDataLst>
              <p:tags r:id="rId5"/>
            </p:custDataLst>
          </p:nvPr>
        </p:nvSpPr>
        <p:spPr>
          <a:xfrm>
            <a:off x="1059180" y="4607560"/>
            <a:ext cx="2131695" cy="45021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数据安全保障更严</a:t>
            </a:r>
            <a:endParaRPr lang="zh-CN" altLang="en-US"/>
          </a:p>
        </p:txBody>
      </p:sp>
      <p:sp>
        <p:nvSpPr>
          <p:cNvPr id="14" name="五边形 13"/>
          <p:cNvSpPr/>
          <p:nvPr>
            <p:custDataLst>
              <p:tags r:id="rId6"/>
            </p:custDataLst>
          </p:nvPr>
        </p:nvSpPr>
        <p:spPr>
          <a:xfrm>
            <a:off x="1059180" y="5664835"/>
            <a:ext cx="2131695" cy="45021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数据质量有待提升</a:t>
            </a:r>
            <a:endParaRPr lang="zh-CN" altLang="en-US"/>
          </a:p>
        </p:txBody>
      </p:sp>
      <p:sp>
        <p:nvSpPr>
          <p:cNvPr id="15" name="文本框 14"/>
          <p:cNvSpPr txBox="1"/>
          <p:nvPr/>
        </p:nvSpPr>
        <p:spPr>
          <a:xfrm>
            <a:off x="3817620" y="5593080"/>
            <a:ext cx="6096000" cy="521970"/>
          </a:xfrm>
          <a:prstGeom prst="rect">
            <a:avLst/>
          </a:prstGeom>
          <a:noFill/>
        </p:spPr>
        <p:txBody>
          <a:bodyPr wrap="square" rtlCol="0" anchor="t">
            <a:spAutoFit/>
          </a:bodyPr>
          <a:lstStyle/>
          <a:p>
            <a:r>
              <a:rPr lang="zh-CN" altLang="en-US" sz="1400">
                <a:sym typeface="+mn-ea"/>
              </a:rPr>
              <a:t>人工智能应用</a:t>
            </a:r>
            <a:r>
              <a:rPr lang="zh-CN" altLang="en-US" sz="1400">
                <a:solidFill>
                  <a:srgbClr val="FF0000"/>
                </a:solidFill>
                <a:sym typeface="+mn-ea"/>
              </a:rPr>
              <a:t>对数据的质量要求非常的高</a:t>
            </a:r>
            <a:r>
              <a:rPr lang="zh-CN" altLang="en-US" sz="1400">
                <a:sym typeface="+mn-ea"/>
              </a:rPr>
              <a:t>，要想开发一个表现优秀的AI模型，必须保证训练数据的质量很高。</a:t>
            </a:r>
            <a:endParaRPr lang="zh-CN" altLang="en-US" sz="1400">
              <a:sym typeface="+mn-ea"/>
            </a:endParaRPr>
          </a:p>
        </p:txBody>
      </p:sp>
      <p:sp>
        <p:nvSpPr>
          <p:cNvPr id="16" name="文本框 15"/>
          <p:cNvSpPr txBox="1"/>
          <p:nvPr/>
        </p:nvSpPr>
        <p:spPr>
          <a:xfrm>
            <a:off x="3817620" y="4541520"/>
            <a:ext cx="6096000" cy="521970"/>
          </a:xfrm>
          <a:prstGeom prst="rect">
            <a:avLst/>
          </a:prstGeom>
          <a:noFill/>
        </p:spPr>
        <p:txBody>
          <a:bodyPr wrap="square" rtlCol="0" anchor="t">
            <a:spAutoFit/>
          </a:bodyPr>
          <a:lstStyle/>
          <a:p>
            <a:r>
              <a:rPr lang="zh-CN" altLang="en-US" sz="1400">
                <a:sym typeface="+mn-ea"/>
              </a:rPr>
              <a:t>目前数据标注行业</a:t>
            </a:r>
            <a:r>
              <a:rPr lang="en-US" altLang="zh-CN" sz="1400">
                <a:sym typeface="+mn-ea"/>
              </a:rPr>
              <a:t>65%</a:t>
            </a:r>
            <a:r>
              <a:rPr lang="zh-CN" altLang="en-US" sz="1400">
                <a:sym typeface="+mn-ea"/>
              </a:rPr>
              <a:t>左右是人员在百人以下的小公司，他们的管理不规范，成本会更低，但是</a:t>
            </a:r>
            <a:r>
              <a:rPr lang="zh-CN" altLang="en-US" sz="1400">
                <a:solidFill>
                  <a:srgbClr val="FF0000"/>
                </a:solidFill>
                <a:sym typeface="+mn-ea"/>
              </a:rPr>
              <a:t>数据安全保障性低</a:t>
            </a:r>
            <a:r>
              <a:rPr lang="zh-CN" altLang="en-US" sz="1400">
                <a:sym typeface="+mn-ea"/>
              </a:rPr>
              <a:t>。</a:t>
            </a:r>
            <a:endParaRPr lang="zh-CN" altLang="en-US" sz="1400">
              <a:sym typeface="+mn-ea"/>
            </a:endParaRPr>
          </a:p>
        </p:txBody>
      </p:sp>
      <p:sp>
        <p:nvSpPr>
          <p:cNvPr id="17" name="文本框 16"/>
          <p:cNvSpPr txBox="1"/>
          <p:nvPr/>
        </p:nvSpPr>
        <p:spPr>
          <a:xfrm>
            <a:off x="3817620" y="3540125"/>
            <a:ext cx="6096000" cy="521970"/>
          </a:xfrm>
          <a:prstGeom prst="rect">
            <a:avLst/>
          </a:prstGeom>
          <a:noFill/>
        </p:spPr>
        <p:txBody>
          <a:bodyPr wrap="square" rtlCol="0" anchor="t">
            <a:spAutoFit/>
          </a:bodyPr>
          <a:lstStyle/>
          <a:p>
            <a:r>
              <a:rPr lang="zh-CN" altLang="en-US" sz="1400">
                <a:sym typeface="+mn-ea"/>
              </a:rPr>
              <a:t>标注工具能够帮助标注员完成标注任务，但整体的标注效率仍比较低，尤其是</a:t>
            </a:r>
            <a:r>
              <a:rPr lang="zh-CN" altLang="en-US" sz="1400">
                <a:solidFill>
                  <a:srgbClr val="FF0000"/>
                </a:solidFill>
                <a:sym typeface="+mn-ea"/>
              </a:rPr>
              <a:t>比较熟练的标注员还比较稀缺</a:t>
            </a:r>
            <a:r>
              <a:rPr lang="zh-CN" altLang="en-US" sz="1400">
                <a:sym typeface="+mn-ea"/>
              </a:rPr>
              <a:t>。</a:t>
            </a:r>
            <a:endParaRPr lang="zh-CN" altLang="en-US" sz="1400">
              <a:sym typeface="+mn-ea"/>
            </a:endParaRPr>
          </a:p>
        </p:txBody>
      </p:sp>
      <p:sp>
        <p:nvSpPr>
          <p:cNvPr id="18" name="文本框 17"/>
          <p:cNvSpPr txBox="1"/>
          <p:nvPr/>
        </p:nvSpPr>
        <p:spPr>
          <a:xfrm>
            <a:off x="3752215" y="2513330"/>
            <a:ext cx="7639685" cy="521970"/>
          </a:xfrm>
          <a:prstGeom prst="rect">
            <a:avLst/>
          </a:prstGeom>
          <a:noFill/>
        </p:spPr>
        <p:txBody>
          <a:bodyPr wrap="square" rtlCol="0" anchor="t">
            <a:spAutoFit/>
          </a:bodyPr>
          <a:lstStyle/>
          <a:p>
            <a:r>
              <a:rPr lang="zh-CN" altLang="en-US" sz="1400">
                <a:sym typeface="+mn-ea"/>
              </a:rPr>
              <a:t>常见的数据标注任务如车道线、交通标志、车辆等对标注员的专业能力没有要求，人力成本相对偏低。但对于医疗、金融等领域，则</a:t>
            </a:r>
            <a:r>
              <a:rPr lang="zh-CN" altLang="en-US" sz="1400">
                <a:solidFill>
                  <a:srgbClr val="FF0000"/>
                </a:solidFill>
                <a:sym typeface="+mn-ea"/>
              </a:rPr>
              <a:t>需要更多的专业人才输入，这就会有更高的人力成本</a:t>
            </a:r>
            <a:r>
              <a:rPr lang="zh-CN" altLang="en-US" sz="1400">
                <a:sym typeface="+mn-ea"/>
              </a:rPr>
              <a:t>。</a:t>
            </a:r>
            <a:endParaRPr lang="zh-CN" altLang="en-US" sz="1400">
              <a:sym typeface="+mn-ea"/>
            </a:endParaRPr>
          </a:p>
        </p:txBody>
      </p:sp>
      <p:pic>
        <p:nvPicPr>
          <p:cNvPr id="19" name="图片 18"/>
          <p:cNvPicPr>
            <a:picLocks noChangeAspect="1"/>
          </p:cNvPicPr>
          <p:nvPr>
            <p:custDataLst>
              <p:tags r:id="rId7"/>
            </p:custDataLst>
          </p:nvPr>
        </p:nvPicPr>
        <p:blipFill>
          <a:blip r:embed="rId8"/>
          <a:stretch>
            <a:fillRect/>
          </a:stretch>
        </p:blipFill>
        <p:spPr>
          <a:xfrm>
            <a:off x="8831580" y="45085"/>
            <a:ext cx="1233805" cy="925195"/>
          </a:xfrm>
          <a:prstGeom prst="rect">
            <a:avLst/>
          </a:prstGeom>
        </p:spPr>
      </p:pic>
      <p:sp>
        <p:nvSpPr>
          <p:cNvPr id="4" name="灯片编号占位符 3"/>
          <p:cNvSpPr>
            <a:spLocks noGrp="1"/>
          </p:cNvSpPr>
          <p:nvPr>
            <p:ph type="sldNum" sz="quarter" idx="12"/>
          </p:nvPr>
        </p:nvSpPr>
        <p:spPr/>
        <p:txBody>
          <a:bodyPr>
            <a:noAutofit/>
          </a:bodyPr>
          <a:lstStyle/>
          <a:p>
            <a:fld id="{49AE70B2-8BF9-45C0-BB95-33D1B9D3A854}" type="slidenum">
              <a:rPr lang="zh-CN" altLang="en-US" sz="1600" smtClean="0"/>
            </a:fld>
            <a:endParaRPr lang="zh-CN" altLang="en-US" sz="160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 name="KSO_WM_UNIT_PLACING_PICTURE_USER_VIEWPORT" val="{&quot;height&quot;:1278,&quot;width&quot;:1704}"/>
</p:tagLst>
</file>

<file path=ppt/tags/tag104.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2*l_h_f*1_1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106.xml><?xml version="1.0" encoding="utf-8"?>
<p:tagLst xmlns:p="http://schemas.openxmlformats.org/presentationml/2006/main">
  <p:tag name="KSO_WM_BEAUTIFY_FLAG" val=""/>
  <p:tag name="KSO_WM_UNIT_PLACING_PICTURE_USER_VIEWPORT" val="{&quot;height&quot;:1278,&quot;width&quot;:1704}"/>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108.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2*l_h_f*1_1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 name="KSO_WM_UNIT_PLACING_PICTURE_USER_VIEWPORT" val="{&quot;height&quot;:1278,&quot;width&quot;:1704}"/>
</p:tagLst>
</file>

<file path=ppt/tags/tag111.xml><?xml version="1.0" encoding="utf-8"?>
<p:tagLst xmlns:p="http://schemas.openxmlformats.org/presentationml/2006/main">
  <p:tag name="KSO_WM_UNIT_PLACING_PICTURE_USER_VIEWPORT" val="{&quot;height&quot;:6000,&quot;width&quot;:9855}"/>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113.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2*l_h_f*1_1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 name="KSO_WM_UNIT_PLACING_PICTURE_USER_VIEWPORT" val="{&quot;height&quot;:1278,&quot;width&quot;:1704}"/>
</p:tagLst>
</file>

<file path=ppt/tags/tag119.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2*l_h_f*1_1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121.xml><?xml version="1.0" encoding="utf-8"?>
<p:tagLst xmlns:p="http://schemas.openxmlformats.org/presentationml/2006/main">
  <p:tag name="KSO_WM_BEAUTIFY_FLAG" val=""/>
  <p:tag name="KSO_WM_UNIT_PLACING_PICTURE_USER_VIEWPORT" val="{&quot;height&quot;:1278,&quot;width&quot;:1704}"/>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
  <p:tag name="KSO_WM_UNIT_LINE_FORE_SCHEMECOLOR_INDEX" val="14"/>
  <p:tag name="KSO_WM_UNIT_LINE_FILL_TYPE" val="2"/>
  <p:tag name="KSO_WM_UNIT_USESOURCEFORMAT_APPLY" val="1"/>
</p:tagLst>
</file>

<file path=ppt/tags/tag154.xml><?xml version="1.0" encoding="utf-8"?>
<p:tagLst xmlns:p="http://schemas.openxmlformats.org/presentationml/2006/main">
  <p:tag name="KSO_WM_BEAUTIFY_FLAG" val=""/>
  <p:tag name="KSO_WM_UNIT_PLACING_PICTURE_USER_VIEWPORT" val="{&quot;height&quot;:1278,&quot;width&quot;:1704}"/>
</p:tagLst>
</file>

<file path=ppt/tags/tag155.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2*l_h_f*1_1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156.xml><?xml version="1.0" encoding="utf-8"?>
<p:tagLst xmlns:p="http://schemas.openxmlformats.org/presentationml/2006/main">
  <p:tag name="KSO_WM_TEMPLATE_CATEGORY" val="diagram"/>
  <p:tag name="KSO_WM_TEMPLATE_INDEX" val="160560"/>
  <p:tag name="KSO_WM_UNIT_TYPE" val="n_h_i"/>
  <p:tag name="KSO_WM_UNIT_INDEX" val="1_1_1"/>
  <p:tag name="KSO_WM_UNIT_ID" val="diagram160560_5*n_h_i*1_1_1"/>
  <p:tag name="KSO_WM_UNIT_LAYERLEVEL" val="1_1_1"/>
  <p:tag name="KSO_WM_BEAUTIFY_FLAG" val="#wm#"/>
  <p:tag name="KSO_WM_TAG_VERSION" val="1.0"/>
  <p:tag name="KSO_WM_DIAGRAM_GROUP_CODE" val="n1-1"/>
  <p:tag name="KSO_WM_UNIT_FILL_FORE_SCHEMECOLOR_INDEX" val="5"/>
  <p:tag name="KSO_WM_UNIT_FILL_TYPE" val="1"/>
</p:tagLst>
</file>

<file path=ppt/tags/tag157.xml><?xml version="1.0" encoding="utf-8"?>
<p:tagLst xmlns:p="http://schemas.openxmlformats.org/presentationml/2006/main">
  <p:tag name="KSO_WM_TEMPLATE_CATEGORY" val="diagram"/>
  <p:tag name="KSO_WM_TEMPLATE_INDEX" val="160560"/>
  <p:tag name="KSO_WM_UNIT_TYPE" val="n_h_h_f"/>
  <p:tag name="KSO_WM_UNIT_INDEX" val="1_2_2_1"/>
  <p:tag name="KSO_WM_UNIT_ID" val="diagram160560_5*n_h_h_f*1_2_2_1"/>
  <p:tag name="KSO_WM_UNIT_LAYERLEVEL" val="1_1_1_1"/>
  <p:tag name="KSO_WM_UNIT_VALUE" val="19"/>
  <p:tag name="KSO_WM_UNIT_HIGHLIGHT" val="0"/>
  <p:tag name="KSO_WM_UNIT_COMPATIBLE" val="0"/>
  <p:tag name="KSO_WM_UNIT_CLEAR" val="0"/>
  <p:tag name="KSO_WM_UNIT_PRESET_TEXT_INDEX" val="4"/>
  <p:tag name="KSO_WM_UNIT_PRESET_TEXT_LEN" val="38"/>
  <p:tag name="KSO_WM_BEAUTIFY_FLAG" val=""/>
  <p:tag name="KSO_WM_TAG_VERSION" val="1.0"/>
  <p:tag name="KSO_WM_DIAGRAM_GROUP_CODE" val="n1-1"/>
  <p:tag name="KSO_WM_UNIT_FILL_FORE_SCHEMECOLOR_INDEX" val="5"/>
  <p:tag name="KSO_WM_UNIT_FILL_TYPE" val="1"/>
  <p:tag name="KSO_WM_UNIT_TEXT_FILL_FORE_SCHEMECOLOR_INDEX" val="14"/>
  <p:tag name="KSO_WM_UNIT_TEXT_FILL_TYPE" val="1"/>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TEMPLATE_CATEGORY" val="diagram"/>
  <p:tag name="KSO_WM_TEMPLATE_INDEX" val="160560"/>
  <p:tag name="KSO_WM_UNIT_TYPE" val="n_h_h_f"/>
  <p:tag name="KSO_WM_UNIT_INDEX" val="1_2_2_1"/>
  <p:tag name="KSO_WM_UNIT_ID" val="diagram160560_5*n_h_h_f*1_2_2_1"/>
  <p:tag name="KSO_WM_UNIT_LAYERLEVEL" val="1_1_1_1"/>
  <p:tag name="KSO_WM_UNIT_VALUE" val="19"/>
  <p:tag name="KSO_WM_UNIT_HIGHLIGHT" val="0"/>
  <p:tag name="KSO_WM_UNIT_COMPATIBLE" val="0"/>
  <p:tag name="KSO_WM_UNIT_CLEAR" val="0"/>
  <p:tag name="KSO_WM_UNIT_PRESET_TEXT_INDEX" val="4"/>
  <p:tag name="KSO_WM_UNIT_PRESET_TEXT_LEN" val="38"/>
  <p:tag name="KSO_WM_BEAUTIFY_FLAG" val=""/>
  <p:tag name="KSO_WM_TAG_VERSION" val="1.0"/>
  <p:tag name="KSO_WM_DIAGRAM_GROUP_CODE" val="n1-1"/>
  <p:tag name="KSO_WM_UNIT_FILL_FORE_SCHEMECOLOR_INDEX" val="5"/>
  <p:tag name="KSO_WM_UNIT_FILL_TYPE" val="1"/>
  <p:tag name="KSO_WM_UNIT_TEXT_FILL_FORE_SCHEMECOLOR_INDEX" val="14"/>
  <p:tag name="KSO_WM_UNIT_TEXT_FILL_TYPE" val="1"/>
</p:tagLst>
</file>

<file path=ppt/tags/tag161.xml><?xml version="1.0" encoding="utf-8"?>
<p:tagLst xmlns:p="http://schemas.openxmlformats.org/presentationml/2006/main">
  <p:tag name="KSO_WM_TEMPLATE_CATEGORY" val="diagram"/>
  <p:tag name="KSO_WM_TEMPLATE_INDEX" val="160560"/>
  <p:tag name="KSO_WM_UNIT_TYPE" val="n_h_h_f"/>
  <p:tag name="KSO_WM_UNIT_INDEX" val="1_2_2_1"/>
  <p:tag name="KSO_WM_UNIT_ID" val="diagram160560_5*n_h_h_f*1_2_2_1"/>
  <p:tag name="KSO_WM_UNIT_LAYERLEVEL" val="1_1_1_1"/>
  <p:tag name="KSO_WM_UNIT_VALUE" val="19"/>
  <p:tag name="KSO_WM_UNIT_HIGHLIGHT" val="0"/>
  <p:tag name="KSO_WM_UNIT_COMPATIBLE" val="0"/>
  <p:tag name="KSO_WM_UNIT_CLEAR" val="0"/>
  <p:tag name="KSO_WM_UNIT_PRESET_TEXT_INDEX" val="4"/>
  <p:tag name="KSO_WM_UNIT_PRESET_TEXT_LEN" val="38"/>
  <p:tag name="KSO_WM_BEAUTIFY_FLAG" val=""/>
  <p:tag name="KSO_WM_TAG_VERSION" val="1.0"/>
  <p:tag name="KSO_WM_DIAGRAM_GROUP_CODE" val="n1-1"/>
  <p:tag name="KSO_WM_UNIT_FILL_FORE_SCHEMECOLOR_INDEX" val="5"/>
  <p:tag name="KSO_WM_UNIT_FILL_TYPE" val="1"/>
  <p:tag name="KSO_WM_UNIT_TEXT_FILL_FORE_SCHEMECOLOR_INDEX" val="14"/>
  <p:tag name="KSO_WM_UNIT_TEXT_FILL_TYPE"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163.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176_2*a*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64.xml><?xml version="1.0" encoding="utf-8"?>
<p:tagLst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176_2*b*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176_2*i*1"/>
  <p:tag name="KSO_WM_TEMPLATE_CATEGORY" val="custom"/>
  <p:tag name="KSO_WM_TEMPLATE_INDEX" val="20205176"/>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2*l_h_f*1_1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168.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2*l_h_f*1_2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169.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2*l_h_f*1_2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 name="KSO_WM_UNIT_PLACING_PICTURE_USER_VIEWPORT" val="{&quot;height&quot;:1516,&quot;width&quot;:2021}"/>
</p:tagLst>
</file>

<file path=ppt/tags/tag171.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2*l_h_f*1_2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172.xml><?xml version="1.0" encoding="utf-8"?>
<p:tagLst xmlns:p="http://schemas.openxmlformats.org/presentationml/2006/main">
  <p:tag name="KSO_WM_SLIDE_ID" val="custom20205176_2"/>
  <p:tag name="KSO_WM_TEMPLATE_SUBCATEGORY" val="19"/>
  <p:tag name="KSO_WM_TEMPLATE_MASTER_TYPE" val="0"/>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5176"/>
  <p:tag name="KSO_WM_SLIDE_LAYOUT" val="a_b_l"/>
  <p:tag name="KSO_WM_SLIDE_LAYOUT_CNT" val="1_1_1"/>
  <p:tag name="KSO_WM_UNIT_SHOW_EDIT_AREA_INDICATION" val="1"/>
  <p:tag name="KSO_WM_SPECIAL_SOURCE" val="bdnul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
  <p:tag name="KSO_WM_UNIT_LINE_FORE_SCHEMECOLOR_INDEX" val="14"/>
  <p:tag name="KSO_WM_UNIT_LINE_FILL_TYPE" val="2"/>
  <p:tag name="KSO_WM_UNIT_USESOURCEFORMAT_APPLY" val="1"/>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 name="KSO_WM_UNIT_PLACING_PICTURE_USER_VIEWPORT" val="{&quot;height&quot;:1278,&quot;width&quot;:170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2*l_h_f*1_1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
  <p:tag name="KSO_WM_UNIT_LINE_FORE_SCHEMECOLOR_INDEX" val="14"/>
  <p:tag name="KSO_WM_UNIT_LINE_FILL_TYPE" val="2"/>
  <p:tag name="KSO_WM_UNIT_USESOURCEFORMAT_APPLY" val="1"/>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 name="KSO_WM_UNIT_PLACING_PICTURE_USER_VIEWPORT" val="{&quot;height&quot;:1278,&quot;width&quot;:1704}"/>
</p:tagLst>
</file>

<file path=ppt/tags/tag207.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2*l_h_f*1_1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209.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176_2*a*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176_2*b*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176_2*i*1"/>
  <p:tag name="KSO_WM_TEMPLATE_CATEGORY" val="custom"/>
  <p:tag name="KSO_WM_TEMPLATE_INDEX" val="20205176"/>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2*l_h_f*1_1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214.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2*l_h_f*1_2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215.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2*l_h_f*1_2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216.xml><?xml version="1.0" encoding="utf-8"?>
<p:tagLst xmlns:p="http://schemas.openxmlformats.org/presentationml/2006/main">
  <p:tag name="KSO_WM_BEAUTIFY_FLAG" val=""/>
  <p:tag name="KSO_WM_UNIT_PLACING_PICTURE_USER_VIEWPORT" val="{&quot;height&quot;:1516,&quot;width&quot;:2021}"/>
</p:tagLst>
</file>

<file path=ppt/tags/tag217.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2*l_h_f*1_2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218.xml><?xml version="1.0" encoding="utf-8"?>
<p:tagLst xmlns:p="http://schemas.openxmlformats.org/presentationml/2006/main">
  <p:tag name="KSO_WM_SLIDE_ID" val="custom20205176_2"/>
  <p:tag name="KSO_WM_TEMPLATE_SUBCATEGORY" val="19"/>
  <p:tag name="KSO_WM_TEMPLATE_MASTER_TYPE" val="0"/>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5176"/>
  <p:tag name="KSO_WM_SLIDE_LAYOUT" val="a_b_l"/>
  <p:tag name="KSO_WM_SLIDE_LAYOUT_CNT" val="1_1_1"/>
  <p:tag name="KSO_WM_UNIT_SHOW_EDIT_AREA_INDICATION" val="1"/>
  <p:tag name="KSO_WM_SPECIAL_SOURCE" val="bdnull"/>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
  <p:tag name="KSO_WM_UNIT_LINE_FORE_SCHEMECOLOR_INDEX" val="14"/>
  <p:tag name="KSO_WM_UNIT_LINE_FILL_TYPE" val="2"/>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 name="KSO_WM_UNIT_PLACING_PICTURE_USER_VIEWPORT" val="{&quot;height&quot;:1278,&quot;width&quot;:1704}"/>
</p:tagLst>
</file>

<file path=ppt/tags/tag221.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2*l_h_f*1_1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2*l_h_f*1_1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
  <p:tag name="KSO_WM_UNIT_LINE_FORE_SCHEMECOLOR_INDEX" val="14"/>
  <p:tag name="KSO_WM_UNIT_LINE_FILL_TYPE" val="2"/>
  <p:tag name="KSO_WM_UNIT_USESOURCEFORMAT_APPLY" val="1"/>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PP_MARK_KEY" val="50d34d11-b7fe-4e1b-92e0-9b8167a1f928"/>
  <p:tag name="COMMONDATA" val="eyJoZGlkIjoiZDRmMTJjNTM0ZWFhM2VjYjIyZWYxMDU4M2IxOTA3MmYifQ=="/>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PLACING_PICTURE_USER_VIEWPORT" val="{&quot;height&quot;:3569.5779527559052,&quot;width&quot;:19200}"/>
</p:tagLst>
</file>

<file path=ppt/tags/tag64.xml><?xml version="1.0" encoding="utf-8"?>
<p:tagLst xmlns:p="http://schemas.openxmlformats.org/presentationml/2006/main">
  <p:tag name="KSO_WM_BEAUTIFY_FLAG" val=""/>
  <p:tag name="KSO_WM_UNIT_PLACING_PICTURE_USER_VIEWPORT" val="{&quot;height&quot;:1278,&quot;width&quot;:1704}"/>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66.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176_2*a*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67.xml><?xml version="1.0" encoding="utf-8"?>
<p:tagLst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176_2*b*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176_2*i*1"/>
  <p:tag name="KSO_WM_TEMPLATE_CATEGORY" val="custom"/>
  <p:tag name="KSO_WM_TEMPLATE_INDEX" val="20205176"/>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69.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2*l_h_f*1_1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2*l_h_f*1_2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1"/>
</p:tagLst>
</file>

<file path=ppt/tags/tag71.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2*l_h_f*1_2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1"/>
</p:tagLst>
</file>

<file path=ppt/tags/tag72.xml><?xml version="1.0" encoding="utf-8"?>
<p:tagLst xmlns:p="http://schemas.openxmlformats.org/presentationml/2006/main">
  <p:tag name="KSO_WM_BEAUTIFY_FLAG" val=""/>
  <p:tag name="KSO_WM_UNIT_PLACING_PICTURE_USER_VIEWPORT" val="{&quot;height&quot;:1516,&quot;width&quot;:2021}"/>
</p:tagLst>
</file>

<file path=ppt/tags/tag73.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2*l_h_f*1_2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74.xml><?xml version="1.0" encoding="utf-8"?>
<p:tagLst xmlns:p="http://schemas.openxmlformats.org/presentationml/2006/main">
  <p:tag name="KSO_WM_SLIDE_ID" val="custom20205176_2"/>
  <p:tag name="KSO_WM_TEMPLATE_SUBCATEGORY" val="19"/>
  <p:tag name="KSO_WM_TEMPLATE_MASTER_TYPE" val="0"/>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5176"/>
  <p:tag name="KSO_WM_SLIDE_LAYOUT" val="a_b_l"/>
  <p:tag name="KSO_WM_SLIDE_LAYOUT_CNT" val="1_1_1"/>
  <p:tag name="KSO_WM_UNIT_SHOW_EDIT_AREA_INDICATION" val="1"/>
  <p:tag name="KSO_WM_SPECIAL_SOURCE" val="bdnull"/>
</p:tagLst>
</file>

<file path=ppt/tags/tag75.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2*l_h_f*1_1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1"/>
  <p:tag name="KSO_WM_UNIT_PLACING_PICTURE_USER_VIEWPORT" val="{&quot;height&quot;:1581.6,&quot;width&quot;:8265}"/>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 name="KSO_WM_UNIT_PLACING_PICTURE_USER_VIEWPORT" val="{&quot;height&quot;:1278,&quot;width&quot;:1704}"/>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84.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2*l_h_f*1_1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 name="KSO_WM_UNIT_PLACING_PICTURE_USER_VIEWPORT" val="{&quot;height&quot;:1581.6,&quot;width&quot;:8265}"/>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 name="KSO_WM_UNIT_PLACING_PICTURE_USER_VIEWPORT" val="{&quot;height&quot;:1278,&quot;width&quot;:1704}"/>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88.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176_2*a*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89.xml><?xml version="1.0" encoding="utf-8"?>
<p:tagLst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176_2*b*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176_2*i*1"/>
  <p:tag name="KSO_WM_TEMPLATE_CATEGORY" val="custom"/>
  <p:tag name="KSO_WM_TEMPLATE_INDEX" val="20205176"/>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2*l_h_f*1_1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93.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2*l_h_f*1_2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94.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2*l_h_f*1_2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95.xml><?xml version="1.0" encoding="utf-8"?>
<p:tagLst xmlns:p="http://schemas.openxmlformats.org/presentationml/2006/main">
  <p:tag name="KSO_WM_BEAUTIFY_FLAG" val=""/>
  <p:tag name="KSO_WM_UNIT_PLACING_PICTURE_USER_VIEWPORT" val="{&quot;height&quot;:1516,&quot;width&quot;:2021}"/>
</p:tagLst>
</file>

<file path=ppt/tags/tag96.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2*l_h_f*1_2_1"/>
  <p:tag name="KSO_WM_TEMPLATE_CATEGORY" val="custom"/>
  <p:tag name="KSO_WM_TEMPLATE_INDEX" val="20205176"/>
  <p:tag name="KSO_WM_UNIT_LAYERLEVEL" val="1_1_1"/>
  <p:tag name="KSO_WM_TAG_VERSION" val="1.0"/>
  <p:tag name="KSO_WM_BEAUTIFY_FLAG" val=""/>
  <p:tag name="KSO_WM_UNIT_SHOW_EDIT_AREA_INDICATION" val="1"/>
  <p:tag name="KSO_WM_UNIT_TEXT_FILL_FORE_SCHEMECOLOR_INDEX" val="13"/>
  <p:tag name="KSO_WM_UNIT_TEXT_FILL_TYPE" val="1"/>
  <p:tag name="KSO_WM_UNIT_USESOURCEFORMAT_APPLY" val="1"/>
</p:tagLst>
</file>

<file path=ppt/tags/tag97.xml><?xml version="1.0" encoding="utf-8"?>
<p:tagLst xmlns:p="http://schemas.openxmlformats.org/presentationml/2006/main">
  <p:tag name="KSO_WM_SLIDE_ID" val="custom20205176_2"/>
  <p:tag name="KSO_WM_TEMPLATE_SUBCATEGORY" val="19"/>
  <p:tag name="KSO_WM_TEMPLATE_MASTER_TYPE" val="0"/>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5176"/>
  <p:tag name="KSO_WM_SLIDE_LAYOUT" val="a_b_l"/>
  <p:tag name="KSO_WM_SLIDE_LAYOUT_CNT" val="1_1_1"/>
  <p:tag name="KSO_WM_UNIT_SHOW_EDIT_AREA_INDICATION" val="1"/>
  <p:tag name="KSO_WM_SPECIAL_SOURCE" val="bdnull"/>
</p:tagLst>
</file>

<file path=ppt/tags/tag98.xml><?xml version="1.0" encoding="utf-8"?>
<p:tagLst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2*l_h_f*1_1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2*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heme/theme1.xml><?xml version="1.0" encoding="utf-8"?>
<a:theme xmlns:a="http://schemas.openxmlformats.org/drawingml/2006/main" name="NSFC-雅黑-201专用-简洁-蓝色系-带分标题注释">
  <a:themeElements>
    <a:clrScheme name="x421">
      <a:dk1>
        <a:srgbClr val="232323"/>
      </a:dk1>
      <a:lt1>
        <a:srgbClr val="FEFEFE"/>
      </a:lt1>
      <a:dk2>
        <a:srgbClr val="3C3C3C"/>
      </a:dk2>
      <a:lt2>
        <a:srgbClr val="FAFAFA"/>
      </a:lt2>
      <a:accent1>
        <a:srgbClr val="234171"/>
      </a:accent1>
      <a:accent2>
        <a:srgbClr val="FFC000"/>
      </a:accent2>
      <a:accent3>
        <a:srgbClr val="3B6DBF"/>
      </a:accent3>
      <a:accent4>
        <a:srgbClr val="FFD85D"/>
      </a:accent4>
      <a:accent5>
        <a:srgbClr val="63891F"/>
      </a:accent5>
      <a:accent6>
        <a:srgbClr val="758085"/>
      </a:accent6>
      <a:hlink>
        <a:srgbClr val="3399FF"/>
      </a:hlink>
      <a:folHlink>
        <a:srgbClr val="B2B2B2"/>
      </a:folHlink>
    </a:clrScheme>
    <a:fontScheme name="雅黑&amp;Tahoma">
      <a:majorFont>
        <a:latin typeface="Tahoma"/>
        <a:ea typeface="微软雅黑"/>
        <a:cs typeface=""/>
      </a:majorFont>
      <a:minorFont>
        <a:latin typeface="Tahom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lIns="45720" rIns="45720" anchor="ctr"/>
      <a:lstStyle>
        <a:defPPr algn="ctr">
          <a:defRPr sz="1500" b="1">
            <a:solidFill>
              <a:schemeClr val="bg1"/>
            </a:solidFill>
            <a:latin typeface="华文楷体" panose="02010600040101010101" pitchFamily="2" charset="-122"/>
            <a:ea typeface="华文楷体" panose="02010600040101010101" pitchFamily="2"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1972</Words>
  <Application>WPS 演示</Application>
  <PresentationFormat>宽屏</PresentationFormat>
  <Paragraphs>303</Paragraphs>
  <Slides>17</Slides>
  <Notes>24</Notes>
  <HiddenSlides>0</HiddenSlides>
  <MMClips>0</MMClips>
  <ScaleCrop>false</ScaleCrop>
  <HeadingPairs>
    <vt:vector size="8" baseType="variant">
      <vt:variant>
        <vt:lpstr>已用的字体</vt:lpstr>
      </vt:variant>
      <vt:variant>
        <vt:i4>22</vt:i4>
      </vt:variant>
      <vt:variant>
        <vt:lpstr>主题</vt:lpstr>
      </vt:variant>
      <vt:variant>
        <vt:i4>2</vt:i4>
      </vt:variant>
      <vt:variant>
        <vt:lpstr>嵌入 OLE 服务器</vt:lpstr>
      </vt:variant>
      <vt:variant>
        <vt:i4>0</vt:i4>
      </vt:variant>
      <vt:variant>
        <vt:lpstr>幻灯片标题</vt:lpstr>
      </vt:variant>
      <vt:variant>
        <vt:i4>17</vt:i4>
      </vt:variant>
    </vt:vector>
  </HeadingPairs>
  <TitlesOfParts>
    <vt:vector size="41" baseType="lpstr">
      <vt:lpstr>Arial</vt:lpstr>
      <vt:lpstr>宋体</vt:lpstr>
      <vt:lpstr>Wingdings</vt:lpstr>
      <vt:lpstr>华文楷体</vt:lpstr>
      <vt:lpstr>Calibri</vt:lpstr>
      <vt:lpstr>黑体</vt:lpstr>
      <vt:lpstr>Arial Unicode MS</vt:lpstr>
      <vt:lpstr>微软雅黑</vt:lpstr>
      <vt:lpstr>楷体</vt:lpstr>
      <vt:lpstr>Wingdings</vt:lpstr>
      <vt:lpstr>Verdana</vt:lpstr>
      <vt:lpstr>Helvetica Neue</vt:lpstr>
      <vt:lpstr>仿宋</vt:lpstr>
      <vt:lpstr>Tahoma</vt:lpstr>
      <vt:lpstr>等线</vt:lpstr>
      <vt:lpstr>方正小标宋简体</vt:lpstr>
      <vt:lpstr>Times New Roman</vt:lpstr>
      <vt:lpstr>华文新魏</vt:lpstr>
      <vt:lpstr>MS PGothic</vt:lpstr>
      <vt:lpstr>Helvetica Neue</vt:lpstr>
      <vt:lpstr>system-ui</vt:lpstr>
      <vt:lpstr>Segoe Print</vt:lpstr>
      <vt:lpstr>NSFC-雅黑-201专用-简洁-蓝色系-带分标题注释</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葛 俊潇</dc:creator>
  <cp:lastModifiedBy>万达教育学历提升</cp:lastModifiedBy>
  <cp:revision>88</cp:revision>
  <dcterms:created xsi:type="dcterms:W3CDTF">2023-02-27T15:28:00Z</dcterms:created>
  <dcterms:modified xsi:type="dcterms:W3CDTF">2023-07-11T02:06:08Z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2A7D1EB782394EB6AC169CF1916D7B1D</vt:lpwstr>
  </property>
  <property fmtid="{D5CDD505-2E9C-101B-9397-08002B2CF9AE}" pid="3" name="KSOProductBuildVer">
    <vt:lpwstr>2052-12.1.0.15066</vt:lpwstr>
  </property>
</Properties>
</file>