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7" r:id="rId4"/>
    <p:sldMasterId id="2147483659" r:id="rId5"/>
    <p:sldMasterId id="2147483661" r:id="rId6"/>
    <p:sldMasterId id="2147483666" r:id="rId7"/>
  </p:sldMasterIdLst>
  <p:notesMasterIdLst>
    <p:notesMasterId r:id="rId9"/>
  </p:notesMasterIdLst>
  <p:handoutMasterIdLst>
    <p:handoutMasterId r:id="rId25"/>
  </p:handoutMasterIdLst>
  <p:sldIdLst>
    <p:sldId id="283" r:id="rId8"/>
    <p:sldId id="282" r:id="rId10"/>
    <p:sldId id="281" r:id="rId11"/>
    <p:sldId id="306" r:id="rId12"/>
    <p:sldId id="314" r:id="rId13"/>
    <p:sldId id="299" r:id="rId14"/>
    <p:sldId id="300" r:id="rId15"/>
    <p:sldId id="307" r:id="rId16"/>
    <p:sldId id="308" r:id="rId17"/>
    <p:sldId id="309" r:id="rId18"/>
    <p:sldId id="310" r:id="rId19"/>
    <p:sldId id="311" r:id="rId20"/>
    <p:sldId id="312" r:id="rId21"/>
    <p:sldId id="313" r:id="rId22"/>
    <p:sldId id="304" r:id="rId23"/>
    <p:sldId id="280" r:id="rId24"/>
  </p:sldIdLst>
  <p:sldSz cx="1219644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283"/>
          </p14:sldIdLst>
        </p14:section>
        <p14:section name="目录页" id="{9D221634-295C-7843-AF5C-A0CB4F229241}">
          <p14:sldIdLst>
            <p14:sldId id="282"/>
          </p14:sldIdLst>
        </p14:section>
        <p14:section name="项目详情" id="{FD05EE94-C931-8C4B-83A2-004B32AA1207}">
          <p14:sldIdLst>
            <p14:sldId id="281"/>
            <p14:sldId id="306"/>
            <p14:sldId id="314"/>
            <p14:sldId id="299"/>
            <p14:sldId id="300"/>
            <p14:sldId id="307"/>
            <p14:sldId id="308"/>
            <p14:sldId id="309"/>
            <p14:sldId id="310"/>
            <p14:sldId id="311"/>
            <p14:sldId id="312"/>
            <p14:sldId id="313"/>
            <p14:sldId id="304"/>
          </p14:sldIdLst>
        </p14:section>
        <p14:section name="结束页" id="{3F9D54A7-3BE2-2540-BB4C-DFE5509085F3}">
          <p14:sldIdLst>
            <p14:sldId id="280"/>
          </p14:sldIdLst>
        </p14:section>
      </p14:sectionLst>
    </p:ext>
    <p:ext uri="{EFAFB233-063F-42B5-8137-9DF3F51BA10A}">
      <p15:sldGuideLst xmlns:p15="http://schemas.microsoft.com/office/powerpoint/2012/main">
        <p15:guide id="5" pos="3682" userDrawn="1">
          <p15:clr>
            <a:srgbClr val="A4A3A4"/>
          </p15:clr>
        </p15:guide>
        <p15:guide id="6" orient="horz" pos="2160" userDrawn="1">
          <p15:clr>
            <a:srgbClr val="A4A3A4"/>
          </p15:clr>
        </p15:guide>
        <p15:guide id="7" pos="35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1515"/>
    <a:srgbClr val="C7000B"/>
    <a:srgbClr val="575756"/>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87231" autoAdjust="0"/>
  </p:normalViewPr>
  <p:slideViewPr>
    <p:cSldViewPr snapToGrid="0" snapToObjects="1" showGuides="1">
      <p:cViewPr varScale="1">
        <p:scale>
          <a:sx n="80" d="100"/>
          <a:sy n="80" d="100"/>
        </p:scale>
        <p:origin x="48" y="643"/>
      </p:cViewPr>
      <p:guideLst>
        <p:guide pos="3682"/>
        <p:guide orient="horz" pos="2160"/>
        <p:guide pos="356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27.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7326F3-4732-B74B-9C70-D0992466E49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6" name="Text Placeholder 5"/>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201" y="1231615"/>
            <a:ext cx="9703492" cy="639354"/>
          </a:xfrm>
        </p:spPr>
        <p:txBody>
          <a:bodyPr/>
          <a:lstStyle>
            <a:lvl1pPr>
              <a:defRPr/>
            </a:lvl1pPr>
          </a:lstStyle>
          <a:p>
            <a:r>
              <a:rPr lang="zh-CN" altLang="en-US" dirty="0"/>
              <a:t>目录</a:t>
            </a:r>
            <a:endParaRPr lang="zh-CN" altLang="en-US" dirty="0"/>
          </a:p>
        </p:txBody>
      </p:sp>
      <p:sp>
        <p:nvSpPr>
          <p:cNvPr id="3" name="内容占位符 2"/>
          <p:cNvSpPr>
            <a:spLocks noGrp="1"/>
          </p:cNvSpPr>
          <p:nvPr>
            <p:ph idx="1"/>
          </p:nvPr>
        </p:nvSpPr>
        <p:spPr>
          <a:xfrm>
            <a:off x="1417253" y="2083433"/>
            <a:ext cx="9362259" cy="3793272"/>
          </a:xfrm>
        </p:spPr>
        <p:txBody>
          <a:bodyPr/>
          <a:lstStyle>
            <a:lvl1pPr>
              <a:defRPr>
                <a:solidFill>
                  <a:schemeClr val="tx1"/>
                </a:solidFill>
              </a:defRPr>
            </a:lvl1pPr>
          </a:lstStyle>
          <a:p>
            <a:pPr lvl="0"/>
            <a:r>
              <a:rPr lang="zh-CN" altLang="en-US" dirty="0"/>
              <a:t>单击此处编辑母版文本样式</a:t>
            </a:r>
            <a:endParaRPr lang="en-US" altLang="zh-CN" dirty="0"/>
          </a:p>
          <a:p>
            <a:pPr lvl="0"/>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520" y="2129932"/>
            <a:ext cx="10367725" cy="1471272"/>
          </a:xfrm>
        </p:spPr>
        <p:txBody>
          <a:bodyPr>
            <a:normAutofit/>
          </a:bodyPr>
          <a:lstStyle>
            <a:lvl1pPr algn="ctr">
              <a:defRPr sz="4000">
                <a:latin typeface="微软雅黑" panose="020B0503020204020204" pitchFamily="34" charset="-122"/>
                <a:ea typeface="微软雅黑" panose="020B0503020204020204" pitchFamily="34" charset="-122"/>
              </a:defRPr>
            </a:lvl1pPr>
          </a:lstStyle>
          <a:p>
            <a:r>
              <a:rPr lang="zh-CN" altLang="en-US" dirty="0"/>
              <a:t>微软雅黑 </a:t>
            </a:r>
            <a:r>
              <a:rPr lang="en-US" altLang="zh-CN" dirty="0"/>
              <a:t>40pt </a:t>
            </a:r>
            <a:r>
              <a:rPr lang="zh-CN" altLang="en-US" dirty="0"/>
              <a:t>，居中，最多两行</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09679" y="1599829"/>
            <a:ext cx="5412493" cy="4526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4592" y="1599829"/>
            <a:ext cx="5412492" cy="4526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微软雅黑" panose="020B0503020204020204" pitchFamily="34" charset="-122"/>
                <a:ea typeface="微软雅黑" panose="020B0503020204020204" pitchFamily="34" charset="-122"/>
              </a:defRPr>
            </a:lvl1pPr>
            <a:lvl2pPr marL="593725" indent="0" algn="ctr">
              <a:buNone/>
              <a:defRPr sz="2600"/>
            </a:lvl2pPr>
            <a:lvl3pPr marL="1188085" indent="0" algn="ctr">
              <a:buNone/>
              <a:defRPr sz="2340"/>
            </a:lvl3pPr>
            <a:lvl4pPr marL="1781810" indent="0" algn="ctr">
              <a:buNone/>
              <a:defRPr sz="2080"/>
            </a:lvl4pPr>
            <a:lvl5pPr marL="2375535" indent="0" algn="ctr">
              <a:buNone/>
              <a:defRPr sz="2080"/>
            </a:lvl5pPr>
            <a:lvl6pPr marL="2969260" indent="0" algn="ctr">
              <a:buNone/>
              <a:defRPr sz="2080"/>
            </a:lvl6pPr>
            <a:lvl7pPr marL="3563620" indent="0" algn="ctr">
              <a:buNone/>
              <a:defRPr sz="2080"/>
            </a:lvl7pPr>
            <a:lvl8pPr marL="4157345" indent="0" algn="ctr">
              <a:buNone/>
              <a:defRPr sz="2080"/>
            </a:lvl8pPr>
            <a:lvl9pPr marL="4751070" indent="0" algn="ctr">
              <a:buNone/>
              <a:defRPr sz="2080"/>
            </a:lvl9pPr>
          </a:lstStyle>
          <a:p>
            <a:r>
              <a:rPr lang="zh-CN" altLang="en-US" dirty="0"/>
              <a:t>单击此处添加标题</a:t>
            </a:r>
            <a:endParaRPr lang="en-US" dirty="0"/>
          </a:p>
        </p:txBody>
      </p:sp>
      <p:sp>
        <p:nvSpPr>
          <p:cNvPr id="7" name="Content Placeholder 2"/>
          <p:cNvSpPr>
            <a:spLocks noGrp="1"/>
          </p:cNvSpPr>
          <p:nvPr>
            <p:ph idx="10" hasCustomPrompt="1"/>
          </p:nvPr>
        </p:nvSpPr>
        <p:spPr>
          <a:xfrm>
            <a:off x="736908" y="1501989"/>
            <a:ext cx="10733557" cy="4690459"/>
          </a:xfrm>
          <a:prstGeom prst="rect">
            <a:avLst/>
          </a:prstGeom>
        </p:spPr>
        <p:txBody>
          <a:bodyPr lIns="0" tIns="0" rIns="0" bIns="0"/>
          <a:lstStyle>
            <a:lvl1pPr marL="12065" indent="0">
              <a:lnSpc>
                <a:spcPct val="100000"/>
              </a:lnSpc>
              <a:spcBef>
                <a:spcPts val="0"/>
              </a:spcBef>
              <a:buFontTx/>
              <a:buNone/>
              <a:tabLst>
                <a:tab pos="1208405"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525780" indent="-171450">
              <a:buFont typeface="Arial" panose="020B0604020202020204" pitchFamily="34" charset="0"/>
              <a:buChar char="•"/>
              <a:tabLst>
                <a:tab pos="1208405" algn="ctr"/>
              </a:tabLst>
              <a:defRPr sz="1300" baseline="0"/>
            </a:lvl2pPr>
            <a:lvl3pPr marL="525780" indent="-171450">
              <a:buFont typeface="Arial" panose="020B0604020202020204" pitchFamily="34" charset="0"/>
              <a:buChar char="•"/>
              <a:tabLst>
                <a:tab pos="1208405" algn="ctr"/>
              </a:tabLst>
              <a:defRPr sz="1300" baseline="0"/>
            </a:lvl3pPr>
            <a:lvl4pPr marL="525780" indent="-171450">
              <a:buFont typeface="Arial" panose="020B0604020202020204" pitchFamily="34" charset="0"/>
              <a:buChar char="•"/>
              <a:tabLst>
                <a:tab pos="1208405" algn="ctr"/>
              </a:tabLst>
              <a:defRPr sz="1300" baseline="0"/>
            </a:lvl4pPr>
            <a:lvl5pPr marL="525780" indent="-171450">
              <a:buFont typeface="Arial" panose="020B0604020202020204" pitchFamily="34" charset="0"/>
              <a:buChar char="•"/>
              <a:tabLst>
                <a:tab pos="1208405" algn="ctr"/>
              </a:tabLst>
              <a:defRPr sz="1300" baseline="0"/>
            </a:lvl5pPr>
          </a:lstStyle>
          <a:p>
            <a:pPr lvl="0"/>
            <a:r>
              <a:rPr lang="zh-CN" altLang="en-US" dirty="0"/>
              <a:t>单击此处添加文本</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5" name="Text Placeholder 5"/>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 y="-1"/>
            <a:ext cx="12200478" cy="68662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灯塔">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a:fillRect/>
          </a:stretch>
        </p:blipFill>
        <p:spPr>
          <a:xfrm>
            <a:off x="0" y="0"/>
            <a:ext cx="12196996" cy="5602265"/>
          </a:xfrm>
          <a:prstGeom prst="rect">
            <a:avLst/>
          </a:prstGeom>
        </p:spPr>
      </p:pic>
      <p:sp>
        <p:nvSpPr>
          <p:cNvPr id="10" name="L 形 10"/>
          <p:cNvSpPr/>
          <p:nvPr userDrawn="1"/>
        </p:nvSpPr>
        <p:spPr>
          <a:xfrm rot="5400000">
            <a:off x="7881371" y="1995748"/>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1"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5" name="Text Placeholder 5"/>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a:stretch>
            <a:fillRect/>
          </a:stretch>
        </p:blipFill>
        <p:spPr>
          <a:xfrm>
            <a:off x="1" y="0"/>
            <a:ext cx="12196763" cy="5602265"/>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5" name="Text Placeholder 5"/>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领航">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stretch>
            <a:fillRect/>
          </a:stretch>
        </p:blipFill>
        <p:spPr>
          <a:xfrm>
            <a:off x="0" y="-3"/>
            <a:ext cx="12196762" cy="5602265"/>
          </a:xfrm>
          <a:prstGeom prst="rect">
            <a:avLst/>
          </a:prstGeom>
        </p:spPr>
      </p:pic>
      <p:sp>
        <p:nvSpPr>
          <p:cNvPr id="2" name="Title 1"/>
          <p:cNvSpPr>
            <a:spLocks noGrp="1"/>
          </p:cNvSpPr>
          <p:nvPr>
            <p:ph type="ctrTitle" hasCustomPrompt="1"/>
          </p:nvPr>
        </p:nvSpPr>
        <p:spPr>
          <a:xfrm>
            <a:off x="896462" y="907581"/>
            <a:ext cx="7240147" cy="690255"/>
          </a:xfrm>
          <a:prstGeom prst="rect">
            <a:avLst/>
          </a:prstGeom>
        </p:spPr>
        <p:txBody>
          <a:bodyPr lIns="0" tIns="0" rIns="0" bIns="0" anchor="t">
            <a:normAutofit/>
          </a:bodyPr>
          <a:lstStyle>
            <a:lvl1pPr algn="l">
              <a:lnSpc>
                <a:spcPts val="3440"/>
              </a:lnSpc>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8" name="L 形 7"/>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6" name="Text Placeholder 5"/>
          <p:cNvSpPr>
            <a:spLocks noGrp="1"/>
          </p:cNvSpPr>
          <p:nvPr>
            <p:ph type="body" sz="quarter" idx="10" hasCustomPrompt="1"/>
          </p:nvPr>
        </p:nvSpPr>
        <p:spPr>
          <a:xfrm>
            <a:off x="929259" y="1949372"/>
            <a:ext cx="7207349" cy="643926"/>
          </a:xfrm>
        </p:spPr>
        <p:txBody>
          <a:bodyPr/>
          <a:lstStyle>
            <a:lvl1pPr>
              <a:defRPr sz="1400">
                <a:solidFill>
                  <a:schemeClr val="tx1"/>
                </a:solidFill>
              </a:defRPr>
            </a:lvl1pPr>
          </a:lstStyle>
          <a:p>
            <a:pPr lvl="0"/>
            <a:r>
              <a:rPr lang="zh-CN" altLang="en-US" dirty="0"/>
              <a:t>单击此处添加文本</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攀登">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a:fillRect/>
          </a:stretch>
        </p:blipFill>
        <p:spPr>
          <a:xfrm>
            <a:off x="1" y="-36206"/>
            <a:ext cx="12196763" cy="5638471"/>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p:cNvSpPr>
            <a:spLocks noGrp="1"/>
          </p:cNvSpPr>
          <p:nvPr>
            <p:ph type="body" sz="quarter" idx="10" hasCustomPrompt="1"/>
          </p:nvPr>
        </p:nvSpPr>
        <p:spPr>
          <a:xfrm>
            <a:off x="929260" y="1949372"/>
            <a:ext cx="6535842" cy="643926"/>
          </a:xfrm>
        </p:spPr>
        <p:txBody>
          <a:bodyPr/>
          <a:lstStyle>
            <a:lvl1pPr>
              <a:defRPr sz="1400">
                <a:solidFill>
                  <a:schemeClr val="tx1"/>
                </a:solidFill>
              </a:defRPr>
            </a:lvl1pPr>
          </a:lstStyle>
          <a:p>
            <a:pPr lvl="0"/>
            <a:r>
              <a:rPr lang="zh-CN" altLang="en-US" dirty="0"/>
              <a:t>单击此处添加文本</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s page">
    <p:bg>
      <p:bgPr>
        <a:solidFill>
          <a:srgbClr val="EBEBEB"/>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33620" y="1843088"/>
            <a:ext cx="4992425" cy="3013725"/>
          </a:xfrm>
          <a:prstGeom prst="rect">
            <a:avLst/>
          </a:prstGeom>
        </p:spPr>
        <p:txBody>
          <a:bodyPr tIns="90000" bIns="90000"/>
          <a:lstStyle>
            <a:lvl1pPr marL="412750" indent="-398780">
              <a:lnSpc>
                <a:spcPct val="70000"/>
              </a:lnSpc>
              <a:buFont typeface="+mj-lt"/>
              <a:buAutoNum type="arabicPeriod"/>
              <a:defRPr sz="2200">
                <a:solidFill>
                  <a:schemeClr val="tx1"/>
                </a:solidFill>
                <a:latin typeface="微软雅黑" panose="020B0503020204020204" pitchFamily="34" charset="-122"/>
                <a:ea typeface="微软雅黑" panose="020B0503020204020204" pitchFamily="34" charset="-122"/>
              </a:defRPr>
            </a:lvl1pPr>
            <a:lvl2pPr marL="412750" indent="-398780">
              <a:buFont typeface="+mj-lt"/>
              <a:buAutoNum type="arabicPeriod"/>
              <a:defRPr/>
            </a:lvl2pPr>
            <a:lvl3pPr marL="13970" indent="0">
              <a:buFont typeface="+mj-lt"/>
              <a:buNone/>
              <a:defRPr sz="2200">
                <a:latin typeface="微软雅黑" panose="020B0503020204020204" pitchFamily="34" charset="-122"/>
                <a:ea typeface="微软雅黑" panose="020B0503020204020204" pitchFamily="34" charset="-122"/>
              </a:defRPr>
            </a:lvl3pPr>
            <a:lvl4pPr marL="13970" indent="0">
              <a:buFont typeface="+mj-lt"/>
              <a:buNone/>
              <a:defRPr sz="2200">
                <a:latin typeface="微软雅黑" panose="020B0503020204020204" pitchFamily="34" charset="-122"/>
                <a:ea typeface="微软雅黑" panose="020B0503020204020204" pitchFamily="34" charset="-122"/>
              </a:defRPr>
            </a:lvl4pPr>
            <a:lvl5pPr marL="13970" indent="0">
              <a:buFont typeface="+mj-lt"/>
              <a:buNone/>
              <a:defRPr sz="2200">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en-US" altLang="zh-CN" dirty="0"/>
          </a:p>
        </p:txBody>
      </p:sp>
      <p:cxnSp>
        <p:nvCxnSpPr>
          <p:cNvPr id="3" name="直线连接符 14"/>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4" name="文本框 16"/>
          <p:cNvSpPr txBox="1"/>
          <p:nvPr userDrawn="1"/>
        </p:nvSpPr>
        <p:spPr>
          <a:xfrm>
            <a:off x="918916" y="630373"/>
            <a:ext cx="1147485" cy="653509"/>
          </a:xfrm>
          <a:prstGeom prst="rect">
            <a:avLst/>
          </a:prstGeom>
          <a:noFill/>
        </p:spPr>
        <p:txBody>
          <a:bodyPr wrap="none" rtlCol="0">
            <a:spAutoFit/>
          </a:bodyPr>
          <a:lstStyle/>
          <a:p>
            <a:r>
              <a:rPr kumimoji="1" lang="zh-CN" altLang="en-US" sz="36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目录</a:t>
            </a:r>
            <a:endParaRPr kumimoji="1" lang="zh-CN" altLang="en-US" sz="36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微软雅黑" panose="020B0503020204020204" pitchFamily="34" charset="-122"/>
                <a:ea typeface="微软雅黑" panose="020B0503020204020204" pitchFamily="34" charset="-122"/>
              </a:defRPr>
            </a:lvl1pPr>
            <a:lvl2pPr marL="593725" indent="0" algn="ctr">
              <a:buNone/>
              <a:defRPr sz="2600"/>
            </a:lvl2pPr>
            <a:lvl3pPr marL="1188085" indent="0" algn="ctr">
              <a:buNone/>
              <a:defRPr sz="2340"/>
            </a:lvl3pPr>
            <a:lvl4pPr marL="1781810" indent="0" algn="ctr">
              <a:buNone/>
              <a:defRPr sz="2080"/>
            </a:lvl4pPr>
            <a:lvl5pPr marL="2375535" indent="0" algn="ctr">
              <a:buNone/>
              <a:defRPr sz="2080"/>
            </a:lvl5pPr>
            <a:lvl6pPr marL="2969260" indent="0" algn="ctr">
              <a:buNone/>
              <a:defRPr sz="2080"/>
            </a:lvl6pPr>
            <a:lvl7pPr marL="3563620" indent="0" algn="ctr">
              <a:buNone/>
              <a:defRPr sz="2080"/>
            </a:lvl7pPr>
            <a:lvl8pPr marL="4157345" indent="0" algn="ctr">
              <a:buNone/>
              <a:defRPr sz="2080"/>
            </a:lvl8pPr>
            <a:lvl9pPr marL="4751070" indent="0" algn="ctr">
              <a:buNone/>
              <a:defRPr sz="2080"/>
            </a:lvl9pPr>
          </a:lstStyle>
          <a:p>
            <a:r>
              <a:rPr lang="zh-CN" altLang="en-US" dirty="0"/>
              <a:t>单击此处添加标题</a:t>
            </a:r>
            <a:endParaRPr lang="en-US" dirty="0"/>
          </a:p>
        </p:txBody>
      </p:sp>
      <p:sp>
        <p:nvSpPr>
          <p:cNvPr id="7" name="Content Placeholder 2"/>
          <p:cNvSpPr>
            <a:spLocks noGrp="1"/>
          </p:cNvSpPr>
          <p:nvPr>
            <p:ph idx="10" hasCustomPrompt="1"/>
          </p:nvPr>
        </p:nvSpPr>
        <p:spPr>
          <a:xfrm>
            <a:off x="736908" y="1501989"/>
            <a:ext cx="10733557" cy="4690459"/>
          </a:xfrm>
          <a:prstGeom prst="rect">
            <a:avLst/>
          </a:prstGeom>
        </p:spPr>
        <p:txBody>
          <a:bodyPr lIns="0" tIns="0" rIns="0" bIns="0"/>
          <a:lstStyle>
            <a:lvl1pPr marL="12065" indent="0">
              <a:lnSpc>
                <a:spcPct val="100000"/>
              </a:lnSpc>
              <a:spcBef>
                <a:spcPts val="0"/>
              </a:spcBef>
              <a:buFontTx/>
              <a:buNone/>
              <a:tabLst>
                <a:tab pos="1208405" algn="ctr"/>
              </a:tabLst>
              <a:defRPr sz="1800"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525780" indent="-171450">
              <a:buFont typeface="Arial" panose="020B0604020202020204" pitchFamily="34" charset="0"/>
              <a:buChar char="•"/>
              <a:tabLst>
                <a:tab pos="1208405" algn="ctr"/>
              </a:tabLst>
              <a:defRPr sz="1300" baseline="0"/>
            </a:lvl2pPr>
            <a:lvl3pPr marL="525780" indent="-171450">
              <a:buFont typeface="Arial" panose="020B0604020202020204" pitchFamily="34" charset="0"/>
              <a:buChar char="•"/>
              <a:tabLst>
                <a:tab pos="1208405" algn="ctr"/>
              </a:tabLst>
              <a:defRPr sz="1300" baseline="0"/>
            </a:lvl3pPr>
            <a:lvl4pPr marL="525780" indent="-171450">
              <a:buFont typeface="Arial" panose="020B0604020202020204" pitchFamily="34" charset="0"/>
              <a:buChar char="•"/>
              <a:tabLst>
                <a:tab pos="1208405" algn="ctr"/>
              </a:tabLst>
              <a:defRPr sz="1300" baseline="0"/>
            </a:lvl4pPr>
            <a:lvl5pPr marL="525780" indent="-171450">
              <a:buFont typeface="Arial" panose="020B0604020202020204" pitchFamily="34" charset="0"/>
              <a:buChar char="•"/>
              <a:tabLst>
                <a:tab pos="1208405" algn="ctr"/>
              </a:tabLst>
              <a:defRPr sz="1300" baseline="0"/>
            </a:lvl5pPr>
          </a:lstStyle>
          <a:p>
            <a:pPr lvl="0"/>
            <a:r>
              <a:rPr lang="zh-CN" altLang="en-US" dirty="0"/>
              <a:t>单击此处添加文本</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 y="-1"/>
            <a:ext cx="12200478" cy="6866201"/>
          </a:xfrm>
          <a:prstGeom prst="rect">
            <a:avLst/>
          </a:prstGeom>
        </p:spPr>
      </p:pic>
      <p:sp>
        <p:nvSpPr>
          <p:cNvPr id="4" name="TextBox 3"/>
          <p:cNvSpPr txBox="1"/>
          <p:nvPr userDrawn="1"/>
        </p:nvSpPr>
        <p:spPr>
          <a:xfrm>
            <a:off x="607486" y="1402064"/>
            <a:ext cx="3921034" cy="923330"/>
          </a:xfrm>
          <a:prstGeom prst="rect">
            <a:avLst/>
          </a:prstGeom>
          <a:noFill/>
        </p:spPr>
        <p:txBody>
          <a:bodyPr wrap="square" rtlCol="0">
            <a:spAutoFit/>
          </a:bodyPr>
          <a:lstStyle/>
          <a:p>
            <a:pPr algn="l"/>
            <a:r>
              <a:rPr lang="en-US" sz="5400" dirty="0">
                <a:solidFill>
                  <a:srgbClr val="FFFFFF"/>
                </a:solidFill>
                <a:latin typeface="微软雅黑" panose="020B0503020204020204" pitchFamily="34" charset="-122"/>
                <a:ea typeface="微软雅黑" panose="020B0503020204020204" pitchFamily="34" charset="-122"/>
              </a:rPr>
              <a:t>Thank you.</a:t>
            </a:r>
            <a:endParaRPr lang="en-US" sz="54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6.png"/><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909309" y="6270651"/>
            <a:ext cx="1982316" cy="153611"/>
          </a:xfrm>
          <a:prstGeom prst="rect">
            <a:avLst/>
          </a:prstGeom>
        </p:spPr>
        <p:txBody>
          <a:bodyPr vert="horz" lIns="0" tIns="0" rIns="0" bIns="0" rtlCol="0">
            <a:noAutofit/>
          </a:bodyPr>
          <a:lstStyle/>
          <a:p>
            <a:pPr lvl="0"/>
            <a:r>
              <a:rPr lang="en-US" dirty="0"/>
              <a:t>Edit Master text styles</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ts val="3440"/>
        </a:lnSpc>
        <a:spcBef>
          <a:spcPct val="0"/>
        </a:spcBef>
        <a:buNone/>
        <a:defRPr sz="3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微软雅黑"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p:titleStyle>
    <p:bodyStyle>
      <a:lvl1pPr marL="297180" indent="-297180" algn="l" defTabSz="1188085" rtl="0" eaLnBrk="1" latinLnBrk="0" hangingPunct="1">
        <a:lnSpc>
          <a:spcPct val="90000"/>
        </a:lnSpc>
        <a:spcBef>
          <a:spcPts val="1300"/>
        </a:spcBef>
        <a:buFont typeface="Arial" panose="020B0604020202020204" pitchFamily="34" charset="0"/>
        <a:buChar char="•"/>
        <a:defRPr sz="3635" kern="1200">
          <a:solidFill>
            <a:schemeClr val="tx1"/>
          </a:solidFill>
          <a:latin typeface="+mn-lt"/>
          <a:ea typeface="+mn-ea"/>
          <a:cs typeface="+mn-cs"/>
        </a:defRPr>
      </a:lvl1pPr>
      <a:lvl2pPr marL="890905" indent="-297180" algn="l" defTabSz="1188085"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4630" indent="-297180" algn="l" defTabSz="1188085"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7835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271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905" rtl="0" eaLnBrk="1" fontAlgn="auto" latinLnBrk="0" hangingPunct="1">
              <a:lnSpc>
                <a:spcPct val="100000"/>
              </a:lnSpc>
              <a:spcBef>
                <a:spcPts val="0"/>
              </a:spcBef>
              <a:spcAft>
                <a:spcPts val="0"/>
              </a:spcAft>
              <a:buClrTx/>
              <a:buSzTx/>
              <a:buFontTx/>
              <a:buNone/>
              <a:defRPr/>
            </a:pPr>
            <a:fld id="{C3837181-38C6-AD4F-B8BA-B444770388BB}" type="slidenum">
              <a:rPr lang="en-US" sz="975" smtClean="0">
                <a:solidFill>
                  <a:srgbClr val="1D1D1B"/>
                </a:solidFill>
                <a:latin typeface="Arial" panose="020B0604020202020204" pitchFamily="34" charset="0"/>
                <a:cs typeface="Arial" panose="020B0604020202020204" pitchFamily="34" charset="0"/>
              </a:rPr>
            </a:fld>
            <a:endParaRPr lang="en-US" sz="975" dirty="0">
              <a:solidFill>
                <a:srgbClr val="1D1D1B"/>
              </a:solidFill>
              <a:latin typeface="Arial" panose="020B0604020202020204" pitchFamily="34" charset="0"/>
              <a:cs typeface="Arial" panose="020B0604020202020204" pitchFamily="34" charset="0"/>
            </a:endParaRPr>
          </a:p>
        </p:txBody>
      </p:sp>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P</a:t>
                </a:r>
                <a:r>
                  <a:rPr kumimoji="1" lang="en-US" altLang="en-US" sz="700" b="1" dirty="0">
                    <a:solidFill>
                      <a:schemeClr val="tx2"/>
                    </a:solidFill>
                    <a:latin typeface="Arial" panose="020B0604020202020204" pitchFamily="34" charset="0"/>
                    <a:ea typeface="Arial" panose="020B0604020202020204" pitchFamily="34" charset="0"/>
                    <a:cs typeface="Arial" panose="020B0604020202020204" pitchFamily="34" charset="0"/>
                  </a:rPr>
                  <a:t>ANTONE</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186C</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 200/16/46</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5" name="矩形 9"/>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P</a:t>
                </a:r>
                <a:r>
                  <a:rPr kumimoji="1" lang="en-US" altLang="en-US" sz="700" b="1" dirty="0">
                    <a:solidFill>
                      <a:schemeClr val="tx2"/>
                    </a:solidFill>
                    <a:latin typeface="Arial" panose="020B0604020202020204" pitchFamily="34" charset="0"/>
                    <a:ea typeface="Arial" panose="020B0604020202020204" pitchFamily="34" charset="0"/>
                    <a:cs typeface="Arial" panose="020B0604020202020204" pitchFamily="34" charset="0"/>
                  </a:rPr>
                  <a:t>ANTONE</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185C</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 199/0/11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6" name="文本框 31"/>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a:solidFill>
                      <a:schemeClr val="tx1"/>
                    </a:solidFill>
                    <a:latin typeface="微软雅黑" panose="020B0503020204020204" pitchFamily="34" charset="-122"/>
                    <a:ea typeface="微软雅黑" panose="020B0503020204020204" pitchFamily="34" charset="-122"/>
                  </a:rPr>
                  <a:t>品牌色</a:t>
                </a:r>
                <a:endParaRPr kumimoji="1" lang="zh-CN" altLang="en-US" sz="1000" dirty="0">
                  <a:solidFill>
                    <a:schemeClr val="tx1"/>
                  </a:solidFill>
                  <a:latin typeface="微软雅黑" panose="020B0503020204020204" pitchFamily="34" charset="-122"/>
                  <a:ea typeface="微软雅黑"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234</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90/79</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29" name="矩形 13"/>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120</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0/15</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0" name="文本框 15"/>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微软雅黑" panose="020B0503020204020204" pitchFamily="34" charset="-122"/>
                    <a:ea typeface="微软雅黑" panose="020B0503020204020204" pitchFamily="34" charset="-122"/>
                  </a:rPr>
                  <a:t>辅助色</a:t>
                </a:r>
                <a:endParaRPr kumimoji="1"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31" name="矩形 16"/>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248</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181/60</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2" name="矩形 17"/>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235</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92/1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3" name="矩形 18"/>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137/137/137</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4" name="矩形 19"/>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35/24/21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5" name="矩形 22"/>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221</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221/221</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6" name="矩形 12"/>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233</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140/128</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7" name="矩形 13"/>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159</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0/1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8" name="矩形 16"/>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245</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220/87</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9" name="矩形 17"/>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240</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133/0</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0" name="矩形 18"/>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181</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181/181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2" name="矩形 19"/>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89</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87/87</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3" name="矩形 22"/>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255</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255/255</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p:titleStyle>
    <p:bodyStyle>
      <a:lvl1pPr marL="297180" indent="-297180" algn="l" defTabSz="1188085" rtl="0" eaLnBrk="1" latinLnBrk="0" hangingPunct="1">
        <a:lnSpc>
          <a:spcPct val="90000"/>
        </a:lnSpc>
        <a:spcBef>
          <a:spcPts val="1300"/>
        </a:spcBef>
        <a:buFont typeface="Arial" panose="020B0604020202020204" pitchFamily="34" charset="0"/>
        <a:buChar char="•"/>
        <a:defRPr sz="3635" kern="1200">
          <a:solidFill>
            <a:schemeClr val="tx1"/>
          </a:solidFill>
          <a:latin typeface="+mn-lt"/>
          <a:ea typeface="+mn-ea"/>
          <a:cs typeface="+mn-cs"/>
        </a:defRPr>
      </a:lvl1pPr>
      <a:lvl2pPr marL="890905" indent="-297180" algn="l" defTabSz="1188085"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4630" indent="-297180" algn="l" defTabSz="1188085"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7835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271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1188085" rtl="0" eaLnBrk="1" latinLnBrk="0" hangingPunct="1">
        <a:lnSpc>
          <a:spcPct val="90000"/>
        </a:lnSpc>
        <a:spcBef>
          <a:spcPct val="0"/>
        </a:spcBef>
        <a:buNone/>
        <a:defRPr sz="5000" b="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0" indent="0" algn="l" defTabSz="1188085" rtl="0" eaLnBrk="1" latinLnBrk="0" hangingPunct="1">
        <a:lnSpc>
          <a:spcPct val="90000"/>
        </a:lnSpc>
        <a:spcBef>
          <a:spcPts val="1300"/>
        </a:spcBef>
        <a:buFont typeface="Arial" panose="020B0604020202020204" pitchFamily="34" charset="0"/>
        <a:buNone/>
        <a:defRPr sz="1820" kern="1200">
          <a:solidFill>
            <a:srgbClr val="FFFFFF"/>
          </a:solidFill>
          <a:latin typeface="微软雅黑" panose="020B0503020204020204" pitchFamily="34" charset="-122"/>
          <a:ea typeface="微软雅黑" panose="020B0503020204020204" pitchFamily="34" charset="-122"/>
          <a:cs typeface="+mn-cs"/>
        </a:defRPr>
      </a:lvl1pPr>
      <a:lvl2pPr marL="593725" indent="0" algn="l" defTabSz="1188085" rtl="0" eaLnBrk="1" latinLnBrk="0" hangingPunct="1">
        <a:lnSpc>
          <a:spcPct val="90000"/>
        </a:lnSpc>
        <a:spcBef>
          <a:spcPts val="650"/>
        </a:spcBef>
        <a:buFont typeface="Arial" panose="020B0604020202020204" pitchFamily="34" charset="0"/>
        <a:buNone/>
        <a:defRPr sz="3120" kern="1200">
          <a:solidFill>
            <a:schemeClr val="tx1"/>
          </a:solidFill>
          <a:latin typeface="+mn-lt"/>
          <a:ea typeface="+mn-ea"/>
          <a:cs typeface="+mn-cs"/>
        </a:defRPr>
      </a:lvl2pPr>
      <a:lvl3pPr marL="1188085" indent="0" algn="l" defTabSz="1188085" rtl="0" eaLnBrk="1" latinLnBrk="0" hangingPunct="1">
        <a:lnSpc>
          <a:spcPct val="90000"/>
        </a:lnSpc>
        <a:spcBef>
          <a:spcPts val="650"/>
        </a:spcBef>
        <a:buFont typeface="Arial" panose="020B0604020202020204" pitchFamily="34" charset="0"/>
        <a:buNone/>
        <a:defRPr sz="2600" kern="1200">
          <a:solidFill>
            <a:schemeClr val="tx1"/>
          </a:solidFill>
          <a:latin typeface="+mn-lt"/>
          <a:ea typeface="+mn-ea"/>
          <a:cs typeface="+mn-cs"/>
        </a:defRPr>
      </a:lvl3pPr>
      <a:lvl4pPr marL="1781810" indent="0" algn="l"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4pPr>
      <a:lvl5pPr marL="2375535" indent="0" algn="l" defTabSz="1188085" rtl="0" eaLnBrk="1" latinLnBrk="0" hangingPunct="1">
        <a:lnSpc>
          <a:spcPct val="90000"/>
        </a:lnSpc>
        <a:spcBef>
          <a:spcPts val="650"/>
        </a:spcBef>
        <a:buFont typeface="Arial" panose="020B0604020202020204" pitchFamily="34" charset="0"/>
        <a:buNone/>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09629" y="468675"/>
            <a:ext cx="11377506" cy="104227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80" y="1599829"/>
            <a:ext cx="10977404" cy="452650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7" name="直接连接符 6"/>
          <p:cNvCxnSpPr/>
          <p:nvPr userDrawn="1"/>
        </p:nvCxnSpPr>
        <p:spPr>
          <a:xfrm>
            <a:off x="302459" y="468675"/>
            <a:ext cx="11541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auto">
          <a:xfrm>
            <a:off x="3040917" y="6537794"/>
            <a:ext cx="272090" cy="195898"/>
          </a:xfrm>
          <a:prstGeom prst="rect">
            <a:avLst/>
          </a:prstGeom>
          <a:noFill/>
          <a:ln w="9525">
            <a:noFill/>
            <a:miter lim="800000"/>
          </a:ln>
        </p:spPr>
        <p:txBody>
          <a:bodyPr lIns="0" tIns="0" rIns="0" bIns="0"/>
          <a:lstStyle/>
          <a:p>
            <a:pPr defTabSz="1219200" eaLnBrk="0" hangingPunct="0">
              <a:lnSpc>
                <a:spcPct val="85000"/>
              </a:lnSpc>
              <a:defRPr/>
            </a:pPr>
            <a:fld id="{F350CB96-EF0E-44F1-90D2-2D2DCEB1810F}" type="slidenum">
              <a:rPr lang="de-DE" altLang="zh-CN" sz="900" smtClean="0">
                <a:solidFill>
                  <a:prstClr val="white">
                    <a:lumMod val="65000"/>
                  </a:prstClr>
                </a:solidFill>
              </a:rPr>
            </a:fld>
            <a:endParaRPr lang="en-GB" altLang="zh-CN" sz="900" dirty="0">
              <a:solidFill>
                <a:prstClr val="white">
                  <a:lumMod val="65000"/>
                </a:prstClr>
              </a:solidFill>
            </a:endParaRPr>
          </a:p>
        </p:txBody>
      </p:sp>
      <p:cxnSp>
        <p:nvCxnSpPr>
          <p:cNvPr id="11" name="直接连接符 10"/>
          <p:cNvCxnSpPr/>
          <p:nvPr userDrawn="1"/>
        </p:nvCxnSpPr>
        <p:spPr>
          <a:xfrm>
            <a:off x="327862" y="6371800"/>
            <a:ext cx="11541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descr="leading-new-ict.png"/>
          <p:cNvPicPr>
            <a:picLocks noChangeAspect="1"/>
          </p:cNvPicPr>
          <p:nvPr userDrawn="1"/>
        </p:nvPicPr>
        <p:blipFill>
          <a:blip r:embed="rId5" cstate="print"/>
          <a:stretch>
            <a:fillRect/>
          </a:stretch>
        </p:blipFill>
        <p:spPr>
          <a:xfrm>
            <a:off x="10436944" y="243378"/>
            <a:ext cx="1431957" cy="107975"/>
          </a:xfrm>
          <a:prstGeom prst="rect">
            <a:avLst/>
          </a:prstGeom>
        </p:spPr>
      </p:pic>
      <p:sp>
        <p:nvSpPr>
          <p:cNvPr id="13" name="TextBox 12"/>
          <p:cNvSpPr txBox="1"/>
          <p:nvPr userDrawn="1"/>
        </p:nvSpPr>
        <p:spPr>
          <a:xfrm>
            <a:off x="-2903791" y="165062"/>
            <a:ext cx="2903791" cy="8452730"/>
          </a:xfrm>
          <a:prstGeom prst="rect">
            <a:avLst/>
          </a:prstGeom>
          <a:noFill/>
        </p:spPr>
        <p:txBody>
          <a:bodyPr wrap="square" rtlCol="0">
            <a:spAutoFit/>
          </a:bodyPr>
          <a:lstStyle/>
          <a:p>
            <a:pPr defTabSz="1219200">
              <a:lnSpc>
                <a:spcPct val="150000"/>
              </a:lnSpc>
            </a:pPr>
            <a:r>
              <a:rPr lang="zh-CN" altLang="en-US" sz="1400" dirty="0">
                <a:solidFill>
                  <a:prstClr val="white"/>
                </a:solidFill>
              </a:rPr>
              <a:t>排版：</a:t>
            </a:r>
            <a:r>
              <a:rPr lang="zh-CN" altLang="en-US" sz="1400" b="1" dirty="0">
                <a:solidFill>
                  <a:prstClr val="white"/>
                </a:solidFill>
              </a:rPr>
              <a:t>左对齐</a:t>
            </a:r>
            <a:endParaRPr lang="en-US" altLang="zh-CN" sz="1400" b="1" dirty="0">
              <a:solidFill>
                <a:prstClr val="white"/>
              </a:solidFill>
            </a:endParaRPr>
          </a:p>
          <a:p>
            <a:pPr defTabSz="1219200">
              <a:lnSpc>
                <a:spcPct val="150000"/>
              </a:lnSpc>
            </a:pPr>
            <a:r>
              <a:rPr lang="zh-CN" altLang="en-US" sz="1400" dirty="0">
                <a:solidFill>
                  <a:prstClr val="white"/>
                </a:solidFill>
              </a:rPr>
              <a:t>中文字体：</a:t>
            </a:r>
            <a:r>
              <a:rPr lang="zh-CN" altLang="en-US" sz="1400" b="1" dirty="0">
                <a:solidFill>
                  <a:prstClr val="white"/>
                </a:solidFill>
              </a:rPr>
              <a:t>微软雅黑</a:t>
            </a:r>
            <a:endParaRPr lang="en-US" altLang="zh-CN" sz="1400" dirty="0">
              <a:solidFill>
                <a:prstClr val="white"/>
              </a:solidFill>
            </a:endParaRPr>
          </a:p>
          <a:p>
            <a:pPr defTabSz="1219200">
              <a:lnSpc>
                <a:spcPct val="150000"/>
              </a:lnSpc>
            </a:pPr>
            <a:r>
              <a:rPr lang="zh-CN" altLang="en-US" sz="1400" dirty="0">
                <a:solidFill>
                  <a:prstClr val="white"/>
                </a:solidFill>
              </a:rPr>
              <a:t>英文字体：</a:t>
            </a:r>
            <a:r>
              <a:rPr lang="en-US" altLang="zh-CN" sz="1400" b="1" dirty="0">
                <a:solidFill>
                  <a:prstClr val="white"/>
                </a:solidFill>
              </a:rPr>
              <a:t>Arial</a:t>
            </a:r>
            <a:endParaRPr lang="en-US" altLang="zh-CN" sz="1400" dirty="0">
              <a:solidFill>
                <a:prstClr val="white"/>
              </a:solidFill>
            </a:endParaRPr>
          </a:p>
          <a:p>
            <a:pPr defTabSz="1219200">
              <a:lnSpc>
                <a:spcPct val="150000"/>
              </a:lnSpc>
            </a:pPr>
            <a:r>
              <a:rPr lang="zh-CN" altLang="en-US" sz="1400" dirty="0">
                <a:solidFill>
                  <a:prstClr val="white"/>
                </a:solidFill>
              </a:rPr>
              <a:t>正文颜色：</a:t>
            </a:r>
            <a:r>
              <a:rPr lang="en-US" altLang="zh-CN" sz="1400" b="1" dirty="0">
                <a:solidFill>
                  <a:prstClr val="white"/>
                </a:solidFill>
              </a:rPr>
              <a:t>RGB: 89;89;89    </a:t>
            </a:r>
            <a:endParaRPr lang="en-US" altLang="zh-CN" sz="1400" b="1" dirty="0">
              <a:solidFill>
                <a:prstClr val="white"/>
              </a:solidFill>
            </a:endParaRPr>
          </a:p>
          <a:p>
            <a:pPr defTabSz="1219200">
              <a:lnSpc>
                <a:spcPct val="150000"/>
              </a:lnSpc>
            </a:pPr>
            <a:r>
              <a:rPr lang="zh-CN" altLang="en-US" sz="1400" dirty="0">
                <a:solidFill>
                  <a:prstClr val="white"/>
                </a:solidFill>
              </a:rPr>
              <a:t>标题</a:t>
            </a:r>
            <a:r>
              <a:rPr lang="en-US" altLang="zh-CN" sz="1400" dirty="0">
                <a:solidFill>
                  <a:prstClr val="white"/>
                </a:solidFill>
              </a:rPr>
              <a:t>/</a:t>
            </a:r>
            <a:r>
              <a:rPr lang="zh-CN" altLang="en-US" sz="1400" dirty="0">
                <a:solidFill>
                  <a:prstClr val="white"/>
                </a:solidFill>
              </a:rPr>
              <a:t>强调颜色</a:t>
            </a:r>
            <a:r>
              <a:rPr lang="en-US" altLang="zh-CN" sz="1400" dirty="0">
                <a:solidFill>
                  <a:prstClr val="white"/>
                </a:solidFill>
              </a:rPr>
              <a:t>: </a:t>
            </a:r>
            <a:r>
              <a:rPr lang="en-US" altLang="zh-CN" sz="1400" b="1" dirty="0">
                <a:solidFill>
                  <a:prstClr val="white"/>
                </a:solidFill>
              </a:rPr>
              <a:t>RGB: 0;0;0</a:t>
            </a:r>
            <a:endParaRPr lang="en-US" altLang="zh-CN" sz="1400" b="1" dirty="0">
              <a:solidFill>
                <a:prstClr val="white"/>
              </a:solidFill>
            </a:endParaRPr>
          </a:p>
          <a:p>
            <a:pPr defTabSz="1219200">
              <a:lnSpc>
                <a:spcPct val="150000"/>
              </a:lnSpc>
              <a:defRPr/>
            </a:pPr>
            <a:r>
              <a:rPr lang="zh-CN" altLang="en-US" sz="1400" dirty="0">
                <a:solidFill>
                  <a:prstClr val="white"/>
                </a:solidFill>
              </a:rPr>
              <a:t>分隔线条颜色： </a:t>
            </a:r>
            <a:r>
              <a:rPr lang="en-US" altLang="zh-CN" sz="1400" b="1" dirty="0">
                <a:solidFill>
                  <a:prstClr val="white"/>
                </a:solidFill>
              </a:rPr>
              <a:t>RGB: 166;166;166</a:t>
            </a:r>
            <a:endParaRPr lang="en-US" altLang="zh-CN" sz="1400" b="1" dirty="0">
              <a:solidFill>
                <a:prstClr val="white"/>
              </a:solidFill>
            </a:endParaRPr>
          </a:p>
          <a:p>
            <a:pPr defTabSz="1219200">
              <a:lnSpc>
                <a:spcPct val="150000"/>
              </a:lnSpc>
              <a:defRPr/>
            </a:pPr>
            <a:r>
              <a:rPr lang="zh-CN" altLang="en-US" sz="1400" dirty="0">
                <a:solidFill>
                  <a:prstClr val="white"/>
                </a:solidFill>
              </a:rPr>
              <a:t>分隔线条线粗： </a:t>
            </a:r>
            <a:r>
              <a:rPr lang="en-US" altLang="zh-CN" sz="1400" b="1" dirty="0">
                <a:solidFill>
                  <a:prstClr val="white"/>
                </a:solidFill>
              </a:rPr>
              <a:t>0.75</a:t>
            </a:r>
            <a:r>
              <a:rPr lang="zh-CN" altLang="en-US" sz="1400" b="1" dirty="0">
                <a:solidFill>
                  <a:prstClr val="white"/>
                </a:solidFill>
              </a:rPr>
              <a:t>磅</a:t>
            </a:r>
            <a:endParaRPr lang="en-US" altLang="zh-CN" sz="1400" b="1" dirty="0">
              <a:solidFill>
                <a:prstClr val="white"/>
              </a:solidFill>
            </a:endParaRPr>
          </a:p>
          <a:p>
            <a:pPr defTabSz="1219200">
              <a:lnSpc>
                <a:spcPct val="150000"/>
              </a:lnSpc>
              <a:defRPr/>
            </a:pPr>
            <a:r>
              <a:rPr lang="zh-CN" altLang="en-US" sz="1400" dirty="0">
                <a:solidFill>
                  <a:prstClr val="white"/>
                </a:solidFill>
              </a:rPr>
              <a:t>用做画面色块使用，三种颜色请搭配使用，同一个页面颜色不能重复使用</a:t>
            </a:r>
            <a:endParaRPr lang="en-US" altLang="zh-CN" sz="1400" dirty="0">
              <a:solidFill>
                <a:prstClr val="white"/>
              </a:solidFill>
            </a:endParaRPr>
          </a:p>
          <a:p>
            <a:pPr defTabSz="1219200">
              <a:lnSpc>
                <a:spcPct val="150000"/>
              </a:lnSpc>
              <a:defRPr/>
            </a:pPr>
            <a:r>
              <a:rPr lang="zh-CN" altLang="en-US" sz="1400" dirty="0">
                <a:solidFill>
                  <a:prstClr val="white"/>
                </a:solidFill>
              </a:rPr>
              <a:t>图形与文字搭配做底色使用，深浅搭配使用</a:t>
            </a:r>
            <a:endParaRPr lang="en-US" altLang="zh-CN" sz="1400" dirty="0">
              <a:solidFill>
                <a:prstClr val="white"/>
              </a:solidFill>
            </a:endParaRPr>
          </a:p>
          <a:p>
            <a:pPr defTabSz="1219200">
              <a:lnSpc>
                <a:spcPct val="150000"/>
              </a:lnSpc>
              <a:defRPr/>
            </a:pPr>
            <a:r>
              <a:rPr lang="zh-CN" altLang="en-US" sz="1400" dirty="0">
                <a:solidFill>
                  <a:prstClr val="white"/>
                </a:solidFill>
              </a:rPr>
              <a:t>红色仅作局部小范围点缀</a:t>
            </a:r>
            <a:endParaRPr lang="zh-CN" altLang="en-US" sz="1400" dirty="0">
              <a:solidFill>
                <a:prstClr val="white"/>
              </a:solidFill>
            </a:endParaRPr>
          </a:p>
          <a:p>
            <a:pPr defTabSz="1219200">
              <a:lnSpc>
                <a:spcPct val="150000"/>
              </a:lnSpc>
              <a:defRPr/>
            </a:pPr>
            <a:r>
              <a:rPr lang="zh-CN" altLang="en-US" sz="1400" dirty="0">
                <a:solidFill>
                  <a:prstClr val="white"/>
                </a:solidFill>
              </a:rPr>
              <a:t>渐变色只用在数据图形的展示方面</a:t>
            </a:r>
            <a:endParaRPr lang="en-US" altLang="zh-CN" sz="1400" dirty="0">
              <a:solidFill>
                <a:prstClr val="white"/>
              </a:solidFill>
            </a:endParaRPr>
          </a:p>
          <a:p>
            <a:pPr defTabSz="1219200">
              <a:lnSpc>
                <a:spcPct val="150000"/>
              </a:lnSpc>
              <a:defRPr/>
            </a:pPr>
            <a:r>
              <a:rPr lang="zh-CN" altLang="en-US" sz="1400" dirty="0">
                <a:solidFill>
                  <a:prstClr val="white"/>
                </a:solidFill>
              </a:rPr>
              <a:t>图标：整个胶片出现的图标，使用线稿效果，增加圆形线圈加以辅助；</a:t>
            </a:r>
            <a:endParaRPr lang="zh-CN" altLang="en-US" sz="1400" dirty="0">
              <a:solidFill>
                <a:prstClr val="white"/>
              </a:solidFill>
            </a:endParaRPr>
          </a:p>
          <a:p>
            <a:pPr defTabSz="1219200">
              <a:lnSpc>
                <a:spcPct val="150000"/>
              </a:lnSpc>
              <a:defRPr/>
            </a:pPr>
            <a:r>
              <a:rPr lang="zh-CN" altLang="en-US" sz="1400" dirty="0">
                <a:solidFill>
                  <a:prstClr val="white"/>
                </a:solidFill>
              </a:rPr>
              <a:t>图标尺寸为三种</a:t>
            </a:r>
            <a:r>
              <a:rPr lang="en-US" altLang="zh-CN" sz="1400" b="1" dirty="0">
                <a:solidFill>
                  <a:prstClr val="white"/>
                </a:solidFill>
              </a:rPr>
              <a:t>2.4x2.4cm</a:t>
            </a:r>
            <a:r>
              <a:rPr lang="zh-CN" altLang="en-US" sz="1400" b="1" dirty="0">
                <a:solidFill>
                  <a:prstClr val="white"/>
                </a:solidFill>
              </a:rPr>
              <a:t>，</a:t>
            </a:r>
            <a:r>
              <a:rPr lang="en-US" altLang="zh-CN" sz="1400" b="1" dirty="0">
                <a:solidFill>
                  <a:prstClr val="white"/>
                </a:solidFill>
              </a:rPr>
              <a:t>1.6x1.6cm</a:t>
            </a:r>
            <a:r>
              <a:rPr lang="zh-CN" altLang="en-US" sz="1400" b="1" dirty="0">
                <a:solidFill>
                  <a:prstClr val="white"/>
                </a:solidFill>
              </a:rPr>
              <a:t>，</a:t>
            </a:r>
            <a:r>
              <a:rPr lang="en-US" altLang="zh-CN" sz="1400" b="1" dirty="0">
                <a:solidFill>
                  <a:prstClr val="white"/>
                </a:solidFill>
              </a:rPr>
              <a:t>0.9x0.9cm</a:t>
            </a:r>
            <a:endParaRPr lang="en-US" altLang="zh-CN" sz="1400" b="1" dirty="0">
              <a:solidFill>
                <a:prstClr val="white"/>
              </a:solidFill>
            </a:endParaRPr>
          </a:p>
          <a:p>
            <a:pPr defTabSz="1219200">
              <a:lnSpc>
                <a:spcPct val="150000"/>
              </a:lnSpc>
              <a:defRPr/>
            </a:pPr>
            <a:r>
              <a:rPr lang="zh-CN" altLang="en-US" sz="1400" dirty="0">
                <a:solidFill>
                  <a:prstClr val="white"/>
                </a:solidFill>
              </a:rPr>
              <a:t>图片：</a:t>
            </a:r>
            <a:r>
              <a:rPr lang="zh-CN" altLang="en-US" sz="1400" b="1" dirty="0">
                <a:solidFill>
                  <a:prstClr val="white"/>
                </a:solidFill>
              </a:rPr>
              <a:t>选择亮度高、自然化的图片；</a:t>
            </a:r>
            <a:endParaRPr lang="zh-CN" altLang="en-US" sz="1400" b="1" dirty="0">
              <a:solidFill>
                <a:prstClr val="white"/>
              </a:solidFill>
            </a:endParaRPr>
          </a:p>
          <a:p>
            <a:pPr defTabSz="1219200">
              <a:lnSpc>
                <a:spcPct val="150000"/>
              </a:lnSpc>
              <a:defRPr/>
            </a:pPr>
            <a:endParaRPr lang="en-US" altLang="zh-CN" sz="1400" dirty="0">
              <a:solidFill>
                <a:prstClr val="white"/>
              </a:solidFill>
            </a:endParaRPr>
          </a:p>
          <a:p>
            <a:pPr defTabSz="1219200">
              <a:lnSpc>
                <a:spcPct val="150000"/>
              </a:lnSpc>
              <a:defRPr/>
            </a:pPr>
            <a:endParaRPr lang="zh-CN" altLang="en-US" sz="1400" dirty="0">
              <a:solidFill>
                <a:prstClr val="white"/>
              </a:solidFill>
            </a:endParaRPr>
          </a:p>
          <a:p>
            <a:pPr defTabSz="1219200">
              <a:lnSpc>
                <a:spcPct val="150000"/>
              </a:lnSpc>
              <a:defRPr/>
            </a:pPr>
            <a:endParaRPr lang="zh-CN" altLang="en-US" sz="1400" dirty="0">
              <a:solidFill>
                <a:prstClr val="white"/>
              </a:solidFill>
            </a:endParaRPr>
          </a:p>
          <a:p>
            <a:pPr defTabSz="1219200">
              <a:lnSpc>
                <a:spcPct val="150000"/>
              </a:lnSpc>
              <a:defRPr/>
            </a:pPr>
            <a:endParaRPr lang="zh-CN" altLang="en-US" sz="1400" dirty="0">
              <a:solidFill>
                <a:prstClr val="white"/>
              </a:solidFill>
            </a:endParaRPr>
          </a:p>
          <a:p>
            <a:pPr defTabSz="1219200">
              <a:lnSpc>
                <a:spcPct val="150000"/>
              </a:lnSpc>
              <a:defRPr/>
            </a:pPr>
            <a:endParaRPr lang="en-US" altLang="zh-CN" sz="1400" dirty="0">
              <a:solidFill>
                <a:prstClr val="white"/>
              </a:solidFill>
            </a:endParaRPr>
          </a:p>
          <a:p>
            <a:pPr defTabSz="1219200">
              <a:lnSpc>
                <a:spcPct val="150000"/>
              </a:lnSpc>
            </a:pPr>
            <a:endParaRPr lang="zh-CN" altLang="en-US" sz="1400" dirty="0">
              <a:solidFill>
                <a:prstClr val="white"/>
              </a:solidFill>
            </a:endParaRPr>
          </a:p>
        </p:txBody>
      </p:sp>
      <p:sp>
        <p:nvSpPr>
          <p:cNvPr id="14" name="矩形 13"/>
          <p:cNvSpPr/>
          <p:nvPr userDrawn="1"/>
        </p:nvSpPr>
        <p:spPr>
          <a:xfrm>
            <a:off x="14452317" y="1510950"/>
            <a:ext cx="360047" cy="359917"/>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sym typeface="Arial" panose="020B0604020202020204"/>
            </a:endParaRPr>
          </a:p>
        </p:txBody>
      </p:sp>
      <p:sp>
        <p:nvSpPr>
          <p:cNvPr id="15" name="矩形 14"/>
          <p:cNvSpPr/>
          <p:nvPr userDrawn="1"/>
        </p:nvSpPr>
        <p:spPr>
          <a:xfrm>
            <a:off x="14452317" y="981295"/>
            <a:ext cx="360047" cy="359917"/>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16" name="矩形 15"/>
          <p:cNvSpPr/>
          <p:nvPr userDrawn="1"/>
        </p:nvSpPr>
        <p:spPr>
          <a:xfrm>
            <a:off x="14452317" y="468977"/>
            <a:ext cx="360047" cy="359917"/>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endParaRPr>
          </a:p>
        </p:txBody>
      </p:sp>
      <p:sp>
        <p:nvSpPr>
          <p:cNvPr id="17" name="矩形 16"/>
          <p:cNvSpPr/>
          <p:nvPr userDrawn="1"/>
        </p:nvSpPr>
        <p:spPr>
          <a:xfrm>
            <a:off x="14812363" y="1510950"/>
            <a:ext cx="360047" cy="359917"/>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latin typeface="宋体" panose="02010600030101010101" pitchFamily="2" charset="-122"/>
              <a:sym typeface="Arial" panose="020B0604020202020204"/>
            </a:endParaRPr>
          </a:p>
        </p:txBody>
      </p:sp>
      <p:sp>
        <p:nvSpPr>
          <p:cNvPr id="18" name="矩形 17"/>
          <p:cNvSpPr/>
          <p:nvPr userDrawn="1"/>
        </p:nvSpPr>
        <p:spPr>
          <a:xfrm>
            <a:off x="14812363" y="981295"/>
            <a:ext cx="360047" cy="359917"/>
          </a:xfrm>
          <a:prstGeom prst="rect">
            <a:avLst/>
          </a:prstGeom>
          <a:gradFill flip="none" rotWithShape="1">
            <a:gsLst>
              <a:gs pos="0">
                <a:srgbClr val="E3E9EF"/>
              </a:gs>
              <a:gs pos="100000">
                <a:srgbClr val="EBEF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sym typeface="Arial" panose="020B0604020202020204"/>
            </a:endParaRPr>
          </a:p>
        </p:txBody>
      </p:sp>
      <p:sp>
        <p:nvSpPr>
          <p:cNvPr id="19" name="矩形 18"/>
          <p:cNvSpPr/>
          <p:nvPr userDrawn="1"/>
        </p:nvSpPr>
        <p:spPr>
          <a:xfrm>
            <a:off x="14812363" y="468675"/>
            <a:ext cx="360047" cy="359917"/>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sym typeface="Arial" panose="020B0604020202020204"/>
            </a:endParaRPr>
          </a:p>
        </p:txBody>
      </p:sp>
      <p:sp>
        <p:nvSpPr>
          <p:cNvPr id="20" name="矩形 19"/>
          <p:cNvSpPr/>
          <p:nvPr userDrawn="1"/>
        </p:nvSpPr>
        <p:spPr>
          <a:xfrm>
            <a:off x="14452317" y="2010614"/>
            <a:ext cx="360047" cy="359917"/>
          </a:xfrm>
          <a:prstGeom prst="rect">
            <a:avLst/>
          </a:prstGeom>
          <a:gradFill flip="none" rotWithShape="1">
            <a:gsLst>
              <a:gs pos="0">
                <a:srgbClr val="EBEBEB"/>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latin typeface="宋体" panose="02010600030101010101" pitchFamily="2" charset="-122"/>
              <a:sym typeface="Arial" panose="020B0604020202020204"/>
            </a:endParaRPr>
          </a:p>
        </p:txBody>
      </p:sp>
      <p:sp>
        <p:nvSpPr>
          <p:cNvPr id="21" name="TextBox 20"/>
          <p:cNvSpPr txBox="1"/>
          <p:nvPr userDrawn="1"/>
        </p:nvSpPr>
        <p:spPr>
          <a:xfrm>
            <a:off x="12363893" y="490117"/>
            <a:ext cx="902929" cy="307706"/>
          </a:xfrm>
          <a:prstGeom prst="rect">
            <a:avLst/>
          </a:prstGeom>
          <a:noFill/>
        </p:spPr>
        <p:txBody>
          <a:bodyPr wrap="none" rtlCol="0">
            <a:spAutoFit/>
          </a:bodyPr>
          <a:lstStyle/>
          <a:p>
            <a:pPr defTabSz="1219200"/>
            <a:r>
              <a:rPr lang="zh-CN" altLang="en-US" sz="1400" dirty="0">
                <a:solidFill>
                  <a:prstClr val="white"/>
                </a:solidFill>
              </a:rPr>
              <a:t>图标底色</a:t>
            </a:r>
            <a:endParaRPr lang="en-US" altLang="zh-CN" sz="1400" dirty="0">
              <a:solidFill>
                <a:prstClr val="white"/>
              </a:solidFill>
            </a:endParaRPr>
          </a:p>
        </p:txBody>
      </p:sp>
      <p:sp>
        <p:nvSpPr>
          <p:cNvPr id="22" name="TextBox 21"/>
          <p:cNvSpPr txBox="1"/>
          <p:nvPr userDrawn="1"/>
        </p:nvSpPr>
        <p:spPr>
          <a:xfrm>
            <a:off x="12363893" y="1004097"/>
            <a:ext cx="902929" cy="307706"/>
          </a:xfrm>
          <a:prstGeom prst="rect">
            <a:avLst/>
          </a:prstGeom>
          <a:noFill/>
        </p:spPr>
        <p:txBody>
          <a:bodyPr wrap="none" rtlCol="0">
            <a:spAutoFit/>
          </a:bodyPr>
          <a:lstStyle/>
          <a:p>
            <a:pPr defTabSz="1219200"/>
            <a:r>
              <a:rPr lang="zh-CN" altLang="en-US" sz="1400" dirty="0">
                <a:solidFill>
                  <a:prstClr val="white"/>
                </a:solidFill>
              </a:rPr>
              <a:t>文字底色</a:t>
            </a:r>
            <a:endParaRPr lang="en-US" altLang="zh-CN" sz="1400" dirty="0">
              <a:solidFill>
                <a:prstClr val="white"/>
              </a:solidFill>
            </a:endParaRPr>
          </a:p>
        </p:txBody>
      </p:sp>
      <p:sp>
        <p:nvSpPr>
          <p:cNvPr id="23" name="TextBox 22"/>
          <p:cNvSpPr txBox="1"/>
          <p:nvPr userDrawn="1"/>
        </p:nvSpPr>
        <p:spPr>
          <a:xfrm>
            <a:off x="12363893" y="1518077"/>
            <a:ext cx="902929" cy="307706"/>
          </a:xfrm>
          <a:prstGeom prst="rect">
            <a:avLst/>
          </a:prstGeom>
          <a:noFill/>
        </p:spPr>
        <p:txBody>
          <a:bodyPr wrap="none" rtlCol="0">
            <a:spAutoFit/>
          </a:bodyPr>
          <a:lstStyle/>
          <a:p>
            <a:pPr defTabSz="1219200"/>
            <a:r>
              <a:rPr lang="zh-CN" altLang="en-US" sz="1400" dirty="0">
                <a:solidFill>
                  <a:prstClr val="white"/>
                </a:solidFill>
              </a:rPr>
              <a:t>图标底色</a:t>
            </a:r>
            <a:endParaRPr lang="en-US" altLang="zh-CN" sz="1400" dirty="0">
              <a:solidFill>
                <a:prstClr val="white"/>
              </a:solidFill>
            </a:endParaRPr>
          </a:p>
        </p:txBody>
      </p:sp>
      <p:sp>
        <p:nvSpPr>
          <p:cNvPr id="24" name="TextBox 23"/>
          <p:cNvSpPr txBox="1"/>
          <p:nvPr userDrawn="1"/>
        </p:nvSpPr>
        <p:spPr>
          <a:xfrm>
            <a:off x="12363893" y="2032056"/>
            <a:ext cx="902929" cy="307706"/>
          </a:xfrm>
          <a:prstGeom prst="rect">
            <a:avLst/>
          </a:prstGeom>
          <a:noFill/>
        </p:spPr>
        <p:txBody>
          <a:bodyPr wrap="none" rtlCol="0">
            <a:spAutoFit/>
          </a:bodyPr>
          <a:lstStyle/>
          <a:p>
            <a:pPr defTabSz="1219200"/>
            <a:r>
              <a:rPr lang="zh-CN" altLang="en-US" sz="1400" dirty="0">
                <a:solidFill>
                  <a:prstClr val="white"/>
                </a:solidFill>
              </a:rPr>
              <a:t>文字底色</a:t>
            </a:r>
            <a:endParaRPr lang="en-US" altLang="zh-CN" sz="1400" dirty="0">
              <a:solidFill>
                <a:prstClr val="white"/>
              </a:solidFill>
            </a:endParaRPr>
          </a:p>
        </p:txBody>
      </p:sp>
      <p:sp>
        <p:nvSpPr>
          <p:cNvPr id="25" name="矩形 24"/>
          <p:cNvSpPr/>
          <p:nvPr userDrawn="1"/>
        </p:nvSpPr>
        <p:spPr>
          <a:xfrm>
            <a:off x="14452317" y="2565104"/>
            <a:ext cx="360047" cy="3599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defTabSz="1219200" fontAlgn="ctr">
              <a:buClr>
                <a:srgbClr val="990000"/>
              </a:buClr>
              <a:buSzPct val="60000"/>
              <a:defRPr/>
            </a:pPr>
            <a:endParaRPr lang="zh-CN" altLang="en-US" sz="2400">
              <a:solidFill>
                <a:prstClr val="white"/>
              </a:solidFill>
              <a:latin typeface="宋体" panose="02010600030101010101" pitchFamily="2" charset="-122"/>
              <a:sym typeface="Arial" panose="020B0604020202020204"/>
            </a:endParaRPr>
          </a:p>
        </p:txBody>
      </p:sp>
      <p:sp>
        <p:nvSpPr>
          <p:cNvPr id="26" name="矩形 25"/>
          <p:cNvSpPr/>
          <p:nvPr userDrawn="1"/>
        </p:nvSpPr>
        <p:spPr>
          <a:xfrm>
            <a:off x="14452317" y="3134371"/>
            <a:ext cx="360047" cy="359917"/>
          </a:xfrm>
          <a:prstGeom prst="rect">
            <a:avLst/>
          </a:prstGeom>
          <a:gradFill flip="none" rotWithShape="1">
            <a:gsLst>
              <a:gs pos="0">
                <a:srgbClr val="C2D3E2"/>
              </a:gs>
              <a:gs pos="100000">
                <a:srgbClr val="CCDAE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27" name="矩形 26"/>
          <p:cNvSpPr/>
          <p:nvPr userDrawn="1"/>
        </p:nvSpPr>
        <p:spPr>
          <a:xfrm>
            <a:off x="14812363" y="3134371"/>
            <a:ext cx="360047" cy="359917"/>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28" name="矩形 27"/>
          <p:cNvSpPr/>
          <p:nvPr userDrawn="1"/>
        </p:nvSpPr>
        <p:spPr>
          <a:xfrm>
            <a:off x="14452317" y="3717005"/>
            <a:ext cx="360047" cy="359917"/>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29" name="矩形 28"/>
          <p:cNvSpPr/>
          <p:nvPr userDrawn="1"/>
        </p:nvSpPr>
        <p:spPr>
          <a:xfrm>
            <a:off x="14812363" y="3717005"/>
            <a:ext cx="360047" cy="359917"/>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30" name="TextBox 29"/>
          <p:cNvSpPr txBox="1"/>
          <p:nvPr userDrawn="1"/>
        </p:nvSpPr>
        <p:spPr>
          <a:xfrm>
            <a:off x="12363893" y="3155813"/>
            <a:ext cx="543810" cy="307706"/>
          </a:xfrm>
          <a:prstGeom prst="rect">
            <a:avLst/>
          </a:prstGeom>
          <a:noFill/>
        </p:spPr>
        <p:txBody>
          <a:bodyPr wrap="none" rtlCol="0">
            <a:spAutoFit/>
          </a:bodyPr>
          <a:lstStyle/>
          <a:p>
            <a:pPr defTabSz="1219200"/>
            <a:r>
              <a:rPr lang="zh-CN" altLang="en-US" sz="1400" dirty="0">
                <a:solidFill>
                  <a:prstClr val="white"/>
                </a:solidFill>
              </a:rPr>
              <a:t>白底</a:t>
            </a:r>
            <a:endParaRPr lang="en-US" altLang="zh-CN" sz="1400" dirty="0">
              <a:solidFill>
                <a:prstClr val="white"/>
              </a:solidFill>
            </a:endParaRPr>
          </a:p>
        </p:txBody>
      </p:sp>
      <p:sp>
        <p:nvSpPr>
          <p:cNvPr id="31" name="TextBox 30"/>
          <p:cNvSpPr txBox="1"/>
          <p:nvPr userDrawn="1"/>
        </p:nvSpPr>
        <p:spPr>
          <a:xfrm>
            <a:off x="12363893" y="3738447"/>
            <a:ext cx="723369" cy="307706"/>
          </a:xfrm>
          <a:prstGeom prst="rect">
            <a:avLst/>
          </a:prstGeom>
          <a:noFill/>
        </p:spPr>
        <p:txBody>
          <a:bodyPr wrap="none" rtlCol="0">
            <a:spAutoFit/>
          </a:bodyPr>
          <a:lstStyle/>
          <a:p>
            <a:pPr defTabSz="1219200"/>
            <a:r>
              <a:rPr lang="zh-CN" altLang="en-US" sz="1400" dirty="0">
                <a:solidFill>
                  <a:prstClr val="white"/>
                </a:solidFill>
              </a:rPr>
              <a:t>有色底</a:t>
            </a:r>
            <a:endParaRPr lang="en-US" altLang="zh-CN" sz="1400" dirty="0">
              <a:solidFill>
                <a:prstClr val="white"/>
              </a:solidFill>
            </a:endParaRPr>
          </a:p>
        </p:txBody>
      </p:sp>
      <p:sp>
        <p:nvSpPr>
          <p:cNvPr id="32" name="矩形 31"/>
          <p:cNvSpPr/>
          <p:nvPr userDrawn="1"/>
        </p:nvSpPr>
        <p:spPr>
          <a:xfrm>
            <a:off x="14812363" y="4267601"/>
            <a:ext cx="360047" cy="359917"/>
          </a:xfrm>
          <a:prstGeom prst="rect">
            <a:avLst/>
          </a:prstGeom>
          <a:gradFill flip="none" rotWithShape="1">
            <a:gsLst>
              <a:gs pos="0">
                <a:srgbClr val="F5D9D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33" name="矩形 32"/>
          <p:cNvSpPr/>
          <p:nvPr userDrawn="1"/>
        </p:nvSpPr>
        <p:spPr>
          <a:xfrm>
            <a:off x="14452317" y="4267601"/>
            <a:ext cx="360047" cy="359917"/>
          </a:xfrm>
          <a:prstGeom prst="rect">
            <a:avLst/>
          </a:prstGeom>
          <a:gradFill flip="none" rotWithShape="1">
            <a:gsLst>
              <a:gs pos="0">
                <a:srgbClr val="DCDFE3">
                  <a:alpha val="51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宋体" panose="02010600030101010101" pitchFamily="2" charset="-122"/>
            </a:endParaRPr>
          </a:p>
        </p:txBody>
      </p:sp>
      <p:sp>
        <p:nvSpPr>
          <p:cNvPr id="34" name="TextBox 33"/>
          <p:cNvSpPr txBox="1"/>
          <p:nvPr userDrawn="1"/>
        </p:nvSpPr>
        <p:spPr>
          <a:xfrm>
            <a:off x="12363893" y="4267601"/>
            <a:ext cx="1800727" cy="307706"/>
          </a:xfrm>
          <a:prstGeom prst="rect">
            <a:avLst/>
          </a:prstGeom>
          <a:noFill/>
        </p:spPr>
        <p:txBody>
          <a:bodyPr wrap="none" rtlCol="0">
            <a:spAutoFit/>
          </a:bodyPr>
          <a:lstStyle/>
          <a:p>
            <a:pPr defTabSz="1219200"/>
            <a:r>
              <a:rPr lang="zh-CN" altLang="en-US" sz="1400" dirty="0">
                <a:solidFill>
                  <a:prstClr val="white"/>
                </a:solidFill>
              </a:rPr>
              <a:t>与渐变图形搭配使用</a:t>
            </a:r>
            <a:endParaRPr lang="en-US" altLang="zh-CN" sz="1400"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spcBef>
          <a:spcPct val="0"/>
        </a:spcBef>
        <a:buNone/>
        <a:defRPr sz="3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595959"/>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595959"/>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95959"/>
          </a:solidFill>
          <a:latin typeface="微软雅黑" panose="020B0503020204020204" pitchFamily="34" charset="-122"/>
          <a:ea typeface="微软雅黑" panose="020B0503020204020204" pitchFamily="34" charset="-122"/>
          <a:cs typeface="+mn-cs"/>
        </a:defRPr>
      </a:lvl3pPr>
      <a:lvl4pPr marL="1599565" indent="-228600" algn="l" defTabSz="914400" rtl="0" eaLnBrk="1" latinLnBrk="0" hangingPunct="1">
        <a:spcBef>
          <a:spcPct val="20000"/>
        </a:spcBef>
        <a:buFont typeface="Arial" panose="020B0604020202020204" pitchFamily="34" charset="0"/>
        <a:buChar char="–"/>
        <a:defRPr sz="1800" kern="1200">
          <a:solidFill>
            <a:srgbClr val="595959"/>
          </a:solidFill>
          <a:latin typeface="微软雅黑" panose="020B0503020204020204" pitchFamily="34" charset="-122"/>
          <a:ea typeface="微软雅黑" panose="020B0503020204020204" pitchFamily="34" charset="-122"/>
          <a:cs typeface="+mn-cs"/>
        </a:defRPr>
      </a:lvl4pPr>
      <a:lvl5pPr marL="2056765" indent="-228600" algn="l" defTabSz="914400" rtl="0" eaLnBrk="1" latinLnBrk="0" hangingPunct="1">
        <a:spcBef>
          <a:spcPct val="20000"/>
        </a:spcBef>
        <a:buFont typeface="Arial" panose="020B0604020202020204" pitchFamily="34" charset="0"/>
        <a:buChar char="»"/>
        <a:defRPr sz="1600" kern="1200">
          <a:solidFill>
            <a:srgbClr val="595959"/>
          </a:solidFill>
          <a:latin typeface="微软雅黑" panose="020B0503020204020204" pitchFamily="34" charset="-122"/>
          <a:ea typeface="微软雅黑" panose="020B0503020204020204" pitchFamily="34" charset="-122"/>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905" rtl="0" eaLnBrk="1" fontAlgn="auto" latinLnBrk="0" hangingPunct="1">
              <a:lnSpc>
                <a:spcPct val="100000"/>
              </a:lnSpc>
              <a:spcBef>
                <a:spcPts val="0"/>
              </a:spcBef>
              <a:spcAft>
                <a:spcPts val="0"/>
              </a:spcAft>
              <a:buClrTx/>
              <a:buSzTx/>
              <a:buFontTx/>
              <a:buNone/>
              <a:defRPr/>
            </a:pPr>
            <a:fld id="{C3837181-38C6-AD4F-B8BA-B444770388BB}" type="slidenum">
              <a:rPr lang="en-US" sz="975" smtClean="0">
                <a:solidFill>
                  <a:srgbClr val="1D1D1B"/>
                </a:solidFill>
                <a:latin typeface="Arial" panose="020B0604020202020204" pitchFamily="34" charset="0"/>
                <a:cs typeface="Arial" panose="020B0604020202020204" pitchFamily="34" charset="0"/>
              </a:rPr>
            </a:fld>
            <a:endParaRPr lang="en-US" sz="975" dirty="0">
              <a:solidFill>
                <a:srgbClr val="1D1D1B"/>
              </a:solidFill>
              <a:latin typeface="Arial" panose="020B0604020202020204" pitchFamily="34" charset="0"/>
              <a:cs typeface="Arial" panose="020B0604020202020204" pitchFamily="34" charset="0"/>
            </a:endParaRPr>
          </a:p>
        </p:txBody>
      </p:sp>
      <p:grpSp>
        <p:nvGrpSpPr>
          <p:cNvPr id="25" name="组合 24"/>
          <p:cNvGrpSpPr/>
          <p:nvPr userDrawn="1"/>
        </p:nvGrpSpPr>
        <p:grpSpPr>
          <a:xfrm>
            <a:off x="12216278" y="2931937"/>
            <a:ext cx="1982916" cy="3934682"/>
            <a:chOff x="12216278" y="2262477"/>
            <a:chExt cx="1982916" cy="4604143"/>
          </a:xfrm>
        </p:grpSpPr>
        <p:grpSp>
          <p:nvGrpSpPr>
            <p:cNvPr id="26" name="组合 25"/>
            <p:cNvGrpSpPr/>
            <p:nvPr userDrawn="1"/>
          </p:nvGrpSpPr>
          <p:grpSpPr>
            <a:xfrm>
              <a:off x="12315635" y="2262477"/>
              <a:ext cx="1883559" cy="692624"/>
              <a:chOff x="12315635" y="2207613"/>
              <a:chExt cx="1883559" cy="692624"/>
            </a:xfrm>
          </p:grpSpPr>
          <p:sp>
            <p:nvSpPr>
              <p:cNvPr id="44" name="矩形 5"/>
              <p:cNvSpPr/>
              <p:nvPr userDrawn="1"/>
            </p:nvSpPr>
            <p:spPr>
              <a:xfrm>
                <a:off x="12315635" y="2401808"/>
                <a:ext cx="911019" cy="49842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P</a:t>
                </a:r>
                <a:r>
                  <a:rPr kumimoji="1" lang="en-US" altLang="en-US" sz="700" b="1" dirty="0">
                    <a:solidFill>
                      <a:schemeClr val="tx2"/>
                    </a:solidFill>
                    <a:latin typeface="Arial" panose="020B0604020202020204" pitchFamily="34" charset="0"/>
                    <a:ea typeface="Arial" panose="020B0604020202020204" pitchFamily="34" charset="0"/>
                    <a:cs typeface="Arial" panose="020B0604020202020204" pitchFamily="34" charset="0"/>
                  </a:rPr>
                  <a:t>ANTONE</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186C</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 200/16/46</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5" name="矩形 9"/>
              <p:cNvSpPr/>
              <p:nvPr userDrawn="1"/>
            </p:nvSpPr>
            <p:spPr>
              <a:xfrm>
                <a:off x="13288175" y="2401808"/>
                <a:ext cx="911019" cy="498429"/>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P</a:t>
                </a:r>
                <a:r>
                  <a:rPr kumimoji="1" lang="en-US" altLang="en-US" sz="700" b="1" dirty="0">
                    <a:solidFill>
                      <a:schemeClr val="tx2"/>
                    </a:solidFill>
                    <a:latin typeface="Arial" panose="020B0604020202020204" pitchFamily="34" charset="0"/>
                    <a:ea typeface="Arial" panose="020B0604020202020204" pitchFamily="34" charset="0"/>
                    <a:cs typeface="Arial" panose="020B0604020202020204" pitchFamily="34" charset="0"/>
                  </a:rPr>
                  <a:t>ANTONE</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185C</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 199/0/11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6" name="文本框 31"/>
              <p:cNvSpPr txBox="1"/>
              <p:nvPr userDrawn="1"/>
            </p:nvSpPr>
            <p:spPr>
              <a:xfrm>
                <a:off x="12326898" y="2207613"/>
                <a:ext cx="384721" cy="153888"/>
              </a:xfrm>
              <a:prstGeom prst="rect">
                <a:avLst/>
              </a:prstGeom>
              <a:noFill/>
            </p:spPr>
            <p:txBody>
              <a:bodyPr wrap="none" lIns="0" tIns="0" rIns="0" bIns="0" rtlCol="0">
                <a:spAutoFit/>
              </a:bodyPr>
              <a:lstStyle/>
              <a:p>
                <a:pPr algn="ctr">
                  <a:lnSpc>
                    <a:spcPct val="100000"/>
                  </a:lnSpc>
                </a:pPr>
                <a:r>
                  <a:rPr kumimoji="1" lang="zh-CN" altLang="en-US" sz="1000" dirty="0">
                    <a:solidFill>
                      <a:schemeClr val="tx1"/>
                    </a:solidFill>
                    <a:latin typeface="微软雅黑" panose="020B0503020204020204" pitchFamily="34" charset="-122"/>
                    <a:ea typeface="微软雅黑" panose="020B0503020204020204" pitchFamily="34" charset="-122"/>
                  </a:rPr>
                  <a:t>品牌色</a:t>
                </a:r>
                <a:endParaRPr kumimoji="1" lang="zh-CN" altLang="en-US" sz="1000" dirty="0">
                  <a:solidFill>
                    <a:schemeClr val="tx1"/>
                  </a:solidFill>
                  <a:latin typeface="微软雅黑" panose="020B0503020204020204" pitchFamily="34" charset="-122"/>
                  <a:ea typeface="微软雅黑" panose="020B0503020204020204" pitchFamily="34" charset="-122"/>
                </a:endParaRPr>
              </a:p>
            </p:txBody>
          </p:sp>
        </p:grpSp>
        <p:grpSp>
          <p:nvGrpSpPr>
            <p:cNvPr id="27" name="组合 26"/>
            <p:cNvGrpSpPr/>
            <p:nvPr userDrawn="1"/>
          </p:nvGrpSpPr>
          <p:grpSpPr>
            <a:xfrm>
              <a:off x="12216278" y="3080825"/>
              <a:ext cx="1982912" cy="3785795"/>
              <a:chOff x="12216278" y="3080825"/>
              <a:chExt cx="1982912" cy="3785795"/>
            </a:xfrm>
          </p:grpSpPr>
          <p:sp>
            <p:nvSpPr>
              <p:cNvPr id="28" name="矩形 12"/>
              <p:cNvSpPr/>
              <p:nvPr userDrawn="1"/>
            </p:nvSpPr>
            <p:spPr>
              <a:xfrm>
                <a:off x="12315640" y="3785971"/>
                <a:ext cx="885201" cy="462672"/>
              </a:xfrm>
              <a:prstGeom prst="rect">
                <a:avLst/>
              </a:prstGeom>
              <a:solidFill>
                <a:srgbClr val="EA5A4F"/>
              </a:solidFill>
              <a:ln>
                <a:solidFill>
                  <a:srgbClr val="EA5A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234</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90/79</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29" name="矩形 13"/>
              <p:cNvSpPr/>
              <p:nvPr userDrawn="1"/>
            </p:nvSpPr>
            <p:spPr>
              <a:xfrm>
                <a:off x="12315640" y="3259312"/>
                <a:ext cx="885201" cy="462672"/>
              </a:xfrm>
              <a:prstGeom prst="rect">
                <a:avLst/>
              </a:prstGeom>
              <a:solidFill>
                <a:srgbClr val="7800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120</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0/15</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0" name="文本框 15"/>
              <p:cNvSpPr txBox="1"/>
              <p:nvPr userDrawn="1"/>
            </p:nvSpPr>
            <p:spPr>
              <a:xfrm>
                <a:off x="12216278" y="3080825"/>
                <a:ext cx="569387" cy="153888"/>
              </a:xfrm>
              <a:prstGeom prst="rect">
                <a:avLst/>
              </a:prstGeom>
              <a:noFill/>
            </p:spPr>
            <p:txBody>
              <a:bodyPr wrap="square" lIns="0" tIns="0" rIns="0" bIns="0" rtlCol="0" anchor="b" anchorCtr="0">
                <a:spAutoFit/>
              </a:bodyPr>
              <a:lstStyle/>
              <a:p>
                <a:pPr algn="ctr">
                  <a:lnSpc>
                    <a:spcPct val="100000"/>
                  </a:lnSpc>
                </a:pPr>
                <a:r>
                  <a:rPr kumimoji="1" lang="zh-CN" altLang="en-US" sz="1000" dirty="0">
                    <a:solidFill>
                      <a:schemeClr val="tx1"/>
                    </a:solidFill>
                    <a:latin typeface="微软雅黑" panose="020B0503020204020204" pitchFamily="34" charset="-122"/>
                    <a:ea typeface="微软雅黑" panose="020B0503020204020204" pitchFamily="34" charset="-122"/>
                  </a:rPr>
                  <a:t>辅助色</a:t>
                </a:r>
                <a:endParaRPr kumimoji="1"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31" name="矩形 16"/>
              <p:cNvSpPr/>
              <p:nvPr userDrawn="1"/>
            </p:nvSpPr>
            <p:spPr>
              <a:xfrm>
                <a:off x="12315640" y="4836793"/>
                <a:ext cx="885201" cy="462672"/>
              </a:xfrm>
              <a:prstGeom prst="rect">
                <a:avLst/>
              </a:prstGeom>
              <a:solidFill>
                <a:srgbClr val="F8B5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248</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181/60</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2" name="矩形 17"/>
              <p:cNvSpPr/>
              <p:nvPr userDrawn="1"/>
            </p:nvSpPr>
            <p:spPr>
              <a:xfrm>
                <a:off x="12315640" y="4319278"/>
                <a:ext cx="885201" cy="462672"/>
              </a:xfrm>
              <a:prstGeom prst="rect">
                <a:avLst/>
              </a:prstGeom>
              <a:solidFill>
                <a:srgbClr val="EB5C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235</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92/1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3" name="矩形 18"/>
              <p:cNvSpPr/>
              <p:nvPr userDrawn="1"/>
            </p:nvSpPr>
            <p:spPr>
              <a:xfrm>
                <a:off x="12315636" y="5880294"/>
                <a:ext cx="911019" cy="462672"/>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137/137/137</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4" name="矩形 19"/>
              <p:cNvSpPr/>
              <p:nvPr userDrawn="1"/>
            </p:nvSpPr>
            <p:spPr>
              <a:xfrm>
                <a:off x="12315636" y="5362779"/>
                <a:ext cx="911019" cy="462672"/>
              </a:xfrm>
              <a:prstGeom prst="rect">
                <a:avLst/>
              </a:prstGeom>
              <a:solidFill>
                <a:srgbClr val="23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35/24/21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5" name="矩形 22"/>
              <p:cNvSpPr/>
              <p:nvPr userDrawn="1"/>
            </p:nvSpPr>
            <p:spPr>
              <a:xfrm>
                <a:off x="12315636" y="6403948"/>
                <a:ext cx="911019" cy="46267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221</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221/221</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6" name="矩形 12"/>
              <p:cNvSpPr/>
              <p:nvPr userDrawn="1"/>
            </p:nvSpPr>
            <p:spPr>
              <a:xfrm>
                <a:off x="13288175" y="3785971"/>
                <a:ext cx="885201" cy="462672"/>
              </a:xfrm>
              <a:prstGeom prst="rect">
                <a:avLst/>
              </a:prstGeom>
              <a:solidFill>
                <a:srgbClr val="E98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233</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140/128</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7" name="矩形 13"/>
              <p:cNvSpPr/>
              <p:nvPr userDrawn="1"/>
            </p:nvSpPr>
            <p:spPr>
              <a:xfrm>
                <a:off x="13288175" y="3259312"/>
                <a:ext cx="885201" cy="462672"/>
              </a:xfrm>
              <a:prstGeom prst="rect">
                <a:avLst/>
              </a:prstGeom>
              <a:solidFill>
                <a:srgbClr val="A72126"/>
              </a:solidFill>
              <a:ln>
                <a:solidFill>
                  <a:srgbClr val="9F00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159</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0/1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38" name="矩形 16"/>
              <p:cNvSpPr/>
              <p:nvPr userDrawn="1"/>
            </p:nvSpPr>
            <p:spPr>
              <a:xfrm>
                <a:off x="13288175" y="4836793"/>
                <a:ext cx="885201" cy="462672"/>
              </a:xfrm>
              <a:prstGeom prst="rect">
                <a:avLst/>
              </a:prstGeom>
              <a:solidFill>
                <a:srgbClr val="F5DC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245</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220/87</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9" name="矩形 17"/>
              <p:cNvSpPr/>
              <p:nvPr userDrawn="1"/>
            </p:nvSpPr>
            <p:spPr>
              <a:xfrm>
                <a:off x="13288175" y="4319278"/>
                <a:ext cx="885201" cy="462672"/>
              </a:xfrm>
              <a:prstGeom prst="rect">
                <a:avLst/>
              </a:prstGeom>
              <a:solidFill>
                <a:srgbClr val="F08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240</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133/0</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0" name="矩形 18"/>
              <p:cNvSpPr/>
              <p:nvPr userDrawn="1"/>
            </p:nvSpPr>
            <p:spPr>
              <a:xfrm>
                <a:off x="13288171" y="5880294"/>
                <a:ext cx="911019" cy="46267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181</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181/181</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2" name="矩形 19"/>
              <p:cNvSpPr/>
              <p:nvPr userDrawn="1"/>
            </p:nvSpPr>
            <p:spPr>
              <a:xfrm>
                <a:off x="13288171" y="5362779"/>
                <a:ext cx="911019" cy="462672"/>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 89</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rPr>
                  <a:t>87/87</a:t>
                </a:r>
                <a:endParaRPr kumimoji="1" lang="en-US" altLang="zh-CN" sz="700" b="1"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sp>
            <p:nvSpPr>
              <p:cNvPr id="43" name="矩形 22"/>
              <p:cNvSpPr/>
              <p:nvPr userDrawn="1"/>
            </p:nvSpPr>
            <p:spPr>
              <a:xfrm>
                <a:off x="13288171" y="6403948"/>
                <a:ext cx="911019" cy="462672"/>
              </a:xfrm>
              <a:prstGeom prst="rect">
                <a:avLst/>
              </a:prstGeom>
              <a:solidFill>
                <a:srgbClr val="FFFFFF"/>
              </a:solidFill>
              <a:ln w="6350">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RGB</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 255</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a:t>
                </a:r>
                <a:r>
                  <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rPr>
                  <a:t>255/255</a:t>
                </a:r>
                <a:endParaRPr kumimoji="1" lang="en-US" altLang="zh-CN" sz="7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p:titleStyle>
    <p:bodyStyle>
      <a:lvl1pPr marL="297180" indent="-297180" algn="l" defTabSz="1188085" rtl="0" eaLnBrk="1" latinLnBrk="0" hangingPunct="1">
        <a:lnSpc>
          <a:spcPct val="90000"/>
        </a:lnSpc>
        <a:spcBef>
          <a:spcPts val="1300"/>
        </a:spcBef>
        <a:buFont typeface="Arial" panose="020B0604020202020204" pitchFamily="34" charset="0"/>
        <a:buChar char="•"/>
        <a:defRPr sz="3635" kern="1200">
          <a:solidFill>
            <a:schemeClr val="tx1"/>
          </a:solidFill>
          <a:latin typeface="+mn-lt"/>
          <a:ea typeface="+mn-ea"/>
          <a:cs typeface="+mn-cs"/>
        </a:defRPr>
      </a:lvl1pPr>
      <a:lvl2pPr marL="890905" indent="-297180" algn="l" defTabSz="1188085" rtl="0" eaLnBrk="1" latinLnBrk="0" hangingPunct="1">
        <a:lnSpc>
          <a:spcPct val="90000"/>
        </a:lnSpc>
        <a:spcBef>
          <a:spcPts val="650"/>
        </a:spcBef>
        <a:buFont typeface="Arial" panose="020B0604020202020204" pitchFamily="34" charset="0"/>
        <a:buChar char="•"/>
        <a:defRPr sz="3120" kern="1200">
          <a:solidFill>
            <a:schemeClr val="tx1"/>
          </a:solidFill>
          <a:latin typeface="+mn-lt"/>
          <a:ea typeface="+mn-ea"/>
          <a:cs typeface="+mn-cs"/>
        </a:defRPr>
      </a:lvl2pPr>
      <a:lvl3pPr marL="1484630" indent="-297180" algn="l" defTabSz="1188085" rtl="0" eaLnBrk="1" latinLnBrk="0" hangingPunct="1">
        <a:lnSpc>
          <a:spcPct val="90000"/>
        </a:lnSpc>
        <a:spcBef>
          <a:spcPts val="650"/>
        </a:spcBef>
        <a:buFont typeface="Arial" panose="020B0604020202020204" pitchFamily="34" charset="0"/>
        <a:buChar char="•"/>
        <a:defRPr sz="2600" kern="1200">
          <a:solidFill>
            <a:schemeClr val="tx1"/>
          </a:solidFill>
          <a:latin typeface="+mn-lt"/>
          <a:ea typeface="+mn-ea"/>
          <a:cs typeface="+mn-cs"/>
        </a:defRPr>
      </a:lvl3pPr>
      <a:lvl4pPr marL="207835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4pPr>
      <a:lvl5pPr marL="267271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5pPr>
      <a:lvl6pPr marL="326644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6pPr>
      <a:lvl7pPr marL="386016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7pPr>
      <a:lvl8pPr marL="4454525"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8pPr>
      <a:lvl9pPr marL="5048250" indent="-297180" algn="l" defTabSz="1188085" rtl="0" eaLnBrk="1" latinLnBrk="0" hangingPunct="1">
        <a:lnSpc>
          <a:spcPct val="90000"/>
        </a:lnSpc>
        <a:spcBef>
          <a:spcPts val="65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188085" rtl="0" eaLnBrk="1" latinLnBrk="0" hangingPunct="1">
        <a:defRPr sz="2340" kern="1200">
          <a:solidFill>
            <a:schemeClr val="tx1"/>
          </a:solidFill>
          <a:latin typeface="+mn-lt"/>
          <a:ea typeface="+mn-ea"/>
          <a:cs typeface="+mn-cs"/>
        </a:defRPr>
      </a:lvl1pPr>
      <a:lvl2pPr marL="593725" algn="l" defTabSz="1188085" rtl="0" eaLnBrk="1" latinLnBrk="0" hangingPunct="1">
        <a:defRPr sz="2340" kern="1200">
          <a:solidFill>
            <a:schemeClr val="tx1"/>
          </a:solidFill>
          <a:latin typeface="+mn-lt"/>
          <a:ea typeface="+mn-ea"/>
          <a:cs typeface="+mn-cs"/>
        </a:defRPr>
      </a:lvl2pPr>
      <a:lvl3pPr marL="1188085" algn="l" defTabSz="1188085" rtl="0" eaLnBrk="1" latinLnBrk="0" hangingPunct="1">
        <a:defRPr sz="2340" kern="1200">
          <a:solidFill>
            <a:schemeClr val="tx1"/>
          </a:solidFill>
          <a:latin typeface="+mn-lt"/>
          <a:ea typeface="+mn-ea"/>
          <a:cs typeface="+mn-cs"/>
        </a:defRPr>
      </a:lvl3pPr>
      <a:lvl4pPr marL="1781810" algn="l" defTabSz="1188085" rtl="0" eaLnBrk="1" latinLnBrk="0" hangingPunct="1">
        <a:defRPr sz="2340" kern="1200">
          <a:solidFill>
            <a:schemeClr val="tx1"/>
          </a:solidFill>
          <a:latin typeface="+mn-lt"/>
          <a:ea typeface="+mn-ea"/>
          <a:cs typeface="+mn-cs"/>
        </a:defRPr>
      </a:lvl4pPr>
      <a:lvl5pPr marL="2375535" algn="l" defTabSz="1188085" rtl="0" eaLnBrk="1" latinLnBrk="0" hangingPunct="1">
        <a:defRPr sz="2340" kern="1200">
          <a:solidFill>
            <a:schemeClr val="tx1"/>
          </a:solidFill>
          <a:latin typeface="+mn-lt"/>
          <a:ea typeface="+mn-ea"/>
          <a:cs typeface="+mn-cs"/>
        </a:defRPr>
      </a:lvl5pPr>
      <a:lvl6pPr marL="2969260" algn="l" defTabSz="1188085" rtl="0" eaLnBrk="1" latinLnBrk="0" hangingPunct="1">
        <a:defRPr sz="2340" kern="1200">
          <a:solidFill>
            <a:schemeClr val="tx1"/>
          </a:solidFill>
          <a:latin typeface="+mn-lt"/>
          <a:ea typeface="+mn-ea"/>
          <a:cs typeface="+mn-cs"/>
        </a:defRPr>
      </a:lvl6pPr>
      <a:lvl7pPr marL="3563620" algn="l" defTabSz="1188085" rtl="0" eaLnBrk="1" latinLnBrk="0" hangingPunct="1">
        <a:defRPr sz="2340" kern="1200">
          <a:solidFill>
            <a:schemeClr val="tx1"/>
          </a:solidFill>
          <a:latin typeface="+mn-lt"/>
          <a:ea typeface="+mn-ea"/>
          <a:cs typeface="+mn-cs"/>
        </a:defRPr>
      </a:lvl7pPr>
      <a:lvl8pPr marL="4157345" algn="l" defTabSz="1188085" rtl="0" eaLnBrk="1" latinLnBrk="0" hangingPunct="1">
        <a:defRPr sz="2340" kern="1200">
          <a:solidFill>
            <a:schemeClr val="tx1"/>
          </a:solidFill>
          <a:latin typeface="+mn-lt"/>
          <a:ea typeface="+mn-ea"/>
          <a:cs typeface="+mn-cs"/>
        </a:defRPr>
      </a:lvl8pPr>
      <a:lvl9pPr marL="4751070" algn="l" defTabSz="1188085" rtl="0" eaLnBrk="1" latinLnBrk="0" hangingPunct="1">
        <a:defRPr sz="23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13.png"/><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4.png"/><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tags" Target="../tags/tag17.xml"/><Relationship Id="rId2" Type="http://schemas.openxmlformats.org/officeDocument/2006/relationships/image" Target="../media/image16.png"/><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4.xml"/><Relationship Id="rId2" Type="http://schemas.openxmlformats.org/officeDocument/2006/relationships/image" Target="../media/image17.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4.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22.png"/><Relationship Id="rId7"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tags" Target="../tags/tag23.xml"/><Relationship Id="rId4" Type="http://schemas.openxmlformats.org/officeDocument/2006/relationships/image" Target="../media/image20.png"/><Relationship Id="rId3" Type="http://schemas.openxmlformats.org/officeDocument/2006/relationships/tags" Target="../tags/tag22.xml"/><Relationship Id="rId2" Type="http://schemas.openxmlformats.org/officeDocument/2006/relationships/image" Target="../media/image19.png"/><Relationship Id="rId13" Type="http://schemas.openxmlformats.org/officeDocument/2006/relationships/notesSlide" Target="../notesSlides/notesSlide15.xml"/><Relationship Id="rId12" Type="http://schemas.openxmlformats.org/officeDocument/2006/relationships/slideLayout" Target="../slideLayouts/slideLayout8.xml"/><Relationship Id="rId11" Type="http://schemas.openxmlformats.org/officeDocument/2006/relationships/image" Target="../media/image23.png"/><Relationship Id="rId10" Type="http://schemas.openxmlformats.org/officeDocument/2006/relationships/tags" Target="../tags/tag26.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tags" Target="../tags/tag4.xml"/><Relationship Id="rId4" Type="http://schemas.openxmlformats.org/officeDocument/2006/relationships/image" Target="../media/image8.png"/><Relationship Id="rId3" Type="http://schemas.openxmlformats.org/officeDocument/2006/relationships/tags" Target="../tags/tag3.xml"/><Relationship Id="rId2" Type="http://schemas.openxmlformats.org/officeDocument/2006/relationships/image" Target="../media/image7.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4.xml"/><Relationship Id="rId5" Type="http://schemas.openxmlformats.org/officeDocument/2006/relationships/tags" Target="../tags/tag10.xml"/><Relationship Id="rId4" Type="http://schemas.openxmlformats.org/officeDocument/2006/relationships/image" Target="../media/image11.png"/><Relationship Id="rId3" Type="http://schemas.openxmlformats.org/officeDocument/2006/relationships/tags" Target="../tags/tag9.xml"/><Relationship Id="rId2" Type="http://schemas.openxmlformats.org/officeDocument/2006/relationships/image" Target="../media/image10.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image" Target="../media/image12.pn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ctrTitle"/>
          </p:nvPr>
        </p:nvSpPr>
        <p:spPr>
          <a:xfrm>
            <a:off x="1859488" y="861096"/>
            <a:ext cx="8313212" cy="1566794"/>
          </a:xfrm>
        </p:spPr>
        <p:txBody>
          <a:bodyPr anchor="ctr">
            <a:noAutofit/>
          </a:bodyPr>
          <a:lstStyle/>
          <a:p>
            <a:pPr algn="ctr">
              <a:lnSpc>
                <a:spcPct val="130000"/>
              </a:lnSpc>
            </a:pPr>
            <a:r>
              <a:rPr lang="zh-CN" altLang="en-US" sz="4000" b="1" dirty="0">
                <a:solidFill>
                  <a:srgbClr val="FFFFFF"/>
                </a:solidFill>
              </a:rPr>
              <a:t>纵横资产全生命周期管理平台</a:t>
            </a:r>
            <a:endParaRPr lang="zh-CN" altLang="en-US" sz="4000" b="1" dirty="0">
              <a:solidFill>
                <a:srgbClr val="FFFFFF"/>
              </a:solidFill>
            </a:endParaRPr>
          </a:p>
        </p:txBody>
      </p:sp>
      <p:sp>
        <p:nvSpPr>
          <p:cNvPr id="6" name="矩形 5"/>
          <p:cNvSpPr/>
          <p:nvPr/>
        </p:nvSpPr>
        <p:spPr>
          <a:xfrm>
            <a:off x="1859488" y="3429000"/>
            <a:ext cx="6009005" cy="1938020"/>
          </a:xfrm>
          <a:prstGeom prst="rect">
            <a:avLst/>
          </a:prstGeom>
        </p:spPr>
        <p:txBody>
          <a:bodyPr wrap="none">
            <a:spAutoFit/>
          </a:bodyPr>
          <a:lstStyle/>
          <a:p>
            <a:pPr algn="l">
              <a:lnSpc>
                <a:spcPct val="150000"/>
              </a:lnSpc>
            </a:pPr>
            <a:r>
              <a:rPr lang="zh-CN" altLang="en-US" sz="2000" dirty="0">
                <a:latin typeface="微软雅黑" panose="020B0503020204020204" pitchFamily="34" charset="-122"/>
                <a:ea typeface="微软雅黑" panose="020B0503020204020204" pitchFamily="34" charset="-122"/>
              </a:rPr>
              <a:t>企业名称：西安纵横资讯有限责任公司</a:t>
            </a:r>
            <a:endParaRPr lang="zh-CN" altLang="en-US" sz="2000" dirty="0">
              <a:latin typeface="微软雅黑" panose="020B0503020204020204" pitchFamily="34" charset="-122"/>
              <a:ea typeface="微软雅黑" panose="020B0503020204020204" pitchFamily="34" charset="-122"/>
            </a:endParaRPr>
          </a:p>
          <a:p>
            <a:pPr algn="l">
              <a:lnSpc>
                <a:spcPct val="150000"/>
              </a:lnSpc>
            </a:pPr>
            <a:r>
              <a:rPr lang="zh-CN" altLang="en-US" sz="2000" dirty="0">
                <a:latin typeface="微软雅黑" panose="020B0503020204020204" pitchFamily="34" charset="-122"/>
                <a:ea typeface="微软雅黑" panose="020B0503020204020204" pitchFamily="34" charset="-122"/>
              </a:rPr>
              <a:t>联系人：朱红艳</a:t>
            </a:r>
            <a:endParaRPr lang="zh-CN" altLang="en-US" sz="2000" dirty="0">
              <a:latin typeface="微软雅黑" panose="020B0503020204020204" pitchFamily="34" charset="-122"/>
              <a:ea typeface="微软雅黑" panose="020B0503020204020204" pitchFamily="34" charset="-122"/>
            </a:endParaRPr>
          </a:p>
          <a:p>
            <a:pPr algn="l">
              <a:lnSpc>
                <a:spcPct val="150000"/>
              </a:lnSpc>
            </a:pPr>
            <a:r>
              <a:rPr lang="zh-CN" altLang="en-US" sz="2000" dirty="0">
                <a:latin typeface="微软雅黑" panose="020B0503020204020204" pitchFamily="34" charset="-122"/>
                <a:ea typeface="微软雅黑" panose="020B0503020204020204" pitchFamily="34" charset="-122"/>
              </a:rPr>
              <a:t>联系电话：18009235716</a:t>
            </a:r>
            <a:endParaRPr lang="zh-CN" altLang="en-US" sz="2000" dirty="0">
              <a:latin typeface="微软雅黑" panose="020B0503020204020204" pitchFamily="34" charset="-122"/>
              <a:ea typeface="微软雅黑" panose="020B0503020204020204" pitchFamily="34" charset="-122"/>
            </a:endParaRPr>
          </a:p>
          <a:p>
            <a:pPr algn="l">
              <a:lnSpc>
                <a:spcPct val="150000"/>
              </a:lnSpc>
            </a:pPr>
            <a:r>
              <a:rPr lang="zh-CN" altLang="en-US" sz="2000" dirty="0">
                <a:latin typeface="微软雅黑" panose="020B0503020204020204" pitchFamily="34" charset="-122"/>
                <a:ea typeface="微软雅黑" panose="020B0503020204020204" pitchFamily="34" charset="-122"/>
              </a:rPr>
              <a:t>地址：西安市雁塔区团结南路35号航海科技园703室</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-PDA手持设备和超高频RFID技术 </a:t>
            </a:r>
            <a:endPar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1161415" y="992505"/>
            <a:ext cx="9027160" cy="5318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-数字孪生技术</a:t>
            </a:r>
            <a:endPar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4" name="图片 3" descr="5"/>
          <p:cNvPicPr>
            <a:picLocks noChangeAspect="1"/>
          </p:cNvPicPr>
          <p:nvPr>
            <p:custDataLst>
              <p:tags r:id="rId1"/>
            </p:custDataLst>
          </p:nvPr>
        </p:nvPicPr>
        <p:blipFill>
          <a:blip r:embed="rId2"/>
          <a:stretch>
            <a:fillRect/>
          </a:stretch>
        </p:blipFill>
        <p:spPr>
          <a:xfrm>
            <a:off x="320675" y="1475105"/>
            <a:ext cx="5825490" cy="3385185"/>
          </a:xfrm>
          <a:prstGeom prst="rect">
            <a:avLst/>
          </a:prstGeom>
        </p:spPr>
      </p:pic>
      <p:sp>
        <p:nvSpPr>
          <p:cNvPr id="10" name="文本框 9"/>
          <p:cNvSpPr txBox="1"/>
          <p:nvPr>
            <p:custDataLst>
              <p:tags r:id="rId3"/>
            </p:custDataLst>
          </p:nvPr>
        </p:nvSpPr>
        <p:spPr>
          <a:xfrm>
            <a:off x="1344295" y="4940935"/>
            <a:ext cx="9803765" cy="368300"/>
          </a:xfrm>
          <a:prstGeom prst="rect">
            <a:avLst/>
          </a:prstGeom>
          <a:noFill/>
        </p:spPr>
        <p:txBody>
          <a:bodyPr wrap="square" rtlCol="0" anchor="t">
            <a:spAutoFit/>
          </a:bodyPr>
          <a:p>
            <a:r>
              <a:rPr lang="zh-CN" altLang="en-US">
                <a:sym typeface="+mn-ea"/>
              </a:rPr>
              <a:t>实现了有源设备的即时状态、实时分布、使用监测、利用率分析；空间环境质量远程动态管理</a:t>
            </a:r>
            <a:endParaRPr lang="zh-CN" altLang="en-US">
              <a:sym typeface="+mn-ea"/>
            </a:endParaRPr>
          </a:p>
        </p:txBody>
      </p:sp>
      <p:pic>
        <p:nvPicPr>
          <p:cNvPr id="11" name="图片 10" descr="D:\Documents\Desktop\图片1.png图片1"/>
          <p:cNvPicPr>
            <a:picLocks noChangeAspect="1"/>
          </p:cNvPicPr>
          <p:nvPr>
            <p:custDataLst>
              <p:tags r:id="rId4"/>
            </p:custDataLst>
          </p:nvPr>
        </p:nvPicPr>
        <p:blipFill>
          <a:blip r:embed="rId5"/>
          <a:srcRect/>
          <a:stretch>
            <a:fillRect/>
          </a:stretch>
        </p:blipFill>
        <p:spPr>
          <a:xfrm>
            <a:off x="5814060" y="1475105"/>
            <a:ext cx="5988685" cy="3385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-OCR技术</a:t>
            </a:r>
            <a:endPar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Content Placeholder 2"/>
          <p:cNvSpPr>
            <a:spLocks noGrp="1"/>
          </p:cNvSpPr>
          <p:nvPr>
            <p:ph idx="10"/>
          </p:nvPr>
        </p:nvSpPr>
        <p:spPr>
          <a:xfrm>
            <a:off x="736908" y="1107707"/>
            <a:ext cx="10733557" cy="4252569"/>
          </a:xfrm>
        </p:spPr>
        <p:txBody>
          <a:bodyPr/>
          <a:lstStyle/>
          <a:p>
            <a:pPr marL="285750" indent="-285750">
              <a:lnSpc>
                <a:spcPct val="150000"/>
              </a:lnSpc>
              <a:buFont typeface="Arial" panose="020B0604020202020204" pitchFamily="34" charset="0"/>
              <a:buChar char="•"/>
            </a:pPr>
            <a:r>
              <a:rPr lang="zh-CN" altLang="en-US" dirty="0"/>
              <a:t>包括但不限于项目产品的技术水平、创新价值、实用价值等。</a:t>
            </a:r>
            <a:endParaRPr lang="en-US" altLang="zh-CN" sz="1600" i="1" dirty="0"/>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774700" y="1107440"/>
            <a:ext cx="10066655" cy="4300855"/>
          </a:xfrm>
          <a:prstGeom prst="rect">
            <a:avLst/>
          </a:prstGeom>
        </p:spPr>
      </p:pic>
      <p:sp>
        <p:nvSpPr>
          <p:cNvPr id="6" name="文本框 5"/>
          <p:cNvSpPr txBox="1"/>
          <p:nvPr>
            <p:custDataLst>
              <p:tags r:id="rId3"/>
            </p:custDataLst>
          </p:nvPr>
        </p:nvSpPr>
        <p:spPr>
          <a:xfrm>
            <a:off x="1410335" y="5787390"/>
            <a:ext cx="9500235" cy="368300"/>
          </a:xfrm>
          <a:prstGeom prst="rect">
            <a:avLst/>
          </a:prstGeom>
          <a:noFill/>
        </p:spPr>
        <p:txBody>
          <a:bodyPr wrap="square" rtlCol="0" anchor="t">
            <a:spAutoFit/>
          </a:bodyPr>
          <a:p>
            <a:r>
              <a:rPr lang="en-US" altLang="zh-CN">
                <a:sym typeface="+mn-ea"/>
              </a:rPr>
              <a:t>   </a:t>
            </a:r>
            <a:r>
              <a:rPr lang="zh-CN" altLang="en-US">
                <a:sym typeface="+mn-ea"/>
              </a:rPr>
              <a:t>自动识别设备名牌，并与国家医疗设备库链接，自动完善设备数据，实现设备信息标准化</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-大数据人工智能</a:t>
            </a:r>
            <a:endPar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1"/>
            </p:custDataLst>
          </p:nvPr>
        </p:nvPicPr>
        <p:blipFill>
          <a:blip r:embed="rId2"/>
          <a:stretch>
            <a:fillRect/>
          </a:stretch>
        </p:blipFill>
        <p:spPr>
          <a:xfrm>
            <a:off x="869315" y="1107440"/>
            <a:ext cx="9131935" cy="5138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-大数据人工智能</a:t>
            </a:r>
            <a:endPar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17"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6" b="6"/>
          <a:stretch>
            <a:fillRect/>
          </a:stretch>
        </p:blipFill>
        <p:spPr>
          <a:xfrm>
            <a:off x="4584065" y="909320"/>
            <a:ext cx="4791710" cy="4725670"/>
          </a:xfrm>
          <a:prstGeom prst="rect">
            <a:avLst/>
          </a:prstGeom>
          <a:noFill/>
          <a:ln>
            <a:noFill/>
          </a:ln>
        </p:spPr>
      </p:pic>
      <p:sp>
        <p:nvSpPr>
          <p:cNvPr id="100" name="文本框 99"/>
          <p:cNvSpPr txBox="1"/>
          <p:nvPr>
            <p:custDataLst>
              <p:tags r:id="rId3"/>
            </p:custDataLst>
          </p:nvPr>
        </p:nvSpPr>
        <p:spPr>
          <a:xfrm>
            <a:off x="1991995" y="1108710"/>
            <a:ext cx="2714625" cy="4554855"/>
          </a:xfrm>
          <a:prstGeom prst="rect">
            <a:avLst/>
          </a:prstGeom>
          <a:noFill/>
          <a:ln w="9525">
            <a:noFill/>
          </a:ln>
        </p:spPr>
        <p:txBody>
          <a:bodyPr wrap="square">
            <a:noAutofit/>
          </a:bodyPr>
          <a:p>
            <a:pPr indent="304800"/>
            <a:r>
              <a:rPr lang="zh-CN" sz="1600" b="0">
                <a:ea typeface="宋体" panose="02010600030101010101" pitchFamily="2" charset="-122"/>
              </a:rPr>
              <a:t>采用私有云分布式架构，节点即中心，节点与节点可以自由组合连接的整体架构策略。架构基于工业互联网数据应用的原生思维进行设计，可以实现跨机构</a:t>
            </a:r>
            <a:r>
              <a:rPr lang="zh-CN" sz="1600" b="0">
                <a:latin typeface="Calibri" panose="020F0502020204030204" charset="0"/>
                <a:ea typeface="宋体" panose="02010600030101010101" pitchFamily="2" charset="-122"/>
              </a:rPr>
              <a:t>、</a:t>
            </a:r>
            <a:r>
              <a:rPr lang="zh-CN" sz="1600" b="0">
                <a:ea typeface="宋体" panose="02010600030101010101" pitchFamily="2" charset="-122"/>
              </a:rPr>
              <a:t>跨地域</a:t>
            </a:r>
            <a:r>
              <a:rPr lang="zh-CN" sz="1600" b="0">
                <a:latin typeface="Calibri" panose="020F0502020204030204" charset="0"/>
                <a:ea typeface="宋体" panose="02010600030101010101" pitchFamily="2" charset="-122"/>
              </a:rPr>
              <a:t>、</a:t>
            </a:r>
            <a:r>
              <a:rPr lang="zh-CN" sz="1600" b="0">
                <a:ea typeface="宋体" panose="02010600030101010101" pitchFamily="2" charset="-122"/>
              </a:rPr>
              <a:t>跨平台</a:t>
            </a:r>
            <a:r>
              <a:rPr lang="zh-CN" sz="1600" b="0">
                <a:latin typeface="Calibri" panose="020F0502020204030204" charset="0"/>
                <a:ea typeface="宋体" panose="02010600030101010101" pitchFamily="2" charset="-122"/>
              </a:rPr>
              <a:t>、</a:t>
            </a:r>
            <a:r>
              <a:rPr lang="zh-CN" sz="1600" b="0">
                <a:ea typeface="宋体" panose="02010600030101010101" pitchFamily="2" charset="-122"/>
              </a:rPr>
              <a:t>跨场景</a:t>
            </a:r>
            <a:r>
              <a:rPr lang="zh-CN" sz="1600" b="0">
                <a:latin typeface="Calibri" panose="020F0502020204030204" charset="0"/>
                <a:ea typeface="宋体" panose="02010600030101010101" pitchFamily="2" charset="-122"/>
              </a:rPr>
              <a:t>、</a:t>
            </a:r>
            <a:r>
              <a:rPr lang="zh-CN" sz="1600" b="0">
                <a:ea typeface="宋体" panose="02010600030101010101" pitchFamily="2" charset="-122"/>
              </a:rPr>
              <a:t>跨要素的智能协同。</a:t>
            </a:r>
            <a:r>
              <a:rPr lang="zh-CN" sz="1600" b="0">
                <a:latin typeface="Calibri" panose="020F0502020204030204" charset="0"/>
                <a:ea typeface="宋体" panose="02010600030101010101" pitchFamily="2" charset="-122"/>
              </a:rPr>
              <a:t>系统平台采用</a:t>
            </a:r>
            <a:r>
              <a:rPr lang="en-US" sz="1600" b="0">
                <a:latin typeface="Calibri" panose="020F0502020204030204" charset="0"/>
                <a:ea typeface="宋体" panose="02010600030101010101" pitchFamily="2" charset="-122"/>
              </a:rPr>
              <a:t>Hadoop</a:t>
            </a:r>
            <a:r>
              <a:rPr lang="zh-CN" sz="1600" b="0">
                <a:latin typeface="Calibri" panose="020F0502020204030204" charset="0"/>
                <a:ea typeface="宋体" panose="02010600030101010101" pitchFamily="2" charset="-122"/>
              </a:rPr>
              <a:t>生态系统与多类型数据库融合互补的综合技术路线，以满足不同场景的业务需求，平台主要使用但不限于如下的组件：数据加工、批处理：</a:t>
            </a:r>
            <a:r>
              <a:rPr lang="en-US" sz="1600" b="0">
                <a:latin typeface="Calibri" panose="020F0502020204030204" charset="0"/>
                <a:ea typeface="宋体" panose="02010600030101010101" pitchFamily="2" charset="-122"/>
              </a:rPr>
              <a:t>Hadoop</a:t>
            </a:r>
            <a:r>
              <a:rPr lang="zh-CN" sz="1600" b="0">
                <a:latin typeface="Calibri" panose="020F0502020204030204" charset="0"/>
                <a:ea typeface="宋体" panose="02010600030101010101" pitchFamily="2" charset="-122"/>
              </a:rPr>
              <a:t>基础组件非实时交互分析：</a:t>
            </a:r>
            <a:r>
              <a:rPr lang="en-US" sz="1600" b="0">
                <a:latin typeface="Calibri" panose="020F0502020204030204" charset="0"/>
                <a:ea typeface="宋体" panose="02010600030101010101" pitchFamily="2" charset="-122"/>
              </a:rPr>
              <a:t>Hive</a:t>
            </a:r>
            <a:r>
              <a:rPr lang="zh-CN" sz="1600" b="0">
                <a:latin typeface="Calibri" panose="020F0502020204030204" charset="0"/>
                <a:ea typeface="宋体" panose="02010600030101010101" pitchFamily="2" charset="-122"/>
              </a:rPr>
              <a:t>组件</a:t>
            </a:r>
            <a:endParaRPr lang="zh-CN" altLang="en-US" sz="1600" b="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353163"/>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案例介绍</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723900" y="1605915"/>
            <a:ext cx="4029075" cy="115252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23900" y="3990340"/>
            <a:ext cx="5438775" cy="179070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512445" y="2758440"/>
            <a:ext cx="2619375" cy="92392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4752975" y="2091055"/>
            <a:ext cx="2552700" cy="666750"/>
          </a:xfrm>
          <a:prstGeom prst="rect">
            <a:avLst/>
          </a:prstGeom>
        </p:spPr>
      </p:pic>
      <p:graphicFrame>
        <p:nvGraphicFramePr>
          <p:cNvPr id="10" name="表格 9"/>
          <p:cNvGraphicFramePr/>
          <p:nvPr>
            <p:custDataLst>
              <p:tags r:id="rId9"/>
            </p:custDataLst>
          </p:nvPr>
        </p:nvGraphicFramePr>
        <p:xfrm>
          <a:off x="6972300" y="1314450"/>
          <a:ext cx="4740910" cy="4229100"/>
        </p:xfrm>
        <a:graphic>
          <a:graphicData uri="http://schemas.openxmlformats.org/drawingml/2006/table">
            <a:tbl>
              <a:tblPr firstRow="1" bandRow="1">
                <a:tableStyleId>{72833802-FEF1-4C79-8D5D-14CF1EAF98D9}</a:tableStyleId>
              </a:tblPr>
              <a:tblGrid>
                <a:gridCol w="2370455"/>
                <a:gridCol w="2370455"/>
              </a:tblGrid>
              <a:tr h="704850">
                <a:tc>
                  <a:txBody>
                    <a:bodyPr/>
                    <a:p>
                      <a:pPr algn="ctr">
                        <a:buNone/>
                      </a:pPr>
                      <a:r>
                        <a:rPr lang="zh-CN" altLang="en-US">
                          <a:solidFill>
                            <a:srgbClr val="FFFFFF"/>
                          </a:solidFill>
                        </a:rPr>
                        <a:t>医院名称</a:t>
                      </a:r>
                      <a:endParaRPr lang="zh-CN" altLang="en-US">
                        <a:solidFill>
                          <a:srgbClr val="FFFFFF"/>
                        </a:solidFill>
                      </a:endParaRPr>
                    </a:p>
                  </a:txBody>
                  <a:tcPr anchor="ctr" anchorCtr="0">
                    <a:lnL>
                      <a:noFill/>
                    </a:lnL>
                    <a:lnR w="19050">
                      <a:solidFill>
                        <a:srgbClr val="FFFFFF"/>
                      </a:solidFill>
                      <a:prstDash val="solid"/>
                    </a:lnR>
                    <a:lnT>
                      <a:noFill/>
                    </a:lnT>
                    <a:lnB>
                      <a:noFill/>
                    </a:lnB>
                    <a:solidFill>
                      <a:srgbClr val="404040"/>
                    </a:solidFill>
                  </a:tcPr>
                </a:tc>
                <a:tc>
                  <a:txBody>
                    <a:bodyPr/>
                    <a:p>
                      <a:pPr algn="ctr">
                        <a:buNone/>
                      </a:pPr>
                      <a:r>
                        <a:rPr lang="zh-CN" altLang="en-US">
                          <a:solidFill>
                            <a:srgbClr val="FFFFFF"/>
                          </a:solidFill>
                        </a:rPr>
                        <a:t>建设内容</a:t>
                      </a:r>
                      <a:endParaRPr lang="zh-CN" altLang="en-US">
                        <a:solidFill>
                          <a:srgbClr val="FFFFFF"/>
                        </a:solidFill>
                      </a:endParaRPr>
                    </a:p>
                  </a:txBody>
                  <a:tcPr anchor="ctr" anchorCtr="0">
                    <a:lnL w="19050">
                      <a:solidFill>
                        <a:srgbClr val="FFFFFF"/>
                      </a:solidFill>
                      <a:prstDash val="solid"/>
                    </a:lnL>
                    <a:lnR>
                      <a:noFill/>
                    </a:lnR>
                    <a:lnT>
                      <a:noFill/>
                    </a:lnT>
                    <a:lnB>
                      <a:noFill/>
                    </a:lnB>
                    <a:solidFill>
                      <a:srgbClr val="F96D88"/>
                    </a:solidFill>
                  </a:tcPr>
                </a:tc>
              </a:tr>
              <a:tr h="704850">
                <a:tc>
                  <a:txBody>
                    <a:bodyPr/>
                    <a:p>
                      <a:pPr algn="ctr">
                        <a:buNone/>
                      </a:pPr>
                      <a:r>
                        <a:rPr lang="zh-CN" altLang="en-US">
                          <a:solidFill>
                            <a:srgbClr val="404040"/>
                          </a:solidFill>
                        </a:rPr>
                        <a:t>汉中人民医院</a:t>
                      </a:r>
                      <a:endParaRPr lang="zh-CN" altLang="en-US">
                        <a:solidFill>
                          <a:srgbClr val="404040"/>
                        </a:solidFill>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zh-CN" altLang="en-US">
                          <a:solidFill>
                            <a:srgbClr val="404040"/>
                          </a:solidFill>
                        </a:rPr>
                        <a:t>设备</a:t>
                      </a:r>
                      <a:endParaRPr lang="zh-CN" altLang="en-US">
                        <a:solidFill>
                          <a:srgbClr val="404040"/>
                        </a:solidFill>
                      </a:endParaRPr>
                    </a:p>
                  </a:txBody>
                  <a:tcPr anchor="ctr" anchorCtr="0">
                    <a:lnL w="19050">
                      <a:solidFill>
                        <a:srgbClr val="FFFFFF"/>
                      </a:solidFill>
                      <a:prstDash val="solid"/>
                    </a:lnL>
                    <a:lnR>
                      <a:noFill/>
                    </a:lnR>
                    <a:lnT>
                      <a:noFill/>
                    </a:lnT>
                    <a:lnB>
                      <a:noFill/>
                    </a:lnB>
                    <a:solidFill>
                      <a:srgbClr val="FFFFFF"/>
                    </a:solidFill>
                  </a:tcPr>
                </a:tc>
              </a:tr>
              <a:tr h="704850">
                <a:tc>
                  <a:txBody>
                    <a:bodyPr/>
                    <a:p>
                      <a:pPr algn="ctr">
                        <a:buNone/>
                      </a:pPr>
                      <a:r>
                        <a:rPr lang="zh-CN" altLang="en-US">
                          <a:solidFill>
                            <a:srgbClr val="404040"/>
                          </a:solidFill>
                        </a:rPr>
                        <a:t>西安市第四医院</a:t>
                      </a:r>
                      <a:endParaRPr lang="zh-CN" altLang="en-US">
                        <a:solidFill>
                          <a:srgbClr val="404040"/>
                        </a:solidFill>
                      </a:endParaRPr>
                    </a:p>
                  </a:txBody>
                  <a:tcPr anchor="ctr" anchorCtr="0">
                    <a:lnL>
                      <a:noFill/>
                    </a:lnL>
                    <a:lnR w="19050">
                      <a:solidFill>
                        <a:srgbClr val="FFFFFF"/>
                      </a:solidFill>
                      <a:prstDash val="solid"/>
                    </a:lnR>
                    <a:lnT>
                      <a:noFill/>
                    </a:lnT>
                    <a:lnB>
                      <a:noFill/>
                    </a:lnB>
                    <a:solidFill>
                      <a:srgbClr val="F2F2F2"/>
                    </a:solidFill>
                  </a:tcPr>
                </a:tc>
                <a:tc>
                  <a:txBody>
                    <a:bodyPr/>
                    <a:p>
                      <a:pPr algn="ctr">
                        <a:buNone/>
                      </a:pPr>
                      <a:r>
                        <a:rPr lang="zh-CN" altLang="en-US">
                          <a:solidFill>
                            <a:srgbClr val="404040"/>
                          </a:solidFill>
                        </a:rPr>
                        <a:t>设备</a:t>
                      </a:r>
                      <a:endParaRPr lang="zh-CN" altLang="en-US">
                        <a:solidFill>
                          <a:srgbClr val="404040"/>
                        </a:solidFill>
                      </a:endParaRPr>
                    </a:p>
                  </a:txBody>
                  <a:tcPr anchor="ctr" anchorCtr="0">
                    <a:lnL w="19050">
                      <a:solidFill>
                        <a:srgbClr val="FFFFFF"/>
                      </a:solidFill>
                      <a:prstDash val="solid"/>
                    </a:lnL>
                    <a:lnR>
                      <a:noFill/>
                    </a:lnR>
                    <a:lnT>
                      <a:noFill/>
                    </a:lnT>
                    <a:lnB>
                      <a:noFill/>
                    </a:lnB>
                    <a:solidFill>
                      <a:srgbClr val="F2F2F2"/>
                    </a:solidFill>
                  </a:tcPr>
                </a:tc>
              </a:tr>
              <a:tr h="704850">
                <a:tc>
                  <a:txBody>
                    <a:bodyPr/>
                    <a:p>
                      <a:pPr algn="ctr">
                        <a:buNone/>
                      </a:pPr>
                      <a:r>
                        <a:rPr lang="zh-CN" altLang="en-US">
                          <a:solidFill>
                            <a:srgbClr val="404040"/>
                          </a:solidFill>
                        </a:rPr>
                        <a:t>海口市人民医院</a:t>
                      </a:r>
                      <a:endParaRPr lang="zh-CN" altLang="en-US">
                        <a:solidFill>
                          <a:srgbClr val="404040"/>
                        </a:solidFill>
                      </a:endParaRPr>
                    </a:p>
                  </a:txBody>
                  <a:tcPr anchor="ctr" anchorCtr="0">
                    <a:lnL>
                      <a:noFill/>
                    </a:lnL>
                    <a:lnR w="19050">
                      <a:solidFill>
                        <a:srgbClr val="FFFFFF"/>
                      </a:solidFill>
                      <a:prstDash val="solid"/>
                    </a:lnR>
                    <a:lnT>
                      <a:noFill/>
                    </a:lnT>
                    <a:lnB>
                      <a:noFill/>
                    </a:lnB>
                    <a:solidFill>
                      <a:srgbClr val="FFFFFF"/>
                    </a:solidFill>
                  </a:tcPr>
                </a:tc>
                <a:tc>
                  <a:txBody>
                    <a:bodyPr/>
                    <a:p>
                      <a:pPr algn="ctr">
                        <a:buNone/>
                      </a:pPr>
                      <a:r>
                        <a:rPr lang="zh-CN" altLang="en-US">
                          <a:solidFill>
                            <a:srgbClr val="404040"/>
                          </a:solidFill>
                        </a:rPr>
                        <a:t>设备</a:t>
                      </a:r>
                      <a:endParaRPr lang="zh-CN" altLang="en-US">
                        <a:solidFill>
                          <a:srgbClr val="404040"/>
                        </a:solidFill>
                      </a:endParaRPr>
                    </a:p>
                  </a:txBody>
                  <a:tcPr anchor="ctr" anchorCtr="0">
                    <a:lnL w="19050">
                      <a:solidFill>
                        <a:srgbClr val="FFFFFF"/>
                      </a:solidFill>
                      <a:prstDash val="solid"/>
                    </a:lnL>
                    <a:lnR>
                      <a:noFill/>
                    </a:lnR>
                    <a:lnT>
                      <a:noFill/>
                    </a:lnT>
                    <a:lnB>
                      <a:noFill/>
                    </a:lnB>
                    <a:solidFill>
                      <a:srgbClr val="FFFFFF"/>
                    </a:solidFill>
                  </a:tcPr>
                </a:tc>
              </a:tr>
              <a:tr h="704850">
                <a:tc>
                  <a:txBody>
                    <a:bodyPr/>
                    <a:p>
                      <a:pPr algn="ctr">
                        <a:buNone/>
                      </a:pPr>
                      <a:r>
                        <a:rPr lang="zh-CN" altLang="en-US">
                          <a:solidFill>
                            <a:srgbClr val="404040"/>
                          </a:solidFill>
                        </a:rPr>
                        <a:t>汉中口腔医院</a:t>
                      </a:r>
                      <a:endParaRPr lang="zh-CN" altLang="en-US">
                        <a:solidFill>
                          <a:srgbClr val="404040"/>
                        </a:solidFill>
                      </a:endParaRPr>
                    </a:p>
                  </a:txBody>
                  <a:tcPr anchor="ctr" anchorCtr="0">
                    <a:lnL>
                      <a:noFill/>
                    </a:lnL>
                    <a:lnR w="19050">
                      <a:solidFill>
                        <a:srgbClr val="FFFFFF"/>
                      </a:solidFill>
                      <a:prstDash val="solid"/>
                    </a:lnR>
                    <a:lnT>
                      <a:noFill/>
                    </a:lnT>
                    <a:lnB w="19050">
                      <a:solidFill>
                        <a:srgbClr val="F96D88"/>
                      </a:solidFill>
                      <a:prstDash val="solid"/>
                    </a:lnB>
                    <a:solidFill>
                      <a:srgbClr val="F2F2F2"/>
                    </a:solidFill>
                  </a:tcPr>
                </a:tc>
                <a:tc>
                  <a:txBody>
                    <a:bodyPr/>
                    <a:p>
                      <a:pPr algn="ctr">
                        <a:buNone/>
                      </a:pPr>
                      <a:r>
                        <a:rPr lang="zh-CN" altLang="en-US">
                          <a:solidFill>
                            <a:srgbClr val="404040"/>
                          </a:solidFill>
                        </a:rPr>
                        <a:t>设备</a:t>
                      </a:r>
                      <a:endParaRPr lang="zh-CN" altLang="en-US">
                        <a:solidFill>
                          <a:srgbClr val="404040"/>
                        </a:solidFill>
                      </a:endParaRPr>
                    </a:p>
                  </a:txBody>
                  <a:tcPr anchor="ctr" anchorCtr="0">
                    <a:lnL w="19050">
                      <a:solidFill>
                        <a:srgbClr val="FFFFFF"/>
                      </a:solidFill>
                      <a:prstDash val="solid"/>
                    </a:lnL>
                    <a:lnR>
                      <a:noFill/>
                    </a:lnR>
                    <a:lnT>
                      <a:noFill/>
                    </a:lnT>
                    <a:lnB w="19050">
                      <a:solidFill>
                        <a:srgbClr val="F96D88"/>
                      </a:solidFill>
                      <a:prstDash val="solid"/>
                    </a:lnB>
                    <a:solidFill>
                      <a:srgbClr val="F2F2F2"/>
                    </a:solidFill>
                  </a:tcPr>
                </a:tc>
              </a:tr>
              <a:tr h="704850">
                <a:tc>
                  <a:txBody>
                    <a:bodyPr/>
                    <a:p>
                      <a:pPr algn="ctr">
                        <a:buNone/>
                      </a:pPr>
                      <a:r>
                        <a:rPr lang="en-US" altLang="zh-CN">
                          <a:solidFill>
                            <a:srgbClr val="404040"/>
                          </a:solidFill>
                        </a:rPr>
                        <a:t>...</a:t>
                      </a:r>
                      <a:endParaRPr lang="en-US" altLang="zh-CN">
                        <a:solidFill>
                          <a:srgbClr val="404040"/>
                        </a:solidFill>
                      </a:endParaRPr>
                    </a:p>
                  </a:txBody>
                  <a:tcPr anchor="ctr" anchorCtr="0">
                    <a:lnL>
                      <a:noFill/>
                    </a:lnL>
                    <a:lnR w="19050">
                      <a:solidFill>
                        <a:srgbClr val="FFFFFF"/>
                      </a:solidFill>
                      <a:prstDash val="solid"/>
                    </a:lnR>
                    <a:lnT>
                      <a:noFill/>
                    </a:lnT>
                    <a:lnB w="19050">
                      <a:solidFill>
                        <a:srgbClr val="F96D88"/>
                      </a:solidFill>
                      <a:prstDash val="solid"/>
                    </a:lnB>
                    <a:solidFill>
                      <a:srgbClr val="F2F2F2"/>
                    </a:solidFill>
                  </a:tcPr>
                </a:tc>
                <a:tc>
                  <a:txBody>
                    <a:bodyPr/>
                    <a:p>
                      <a:pPr algn="ctr">
                        <a:buNone/>
                      </a:pPr>
                      <a:r>
                        <a:rPr lang="en-US" altLang="zh-CN">
                          <a:solidFill>
                            <a:srgbClr val="404040"/>
                          </a:solidFill>
                        </a:rPr>
                        <a:t>...</a:t>
                      </a:r>
                      <a:endParaRPr lang="en-US" altLang="zh-CN">
                        <a:solidFill>
                          <a:srgbClr val="404040"/>
                        </a:solidFill>
                      </a:endParaRPr>
                    </a:p>
                  </a:txBody>
                  <a:tcPr anchor="ctr" anchorCtr="0">
                    <a:lnL w="19050">
                      <a:solidFill>
                        <a:srgbClr val="FFFFFF"/>
                      </a:solidFill>
                      <a:prstDash val="solid"/>
                    </a:lnL>
                    <a:lnR>
                      <a:noFill/>
                    </a:lnR>
                    <a:lnT>
                      <a:noFill/>
                    </a:lnT>
                    <a:lnB w="19050">
                      <a:solidFill>
                        <a:srgbClr val="F96D88"/>
                      </a:solidFill>
                      <a:prstDash val="solid"/>
                    </a:lnB>
                    <a:solidFill>
                      <a:srgbClr val="F2F2F2"/>
                    </a:solidFill>
                  </a:tcPr>
                </a:tc>
              </a:tr>
            </a:tbl>
          </a:graphicData>
        </a:graphic>
      </p:graphicFrame>
      <p:pic>
        <p:nvPicPr>
          <p:cNvPr id="11" name="图片 10"/>
          <p:cNvPicPr>
            <a:picLocks noChangeAspect="1"/>
          </p:cNvPicPr>
          <p:nvPr>
            <p:custDataLst>
              <p:tags r:id="rId10"/>
            </p:custDataLst>
          </p:nvPr>
        </p:nvPicPr>
        <p:blipFill>
          <a:blip r:embed="rId11"/>
          <a:stretch>
            <a:fillRect/>
          </a:stretch>
        </p:blipFill>
        <p:spPr>
          <a:xfrm>
            <a:off x="3026410" y="2916555"/>
            <a:ext cx="3704590" cy="790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33620" y="1843088"/>
            <a:ext cx="9433097" cy="4568222"/>
          </a:xfrm>
        </p:spPr>
        <p:txBody>
          <a:bodyPr/>
          <a:lstStyle/>
          <a:p>
            <a:pPr marL="457200" indent="-457200"/>
            <a:r>
              <a:rPr lang="zh-CN" altLang="en-US" dirty="0">
                <a:solidFill>
                  <a:schemeClr val="bg1"/>
                </a:solidFill>
                <a:latin typeface="微软雅黑" panose="020B0503020204020204" pitchFamily="34" charset="-122"/>
                <a:ea typeface="微软雅黑" panose="020B0503020204020204" pitchFamily="34" charset="-122"/>
              </a:rPr>
              <a:t>产品介绍</a:t>
            </a:r>
            <a:endParaRPr lang="en-US" altLang="zh-CN"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pPr>
            <a:r>
              <a:rPr lang="zh-CN" altLang="en-US" dirty="0">
                <a:solidFill>
                  <a:schemeClr val="bg1"/>
                </a:solidFill>
                <a:latin typeface="微软雅黑" panose="020B0503020204020204" pitchFamily="34" charset="-122"/>
                <a:ea typeface="微软雅黑" panose="020B0503020204020204" pitchFamily="34" charset="-122"/>
              </a:rPr>
              <a:t>团队成员</a:t>
            </a:r>
            <a:endParaRPr lang="en-US" altLang="zh-CN"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产品及技术</a:t>
            </a:r>
            <a:endParaRPr lang="en-US" altLang="zh-CN" dirty="0">
              <a:solidFill>
                <a:schemeClr val="bg1"/>
              </a:solidFill>
              <a:latin typeface="微软雅黑" panose="020B0503020204020204" pitchFamily="34" charset="-122"/>
              <a:ea typeface="微软雅黑" panose="020B0503020204020204" pitchFamily="34" charset="-122"/>
            </a:endParaRPr>
          </a:p>
          <a:p>
            <a:pPr marL="457200" indent="-457200">
              <a:lnSpc>
                <a:spcPct val="150000"/>
              </a:lnSpc>
            </a:pPr>
            <a:r>
              <a:rPr lang="zh-CN" altLang="en-US" dirty="0">
                <a:latin typeface="微软雅黑" panose="020B0503020204020204" pitchFamily="34" charset="-122"/>
                <a:ea typeface="微软雅黑" panose="020B0503020204020204" pitchFamily="34" charset="-122"/>
              </a:rPr>
              <a:t>案例介绍</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395204"/>
          </a:xfrm>
        </p:spPr>
        <p:txBody>
          <a:bodyPr>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产品介绍</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背景</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709930" y="1689735"/>
            <a:ext cx="10659745" cy="4074160"/>
          </a:xfrm>
          <a:prstGeom prst="rect">
            <a:avLst/>
          </a:prstGeom>
          <a:noFill/>
        </p:spPr>
        <p:txBody>
          <a:bodyPr wrap="square" rtlCol="0" anchor="t">
            <a:noAutofit/>
          </a:bodyPr>
          <a:p>
            <a:pPr indent="0" fontAlgn="auto">
              <a:spcBef>
                <a:spcPts val="500"/>
              </a:spcBef>
              <a:spcAft>
                <a:spcPts val="500"/>
              </a:spcAft>
            </a:pPr>
            <a:r>
              <a:rPr lang="zh-CN" altLang="en-US"/>
              <a:t>《财政部关于进一步规范和加强行政事业单位国有资产管理的指导意见》，财资【2015】90 号；</a:t>
            </a:r>
            <a:endParaRPr lang="zh-CN" altLang="en-US"/>
          </a:p>
          <a:p>
            <a:pPr indent="0" fontAlgn="auto">
              <a:spcBef>
                <a:spcPts val="500"/>
              </a:spcBef>
              <a:spcAft>
                <a:spcPts val="500"/>
              </a:spcAft>
            </a:pPr>
            <a:r>
              <a:rPr lang="zh-CN" altLang="en-US"/>
              <a:t>《财政部关于修改&lt;事业单位国有资产管理暂行办法&gt;的决定》，中华人民共和国财政部令第 100 号；</a:t>
            </a:r>
            <a:endParaRPr lang="zh-CN" altLang="en-US"/>
          </a:p>
          <a:p>
            <a:pPr indent="0" fontAlgn="auto">
              <a:spcBef>
                <a:spcPts val="500"/>
              </a:spcBef>
              <a:spcAft>
                <a:spcPts val="500"/>
              </a:spcAft>
            </a:pPr>
            <a:r>
              <a:rPr lang="zh-CN" altLang="en-US"/>
              <a:t>《省级行政事业单位资产配置标准（试行）》，陕财办采资【2011】111 号；</a:t>
            </a:r>
            <a:endParaRPr lang="zh-CN" altLang="en-US"/>
          </a:p>
          <a:p>
            <a:pPr indent="0" fontAlgn="auto">
              <a:spcBef>
                <a:spcPts val="500"/>
              </a:spcBef>
              <a:spcAft>
                <a:spcPts val="500"/>
              </a:spcAft>
            </a:pPr>
            <a:r>
              <a:rPr lang="zh-CN" altLang="en-US"/>
              <a:t>《国务院办公厅关于加强三级公立医院绩效考核工作的意见》，国发办【2019】4 号；</a:t>
            </a:r>
            <a:endParaRPr lang="zh-CN" altLang="en-US"/>
          </a:p>
          <a:p>
            <a:pPr indent="0" fontAlgn="auto">
              <a:spcBef>
                <a:spcPts val="500"/>
              </a:spcBef>
              <a:spcAft>
                <a:spcPts val="500"/>
              </a:spcAft>
            </a:pPr>
            <a:r>
              <a:rPr lang="zh-CN" altLang="en-US"/>
              <a:t>《关于加强公立医院运营管理的指导意见》，国卫财务发</a:t>
            </a:r>
            <a:r>
              <a:rPr lang="zh-CN" altLang="en-US">
                <a:sym typeface="+mn-ea"/>
              </a:rPr>
              <a:t>【</a:t>
            </a:r>
            <a:r>
              <a:rPr lang="zh-CN" altLang="en-US"/>
              <a:t>2020</a:t>
            </a:r>
            <a:r>
              <a:rPr lang="zh-CN" altLang="en-US">
                <a:sym typeface="+mn-ea"/>
              </a:rPr>
              <a:t>】</a:t>
            </a:r>
            <a:r>
              <a:rPr lang="zh-CN" altLang="en-US"/>
              <a:t>27 号；</a:t>
            </a:r>
            <a:endParaRPr lang="zh-CN" altLang="en-US"/>
          </a:p>
          <a:p>
            <a:pPr indent="0" fontAlgn="auto">
              <a:spcBef>
                <a:spcPts val="500"/>
              </a:spcBef>
              <a:spcAft>
                <a:spcPts val="500"/>
              </a:spcAft>
            </a:pPr>
            <a:r>
              <a:rPr lang="zh-CN" altLang="en-US"/>
              <a:t>《医疗器械使用质量监督管理办法》，国家食品药品监督管理总局令第 18 号；</a:t>
            </a:r>
            <a:endParaRPr lang="zh-CN" altLang="en-US"/>
          </a:p>
          <a:p>
            <a:pPr indent="0" fontAlgn="auto">
              <a:spcBef>
                <a:spcPts val="500"/>
              </a:spcBef>
              <a:spcAft>
                <a:spcPts val="500"/>
              </a:spcAft>
            </a:pPr>
            <a:r>
              <a:rPr lang="zh-CN" altLang="en-US"/>
              <a:t>《医疗器械唯一标识系统规则（征求意见稿）》，国家市场监督管理总局；</a:t>
            </a:r>
            <a:endParaRPr lang="zh-CN" altLang="en-US"/>
          </a:p>
          <a:p>
            <a:pPr indent="0" fontAlgn="auto">
              <a:spcBef>
                <a:spcPts val="500"/>
              </a:spcBef>
              <a:spcAft>
                <a:spcPts val="500"/>
              </a:spcAft>
            </a:pPr>
            <a:r>
              <a:rPr lang="zh-CN" altLang="en-US"/>
              <a:t>《三级医院评审标准（2020 年版）》，国卫医发〔2020〕26 号。</a:t>
            </a:r>
            <a:endParaRPr lang="zh-CN" altLang="en-US"/>
          </a:p>
          <a:p>
            <a:pPr algn="just" fontAlgn="auto">
              <a:lnSpc>
                <a:spcPct val="130000"/>
              </a:lnSpc>
              <a:spcBef>
                <a:spcPts val="300"/>
              </a:spcBef>
              <a:spcAft>
                <a:spcPts val="300"/>
              </a:spcAft>
              <a:buClrTx/>
              <a:buSzTx/>
              <a:buFontTx/>
            </a:pPr>
            <a:r>
              <a:rPr lang="zh-CN" altLang="en-US"/>
              <a:t>         近年来，我国政策为国产医用医疗设备提供了有利的竞争环境，从鼓励国产到优先国产再到采购国产，利于我国医用医疗设备行业发展。</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395204"/>
          </a:xfrm>
        </p:spPr>
        <p:txBody>
          <a:bodyPr>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产品介绍</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行业要求</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1"/>
            </p:custDataLst>
          </p:nvPr>
        </p:nvPicPr>
        <p:blipFill>
          <a:blip r:embed="rId2"/>
          <a:stretch>
            <a:fillRect/>
          </a:stretch>
        </p:blipFill>
        <p:spPr>
          <a:xfrm>
            <a:off x="2852420" y="966470"/>
            <a:ext cx="5547360" cy="572135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979805" y="1585595"/>
            <a:ext cx="1543050" cy="199072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8505190" y="2118360"/>
            <a:ext cx="3272790" cy="1691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395204"/>
          </a:xfrm>
        </p:spPr>
        <p:txBody>
          <a:bodyPr>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产品介绍</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创新点</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sp>
        <p:nvSpPr>
          <p:cNvPr id="3" name="文本框 2"/>
          <p:cNvSpPr txBox="1"/>
          <p:nvPr>
            <p:custDataLst>
              <p:tags r:id="rId1"/>
            </p:custDataLst>
          </p:nvPr>
        </p:nvSpPr>
        <p:spPr>
          <a:xfrm>
            <a:off x="911860" y="1125220"/>
            <a:ext cx="10440035" cy="4567555"/>
          </a:xfrm>
          <a:prstGeom prst="rect">
            <a:avLst/>
          </a:prstGeom>
          <a:noFill/>
        </p:spPr>
        <p:txBody>
          <a:bodyPr wrap="square" rtlCol="0" anchor="t">
            <a:noAutofit/>
          </a:bodyPr>
          <a:p>
            <a:pPr indent="0" algn="just" fontAlgn="auto">
              <a:lnSpc>
                <a:spcPct val="130000"/>
              </a:lnSpc>
              <a:spcBef>
                <a:spcPts val="300"/>
              </a:spcBef>
              <a:spcAft>
                <a:spcPts val="300"/>
              </a:spcAft>
            </a:pPr>
            <a:r>
              <a:rPr lang="en-US" altLang="zh-CN">
                <a:sym typeface="+mn-ea"/>
              </a:rPr>
              <a:t>      </a:t>
            </a:r>
            <a:r>
              <a:rPr lang="zh-CN">
                <a:sym typeface="+mn-ea"/>
              </a:rPr>
              <a:t>用软件、</a:t>
            </a:r>
            <a:r>
              <a:rPr lang="zh-CN" altLang="en-US">
                <a:sym typeface="+mn-ea"/>
              </a:rPr>
              <a:t> RFID 、PDA</a:t>
            </a:r>
            <a:r>
              <a:rPr lang="zh-CN">
                <a:sym typeface="+mn-ea"/>
              </a:rPr>
              <a:t>、</a:t>
            </a:r>
            <a:r>
              <a:rPr lang="en-US" altLang="zh-CN">
                <a:sym typeface="+mn-ea"/>
              </a:rPr>
              <a:t>OCR</a:t>
            </a:r>
            <a:r>
              <a:rPr lang="zh-CN" altLang="en-US">
                <a:sym typeface="+mn-ea"/>
              </a:rPr>
              <a:t>、数据孪生、大数据人工智能等</a:t>
            </a:r>
            <a:r>
              <a:rPr lang="zh-CN" altLang="en-US">
                <a:sym typeface="+mn-ea"/>
              </a:rPr>
              <a:t>新兴技术</a:t>
            </a:r>
            <a:r>
              <a:rPr lang="en-US" altLang="zh-CN">
                <a:sym typeface="+mn-ea"/>
              </a:rPr>
              <a:t>    </a:t>
            </a:r>
            <a:r>
              <a:rPr lang="zh-CN" altLang="en-US">
                <a:sym typeface="+mn-ea"/>
              </a:rPr>
              <a:t>实现医疗设备精细化管理，</a:t>
            </a:r>
            <a:endParaRPr lang="zh-CN" altLang="en-US">
              <a:sym typeface="+mn-ea"/>
            </a:endParaRPr>
          </a:p>
          <a:p>
            <a:pPr indent="0" algn="just" fontAlgn="auto">
              <a:lnSpc>
                <a:spcPct val="130000"/>
              </a:lnSpc>
              <a:spcBef>
                <a:spcPts val="300"/>
              </a:spcBef>
              <a:spcAft>
                <a:spcPts val="300"/>
              </a:spcAft>
            </a:pPr>
            <a:r>
              <a:rPr lang="zh-CN" altLang="en-US">
                <a:sym typeface="+mn-ea"/>
              </a:rPr>
              <a:t>设备信息标准化、设备台账电子化、设备数据共享化、设备盘点自动化、设备分布可视化、故障预判智能化、设备报修便捷化、质控与巡检自动化、设备效能分析在线化（单类数据指标</a:t>
            </a:r>
            <a:r>
              <a:rPr lang="en-US" altLang="zh-CN">
                <a:sym typeface="+mn-ea"/>
              </a:rPr>
              <a:t>40</a:t>
            </a:r>
            <a:r>
              <a:rPr lang="zh-CN" altLang="en-US">
                <a:sym typeface="+mn-ea"/>
              </a:rPr>
              <a:t>项，单个数据指标</a:t>
            </a:r>
            <a:r>
              <a:rPr lang="en-US" altLang="zh-CN">
                <a:sym typeface="+mn-ea"/>
              </a:rPr>
              <a:t>40</a:t>
            </a:r>
            <a:r>
              <a:rPr lang="zh-CN" altLang="en-US">
                <a:sym typeface="+mn-ea"/>
              </a:rPr>
              <a:t>项）。</a:t>
            </a:r>
            <a:endParaRPr lang="zh-CN" altLang="en-US">
              <a:sym typeface="+mn-ea"/>
            </a:endParaRPr>
          </a:p>
          <a:p>
            <a:pPr indent="0" algn="just" fontAlgn="auto">
              <a:lnSpc>
                <a:spcPct val="130000"/>
              </a:lnSpc>
              <a:spcBef>
                <a:spcPts val="300"/>
              </a:spcBef>
              <a:spcAft>
                <a:spcPts val="300"/>
              </a:spcAft>
            </a:pPr>
            <a:r>
              <a:rPr lang="zh-CN" altLang="en-US">
                <a:sym typeface="+mn-ea"/>
              </a:rPr>
              <a:t> </a:t>
            </a:r>
            <a:r>
              <a:rPr lang="en-US" altLang="zh-CN">
                <a:sym typeface="+mn-ea"/>
              </a:rPr>
              <a:t>        </a:t>
            </a:r>
            <a:r>
              <a:rPr lang="zh-CN" altLang="en-US">
                <a:sym typeface="+mn-ea"/>
              </a:rPr>
              <a:t>二维码与</a:t>
            </a:r>
            <a:r>
              <a:rPr lang="en-US" altLang="zh-CN">
                <a:sym typeface="+mn-ea"/>
              </a:rPr>
              <a:t>RFID</a:t>
            </a:r>
            <a:r>
              <a:rPr lang="zh-CN" altLang="en-US">
                <a:sym typeface="+mn-ea"/>
              </a:rPr>
              <a:t>结合：改变传统设备资产标识牌，扫描报修、</a:t>
            </a:r>
            <a:r>
              <a:rPr lang="en-US" altLang="zh-CN">
                <a:sym typeface="+mn-ea"/>
              </a:rPr>
              <a:t>RFID</a:t>
            </a:r>
            <a:r>
              <a:rPr lang="zh-CN" altLang="en-US">
                <a:sym typeface="+mn-ea"/>
              </a:rPr>
              <a:t>盘点自动化；</a:t>
            </a:r>
            <a:endParaRPr lang="zh-CN" altLang="en-US">
              <a:sym typeface="+mn-ea"/>
            </a:endParaRPr>
          </a:p>
          <a:p>
            <a:pPr indent="0" algn="just" fontAlgn="auto">
              <a:lnSpc>
                <a:spcPct val="130000"/>
              </a:lnSpc>
              <a:spcBef>
                <a:spcPts val="300"/>
              </a:spcBef>
              <a:spcAft>
                <a:spcPts val="300"/>
              </a:spcAft>
            </a:pPr>
            <a:r>
              <a:rPr lang="zh-CN" altLang="en-US">
                <a:sym typeface="+mn-ea"/>
              </a:rPr>
              <a:t> </a:t>
            </a:r>
            <a:r>
              <a:rPr lang="en-US" altLang="zh-CN">
                <a:sym typeface="+mn-ea"/>
              </a:rPr>
              <a:t>       </a:t>
            </a:r>
            <a:r>
              <a:rPr lang="zh-CN" altLang="en-US">
                <a:sym typeface="+mn-ea"/>
              </a:rPr>
              <a:t>数据孪生与管理结合：实现设备管理位置空间可视化，位置、设备、数据联动物联化；</a:t>
            </a:r>
            <a:endParaRPr lang="zh-CN" altLang="en-US">
              <a:sym typeface="+mn-ea"/>
            </a:endParaRPr>
          </a:p>
          <a:p>
            <a:pPr indent="0" algn="just" fontAlgn="auto">
              <a:lnSpc>
                <a:spcPct val="130000"/>
              </a:lnSpc>
              <a:spcBef>
                <a:spcPts val="300"/>
              </a:spcBef>
              <a:spcAft>
                <a:spcPts val="300"/>
              </a:spcAft>
            </a:pPr>
            <a:r>
              <a:rPr lang="zh-CN" altLang="en-US">
                <a:sym typeface="+mn-ea"/>
              </a:rPr>
              <a:t> </a:t>
            </a:r>
            <a:r>
              <a:rPr lang="en-US" altLang="zh-CN">
                <a:sym typeface="+mn-ea"/>
              </a:rPr>
              <a:t>       OCR</a:t>
            </a:r>
            <a:r>
              <a:rPr lang="zh-CN" altLang="en-US">
                <a:sym typeface="+mn-ea"/>
              </a:rPr>
              <a:t>与小程序结合：实现医疗设备数据采集标准化，并与国家库自动核对完善；</a:t>
            </a:r>
            <a:endParaRPr lang="zh-CN" altLang="en-US">
              <a:sym typeface="+mn-ea"/>
            </a:endParaRPr>
          </a:p>
          <a:p>
            <a:pPr indent="0" algn="just" fontAlgn="auto">
              <a:lnSpc>
                <a:spcPct val="130000"/>
              </a:lnSpc>
              <a:spcBef>
                <a:spcPts val="300"/>
              </a:spcBef>
              <a:spcAft>
                <a:spcPts val="300"/>
              </a:spcAft>
            </a:pPr>
            <a:r>
              <a:rPr lang="zh-CN" altLang="en-US">
                <a:sym typeface="+mn-ea"/>
              </a:rPr>
              <a:t> </a:t>
            </a:r>
            <a:r>
              <a:rPr lang="en-US" altLang="zh-CN">
                <a:sym typeface="+mn-ea"/>
              </a:rPr>
              <a:t>      </a:t>
            </a:r>
            <a:r>
              <a:rPr lang="zh-CN" altLang="en-US">
                <a:sym typeface="+mn-ea"/>
              </a:rPr>
              <a:t>大数分析应用：实现设备故障预判智能化；</a:t>
            </a:r>
            <a:endParaRPr lang="zh-CN" altLang="en-US">
              <a:sym typeface="+mn-ea"/>
            </a:endParaRPr>
          </a:p>
          <a:p>
            <a:pPr indent="0" algn="just" fontAlgn="auto">
              <a:lnSpc>
                <a:spcPct val="130000"/>
              </a:lnSpc>
              <a:spcBef>
                <a:spcPts val="300"/>
              </a:spcBef>
              <a:spcAft>
                <a:spcPts val="300"/>
              </a:spcAft>
            </a:pPr>
            <a:r>
              <a:rPr lang="zh-CN" altLang="en-US">
                <a:sym typeface="+mn-ea"/>
              </a:rPr>
              <a:t> </a:t>
            </a:r>
            <a:r>
              <a:rPr lang="en-US" altLang="zh-CN">
                <a:sym typeface="+mn-ea"/>
              </a:rPr>
              <a:t>               </a:t>
            </a:r>
            <a:r>
              <a:rPr lang="zh-CN" altLang="en-US">
                <a:sym typeface="+mn-ea"/>
              </a:rPr>
              <a:t>通过设备数据采集，归类存储，对医疗机构、卫健、财政等决策提供数据利用支撑</a:t>
            </a:r>
            <a:endParaRPr lang="en-US" altLang="zh-CN">
              <a:sym typeface="+mn-ea"/>
            </a:endParaRPr>
          </a:p>
          <a:p>
            <a:pPr indent="0" algn="just" fontAlgn="auto">
              <a:lnSpc>
                <a:spcPct val="130000"/>
              </a:lnSpc>
              <a:spcBef>
                <a:spcPts val="300"/>
              </a:spcBef>
              <a:spcAft>
                <a:spcPts val="300"/>
              </a:spcAft>
            </a:pPr>
            <a:r>
              <a:rPr lang="en-US" altLang="zh-CN">
                <a:sym typeface="+mn-ea"/>
              </a:rPr>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395204"/>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团队成员</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Content Placeholder 2"/>
          <p:cNvSpPr>
            <a:spLocks noGrp="1"/>
          </p:cNvSpPr>
          <p:nvPr>
            <p:ph idx="10"/>
          </p:nvPr>
        </p:nvSpPr>
        <p:spPr>
          <a:xfrm>
            <a:off x="736908" y="1107707"/>
            <a:ext cx="10733557" cy="4252569"/>
          </a:xfrm>
        </p:spPr>
        <p:txBody>
          <a:bodyPr/>
          <a:lstStyle/>
          <a:p>
            <a:pPr marL="285750" indent="-285750">
              <a:lnSpc>
                <a:spcPct val="150000"/>
              </a:lnSpc>
              <a:buFont typeface="Arial" panose="020B0604020202020204" pitchFamily="34" charset="0"/>
              <a:buChar char="•"/>
            </a:pPr>
            <a:r>
              <a:rPr lang="zh-CN" altLang="en-US" dirty="0"/>
              <a:t>项目团队成员介绍，包括但不限于团队成员背景、经历、分工等。</a:t>
            </a:r>
            <a:endParaRPr lang="en-US" altLang="zh-CN" sz="1600" i="1" dirty="0"/>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1487170" y="1967865"/>
          <a:ext cx="8530590" cy="3851910"/>
        </p:xfrm>
        <a:graphic>
          <a:graphicData uri="http://schemas.openxmlformats.org/drawingml/2006/table">
            <a:tbl>
              <a:tblPr firstRow="1" bandRow="1">
                <a:tableStyleId>{5C22544A-7EE6-4342-B048-85BDC9FD1C3A}</a:tableStyleId>
              </a:tblPr>
              <a:tblGrid>
                <a:gridCol w="1036955"/>
                <a:gridCol w="769620"/>
                <a:gridCol w="864235"/>
                <a:gridCol w="2900680"/>
                <a:gridCol w="1537335"/>
                <a:gridCol w="1421765"/>
              </a:tblGrid>
              <a:tr h="803910">
                <a:tc>
                  <a:txBody>
                    <a:bodyPr/>
                    <a:p>
                      <a:pPr algn="ctr">
                        <a:buNone/>
                      </a:pPr>
                      <a:r>
                        <a:rPr lang="zh-CN" altLang="en-US"/>
                        <a:t>姓名</a:t>
                      </a:r>
                      <a:endParaRPr lang="zh-CN" altLang="en-US"/>
                    </a:p>
                  </a:txBody>
                  <a:tcPr anchor="ctr" anchorCtr="0">
                    <a:solidFill>
                      <a:schemeClr val="accent1">
                        <a:lumMod val="50000"/>
                      </a:schemeClr>
                    </a:solidFill>
                  </a:tcPr>
                </a:tc>
                <a:tc>
                  <a:txBody>
                    <a:bodyPr/>
                    <a:p>
                      <a:pPr algn="ctr">
                        <a:buNone/>
                      </a:pPr>
                      <a:r>
                        <a:rPr lang="zh-CN" altLang="en-US"/>
                        <a:t>性别</a:t>
                      </a:r>
                      <a:endParaRPr lang="zh-CN" altLang="en-US"/>
                    </a:p>
                  </a:txBody>
                  <a:tcPr anchor="ctr" anchorCtr="0">
                    <a:solidFill>
                      <a:schemeClr val="accent1">
                        <a:lumMod val="50000"/>
                      </a:schemeClr>
                    </a:solidFill>
                  </a:tcPr>
                </a:tc>
                <a:tc>
                  <a:txBody>
                    <a:bodyPr/>
                    <a:p>
                      <a:pPr algn="ctr">
                        <a:buNone/>
                      </a:pPr>
                      <a:r>
                        <a:rPr lang="zh-CN" altLang="en-US"/>
                        <a:t>年龄</a:t>
                      </a:r>
                      <a:endParaRPr lang="zh-CN" altLang="en-US"/>
                    </a:p>
                  </a:txBody>
                  <a:tcPr anchor="ctr" anchorCtr="0">
                    <a:solidFill>
                      <a:schemeClr val="accent1">
                        <a:lumMod val="50000"/>
                      </a:schemeClr>
                    </a:solidFill>
                  </a:tcPr>
                </a:tc>
                <a:tc>
                  <a:txBody>
                    <a:bodyPr/>
                    <a:p>
                      <a:pPr algn="ctr">
                        <a:buNone/>
                      </a:pPr>
                      <a:r>
                        <a:rPr lang="zh-CN" altLang="en-US"/>
                        <a:t>专业</a:t>
                      </a:r>
                      <a:endParaRPr lang="zh-CN" altLang="en-US"/>
                    </a:p>
                  </a:txBody>
                  <a:tcPr anchor="ctr" anchorCtr="0">
                    <a:solidFill>
                      <a:schemeClr val="accent1">
                        <a:lumMod val="50000"/>
                      </a:schemeClr>
                    </a:solidFill>
                  </a:tcPr>
                </a:tc>
                <a:tc>
                  <a:txBody>
                    <a:bodyPr/>
                    <a:p>
                      <a:pPr algn="ctr">
                        <a:buNone/>
                      </a:pPr>
                      <a:r>
                        <a:rPr lang="zh-CN" altLang="en-US"/>
                        <a:t>岗位</a:t>
                      </a:r>
                      <a:endParaRPr lang="zh-CN" altLang="en-US"/>
                    </a:p>
                  </a:txBody>
                  <a:tcPr anchor="ctr" anchorCtr="0">
                    <a:solidFill>
                      <a:schemeClr val="accent1">
                        <a:lumMod val="50000"/>
                      </a:schemeClr>
                    </a:solidFill>
                  </a:tcPr>
                </a:tc>
                <a:tc>
                  <a:txBody>
                    <a:bodyPr/>
                    <a:p>
                      <a:pPr algn="ctr">
                        <a:buNone/>
                      </a:pPr>
                      <a:r>
                        <a:rPr lang="zh-CN" altLang="en-US"/>
                        <a:t>职称</a:t>
                      </a:r>
                      <a:endParaRPr lang="zh-CN" altLang="en-US"/>
                    </a:p>
                  </a:txBody>
                  <a:tcPr anchor="ctr" anchorCtr="0">
                    <a:solidFill>
                      <a:schemeClr val="accent1">
                        <a:lumMod val="50000"/>
                      </a:schemeClr>
                    </a:solidFill>
                  </a:tcPr>
                </a:tc>
              </a:tr>
              <a:tr h="381000">
                <a:tc>
                  <a:txBody>
                    <a:bodyPr/>
                    <a:p>
                      <a:pPr algn="ctr">
                        <a:buNone/>
                      </a:pPr>
                      <a:r>
                        <a:rPr lang="zh-CN" altLang="en-US" sz="1400"/>
                        <a:t>王华</a:t>
                      </a:r>
                      <a:endParaRPr lang="zh-CN" altLang="en-US" sz="1400"/>
                    </a:p>
                  </a:txBody>
                  <a:tcPr anchor="ctr" anchorCtr="0"/>
                </a:tc>
                <a:tc>
                  <a:txBody>
                    <a:bodyPr/>
                    <a:p>
                      <a:pPr algn="ctr">
                        <a:buNone/>
                      </a:pPr>
                      <a:r>
                        <a:rPr lang="zh-CN" altLang="en-US" sz="1400"/>
                        <a:t>男</a:t>
                      </a:r>
                      <a:endParaRPr lang="zh-CN" altLang="en-US" sz="1400"/>
                    </a:p>
                  </a:txBody>
                  <a:tcPr anchor="ctr" anchorCtr="0"/>
                </a:tc>
                <a:tc>
                  <a:txBody>
                    <a:bodyPr/>
                    <a:p>
                      <a:pPr algn="ctr">
                        <a:buNone/>
                      </a:pPr>
                      <a:r>
                        <a:rPr lang="en-US" altLang="zh-CN" sz="1400"/>
                        <a:t>46</a:t>
                      </a:r>
                      <a:endParaRPr lang="en-US" altLang="zh-CN" sz="1400"/>
                    </a:p>
                  </a:txBody>
                  <a:tcPr anchor="ctr" anchorCtr="0"/>
                </a:tc>
                <a:tc>
                  <a:txBody>
                    <a:bodyPr/>
                    <a:p>
                      <a:pPr algn="ctr">
                        <a:buNone/>
                      </a:pPr>
                      <a:r>
                        <a:rPr lang="zh-CN" altLang="en-US" sz="1400"/>
                        <a:t>软件项目专业</a:t>
                      </a:r>
                      <a:endParaRPr lang="zh-CN" altLang="en-US" sz="1400"/>
                    </a:p>
                  </a:txBody>
                  <a:tcPr anchor="ctr" anchorCtr="0"/>
                </a:tc>
                <a:tc>
                  <a:txBody>
                    <a:bodyPr/>
                    <a:p>
                      <a:pPr algn="ctr">
                        <a:buNone/>
                      </a:pPr>
                      <a:r>
                        <a:rPr lang="zh-CN" altLang="en-US" sz="1400"/>
                        <a:t>总经理</a:t>
                      </a:r>
                      <a:endParaRPr lang="zh-CN" altLang="en-US" sz="1400"/>
                    </a:p>
                  </a:txBody>
                  <a:tcPr anchor="ctr" anchorCtr="0"/>
                </a:tc>
                <a:tc>
                  <a:txBody>
                    <a:bodyPr/>
                    <a:p>
                      <a:pPr algn="ctr">
                        <a:buNone/>
                      </a:pPr>
                      <a:r>
                        <a:rPr lang="zh-CN" altLang="en-US" sz="1400"/>
                        <a:t>高级项目师</a:t>
                      </a:r>
                      <a:endParaRPr lang="zh-CN" altLang="en-US" sz="1400"/>
                    </a:p>
                  </a:txBody>
                  <a:tcPr anchor="ctr" anchorCtr="0"/>
                </a:tc>
              </a:tr>
              <a:tr h="381000">
                <a:tc>
                  <a:txBody>
                    <a:bodyPr/>
                    <a:p>
                      <a:pPr algn="ctr">
                        <a:buNone/>
                      </a:pPr>
                      <a:r>
                        <a:rPr lang="zh-CN" altLang="en-US" sz="1400"/>
                        <a:t>王云涛</a:t>
                      </a:r>
                      <a:endParaRPr lang="zh-CN" altLang="en-US" sz="1400"/>
                    </a:p>
                  </a:txBody>
                  <a:tcPr anchor="ctr" anchorCtr="0"/>
                </a:tc>
                <a:tc>
                  <a:txBody>
                    <a:bodyPr/>
                    <a:p>
                      <a:pPr algn="ctr">
                        <a:buNone/>
                      </a:pPr>
                      <a:r>
                        <a:rPr lang="zh-CN" altLang="en-US" sz="1400"/>
                        <a:t>男</a:t>
                      </a:r>
                      <a:endParaRPr lang="zh-CN" altLang="en-US" sz="1400"/>
                    </a:p>
                  </a:txBody>
                  <a:tcPr anchor="ctr" anchorCtr="0"/>
                </a:tc>
                <a:tc>
                  <a:txBody>
                    <a:bodyPr/>
                    <a:p>
                      <a:pPr algn="ctr">
                        <a:buNone/>
                      </a:pPr>
                      <a:r>
                        <a:rPr lang="en-US" altLang="zh-CN" sz="1400"/>
                        <a:t>38</a:t>
                      </a:r>
                      <a:endParaRPr lang="en-US" altLang="zh-CN" sz="1400"/>
                    </a:p>
                  </a:txBody>
                  <a:tcPr anchor="ctr" anchorCtr="0"/>
                </a:tc>
                <a:tc>
                  <a:txBody>
                    <a:bodyPr/>
                    <a:p>
                      <a:pPr algn="ctr">
                        <a:buNone/>
                      </a:pPr>
                      <a:r>
                        <a:rPr lang="zh-CN" altLang="en-US" sz="1400"/>
                        <a:t>通讯项目专业</a:t>
                      </a:r>
                      <a:endParaRPr lang="zh-CN" altLang="en-US" sz="1400"/>
                    </a:p>
                  </a:txBody>
                  <a:tcPr anchor="ctr" anchorCtr="0"/>
                </a:tc>
                <a:tc>
                  <a:txBody>
                    <a:bodyPr/>
                    <a:p>
                      <a:pPr algn="ctr">
                        <a:buNone/>
                      </a:pPr>
                      <a:r>
                        <a:rPr lang="zh-CN" altLang="en-US" sz="1400"/>
                        <a:t>研发组长</a:t>
                      </a:r>
                      <a:endParaRPr lang="zh-CN" altLang="en-US" sz="1400"/>
                    </a:p>
                  </a:txBody>
                  <a:tcPr anchor="ctr" anchorCtr="0"/>
                </a:tc>
                <a:tc>
                  <a:txBody>
                    <a:bodyPr/>
                    <a:p>
                      <a:pPr algn="ctr">
                        <a:buNone/>
                      </a:pPr>
                      <a:r>
                        <a:rPr lang="zh-CN" altLang="en-US" sz="1400">
                          <a:sym typeface="+mn-ea"/>
                        </a:rPr>
                        <a:t>高级项目师</a:t>
                      </a:r>
                      <a:endParaRPr lang="zh-CN" altLang="en-US" sz="1400"/>
                    </a:p>
                  </a:txBody>
                  <a:tcPr anchor="ctr" anchorCtr="0"/>
                </a:tc>
              </a:tr>
              <a:tr h="381000">
                <a:tc>
                  <a:txBody>
                    <a:bodyPr/>
                    <a:p>
                      <a:pPr algn="ctr">
                        <a:buNone/>
                      </a:pPr>
                      <a:r>
                        <a:rPr lang="zh-CN" altLang="en-US" sz="1400"/>
                        <a:t>朱红艳</a:t>
                      </a:r>
                      <a:endParaRPr lang="zh-CN" altLang="en-US" sz="1400"/>
                    </a:p>
                  </a:txBody>
                  <a:tcPr anchor="ctr" anchorCtr="0"/>
                </a:tc>
                <a:tc>
                  <a:txBody>
                    <a:bodyPr/>
                    <a:p>
                      <a:pPr algn="ctr">
                        <a:buNone/>
                      </a:pPr>
                      <a:r>
                        <a:rPr lang="zh-CN" altLang="en-US" sz="1400"/>
                        <a:t>女</a:t>
                      </a:r>
                      <a:endParaRPr lang="zh-CN" altLang="en-US" sz="1400"/>
                    </a:p>
                  </a:txBody>
                  <a:tcPr anchor="ctr" anchorCtr="0"/>
                </a:tc>
                <a:tc>
                  <a:txBody>
                    <a:bodyPr/>
                    <a:p>
                      <a:pPr algn="ctr">
                        <a:buNone/>
                      </a:pPr>
                      <a:r>
                        <a:rPr lang="en-US" altLang="zh-CN" sz="1400"/>
                        <a:t>46</a:t>
                      </a:r>
                      <a:endParaRPr lang="en-US" altLang="zh-CN" sz="1400"/>
                    </a:p>
                  </a:txBody>
                  <a:tcPr anchor="ctr" anchorCtr="0"/>
                </a:tc>
                <a:tc>
                  <a:txBody>
                    <a:bodyPr/>
                    <a:p>
                      <a:pPr algn="ctr">
                        <a:buNone/>
                      </a:pPr>
                      <a:r>
                        <a:rPr lang="zh-CN" altLang="en-US" sz="1400"/>
                        <a:t>会计电算化专业</a:t>
                      </a:r>
                      <a:endParaRPr lang="zh-CN" altLang="en-US" sz="1400"/>
                    </a:p>
                  </a:txBody>
                  <a:tcPr anchor="ctr" anchorCtr="0"/>
                </a:tc>
                <a:tc>
                  <a:txBody>
                    <a:bodyPr/>
                    <a:p>
                      <a:pPr algn="ctr">
                        <a:buNone/>
                      </a:pPr>
                      <a:r>
                        <a:rPr lang="zh-CN" altLang="en-US" sz="1400"/>
                        <a:t>产品规划</a:t>
                      </a:r>
                      <a:endParaRPr lang="zh-CN" altLang="en-US" sz="1400"/>
                    </a:p>
                  </a:txBody>
                  <a:tcPr anchor="ctr" anchorCtr="0"/>
                </a:tc>
                <a:tc>
                  <a:txBody>
                    <a:bodyPr/>
                    <a:p>
                      <a:pPr algn="ctr">
                        <a:buNone/>
                      </a:pPr>
                      <a:endParaRPr lang="zh-CN" altLang="en-US" sz="1400"/>
                    </a:p>
                  </a:txBody>
                  <a:tcPr anchor="ctr" anchorCtr="0"/>
                </a:tc>
              </a:tr>
              <a:tr h="381000">
                <a:tc>
                  <a:txBody>
                    <a:bodyPr/>
                    <a:p>
                      <a:pPr algn="ctr">
                        <a:buNone/>
                      </a:pPr>
                      <a:r>
                        <a:rPr lang="zh-CN" altLang="en-US" sz="1400"/>
                        <a:t>刘雪</a:t>
                      </a:r>
                      <a:endParaRPr lang="zh-CN" altLang="en-US" sz="1400"/>
                    </a:p>
                  </a:txBody>
                  <a:tcPr anchor="ctr" anchorCtr="0"/>
                </a:tc>
                <a:tc>
                  <a:txBody>
                    <a:bodyPr/>
                    <a:p>
                      <a:pPr algn="ctr">
                        <a:buNone/>
                      </a:pPr>
                      <a:r>
                        <a:rPr lang="zh-CN" altLang="en-US" sz="1400"/>
                        <a:t>女</a:t>
                      </a:r>
                      <a:endParaRPr lang="zh-CN" altLang="en-US" sz="1400"/>
                    </a:p>
                  </a:txBody>
                  <a:tcPr anchor="ctr" anchorCtr="0"/>
                </a:tc>
                <a:tc>
                  <a:txBody>
                    <a:bodyPr/>
                    <a:p>
                      <a:pPr algn="ctr">
                        <a:buNone/>
                      </a:pPr>
                      <a:r>
                        <a:rPr lang="en-US" altLang="zh-CN" sz="1400"/>
                        <a:t>23</a:t>
                      </a:r>
                      <a:endParaRPr lang="en-US" altLang="zh-CN" sz="1400"/>
                    </a:p>
                  </a:txBody>
                  <a:tcPr anchor="ctr" anchorCtr="0"/>
                </a:tc>
                <a:tc>
                  <a:txBody>
                    <a:bodyPr/>
                    <a:p>
                      <a:pPr algn="ctr">
                        <a:buNone/>
                      </a:pPr>
                      <a:r>
                        <a:rPr lang="zh-CN" altLang="en-US" sz="1400">
                          <a:sym typeface="+mn-ea"/>
                        </a:rPr>
                        <a:t>计算机科学与技术专业</a:t>
                      </a:r>
                      <a:endParaRPr lang="zh-CN" altLang="en-US" sz="1400"/>
                    </a:p>
                  </a:txBody>
                  <a:tcPr anchor="ctr" anchorCtr="0"/>
                </a:tc>
                <a:tc>
                  <a:txBody>
                    <a:bodyPr/>
                    <a:p>
                      <a:pPr algn="ctr">
                        <a:buNone/>
                      </a:pPr>
                      <a:r>
                        <a:rPr lang="zh-CN" altLang="en-US" sz="1400"/>
                        <a:t>后端开发</a:t>
                      </a:r>
                      <a:endParaRPr lang="zh-CN" altLang="en-US" sz="1400"/>
                    </a:p>
                  </a:txBody>
                  <a:tcPr anchor="ctr" anchorCtr="0"/>
                </a:tc>
                <a:tc>
                  <a:txBody>
                    <a:bodyPr/>
                    <a:p>
                      <a:pPr algn="ctr">
                        <a:buNone/>
                      </a:pPr>
                      <a:endParaRPr lang="zh-CN" altLang="en-US" sz="1400"/>
                    </a:p>
                  </a:txBody>
                  <a:tcPr anchor="ctr" anchorCtr="0"/>
                </a:tc>
              </a:tr>
              <a:tr h="381000">
                <a:tc>
                  <a:txBody>
                    <a:bodyPr/>
                    <a:p>
                      <a:pPr algn="ctr">
                        <a:buNone/>
                      </a:pPr>
                      <a:r>
                        <a:rPr lang="zh-CN" altLang="en-US" sz="1400"/>
                        <a:t>马浩</a:t>
                      </a:r>
                      <a:endParaRPr lang="zh-CN" altLang="en-US" sz="1400"/>
                    </a:p>
                  </a:txBody>
                  <a:tcPr anchor="ctr" anchorCtr="0"/>
                </a:tc>
                <a:tc>
                  <a:txBody>
                    <a:bodyPr/>
                    <a:p>
                      <a:pPr algn="ctr">
                        <a:buNone/>
                      </a:pPr>
                      <a:r>
                        <a:rPr lang="zh-CN" altLang="en-US" sz="1400"/>
                        <a:t>男</a:t>
                      </a:r>
                      <a:endParaRPr lang="zh-CN" altLang="en-US" sz="1400"/>
                    </a:p>
                  </a:txBody>
                  <a:tcPr anchor="ctr" anchorCtr="0"/>
                </a:tc>
                <a:tc>
                  <a:txBody>
                    <a:bodyPr/>
                    <a:p>
                      <a:pPr algn="ctr">
                        <a:buNone/>
                      </a:pPr>
                      <a:r>
                        <a:rPr lang="en-US" altLang="zh-CN" sz="1400"/>
                        <a:t>24</a:t>
                      </a:r>
                      <a:endParaRPr lang="en-US" altLang="zh-CN" sz="1400"/>
                    </a:p>
                  </a:txBody>
                  <a:tcPr anchor="ctr" anchorCtr="0"/>
                </a:tc>
                <a:tc>
                  <a:txBody>
                    <a:bodyPr/>
                    <a:p>
                      <a:pPr algn="ctr">
                        <a:buNone/>
                      </a:pPr>
                      <a:r>
                        <a:rPr lang="zh-CN" altLang="en-US" sz="1400">
                          <a:sym typeface="+mn-ea"/>
                        </a:rPr>
                        <a:t>计算机科学与技术专业</a:t>
                      </a:r>
                      <a:endParaRPr lang="zh-CN" altLang="en-US" sz="1400"/>
                    </a:p>
                  </a:txBody>
                  <a:tcPr anchor="ctr" anchorCtr="0"/>
                </a:tc>
                <a:tc>
                  <a:txBody>
                    <a:bodyPr/>
                    <a:p>
                      <a:pPr algn="ctr">
                        <a:buNone/>
                      </a:pPr>
                      <a:r>
                        <a:rPr lang="zh-CN" altLang="en-US" sz="1400"/>
                        <a:t>前端开发</a:t>
                      </a:r>
                      <a:endParaRPr lang="zh-CN" altLang="en-US" sz="1400"/>
                    </a:p>
                  </a:txBody>
                  <a:tcPr anchor="ctr" anchorCtr="0"/>
                </a:tc>
                <a:tc>
                  <a:txBody>
                    <a:bodyPr/>
                    <a:p>
                      <a:pPr algn="ctr">
                        <a:buNone/>
                      </a:pPr>
                      <a:endParaRPr lang="zh-CN" altLang="en-US" sz="1400"/>
                    </a:p>
                  </a:txBody>
                  <a:tcPr anchor="ctr" anchorCtr="0"/>
                </a:tc>
              </a:tr>
              <a:tr h="381000">
                <a:tc>
                  <a:txBody>
                    <a:bodyPr/>
                    <a:p>
                      <a:pPr algn="ctr">
                        <a:buNone/>
                      </a:pPr>
                      <a:r>
                        <a:rPr lang="zh-CN" altLang="en-US" sz="1400"/>
                        <a:t>田立峰</a:t>
                      </a:r>
                      <a:endParaRPr lang="zh-CN" altLang="en-US" sz="1400"/>
                    </a:p>
                  </a:txBody>
                  <a:tcPr anchor="ctr" anchorCtr="0"/>
                </a:tc>
                <a:tc>
                  <a:txBody>
                    <a:bodyPr/>
                    <a:p>
                      <a:pPr algn="ctr">
                        <a:buNone/>
                      </a:pPr>
                      <a:r>
                        <a:rPr lang="zh-CN" altLang="en-US" sz="1400"/>
                        <a:t>男</a:t>
                      </a:r>
                      <a:endParaRPr lang="zh-CN" altLang="en-US" sz="1400"/>
                    </a:p>
                  </a:txBody>
                  <a:tcPr anchor="ctr" anchorCtr="0"/>
                </a:tc>
                <a:tc>
                  <a:txBody>
                    <a:bodyPr/>
                    <a:p>
                      <a:pPr algn="ctr">
                        <a:buNone/>
                      </a:pPr>
                      <a:r>
                        <a:rPr lang="en-US" altLang="zh-CN" sz="1400"/>
                        <a:t>40</a:t>
                      </a:r>
                      <a:endParaRPr lang="en-US" altLang="zh-CN" sz="1400"/>
                    </a:p>
                  </a:txBody>
                  <a:tcPr anchor="ctr" anchorCtr="0"/>
                </a:tc>
                <a:tc>
                  <a:txBody>
                    <a:bodyPr/>
                    <a:p>
                      <a:pPr algn="ctr">
                        <a:buNone/>
                      </a:pPr>
                      <a:r>
                        <a:rPr lang="zh-CN" altLang="en-US" sz="1400"/>
                        <a:t>计算机科学与技术专业</a:t>
                      </a:r>
                      <a:endParaRPr lang="zh-CN" altLang="en-US" sz="1400"/>
                    </a:p>
                  </a:txBody>
                  <a:tcPr anchor="ctr" anchorCtr="0"/>
                </a:tc>
                <a:tc>
                  <a:txBody>
                    <a:bodyPr/>
                    <a:p>
                      <a:pPr algn="ctr">
                        <a:buNone/>
                      </a:pPr>
                      <a:r>
                        <a:rPr lang="zh-CN" altLang="en-US" sz="1400"/>
                        <a:t>客户化开发</a:t>
                      </a:r>
                      <a:endParaRPr lang="zh-CN" altLang="en-US" sz="1400"/>
                    </a:p>
                  </a:txBody>
                  <a:tcPr anchor="ctr" anchorCtr="0"/>
                </a:tc>
                <a:tc>
                  <a:txBody>
                    <a:bodyPr/>
                    <a:p>
                      <a:pPr algn="ctr">
                        <a:buNone/>
                      </a:pPr>
                      <a:r>
                        <a:rPr lang="zh-CN" altLang="en-US" sz="1400">
                          <a:sym typeface="+mn-ea"/>
                        </a:rPr>
                        <a:t>中级项目师</a:t>
                      </a:r>
                      <a:endParaRPr lang="zh-CN" altLang="en-US" sz="1400"/>
                    </a:p>
                  </a:txBody>
                  <a:tcPr anchor="ctr" anchorCtr="0"/>
                </a:tc>
              </a:tr>
              <a:tr h="381000">
                <a:tc>
                  <a:txBody>
                    <a:bodyPr/>
                    <a:p>
                      <a:pPr algn="ctr">
                        <a:buNone/>
                      </a:pPr>
                      <a:r>
                        <a:rPr lang="zh-CN" altLang="en-US" sz="1400"/>
                        <a:t>王娜娜</a:t>
                      </a:r>
                      <a:endParaRPr lang="zh-CN" altLang="en-US" sz="1400"/>
                    </a:p>
                  </a:txBody>
                  <a:tcPr anchor="ctr" anchorCtr="0"/>
                </a:tc>
                <a:tc>
                  <a:txBody>
                    <a:bodyPr/>
                    <a:p>
                      <a:pPr algn="ctr">
                        <a:buNone/>
                      </a:pPr>
                      <a:r>
                        <a:rPr lang="zh-CN" altLang="en-US" sz="1400"/>
                        <a:t>女</a:t>
                      </a:r>
                      <a:endParaRPr lang="zh-CN" altLang="en-US" sz="1400"/>
                    </a:p>
                  </a:txBody>
                  <a:tcPr anchor="ctr" anchorCtr="0"/>
                </a:tc>
                <a:tc>
                  <a:txBody>
                    <a:bodyPr/>
                    <a:p>
                      <a:pPr algn="ctr">
                        <a:buNone/>
                      </a:pPr>
                      <a:r>
                        <a:rPr lang="en-US" altLang="zh-CN" sz="1400"/>
                        <a:t>43</a:t>
                      </a:r>
                      <a:endParaRPr lang="en-US" altLang="zh-CN" sz="1400"/>
                    </a:p>
                  </a:txBody>
                  <a:tcPr anchor="ctr" anchorCtr="0"/>
                </a:tc>
                <a:tc>
                  <a:txBody>
                    <a:bodyPr/>
                    <a:p>
                      <a:pPr algn="ctr">
                        <a:buNone/>
                      </a:pPr>
                      <a:r>
                        <a:rPr lang="zh-CN" altLang="en-US" sz="1400"/>
                        <a:t>信息管理专业</a:t>
                      </a:r>
                      <a:endParaRPr lang="zh-CN" altLang="en-US" sz="1400"/>
                    </a:p>
                  </a:txBody>
                  <a:tcPr anchor="ctr" anchorCtr="0"/>
                </a:tc>
                <a:tc>
                  <a:txBody>
                    <a:bodyPr/>
                    <a:p>
                      <a:pPr algn="ctr">
                        <a:buNone/>
                      </a:pPr>
                      <a:r>
                        <a:rPr lang="zh-CN" altLang="en-US" sz="1400"/>
                        <a:t>技术支持与测试</a:t>
                      </a:r>
                      <a:endParaRPr lang="zh-CN" altLang="en-US" sz="1400"/>
                    </a:p>
                  </a:txBody>
                  <a:tcPr anchor="ctr" anchorCtr="0"/>
                </a:tc>
                <a:tc>
                  <a:txBody>
                    <a:bodyPr/>
                    <a:p>
                      <a:pPr algn="ctr">
                        <a:buNone/>
                      </a:pPr>
                      <a:endParaRPr lang="zh-CN" altLang="en-US" sz="1400"/>
                    </a:p>
                  </a:txBody>
                  <a:tcPr anchor="ctr" anchorCtr="0"/>
                </a:tc>
              </a:tr>
              <a:tr h="381000">
                <a:tc>
                  <a:txBody>
                    <a:bodyPr/>
                    <a:p>
                      <a:pPr algn="ctr">
                        <a:buNone/>
                      </a:pPr>
                      <a:r>
                        <a:rPr lang="zh-CN" altLang="en-US" sz="1400"/>
                        <a:t>杨觅</a:t>
                      </a:r>
                      <a:endParaRPr lang="zh-CN" altLang="en-US" sz="1400"/>
                    </a:p>
                  </a:txBody>
                  <a:tcPr anchor="ctr" anchorCtr="0"/>
                </a:tc>
                <a:tc>
                  <a:txBody>
                    <a:bodyPr/>
                    <a:p>
                      <a:pPr algn="ctr">
                        <a:buNone/>
                      </a:pPr>
                      <a:r>
                        <a:rPr lang="zh-CN" altLang="en-US" sz="1400"/>
                        <a:t>女</a:t>
                      </a:r>
                      <a:endParaRPr lang="zh-CN" altLang="en-US" sz="1400"/>
                    </a:p>
                  </a:txBody>
                  <a:tcPr anchor="ctr" anchorCtr="0"/>
                </a:tc>
                <a:tc>
                  <a:txBody>
                    <a:bodyPr/>
                    <a:p>
                      <a:pPr algn="ctr">
                        <a:buNone/>
                      </a:pPr>
                      <a:r>
                        <a:rPr lang="en-US" altLang="zh-CN" sz="1400"/>
                        <a:t>32</a:t>
                      </a:r>
                      <a:endParaRPr lang="en-US" altLang="zh-CN" sz="1400"/>
                    </a:p>
                  </a:txBody>
                  <a:tcPr anchor="ctr" anchorCtr="0"/>
                </a:tc>
                <a:tc>
                  <a:txBody>
                    <a:bodyPr/>
                    <a:p>
                      <a:pPr algn="ctr">
                        <a:buNone/>
                      </a:pPr>
                      <a:r>
                        <a:rPr lang="zh-CN" altLang="en-US" sz="1400"/>
                        <a:t>物联网专业</a:t>
                      </a:r>
                      <a:endParaRPr lang="zh-CN" altLang="en-US" sz="1400"/>
                    </a:p>
                  </a:txBody>
                  <a:tcPr anchor="ctr" anchorCtr="0"/>
                </a:tc>
                <a:tc>
                  <a:txBody>
                    <a:bodyPr/>
                    <a:p>
                      <a:pPr algn="ctr">
                        <a:buNone/>
                      </a:pPr>
                      <a:r>
                        <a:rPr lang="zh-CN" altLang="en-US" sz="1400"/>
                        <a:t>技术支持与测试</a:t>
                      </a:r>
                      <a:endParaRPr lang="zh-CN" altLang="en-US" sz="1400"/>
                    </a:p>
                  </a:txBody>
                  <a:tcPr anchor="ctr" anchorCtr="0"/>
                </a:tc>
                <a:tc>
                  <a:txBody>
                    <a:bodyPr/>
                    <a:p>
                      <a:pPr algn="ctr">
                        <a:buNone/>
                      </a:pPr>
                      <a:endParaRPr lang="zh-CN" altLang="en-US" sz="1400"/>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695960" y="1052830"/>
            <a:ext cx="10440000" cy="4946650"/>
          </a:xfrm>
          <a:prstGeom prst="rect">
            <a:avLst/>
          </a:prstGeom>
          <a:noFill/>
        </p:spPr>
        <p:txBody>
          <a:bodyPr wrap="square" rtlCol="0" anchor="t">
            <a:spAutoFit/>
          </a:bodyPr>
          <a:p>
            <a:pPr indent="0" algn="just" fontAlgn="auto">
              <a:lnSpc>
                <a:spcPct val="130000"/>
              </a:lnSpc>
              <a:spcBef>
                <a:spcPts val="300"/>
              </a:spcBef>
              <a:spcAft>
                <a:spcPts val="300"/>
              </a:spcAft>
            </a:pPr>
            <a:r>
              <a:rPr lang="en-US" altLang="zh-CN">
                <a:sym typeface="+mn-ea"/>
              </a:rPr>
              <a:t>         </a:t>
            </a:r>
            <a:r>
              <a:rPr lang="zh-CN" altLang="en-US"/>
              <a:t>《基于物联网的医疗设备管理平台》是依据国家卫生健康委员会规划与信息司 及国家卫生健康委员会统计信息中心发布《全国医院信息化建设标准与规范（试行）》，基于</a:t>
            </a:r>
            <a:r>
              <a:rPr lang="zh-CN" altLang="en-US">
                <a:sym typeface="+mn-ea"/>
              </a:rPr>
              <a:t>《纵横 I9 基础平台》、</a:t>
            </a:r>
            <a:r>
              <a:rPr lang="zh-CN" altLang="en-US">
                <a:sym typeface="Franklin Gothic Medium" panose="020B0603020102020204" pitchFamily="2" charset="0"/>
              </a:rPr>
              <a:t>《纵横物联网平台》</a:t>
            </a:r>
            <a:r>
              <a:rPr lang="zh-CN" altLang="en-US">
                <a:sym typeface="+mn-ea"/>
              </a:rPr>
              <a:t>研发出医疗行业设备资产管理数字化为目标的系统平台。</a:t>
            </a:r>
            <a:endParaRPr lang="zh-CN" altLang="en-US"/>
          </a:p>
          <a:p>
            <a:pPr indent="0" algn="just" fontAlgn="auto">
              <a:lnSpc>
                <a:spcPct val="130000"/>
              </a:lnSpc>
              <a:spcBef>
                <a:spcPts val="300"/>
              </a:spcBef>
              <a:spcAft>
                <a:spcPts val="300"/>
              </a:spcAft>
            </a:pPr>
            <a:r>
              <a:rPr lang="en-US" altLang="zh-CN"/>
              <a:t>          </a:t>
            </a:r>
            <a:r>
              <a:rPr lang="zh-CN" altLang="en-US"/>
              <a:t>技术路线：</a:t>
            </a:r>
            <a:r>
              <a:rPr lang="zh-CN" altLang="en-US">
                <a:sym typeface="+mn-ea"/>
              </a:rPr>
              <a:t>《纵横 I9 基础平台》</a:t>
            </a:r>
            <a:r>
              <a:rPr lang="en-US" altLang="zh-CN">
                <a:sym typeface="+mn-ea"/>
              </a:rPr>
              <a:t>+</a:t>
            </a:r>
            <a:r>
              <a:rPr lang="zh-CN" altLang="en-US">
                <a:sym typeface="Franklin Gothic Medium" panose="020B0603020102020204" pitchFamily="2" charset="0"/>
              </a:rPr>
              <a:t>《纵横物联网平台》</a:t>
            </a:r>
            <a:r>
              <a:rPr lang="en-US" altLang="zh-CN">
                <a:sym typeface="Franklin Gothic Medium" panose="020B0603020102020204" pitchFamily="2" charset="0"/>
              </a:rPr>
              <a:t>+</a:t>
            </a:r>
            <a:r>
              <a:rPr lang="zh-CN" altLang="en-US">
                <a:sym typeface="+mn-ea"/>
              </a:rPr>
              <a:t>超高频 RFID 技术+PDA 移动设备</a:t>
            </a:r>
            <a:r>
              <a:rPr lang="en-US" altLang="zh-CN">
                <a:sym typeface="+mn-ea"/>
              </a:rPr>
              <a:t>+OCR</a:t>
            </a:r>
            <a:endParaRPr lang="zh-CN" altLang="en-US"/>
          </a:p>
          <a:p>
            <a:pPr indent="0" algn="just" fontAlgn="auto">
              <a:lnSpc>
                <a:spcPct val="130000"/>
              </a:lnSpc>
              <a:spcBef>
                <a:spcPts val="300"/>
              </a:spcBef>
              <a:spcAft>
                <a:spcPts val="300"/>
              </a:spcAft>
            </a:pPr>
            <a:r>
              <a:rPr lang="en-US" altLang="zh-CN">
                <a:sym typeface="+mn-ea"/>
              </a:rPr>
              <a:t>                                    </a:t>
            </a:r>
            <a:r>
              <a:rPr lang="zh-CN" altLang="en-US">
                <a:sym typeface="+mn-ea"/>
              </a:rPr>
              <a:t>数据孪生技术</a:t>
            </a:r>
            <a:r>
              <a:rPr lang="en-US" altLang="zh-CN">
                <a:sym typeface="+mn-ea"/>
              </a:rPr>
              <a:t>+</a:t>
            </a:r>
            <a:r>
              <a:rPr lang="zh-CN" altLang="en-US">
                <a:sym typeface="+mn-ea"/>
              </a:rPr>
              <a:t>大数据人工智能。</a:t>
            </a:r>
            <a:endParaRPr lang="en-US" altLang="zh-CN">
              <a:sym typeface="+mn-ea"/>
            </a:endParaRPr>
          </a:p>
          <a:p>
            <a:pPr indent="0" algn="just" fontAlgn="auto">
              <a:lnSpc>
                <a:spcPct val="130000"/>
              </a:lnSpc>
              <a:spcBef>
                <a:spcPts val="300"/>
              </a:spcBef>
              <a:spcAft>
                <a:spcPts val="300"/>
              </a:spcAft>
            </a:pPr>
            <a:r>
              <a:rPr lang="en-US" altLang="zh-CN">
                <a:sym typeface="+mn-ea"/>
              </a:rPr>
              <a:t>        </a:t>
            </a:r>
            <a:r>
              <a:rPr lang="zh-CN" altLang="en-US"/>
              <a:t>使用 </a:t>
            </a:r>
            <a:r>
              <a:rPr lang="zh-CN" altLang="en-US" b="1"/>
              <a:t>PDA 手持设备和超高频 RFID 技术</a:t>
            </a:r>
            <a:r>
              <a:rPr lang="zh-CN" altLang="en-US"/>
              <a:t>，实现设备资产的快速盘点；</a:t>
            </a:r>
            <a:endParaRPr lang="zh-CN" altLang="en-US"/>
          </a:p>
          <a:p>
            <a:pPr indent="0" algn="just" fontAlgn="auto">
              <a:lnSpc>
                <a:spcPct val="130000"/>
              </a:lnSpc>
              <a:spcBef>
                <a:spcPts val="300"/>
              </a:spcBef>
              <a:spcAft>
                <a:spcPts val="300"/>
              </a:spcAft>
            </a:pPr>
            <a:r>
              <a:rPr lang="en-US" altLang="zh-CN">
                <a:sym typeface="+mn-ea"/>
              </a:rPr>
              <a:t>         </a:t>
            </a:r>
            <a:r>
              <a:rPr lang="zh-CN" altLang="en-US"/>
              <a:t>使用自行研制的开发平</a:t>
            </a:r>
            <a:r>
              <a:rPr lang="zh-CN" altLang="en-US" b="1"/>
              <a:t>《纵横 I9 基础平台》</a:t>
            </a:r>
            <a:r>
              <a:rPr lang="zh-CN" altLang="en-US"/>
              <a:t>，支持一站式开发、多端使用，支持低代码生成器，需求发生变化只需调整业务服务流程或修改操作即可。易于平台功能的迭代、其他系统的对接。</a:t>
            </a:r>
            <a:endParaRPr lang="zh-CN" altLang="en-US"/>
          </a:p>
          <a:p>
            <a:pPr indent="0" algn="just" fontAlgn="auto">
              <a:lnSpc>
                <a:spcPct val="130000"/>
              </a:lnSpc>
              <a:spcBef>
                <a:spcPts val="300"/>
              </a:spcBef>
              <a:spcAft>
                <a:spcPts val="300"/>
              </a:spcAft>
            </a:pPr>
            <a:r>
              <a:rPr lang="en-US" altLang="zh-CN">
                <a:sym typeface="+mn-ea"/>
              </a:rPr>
              <a:t>         </a:t>
            </a:r>
            <a:r>
              <a:rPr lang="zh-CN" altLang="en-US"/>
              <a:t>使用 Mysql、容器技术、云数据库等数据库技术，实现《基于物联网的医疗设备管理平台》数据存储的高迸发和安全性。</a:t>
            </a:r>
            <a:endParaRPr lang="zh-CN" altLang="en-US"/>
          </a:p>
          <a:p>
            <a:pPr indent="0" algn="just" fontAlgn="auto">
              <a:lnSpc>
                <a:spcPct val="130000"/>
              </a:lnSpc>
              <a:spcBef>
                <a:spcPts val="300"/>
              </a:spcBef>
              <a:spcAft>
                <a:spcPts val="300"/>
              </a:spcAft>
            </a:pPr>
            <a:r>
              <a:rPr lang="en-US" altLang="zh-CN">
                <a:sym typeface="+mn-ea"/>
              </a:rPr>
              <a:t>         </a:t>
            </a:r>
            <a:r>
              <a:rPr lang="zh-CN" altLang="en-US">
                <a:sym typeface="+mn-ea"/>
              </a:rPr>
              <a:t>使用</a:t>
            </a:r>
            <a:r>
              <a:rPr lang="zh-CN" altLang="en-US"/>
              <a:t>数字孪生技术、数据建模技术，建立院区</a:t>
            </a:r>
            <a:r>
              <a:rPr lang="zh-CN" altLang="en-US">
                <a:sym typeface="+mn-ea"/>
              </a:rPr>
              <a:t>三维模型地图，实时更新设备动态数据。</a:t>
            </a:r>
            <a:endParaRPr lang="zh-CN" altLang="en-US">
              <a:sym typeface="+mn-ea"/>
            </a:endParaRPr>
          </a:p>
          <a:p>
            <a:pPr indent="0" algn="just" fontAlgn="auto">
              <a:lnSpc>
                <a:spcPct val="130000"/>
              </a:lnSpc>
              <a:spcBef>
                <a:spcPts val="300"/>
              </a:spcBef>
              <a:spcAft>
                <a:spcPts val="300"/>
              </a:spcAft>
            </a:pPr>
            <a:r>
              <a:rPr lang="en-US" altLang="zh-CN">
                <a:sym typeface="+mn-ea"/>
              </a:rPr>
              <a:t>         </a:t>
            </a:r>
            <a:r>
              <a:rPr lang="zh-CN" altLang="en-US">
                <a:sym typeface="+mn-ea"/>
              </a:rPr>
              <a:t>使用大数据技术实现医疗资产设备各种业务数据分析和</a:t>
            </a:r>
            <a:r>
              <a:rPr lang="zh-CN" altLang="en-US"/>
              <a:t>数据展示。</a:t>
            </a:r>
            <a:r>
              <a:rPr lang="en-US" altLang="zh-CN"/>
              <a:t> </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纵横</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I9</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基础平台</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Content Placeholder 2"/>
          <p:cNvSpPr>
            <a:spLocks noGrp="1"/>
          </p:cNvSpPr>
          <p:nvPr>
            <p:ph idx="10"/>
          </p:nvPr>
        </p:nvSpPr>
        <p:spPr>
          <a:xfrm>
            <a:off x="736908" y="1107707"/>
            <a:ext cx="10733557" cy="4252569"/>
          </a:xfrm>
        </p:spPr>
        <p:txBody>
          <a:bodyPr/>
          <a:lstStyle/>
          <a:p>
            <a:pPr marL="285750" indent="-285750">
              <a:lnSpc>
                <a:spcPct val="150000"/>
              </a:lnSpc>
              <a:buFont typeface="Arial" panose="020B0604020202020204" pitchFamily="34" charset="0"/>
              <a:buChar char="•"/>
            </a:pPr>
            <a:r>
              <a:rPr lang="zh-CN" altLang="en-US" dirty="0"/>
              <a:t>包括但不限于项目产品的技术水平、创新价值、实用价值等。</a:t>
            </a:r>
            <a:endParaRPr lang="en-US" altLang="zh-CN" sz="1600" i="1" dirty="0"/>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5" name="图片 -2147482622" descr="IMG_256"/>
          <p:cNvPicPr>
            <a:picLocks noChangeAspect="1"/>
          </p:cNvPicPr>
          <p:nvPr>
            <p:custDataLst>
              <p:tags r:id="rId1"/>
            </p:custDataLst>
          </p:nvPr>
        </p:nvPicPr>
        <p:blipFill>
          <a:blip r:embed="rId2"/>
          <a:stretch>
            <a:fillRect/>
          </a:stretch>
        </p:blipFill>
        <p:spPr>
          <a:xfrm>
            <a:off x="588010" y="1125220"/>
            <a:ext cx="5736590" cy="3600450"/>
          </a:xfrm>
          <a:prstGeom prst="rect">
            <a:avLst/>
          </a:prstGeom>
          <a:noFill/>
          <a:ln w="9525">
            <a:noFill/>
          </a:ln>
        </p:spPr>
      </p:pic>
      <p:pic>
        <p:nvPicPr>
          <p:cNvPr id="6" name="图片 -2147482620" descr="IMG_256"/>
          <p:cNvPicPr>
            <a:picLocks noChangeAspect="1"/>
          </p:cNvPicPr>
          <p:nvPr>
            <p:custDataLst>
              <p:tags r:id="rId3"/>
            </p:custDataLst>
          </p:nvPr>
        </p:nvPicPr>
        <p:blipFill>
          <a:blip r:embed="rId4"/>
          <a:stretch>
            <a:fillRect/>
          </a:stretch>
        </p:blipFill>
        <p:spPr>
          <a:xfrm>
            <a:off x="6240145" y="1196975"/>
            <a:ext cx="5023485" cy="3883660"/>
          </a:xfrm>
          <a:prstGeom prst="rect">
            <a:avLst/>
          </a:prstGeom>
          <a:noFill/>
          <a:ln w="9525">
            <a:noFill/>
          </a:ln>
        </p:spPr>
      </p:pic>
      <p:sp>
        <p:nvSpPr>
          <p:cNvPr id="7" name="文本框 6"/>
          <p:cNvSpPr txBox="1"/>
          <p:nvPr>
            <p:custDataLst>
              <p:tags r:id="rId5"/>
            </p:custDataLst>
          </p:nvPr>
        </p:nvSpPr>
        <p:spPr>
          <a:xfrm>
            <a:off x="1383665" y="4940935"/>
            <a:ext cx="9500235" cy="922020"/>
          </a:xfrm>
          <a:prstGeom prst="rect">
            <a:avLst/>
          </a:prstGeom>
          <a:noFill/>
        </p:spPr>
        <p:txBody>
          <a:bodyPr wrap="square" rtlCol="0" anchor="t">
            <a:spAutoFit/>
          </a:bodyPr>
          <a:p>
            <a:r>
              <a:rPr lang="zh-CN" altLang="en-US">
                <a:sym typeface="+mn-ea"/>
              </a:rPr>
              <a:t>前后端分离、适配国产化、支持一站式开发、多端使用，支持低代码生成器，需求发生变化只需调整业务服务流程或修改操作即可，易于平台功能的迭代、外部接口安全认证体系完善，便于数据共享集成。</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9175" y="456134"/>
            <a:ext cx="10740640" cy="447756"/>
          </a:xfrm>
        </p:spPr>
        <p:txBody>
          <a:bodyPr lIns="0" tIns="0" rIns="0" bIns="0" anchor="t">
            <a:noAutofit/>
          </a:bodyPr>
          <a:lstStyle/>
          <a:p>
            <a:pPr eaLnBrk="0" fontAlgn="base" hangingPunct="0">
              <a:spcBef>
                <a:spcPct val="0"/>
              </a:spcBef>
              <a:spcAft>
                <a:spcPct val="0"/>
              </a:spcAft>
            </a:pP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产品及技术</a:t>
            </a:r>
            <a:r>
              <a:rPr lang="en-US" altLang="zh-CN"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rPr>
              <a:t>纵横物联网平台</a:t>
            </a:r>
            <a:endParaRPr lang="zh-CN" altLang="en-US" sz="2800" b="1" dirty="0">
              <a:solidFill>
                <a:srgbClr val="99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7"/>
          <p:cNvSpPr txBox="1"/>
          <p:nvPr/>
        </p:nvSpPr>
        <p:spPr>
          <a:xfrm>
            <a:off x="5660391" y="-1188720"/>
            <a:ext cx="184731" cy="528350"/>
          </a:xfrm>
          <a:prstGeom prst="rect">
            <a:avLst/>
          </a:prstGeom>
          <a:noFill/>
        </p:spPr>
        <p:txBody>
          <a:bodyPr wrap="none" rtlCol="0">
            <a:spAutoFit/>
          </a:bodyPr>
          <a:lstStyle/>
          <a:p>
            <a:pPr>
              <a:lnSpc>
                <a:spcPts val="3440"/>
              </a:lnSpc>
            </a:pPr>
            <a:endParaRPr lang="en-US" sz="3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1"/>
            </p:custDataLst>
          </p:nvPr>
        </p:nvPicPr>
        <p:blipFill>
          <a:blip r:embed="rId2"/>
          <a:stretch>
            <a:fillRect/>
          </a:stretch>
        </p:blipFill>
        <p:spPr>
          <a:xfrm>
            <a:off x="1853565" y="1201420"/>
            <a:ext cx="7797800" cy="4947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 name="KSO_WM_UNIT_PLACING_PICTURE_USER_VIEWPORT" val="{&quot;height&quot;:1815,&quot;width&quot;:6345}"/>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TABLE_BEAUTIFY" val="smartTable{c7f25827-905b-429d-8a26-c485198bc4fc}"/>
  <p:tag name="TABLE_ENDDRAG_ORIGIN_RECT" val="373*332"/>
  <p:tag name="TABLE_ENDDRAG_RECT" val="529*110*373*333"/>
  <p:tag name="TABLE_RECT" val="615.5*110.2*287.2*294.75"/>
  <p:tag name="TABLE_EMPHASIZE_COLOR" val="16346504"/>
  <p:tag name="TABLE_ONEKEY_SKIN_IDX" val="2"/>
  <p:tag name="TABLE_SKINIDX" val="1"/>
  <p:tag name="TABLE_COLORIDX" val="5"/>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PP_MARK_KEY" val="25504e76-f830-4b3c-a82c-962cc9bc2628"/>
  <p:tag name="COMMONDATA" val="eyJoZGlkIjoiZGU0ZGYyYWYwOTU4Mjc1NzhjYWEyYWVlYzM5ZjE4Nzg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TABLE_BEAUTIFY" val="smartTable{9f6cefb1-ebb5-40e8-b9d1-caae3cede47d}"/>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Title Slid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57575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lnSpc>
            <a:spcPct val="130000"/>
          </a:lnSpc>
          <a:defRPr sz="18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2187</Words>
  <Application>WPS 演示</Application>
  <PresentationFormat>自定义</PresentationFormat>
  <Paragraphs>205</Paragraphs>
  <Slides>16</Slides>
  <Notes>9</Notes>
  <HiddenSlides>0</HiddenSlides>
  <MMClips>0</MMClips>
  <ScaleCrop>false</ScaleCrop>
  <HeadingPairs>
    <vt:vector size="6" baseType="variant">
      <vt:variant>
        <vt:lpstr>已用的字体</vt:lpstr>
      </vt:variant>
      <vt:variant>
        <vt:i4>9</vt:i4>
      </vt:variant>
      <vt:variant>
        <vt:lpstr>主题</vt:lpstr>
      </vt:variant>
      <vt:variant>
        <vt:i4>6</vt:i4>
      </vt:variant>
      <vt:variant>
        <vt:lpstr>幻灯片标题</vt:lpstr>
      </vt:variant>
      <vt:variant>
        <vt:i4>16</vt:i4>
      </vt:variant>
    </vt:vector>
  </HeadingPairs>
  <TitlesOfParts>
    <vt:vector size="31" baseType="lpstr">
      <vt:lpstr>Arial</vt:lpstr>
      <vt:lpstr>宋体</vt:lpstr>
      <vt:lpstr>Wingdings</vt:lpstr>
      <vt:lpstr>微软雅黑</vt:lpstr>
      <vt:lpstr>Arial</vt:lpstr>
      <vt:lpstr>Franklin Gothic Medium</vt:lpstr>
      <vt:lpstr>Calibri</vt:lpstr>
      <vt:lpstr>Arial Unicode MS</vt:lpstr>
      <vt:lpstr>等线</vt:lpstr>
      <vt:lpstr>1_Title Slide</vt:lpstr>
      <vt:lpstr>Chart page</vt:lpstr>
      <vt:lpstr>4_Chart page</vt:lpstr>
      <vt:lpstr>End page</vt:lpstr>
      <vt:lpstr>自定义设计方案</vt:lpstr>
      <vt:lpstr>1_Chart page</vt:lpstr>
      <vt:lpstr>资产设备管理平台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小飞人</cp:lastModifiedBy>
  <cp:revision>1127</cp:revision>
  <dcterms:created xsi:type="dcterms:W3CDTF">2018-06-21T13:34:00Z</dcterms:created>
  <dcterms:modified xsi:type="dcterms:W3CDTF">2023-08-23T07:12:29Z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(3)VhRlligaGH92o0g8vzdNJqBkhkfPfY7jRKX2x4EfcYTUQgmqu9C5cCEJkdK0Xmj6LET2eEmk
deh8gMUSpI08izWa44kfEfkh91nQbjTTfyDW/g2kryw319+nOy5N/VDUzsXUGAUGkSCrFjif
QIaz5zJUx/IGgja6TF9p9wHmvQ8rGYLEe+6mpgfLw7R5kCHvbDCfe+zZBhHVrE8HK37GHfuK
2D0Z/CCWe8bi1wtRRB</vt:lpwstr>
  </property>
  <property fmtid="{D5CDD505-2E9C-101B-9397-08002B2CF9AE}" pid="3" name="_2015_ms_pID_7253431">
    <vt:lpwstr>nwbEM28bwHg1Ofl0+dyxNvniKHRoyoy4yxBnyHmzThNwZiuqgWnEGI
v1ThSRO21Wyk4deNzS7gPH1T+iVX7ipOl/L7nqzGSxWMoBP2ngftDDmA98HbmdvjJGrIgHou
cC/1iiuhYrAyc2wrxZfADH5jFySDZRWcjW7dlSi0Cc9l7pwQKwp9Pm3y3XARHdxGTVKwRChJ
KnGf3CXYambWiH0kA5JooW7Knskhx3ynfFWC</vt:lpwstr>
  </property>
  <property fmtid="{D5CDD505-2E9C-101B-9397-08002B2CF9AE}" pid="4" name="_2015_ms_pID_7253432">
    <vt:lpwstr>8A==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1676604685</vt:lpwstr>
  </property>
  <property fmtid="{D5CDD505-2E9C-101B-9397-08002B2CF9AE}" pid="9" name="ICV">
    <vt:lpwstr>51E2F5E939AA4479B13DC83EE28D061B_12</vt:lpwstr>
  </property>
  <property fmtid="{D5CDD505-2E9C-101B-9397-08002B2CF9AE}" pid="10" name="KSOProductBuildVer">
    <vt:lpwstr>2052-11.1.0.14309</vt:lpwstr>
  </property>
</Properties>
</file>