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87" r:id="rId2"/>
    <p:sldId id="257" r:id="rId3"/>
    <p:sldId id="259" r:id="rId4"/>
    <p:sldId id="299" r:id="rId5"/>
    <p:sldId id="368" r:id="rId6"/>
    <p:sldId id="262" r:id="rId7"/>
    <p:sldId id="283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64" r:id="rId17"/>
    <p:sldId id="362" r:id="rId18"/>
    <p:sldId id="367" r:id="rId19"/>
    <p:sldId id="260" r:id="rId20"/>
    <p:sldId id="378" r:id="rId21"/>
    <p:sldId id="333" r:id="rId22"/>
    <p:sldId id="379" r:id="rId23"/>
    <p:sldId id="380" r:id="rId24"/>
    <p:sldId id="301" r:id="rId25"/>
    <p:sldId id="381" r:id="rId26"/>
    <p:sldId id="302" r:id="rId27"/>
    <p:sldId id="306" r:id="rId28"/>
    <p:sldId id="336" r:id="rId29"/>
    <p:sldId id="296" r:id="rId30"/>
    <p:sldId id="382" r:id="rId31"/>
    <p:sldId id="273" r:id="rId32"/>
    <p:sldId id="383" r:id="rId33"/>
    <p:sldId id="385" r:id="rId34"/>
    <p:sldId id="384" r:id="rId35"/>
    <p:sldId id="329" r:id="rId36"/>
    <p:sldId id="297" r:id="rId37"/>
    <p:sldId id="330" r:id="rId38"/>
    <p:sldId id="263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18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773" y="-72"/>
      </p:cViewPr>
      <p:guideLst>
        <p:guide orient="horz" pos="3998"/>
        <p:guide orient="horz" pos="1531"/>
        <p:guide orient="horz" pos="3756"/>
        <p:guide orient="horz" pos="1465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B8986-4A2C-459E-AAC6-0BDC0D803330}" type="doc">
      <dgm:prSet loTypeId="urn:microsoft.com/office/officeart/2005/8/layout/hierarchy1#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48E5C577-E925-42D8-A55D-190727BC015A}">
      <dgm:prSet phldrT="[文本]"/>
      <dgm:spPr/>
      <dgm:t>
        <a:bodyPr/>
        <a:lstStyle/>
        <a:p>
          <a:r>
            <a:rPr lang="zh-CN" altLang="en-US" dirty="0" smtClean="0"/>
            <a:t>业绩提升</a:t>
          </a:r>
          <a:endParaRPr lang="zh-CN" altLang="en-US" dirty="0"/>
        </a:p>
      </dgm:t>
    </dgm:pt>
    <dgm:pt modelId="{E8217383-213A-41A7-8F70-6753F2E373BE}" type="parTrans" cxnId="{3136A03F-6976-48D8-9260-01D3318BBBB5}">
      <dgm:prSet/>
      <dgm:spPr/>
      <dgm:t>
        <a:bodyPr/>
        <a:lstStyle/>
        <a:p>
          <a:endParaRPr lang="zh-CN" altLang="en-US"/>
        </a:p>
      </dgm:t>
    </dgm:pt>
    <dgm:pt modelId="{D7D2F021-3C6E-42F4-90A2-ED75E10A38C9}" type="sibTrans" cxnId="{3136A03F-6976-48D8-9260-01D3318BBBB5}">
      <dgm:prSet/>
      <dgm:spPr/>
      <dgm:t>
        <a:bodyPr/>
        <a:lstStyle/>
        <a:p>
          <a:endParaRPr lang="zh-CN" altLang="en-US"/>
        </a:p>
      </dgm:t>
    </dgm:pt>
    <dgm:pt modelId="{6166275A-1BB6-488A-B93E-0B193CA82E7D}">
      <dgm:prSet phldrT="[文本]"/>
      <dgm:spPr/>
      <dgm:t>
        <a:bodyPr/>
        <a:lstStyle/>
        <a:p>
          <a:r>
            <a:rPr lang="zh-CN" altLang="en-US" dirty="0" smtClean="0"/>
            <a:t>助农点月例会</a:t>
          </a:r>
          <a:endParaRPr lang="zh-CN" altLang="en-US" dirty="0"/>
        </a:p>
      </dgm:t>
    </dgm:pt>
    <dgm:pt modelId="{A2CC74A5-2675-40C0-A80B-CE253BEEA49D}" type="parTrans" cxnId="{620CAB01-0972-46AD-AA3B-4476451CC056}">
      <dgm:prSet/>
      <dgm:spPr/>
      <dgm:t>
        <a:bodyPr/>
        <a:lstStyle/>
        <a:p>
          <a:endParaRPr lang="zh-CN" altLang="en-US"/>
        </a:p>
      </dgm:t>
    </dgm:pt>
    <dgm:pt modelId="{29A41061-1C19-4444-91A1-1ED830158364}" type="sibTrans" cxnId="{620CAB01-0972-46AD-AA3B-4476451CC056}">
      <dgm:prSet/>
      <dgm:spPr/>
      <dgm:t>
        <a:bodyPr/>
        <a:lstStyle/>
        <a:p>
          <a:endParaRPr lang="zh-CN" altLang="en-US"/>
        </a:p>
      </dgm:t>
    </dgm:pt>
    <dgm:pt modelId="{676AF1EA-69B0-437B-A709-346F6FF9D360}">
      <dgm:prSet phldrT="[文本]"/>
      <dgm:spPr/>
      <dgm:t>
        <a:bodyPr/>
        <a:lstStyle/>
        <a:p>
          <a:r>
            <a:rPr lang="zh-CN" altLang="en-US" dirty="0" smtClean="0"/>
            <a:t>营销活动</a:t>
          </a:r>
          <a:endParaRPr lang="zh-CN" altLang="en-US" dirty="0"/>
        </a:p>
      </dgm:t>
    </dgm:pt>
    <dgm:pt modelId="{2BE847FC-5E55-4A20-9151-CE431E2E359E}" type="parTrans" cxnId="{BE7FE368-3739-423A-B2D9-128FDB7C748B}">
      <dgm:prSet/>
      <dgm:spPr/>
      <dgm:t>
        <a:bodyPr/>
        <a:lstStyle/>
        <a:p>
          <a:endParaRPr lang="zh-CN" altLang="en-US"/>
        </a:p>
      </dgm:t>
    </dgm:pt>
    <dgm:pt modelId="{A4D8FCE5-403E-4E68-9EEE-0E7C245E5C52}" type="sibTrans" cxnId="{BE7FE368-3739-423A-B2D9-128FDB7C748B}">
      <dgm:prSet/>
      <dgm:spPr/>
      <dgm:t>
        <a:bodyPr/>
        <a:lstStyle/>
        <a:p>
          <a:endParaRPr lang="zh-CN" altLang="en-US"/>
        </a:p>
      </dgm:t>
    </dgm:pt>
    <dgm:pt modelId="{67E5DB42-00D8-411F-BD91-905290734F0F}">
      <dgm:prSet phldrT="[文本]"/>
      <dgm:spPr/>
      <dgm:t>
        <a:bodyPr/>
        <a:lstStyle/>
        <a:p>
          <a:r>
            <a:rPr lang="zh-CN" altLang="en-US" dirty="0" smtClean="0"/>
            <a:t>参加</a:t>
          </a:r>
          <a:endParaRPr lang="zh-CN" altLang="en-US" dirty="0"/>
        </a:p>
      </dgm:t>
    </dgm:pt>
    <dgm:pt modelId="{A7A1AEDE-51A9-427B-AE85-FB4DC1FE2ACF}" type="parTrans" cxnId="{A19A2EC1-8CA7-47A5-A50F-B9EC0CF894F6}">
      <dgm:prSet/>
      <dgm:spPr/>
      <dgm:t>
        <a:bodyPr/>
        <a:lstStyle/>
        <a:p>
          <a:endParaRPr lang="zh-CN" altLang="en-US"/>
        </a:p>
      </dgm:t>
    </dgm:pt>
    <dgm:pt modelId="{C03D3832-62D2-4A3A-B555-B2A9338EFF38}" type="sibTrans" cxnId="{A19A2EC1-8CA7-47A5-A50F-B9EC0CF894F6}">
      <dgm:prSet/>
      <dgm:spPr/>
      <dgm:t>
        <a:bodyPr/>
        <a:lstStyle/>
        <a:p>
          <a:endParaRPr lang="zh-CN" altLang="en-US"/>
        </a:p>
      </dgm:t>
    </dgm:pt>
    <dgm:pt modelId="{E05D8CFC-9ECF-45F2-BC99-4F7F0DDEF944}">
      <dgm:prSet phldrT="[文本]"/>
      <dgm:spPr/>
      <dgm:t>
        <a:bodyPr/>
        <a:lstStyle/>
        <a:p>
          <a:r>
            <a:rPr lang="zh-CN" altLang="en-US" dirty="0" smtClean="0"/>
            <a:t>组织</a:t>
          </a:r>
          <a:endParaRPr lang="zh-CN" altLang="en-US" dirty="0"/>
        </a:p>
      </dgm:t>
    </dgm:pt>
    <dgm:pt modelId="{C56BD503-BAE2-43A4-A85B-7F649F3579E9}" type="parTrans" cxnId="{D391F4E8-21D8-4429-ABB9-4E6D2624DC7C}">
      <dgm:prSet/>
      <dgm:spPr/>
      <dgm:t>
        <a:bodyPr/>
        <a:lstStyle/>
        <a:p>
          <a:endParaRPr lang="zh-CN" altLang="en-US"/>
        </a:p>
      </dgm:t>
    </dgm:pt>
    <dgm:pt modelId="{8C518342-3AB2-457F-873B-ECF1DF2745C1}" type="sibTrans" cxnId="{D391F4E8-21D8-4429-ABB9-4E6D2624DC7C}">
      <dgm:prSet/>
      <dgm:spPr/>
      <dgm:t>
        <a:bodyPr/>
        <a:lstStyle/>
        <a:p>
          <a:endParaRPr lang="zh-CN" altLang="en-US"/>
        </a:p>
      </dgm:t>
    </dgm:pt>
    <dgm:pt modelId="{4978C69B-6DBD-44AA-826C-25DB45E97544}">
      <dgm:prSet phldrT="[文本]"/>
      <dgm:spPr/>
      <dgm:t>
        <a:bodyPr/>
        <a:lstStyle/>
        <a:p>
          <a:r>
            <a:rPr lang="zh-CN" altLang="en-US" dirty="0" smtClean="0"/>
            <a:t>专夹档案</a:t>
          </a:r>
          <a:endParaRPr lang="zh-CN" altLang="en-US" dirty="0"/>
        </a:p>
      </dgm:t>
    </dgm:pt>
    <dgm:pt modelId="{D51D4ED1-FBDC-4233-86C2-8CB6D6B81FAD}" type="parTrans" cxnId="{1ED6DC7C-2719-4825-89D5-2F57EBB778BE}">
      <dgm:prSet/>
      <dgm:spPr/>
      <dgm:t>
        <a:bodyPr/>
        <a:lstStyle/>
        <a:p>
          <a:endParaRPr lang="zh-CN" altLang="en-US"/>
        </a:p>
      </dgm:t>
    </dgm:pt>
    <dgm:pt modelId="{428CF602-4BE9-42A6-B42B-2514606B9CC7}" type="sibTrans" cxnId="{1ED6DC7C-2719-4825-89D5-2F57EBB778BE}">
      <dgm:prSet/>
      <dgm:spPr/>
      <dgm:t>
        <a:bodyPr/>
        <a:lstStyle/>
        <a:p>
          <a:endParaRPr lang="zh-CN" altLang="en-US"/>
        </a:p>
      </dgm:t>
    </dgm:pt>
    <dgm:pt modelId="{BBA1E0E2-CBEA-4422-930D-6A3DF7C35AA5}">
      <dgm:prSet phldrT="[文本]"/>
      <dgm:spPr/>
      <dgm:t>
        <a:bodyPr/>
        <a:lstStyle/>
        <a:p>
          <a:r>
            <a:rPr lang="zh-CN" altLang="en-US" dirty="0" smtClean="0"/>
            <a:t>电子版</a:t>
          </a:r>
          <a:endParaRPr lang="zh-CN" altLang="en-US" dirty="0"/>
        </a:p>
      </dgm:t>
    </dgm:pt>
    <dgm:pt modelId="{26E85076-7E94-4DAB-8281-3CFA59EBA225}" type="parTrans" cxnId="{A6185397-08A1-4311-A41E-03DD34203C7D}">
      <dgm:prSet/>
      <dgm:spPr/>
      <dgm:t>
        <a:bodyPr/>
        <a:lstStyle/>
        <a:p>
          <a:endParaRPr lang="zh-CN" altLang="en-US"/>
        </a:p>
      </dgm:t>
    </dgm:pt>
    <dgm:pt modelId="{1EFCC74C-1DF0-423F-A0A3-1279E3F33D8A}" type="sibTrans" cxnId="{A6185397-08A1-4311-A41E-03DD34203C7D}">
      <dgm:prSet/>
      <dgm:spPr/>
      <dgm:t>
        <a:bodyPr/>
        <a:lstStyle/>
        <a:p>
          <a:endParaRPr lang="zh-CN" altLang="en-US"/>
        </a:p>
      </dgm:t>
    </dgm:pt>
    <dgm:pt modelId="{5D6BA133-B145-41BA-BA03-F5A751E159EE}">
      <dgm:prSet phldrT="[文本]"/>
      <dgm:spPr/>
      <dgm:t>
        <a:bodyPr/>
        <a:lstStyle/>
        <a:p>
          <a:r>
            <a:rPr lang="zh-CN" altLang="en-US" dirty="0" smtClean="0"/>
            <a:t>纸质版</a:t>
          </a:r>
          <a:endParaRPr lang="zh-CN" altLang="en-US" dirty="0"/>
        </a:p>
      </dgm:t>
    </dgm:pt>
    <dgm:pt modelId="{204C817E-4F6E-45EF-8DAC-2FE1B71B1C11}" type="parTrans" cxnId="{EB0F1D6F-C49E-45F0-A886-9BE63EA1D63F}">
      <dgm:prSet/>
      <dgm:spPr/>
      <dgm:t>
        <a:bodyPr/>
        <a:lstStyle/>
        <a:p>
          <a:endParaRPr lang="zh-CN" altLang="en-US"/>
        </a:p>
      </dgm:t>
    </dgm:pt>
    <dgm:pt modelId="{0A3E772A-BF00-4053-A888-91307C702EDA}" type="sibTrans" cxnId="{EB0F1D6F-C49E-45F0-A886-9BE63EA1D63F}">
      <dgm:prSet/>
      <dgm:spPr/>
      <dgm:t>
        <a:bodyPr/>
        <a:lstStyle/>
        <a:p>
          <a:endParaRPr lang="zh-CN" altLang="en-US"/>
        </a:p>
      </dgm:t>
    </dgm:pt>
    <dgm:pt modelId="{8689FF0B-55EA-469F-ABC1-14796EB06A68}">
      <dgm:prSet phldrT="[文本]"/>
      <dgm:spPr/>
      <dgm:t>
        <a:bodyPr/>
        <a:lstStyle/>
        <a:p>
          <a:r>
            <a:rPr lang="en-US" altLang="zh-CN" dirty="0" smtClean="0"/>
            <a:t>POS</a:t>
          </a:r>
          <a:r>
            <a:rPr lang="zh-CN" altLang="en-US" dirty="0" smtClean="0"/>
            <a:t>交易凭条</a:t>
          </a:r>
          <a:endParaRPr lang="zh-CN" altLang="en-US" dirty="0"/>
        </a:p>
      </dgm:t>
    </dgm:pt>
    <dgm:pt modelId="{4AB58151-B500-40B5-9845-FDB4C5552329}" type="parTrans" cxnId="{21F04436-78DB-4829-B4E9-CD58EC984C2D}">
      <dgm:prSet/>
      <dgm:spPr/>
      <dgm:t>
        <a:bodyPr/>
        <a:lstStyle/>
        <a:p>
          <a:endParaRPr lang="zh-CN" altLang="en-US"/>
        </a:p>
      </dgm:t>
    </dgm:pt>
    <dgm:pt modelId="{44760D53-F55D-4F33-BEE9-0189390FE886}" type="sibTrans" cxnId="{21F04436-78DB-4829-B4E9-CD58EC984C2D}">
      <dgm:prSet/>
      <dgm:spPr/>
      <dgm:t>
        <a:bodyPr/>
        <a:lstStyle/>
        <a:p>
          <a:endParaRPr lang="zh-CN" altLang="en-US"/>
        </a:p>
      </dgm:t>
    </dgm:pt>
    <dgm:pt modelId="{749231BE-D552-4A7F-AD5E-33F9FD0BC326}" type="pres">
      <dgm:prSet presAssocID="{9C4B8986-4A2C-459E-AAC6-0BDC0D8033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5BC7C9D-42C1-4E93-A11A-AA7A7313C52F}" type="pres">
      <dgm:prSet presAssocID="{48E5C577-E925-42D8-A55D-190727BC015A}" presName="hierRoot1" presStyleCnt="0"/>
      <dgm:spPr/>
    </dgm:pt>
    <dgm:pt modelId="{0133F831-4197-4A99-A3E7-C9A046CC9FDF}" type="pres">
      <dgm:prSet presAssocID="{48E5C577-E925-42D8-A55D-190727BC015A}" presName="composite" presStyleCnt="0"/>
      <dgm:spPr/>
    </dgm:pt>
    <dgm:pt modelId="{6F331026-7833-4FEC-9F6F-EE6472242FBF}" type="pres">
      <dgm:prSet presAssocID="{48E5C577-E925-42D8-A55D-190727BC015A}" presName="background" presStyleLbl="node0" presStyleIdx="0" presStyleCnt="1"/>
      <dgm:spPr/>
    </dgm:pt>
    <dgm:pt modelId="{31C0E7DA-8CC9-402D-9A36-7BC70A361E38}" type="pres">
      <dgm:prSet presAssocID="{48E5C577-E925-42D8-A55D-190727BC015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99D8DFE-32D1-4714-974F-36356729A355}" type="pres">
      <dgm:prSet presAssocID="{48E5C577-E925-42D8-A55D-190727BC015A}" presName="hierChild2" presStyleCnt="0"/>
      <dgm:spPr/>
    </dgm:pt>
    <dgm:pt modelId="{D44FE2E9-4DC5-40A7-8E78-57C695BB3119}" type="pres">
      <dgm:prSet presAssocID="{A2CC74A5-2675-40C0-A80B-CE253BEEA49D}" presName="Name10" presStyleLbl="parChTrans1D2" presStyleIdx="0" presStyleCnt="3"/>
      <dgm:spPr/>
      <dgm:t>
        <a:bodyPr/>
        <a:lstStyle/>
        <a:p>
          <a:endParaRPr lang="zh-CN" altLang="en-US"/>
        </a:p>
      </dgm:t>
    </dgm:pt>
    <dgm:pt modelId="{B0E58383-FE60-4D46-B9F1-9A137C9C5E76}" type="pres">
      <dgm:prSet presAssocID="{6166275A-1BB6-488A-B93E-0B193CA82E7D}" presName="hierRoot2" presStyleCnt="0"/>
      <dgm:spPr/>
    </dgm:pt>
    <dgm:pt modelId="{23191F6A-9FCB-42A1-AB74-9EF022EA38E9}" type="pres">
      <dgm:prSet presAssocID="{6166275A-1BB6-488A-B93E-0B193CA82E7D}" presName="composite2" presStyleCnt="0"/>
      <dgm:spPr/>
    </dgm:pt>
    <dgm:pt modelId="{C8715349-7596-4686-8392-6016B61ADB5D}" type="pres">
      <dgm:prSet presAssocID="{6166275A-1BB6-488A-B93E-0B193CA82E7D}" presName="background2" presStyleLbl="node2" presStyleIdx="0" presStyleCnt="3"/>
      <dgm:spPr/>
    </dgm:pt>
    <dgm:pt modelId="{87FB79A6-7196-447C-B499-209FC15CC5CE}" type="pres">
      <dgm:prSet presAssocID="{6166275A-1BB6-488A-B93E-0B193CA82E7D}" presName="text2" presStyleLbl="fgAcc2" presStyleIdx="0" presStyleCnt="3" custScaleX="11189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6533F7-22DA-4095-BD14-08C4177E4860}" type="pres">
      <dgm:prSet presAssocID="{6166275A-1BB6-488A-B93E-0B193CA82E7D}" presName="hierChild3" presStyleCnt="0"/>
      <dgm:spPr/>
    </dgm:pt>
    <dgm:pt modelId="{0E3382F5-BDF2-45F0-86D7-BBE4F5E74C28}" type="pres">
      <dgm:prSet presAssocID="{A7A1AEDE-51A9-427B-AE85-FB4DC1FE2ACF}" presName="Name17" presStyleLbl="parChTrans1D3" presStyleIdx="0" presStyleCnt="5"/>
      <dgm:spPr/>
      <dgm:t>
        <a:bodyPr/>
        <a:lstStyle/>
        <a:p>
          <a:endParaRPr lang="zh-CN" altLang="en-US"/>
        </a:p>
      </dgm:t>
    </dgm:pt>
    <dgm:pt modelId="{4FE7AE63-37C0-4887-95B8-74E0FC014789}" type="pres">
      <dgm:prSet presAssocID="{67E5DB42-00D8-411F-BD91-905290734F0F}" presName="hierRoot3" presStyleCnt="0"/>
      <dgm:spPr/>
    </dgm:pt>
    <dgm:pt modelId="{58A9FCE4-8F95-4261-9B38-FC43C11F52B9}" type="pres">
      <dgm:prSet presAssocID="{67E5DB42-00D8-411F-BD91-905290734F0F}" presName="composite3" presStyleCnt="0"/>
      <dgm:spPr/>
    </dgm:pt>
    <dgm:pt modelId="{09C6342E-F59B-4CD3-908F-80F1361C5164}" type="pres">
      <dgm:prSet presAssocID="{67E5DB42-00D8-411F-BD91-905290734F0F}" presName="background3" presStyleLbl="node3" presStyleIdx="0" presStyleCnt="5"/>
      <dgm:spPr/>
    </dgm:pt>
    <dgm:pt modelId="{833424B6-2135-4B47-B47A-3A52AE587222}" type="pres">
      <dgm:prSet presAssocID="{67E5DB42-00D8-411F-BD91-905290734F0F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1437BA1-DE83-4E89-9202-F934287C3DE3}" type="pres">
      <dgm:prSet presAssocID="{67E5DB42-00D8-411F-BD91-905290734F0F}" presName="hierChild4" presStyleCnt="0"/>
      <dgm:spPr/>
    </dgm:pt>
    <dgm:pt modelId="{3595A00B-C564-4EDA-8395-5975F2CF9F65}" type="pres">
      <dgm:prSet presAssocID="{2BE847FC-5E55-4A20-9151-CE431E2E359E}" presName="Name10" presStyleLbl="parChTrans1D2" presStyleIdx="1" presStyleCnt="3"/>
      <dgm:spPr/>
      <dgm:t>
        <a:bodyPr/>
        <a:lstStyle/>
        <a:p>
          <a:endParaRPr lang="zh-CN" altLang="en-US"/>
        </a:p>
      </dgm:t>
    </dgm:pt>
    <dgm:pt modelId="{06E7E459-7988-4C4E-8EBE-DCB2F4D62AA2}" type="pres">
      <dgm:prSet presAssocID="{676AF1EA-69B0-437B-A709-346F6FF9D360}" presName="hierRoot2" presStyleCnt="0"/>
      <dgm:spPr/>
    </dgm:pt>
    <dgm:pt modelId="{A0469FCF-598A-4697-8E47-F588CC5E31A7}" type="pres">
      <dgm:prSet presAssocID="{676AF1EA-69B0-437B-A709-346F6FF9D360}" presName="composite2" presStyleCnt="0"/>
      <dgm:spPr/>
    </dgm:pt>
    <dgm:pt modelId="{8AF34FFD-DAE5-4806-91D0-626738284CAC}" type="pres">
      <dgm:prSet presAssocID="{676AF1EA-69B0-437B-A709-346F6FF9D360}" presName="background2" presStyleLbl="node2" presStyleIdx="1" presStyleCnt="3"/>
      <dgm:spPr/>
    </dgm:pt>
    <dgm:pt modelId="{0519641B-A357-4B2D-8297-80B89B13D28F}" type="pres">
      <dgm:prSet presAssocID="{676AF1EA-69B0-437B-A709-346F6FF9D36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D5669C-18C7-4EC2-94AF-14E3788088C1}" type="pres">
      <dgm:prSet presAssocID="{676AF1EA-69B0-437B-A709-346F6FF9D360}" presName="hierChild3" presStyleCnt="0"/>
      <dgm:spPr/>
    </dgm:pt>
    <dgm:pt modelId="{9C7BF6F9-F894-484B-81C7-A9B6D66086ED}" type="pres">
      <dgm:prSet presAssocID="{C56BD503-BAE2-43A4-A85B-7F649F3579E9}" presName="Name17" presStyleLbl="parChTrans1D3" presStyleIdx="1" presStyleCnt="5"/>
      <dgm:spPr/>
      <dgm:t>
        <a:bodyPr/>
        <a:lstStyle/>
        <a:p>
          <a:endParaRPr lang="zh-CN" altLang="en-US"/>
        </a:p>
      </dgm:t>
    </dgm:pt>
    <dgm:pt modelId="{7B41B4F5-A8E9-4E40-93E3-4B06FF51B916}" type="pres">
      <dgm:prSet presAssocID="{E05D8CFC-9ECF-45F2-BC99-4F7F0DDEF944}" presName="hierRoot3" presStyleCnt="0"/>
      <dgm:spPr/>
    </dgm:pt>
    <dgm:pt modelId="{209B742A-F2CA-48BB-9654-16E73115F585}" type="pres">
      <dgm:prSet presAssocID="{E05D8CFC-9ECF-45F2-BC99-4F7F0DDEF944}" presName="composite3" presStyleCnt="0"/>
      <dgm:spPr/>
    </dgm:pt>
    <dgm:pt modelId="{704FA909-D01A-4C3C-9E68-00C73284EC4F}" type="pres">
      <dgm:prSet presAssocID="{E05D8CFC-9ECF-45F2-BC99-4F7F0DDEF944}" presName="background3" presStyleLbl="node3" presStyleIdx="1" presStyleCnt="5"/>
      <dgm:spPr/>
    </dgm:pt>
    <dgm:pt modelId="{5A1B02B5-4A3E-466E-A920-02C093619C5C}" type="pres">
      <dgm:prSet presAssocID="{E05D8CFC-9ECF-45F2-BC99-4F7F0DDEF944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42BE53-9B68-40EF-AAF7-580A285D8441}" type="pres">
      <dgm:prSet presAssocID="{E05D8CFC-9ECF-45F2-BC99-4F7F0DDEF944}" presName="hierChild4" presStyleCnt="0"/>
      <dgm:spPr/>
    </dgm:pt>
    <dgm:pt modelId="{24D3C3DB-E8FA-4A90-AC72-1EBF111903A6}" type="pres">
      <dgm:prSet presAssocID="{D51D4ED1-FBDC-4233-86C2-8CB6D6B81FAD}" presName="Name10" presStyleLbl="parChTrans1D2" presStyleIdx="2" presStyleCnt="3"/>
      <dgm:spPr/>
      <dgm:t>
        <a:bodyPr/>
        <a:lstStyle/>
        <a:p>
          <a:endParaRPr lang="zh-CN" altLang="en-US"/>
        </a:p>
      </dgm:t>
    </dgm:pt>
    <dgm:pt modelId="{86218CF6-02EC-432A-91F0-56ADB1D9A95E}" type="pres">
      <dgm:prSet presAssocID="{4978C69B-6DBD-44AA-826C-25DB45E97544}" presName="hierRoot2" presStyleCnt="0"/>
      <dgm:spPr/>
    </dgm:pt>
    <dgm:pt modelId="{3BA2C1DE-7445-4012-87E6-451B76885010}" type="pres">
      <dgm:prSet presAssocID="{4978C69B-6DBD-44AA-826C-25DB45E97544}" presName="composite2" presStyleCnt="0"/>
      <dgm:spPr/>
    </dgm:pt>
    <dgm:pt modelId="{0D4FED4E-9E5E-42DD-A8FD-D45993F72CC7}" type="pres">
      <dgm:prSet presAssocID="{4978C69B-6DBD-44AA-826C-25DB45E97544}" presName="background2" presStyleLbl="node2" presStyleIdx="2" presStyleCnt="3"/>
      <dgm:spPr/>
    </dgm:pt>
    <dgm:pt modelId="{1338096F-B011-4E7C-945D-C234851984EC}" type="pres">
      <dgm:prSet presAssocID="{4978C69B-6DBD-44AA-826C-25DB45E9754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1F185A8-CFF8-4316-8977-26EDE234E71E}" type="pres">
      <dgm:prSet presAssocID="{4978C69B-6DBD-44AA-826C-25DB45E97544}" presName="hierChild3" presStyleCnt="0"/>
      <dgm:spPr/>
    </dgm:pt>
    <dgm:pt modelId="{40421CC9-9E17-42B6-B845-B5DB5793092D}" type="pres">
      <dgm:prSet presAssocID="{26E85076-7E94-4DAB-8281-3CFA59EBA225}" presName="Name17" presStyleLbl="parChTrans1D3" presStyleIdx="2" presStyleCnt="5"/>
      <dgm:spPr/>
      <dgm:t>
        <a:bodyPr/>
        <a:lstStyle/>
        <a:p>
          <a:endParaRPr lang="zh-CN" altLang="en-US"/>
        </a:p>
      </dgm:t>
    </dgm:pt>
    <dgm:pt modelId="{7D82CFEA-54A4-4F87-9AC5-DFA8B010C6FD}" type="pres">
      <dgm:prSet presAssocID="{BBA1E0E2-CBEA-4422-930D-6A3DF7C35AA5}" presName="hierRoot3" presStyleCnt="0"/>
      <dgm:spPr/>
    </dgm:pt>
    <dgm:pt modelId="{E30EAC15-CB2A-4287-BBC1-D072859E5B18}" type="pres">
      <dgm:prSet presAssocID="{BBA1E0E2-CBEA-4422-930D-6A3DF7C35AA5}" presName="composite3" presStyleCnt="0"/>
      <dgm:spPr/>
    </dgm:pt>
    <dgm:pt modelId="{5933567D-A085-4815-A276-67EF6A753825}" type="pres">
      <dgm:prSet presAssocID="{BBA1E0E2-CBEA-4422-930D-6A3DF7C35AA5}" presName="background3" presStyleLbl="node3" presStyleIdx="2" presStyleCnt="5"/>
      <dgm:spPr/>
    </dgm:pt>
    <dgm:pt modelId="{D4333B68-33E7-444C-93F9-D70FBAF366BF}" type="pres">
      <dgm:prSet presAssocID="{BBA1E0E2-CBEA-4422-930D-6A3DF7C35AA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D9A2AD-28B1-4DB9-B55E-CE0C7AD00D05}" type="pres">
      <dgm:prSet presAssocID="{BBA1E0E2-CBEA-4422-930D-6A3DF7C35AA5}" presName="hierChild4" presStyleCnt="0"/>
      <dgm:spPr/>
    </dgm:pt>
    <dgm:pt modelId="{E23C96AE-4AD4-4EA0-AB1F-3258CE34A0E3}" type="pres">
      <dgm:prSet presAssocID="{204C817E-4F6E-45EF-8DAC-2FE1B71B1C11}" presName="Name17" presStyleLbl="parChTrans1D3" presStyleIdx="3" presStyleCnt="5"/>
      <dgm:spPr/>
      <dgm:t>
        <a:bodyPr/>
        <a:lstStyle/>
        <a:p>
          <a:endParaRPr lang="zh-CN" altLang="en-US"/>
        </a:p>
      </dgm:t>
    </dgm:pt>
    <dgm:pt modelId="{091EB198-2420-4F26-96F8-1BBD8CB434F2}" type="pres">
      <dgm:prSet presAssocID="{5D6BA133-B145-41BA-BA03-F5A751E159EE}" presName="hierRoot3" presStyleCnt="0"/>
      <dgm:spPr/>
    </dgm:pt>
    <dgm:pt modelId="{A1B567C1-7AE1-4D47-917D-69C6276A08A1}" type="pres">
      <dgm:prSet presAssocID="{5D6BA133-B145-41BA-BA03-F5A751E159EE}" presName="composite3" presStyleCnt="0"/>
      <dgm:spPr/>
    </dgm:pt>
    <dgm:pt modelId="{2535487C-520C-4F12-B0F0-A4F90D58B2B9}" type="pres">
      <dgm:prSet presAssocID="{5D6BA133-B145-41BA-BA03-F5A751E159EE}" presName="background3" presStyleLbl="node3" presStyleIdx="3" presStyleCnt="5"/>
      <dgm:spPr/>
    </dgm:pt>
    <dgm:pt modelId="{89841723-3BCF-4130-8B30-EF53C1B15273}" type="pres">
      <dgm:prSet presAssocID="{5D6BA133-B145-41BA-BA03-F5A751E159EE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277D0C3-2692-4F80-A90E-910BA8ED7888}" type="pres">
      <dgm:prSet presAssocID="{5D6BA133-B145-41BA-BA03-F5A751E159EE}" presName="hierChild4" presStyleCnt="0"/>
      <dgm:spPr/>
    </dgm:pt>
    <dgm:pt modelId="{F8D9205C-F79F-4CE9-A826-F01826572522}" type="pres">
      <dgm:prSet presAssocID="{4AB58151-B500-40B5-9845-FDB4C5552329}" presName="Name17" presStyleLbl="parChTrans1D3" presStyleIdx="4" presStyleCnt="5"/>
      <dgm:spPr/>
      <dgm:t>
        <a:bodyPr/>
        <a:lstStyle/>
        <a:p>
          <a:endParaRPr lang="zh-CN" altLang="en-US"/>
        </a:p>
      </dgm:t>
    </dgm:pt>
    <dgm:pt modelId="{1C921C2F-7DC1-4ED9-8374-BE0039149859}" type="pres">
      <dgm:prSet presAssocID="{8689FF0B-55EA-469F-ABC1-14796EB06A68}" presName="hierRoot3" presStyleCnt="0"/>
      <dgm:spPr/>
    </dgm:pt>
    <dgm:pt modelId="{E5C5A086-A8F8-49EE-AFC9-103DA5EF290B}" type="pres">
      <dgm:prSet presAssocID="{8689FF0B-55EA-469F-ABC1-14796EB06A68}" presName="composite3" presStyleCnt="0"/>
      <dgm:spPr/>
    </dgm:pt>
    <dgm:pt modelId="{4396A835-7889-438E-95BC-FDA2FA4EEE45}" type="pres">
      <dgm:prSet presAssocID="{8689FF0B-55EA-469F-ABC1-14796EB06A68}" presName="background3" presStyleLbl="node3" presStyleIdx="4" presStyleCnt="5"/>
      <dgm:spPr/>
    </dgm:pt>
    <dgm:pt modelId="{8B653DD5-AE89-40E6-87B9-E726E6712845}" type="pres">
      <dgm:prSet presAssocID="{8689FF0B-55EA-469F-ABC1-14796EB06A68}" presName="text3" presStyleLbl="fgAcc3" presStyleIdx="4" presStyleCnt="5" custScaleX="11562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49B0BCC-1083-44BB-9E10-F460EAC579FE}" type="pres">
      <dgm:prSet presAssocID="{8689FF0B-55EA-469F-ABC1-14796EB06A68}" presName="hierChild4" presStyleCnt="0"/>
      <dgm:spPr/>
    </dgm:pt>
  </dgm:ptLst>
  <dgm:cxnLst>
    <dgm:cxn modelId="{9D2FEA8D-0A32-4259-9191-0045A18FF9E0}" type="presOf" srcId="{E05D8CFC-9ECF-45F2-BC99-4F7F0DDEF944}" destId="{5A1B02B5-4A3E-466E-A920-02C093619C5C}" srcOrd="0" destOrd="0" presId="urn:microsoft.com/office/officeart/2005/8/layout/hierarchy1#2"/>
    <dgm:cxn modelId="{1ED6DC7C-2719-4825-89D5-2F57EBB778BE}" srcId="{48E5C577-E925-42D8-A55D-190727BC015A}" destId="{4978C69B-6DBD-44AA-826C-25DB45E97544}" srcOrd="2" destOrd="0" parTransId="{D51D4ED1-FBDC-4233-86C2-8CB6D6B81FAD}" sibTransId="{428CF602-4BE9-42A6-B42B-2514606B9CC7}"/>
    <dgm:cxn modelId="{4EF49FD2-E409-4A6E-8842-7C08C0FA3437}" type="presOf" srcId="{D51D4ED1-FBDC-4233-86C2-8CB6D6B81FAD}" destId="{24D3C3DB-E8FA-4A90-AC72-1EBF111903A6}" srcOrd="0" destOrd="0" presId="urn:microsoft.com/office/officeart/2005/8/layout/hierarchy1#2"/>
    <dgm:cxn modelId="{A6185397-08A1-4311-A41E-03DD34203C7D}" srcId="{4978C69B-6DBD-44AA-826C-25DB45E97544}" destId="{BBA1E0E2-CBEA-4422-930D-6A3DF7C35AA5}" srcOrd="0" destOrd="0" parTransId="{26E85076-7E94-4DAB-8281-3CFA59EBA225}" sibTransId="{1EFCC74C-1DF0-423F-A0A3-1279E3F33D8A}"/>
    <dgm:cxn modelId="{968210DF-1F64-41EF-9B7C-FBBB69A800E7}" type="presOf" srcId="{48E5C577-E925-42D8-A55D-190727BC015A}" destId="{31C0E7DA-8CC9-402D-9A36-7BC70A361E38}" srcOrd="0" destOrd="0" presId="urn:microsoft.com/office/officeart/2005/8/layout/hierarchy1#2"/>
    <dgm:cxn modelId="{EA751D02-551F-46BD-A2DB-F65BF8B71E38}" type="presOf" srcId="{4978C69B-6DBD-44AA-826C-25DB45E97544}" destId="{1338096F-B011-4E7C-945D-C234851984EC}" srcOrd="0" destOrd="0" presId="urn:microsoft.com/office/officeart/2005/8/layout/hierarchy1#2"/>
    <dgm:cxn modelId="{12E5543C-9A66-4867-9519-F7CB9AA2F623}" type="presOf" srcId="{A2CC74A5-2675-40C0-A80B-CE253BEEA49D}" destId="{D44FE2E9-4DC5-40A7-8E78-57C695BB3119}" srcOrd="0" destOrd="0" presId="urn:microsoft.com/office/officeart/2005/8/layout/hierarchy1#2"/>
    <dgm:cxn modelId="{D90C5837-1D9A-4041-A212-58665C95F408}" type="presOf" srcId="{6166275A-1BB6-488A-B93E-0B193CA82E7D}" destId="{87FB79A6-7196-447C-B499-209FC15CC5CE}" srcOrd="0" destOrd="0" presId="urn:microsoft.com/office/officeart/2005/8/layout/hierarchy1#2"/>
    <dgm:cxn modelId="{EB0F1D6F-C49E-45F0-A886-9BE63EA1D63F}" srcId="{4978C69B-6DBD-44AA-826C-25DB45E97544}" destId="{5D6BA133-B145-41BA-BA03-F5A751E159EE}" srcOrd="1" destOrd="0" parTransId="{204C817E-4F6E-45EF-8DAC-2FE1B71B1C11}" sibTransId="{0A3E772A-BF00-4053-A888-91307C702EDA}"/>
    <dgm:cxn modelId="{3A3A0659-EC52-421B-8000-2A034D4B6D61}" type="presOf" srcId="{67E5DB42-00D8-411F-BD91-905290734F0F}" destId="{833424B6-2135-4B47-B47A-3A52AE587222}" srcOrd="0" destOrd="0" presId="urn:microsoft.com/office/officeart/2005/8/layout/hierarchy1#2"/>
    <dgm:cxn modelId="{3136A03F-6976-48D8-9260-01D3318BBBB5}" srcId="{9C4B8986-4A2C-459E-AAC6-0BDC0D803330}" destId="{48E5C577-E925-42D8-A55D-190727BC015A}" srcOrd="0" destOrd="0" parTransId="{E8217383-213A-41A7-8F70-6753F2E373BE}" sibTransId="{D7D2F021-3C6E-42F4-90A2-ED75E10A38C9}"/>
    <dgm:cxn modelId="{D5030F8F-A52A-4D77-A056-27676AE28FB5}" type="presOf" srcId="{204C817E-4F6E-45EF-8DAC-2FE1B71B1C11}" destId="{E23C96AE-4AD4-4EA0-AB1F-3258CE34A0E3}" srcOrd="0" destOrd="0" presId="urn:microsoft.com/office/officeart/2005/8/layout/hierarchy1#2"/>
    <dgm:cxn modelId="{6C4F8D30-4F68-4FA6-AEAE-DA2F579ACB3D}" type="presOf" srcId="{26E85076-7E94-4DAB-8281-3CFA59EBA225}" destId="{40421CC9-9E17-42B6-B845-B5DB5793092D}" srcOrd="0" destOrd="0" presId="urn:microsoft.com/office/officeart/2005/8/layout/hierarchy1#2"/>
    <dgm:cxn modelId="{6A812ED7-6033-4883-9BA8-09BC6D88F873}" type="presOf" srcId="{4AB58151-B500-40B5-9845-FDB4C5552329}" destId="{F8D9205C-F79F-4CE9-A826-F01826572522}" srcOrd="0" destOrd="0" presId="urn:microsoft.com/office/officeart/2005/8/layout/hierarchy1#2"/>
    <dgm:cxn modelId="{BE7FE368-3739-423A-B2D9-128FDB7C748B}" srcId="{48E5C577-E925-42D8-A55D-190727BC015A}" destId="{676AF1EA-69B0-437B-A709-346F6FF9D360}" srcOrd="1" destOrd="0" parTransId="{2BE847FC-5E55-4A20-9151-CE431E2E359E}" sibTransId="{A4D8FCE5-403E-4E68-9EEE-0E7C245E5C52}"/>
    <dgm:cxn modelId="{4CCCCD7B-B692-4704-88A5-A44E70D9EBFD}" type="presOf" srcId="{BBA1E0E2-CBEA-4422-930D-6A3DF7C35AA5}" destId="{D4333B68-33E7-444C-93F9-D70FBAF366BF}" srcOrd="0" destOrd="0" presId="urn:microsoft.com/office/officeart/2005/8/layout/hierarchy1#2"/>
    <dgm:cxn modelId="{620CAB01-0972-46AD-AA3B-4476451CC056}" srcId="{48E5C577-E925-42D8-A55D-190727BC015A}" destId="{6166275A-1BB6-488A-B93E-0B193CA82E7D}" srcOrd="0" destOrd="0" parTransId="{A2CC74A5-2675-40C0-A80B-CE253BEEA49D}" sibTransId="{29A41061-1C19-4444-91A1-1ED830158364}"/>
    <dgm:cxn modelId="{1FE0D969-C4AF-465C-92BC-ABDDA6791A58}" type="presOf" srcId="{2BE847FC-5E55-4A20-9151-CE431E2E359E}" destId="{3595A00B-C564-4EDA-8395-5975F2CF9F65}" srcOrd="0" destOrd="0" presId="urn:microsoft.com/office/officeart/2005/8/layout/hierarchy1#2"/>
    <dgm:cxn modelId="{B0223223-E621-46B7-B2C5-740D2B78D956}" type="presOf" srcId="{9C4B8986-4A2C-459E-AAC6-0BDC0D803330}" destId="{749231BE-D552-4A7F-AD5E-33F9FD0BC326}" srcOrd="0" destOrd="0" presId="urn:microsoft.com/office/officeart/2005/8/layout/hierarchy1#2"/>
    <dgm:cxn modelId="{C9BAA70E-9057-4801-A8E3-9EA4F170EE63}" type="presOf" srcId="{8689FF0B-55EA-469F-ABC1-14796EB06A68}" destId="{8B653DD5-AE89-40E6-87B9-E726E6712845}" srcOrd="0" destOrd="0" presId="urn:microsoft.com/office/officeart/2005/8/layout/hierarchy1#2"/>
    <dgm:cxn modelId="{A19A2EC1-8CA7-47A5-A50F-B9EC0CF894F6}" srcId="{6166275A-1BB6-488A-B93E-0B193CA82E7D}" destId="{67E5DB42-00D8-411F-BD91-905290734F0F}" srcOrd="0" destOrd="0" parTransId="{A7A1AEDE-51A9-427B-AE85-FB4DC1FE2ACF}" sibTransId="{C03D3832-62D2-4A3A-B555-B2A9338EFF38}"/>
    <dgm:cxn modelId="{D391F4E8-21D8-4429-ABB9-4E6D2624DC7C}" srcId="{676AF1EA-69B0-437B-A709-346F6FF9D360}" destId="{E05D8CFC-9ECF-45F2-BC99-4F7F0DDEF944}" srcOrd="0" destOrd="0" parTransId="{C56BD503-BAE2-43A4-A85B-7F649F3579E9}" sibTransId="{8C518342-3AB2-457F-873B-ECF1DF2745C1}"/>
    <dgm:cxn modelId="{21F04436-78DB-4829-B4E9-CD58EC984C2D}" srcId="{4978C69B-6DBD-44AA-826C-25DB45E97544}" destId="{8689FF0B-55EA-469F-ABC1-14796EB06A68}" srcOrd="2" destOrd="0" parTransId="{4AB58151-B500-40B5-9845-FDB4C5552329}" sibTransId="{44760D53-F55D-4F33-BEE9-0189390FE886}"/>
    <dgm:cxn modelId="{592D3076-A827-4D6F-A67F-30E2D38FAA84}" type="presOf" srcId="{5D6BA133-B145-41BA-BA03-F5A751E159EE}" destId="{89841723-3BCF-4130-8B30-EF53C1B15273}" srcOrd="0" destOrd="0" presId="urn:microsoft.com/office/officeart/2005/8/layout/hierarchy1#2"/>
    <dgm:cxn modelId="{D58E1049-D774-4724-88C3-7EA089679DB4}" type="presOf" srcId="{676AF1EA-69B0-437B-A709-346F6FF9D360}" destId="{0519641B-A357-4B2D-8297-80B89B13D28F}" srcOrd="0" destOrd="0" presId="urn:microsoft.com/office/officeart/2005/8/layout/hierarchy1#2"/>
    <dgm:cxn modelId="{FC29352A-20F4-46A8-8300-662410C255FB}" type="presOf" srcId="{A7A1AEDE-51A9-427B-AE85-FB4DC1FE2ACF}" destId="{0E3382F5-BDF2-45F0-86D7-BBE4F5E74C28}" srcOrd="0" destOrd="0" presId="urn:microsoft.com/office/officeart/2005/8/layout/hierarchy1#2"/>
    <dgm:cxn modelId="{116ED290-5D70-488B-B2BE-7C6DEFA41E09}" type="presOf" srcId="{C56BD503-BAE2-43A4-A85B-7F649F3579E9}" destId="{9C7BF6F9-F894-484B-81C7-A9B6D66086ED}" srcOrd="0" destOrd="0" presId="urn:microsoft.com/office/officeart/2005/8/layout/hierarchy1#2"/>
    <dgm:cxn modelId="{8AC26CA9-C8AD-4384-A832-0BC90E8A458A}" type="presParOf" srcId="{749231BE-D552-4A7F-AD5E-33F9FD0BC326}" destId="{E5BC7C9D-42C1-4E93-A11A-AA7A7313C52F}" srcOrd="0" destOrd="0" presId="urn:microsoft.com/office/officeart/2005/8/layout/hierarchy1#2"/>
    <dgm:cxn modelId="{0A292873-A6B6-41DA-9DD9-0177A06F57BC}" type="presParOf" srcId="{E5BC7C9D-42C1-4E93-A11A-AA7A7313C52F}" destId="{0133F831-4197-4A99-A3E7-C9A046CC9FDF}" srcOrd="0" destOrd="0" presId="urn:microsoft.com/office/officeart/2005/8/layout/hierarchy1#2"/>
    <dgm:cxn modelId="{49F836A5-7CC5-49EF-BAAF-FF5F631E1D9C}" type="presParOf" srcId="{0133F831-4197-4A99-A3E7-C9A046CC9FDF}" destId="{6F331026-7833-4FEC-9F6F-EE6472242FBF}" srcOrd="0" destOrd="0" presId="urn:microsoft.com/office/officeart/2005/8/layout/hierarchy1#2"/>
    <dgm:cxn modelId="{2D6947E0-9D14-4AD1-A4ED-2B9C5BDFE892}" type="presParOf" srcId="{0133F831-4197-4A99-A3E7-C9A046CC9FDF}" destId="{31C0E7DA-8CC9-402D-9A36-7BC70A361E38}" srcOrd="1" destOrd="0" presId="urn:microsoft.com/office/officeart/2005/8/layout/hierarchy1#2"/>
    <dgm:cxn modelId="{B7661FF8-EFD8-4D1B-B347-96A60039F1D2}" type="presParOf" srcId="{E5BC7C9D-42C1-4E93-A11A-AA7A7313C52F}" destId="{099D8DFE-32D1-4714-974F-36356729A355}" srcOrd="1" destOrd="0" presId="urn:microsoft.com/office/officeart/2005/8/layout/hierarchy1#2"/>
    <dgm:cxn modelId="{14EE4058-F122-4796-ADD9-0EBC293F84FF}" type="presParOf" srcId="{099D8DFE-32D1-4714-974F-36356729A355}" destId="{D44FE2E9-4DC5-40A7-8E78-57C695BB3119}" srcOrd="0" destOrd="0" presId="urn:microsoft.com/office/officeart/2005/8/layout/hierarchy1#2"/>
    <dgm:cxn modelId="{B04D6532-41BA-4FF4-9E7C-417BB799737E}" type="presParOf" srcId="{099D8DFE-32D1-4714-974F-36356729A355}" destId="{B0E58383-FE60-4D46-B9F1-9A137C9C5E76}" srcOrd="1" destOrd="0" presId="urn:microsoft.com/office/officeart/2005/8/layout/hierarchy1#2"/>
    <dgm:cxn modelId="{B98FB0E4-B272-4457-BC3F-F622861269F5}" type="presParOf" srcId="{B0E58383-FE60-4D46-B9F1-9A137C9C5E76}" destId="{23191F6A-9FCB-42A1-AB74-9EF022EA38E9}" srcOrd="0" destOrd="0" presId="urn:microsoft.com/office/officeart/2005/8/layout/hierarchy1#2"/>
    <dgm:cxn modelId="{59566B37-9260-47CC-A2D6-9550580EB37E}" type="presParOf" srcId="{23191F6A-9FCB-42A1-AB74-9EF022EA38E9}" destId="{C8715349-7596-4686-8392-6016B61ADB5D}" srcOrd="0" destOrd="0" presId="urn:microsoft.com/office/officeart/2005/8/layout/hierarchy1#2"/>
    <dgm:cxn modelId="{186A1D1A-6408-42F0-B084-EB42D5EE56A2}" type="presParOf" srcId="{23191F6A-9FCB-42A1-AB74-9EF022EA38E9}" destId="{87FB79A6-7196-447C-B499-209FC15CC5CE}" srcOrd="1" destOrd="0" presId="urn:microsoft.com/office/officeart/2005/8/layout/hierarchy1#2"/>
    <dgm:cxn modelId="{B0AB2BFD-DA93-4493-B6CC-03171A9219FF}" type="presParOf" srcId="{B0E58383-FE60-4D46-B9F1-9A137C9C5E76}" destId="{966533F7-22DA-4095-BD14-08C4177E4860}" srcOrd="1" destOrd="0" presId="urn:microsoft.com/office/officeart/2005/8/layout/hierarchy1#2"/>
    <dgm:cxn modelId="{933E8890-B206-4789-B14F-FEE1779BE95C}" type="presParOf" srcId="{966533F7-22DA-4095-BD14-08C4177E4860}" destId="{0E3382F5-BDF2-45F0-86D7-BBE4F5E74C28}" srcOrd="0" destOrd="0" presId="urn:microsoft.com/office/officeart/2005/8/layout/hierarchy1#2"/>
    <dgm:cxn modelId="{9EC43E7B-4647-4333-873E-1BAE447E5E77}" type="presParOf" srcId="{966533F7-22DA-4095-BD14-08C4177E4860}" destId="{4FE7AE63-37C0-4887-95B8-74E0FC014789}" srcOrd="1" destOrd="0" presId="urn:microsoft.com/office/officeart/2005/8/layout/hierarchy1#2"/>
    <dgm:cxn modelId="{070BE4F0-7477-4FF5-8090-7ACEA42A2AA7}" type="presParOf" srcId="{4FE7AE63-37C0-4887-95B8-74E0FC014789}" destId="{58A9FCE4-8F95-4261-9B38-FC43C11F52B9}" srcOrd="0" destOrd="0" presId="urn:microsoft.com/office/officeart/2005/8/layout/hierarchy1#2"/>
    <dgm:cxn modelId="{EF9515D5-25D6-4562-A6CF-191829C8EFBB}" type="presParOf" srcId="{58A9FCE4-8F95-4261-9B38-FC43C11F52B9}" destId="{09C6342E-F59B-4CD3-908F-80F1361C5164}" srcOrd="0" destOrd="0" presId="urn:microsoft.com/office/officeart/2005/8/layout/hierarchy1#2"/>
    <dgm:cxn modelId="{3E16150B-5D90-4A9B-B083-58E5C8E007B7}" type="presParOf" srcId="{58A9FCE4-8F95-4261-9B38-FC43C11F52B9}" destId="{833424B6-2135-4B47-B47A-3A52AE587222}" srcOrd="1" destOrd="0" presId="urn:microsoft.com/office/officeart/2005/8/layout/hierarchy1#2"/>
    <dgm:cxn modelId="{DB196FE8-2454-4F90-A42A-012AA6F97385}" type="presParOf" srcId="{4FE7AE63-37C0-4887-95B8-74E0FC014789}" destId="{41437BA1-DE83-4E89-9202-F934287C3DE3}" srcOrd="1" destOrd="0" presId="urn:microsoft.com/office/officeart/2005/8/layout/hierarchy1#2"/>
    <dgm:cxn modelId="{0B4235AF-1B95-473B-B726-8B0CFF2E195B}" type="presParOf" srcId="{099D8DFE-32D1-4714-974F-36356729A355}" destId="{3595A00B-C564-4EDA-8395-5975F2CF9F65}" srcOrd="2" destOrd="0" presId="urn:microsoft.com/office/officeart/2005/8/layout/hierarchy1#2"/>
    <dgm:cxn modelId="{FBD56202-A772-451D-B85B-DDB4B58B77A8}" type="presParOf" srcId="{099D8DFE-32D1-4714-974F-36356729A355}" destId="{06E7E459-7988-4C4E-8EBE-DCB2F4D62AA2}" srcOrd="3" destOrd="0" presId="urn:microsoft.com/office/officeart/2005/8/layout/hierarchy1#2"/>
    <dgm:cxn modelId="{B7898E9B-C5C1-4B9C-942F-865485A8C826}" type="presParOf" srcId="{06E7E459-7988-4C4E-8EBE-DCB2F4D62AA2}" destId="{A0469FCF-598A-4697-8E47-F588CC5E31A7}" srcOrd="0" destOrd="0" presId="urn:microsoft.com/office/officeart/2005/8/layout/hierarchy1#2"/>
    <dgm:cxn modelId="{0CD71B93-94E6-4B89-987A-ACFAC9BED2D3}" type="presParOf" srcId="{A0469FCF-598A-4697-8E47-F588CC5E31A7}" destId="{8AF34FFD-DAE5-4806-91D0-626738284CAC}" srcOrd="0" destOrd="0" presId="urn:microsoft.com/office/officeart/2005/8/layout/hierarchy1#2"/>
    <dgm:cxn modelId="{F7D39BBF-C551-423D-ADE5-3A1DB55117EF}" type="presParOf" srcId="{A0469FCF-598A-4697-8E47-F588CC5E31A7}" destId="{0519641B-A357-4B2D-8297-80B89B13D28F}" srcOrd="1" destOrd="0" presId="urn:microsoft.com/office/officeart/2005/8/layout/hierarchy1#2"/>
    <dgm:cxn modelId="{2034BDF5-AF28-4F4A-8119-26D24213203F}" type="presParOf" srcId="{06E7E459-7988-4C4E-8EBE-DCB2F4D62AA2}" destId="{6CD5669C-18C7-4EC2-94AF-14E3788088C1}" srcOrd="1" destOrd="0" presId="urn:microsoft.com/office/officeart/2005/8/layout/hierarchy1#2"/>
    <dgm:cxn modelId="{489EEADF-AE5A-4A8E-9B1C-1433EE36ECFD}" type="presParOf" srcId="{6CD5669C-18C7-4EC2-94AF-14E3788088C1}" destId="{9C7BF6F9-F894-484B-81C7-A9B6D66086ED}" srcOrd="0" destOrd="0" presId="urn:microsoft.com/office/officeart/2005/8/layout/hierarchy1#2"/>
    <dgm:cxn modelId="{62B4CD1D-F853-476D-8CAD-DED6A38F55AA}" type="presParOf" srcId="{6CD5669C-18C7-4EC2-94AF-14E3788088C1}" destId="{7B41B4F5-A8E9-4E40-93E3-4B06FF51B916}" srcOrd="1" destOrd="0" presId="urn:microsoft.com/office/officeart/2005/8/layout/hierarchy1#2"/>
    <dgm:cxn modelId="{68445F49-BCB6-4292-919E-E53078242D36}" type="presParOf" srcId="{7B41B4F5-A8E9-4E40-93E3-4B06FF51B916}" destId="{209B742A-F2CA-48BB-9654-16E73115F585}" srcOrd="0" destOrd="0" presId="urn:microsoft.com/office/officeart/2005/8/layout/hierarchy1#2"/>
    <dgm:cxn modelId="{09F0EEEB-4B74-4F51-835B-CF752F416A38}" type="presParOf" srcId="{209B742A-F2CA-48BB-9654-16E73115F585}" destId="{704FA909-D01A-4C3C-9E68-00C73284EC4F}" srcOrd="0" destOrd="0" presId="urn:microsoft.com/office/officeart/2005/8/layout/hierarchy1#2"/>
    <dgm:cxn modelId="{50F7EC8A-07FB-452B-9EFD-615290617E42}" type="presParOf" srcId="{209B742A-F2CA-48BB-9654-16E73115F585}" destId="{5A1B02B5-4A3E-466E-A920-02C093619C5C}" srcOrd="1" destOrd="0" presId="urn:microsoft.com/office/officeart/2005/8/layout/hierarchy1#2"/>
    <dgm:cxn modelId="{0FE97D62-F9F5-43AB-8E3B-6B43F6E74F83}" type="presParOf" srcId="{7B41B4F5-A8E9-4E40-93E3-4B06FF51B916}" destId="{8242BE53-9B68-40EF-AAF7-580A285D8441}" srcOrd="1" destOrd="0" presId="urn:microsoft.com/office/officeart/2005/8/layout/hierarchy1#2"/>
    <dgm:cxn modelId="{7FB24F04-FAA7-4F04-8EEF-6DEC13781398}" type="presParOf" srcId="{099D8DFE-32D1-4714-974F-36356729A355}" destId="{24D3C3DB-E8FA-4A90-AC72-1EBF111903A6}" srcOrd="4" destOrd="0" presId="urn:microsoft.com/office/officeart/2005/8/layout/hierarchy1#2"/>
    <dgm:cxn modelId="{969A74CE-4F80-4713-8766-28E50CF11038}" type="presParOf" srcId="{099D8DFE-32D1-4714-974F-36356729A355}" destId="{86218CF6-02EC-432A-91F0-56ADB1D9A95E}" srcOrd="5" destOrd="0" presId="urn:microsoft.com/office/officeart/2005/8/layout/hierarchy1#2"/>
    <dgm:cxn modelId="{3BADF40F-1D84-42F2-A307-F6E315822C30}" type="presParOf" srcId="{86218CF6-02EC-432A-91F0-56ADB1D9A95E}" destId="{3BA2C1DE-7445-4012-87E6-451B76885010}" srcOrd="0" destOrd="0" presId="urn:microsoft.com/office/officeart/2005/8/layout/hierarchy1#2"/>
    <dgm:cxn modelId="{98A23D0B-46F6-48F2-B1DC-BE69E24764E8}" type="presParOf" srcId="{3BA2C1DE-7445-4012-87E6-451B76885010}" destId="{0D4FED4E-9E5E-42DD-A8FD-D45993F72CC7}" srcOrd="0" destOrd="0" presId="urn:microsoft.com/office/officeart/2005/8/layout/hierarchy1#2"/>
    <dgm:cxn modelId="{43DF4B79-864D-4871-B15C-835D5912205F}" type="presParOf" srcId="{3BA2C1DE-7445-4012-87E6-451B76885010}" destId="{1338096F-B011-4E7C-945D-C234851984EC}" srcOrd="1" destOrd="0" presId="urn:microsoft.com/office/officeart/2005/8/layout/hierarchy1#2"/>
    <dgm:cxn modelId="{94CEBBC3-F9DB-4B1D-8142-2F1959BF4F7F}" type="presParOf" srcId="{86218CF6-02EC-432A-91F0-56ADB1D9A95E}" destId="{B1F185A8-CFF8-4316-8977-26EDE234E71E}" srcOrd="1" destOrd="0" presId="urn:microsoft.com/office/officeart/2005/8/layout/hierarchy1#2"/>
    <dgm:cxn modelId="{E063E7FC-78E6-4614-841C-C75222C3C210}" type="presParOf" srcId="{B1F185A8-CFF8-4316-8977-26EDE234E71E}" destId="{40421CC9-9E17-42B6-B845-B5DB5793092D}" srcOrd="0" destOrd="0" presId="urn:microsoft.com/office/officeart/2005/8/layout/hierarchy1#2"/>
    <dgm:cxn modelId="{D8457C07-9ECF-4C66-A637-55C9CD4A4775}" type="presParOf" srcId="{B1F185A8-CFF8-4316-8977-26EDE234E71E}" destId="{7D82CFEA-54A4-4F87-9AC5-DFA8B010C6FD}" srcOrd="1" destOrd="0" presId="urn:microsoft.com/office/officeart/2005/8/layout/hierarchy1#2"/>
    <dgm:cxn modelId="{5B6863CD-7C64-4D45-8B8C-85B0BE447396}" type="presParOf" srcId="{7D82CFEA-54A4-4F87-9AC5-DFA8B010C6FD}" destId="{E30EAC15-CB2A-4287-BBC1-D072859E5B18}" srcOrd="0" destOrd="0" presId="urn:microsoft.com/office/officeart/2005/8/layout/hierarchy1#2"/>
    <dgm:cxn modelId="{14230D5E-17A2-45E7-B87F-0D1BD22D24E2}" type="presParOf" srcId="{E30EAC15-CB2A-4287-BBC1-D072859E5B18}" destId="{5933567D-A085-4815-A276-67EF6A753825}" srcOrd="0" destOrd="0" presId="urn:microsoft.com/office/officeart/2005/8/layout/hierarchy1#2"/>
    <dgm:cxn modelId="{3C8DF938-2F00-4BF7-85A5-2DEA318F4EBF}" type="presParOf" srcId="{E30EAC15-CB2A-4287-BBC1-D072859E5B18}" destId="{D4333B68-33E7-444C-93F9-D70FBAF366BF}" srcOrd="1" destOrd="0" presId="urn:microsoft.com/office/officeart/2005/8/layout/hierarchy1#2"/>
    <dgm:cxn modelId="{178C86B8-9F4F-4E5B-A1AC-7A884095C300}" type="presParOf" srcId="{7D82CFEA-54A4-4F87-9AC5-DFA8B010C6FD}" destId="{05D9A2AD-28B1-4DB9-B55E-CE0C7AD00D05}" srcOrd="1" destOrd="0" presId="urn:microsoft.com/office/officeart/2005/8/layout/hierarchy1#2"/>
    <dgm:cxn modelId="{2C102A3C-76DF-4919-BB9B-A81D9B6BCB21}" type="presParOf" srcId="{B1F185A8-CFF8-4316-8977-26EDE234E71E}" destId="{E23C96AE-4AD4-4EA0-AB1F-3258CE34A0E3}" srcOrd="2" destOrd="0" presId="urn:microsoft.com/office/officeart/2005/8/layout/hierarchy1#2"/>
    <dgm:cxn modelId="{DAE70562-AD15-43DE-9C33-A5BAA9672FC9}" type="presParOf" srcId="{B1F185A8-CFF8-4316-8977-26EDE234E71E}" destId="{091EB198-2420-4F26-96F8-1BBD8CB434F2}" srcOrd="3" destOrd="0" presId="urn:microsoft.com/office/officeart/2005/8/layout/hierarchy1#2"/>
    <dgm:cxn modelId="{5B06B8E0-7E01-49B7-A5E5-F24B5E7A011B}" type="presParOf" srcId="{091EB198-2420-4F26-96F8-1BBD8CB434F2}" destId="{A1B567C1-7AE1-4D47-917D-69C6276A08A1}" srcOrd="0" destOrd="0" presId="urn:microsoft.com/office/officeart/2005/8/layout/hierarchy1#2"/>
    <dgm:cxn modelId="{46142CA1-5CA0-4137-AF18-90DE940F6172}" type="presParOf" srcId="{A1B567C1-7AE1-4D47-917D-69C6276A08A1}" destId="{2535487C-520C-4F12-B0F0-A4F90D58B2B9}" srcOrd="0" destOrd="0" presId="urn:microsoft.com/office/officeart/2005/8/layout/hierarchy1#2"/>
    <dgm:cxn modelId="{CE6EC8F8-1A1B-428C-8AA6-907DAA95150D}" type="presParOf" srcId="{A1B567C1-7AE1-4D47-917D-69C6276A08A1}" destId="{89841723-3BCF-4130-8B30-EF53C1B15273}" srcOrd="1" destOrd="0" presId="urn:microsoft.com/office/officeart/2005/8/layout/hierarchy1#2"/>
    <dgm:cxn modelId="{08594BB8-64B1-4E8D-B0BB-D44F22DB5DFA}" type="presParOf" srcId="{091EB198-2420-4F26-96F8-1BBD8CB434F2}" destId="{A277D0C3-2692-4F80-A90E-910BA8ED7888}" srcOrd="1" destOrd="0" presId="urn:microsoft.com/office/officeart/2005/8/layout/hierarchy1#2"/>
    <dgm:cxn modelId="{CE8357D0-C05A-46F2-ADFA-35D84A0E0B31}" type="presParOf" srcId="{B1F185A8-CFF8-4316-8977-26EDE234E71E}" destId="{F8D9205C-F79F-4CE9-A826-F01826572522}" srcOrd="4" destOrd="0" presId="urn:microsoft.com/office/officeart/2005/8/layout/hierarchy1#2"/>
    <dgm:cxn modelId="{ABA330D3-350B-4987-9857-2AC7BBDC4115}" type="presParOf" srcId="{B1F185A8-CFF8-4316-8977-26EDE234E71E}" destId="{1C921C2F-7DC1-4ED9-8374-BE0039149859}" srcOrd="5" destOrd="0" presId="urn:microsoft.com/office/officeart/2005/8/layout/hierarchy1#2"/>
    <dgm:cxn modelId="{702EF189-547E-4E68-83D0-7393C849A240}" type="presParOf" srcId="{1C921C2F-7DC1-4ED9-8374-BE0039149859}" destId="{E5C5A086-A8F8-49EE-AFC9-103DA5EF290B}" srcOrd="0" destOrd="0" presId="urn:microsoft.com/office/officeart/2005/8/layout/hierarchy1#2"/>
    <dgm:cxn modelId="{76DE5A80-7540-4AAE-BF6C-356FD5C07259}" type="presParOf" srcId="{E5C5A086-A8F8-49EE-AFC9-103DA5EF290B}" destId="{4396A835-7889-438E-95BC-FDA2FA4EEE45}" srcOrd="0" destOrd="0" presId="urn:microsoft.com/office/officeart/2005/8/layout/hierarchy1#2"/>
    <dgm:cxn modelId="{06C9F6C3-AC52-404C-B25C-FE9E291421D9}" type="presParOf" srcId="{E5C5A086-A8F8-49EE-AFC9-103DA5EF290B}" destId="{8B653DD5-AE89-40E6-87B9-E726E6712845}" srcOrd="1" destOrd="0" presId="urn:microsoft.com/office/officeart/2005/8/layout/hierarchy1#2"/>
    <dgm:cxn modelId="{AA53A727-ACE9-40D2-B9B0-620E0B7DD711}" type="presParOf" srcId="{1C921C2F-7DC1-4ED9-8374-BE0039149859}" destId="{549B0BCC-1083-44BB-9E10-F460EAC579FE}" srcOrd="1" destOrd="0" presId="urn:microsoft.com/office/officeart/2005/8/layout/hierarchy1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9205C-F79F-4CE9-A826-F01826572522}">
      <dsp:nvSpPr>
        <dsp:cNvPr id="0" name=""/>
        <dsp:cNvSpPr/>
      </dsp:nvSpPr>
      <dsp:spPr>
        <a:xfrm>
          <a:off x="7437215" y="2545319"/>
          <a:ext cx="1992218" cy="474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056"/>
              </a:lnTo>
              <a:lnTo>
                <a:pt x="1992218" y="323056"/>
              </a:lnTo>
              <a:lnTo>
                <a:pt x="1992218" y="4740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C96AE-4AD4-4EA0-AB1F-3258CE34A0E3}">
      <dsp:nvSpPr>
        <dsp:cNvPr id="0" name=""/>
        <dsp:cNvSpPr/>
      </dsp:nvSpPr>
      <dsp:spPr>
        <a:xfrm>
          <a:off x="7309896" y="2545319"/>
          <a:ext cx="127319" cy="474057"/>
        </a:xfrm>
        <a:custGeom>
          <a:avLst/>
          <a:gdLst/>
          <a:ahLst/>
          <a:cxnLst/>
          <a:rect l="0" t="0" r="0" b="0"/>
          <a:pathLst>
            <a:path>
              <a:moveTo>
                <a:pt x="127319" y="0"/>
              </a:moveTo>
              <a:lnTo>
                <a:pt x="127319" y="323056"/>
              </a:lnTo>
              <a:lnTo>
                <a:pt x="0" y="323056"/>
              </a:lnTo>
              <a:lnTo>
                <a:pt x="0" y="4740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21CC9-9E17-42B6-B845-B5DB5793092D}">
      <dsp:nvSpPr>
        <dsp:cNvPr id="0" name=""/>
        <dsp:cNvSpPr/>
      </dsp:nvSpPr>
      <dsp:spPr>
        <a:xfrm>
          <a:off x="5317678" y="2545319"/>
          <a:ext cx="2119537" cy="474057"/>
        </a:xfrm>
        <a:custGeom>
          <a:avLst/>
          <a:gdLst/>
          <a:ahLst/>
          <a:cxnLst/>
          <a:rect l="0" t="0" r="0" b="0"/>
          <a:pathLst>
            <a:path>
              <a:moveTo>
                <a:pt x="2119537" y="0"/>
              </a:moveTo>
              <a:lnTo>
                <a:pt x="2119537" y="323056"/>
              </a:lnTo>
              <a:lnTo>
                <a:pt x="0" y="323056"/>
              </a:lnTo>
              <a:lnTo>
                <a:pt x="0" y="4740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3C3DB-E8FA-4A90-AC72-1EBF111903A6}">
      <dsp:nvSpPr>
        <dsp:cNvPr id="0" name=""/>
        <dsp:cNvSpPr/>
      </dsp:nvSpPr>
      <dsp:spPr>
        <a:xfrm>
          <a:off x="4288309" y="1036214"/>
          <a:ext cx="3148906" cy="474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056"/>
              </a:lnTo>
              <a:lnTo>
                <a:pt x="3148906" y="323056"/>
              </a:lnTo>
              <a:lnTo>
                <a:pt x="3148906" y="474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BF6F9-F894-484B-81C7-A9B6D66086ED}">
      <dsp:nvSpPr>
        <dsp:cNvPr id="0" name=""/>
        <dsp:cNvSpPr/>
      </dsp:nvSpPr>
      <dsp:spPr>
        <a:xfrm>
          <a:off x="3279740" y="2545319"/>
          <a:ext cx="91440" cy="474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0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5A00B-C564-4EDA-8395-5975F2CF9F65}">
      <dsp:nvSpPr>
        <dsp:cNvPr id="0" name=""/>
        <dsp:cNvSpPr/>
      </dsp:nvSpPr>
      <dsp:spPr>
        <a:xfrm>
          <a:off x="3325460" y="1036214"/>
          <a:ext cx="962848" cy="474057"/>
        </a:xfrm>
        <a:custGeom>
          <a:avLst/>
          <a:gdLst/>
          <a:ahLst/>
          <a:cxnLst/>
          <a:rect l="0" t="0" r="0" b="0"/>
          <a:pathLst>
            <a:path>
              <a:moveTo>
                <a:pt x="962848" y="0"/>
              </a:moveTo>
              <a:lnTo>
                <a:pt x="962848" y="323056"/>
              </a:lnTo>
              <a:lnTo>
                <a:pt x="0" y="323056"/>
              </a:lnTo>
              <a:lnTo>
                <a:pt x="0" y="474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382F5-BDF2-45F0-86D7-BBE4F5E74C28}">
      <dsp:nvSpPr>
        <dsp:cNvPr id="0" name=""/>
        <dsp:cNvSpPr/>
      </dsp:nvSpPr>
      <dsp:spPr>
        <a:xfrm>
          <a:off x="1190602" y="2545319"/>
          <a:ext cx="91440" cy="474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0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FE2E9-4DC5-40A7-8E78-57C695BB3119}">
      <dsp:nvSpPr>
        <dsp:cNvPr id="0" name=""/>
        <dsp:cNvSpPr/>
      </dsp:nvSpPr>
      <dsp:spPr>
        <a:xfrm>
          <a:off x="1236322" y="1036214"/>
          <a:ext cx="3051986" cy="474057"/>
        </a:xfrm>
        <a:custGeom>
          <a:avLst/>
          <a:gdLst/>
          <a:ahLst/>
          <a:cxnLst/>
          <a:rect l="0" t="0" r="0" b="0"/>
          <a:pathLst>
            <a:path>
              <a:moveTo>
                <a:pt x="3051986" y="0"/>
              </a:moveTo>
              <a:lnTo>
                <a:pt x="3051986" y="323056"/>
              </a:lnTo>
              <a:lnTo>
                <a:pt x="0" y="323056"/>
              </a:lnTo>
              <a:lnTo>
                <a:pt x="0" y="474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31026-7833-4FEC-9F6F-EE6472242FBF}">
      <dsp:nvSpPr>
        <dsp:cNvPr id="0" name=""/>
        <dsp:cNvSpPr/>
      </dsp:nvSpPr>
      <dsp:spPr>
        <a:xfrm>
          <a:off x="3473310" y="1166"/>
          <a:ext cx="1629996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0E7DA-8CC9-402D-9A36-7BC70A361E38}">
      <dsp:nvSpPr>
        <dsp:cNvPr id="0" name=""/>
        <dsp:cNvSpPr/>
      </dsp:nvSpPr>
      <dsp:spPr>
        <a:xfrm>
          <a:off x="3654421" y="173221"/>
          <a:ext cx="1629996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业绩提升</a:t>
          </a:r>
          <a:endParaRPr lang="zh-CN" altLang="en-US" sz="2100" kern="1200" dirty="0"/>
        </a:p>
      </dsp:txBody>
      <dsp:txXfrm>
        <a:off x="3654421" y="173221"/>
        <a:ext cx="1629996" cy="1035047"/>
      </dsp:txXfrm>
    </dsp:sp>
    <dsp:sp modelId="{C8715349-7596-4686-8392-6016B61ADB5D}">
      <dsp:nvSpPr>
        <dsp:cNvPr id="0" name=""/>
        <dsp:cNvSpPr/>
      </dsp:nvSpPr>
      <dsp:spPr>
        <a:xfrm>
          <a:off x="324404" y="1510271"/>
          <a:ext cx="1823835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B79A6-7196-447C-B499-209FC15CC5CE}">
      <dsp:nvSpPr>
        <dsp:cNvPr id="0" name=""/>
        <dsp:cNvSpPr/>
      </dsp:nvSpPr>
      <dsp:spPr>
        <a:xfrm>
          <a:off x="505515" y="1682326"/>
          <a:ext cx="1823835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助农点月例会</a:t>
          </a:r>
          <a:endParaRPr lang="zh-CN" altLang="en-US" sz="2100" kern="1200" dirty="0"/>
        </a:p>
      </dsp:txBody>
      <dsp:txXfrm>
        <a:off x="505515" y="1682326"/>
        <a:ext cx="1823835" cy="1035047"/>
      </dsp:txXfrm>
    </dsp:sp>
    <dsp:sp modelId="{09C6342E-F59B-4CD3-908F-80F1361C5164}">
      <dsp:nvSpPr>
        <dsp:cNvPr id="0" name=""/>
        <dsp:cNvSpPr/>
      </dsp:nvSpPr>
      <dsp:spPr>
        <a:xfrm>
          <a:off x="421324" y="3019376"/>
          <a:ext cx="1629996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424B6-2135-4B47-B47A-3A52AE587222}">
      <dsp:nvSpPr>
        <dsp:cNvPr id="0" name=""/>
        <dsp:cNvSpPr/>
      </dsp:nvSpPr>
      <dsp:spPr>
        <a:xfrm>
          <a:off x="602435" y="3191431"/>
          <a:ext cx="1629996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参加</a:t>
          </a:r>
          <a:endParaRPr lang="zh-CN" altLang="en-US" sz="2100" kern="1200" dirty="0"/>
        </a:p>
      </dsp:txBody>
      <dsp:txXfrm>
        <a:off x="602435" y="3191431"/>
        <a:ext cx="1629996" cy="1035047"/>
      </dsp:txXfrm>
    </dsp:sp>
    <dsp:sp modelId="{8AF34FFD-DAE5-4806-91D0-626738284CAC}">
      <dsp:nvSpPr>
        <dsp:cNvPr id="0" name=""/>
        <dsp:cNvSpPr/>
      </dsp:nvSpPr>
      <dsp:spPr>
        <a:xfrm>
          <a:off x="2510461" y="1510271"/>
          <a:ext cx="1629996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9641B-A357-4B2D-8297-80B89B13D28F}">
      <dsp:nvSpPr>
        <dsp:cNvPr id="0" name=""/>
        <dsp:cNvSpPr/>
      </dsp:nvSpPr>
      <dsp:spPr>
        <a:xfrm>
          <a:off x="2691572" y="1682326"/>
          <a:ext cx="1629996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营销活动</a:t>
          </a:r>
          <a:endParaRPr lang="zh-CN" altLang="en-US" sz="2100" kern="1200" dirty="0"/>
        </a:p>
      </dsp:txBody>
      <dsp:txXfrm>
        <a:off x="2691572" y="1682326"/>
        <a:ext cx="1629996" cy="1035047"/>
      </dsp:txXfrm>
    </dsp:sp>
    <dsp:sp modelId="{704FA909-D01A-4C3C-9E68-00C73284EC4F}">
      <dsp:nvSpPr>
        <dsp:cNvPr id="0" name=""/>
        <dsp:cNvSpPr/>
      </dsp:nvSpPr>
      <dsp:spPr>
        <a:xfrm>
          <a:off x="2510461" y="3019376"/>
          <a:ext cx="1629996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B02B5-4A3E-466E-A920-02C093619C5C}">
      <dsp:nvSpPr>
        <dsp:cNvPr id="0" name=""/>
        <dsp:cNvSpPr/>
      </dsp:nvSpPr>
      <dsp:spPr>
        <a:xfrm>
          <a:off x="2691572" y="3191431"/>
          <a:ext cx="1629996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组织</a:t>
          </a:r>
          <a:endParaRPr lang="zh-CN" altLang="en-US" sz="2100" kern="1200" dirty="0"/>
        </a:p>
      </dsp:txBody>
      <dsp:txXfrm>
        <a:off x="2691572" y="3191431"/>
        <a:ext cx="1629996" cy="1035047"/>
      </dsp:txXfrm>
    </dsp:sp>
    <dsp:sp modelId="{0D4FED4E-9E5E-42DD-A8FD-D45993F72CC7}">
      <dsp:nvSpPr>
        <dsp:cNvPr id="0" name=""/>
        <dsp:cNvSpPr/>
      </dsp:nvSpPr>
      <dsp:spPr>
        <a:xfrm>
          <a:off x="6622216" y="1510271"/>
          <a:ext cx="1629996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8096F-B011-4E7C-945D-C234851984EC}">
      <dsp:nvSpPr>
        <dsp:cNvPr id="0" name=""/>
        <dsp:cNvSpPr/>
      </dsp:nvSpPr>
      <dsp:spPr>
        <a:xfrm>
          <a:off x="6803327" y="1682326"/>
          <a:ext cx="1629996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专夹档案</a:t>
          </a:r>
          <a:endParaRPr lang="zh-CN" altLang="en-US" sz="2100" kern="1200" dirty="0"/>
        </a:p>
      </dsp:txBody>
      <dsp:txXfrm>
        <a:off x="6803327" y="1682326"/>
        <a:ext cx="1629996" cy="1035047"/>
      </dsp:txXfrm>
    </dsp:sp>
    <dsp:sp modelId="{5933567D-A085-4815-A276-67EF6A753825}">
      <dsp:nvSpPr>
        <dsp:cNvPr id="0" name=""/>
        <dsp:cNvSpPr/>
      </dsp:nvSpPr>
      <dsp:spPr>
        <a:xfrm>
          <a:off x="4502679" y="3019376"/>
          <a:ext cx="1629996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33B68-33E7-444C-93F9-D70FBAF366BF}">
      <dsp:nvSpPr>
        <dsp:cNvPr id="0" name=""/>
        <dsp:cNvSpPr/>
      </dsp:nvSpPr>
      <dsp:spPr>
        <a:xfrm>
          <a:off x="4683790" y="3191431"/>
          <a:ext cx="1629996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电子版</a:t>
          </a:r>
          <a:endParaRPr lang="zh-CN" altLang="en-US" sz="2100" kern="1200" dirty="0"/>
        </a:p>
      </dsp:txBody>
      <dsp:txXfrm>
        <a:off x="4683790" y="3191431"/>
        <a:ext cx="1629996" cy="1035047"/>
      </dsp:txXfrm>
    </dsp:sp>
    <dsp:sp modelId="{2535487C-520C-4F12-B0F0-A4F90D58B2B9}">
      <dsp:nvSpPr>
        <dsp:cNvPr id="0" name=""/>
        <dsp:cNvSpPr/>
      </dsp:nvSpPr>
      <dsp:spPr>
        <a:xfrm>
          <a:off x="6494897" y="3019376"/>
          <a:ext cx="1629996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41723-3BCF-4130-8B30-EF53C1B15273}">
      <dsp:nvSpPr>
        <dsp:cNvPr id="0" name=""/>
        <dsp:cNvSpPr/>
      </dsp:nvSpPr>
      <dsp:spPr>
        <a:xfrm>
          <a:off x="6676008" y="3191431"/>
          <a:ext cx="1629996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纸质版</a:t>
          </a:r>
          <a:endParaRPr lang="zh-CN" altLang="en-US" sz="2100" kern="1200" dirty="0"/>
        </a:p>
      </dsp:txBody>
      <dsp:txXfrm>
        <a:off x="6676008" y="3191431"/>
        <a:ext cx="1629996" cy="1035047"/>
      </dsp:txXfrm>
    </dsp:sp>
    <dsp:sp modelId="{4396A835-7889-438E-95BC-FDA2FA4EEE45}">
      <dsp:nvSpPr>
        <dsp:cNvPr id="0" name=""/>
        <dsp:cNvSpPr/>
      </dsp:nvSpPr>
      <dsp:spPr>
        <a:xfrm>
          <a:off x="8487115" y="3019376"/>
          <a:ext cx="1884634" cy="103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53DD5-AE89-40E6-87B9-E726E6712845}">
      <dsp:nvSpPr>
        <dsp:cNvPr id="0" name=""/>
        <dsp:cNvSpPr/>
      </dsp:nvSpPr>
      <dsp:spPr>
        <a:xfrm>
          <a:off x="8668226" y="3191431"/>
          <a:ext cx="1884634" cy="10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POS</a:t>
          </a:r>
          <a:r>
            <a:rPr lang="zh-CN" altLang="en-US" sz="2100" kern="1200" dirty="0" smtClean="0"/>
            <a:t>交易凭条</a:t>
          </a:r>
          <a:endParaRPr lang="zh-CN" altLang="en-US" sz="2100" kern="1200" dirty="0"/>
        </a:p>
      </dsp:txBody>
      <dsp:txXfrm>
        <a:off x="8668226" y="3191431"/>
        <a:ext cx="1884634" cy="103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2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01542-EA1E-4A1E-9774-C4415D67D2E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67DAC-B7C4-4562-991F-2B4481CA1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225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CAE9-6D11-4527-ADF3-3D5099E025E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C5F9A-03A2-4CBD-831C-BE6E2EBDD6C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C5F9A-03A2-4CBD-831C-BE6E2EBDD6C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3590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CAE9-6D11-4527-ADF3-3D5099E025E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6A55-1CF7-4A50-848D-774538E6479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CAE9-6D11-4527-ADF3-3D5099E025E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642536" cy="4795919"/>
          </a:xfrm>
          <a:custGeom>
            <a:avLst/>
            <a:gdLst>
              <a:gd name="connsiteX0" fmla="*/ 2422119 w 9642536"/>
              <a:gd name="connsiteY0" fmla="*/ 2477736 h 4795919"/>
              <a:gd name="connsiteX1" fmla="*/ 3581210 w 9642536"/>
              <a:gd name="connsiteY1" fmla="*/ 3636828 h 4795919"/>
              <a:gd name="connsiteX2" fmla="*/ 2422119 w 9642536"/>
              <a:gd name="connsiteY2" fmla="*/ 4795919 h 4795919"/>
              <a:gd name="connsiteX3" fmla="*/ 1263028 w 9642536"/>
              <a:gd name="connsiteY3" fmla="*/ 3636828 h 4795919"/>
              <a:gd name="connsiteX4" fmla="*/ 8483445 w 9642536"/>
              <a:gd name="connsiteY4" fmla="*/ 1262781 h 4795919"/>
              <a:gd name="connsiteX5" fmla="*/ 9642536 w 9642536"/>
              <a:gd name="connsiteY5" fmla="*/ 2421873 h 4795919"/>
              <a:gd name="connsiteX6" fmla="*/ 8483445 w 9642536"/>
              <a:gd name="connsiteY6" fmla="*/ 3580964 h 4795919"/>
              <a:gd name="connsiteX7" fmla="*/ 7324354 w 9642536"/>
              <a:gd name="connsiteY7" fmla="*/ 2421873 h 4795919"/>
              <a:gd name="connsiteX8" fmla="*/ 6058914 w 9642536"/>
              <a:gd name="connsiteY8" fmla="*/ 1262781 h 4795919"/>
              <a:gd name="connsiteX9" fmla="*/ 7218005 w 9642536"/>
              <a:gd name="connsiteY9" fmla="*/ 2421873 h 4795919"/>
              <a:gd name="connsiteX10" fmla="*/ 6058914 w 9642536"/>
              <a:gd name="connsiteY10" fmla="*/ 3580964 h 4795919"/>
              <a:gd name="connsiteX11" fmla="*/ 4899823 w 9642536"/>
              <a:gd name="connsiteY11" fmla="*/ 2421873 h 4795919"/>
              <a:gd name="connsiteX12" fmla="*/ 3634386 w 9642536"/>
              <a:gd name="connsiteY12" fmla="*/ 1262781 h 4795919"/>
              <a:gd name="connsiteX13" fmla="*/ 4793476 w 9642536"/>
              <a:gd name="connsiteY13" fmla="*/ 2421873 h 4795919"/>
              <a:gd name="connsiteX14" fmla="*/ 3634386 w 9642536"/>
              <a:gd name="connsiteY14" fmla="*/ 3580964 h 4795919"/>
              <a:gd name="connsiteX15" fmla="*/ 2475294 w 9642536"/>
              <a:gd name="connsiteY15" fmla="*/ 2421873 h 4795919"/>
              <a:gd name="connsiteX16" fmla="*/ 1209854 w 9642536"/>
              <a:gd name="connsiteY16" fmla="*/ 1262781 h 4795919"/>
              <a:gd name="connsiteX17" fmla="*/ 2368945 w 9642536"/>
              <a:gd name="connsiteY17" fmla="*/ 2421873 h 4795919"/>
              <a:gd name="connsiteX18" fmla="*/ 1209854 w 9642536"/>
              <a:gd name="connsiteY18" fmla="*/ 3580964 h 4795919"/>
              <a:gd name="connsiteX19" fmla="*/ 50763 w 9642536"/>
              <a:gd name="connsiteY19" fmla="*/ 2421873 h 4795919"/>
              <a:gd name="connsiteX20" fmla="*/ 2422119 w 9642536"/>
              <a:gd name="connsiteY20" fmla="*/ 47826 h 4795919"/>
              <a:gd name="connsiteX21" fmla="*/ 3581210 w 9642536"/>
              <a:gd name="connsiteY21" fmla="*/ 1206917 h 4795919"/>
              <a:gd name="connsiteX22" fmla="*/ 2422119 w 9642536"/>
              <a:gd name="connsiteY22" fmla="*/ 2366008 h 4795919"/>
              <a:gd name="connsiteX23" fmla="*/ 1263028 w 9642536"/>
              <a:gd name="connsiteY23" fmla="*/ 1206917 h 4795919"/>
              <a:gd name="connsiteX24" fmla="*/ 4846649 w 9642536"/>
              <a:gd name="connsiteY24" fmla="*/ 47825 h 4795919"/>
              <a:gd name="connsiteX25" fmla="*/ 6005739 w 9642536"/>
              <a:gd name="connsiteY25" fmla="*/ 1206917 h 4795919"/>
              <a:gd name="connsiteX26" fmla="*/ 4846649 w 9642536"/>
              <a:gd name="connsiteY26" fmla="*/ 2366008 h 4795919"/>
              <a:gd name="connsiteX27" fmla="*/ 3687558 w 9642536"/>
              <a:gd name="connsiteY27" fmla="*/ 1206917 h 4795919"/>
              <a:gd name="connsiteX28" fmla="*/ 7052 w 9642536"/>
              <a:gd name="connsiteY28" fmla="*/ 47825 h 4795919"/>
              <a:gd name="connsiteX29" fmla="*/ 1166143 w 9642536"/>
              <a:gd name="connsiteY29" fmla="*/ 1206917 h 4795919"/>
              <a:gd name="connsiteX30" fmla="*/ 7052 w 9642536"/>
              <a:gd name="connsiteY30" fmla="*/ 2366008 h 4795919"/>
              <a:gd name="connsiteX31" fmla="*/ 0 w 9642536"/>
              <a:gd name="connsiteY31" fmla="*/ 2358956 h 4795919"/>
              <a:gd name="connsiteX32" fmla="*/ 0 w 9642536"/>
              <a:gd name="connsiteY32" fmla="*/ 54877 h 4795919"/>
              <a:gd name="connsiteX33" fmla="*/ 2483332 w 9642536"/>
              <a:gd name="connsiteY33" fmla="*/ 0 h 4795919"/>
              <a:gd name="connsiteX34" fmla="*/ 4785437 w 9642536"/>
              <a:gd name="connsiteY34" fmla="*/ 0 h 4795919"/>
              <a:gd name="connsiteX35" fmla="*/ 3634385 w 9642536"/>
              <a:gd name="connsiteY35" fmla="*/ 1151053 h 4795919"/>
              <a:gd name="connsiteX36" fmla="*/ 58800 w 9642536"/>
              <a:gd name="connsiteY36" fmla="*/ 0 h 4795919"/>
              <a:gd name="connsiteX37" fmla="*/ 2360906 w 9642536"/>
              <a:gd name="connsiteY37" fmla="*/ 0 h 4795919"/>
              <a:gd name="connsiteX38" fmla="*/ 1209853 w 9642536"/>
              <a:gd name="connsiteY38" fmla="*/ 1151053 h 479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42536" h="4795919">
                <a:moveTo>
                  <a:pt x="2422119" y="2477736"/>
                </a:moveTo>
                <a:lnTo>
                  <a:pt x="3581210" y="3636828"/>
                </a:lnTo>
                <a:lnTo>
                  <a:pt x="2422119" y="4795919"/>
                </a:lnTo>
                <a:lnTo>
                  <a:pt x="1263028" y="3636828"/>
                </a:lnTo>
                <a:close/>
                <a:moveTo>
                  <a:pt x="8483445" y="1262781"/>
                </a:moveTo>
                <a:lnTo>
                  <a:pt x="9642536" y="2421873"/>
                </a:lnTo>
                <a:lnTo>
                  <a:pt x="8483445" y="3580964"/>
                </a:lnTo>
                <a:lnTo>
                  <a:pt x="7324354" y="2421873"/>
                </a:lnTo>
                <a:close/>
                <a:moveTo>
                  <a:pt x="6058914" y="1262781"/>
                </a:moveTo>
                <a:lnTo>
                  <a:pt x="7218005" y="2421873"/>
                </a:lnTo>
                <a:lnTo>
                  <a:pt x="6058914" y="3580964"/>
                </a:lnTo>
                <a:lnTo>
                  <a:pt x="4899823" y="2421873"/>
                </a:lnTo>
                <a:close/>
                <a:moveTo>
                  <a:pt x="3634386" y="1262781"/>
                </a:moveTo>
                <a:lnTo>
                  <a:pt x="4793476" y="2421873"/>
                </a:lnTo>
                <a:lnTo>
                  <a:pt x="3634386" y="3580964"/>
                </a:lnTo>
                <a:lnTo>
                  <a:pt x="2475294" y="2421873"/>
                </a:lnTo>
                <a:close/>
                <a:moveTo>
                  <a:pt x="1209854" y="1262781"/>
                </a:moveTo>
                <a:lnTo>
                  <a:pt x="2368945" y="2421873"/>
                </a:lnTo>
                <a:lnTo>
                  <a:pt x="1209854" y="3580964"/>
                </a:lnTo>
                <a:lnTo>
                  <a:pt x="50763" y="2421873"/>
                </a:lnTo>
                <a:close/>
                <a:moveTo>
                  <a:pt x="2422119" y="47826"/>
                </a:moveTo>
                <a:lnTo>
                  <a:pt x="3581210" y="1206917"/>
                </a:lnTo>
                <a:lnTo>
                  <a:pt x="2422119" y="2366008"/>
                </a:lnTo>
                <a:lnTo>
                  <a:pt x="1263028" y="1206917"/>
                </a:lnTo>
                <a:close/>
                <a:moveTo>
                  <a:pt x="4846649" y="47825"/>
                </a:moveTo>
                <a:lnTo>
                  <a:pt x="6005739" y="1206917"/>
                </a:lnTo>
                <a:lnTo>
                  <a:pt x="4846649" y="2366008"/>
                </a:lnTo>
                <a:lnTo>
                  <a:pt x="3687558" y="1206917"/>
                </a:lnTo>
                <a:close/>
                <a:moveTo>
                  <a:pt x="7052" y="47825"/>
                </a:moveTo>
                <a:lnTo>
                  <a:pt x="1166143" y="1206917"/>
                </a:lnTo>
                <a:lnTo>
                  <a:pt x="7052" y="2366008"/>
                </a:lnTo>
                <a:lnTo>
                  <a:pt x="0" y="2358956"/>
                </a:lnTo>
                <a:lnTo>
                  <a:pt x="0" y="54877"/>
                </a:lnTo>
                <a:close/>
                <a:moveTo>
                  <a:pt x="2483332" y="0"/>
                </a:moveTo>
                <a:lnTo>
                  <a:pt x="4785437" y="0"/>
                </a:lnTo>
                <a:lnTo>
                  <a:pt x="3634385" y="1151053"/>
                </a:lnTo>
                <a:close/>
                <a:moveTo>
                  <a:pt x="58800" y="0"/>
                </a:moveTo>
                <a:lnTo>
                  <a:pt x="2360906" y="0"/>
                </a:lnTo>
                <a:lnTo>
                  <a:pt x="1209853" y="11510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880806" y="-1"/>
            <a:ext cx="6430391" cy="3214278"/>
          </a:xfrm>
          <a:custGeom>
            <a:avLst/>
            <a:gdLst>
              <a:gd name="connsiteX0" fmla="*/ 4011555 w 6430391"/>
              <a:gd name="connsiteY0" fmla="*/ 1 h 3214278"/>
              <a:gd name="connsiteX1" fmla="*/ 6430391 w 6430391"/>
              <a:gd name="connsiteY1" fmla="*/ 1 h 3214278"/>
              <a:gd name="connsiteX2" fmla="*/ 5220973 w 6430391"/>
              <a:gd name="connsiteY2" fmla="*/ 1209420 h 3214278"/>
              <a:gd name="connsiteX3" fmla="*/ 0 w 6430391"/>
              <a:gd name="connsiteY3" fmla="*/ 1 h 3214278"/>
              <a:gd name="connsiteX4" fmla="*/ 2418837 w 6430391"/>
              <a:gd name="connsiteY4" fmla="*/ 1 h 3214278"/>
              <a:gd name="connsiteX5" fmla="*/ 1209418 w 6430391"/>
              <a:gd name="connsiteY5" fmla="*/ 1209420 h 3214278"/>
              <a:gd name="connsiteX6" fmla="*/ 2594894 w 6430391"/>
              <a:gd name="connsiteY6" fmla="*/ 0 h 3214278"/>
              <a:gd name="connsiteX7" fmla="*/ 3835497 w 6430391"/>
              <a:gd name="connsiteY7" fmla="*/ 0 h 3214278"/>
              <a:gd name="connsiteX8" fmla="*/ 5132484 w 6430391"/>
              <a:gd name="connsiteY8" fmla="*/ 1296988 h 3214278"/>
              <a:gd name="connsiteX9" fmla="*/ 3215195 w 6430391"/>
              <a:gd name="connsiteY9" fmla="*/ 3214278 h 3214278"/>
              <a:gd name="connsiteX10" fmla="*/ 1297906 w 6430391"/>
              <a:gd name="connsiteY10" fmla="*/ 1296988 h 321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30391" h="3214278">
                <a:moveTo>
                  <a:pt x="4011555" y="1"/>
                </a:moveTo>
                <a:lnTo>
                  <a:pt x="6430391" y="1"/>
                </a:lnTo>
                <a:lnTo>
                  <a:pt x="5220973" y="1209420"/>
                </a:lnTo>
                <a:close/>
                <a:moveTo>
                  <a:pt x="0" y="1"/>
                </a:moveTo>
                <a:lnTo>
                  <a:pt x="2418837" y="1"/>
                </a:lnTo>
                <a:lnTo>
                  <a:pt x="1209418" y="1209420"/>
                </a:lnTo>
                <a:close/>
                <a:moveTo>
                  <a:pt x="2594894" y="0"/>
                </a:moveTo>
                <a:lnTo>
                  <a:pt x="3835497" y="0"/>
                </a:lnTo>
                <a:lnTo>
                  <a:pt x="5132484" y="1296988"/>
                </a:lnTo>
                <a:lnTo>
                  <a:pt x="3215195" y="3214278"/>
                </a:lnTo>
                <a:lnTo>
                  <a:pt x="1297906" y="12969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560441"/>
            <a:ext cx="2868559" cy="5737121"/>
          </a:xfrm>
          <a:custGeom>
            <a:avLst/>
            <a:gdLst>
              <a:gd name="connsiteX0" fmla="*/ 0 w 2868559"/>
              <a:gd name="connsiteY0" fmla="*/ 0 h 5737121"/>
              <a:gd name="connsiteX1" fmla="*/ 2868559 w 2868559"/>
              <a:gd name="connsiteY1" fmla="*/ 2868561 h 5737121"/>
              <a:gd name="connsiteX2" fmla="*/ 0 w 2868559"/>
              <a:gd name="connsiteY2" fmla="*/ 5737121 h 57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8559" h="5737121">
                <a:moveTo>
                  <a:pt x="0" y="0"/>
                </a:moveTo>
                <a:lnTo>
                  <a:pt x="2868559" y="2868561"/>
                </a:lnTo>
                <a:lnTo>
                  <a:pt x="0" y="5737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912492" y="2229567"/>
            <a:ext cx="2516130" cy="2278504"/>
          </a:xfrm>
          <a:custGeom>
            <a:avLst/>
            <a:gdLst>
              <a:gd name="connsiteX0" fmla="*/ 0 w 2516130"/>
              <a:gd name="connsiteY0" fmla="*/ 0 h 2278504"/>
              <a:gd name="connsiteX1" fmla="*/ 2516130 w 2516130"/>
              <a:gd name="connsiteY1" fmla="*/ 0 h 2278504"/>
              <a:gd name="connsiteX2" fmla="*/ 2516130 w 2516130"/>
              <a:gd name="connsiteY2" fmla="*/ 2278504 h 2278504"/>
              <a:gd name="connsiteX3" fmla="*/ 0 w 2516130"/>
              <a:gd name="connsiteY3" fmla="*/ 2278504 h 22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130" h="2278504">
                <a:moveTo>
                  <a:pt x="0" y="0"/>
                </a:moveTo>
                <a:lnTo>
                  <a:pt x="2516130" y="0"/>
                </a:lnTo>
                <a:lnTo>
                  <a:pt x="2516130" y="2278504"/>
                </a:lnTo>
                <a:lnTo>
                  <a:pt x="0" y="22785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532371" y="2229567"/>
            <a:ext cx="2516129" cy="2278504"/>
          </a:xfrm>
          <a:custGeom>
            <a:avLst/>
            <a:gdLst>
              <a:gd name="connsiteX0" fmla="*/ 0 w 2516129"/>
              <a:gd name="connsiteY0" fmla="*/ 0 h 2278504"/>
              <a:gd name="connsiteX1" fmla="*/ 2516129 w 2516129"/>
              <a:gd name="connsiteY1" fmla="*/ 0 h 2278504"/>
              <a:gd name="connsiteX2" fmla="*/ 2516129 w 2516129"/>
              <a:gd name="connsiteY2" fmla="*/ 2278504 h 2278504"/>
              <a:gd name="connsiteX3" fmla="*/ 0 w 2516129"/>
              <a:gd name="connsiteY3" fmla="*/ 2278504 h 22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129" h="2278504">
                <a:moveTo>
                  <a:pt x="0" y="0"/>
                </a:moveTo>
                <a:lnTo>
                  <a:pt x="2516129" y="0"/>
                </a:lnTo>
                <a:lnTo>
                  <a:pt x="2516129" y="2278504"/>
                </a:lnTo>
                <a:lnTo>
                  <a:pt x="0" y="22785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52250" y="2229567"/>
            <a:ext cx="2516129" cy="2278504"/>
          </a:xfrm>
          <a:custGeom>
            <a:avLst/>
            <a:gdLst>
              <a:gd name="connsiteX0" fmla="*/ 0 w 2516129"/>
              <a:gd name="connsiteY0" fmla="*/ 0 h 2278504"/>
              <a:gd name="connsiteX1" fmla="*/ 2516129 w 2516129"/>
              <a:gd name="connsiteY1" fmla="*/ 0 h 2278504"/>
              <a:gd name="connsiteX2" fmla="*/ 2516129 w 2516129"/>
              <a:gd name="connsiteY2" fmla="*/ 2278504 h 2278504"/>
              <a:gd name="connsiteX3" fmla="*/ 0 w 2516129"/>
              <a:gd name="connsiteY3" fmla="*/ 2278504 h 22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129" h="2278504">
                <a:moveTo>
                  <a:pt x="0" y="0"/>
                </a:moveTo>
                <a:lnTo>
                  <a:pt x="2516129" y="0"/>
                </a:lnTo>
                <a:lnTo>
                  <a:pt x="2516129" y="2278504"/>
                </a:lnTo>
                <a:lnTo>
                  <a:pt x="0" y="22785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8772129" y="2229567"/>
            <a:ext cx="2516130" cy="2278504"/>
          </a:xfrm>
          <a:custGeom>
            <a:avLst/>
            <a:gdLst>
              <a:gd name="connsiteX0" fmla="*/ 0 w 2516130"/>
              <a:gd name="connsiteY0" fmla="*/ 0 h 2278504"/>
              <a:gd name="connsiteX1" fmla="*/ 2516130 w 2516130"/>
              <a:gd name="connsiteY1" fmla="*/ 0 h 2278504"/>
              <a:gd name="connsiteX2" fmla="*/ 2516130 w 2516130"/>
              <a:gd name="connsiteY2" fmla="*/ 2278504 h 2278504"/>
              <a:gd name="connsiteX3" fmla="*/ 0 w 2516130"/>
              <a:gd name="connsiteY3" fmla="*/ 2278504 h 22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130" h="2278504">
                <a:moveTo>
                  <a:pt x="0" y="0"/>
                </a:moveTo>
                <a:lnTo>
                  <a:pt x="2516130" y="0"/>
                </a:lnTo>
                <a:lnTo>
                  <a:pt x="2516130" y="2278504"/>
                </a:lnTo>
                <a:lnTo>
                  <a:pt x="0" y="22785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8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80081" y="2803738"/>
            <a:ext cx="2996986" cy="2996986"/>
          </a:xfrm>
          <a:custGeom>
            <a:avLst/>
            <a:gdLst>
              <a:gd name="connsiteX0" fmla="*/ 0 w 2996986"/>
              <a:gd name="connsiteY0" fmla="*/ 0 h 2996986"/>
              <a:gd name="connsiteX1" fmla="*/ 2996986 w 2996986"/>
              <a:gd name="connsiteY1" fmla="*/ 0 h 2996986"/>
              <a:gd name="connsiteX2" fmla="*/ 2996986 w 2996986"/>
              <a:gd name="connsiteY2" fmla="*/ 2996986 h 2996986"/>
              <a:gd name="connsiteX3" fmla="*/ 0 w 2996986"/>
              <a:gd name="connsiteY3" fmla="*/ 2996986 h 299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986" h="2996986">
                <a:moveTo>
                  <a:pt x="0" y="0"/>
                </a:moveTo>
                <a:lnTo>
                  <a:pt x="2996986" y="0"/>
                </a:lnTo>
                <a:lnTo>
                  <a:pt x="2996986" y="2996986"/>
                </a:lnTo>
                <a:lnTo>
                  <a:pt x="0" y="2996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4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3200399" y="2426302"/>
            <a:ext cx="3162302" cy="2726122"/>
          </a:xfrm>
          <a:custGeom>
            <a:avLst/>
            <a:gdLst>
              <a:gd name="connsiteX0" fmla="*/ 681531 w 3162302"/>
              <a:gd name="connsiteY0" fmla="*/ 0 h 2726122"/>
              <a:gd name="connsiteX1" fmla="*/ 2480771 w 3162302"/>
              <a:gd name="connsiteY1" fmla="*/ 0 h 2726122"/>
              <a:gd name="connsiteX2" fmla="*/ 3162302 w 3162302"/>
              <a:gd name="connsiteY2" fmla="*/ 1363061 h 2726122"/>
              <a:gd name="connsiteX3" fmla="*/ 2480771 w 3162302"/>
              <a:gd name="connsiteY3" fmla="*/ 2726122 h 2726122"/>
              <a:gd name="connsiteX4" fmla="*/ 681531 w 3162302"/>
              <a:gd name="connsiteY4" fmla="*/ 2726122 h 2726122"/>
              <a:gd name="connsiteX5" fmla="*/ 0 w 3162302"/>
              <a:gd name="connsiteY5" fmla="*/ 1363061 h 272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2302" h="2726122">
                <a:moveTo>
                  <a:pt x="681531" y="0"/>
                </a:moveTo>
                <a:lnTo>
                  <a:pt x="2480771" y="0"/>
                </a:lnTo>
                <a:lnTo>
                  <a:pt x="3162302" y="1363061"/>
                </a:lnTo>
                <a:lnTo>
                  <a:pt x="2480771" y="2726122"/>
                </a:lnTo>
                <a:lnTo>
                  <a:pt x="681531" y="2726122"/>
                </a:lnTo>
                <a:lnTo>
                  <a:pt x="0" y="1363061"/>
                </a:lnTo>
                <a:close/>
              </a:path>
            </a:pathLst>
          </a:custGeom>
          <a:ln w="5715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283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hetec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49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0.jpeg"/><Relationship Id="rId2" Type="http://schemas.openxmlformats.org/officeDocument/2006/relationships/tags" Target="../tags/tag12.xml"/><Relationship Id="rId16" Type="http://schemas.openxmlformats.org/officeDocument/2006/relationships/image" Target="../media/image48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20.xml"/><Relationship Id="rId19" Type="http://schemas.openxmlformats.org/officeDocument/2006/relationships/image" Target="../media/image50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11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hetec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" y="1"/>
            <a:ext cx="9642536" cy="4795919"/>
          </a:xfrm>
        </p:spPr>
      </p:pic>
      <p:sp>
        <p:nvSpPr>
          <p:cNvPr id="2" name="菱形 1"/>
          <p:cNvSpPr/>
          <p:nvPr/>
        </p:nvSpPr>
        <p:spPr>
          <a:xfrm>
            <a:off x="1263028" y="2477736"/>
            <a:ext cx="2318182" cy="2318183"/>
          </a:xfrm>
          <a:prstGeom prst="diamond">
            <a:avLst/>
          </a:prstGeom>
          <a:solidFill>
            <a:srgbClr val="BF181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2475294" y="1262781"/>
            <a:ext cx="2318182" cy="2318183"/>
          </a:xfrm>
          <a:prstGeom prst="diamond">
            <a:avLst/>
          </a:pr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0763" y="1262781"/>
            <a:ext cx="2318182" cy="2318183"/>
          </a:xfrm>
          <a:prstGeom prst="diamond">
            <a:avLst/>
          </a:prstGeom>
          <a:solidFill>
            <a:srgbClr val="BF181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263028" y="47825"/>
            <a:ext cx="2318182" cy="2318183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/>
          <p:cNvSpPr/>
          <p:nvPr/>
        </p:nvSpPr>
        <p:spPr>
          <a:xfrm>
            <a:off x="7324355" y="1262781"/>
            <a:ext cx="2318182" cy="2318183"/>
          </a:xfrm>
          <a:prstGeom prst="diamond">
            <a:avLst/>
          </a:prstGeom>
          <a:solidFill>
            <a:srgbClr val="BF181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4899824" y="1262781"/>
            <a:ext cx="2318182" cy="2318183"/>
          </a:xfrm>
          <a:prstGeom prst="diamond">
            <a:avLst/>
          </a:pr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4905172" y="0"/>
            <a:ext cx="4732016" cy="2366007"/>
          </a:xfrm>
          <a:custGeom>
            <a:avLst/>
            <a:gdLst>
              <a:gd name="connsiteX0" fmla="*/ 0 w 4732016"/>
              <a:gd name="connsiteY0" fmla="*/ 0 h 2366007"/>
              <a:gd name="connsiteX1" fmla="*/ 4732016 w 4732016"/>
              <a:gd name="connsiteY1" fmla="*/ 0 h 2366007"/>
              <a:gd name="connsiteX2" fmla="*/ 2366008 w 4732016"/>
              <a:gd name="connsiteY2" fmla="*/ 2366007 h 23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2016" h="2366007">
                <a:moveTo>
                  <a:pt x="0" y="0"/>
                </a:moveTo>
                <a:lnTo>
                  <a:pt x="4732016" y="0"/>
                </a:lnTo>
                <a:lnTo>
                  <a:pt x="2366008" y="236600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>
            <a:off x="3687558" y="47825"/>
            <a:ext cx="2318182" cy="2318183"/>
          </a:xfrm>
          <a:prstGeom prst="diamond">
            <a:avLst/>
          </a:pr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2483332" y="0"/>
            <a:ext cx="2302106" cy="1151053"/>
          </a:xfrm>
          <a:custGeom>
            <a:avLst/>
            <a:gdLst>
              <a:gd name="connsiteX0" fmla="*/ 0 w 2302106"/>
              <a:gd name="connsiteY0" fmla="*/ 0 h 1151053"/>
              <a:gd name="connsiteX1" fmla="*/ 2302106 w 2302106"/>
              <a:gd name="connsiteY1" fmla="*/ 0 h 1151053"/>
              <a:gd name="connsiteX2" fmla="*/ 1151053 w 2302106"/>
              <a:gd name="connsiteY2" fmla="*/ 1151053 h 115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2106" h="1151053">
                <a:moveTo>
                  <a:pt x="0" y="0"/>
                </a:moveTo>
                <a:lnTo>
                  <a:pt x="2302106" y="0"/>
                </a:lnTo>
                <a:lnTo>
                  <a:pt x="1151053" y="1151053"/>
                </a:lnTo>
                <a:close/>
              </a:path>
            </a:pathLst>
          </a:cu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58801" y="0"/>
            <a:ext cx="2302106" cy="1151053"/>
          </a:xfrm>
          <a:custGeom>
            <a:avLst/>
            <a:gdLst>
              <a:gd name="connsiteX0" fmla="*/ 0 w 2302106"/>
              <a:gd name="connsiteY0" fmla="*/ 0 h 1151053"/>
              <a:gd name="connsiteX1" fmla="*/ 2302106 w 2302106"/>
              <a:gd name="connsiteY1" fmla="*/ 0 h 1151053"/>
              <a:gd name="connsiteX2" fmla="*/ 1151053 w 2302106"/>
              <a:gd name="connsiteY2" fmla="*/ 1151053 h 115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2106" h="1151053">
                <a:moveTo>
                  <a:pt x="0" y="0"/>
                </a:moveTo>
                <a:lnTo>
                  <a:pt x="2302106" y="0"/>
                </a:lnTo>
                <a:lnTo>
                  <a:pt x="1151053" y="1151053"/>
                </a:lnTo>
                <a:close/>
              </a:path>
            </a:pathLst>
          </a:cu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158683" y="4408477"/>
            <a:ext cx="539877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dirty="0"/>
              <a:t>助农巡检平台</a:t>
            </a:r>
            <a:r>
              <a:rPr lang="en-US" altLang="zh-CN" sz="4800" b="1" dirty="0"/>
              <a:t>  </a:t>
            </a:r>
            <a:r>
              <a:rPr lang="zh-CN" altLang="en-US" sz="4800" b="1" dirty="0"/>
              <a:t>介绍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3987974" y="4498404"/>
            <a:ext cx="0" cy="1146628"/>
          </a:xfrm>
          <a:prstGeom prst="line">
            <a:avLst/>
          </a:prstGeom>
          <a:ln w="76200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4167945" y="5265862"/>
            <a:ext cx="3664491" cy="390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zh-CN" altLang="en-US" dirty="0">
                <a:solidFill>
                  <a:srgbClr val="BF181F"/>
                </a:solidFill>
                <a:latin typeface="Calibri Light" panose="020F0302020204030204" pitchFamily="34" charset="0"/>
              </a:rPr>
              <a:t>大数据时代的金融巡检专家</a:t>
            </a:r>
          </a:p>
        </p:txBody>
      </p:sp>
      <p:sp>
        <p:nvSpPr>
          <p:cNvPr id="49" name="矩形 48"/>
          <p:cNvSpPr/>
          <p:nvPr/>
        </p:nvSpPr>
        <p:spPr>
          <a:xfrm>
            <a:off x="367858" y="6284740"/>
            <a:ext cx="1723549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河北银合科技有限公司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2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15158" y="679511"/>
            <a:ext cx="886313" cy="868587"/>
          </a:xfrm>
          <a:prstGeom prst="rect">
            <a:avLst/>
          </a:prstGeom>
        </p:spPr>
      </p:pic>
      <p:sp>
        <p:nvSpPr>
          <p:cNvPr id="22" name="矩形 21">
            <a:hlinkClick r:id="rId5"/>
          </p:cNvPr>
          <p:cNvSpPr/>
          <p:nvPr/>
        </p:nvSpPr>
        <p:spPr>
          <a:xfrm>
            <a:off x="367858" y="6043456"/>
            <a:ext cx="1378454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hlinkClick r:id="rId5"/>
              </a:rPr>
              <a:t>www.inhetec.com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7858" y="5828168"/>
            <a:ext cx="1287340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</a:rPr>
              <a:t>0311-6603 2287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ŝḷîḓé-Rectangle 2"/>
          <p:cNvSpPr/>
          <p:nvPr/>
        </p:nvSpPr>
        <p:spPr>
          <a:xfrm>
            <a:off x="2922377" y="2206625"/>
            <a:ext cx="1980309" cy="1980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îŝḷîḓé-Rectangle 5"/>
          <p:cNvSpPr/>
          <p:nvPr/>
        </p:nvSpPr>
        <p:spPr>
          <a:xfrm>
            <a:off x="1348054" y="5168618"/>
            <a:ext cx="468555" cy="46855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ŝḷîḓé-Rectangle 8"/>
          <p:cNvSpPr/>
          <p:nvPr/>
        </p:nvSpPr>
        <p:spPr>
          <a:xfrm>
            <a:off x="5523907" y="2915340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ŝḷîḓé-Rectangle 9"/>
          <p:cNvSpPr/>
          <p:nvPr/>
        </p:nvSpPr>
        <p:spPr>
          <a:xfrm>
            <a:off x="5523907" y="4562048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ŝḷîḓé-Rectangle 14"/>
          <p:cNvSpPr/>
          <p:nvPr/>
        </p:nvSpPr>
        <p:spPr>
          <a:xfrm>
            <a:off x="8588984" y="2915340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6" name="îŝḷîḓé-Rectangle 15"/>
          <p:cNvSpPr/>
          <p:nvPr/>
        </p:nvSpPr>
        <p:spPr>
          <a:xfrm>
            <a:off x="8588984" y="4562048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矩形 48"/>
          <p:cNvSpPr/>
          <p:nvPr/>
        </p:nvSpPr>
        <p:spPr>
          <a:xfrm>
            <a:off x="6145812" y="2965390"/>
            <a:ext cx="2088652" cy="372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助农点导航</a:t>
            </a:r>
          </a:p>
        </p:txBody>
      </p:sp>
      <p:sp>
        <p:nvSpPr>
          <p:cNvPr id="52" name="矩形 51"/>
          <p:cNvSpPr/>
          <p:nvPr/>
        </p:nvSpPr>
        <p:spPr>
          <a:xfrm>
            <a:off x="6176634" y="4473630"/>
            <a:ext cx="2088652" cy="372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所有设置过的助农点</a:t>
            </a:r>
          </a:p>
        </p:txBody>
      </p:sp>
      <p:sp>
        <p:nvSpPr>
          <p:cNvPr id="63" name="îŝḷîḓé-Rectangle 8"/>
          <p:cNvSpPr/>
          <p:nvPr/>
        </p:nvSpPr>
        <p:spPr>
          <a:xfrm>
            <a:off x="5641894" y="3022864"/>
            <a:ext cx="267944" cy="257079"/>
          </a:xfrm>
          <a:custGeom>
            <a:avLst/>
            <a:gdLst>
              <a:gd name="connsiteX0" fmla="*/ 427522 w 607356"/>
              <a:gd name="connsiteY0" fmla="*/ 464667 h 582729"/>
              <a:gd name="connsiteX1" fmla="*/ 427522 w 607356"/>
              <a:gd name="connsiteY1" fmla="*/ 557525 h 582729"/>
              <a:gd name="connsiteX2" fmla="*/ 463773 w 607356"/>
              <a:gd name="connsiteY2" fmla="*/ 557525 h 582729"/>
              <a:gd name="connsiteX3" fmla="*/ 463773 w 607356"/>
              <a:gd name="connsiteY3" fmla="*/ 464667 h 582729"/>
              <a:gd name="connsiteX4" fmla="*/ 318672 w 607356"/>
              <a:gd name="connsiteY4" fmla="*/ 407910 h 582729"/>
              <a:gd name="connsiteX5" fmla="*/ 318672 w 607356"/>
              <a:gd name="connsiteY5" fmla="*/ 557525 h 582729"/>
              <a:gd name="connsiteX6" fmla="*/ 354924 w 607356"/>
              <a:gd name="connsiteY6" fmla="*/ 557525 h 582729"/>
              <a:gd name="connsiteX7" fmla="*/ 354924 w 607356"/>
              <a:gd name="connsiteY7" fmla="*/ 407910 h 582729"/>
              <a:gd name="connsiteX8" fmla="*/ 200428 w 607356"/>
              <a:gd name="connsiteY8" fmla="*/ 346511 h 582729"/>
              <a:gd name="connsiteX9" fmla="*/ 200428 w 607356"/>
              <a:gd name="connsiteY9" fmla="*/ 557525 h 582729"/>
              <a:gd name="connsiteX10" fmla="*/ 236584 w 607356"/>
              <a:gd name="connsiteY10" fmla="*/ 557525 h 582729"/>
              <a:gd name="connsiteX11" fmla="*/ 236584 w 607356"/>
              <a:gd name="connsiteY11" fmla="*/ 346511 h 582729"/>
              <a:gd name="connsiteX12" fmla="*/ 82088 w 607356"/>
              <a:gd name="connsiteY12" fmla="*/ 247305 h 582729"/>
              <a:gd name="connsiteX13" fmla="*/ 82088 w 607356"/>
              <a:gd name="connsiteY13" fmla="*/ 557525 h 582729"/>
              <a:gd name="connsiteX14" fmla="*/ 118340 w 607356"/>
              <a:gd name="connsiteY14" fmla="*/ 557525 h 582729"/>
              <a:gd name="connsiteX15" fmla="*/ 118340 w 607356"/>
              <a:gd name="connsiteY15" fmla="*/ 247305 h 582729"/>
              <a:gd name="connsiteX16" fmla="*/ 126248 w 607356"/>
              <a:gd name="connsiteY16" fmla="*/ 108462 h 582729"/>
              <a:gd name="connsiteX17" fmla="*/ 135809 w 607356"/>
              <a:gd name="connsiteY17" fmla="*/ 110203 h 582729"/>
              <a:gd name="connsiteX18" fmla="*/ 466717 w 607356"/>
              <a:gd name="connsiteY18" fmla="*/ 325367 h 582729"/>
              <a:gd name="connsiteX19" fmla="*/ 463111 w 607356"/>
              <a:gd name="connsiteY19" fmla="*/ 306324 h 582729"/>
              <a:gd name="connsiteX20" fmla="*/ 473265 w 607356"/>
              <a:gd name="connsiteY20" fmla="*/ 291638 h 582729"/>
              <a:gd name="connsiteX21" fmla="*/ 487974 w 607356"/>
              <a:gd name="connsiteY21" fmla="*/ 301681 h 582729"/>
              <a:gd name="connsiteX22" fmla="*/ 496894 w 607356"/>
              <a:gd name="connsiteY22" fmla="*/ 349148 h 582729"/>
              <a:gd name="connsiteX23" fmla="*/ 497274 w 607356"/>
              <a:gd name="connsiteY23" fmla="*/ 351232 h 582729"/>
              <a:gd name="connsiteX24" fmla="*/ 497274 w 607356"/>
              <a:gd name="connsiteY24" fmla="*/ 351327 h 582729"/>
              <a:gd name="connsiteX25" fmla="*/ 497274 w 607356"/>
              <a:gd name="connsiteY25" fmla="*/ 352180 h 582729"/>
              <a:gd name="connsiteX26" fmla="*/ 497274 w 607356"/>
              <a:gd name="connsiteY26" fmla="*/ 353033 h 582729"/>
              <a:gd name="connsiteX27" fmla="*/ 497274 w 607356"/>
              <a:gd name="connsiteY27" fmla="*/ 353127 h 582729"/>
              <a:gd name="connsiteX28" fmla="*/ 487025 w 607356"/>
              <a:gd name="connsiteY28" fmla="*/ 364686 h 582729"/>
              <a:gd name="connsiteX29" fmla="*/ 437299 w 607356"/>
              <a:gd name="connsiteY29" fmla="*/ 374161 h 582729"/>
              <a:gd name="connsiteX30" fmla="*/ 434926 w 607356"/>
              <a:gd name="connsiteY30" fmla="*/ 374350 h 582729"/>
              <a:gd name="connsiteX31" fmla="*/ 422495 w 607356"/>
              <a:gd name="connsiteY31" fmla="*/ 364118 h 582729"/>
              <a:gd name="connsiteX32" fmla="*/ 432554 w 607356"/>
              <a:gd name="connsiteY32" fmla="*/ 349338 h 582729"/>
              <a:gd name="connsiteX33" fmla="*/ 451628 w 607356"/>
              <a:gd name="connsiteY33" fmla="*/ 345737 h 582729"/>
              <a:gd name="connsiteX34" fmla="*/ 121954 w 607356"/>
              <a:gd name="connsiteY34" fmla="*/ 131426 h 582729"/>
              <a:gd name="connsiteX35" fmla="*/ 118253 w 607356"/>
              <a:gd name="connsiteY35" fmla="*/ 113898 h 582729"/>
              <a:gd name="connsiteX36" fmla="*/ 126248 w 607356"/>
              <a:gd name="connsiteY36" fmla="*/ 108462 h 582729"/>
              <a:gd name="connsiteX37" fmla="*/ 12622 w 607356"/>
              <a:gd name="connsiteY37" fmla="*/ 0 h 582729"/>
              <a:gd name="connsiteX38" fmla="*/ 25338 w 607356"/>
              <a:gd name="connsiteY38" fmla="*/ 12602 h 582729"/>
              <a:gd name="connsiteX39" fmla="*/ 25338 w 607356"/>
              <a:gd name="connsiteY39" fmla="*/ 557525 h 582729"/>
              <a:gd name="connsiteX40" fmla="*/ 56750 w 607356"/>
              <a:gd name="connsiteY40" fmla="*/ 557525 h 582729"/>
              <a:gd name="connsiteX41" fmla="*/ 56750 w 607356"/>
              <a:gd name="connsiteY41" fmla="*/ 234702 h 582729"/>
              <a:gd name="connsiteX42" fmla="*/ 69466 w 607356"/>
              <a:gd name="connsiteY42" fmla="*/ 222006 h 582729"/>
              <a:gd name="connsiteX43" fmla="*/ 130961 w 607356"/>
              <a:gd name="connsiteY43" fmla="*/ 222006 h 582729"/>
              <a:gd name="connsiteX44" fmla="*/ 143583 w 607356"/>
              <a:gd name="connsiteY44" fmla="*/ 234702 h 582729"/>
              <a:gd name="connsiteX45" fmla="*/ 143583 w 607356"/>
              <a:gd name="connsiteY45" fmla="*/ 557525 h 582729"/>
              <a:gd name="connsiteX46" fmla="*/ 175089 w 607356"/>
              <a:gd name="connsiteY46" fmla="*/ 557525 h 582729"/>
              <a:gd name="connsiteX47" fmla="*/ 175089 w 607356"/>
              <a:gd name="connsiteY47" fmla="*/ 333908 h 582729"/>
              <a:gd name="connsiteX48" fmla="*/ 187711 w 607356"/>
              <a:gd name="connsiteY48" fmla="*/ 321212 h 582729"/>
              <a:gd name="connsiteX49" fmla="*/ 249301 w 607356"/>
              <a:gd name="connsiteY49" fmla="*/ 321212 h 582729"/>
              <a:gd name="connsiteX50" fmla="*/ 261922 w 607356"/>
              <a:gd name="connsiteY50" fmla="*/ 333908 h 582729"/>
              <a:gd name="connsiteX51" fmla="*/ 261922 w 607356"/>
              <a:gd name="connsiteY51" fmla="*/ 557525 h 582729"/>
              <a:gd name="connsiteX52" fmla="*/ 293429 w 607356"/>
              <a:gd name="connsiteY52" fmla="*/ 557525 h 582729"/>
              <a:gd name="connsiteX53" fmla="*/ 293429 w 607356"/>
              <a:gd name="connsiteY53" fmla="*/ 395308 h 582729"/>
              <a:gd name="connsiteX54" fmla="*/ 306051 w 607356"/>
              <a:gd name="connsiteY54" fmla="*/ 382706 h 582729"/>
              <a:gd name="connsiteX55" fmla="*/ 367545 w 607356"/>
              <a:gd name="connsiteY55" fmla="*/ 382706 h 582729"/>
              <a:gd name="connsiteX56" fmla="*/ 380262 w 607356"/>
              <a:gd name="connsiteY56" fmla="*/ 395308 h 582729"/>
              <a:gd name="connsiteX57" fmla="*/ 380262 w 607356"/>
              <a:gd name="connsiteY57" fmla="*/ 557525 h 582729"/>
              <a:gd name="connsiteX58" fmla="*/ 402184 w 607356"/>
              <a:gd name="connsiteY58" fmla="*/ 557525 h 582729"/>
              <a:gd name="connsiteX59" fmla="*/ 402184 w 607356"/>
              <a:gd name="connsiteY59" fmla="*/ 451970 h 582729"/>
              <a:gd name="connsiteX60" fmla="*/ 414900 w 607356"/>
              <a:gd name="connsiteY60" fmla="*/ 439368 h 582729"/>
              <a:gd name="connsiteX61" fmla="*/ 476395 w 607356"/>
              <a:gd name="connsiteY61" fmla="*/ 439368 h 582729"/>
              <a:gd name="connsiteX62" fmla="*/ 489016 w 607356"/>
              <a:gd name="connsiteY62" fmla="*/ 451970 h 582729"/>
              <a:gd name="connsiteX63" fmla="*/ 489016 w 607356"/>
              <a:gd name="connsiteY63" fmla="*/ 557525 h 582729"/>
              <a:gd name="connsiteX64" fmla="*/ 594734 w 607356"/>
              <a:gd name="connsiteY64" fmla="*/ 557525 h 582729"/>
              <a:gd name="connsiteX65" fmla="*/ 607356 w 607356"/>
              <a:gd name="connsiteY65" fmla="*/ 570127 h 582729"/>
              <a:gd name="connsiteX66" fmla="*/ 594734 w 607356"/>
              <a:gd name="connsiteY66" fmla="*/ 582729 h 582729"/>
              <a:gd name="connsiteX67" fmla="*/ 476395 w 607356"/>
              <a:gd name="connsiteY67" fmla="*/ 582729 h 582729"/>
              <a:gd name="connsiteX68" fmla="*/ 414900 w 607356"/>
              <a:gd name="connsiteY68" fmla="*/ 582729 h 582729"/>
              <a:gd name="connsiteX69" fmla="*/ 367545 w 607356"/>
              <a:gd name="connsiteY69" fmla="*/ 582729 h 582729"/>
              <a:gd name="connsiteX70" fmla="*/ 306051 w 607356"/>
              <a:gd name="connsiteY70" fmla="*/ 582729 h 582729"/>
              <a:gd name="connsiteX71" fmla="*/ 249301 w 607356"/>
              <a:gd name="connsiteY71" fmla="*/ 582729 h 582729"/>
              <a:gd name="connsiteX72" fmla="*/ 187711 w 607356"/>
              <a:gd name="connsiteY72" fmla="*/ 582729 h 582729"/>
              <a:gd name="connsiteX73" fmla="*/ 130961 w 607356"/>
              <a:gd name="connsiteY73" fmla="*/ 582729 h 582729"/>
              <a:gd name="connsiteX74" fmla="*/ 69466 w 607356"/>
              <a:gd name="connsiteY74" fmla="*/ 582729 h 582729"/>
              <a:gd name="connsiteX75" fmla="*/ 12622 w 607356"/>
              <a:gd name="connsiteY75" fmla="*/ 582729 h 582729"/>
              <a:gd name="connsiteX76" fmla="*/ 0 w 607356"/>
              <a:gd name="connsiteY76" fmla="*/ 570127 h 582729"/>
              <a:gd name="connsiteX77" fmla="*/ 0 w 607356"/>
              <a:gd name="connsiteY77" fmla="*/ 12602 h 582729"/>
              <a:gd name="connsiteX78" fmla="*/ 12622 w 607356"/>
              <a:gd name="connsiteY78" fmla="*/ 0 h 58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7356" h="582729">
                <a:moveTo>
                  <a:pt x="427522" y="464667"/>
                </a:moveTo>
                <a:lnTo>
                  <a:pt x="427522" y="557525"/>
                </a:lnTo>
                <a:lnTo>
                  <a:pt x="463773" y="557525"/>
                </a:lnTo>
                <a:lnTo>
                  <a:pt x="463773" y="464667"/>
                </a:lnTo>
                <a:close/>
                <a:moveTo>
                  <a:pt x="318672" y="407910"/>
                </a:moveTo>
                <a:lnTo>
                  <a:pt x="318672" y="557525"/>
                </a:lnTo>
                <a:lnTo>
                  <a:pt x="354924" y="557525"/>
                </a:lnTo>
                <a:lnTo>
                  <a:pt x="354924" y="407910"/>
                </a:lnTo>
                <a:close/>
                <a:moveTo>
                  <a:pt x="200428" y="346511"/>
                </a:moveTo>
                <a:lnTo>
                  <a:pt x="200428" y="557525"/>
                </a:lnTo>
                <a:lnTo>
                  <a:pt x="236584" y="557525"/>
                </a:lnTo>
                <a:lnTo>
                  <a:pt x="236584" y="346511"/>
                </a:lnTo>
                <a:close/>
                <a:moveTo>
                  <a:pt x="82088" y="247305"/>
                </a:moveTo>
                <a:lnTo>
                  <a:pt x="82088" y="557525"/>
                </a:lnTo>
                <a:lnTo>
                  <a:pt x="118340" y="557525"/>
                </a:lnTo>
                <a:lnTo>
                  <a:pt x="118340" y="247305"/>
                </a:lnTo>
                <a:close/>
                <a:moveTo>
                  <a:pt x="126248" y="108462"/>
                </a:moveTo>
                <a:cubicBezTo>
                  <a:pt x="129427" y="107787"/>
                  <a:pt x="132867" y="108308"/>
                  <a:pt x="135809" y="110203"/>
                </a:cubicBezTo>
                <a:lnTo>
                  <a:pt x="466717" y="325367"/>
                </a:lnTo>
                <a:lnTo>
                  <a:pt x="463111" y="306324"/>
                </a:lnTo>
                <a:cubicBezTo>
                  <a:pt x="461877" y="299502"/>
                  <a:pt x="466337" y="292870"/>
                  <a:pt x="473265" y="291638"/>
                </a:cubicBezTo>
                <a:cubicBezTo>
                  <a:pt x="480098" y="290312"/>
                  <a:pt x="486740" y="294860"/>
                  <a:pt x="487974" y="301681"/>
                </a:cubicBezTo>
                <a:lnTo>
                  <a:pt x="496894" y="349148"/>
                </a:lnTo>
                <a:cubicBezTo>
                  <a:pt x="497084" y="349811"/>
                  <a:pt x="497179" y="350474"/>
                  <a:pt x="497274" y="351232"/>
                </a:cubicBezTo>
                <a:cubicBezTo>
                  <a:pt x="497274" y="351232"/>
                  <a:pt x="497274" y="351232"/>
                  <a:pt x="497274" y="351327"/>
                </a:cubicBezTo>
                <a:cubicBezTo>
                  <a:pt x="497274" y="351611"/>
                  <a:pt x="497274" y="351896"/>
                  <a:pt x="497274" y="352180"/>
                </a:cubicBezTo>
                <a:cubicBezTo>
                  <a:pt x="497274" y="352464"/>
                  <a:pt x="497274" y="352748"/>
                  <a:pt x="497274" y="353033"/>
                </a:cubicBezTo>
                <a:cubicBezTo>
                  <a:pt x="497274" y="353127"/>
                  <a:pt x="497274" y="353127"/>
                  <a:pt x="497274" y="353127"/>
                </a:cubicBezTo>
                <a:cubicBezTo>
                  <a:pt x="496800" y="358717"/>
                  <a:pt x="492719" y="363549"/>
                  <a:pt x="487025" y="364686"/>
                </a:cubicBezTo>
                <a:lnTo>
                  <a:pt x="437299" y="374161"/>
                </a:lnTo>
                <a:cubicBezTo>
                  <a:pt x="436445" y="374350"/>
                  <a:pt x="435685" y="374350"/>
                  <a:pt x="434926" y="374350"/>
                </a:cubicBezTo>
                <a:cubicBezTo>
                  <a:pt x="428948" y="374350"/>
                  <a:pt x="423633" y="370181"/>
                  <a:pt x="422495" y="364118"/>
                </a:cubicBezTo>
                <a:cubicBezTo>
                  <a:pt x="421166" y="357296"/>
                  <a:pt x="425626" y="350664"/>
                  <a:pt x="432554" y="349338"/>
                </a:cubicBezTo>
                <a:lnTo>
                  <a:pt x="451628" y="345737"/>
                </a:lnTo>
                <a:lnTo>
                  <a:pt x="121954" y="131426"/>
                </a:lnTo>
                <a:cubicBezTo>
                  <a:pt x="116070" y="127636"/>
                  <a:pt x="114457" y="119772"/>
                  <a:pt x="118253" y="113898"/>
                </a:cubicBezTo>
                <a:cubicBezTo>
                  <a:pt x="120151" y="111008"/>
                  <a:pt x="123069" y="109137"/>
                  <a:pt x="126248" y="108462"/>
                </a:cubicBezTo>
                <a:close/>
                <a:moveTo>
                  <a:pt x="12622" y="0"/>
                </a:moveTo>
                <a:cubicBezTo>
                  <a:pt x="19644" y="0"/>
                  <a:pt x="25338" y="5590"/>
                  <a:pt x="25338" y="12602"/>
                </a:cubicBezTo>
                <a:lnTo>
                  <a:pt x="25338" y="557525"/>
                </a:lnTo>
                <a:lnTo>
                  <a:pt x="56750" y="557525"/>
                </a:lnTo>
                <a:lnTo>
                  <a:pt x="56750" y="234702"/>
                </a:lnTo>
                <a:cubicBezTo>
                  <a:pt x="56750" y="227691"/>
                  <a:pt x="62444" y="222006"/>
                  <a:pt x="69466" y="222006"/>
                </a:cubicBezTo>
                <a:lnTo>
                  <a:pt x="130961" y="222006"/>
                </a:lnTo>
                <a:cubicBezTo>
                  <a:pt x="137984" y="222006"/>
                  <a:pt x="143583" y="227691"/>
                  <a:pt x="143583" y="234702"/>
                </a:cubicBezTo>
                <a:lnTo>
                  <a:pt x="143583" y="557525"/>
                </a:lnTo>
                <a:lnTo>
                  <a:pt x="175089" y="557525"/>
                </a:lnTo>
                <a:lnTo>
                  <a:pt x="175089" y="333908"/>
                </a:lnTo>
                <a:cubicBezTo>
                  <a:pt x="175089" y="326897"/>
                  <a:pt x="180783" y="321212"/>
                  <a:pt x="187711" y="321212"/>
                </a:cubicBezTo>
                <a:lnTo>
                  <a:pt x="249301" y="321212"/>
                </a:lnTo>
                <a:cubicBezTo>
                  <a:pt x="256228" y="321212"/>
                  <a:pt x="261922" y="326897"/>
                  <a:pt x="261922" y="333908"/>
                </a:cubicBezTo>
                <a:lnTo>
                  <a:pt x="261922" y="557525"/>
                </a:lnTo>
                <a:lnTo>
                  <a:pt x="293429" y="557525"/>
                </a:lnTo>
                <a:lnTo>
                  <a:pt x="293429" y="395308"/>
                </a:lnTo>
                <a:cubicBezTo>
                  <a:pt x="293429" y="388297"/>
                  <a:pt x="299028" y="382706"/>
                  <a:pt x="306051" y="382706"/>
                </a:cubicBezTo>
                <a:lnTo>
                  <a:pt x="367545" y="382706"/>
                </a:lnTo>
                <a:cubicBezTo>
                  <a:pt x="374568" y="382706"/>
                  <a:pt x="380262" y="388297"/>
                  <a:pt x="380262" y="395308"/>
                </a:cubicBezTo>
                <a:lnTo>
                  <a:pt x="380262" y="557525"/>
                </a:lnTo>
                <a:lnTo>
                  <a:pt x="402184" y="557525"/>
                </a:lnTo>
                <a:lnTo>
                  <a:pt x="402184" y="451970"/>
                </a:lnTo>
                <a:cubicBezTo>
                  <a:pt x="402184" y="445053"/>
                  <a:pt x="407878" y="439368"/>
                  <a:pt x="414900" y="439368"/>
                </a:cubicBezTo>
                <a:lnTo>
                  <a:pt x="476395" y="439368"/>
                </a:lnTo>
                <a:cubicBezTo>
                  <a:pt x="483417" y="439368"/>
                  <a:pt x="489016" y="445053"/>
                  <a:pt x="489016" y="451970"/>
                </a:cubicBezTo>
                <a:lnTo>
                  <a:pt x="489016" y="557525"/>
                </a:lnTo>
                <a:lnTo>
                  <a:pt x="594734" y="557525"/>
                </a:lnTo>
                <a:cubicBezTo>
                  <a:pt x="601662" y="557525"/>
                  <a:pt x="607356" y="563115"/>
                  <a:pt x="607356" y="570127"/>
                </a:cubicBezTo>
                <a:cubicBezTo>
                  <a:pt x="607356" y="577139"/>
                  <a:pt x="601662" y="582729"/>
                  <a:pt x="594734" y="582729"/>
                </a:cubicBezTo>
                <a:lnTo>
                  <a:pt x="476395" y="582729"/>
                </a:lnTo>
                <a:lnTo>
                  <a:pt x="414900" y="582729"/>
                </a:lnTo>
                <a:lnTo>
                  <a:pt x="367545" y="582729"/>
                </a:lnTo>
                <a:lnTo>
                  <a:pt x="306051" y="582729"/>
                </a:lnTo>
                <a:lnTo>
                  <a:pt x="249301" y="582729"/>
                </a:lnTo>
                <a:lnTo>
                  <a:pt x="187711" y="582729"/>
                </a:lnTo>
                <a:lnTo>
                  <a:pt x="130961" y="582729"/>
                </a:lnTo>
                <a:lnTo>
                  <a:pt x="69466" y="582729"/>
                </a:lnTo>
                <a:lnTo>
                  <a:pt x="12622" y="582729"/>
                </a:lnTo>
                <a:cubicBezTo>
                  <a:pt x="5694" y="582729"/>
                  <a:pt x="0" y="577139"/>
                  <a:pt x="0" y="570127"/>
                </a:cubicBezTo>
                <a:lnTo>
                  <a:pt x="0" y="12602"/>
                </a:lnTo>
                <a:cubicBezTo>
                  <a:pt x="0" y="5590"/>
                  <a:pt x="5694" y="0"/>
                  <a:pt x="126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5" name="îŝḷîḓé-Rectangle 9"/>
          <p:cNvSpPr/>
          <p:nvPr/>
        </p:nvSpPr>
        <p:spPr>
          <a:xfrm>
            <a:off x="5644809" y="4678632"/>
            <a:ext cx="262114" cy="267944"/>
          </a:xfrm>
          <a:custGeom>
            <a:avLst/>
            <a:gdLst>
              <a:gd name="connsiteX0" fmla="*/ 59789 w 593384"/>
              <a:gd name="connsiteY0" fmla="*/ 323835 h 606580"/>
              <a:gd name="connsiteX1" fmla="*/ 44670 w 593384"/>
              <a:gd name="connsiteY1" fmla="*/ 338857 h 606580"/>
              <a:gd name="connsiteX2" fmla="*/ 44670 w 593384"/>
              <a:gd name="connsiteY2" fmla="*/ 477027 h 606580"/>
              <a:gd name="connsiteX3" fmla="*/ 59713 w 593384"/>
              <a:gd name="connsiteY3" fmla="*/ 492048 h 606580"/>
              <a:gd name="connsiteX4" fmla="*/ 386834 w 593384"/>
              <a:gd name="connsiteY4" fmla="*/ 492048 h 606580"/>
              <a:gd name="connsiteX5" fmla="*/ 402946 w 593384"/>
              <a:gd name="connsiteY5" fmla="*/ 508138 h 606580"/>
              <a:gd name="connsiteX6" fmla="*/ 402946 w 593384"/>
              <a:gd name="connsiteY6" fmla="*/ 545959 h 606580"/>
              <a:gd name="connsiteX7" fmla="*/ 419058 w 593384"/>
              <a:gd name="connsiteY7" fmla="*/ 561972 h 606580"/>
              <a:gd name="connsiteX8" fmla="*/ 429137 w 593384"/>
              <a:gd name="connsiteY8" fmla="*/ 558388 h 606580"/>
              <a:gd name="connsiteX9" fmla="*/ 543981 w 593384"/>
              <a:gd name="connsiteY9" fmla="*/ 464369 h 606580"/>
              <a:gd name="connsiteX10" fmla="*/ 544897 w 593384"/>
              <a:gd name="connsiteY10" fmla="*/ 463606 h 606580"/>
              <a:gd name="connsiteX11" fmla="*/ 544897 w 593384"/>
              <a:gd name="connsiteY11" fmla="*/ 445000 h 606580"/>
              <a:gd name="connsiteX12" fmla="*/ 543904 w 593384"/>
              <a:gd name="connsiteY12" fmla="*/ 444162 h 606580"/>
              <a:gd name="connsiteX13" fmla="*/ 427533 w 593384"/>
              <a:gd name="connsiteY13" fmla="*/ 349990 h 606580"/>
              <a:gd name="connsiteX14" fmla="*/ 418065 w 593384"/>
              <a:gd name="connsiteY14" fmla="*/ 346634 h 606580"/>
              <a:gd name="connsiteX15" fmla="*/ 402946 w 593384"/>
              <a:gd name="connsiteY15" fmla="*/ 361656 h 606580"/>
              <a:gd name="connsiteX16" fmla="*/ 402946 w 593384"/>
              <a:gd name="connsiteY16" fmla="*/ 400469 h 606580"/>
              <a:gd name="connsiteX17" fmla="*/ 386834 w 593384"/>
              <a:gd name="connsiteY17" fmla="*/ 416482 h 606580"/>
              <a:gd name="connsiteX18" fmla="*/ 136453 w 593384"/>
              <a:gd name="connsiteY18" fmla="*/ 416482 h 606580"/>
              <a:gd name="connsiteX19" fmla="*/ 120342 w 593384"/>
              <a:gd name="connsiteY19" fmla="*/ 400469 h 606580"/>
              <a:gd name="connsiteX20" fmla="*/ 120342 w 593384"/>
              <a:gd name="connsiteY20" fmla="*/ 376602 h 606580"/>
              <a:gd name="connsiteX21" fmla="*/ 113469 w 593384"/>
              <a:gd name="connsiteY21" fmla="*/ 362342 h 606580"/>
              <a:gd name="connsiteX22" fmla="*/ 69105 w 593384"/>
              <a:gd name="connsiteY22" fmla="*/ 327114 h 606580"/>
              <a:gd name="connsiteX23" fmla="*/ 59789 w 593384"/>
              <a:gd name="connsiteY23" fmla="*/ 323835 h 606580"/>
              <a:gd name="connsiteX24" fmla="*/ 59757 w 593384"/>
              <a:gd name="connsiteY24" fmla="*/ 323324 h 606580"/>
              <a:gd name="connsiteX25" fmla="*/ 69379 w 593384"/>
              <a:gd name="connsiteY25" fmla="*/ 326755 h 606580"/>
              <a:gd name="connsiteX26" fmla="*/ 113750 w 593384"/>
              <a:gd name="connsiteY26" fmla="*/ 361977 h 606580"/>
              <a:gd name="connsiteX27" fmla="*/ 120852 w 593384"/>
              <a:gd name="connsiteY27" fmla="*/ 376615 h 606580"/>
              <a:gd name="connsiteX28" fmla="*/ 120852 w 593384"/>
              <a:gd name="connsiteY28" fmla="*/ 400477 h 606580"/>
              <a:gd name="connsiteX29" fmla="*/ 136431 w 593384"/>
              <a:gd name="connsiteY29" fmla="*/ 416030 h 606580"/>
              <a:gd name="connsiteX30" fmla="*/ 386846 w 593384"/>
              <a:gd name="connsiteY30" fmla="*/ 416030 h 606580"/>
              <a:gd name="connsiteX31" fmla="*/ 402425 w 593384"/>
              <a:gd name="connsiteY31" fmla="*/ 400477 h 606580"/>
              <a:gd name="connsiteX32" fmla="*/ 402425 w 593384"/>
              <a:gd name="connsiteY32" fmla="*/ 361672 h 606580"/>
              <a:gd name="connsiteX33" fmla="*/ 418081 w 593384"/>
              <a:gd name="connsiteY33" fmla="*/ 346119 h 606580"/>
              <a:gd name="connsiteX34" fmla="*/ 427856 w 593384"/>
              <a:gd name="connsiteY34" fmla="*/ 349626 h 606580"/>
              <a:gd name="connsiteX35" fmla="*/ 544319 w 593384"/>
              <a:gd name="connsiteY35" fmla="*/ 443781 h 606580"/>
              <a:gd name="connsiteX36" fmla="*/ 545312 w 593384"/>
              <a:gd name="connsiteY36" fmla="*/ 444696 h 606580"/>
              <a:gd name="connsiteX37" fmla="*/ 545236 w 593384"/>
              <a:gd name="connsiteY37" fmla="*/ 463908 h 606580"/>
              <a:gd name="connsiteX38" fmla="*/ 544319 w 593384"/>
              <a:gd name="connsiteY38" fmla="*/ 464746 h 606580"/>
              <a:gd name="connsiteX39" fmla="*/ 429460 w 593384"/>
              <a:gd name="connsiteY39" fmla="*/ 558748 h 606580"/>
              <a:gd name="connsiteX40" fmla="*/ 419074 w 593384"/>
              <a:gd name="connsiteY40" fmla="*/ 562484 h 606580"/>
              <a:gd name="connsiteX41" fmla="*/ 402425 w 593384"/>
              <a:gd name="connsiteY41" fmla="*/ 545940 h 606580"/>
              <a:gd name="connsiteX42" fmla="*/ 402425 w 593384"/>
              <a:gd name="connsiteY42" fmla="*/ 508126 h 606580"/>
              <a:gd name="connsiteX43" fmla="*/ 386846 w 593384"/>
              <a:gd name="connsiteY43" fmla="*/ 492573 h 606580"/>
              <a:gd name="connsiteX44" fmla="*/ 59680 w 593384"/>
              <a:gd name="connsiteY44" fmla="*/ 492573 h 606580"/>
              <a:gd name="connsiteX45" fmla="*/ 44101 w 593384"/>
              <a:gd name="connsiteY45" fmla="*/ 477021 h 606580"/>
              <a:gd name="connsiteX46" fmla="*/ 44101 w 593384"/>
              <a:gd name="connsiteY46" fmla="*/ 338877 h 606580"/>
              <a:gd name="connsiteX47" fmla="*/ 59757 w 593384"/>
              <a:gd name="connsiteY47" fmla="*/ 323324 h 606580"/>
              <a:gd name="connsiteX48" fmla="*/ 59789 w 593384"/>
              <a:gd name="connsiteY48" fmla="*/ 322767 h 606580"/>
              <a:gd name="connsiteX49" fmla="*/ 43677 w 593384"/>
              <a:gd name="connsiteY49" fmla="*/ 338857 h 606580"/>
              <a:gd name="connsiteX50" fmla="*/ 43677 w 593384"/>
              <a:gd name="connsiteY50" fmla="*/ 477027 h 606580"/>
              <a:gd name="connsiteX51" fmla="*/ 59713 w 593384"/>
              <a:gd name="connsiteY51" fmla="*/ 493116 h 606580"/>
              <a:gd name="connsiteX52" fmla="*/ 386834 w 593384"/>
              <a:gd name="connsiteY52" fmla="*/ 493116 h 606580"/>
              <a:gd name="connsiteX53" fmla="*/ 401953 w 593384"/>
              <a:gd name="connsiteY53" fmla="*/ 508138 h 606580"/>
              <a:gd name="connsiteX54" fmla="*/ 401953 w 593384"/>
              <a:gd name="connsiteY54" fmla="*/ 545959 h 606580"/>
              <a:gd name="connsiteX55" fmla="*/ 419058 w 593384"/>
              <a:gd name="connsiteY55" fmla="*/ 563040 h 606580"/>
              <a:gd name="connsiteX56" fmla="*/ 429748 w 593384"/>
              <a:gd name="connsiteY56" fmla="*/ 559151 h 606580"/>
              <a:gd name="connsiteX57" fmla="*/ 544592 w 593384"/>
              <a:gd name="connsiteY57" fmla="*/ 465131 h 606580"/>
              <a:gd name="connsiteX58" fmla="*/ 545584 w 593384"/>
              <a:gd name="connsiteY58" fmla="*/ 464292 h 606580"/>
              <a:gd name="connsiteX59" fmla="*/ 545584 w 593384"/>
              <a:gd name="connsiteY59" fmla="*/ 444314 h 606580"/>
              <a:gd name="connsiteX60" fmla="*/ 544592 w 593384"/>
              <a:gd name="connsiteY60" fmla="*/ 443399 h 606580"/>
              <a:gd name="connsiteX61" fmla="*/ 428144 w 593384"/>
              <a:gd name="connsiteY61" fmla="*/ 349227 h 606580"/>
              <a:gd name="connsiteX62" fmla="*/ 418065 w 593384"/>
              <a:gd name="connsiteY62" fmla="*/ 345567 h 606580"/>
              <a:gd name="connsiteX63" fmla="*/ 401953 w 593384"/>
              <a:gd name="connsiteY63" fmla="*/ 361656 h 606580"/>
              <a:gd name="connsiteX64" fmla="*/ 401953 w 593384"/>
              <a:gd name="connsiteY64" fmla="*/ 400469 h 606580"/>
              <a:gd name="connsiteX65" fmla="*/ 386834 w 593384"/>
              <a:gd name="connsiteY65" fmla="*/ 415491 h 606580"/>
              <a:gd name="connsiteX66" fmla="*/ 136453 w 593384"/>
              <a:gd name="connsiteY66" fmla="*/ 415491 h 606580"/>
              <a:gd name="connsiteX67" fmla="*/ 121334 w 593384"/>
              <a:gd name="connsiteY67" fmla="*/ 400469 h 606580"/>
              <a:gd name="connsiteX68" fmla="*/ 121334 w 593384"/>
              <a:gd name="connsiteY68" fmla="*/ 376602 h 606580"/>
              <a:gd name="connsiteX69" fmla="*/ 114080 w 593384"/>
              <a:gd name="connsiteY69" fmla="*/ 361580 h 606580"/>
              <a:gd name="connsiteX70" fmla="*/ 69716 w 593384"/>
              <a:gd name="connsiteY70" fmla="*/ 326351 h 606580"/>
              <a:gd name="connsiteX71" fmla="*/ 59789 w 593384"/>
              <a:gd name="connsiteY71" fmla="*/ 322767 h 606580"/>
              <a:gd name="connsiteX72" fmla="*/ 59789 w 593384"/>
              <a:gd name="connsiteY72" fmla="*/ 280218 h 606580"/>
              <a:gd name="connsiteX73" fmla="*/ 96289 w 593384"/>
              <a:gd name="connsiteY73" fmla="*/ 293029 h 606580"/>
              <a:gd name="connsiteX74" fmla="*/ 140653 w 593384"/>
              <a:gd name="connsiteY74" fmla="*/ 328258 h 606580"/>
              <a:gd name="connsiteX75" fmla="*/ 157834 w 593384"/>
              <a:gd name="connsiteY75" fmla="*/ 349761 h 606580"/>
              <a:gd name="connsiteX76" fmla="*/ 163790 w 593384"/>
              <a:gd name="connsiteY76" fmla="*/ 372484 h 606580"/>
              <a:gd name="connsiteX77" fmla="*/ 163866 w 593384"/>
              <a:gd name="connsiteY77" fmla="*/ 372942 h 606580"/>
              <a:gd name="connsiteX78" fmla="*/ 359345 w 593384"/>
              <a:gd name="connsiteY78" fmla="*/ 372942 h 606580"/>
              <a:gd name="connsiteX79" fmla="*/ 359345 w 593384"/>
              <a:gd name="connsiteY79" fmla="*/ 361656 h 606580"/>
              <a:gd name="connsiteX80" fmla="*/ 364308 w 593384"/>
              <a:gd name="connsiteY80" fmla="*/ 337942 h 606580"/>
              <a:gd name="connsiteX81" fmla="*/ 377671 w 593384"/>
              <a:gd name="connsiteY81" fmla="*/ 319107 h 606580"/>
              <a:gd name="connsiteX82" fmla="*/ 418065 w 593384"/>
              <a:gd name="connsiteY82" fmla="*/ 303018 h 606580"/>
              <a:gd name="connsiteX83" fmla="*/ 454946 w 593384"/>
              <a:gd name="connsiteY83" fmla="*/ 316133 h 606580"/>
              <a:gd name="connsiteX84" fmla="*/ 571393 w 593384"/>
              <a:gd name="connsiteY84" fmla="*/ 410305 h 606580"/>
              <a:gd name="connsiteX85" fmla="*/ 575822 w 593384"/>
              <a:gd name="connsiteY85" fmla="*/ 414271 h 606580"/>
              <a:gd name="connsiteX86" fmla="*/ 575670 w 593384"/>
              <a:gd name="connsiteY86" fmla="*/ 494412 h 606580"/>
              <a:gd name="connsiteX87" fmla="*/ 571623 w 593384"/>
              <a:gd name="connsiteY87" fmla="*/ 498072 h 606580"/>
              <a:gd name="connsiteX88" fmla="*/ 456779 w 593384"/>
              <a:gd name="connsiteY88" fmla="*/ 592016 h 606580"/>
              <a:gd name="connsiteX89" fmla="*/ 419058 w 593384"/>
              <a:gd name="connsiteY89" fmla="*/ 605589 h 606580"/>
              <a:gd name="connsiteX90" fmla="*/ 377976 w 593384"/>
              <a:gd name="connsiteY90" fmla="*/ 589271 h 606580"/>
              <a:gd name="connsiteX91" fmla="*/ 364385 w 593384"/>
              <a:gd name="connsiteY91" fmla="*/ 570131 h 606580"/>
              <a:gd name="connsiteX92" fmla="*/ 359345 w 593384"/>
              <a:gd name="connsiteY92" fmla="*/ 545959 h 606580"/>
              <a:gd name="connsiteX93" fmla="*/ 359345 w 593384"/>
              <a:gd name="connsiteY93" fmla="*/ 535665 h 606580"/>
              <a:gd name="connsiteX94" fmla="*/ 59713 w 593384"/>
              <a:gd name="connsiteY94" fmla="*/ 535665 h 606580"/>
              <a:gd name="connsiteX95" fmla="*/ 1069 w 593384"/>
              <a:gd name="connsiteY95" fmla="*/ 477027 h 606580"/>
              <a:gd name="connsiteX96" fmla="*/ 1069 w 593384"/>
              <a:gd name="connsiteY96" fmla="*/ 338857 h 606580"/>
              <a:gd name="connsiteX97" fmla="*/ 6032 w 593384"/>
              <a:gd name="connsiteY97" fmla="*/ 315142 h 606580"/>
              <a:gd name="connsiteX98" fmla="*/ 19395 w 593384"/>
              <a:gd name="connsiteY98" fmla="*/ 296308 h 606580"/>
              <a:gd name="connsiteX99" fmla="*/ 59789 w 593384"/>
              <a:gd name="connsiteY99" fmla="*/ 280218 h 606580"/>
              <a:gd name="connsiteX100" fmla="*/ 59757 w 593384"/>
              <a:gd name="connsiteY100" fmla="*/ 279792 h 606580"/>
              <a:gd name="connsiteX101" fmla="*/ 18975 w 593384"/>
              <a:gd name="connsiteY101" fmla="*/ 295955 h 606580"/>
              <a:gd name="connsiteX102" fmla="*/ 5534 w 593384"/>
              <a:gd name="connsiteY102" fmla="*/ 315014 h 606580"/>
              <a:gd name="connsiteX103" fmla="*/ 494 w 593384"/>
              <a:gd name="connsiteY103" fmla="*/ 338877 h 606580"/>
              <a:gd name="connsiteX104" fmla="*/ 494 w 593384"/>
              <a:gd name="connsiteY104" fmla="*/ 477021 h 606580"/>
              <a:gd name="connsiteX105" fmla="*/ 59680 w 593384"/>
              <a:gd name="connsiteY105" fmla="*/ 536105 h 606580"/>
              <a:gd name="connsiteX106" fmla="*/ 358818 w 593384"/>
              <a:gd name="connsiteY106" fmla="*/ 536105 h 606580"/>
              <a:gd name="connsiteX107" fmla="*/ 358818 w 593384"/>
              <a:gd name="connsiteY107" fmla="*/ 545940 h 606580"/>
              <a:gd name="connsiteX108" fmla="*/ 363935 w 593384"/>
              <a:gd name="connsiteY108" fmla="*/ 570260 h 606580"/>
              <a:gd name="connsiteX109" fmla="*/ 377605 w 593384"/>
              <a:gd name="connsiteY109" fmla="*/ 589625 h 606580"/>
              <a:gd name="connsiteX110" fmla="*/ 419074 w 593384"/>
              <a:gd name="connsiteY110" fmla="*/ 606016 h 606580"/>
              <a:gd name="connsiteX111" fmla="*/ 457106 w 593384"/>
              <a:gd name="connsiteY111" fmla="*/ 592446 h 606580"/>
              <a:gd name="connsiteX112" fmla="*/ 571965 w 593384"/>
              <a:gd name="connsiteY112" fmla="*/ 498444 h 606580"/>
              <a:gd name="connsiteX113" fmla="*/ 576089 w 593384"/>
              <a:gd name="connsiteY113" fmla="*/ 494784 h 606580"/>
              <a:gd name="connsiteX114" fmla="*/ 576165 w 593384"/>
              <a:gd name="connsiteY114" fmla="*/ 413895 h 606580"/>
              <a:gd name="connsiteX115" fmla="*/ 571736 w 593384"/>
              <a:gd name="connsiteY115" fmla="*/ 409931 h 606580"/>
              <a:gd name="connsiteX116" fmla="*/ 455273 w 593384"/>
              <a:gd name="connsiteY116" fmla="*/ 315777 h 606580"/>
              <a:gd name="connsiteX117" fmla="*/ 418081 w 593384"/>
              <a:gd name="connsiteY117" fmla="*/ 302587 h 606580"/>
              <a:gd name="connsiteX118" fmla="*/ 377300 w 593384"/>
              <a:gd name="connsiteY118" fmla="*/ 318750 h 606580"/>
              <a:gd name="connsiteX119" fmla="*/ 363859 w 593384"/>
              <a:gd name="connsiteY119" fmla="*/ 337733 h 606580"/>
              <a:gd name="connsiteX120" fmla="*/ 358818 w 593384"/>
              <a:gd name="connsiteY120" fmla="*/ 361672 h 606580"/>
              <a:gd name="connsiteX121" fmla="*/ 358818 w 593384"/>
              <a:gd name="connsiteY121" fmla="*/ 372422 h 606580"/>
              <a:gd name="connsiteX122" fmla="*/ 164306 w 593384"/>
              <a:gd name="connsiteY122" fmla="*/ 372422 h 606580"/>
              <a:gd name="connsiteX123" fmla="*/ 158273 w 593384"/>
              <a:gd name="connsiteY123" fmla="*/ 349550 h 606580"/>
              <a:gd name="connsiteX124" fmla="*/ 140937 w 593384"/>
              <a:gd name="connsiteY124" fmla="*/ 327898 h 606580"/>
              <a:gd name="connsiteX125" fmla="*/ 96566 w 593384"/>
              <a:gd name="connsiteY125" fmla="*/ 292676 h 606580"/>
              <a:gd name="connsiteX126" fmla="*/ 59757 w 593384"/>
              <a:gd name="connsiteY126" fmla="*/ 279792 h 606580"/>
              <a:gd name="connsiteX127" fmla="*/ 59789 w 593384"/>
              <a:gd name="connsiteY127" fmla="*/ 279227 h 606580"/>
              <a:gd name="connsiteX128" fmla="*/ 96899 w 593384"/>
              <a:gd name="connsiteY128" fmla="*/ 292266 h 606580"/>
              <a:gd name="connsiteX129" fmla="*/ 141264 w 593384"/>
              <a:gd name="connsiteY129" fmla="*/ 327495 h 606580"/>
              <a:gd name="connsiteX130" fmla="*/ 158750 w 593384"/>
              <a:gd name="connsiteY130" fmla="*/ 349303 h 606580"/>
              <a:gd name="connsiteX131" fmla="*/ 164782 w 593384"/>
              <a:gd name="connsiteY131" fmla="*/ 371950 h 606580"/>
              <a:gd name="connsiteX132" fmla="*/ 358276 w 593384"/>
              <a:gd name="connsiteY132" fmla="*/ 371950 h 606580"/>
              <a:gd name="connsiteX133" fmla="*/ 358276 w 593384"/>
              <a:gd name="connsiteY133" fmla="*/ 361656 h 606580"/>
              <a:gd name="connsiteX134" fmla="*/ 363392 w 593384"/>
              <a:gd name="connsiteY134" fmla="*/ 337560 h 606580"/>
              <a:gd name="connsiteX135" fmla="*/ 376984 w 593384"/>
              <a:gd name="connsiteY135" fmla="*/ 318345 h 606580"/>
              <a:gd name="connsiteX136" fmla="*/ 418065 w 593384"/>
              <a:gd name="connsiteY136" fmla="*/ 302027 h 606580"/>
              <a:gd name="connsiteX137" fmla="*/ 455557 w 593384"/>
              <a:gd name="connsiteY137" fmla="*/ 315371 h 606580"/>
              <a:gd name="connsiteX138" fmla="*/ 572004 w 593384"/>
              <a:gd name="connsiteY138" fmla="*/ 409543 h 606580"/>
              <a:gd name="connsiteX139" fmla="*/ 576510 w 593384"/>
              <a:gd name="connsiteY139" fmla="*/ 413584 h 606580"/>
              <a:gd name="connsiteX140" fmla="*/ 576357 w 593384"/>
              <a:gd name="connsiteY140" fmla="*/ 495099 h 606580"/>
              <a:gd name="connsiteX141" fmla="*/ 572233 w 593384"/>
              <a:gd name="connsiteY141" fmla="*/ 498835 h 606580"/>
              <a:gd name="connsiteX142" fmla="*/ 457390 w 593384"/>
              <a:gd name="connsiteY142" fmla="*/ 592855 h 606580"/>
              <a:gd name="connsiteX143" fmla="*/ 419058 w 593384"/>
              <a:gd name="connsiteY143" fmla="*/ 606580 h 606580"/>
              <a:gd name="connsiteX144" fmla="*/ 377289 w 593384"/>
              <a:gd name="connsiteY144" fmla="*/ 589957 h 606580"/>
              <a:gd name="connsiteX145" fmla="*/ 363468 w 593384"/>
              <a:gd name="connsiteY145" fmla="*/ 570512 h 606580"/>
              <a:gd name="connsiteX146" fmla="*/ 358276 w 593384"/>
              <a:gd name="connsiteY146" fmla="*/ 545959 h 606580"/>
              <a:gd name="connsiteX147" fmla="*/ 358276 w 593384"/>
              <a:gd name="connsiteY147" fmla="*/ 536656 h 606580"/>
              <a:gd name="connsiteX148" fmla="*/ 59713 w 593384"/>
              <a:gd name="connsiteY148" fmla="*/ 536656 h 606580"/>
              <a:gd name="connsiteX149" fmla="*/ 0 w 593384"/>
              <a:gd name="connsiteY149" fmla="*/ 477027 h 606580"/>
              <a:gd name="connsiteX150" fmla="*/ 0 w 593384"/>
              <a:gd name="connsiteY150" fmla="*/ 338857 h 606580"/>
              <a:gd name="connsiteX151" fmla="*/ 5116 w 593384"/>
              <a:gd name="connsiteY151" fmla="*/ 314761 h 606580"/>
              <a:gd name="connsiteX152" fmla="*/ 18632 w 593384"/>
              <a:gd name="connsiteY152" fmla="*/ 295621 h 606580"/>
              <a:gd name="connsiteX153" fmla="*/ 59789 w 593384"/>
              <a:gd name="connsiteY153" fmla="*/ 279227 h 606580"/>
              <a:gd name="connsiteX154" fmla="*/ 174327 w 593384"/>
              <a:gd name="connsiteY154" fmla="*/ 44608 h 606580"/>
              <a:gd name="connsiteX155" fmla="*/ 164247 w 593384"/>
              <a:gd name="connsiteY155" fmla="*/ 48192 h 606580"/>
              <a:gd name="connsiteX156" fmla="*/ 49403 w 593384"/>
              <a:gd name="connsiteY156" fmla="*/ 142211 h 606580"/>
              <a:gd name="connsiteX157" fmla="*/ 48487 w 593384"/>
              <a:gd name="connsiteY157" fmla="*/ 142974 h 606580"/>
              <a:gd name="connsiteX158" fmla="*/ 48487 w 593384"/>
              <a:gd name="connsiteY158" fmla="*/ 161580 h 606580"/>
              <a:gd name="connsiteX159" fmla="*/ 49480 w 593384"/>
              <a:gd name="connsiteY159" fmla="*/ 162418 h 606580"/>
              <a:gd name="connsiteX160" fmla="*/ 165851 w 593384"/>
              <a:gd name="connsiteY160" fmla="*/ 256590 h 606580"/>
              <a:gd name="connsiteX161" fmla="*/ 175319 w 593384"/>
              <a:gd name="connsiteY161" fmla="*/ 259946 h 606580"/>
              <a:gd name="connsiteX162" fmla="*/ 190438 w 593384"/>
              <a:gd name="connsiteY162" fmla="*/ 244924 h 606580"/>
              <a:gd name="connsiteX163" fmla="*/ 190438 w 593384"/>
              <a:gd name="connsiteY163" fmla="*/ 206111 h 606580"/>
              <a:gd name="connsiteX164" fmla="*/ 206550 w 593384"/>
              <a:gd name="connsiteY164" fmla="*/ 190098 h 606580"/>
              <a:gd name="connsiteX165" fmla="*/ 456931 w 593384"/>
              <a:gd name="connsiteY165" fmla="*/ 190098 h 606580"/>
              <a:gd name="connsiteX166" fmla="*/ 473042 w 593384"/>
              <a:gd name="connsiteY166" fmla="*/ 206111 h 606580"/>
              <a:gd name="connsiteX167" fmla="*/ 473042 w 593384"/>
              <a:gd name="connsiteY167" fmla="*/ 229978 h 606580"/>
              <a:gd name="connsiteX168" fmla="*/ 479915 w 593384"/>
              <a:gd name="connsiteY168" fmla="*/ 244238 h 606580"/>
              <a:gd name="connsiteX169" fmla="*/ 524279 w 593384"/>
              <a:gd name="connsiteY169" fmla="*/ 279466 h 606580"/>
              <a:gd name="connsiteX170" fmla="*/ 533595 w 593384"/>
              <a:gd name="connsiteY170" fmla="*/ 282745 h 606580"/>
              <a:gd name="connsiteX171" fmla="*/ 548714 w 593384"/>
              <a:gd name="connsiteY171" fmla="*/ 267723 h 606580"/>
              <a:gd name="connsiteX172" fmla="*/ 548714 w 593384"/>
              <a:gd name="connsiteY172" fmla="*/ 129553 h 606580"/>
              <a:gd name="connsiteX173" fmla="*/ 533671 w 593384"/>
              <a:gd name="connsiteY173" fmla="*/ 114532 h 606580"/>
              <a:gd name="connsiteX174" fmla="*/ 206550 w 593384"/>
              <a:gd name="connsiteY174" fmla="*/ 114532 h 606580"/>
              <a:gd name="connsiteX175" fmla="*/ 190438 w 593384"/>
              <a:gd name="connsiteY175" fmla="*/ 98442 h 606580"/>
              <a:gd name="connsiteX176" fmla="*/ 190438 w 593384"/>
              <a:gd name="connsiteY176" fmla="*/ 60621 h 606580"/>
              <a:gd name="connsiteX177" fmla="*/ 174327 w 593384"/>
              <a:gd name="connsiteY177" fmla="*/ 44608 h 606580"/>
              <a:gd name="connsiteX178" fmla="*/ 174289 w 593384"/>
              <a:gd name="connsiteY178" fmla="*/ 44097 h 606580"/>
              <a:gd name="connsiteX179" fmla="*/ 190936 w 593384"/>
              <a:gd name="connsiteY179" fmla="*/ 60641 h 606580"/>
              <a:gd name="connsiteX180" fmla="*/ 190936 w 593384"/>
              <a:gd name="connsiteY180" fmla="*/ 98455 h 606580"/>
              <a:gd name="connsiteX181" fmla="*/ 206513 w 593384"/>
              <a:gd name="connsiteY181" fmla="*/ 114008 h 606580"/>
              <a:gd name="connsiteX182" fmla="*/ 533641 w 593384"/>
              <a:gd name="connsiteY182" fmla="*/ 114008 h 606580"/>
              <a:gd name="connsiteX183" fmla="*/ 549218 w 593384"/>
              <a:gd name="connsiteY183" fmla="*/ 129560 h 606580"/>
              <a:gd name="connsiteX184" fmla="*/ 549218 w 593384"/>
              <a:gd name="connsiteY184" fmla="*/ 267704 h 606580"/>
              <a:gd name="connsiteX185" fmla="*/ 533564 w 593384"/>
              <a:gd name="connsiteY185" fmla="*/ 283257 h 606580"/>
              <a:gd name="connsiteX186" fmla="*/ 523943 w 593384"/>
              <a:gd name="connsiteY186" fmla="*/ 279826 h 606580"/>
              <a:gd name="connsiteX187" fmla="*/ 479578 w 593384"/>
              <a:gd name="connsiteY187" fmla="*/ 244604 h 606580"/>
              <a:gd name="connsiteX188" fmla="*/ 472476 w 593384"/>
              <a:gd name="connsiteY188" fmla="*/ 229966 h 606580"/>
              <a:gd name="connsiteX189" fmla="*/ 472476 w 593384"/>
              <a:gd name="connsiteY189" fmla="*/ 206104 h 606580"/>
              <a:gd name="connsiteX190" fmla="*/ 456899 w 593384"/>
              <a:gd name="connsiteY190" fmla="*/ 190551 h 606580"/>
              <a:gd name="connsiteX191" fmla="*/ 206513 w 593384"/>
              <a:gd name="connsiteY191" fmla="*/ 190551 h 606580"/>
              <a:gd name="connsiteX192" fmla="*/ 190936 w 593384"/>
              <a:gd name="connsiteY192" fmla="*/ 206104 h 606580"/>
              <a:gd name="connsiteX193" fmla="*/ 190936 w 593384"/>
              <a:gd name="connsiteY193" fmla="*/ 244909 h 606580"/>
              <a:gd name="connsiteX194" fmla="*/ 175282 w 593384"/>
              <a:gd name="connsiteY194" fmla="*/ 260462 h 606580"/>
              <a:gd name="connsiteX195" fmla="*/ 165508 w 593384"/>
              <a:gd name="connsiteY195" fmla="*/ 256955 h 606580"/>
              <a:gd name="connsiteX196" fmla="*/ 49058 w 593384"/>
              <a:gd name="connsiteY196" fmla="*/ 162800 h 606580"/>
              <a:gd name="connsiteX197" fmla="*/ 48066 w 593384"/>
              <a:gd name="connsiteY197" fmla="*/ 161885 h 606580"/>
              <a:gd name="connsiteX198" fmla="*/ 48142 w 593384"/>
              <a:gd name="connsiteY198" fmla="*/ 142673 h 606580"/>
              <a:gd name="connsiteX199" fmla="*/ 49058 w 593384"/>
              <a:gd name="connsiteY199" fmla="*/ 141835 h 606580"/>
              <a:gd name="connsiteX200" fmla="*/ 163904 w 593384"/>
              <a:gd name="connsiteY200" fmla="*/ 47833 h 606580"/>
              <a:gd name="connsiteX201" fmla="*/ 174289 w 593384"/>
              <a:gd name="connsiteY201" fmla="*/ 44097 h 606580"/>
              <a:gd name="connsiteX202" fmla="*/ 174327 w 593384"/>
              <a:gd name="connsiteY202" fmla="*/ 43540 h 606580"/>
              <a:gd name="connsiteX203" fmla="*/ 163636 w 593384"/>
              <a:gd name="connsiteY203" fmla="*/ 47429 h 606580"/>
              <a:gd name="connsiteX204" fmla="*/ 48793 w 593384"/>
              <a:gd name="connsiteY204" fmla="*/ 141449 h 606580"/>
              <a:gd name="connsiteX205" fmla="*/ 47800 w 593384"/>
              <a:gd name="connsiteY205" fmla="*/ 142288 h 606580"/>
              <a:gd name="connsiteX206" fmla="*/ 47800 w 593384"/>
              <a:gd name="connsiteY206" fmla="*/ 162266 h 606580"/>
              <a:gd name="connsiteX207" fmla="*/ 48793 w 593384"/>
              <a:gd name="connsiteY207" fmla="*/ 163181 h 606580"/>
              <a:gd name="connsiteX208" fmla="*/ 165240 w 593384"/>
              <a:gd name="connsiteY208" fmla="*/ 257353 h 606580"/>
              <a:gd name="connsiteX209" fmla="*/ 175319 w 593384"/>
              <a:gd name="connsiteY209" fmla="*/ 261013 h 606580"/>
              <a:gd name="connsiteX210" fmla="*/ 191431 w 593384"/>
              <a:gd name="connsiteY210" fmla="*/ 244924 h 606580"/>
              <a:gd name="connsiteX211" fmla="*/ 191431 w 593384"/>
              <a:gd name="connsiteY211" fmla="*/ 206111 h 606580"/>
              <a:gd name="connsiteX212" fmla="*/ 206550 w 593384"/>
              <a:gd name="connsiteY212" fmla="*/ 191089 h 606580"/>
              <a:gd name="connsiteX213" fmla="*/ 456931 w 593384"/>
              <a:gd name="connsiteY213" fmla="*/ 191089 h 606580"/>
              <a:gd name="connsiteX214" fmla="*/ 472050 w 593384"/>
              <a:gd name="connsiteY214" fmla="*/ 206111 h 606580"/>
              <a:gd name="connsiteX215" fmla="*/ 472050 w 593384"/>
              <a:gd name="connsiteY215" fmla="*/ 229978 h 606580"/>
              <a:gd name="connsiteX216" fmla="*/ 479304 w 593384"/>
              <a:gd name="connsiteY216" fmla="*/ 245000 h 606580"/>
              <a:gd name="connsiteX217" fmla="*/ 523668 w 593384"/>
              <a:gd name="connsiteY217" fmla="*/ 280229 h 606580"/>
              <a:gd name="connsiteX218" fmla="*/ 533595 w 593384"/>
              <a:gd name="connsiteY218" fmla="*/ 283813 h 606580"/>
              <a:gd name="connsiteX219" fmla="*/ 549707 w 593384"/>
              <a:gd name="connsiteY219" fmla="*/ 267723 h 606580"/>
              <a:gd name="connsiteX220" fmla="*/ 549707 w 593384"/>
              <a:gd name="connsiteY220" fmla="*/ 129553 h 606580"/>
              <a:gd name="connsiteX221" fmla="*/ 533671 w 593384"/>
              <a:gd name="connsiteY221" fmla="*/ 113464 h 606580"/>
              <a:gd name="connsiteX222" fmla="*/ 206550 w 593384"/>
              <a:gd name="connsiteY222" fmla="*/ 113464 h 606580"/>
              <a:gd name="connsiteX223" fmla="*/ 191431 w 593384"/>
              <a:gd name="connsiteY223" fmla="*/ 98442 h 606580"/>
              <a:gd name="connsiteX224" fmla="*/ 191431 w 593384"/>
              <a:gd name="connsiteY224" fmla="*/ 60621 h 606580"/>
              <a:gd name="connsiteX225" fmla="*/ 174327 w 593384"/>
              <a:gd name="connsiteY225" fmla="*/ 43540 h 606580"/>
              <a:gd name="connsiteX226" fmla="*/ 174327 w 593384"/>
              <a:gd name="connsiteY226" fmla="*/ 991 h 606580"/>
              <a:gd name="connsiteX227" fmla="*/ 215408 w 593384"/>
              <a:gd name="connsiteY227" fmla="*/ 17309 h 606580"/>
              <a:gd name="connsiteX228" fmla="*/ 228999 w 593384"/>
              <a:gd name="connsiteY228" fmla="*/ 36449 h 606580"/>
              <a:gd name="connsiteX229" fmla="*/ 234039 w 593384"/>
              <a:gd name="connsiteY229" fmla="*/ 60621 h 606580"/>
              <a:gd name="connsiteX230" fmla="*/ 234039 w 593384"/>
              <a:gd name="connsiteY230" fmla="*/ 70915 h 606580"/>
              <a:gd name="connsiteX231" fmla="*/ 533671 w 593384"/>
              <a:gd name="connsiteY231" fmla="*/ 70915 h 606580"/>
              <a:gd name="connsiteX232" fmla="*/ 592315 w 593384"/>
              <a:gd name="connsiteY232" fmla="*/ 129553 h 606580"/>
              <a:gd name="connsiteX233" fmla="*/ 592315 w 593384"/>
              <a:gd name="connsiteY233" fmla="*/ 267723 h 606580"/>
              <a:gd name="connsiteX234" fmla="*/ 587352 w 593384"/>
              <a:gd name="connsiteY234" fmla="*/ 291438 h 606580"/>
              <a:gd name="connsiteX235" fmla="*/ 573989 w 593384"/>
              <a:gd name="connsiteY235" fmla="*/ 310272 h 606580"/>
              <a:gd name="connsiteX236" fmla="*/ 533595 w 593384"/>
              <a:gd name="connsiteY236" fmla="*/ 326285 h 606580"/>
              <a:gd name="connsiteX237" fmla="*/ 497095 w 593384"/>
              <a:gd name="connsiteY237" fmla="*/ 313551 h 606580"/>
              <a:gd name="connsiteX238" fmla="*/ 452731 w 593384"/>
              <a:gd name="connsiteY238" fmla="*/ 278323 h 606580"/>
              <a:gd name="connsiteX239" fmla="*/ 435550 w 593384"/>
              <a:gd name="connsiteY239" fmla="*/ 256819 h 606580"/>
              <a:gd name="connsiteX240" fmla="*/ 429594 w 593384"/>
              <a:gd name="connsiteY240" fmla="*/ 234096 h 606580"/>
              <a:gd name="connsiteX241" fmla="*/ 429518 w 593384"/>
              <a:gd name="connsiteY241" fmla="*/ 233638 h 606580"/>
              <a:gd name="connsiteX242" fmla="*/ 234039 w 593384"/>
              <a:gd name="connsiteY242" fmla="*/ 233638 h 606580"/>
              <a:gd name="connsiteX243" fmla="*/ 234039 w 593384"/>
              <a:gd name="connsiteY243" fmla="*/ 244924 h 606580"/>
              <a:gd name="connsiteX244" fmla="*/ 229076 w 593384"/>
              <a:gd name="connsiteY244" fmla="*/ 268638 h 606580"/>
              <a:gd name="connsiteX245" fmla="*/ 215713 w 593384"/>
              <a:gd name="connsiteY245" fmla="*/ 287473 h 606580"/>
              <a:gd name="connsiteX246" fmla="*/ 175319 w 593384"/>
              <a:gd name="connsiteY246" fmla="*/ 303562 h 606580"/>
              <a:gd name="connsiteX247" fmla="*/ 138438 w 593384"/>
              <a:gd name="connsiteY247" fmla="*/ 290447 h 606580"/>
              <a:gd name="connsiteX248" fmla="*/ 21991 w 593384"/>
              <a:gd name="connsiteY248" fmla="*/ 196275 h 606580"/>
              <a:gd name="connsiteX249" fmla="*/ 17562 w 593384"/>
              <a:gd name="connsiteY249" fmla="*/ 192309 h 606580"/>
              <a:gd name="connsiteX250" fmla="*/ 17714 w 593384"/>
              <a:gd name="connsiteY250" fmla="*/ 112168 h 606580"/>
              <a:gd name="connsiteX251" fmla="*/ 21762 w 593384"/>
              <a:gd name="connsiteY251" fmla="*/ 108508 h 606580"/>
              <a:gd name="connsiteX252" fmla="*/ 136605 w 593384"/>
              <a:gd name="connsiteY252" fmla="*/ 14564 h 606580"/>
              <a:gd name="connsiteX253" fmla="*/ 174327 w 593384"/>
              <a:gd name="connsiteY253" fmla="*/ 991 h 606580"/>
              <a:gd name="connsiteX254" fmla="*/ 174289 w 593384"/>
              <a:gd name="connsiteY254" fmla="*/ 565 h 606580"/>
              <a:gd name="connsiteX255" fmla="*/ 136262 w 593384"/>
              <a:gd name="connsiteY255" fmla="*/ 14135 h 606580"/>
              <a:gd name="connsiteX256" fmla="*/ 21416 w 593384"/>
              <a:gd name="connsiteY256" fmla="*/ 108137 h 606580"/>
              <a:gd name="connsiteX257" fmla="*/ 17293 w 593384"/>
              <a:gd name="connsiteY257" fmla="*/ 111797 h 606580"/>
              <a:gd name="connsiteX258" fmla="*/ 17216 w 593384"/>
              <a:gd name="connsiteY258" fmla="*/ 192686 h 606580"/>
              <a:gd name="connsiteX259" fmla="*/ 21645 w 593384"/>
              <a:gd name="connsiteY259" fmla="*/ 196650 h 606580"/>
              <a:gd name="connsiteX260" fmla="*/ 138095 w 593384"/>
              <a:gd name="connsiteY260" fmla="*/ 290805 h 606580"/>
              <a:gd name="connsiteX261" fmla="*/ 175282 w 593384"/>
              <a:gd name="connsiteY261" fmla="*/ 303994 h 606580"/>
              <a:gd name="connsiteX262" fmla="*/ 216058 w 593384"/>
              <a:gd name="connsiteY262" fmla="*/ 287831 h 606580"/>
              <a:gd name="connsiteX263" fmla="*/ 229498 w 593384"/>
              <a:gd name="connsiteY263" fmla="*/ 268848 h 606580"/>
              <a:gd name="connsiteX264" fmla="*/ 234538 w 593384"/>
              <a:gd name="connsiteY264" fmla="*/ 244909 h 606580"/>
              <a:gd name="connsiteX265" fmla="*/ 234538 w 593384"/>
              <a:gd name="connsiteY265" fmla="*/ 234159 h 606580"/>
              <a:gd name="connsiteX266" fmla="*/ 429027 w 593384"/>
              <a:gd name="connsiteY266" fmla="*/ 234159 h 606580"/>
              <a:gd name="connsiteX267" fmla="*/ 435060 w 593384"/>
              <a:gd name="connsiteY267" fmla="*/ 257031 h 606580"/>
              <a:gd name="connsiteX268" fmla="*/ 452393 w 593384"/>
              <a:gd name="connsiteY268" fmla="*/ 278683 h 606580"/>
              <a:gd name="connsiteX269" fmla="*/ 496759 w 593384"/>
              <a:gd name="connsiteY269" fmla="*/ 313905 h 606580"/>
              <a:gd name="connsiteX270" fmla="*/ 533564 w 593384"/>
              <a:gd name="connsiteY270" fmla="*/ 326789 h 606580"/>
              <a:gd name="connsiteX271" fmla="*/ 574341 w 593384"/>
              <a:gd name="connsiteY271" fmla="*/ 310550 h 606580"/>
              <a:gd name="connsiteX272" fmla="*/ 587780 w 593384"/>
              <a:gd name="connsiteY272" fmla="*/ 291567 h 606580"/>
              <a:gd name="connsiteX273" fmla="*/ 592820 w 593384"/>
              <a:gd name="connsiteY273" fmla="*/ 267704 h 606580"/>
              <a:gd name="connsiteX274" fmla="*/ 592820 w 593384"/>
              <a:gd name="connsiteY274" fmla="*/ 129560 h 606580"/>
              <a:gd name="connsiteX275" fmla="*/ 533641 w 593384"/>
              <a:gd name="connsiteY275" fmla="*/ 70476 h 606580"/>
              <a:gd name="connsiteX276" fmla="*/ 234538 w 593384"/>
              <a:gd name="connsiteY276" fmla="*/ 70476 h 606580"/>
              <a:gd name="connsiteX277" fmla="*/ 234538 w 593384"/>
              <a:gd name="connsiteY277" fmla="*/ 60641 h 606580"/>
              <a:gd name="connsiteX278" fmla="*/ 229421 w 593384"/>
              <a:gd name="connsiteY278" fmla="*/ 36321 h 606580"/>
              <a:gd name="connsiteX279" fmla="*/ 215753 w 593384"/>
              <a:gd name="connsiteY279" fmla="*/ 16956 h 606580"/>
              <a:gd name="connsiteX280" fmla="*/ 174289 w 593384"/>
              <a:gd name="connsiteY280" fmla="*/ 565 h 606580"/>
              <a:gd name="connsiteX281" fmla="*/ 174327 w 593384"/>
              <a:gd name="connsiteY281" fmla="*/ 0 h 606580"/>
              <a:gd name="connsiteX282" fmla="*/ 216095 w 593384"/>
              <a:gd name="connsiteY282" fmla="*/ 16623 h 606580"/>
              <a:gd name="connsiteX283" fmla="*/ 229916 w 593384"/>
              <a:gd name="connsiteY283" fmla="*/ 36068 h 606580"/>
              <a:gd name="connsiteX284" fmla="*/ 235108 w 593384"/>
              <a:gd name="connsiteY284" fmla="*/ 60621 h 606580"/>
              <a:gd name="connsiteX285" fmla="*/ 235108 w 593384"/>
              <a:gd name="connsiteY285" fmla="*/ 69924 h 606580"/>
              <a:gd name="connsiteX286" fmla="*/ 533671 w 593384"/>
              <a:gd name="connsiteY286" fmla="*/ 69924 h 606580"/>
              <a:gd name="connsiteX287" fmla="*/ 593384 w 593384"/>
              <a:gd name="connsiteY287" fmla="*/ 129553 h 606580"/>
              <a:gd name="connsiteX288" fmla="*/ 593384 w 593384"/>
              <a:gd name="connsiteY288" fmla="*/ 267723 h 606580"/>
              <a:gd name="connsiteX289" fmla="*/ 588268 w 593384"/>
              <a:gd name="connsiteY289" fmla="*/ 291819 h 606580"/>
              <a:gd name="connsiteX290" fmla="*/ 574752 w 593384"/>
              <a:gd name="connsiteY290" fmla="*/ 310959 h 606580"/>
              <a:gd name="connsiteX291" fmla="*/ 533595 w 593384"/>
              <a:gd name="connsiteY291" fmla="*/ 327353 h 606580"/>
              <a:gd name="connsiteX292" fmla="*/ 496485 w 593384"/>
              <a:gd name="connsiteY292" fmla="*/ 314314 h 606580"/>
              <a:gd name="connsiteX293" fmla="*/ 452120 w 593384"/>
              <a:gd name="connsiteY293" fmla="*/ 279085 h 606580"/>
              <a:gd name="connsiteX294" fmla="*/ 434634 w 593384"/>
              <a:gd name="connsiteY294" fmla="*/ 257277 h 606580"/>
              <a:gd name="connsiteX295" fmla="*/ 428602 w 593384"/>
              <a:gd name="connsiteY295" fmla="*/ 234630 h 606580"/>
              <a:gd name="connsiteX296" fmla="*/ 235108 w 593384"/>
              <a:gd name="connsiteY296" fmla="*/ 234630 h 606580"/>
              <a:gd name="connsiteX297" fmla="*/ 235108 w 593384"/>
              <a:gd name="connsiteY297" fmla="*/ 244924 h 606580"/>
              <a:gd name="connsiteX298" fmla="*/ 229992 w 593384"/>
              <a:gd name="connsiteY298" fmla="*/ 269020 h 606580"/>
              <a:gd name="connsiteX299" fmla="*/ 216400 w 593384"/>
              <a:gd name="connsiteY299" fmla="*/ 288235 h 606580"/>
              <a:gd name="connsiteX300" fmla="*/ 175319 w 593384"/>
              <a:gd name="connsiteY300" fmla="*/ 304553 h 606580"/>
              <a:gd name="connsiteX301" fmla="*/ 137827 w 593384"/>
              <a:gd name="connsiteY301" fmla="*/ 291209 h 606580"/>
              <a:gd name="connsiteX302" fmla="*/ 21380 w 593384"/>
              <a:gd name="connsiteY302" fmla="*/ 197037 h 606580"/>
              <a:gd name="connsiteX303" fmla="*/ 16875 w 593384"/>
              <a:gd name="connsiteY303" fmla="*/ 192996 h 606580"/>
              <a:gd name="connsiteX304" fmla="*/ 17027 w 593384"/>
              <a:gd name="connsiteY304" fmla="*/ 111405 h 606580"/>
              <a:gd name="connsiteX305" fmla="*/ 21151 w 593384"/>
              <a:gd name="connsiteY305" fmla="*/ 107745 h 606580"/>
              <a:gd name="connsiteX306" fmla="*/ 135994 w 593384"/>
              <a:gd name="connsiteY306" fmla="*/ 13725 h 606580"/>
              <a:gd name="connsiteX307" fmla="*/ 174327 w 593384"/>
              <a:gd name="connsiteY307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593384" h="606580">
                <a:moveTo>
                  <a:pt x="59789" y="323835"/>
                </a:moveTo>
                <a:cubicBezTo>
                  <a:pt x="52535" y="323835"/>
                  <a:pt x="44670" y="329554"/>
                  <a:pt x="44670" y="338857"/>
                </a:cubicBezTo>
                <a:lnTo>
                  <a:pt x="44670" y="477027"/>
                </a:lnTo>
                <a:cubicBezTo>
                  <a:pt x="44670" y="485338"/>
                  <a:pt x="51390" y="492048"/>
                  <a:pt x="59713" y="492048"/>
                </a:cubicBezTo>
                <a:lnTo>
                  <a:pt x="386834" y="492048"/>
                </a:lnTo>
                <a:cubicBezTo>
                  <a:pt x="395692" y="492048"/>
                  <a:pt x="402946" y="499292"/>
                  <a:pt x="402946" y="508138"/>
                </a:cubicBezTo>
                <a:lnTo>
                  <a:pt x="402946" y="545959"/>
                </a:lnTo>
                <a:cubicBezTo>
                  <a:pt x="402946" y="555872"/>
                  <a:pt x="411269" y="561972"/>
                  <a:pt x="419058" y="561972"/>
                </a:cubicBezTo>
                <a:cubicBezTo>
                  <a:pt x="422723" y="561972"/>
                  <a:pt x="426159" y="560752"/>
                  <a:pt x="429137" y="558388"/>
                </a:cubicBezTo>
                <a:lnTo>
                  <a:pt x="543981" y="464369"/>
                </a:lnTo>
                <a:cubicBezTo>
                  <a:pt x="544286" y="464140"/>
                  <a:pt x="544592" y="463835"/>
                  <a:pt x="544897" y="463606"/>
                </a:cubicBezTo>
                <a:cubicBezTo>
                  <a:pt x="550013" y="458497"/>
                  <a:pt x="550013" y="450109"/>
                  <a:pt x="544897" y="445000"/>
                </a:cubicBezTo>
                <a:cubicBezTo>
                  <a:pt x="544592" y="444695"/>
                  <a:pt x="544210" y="444390"/>
                  <a:pt x="543904" y="444162"/>
                </a:cubicBezTo>
                <a:lnTo>
                  <a:pt x="427533" y="349990"/>
                </a:lnTo>
                <a:cubicBezTo>
                  <a:pt x="424784" y="347778"/>
                  <a:pt x="421501" y="346634"/>
                  <a:pt x="418065" y="346634"/>
                </a:cubicBezTo>
                <a:cubicBezTo>
                  <a:pt x="410811" y="346634"/>
                  <a:pt x="402946" y="352353"/>
                  <a:pt x="402946" y="361656"/>
                </a:cubicBezTo>
                <a:lnTo>
                  <a:pt x="402946" y="400469"/>
                </a:lnTo>
                <a:cubicBezTo>
                  <a:pt x="402946" y="409314"/>
                  <a:pt x="395692" y="416482"/>
                  <a:pt x="386834" y="416482"/>
                </a:cubicBezTo>
                <a:lnTo>
                  <a:pt x="136453" y="416482"/>
                </a:lnTo>
                <a:cubicBezTo>
                  <a:pt x="127519" y="416482"/>
                  <a:pt x="120342" y="409314"/>
                  <a:pt x="120342" y="400469"/>
                </a:cubicBezTo>
                <a:lnTo>
                  <a:pt x="120342" y="376602"/>
                </a:lnTo>
                <a:cubicBezTo>
                  <a:pt x="120342" y="371035"/>
                  <a:pt x="117822" y="365850"/>
                  <a:pt x="113469" y="362342"/>
                </a:cubicBezTo>
                <a:lnTo>
                  <a:pt x="69105" y="327114"/>
                </a:lnTo>
                <a:cubicBezTo>
                  <a:pt x="66356" y="324979"/>
                  <a:pt x="63149" y="323835"/>
                  <a:pt x="59789" y="323835"/>
                </a:cubicBezTo>
                <a:close/>
                <a:moveTo>
                  <a:pt x="59757" y="323324"/>
                </a:moveTo>
                <a:cubicBezTo>
                  <a:pt x="63040" y="323324"/>
                  <a:pt x="66401" y="324391"/>
                  <a:pt x="69379" y="326755"/>
                </a:cubicBezTo>
                <a:lnTo>
                  <a:pt x="113750" y="361977"/>
                </a:lnTo>
                <a:cubicBezTo>
                  <a:pt x="118255" y="365484"/>
                  <a:pt x="120852" y="370897"/>
                  <a:pt x="120852" y="376615"/>
                </a:cubicBezTo>
                <a:lnTo>
                  <a:pt x="120852" y="400477"/>
                </a:lnTo>
                <a:cubicBezTo>
                  <a:pt x="120852" y="409016"/>
                  <a:pt x="127802" y="416030"/>
                  <a:pt x="136431" y="416030"/>
                </a:cubicBezTo>
                <a:lnTo>
                  <a:pt x="386846" y="416030"/>
                </a:lnTo>
                <a:cubicBezTo>
                  <a:pt x="395476" y="416030"/>
                  <a:pt x="402425" y="409016"/>
                  <a:pt x="402425" y="400477"/>
                </a:cubicBezTo>
                <a:lnTo>
                  <a:pt x="402425" y="361672"/>
                </a:lnTo>
                <a:cubicBezTo>
                  <a:pt x="402425" y="352447"/>
                  <a:pt x="410062" y="346119"/>
                  <a:pt x="418081" y="346119"/>
                </a:cubicBezTo>
                <a:cubicBezTo>
                  <a:pt x="421441" y="346119"/>
                  <a:pt x="424878" y="347187"/>
                  <a:pt x="427856" y="349626"/>
                </a:cubicBezTo>
                <a:lnTo>
                  <a:pt x="544319" y="443781"/>
                </a:lnTo>
                <a:cubicBezTo>
                  <a:pt x="544625" y="444086"/>
                  <a:pt x="545007" y="444314"/>
                  <a:pt x="545312" y="444696"/>
                </a:cubicBezTo>
                <a:cubicBezTo>
                  <a:pt x="550582" y="449956"/>
                  <a:pt x="550582" y="458647"/>
                  <a:pt x="545236" y="463908"/>
                </a:cubicBezTo>
                <a:cubicBezTo>
                  <a:pt x="544930" y="464213"/>
                  <a:pt x="544625" y="464518"/>
                  <a:pt x="544319" y="464746"/>
                </a:cubicBezTo>
                <a:lnTo>
                  <a:pt x="429460" y="558748"/>
                </a:lnTo>
                <a:cubicBezTo>
                  <a:pt x="426252" y="561340"/>
                  <a:pt x="422587" y="562484"/>
                  <a:pt x="419074" y="562484"/>
                </a:cubicBezTo>
                <a:cubicBezTo>
                  <a:pt x="410520" y="562484"/>
                  <a:pt x="402425" y="555775"/>
                  <a:pt x="402425" y="545940"/>
                </a:cubicBezTo>
                <a:lnTo>
                  <a:pt x="402425" y="508126"/>
                </a:lnTo>
                <a:cubicBezTo>
                  <a:pt x="402425" y="499511"/>
                  <a:pt x="395476" y="492573"/>
                  <a:pt x="386846" y="492573"/>
                </a:cubicBezTo>
                <a:lnTo>
                  <a:pt x="59680" y="492573"/>
                </a:lnTo>
                <a:cubicBezTo>
                  <a:pt x="51127" y="492573"/>
                  <a:pt x="44101" y="485636"/>
                  <a:pt x="44101" y="477021"/>
                </a:cubicBezTo>
                <a:lnTo>
                  <a:pt x="44101" y="338877"/>
                </a:lnTo>
                <a:cubicBezTo>
                  <a:pt x="44101" y="329652"/>
                  <a:pt x="51738" y="323324"/>
                  <a:pt x="59757" y="323324"/>
                </a:cubicBezTo>
                <a:close/>
                <a:moveTo>
                  <a:pt x="59789" y="322767"/>
                </a:moveTo>
                <a:cubicBezTo>
                  <a:pt x="52000" y="322767"/>
                  <a:pt x="43677" y="328944"/>
                  <a:pt x="43677" y="338857"/>
                </a:cubicBezTo>
                <a:lnTo>
                  <a:pt x="43677" y="477027"/>
                </a:lnTo>
                <a:cubicBezTo>
                  <a:pt x="43677" y="485872"/>
                  <a:pt x="50855" y="493116"/>
                  <a:pt x="59713" y="493116"/>
                </a:cubicBezTo>
                <a:lnTo>
                  <a:pt x="386834" y="493116"/>
                </a:lnTo>
                <a:cubicBezTo>
                  <a:pt x="395157" y="493116"/>
                  <a:pt x="401953" y="499826"/>
                  <a:pt x="401953" y="508138"/>
                </a:cubicBezTo>
                <a:lnTo>
                  <a:pt x="401953" y="545959"/>
                </a:lnTo>
                <a:cubicBezTo>
                  <a:pt x="401953" y="556482"/>
                  <a:pt x="410811" y="563040"/>
                  <a:pt x="419058" y="563040"/>
                </a:cubicBezTo>
                <a:cubicBezTo>
                  <a:pt x="422952" y="563040"/>
                  <a:pt x="426617" y="561667"/>
                  <a:pt x="429748" y="559151"/>
                </a:cubicBezTo>
                <a:lnTo>
                  <a:pt x="544592" y="465131"/>
                </a:lnTo>
                <a:cubicBezTo>
                  <a:pt x="544973" y="464902"/>
                  <a:pt x="545279" y="464597"/>
                  <a:pt x="545584" y="464292"/>
                </a:cubicBezTo>
                <a:cubicBezTo>
                  <a:pt x="551082" y="458802"/>
                  <a:pt x="551082" y="449804"/>
                  <a:pt x="545584" y="444314"/>
                </a:cubicBezTo>
                <a:cubicBezTo>
                  <a:pt x="545279" y="443933"/>
                  <a:pt x="544897" y="443628"/>
                  <a:pt x="544592" y="443399"/>
                </a:cubicBezTo>
                <a:lnTo>
                  <a:pt x="428144" y="349227"/>
                </a:lnTo>
                <a:cubicBezTo>
                  <a:pt x="425243" y="346863"/>
                  <a:pt x="421730" y="345567"/>
                  <a:pt x="418065" y="345567"/>
                </a:cubicBezTo>
                <a:cubicBezTo>
                  <a:pt x="410276" y="345567"/>
                  <a:pt x="401953" y="351743"/>
                  <a:pt x="401953" y="361656"/>
                </a:cubicBezTo>
                <a:lnTo>
                  <a:pt x="401953" y="400469"/>
                </a:lnTo>
                <a:cubicBezTo>
                  <a:pt x="401953" y="408704"/>
                  <a:pt x="395157" y="415491"/>
                  <a:pt x="386834" y="415491"/>
                </a:cubicBezTo>
                <a:lnTo>
                  <a:pt x="136453" y="415491"/>
                </a:lnTo>
                <a:cubicBezTo>
                  <a:pt x="128130" y="415491"/>
                  <a:pt x="121334" y="408704"/>
                  <a:pt x="121334" y="400469"/>
                </a:cubicBezTo>
                <a:lnTo>
                  <a:pt x="121334" y="376602"/>
                </a:lnTo>
                <a:cubicBezTo>
                  <a:pt x="121334" y="370730"/>
                  <a:pt x="118738" y="365240"/>
                  <a:pt x="114080" y="361580"/>
                </a:cubicBezTo>
                <a:lnTo>
                  <a:pt x="69716" y="326351"/>
                </a:lnTo>
                <a:cubicBezTo>
                  <a:pt x="66814" y="323987"/>
                  <a:pt x="63378" y="322767"/>
                  <a:pt x="59789" y="322767"/>
                </a:cubicBezTo>
                <a:close/>
                <a:moveTo>
                  <a:pt x="59789" y="280218"/>
                </a:moveTo>
                <a:cubicBezTo>
                  <a:pt x="72923" y="280218"/>
                  <a:pt x="85904" y="284793"/>
                  <a:pt x="96289" y="293029"/>
                </a:cubicBezTo>
                <a:lnTo>
                  <a:pt x="140653" y="328258"/>
                </a:lnTo>
                <a:cubicBezTo>
                  <a:pt x="147831" y="334053"/>
                  <a:pt x="153787" y="341449"/>
                  <a:pt x="157834" y="349761"/>
                </a:cubicBezTo>
                <a:cubicBezTo>
                  <a:pt x="161194" y="356776"/>
                  <a:pt x="163255" y="364630"/>
                  <a:pt x="163790" y="372484"/>
                </a:cubicBezTo>
                <a:lnTo>
                  <a:pt x="163866" y="372942"/>
                </a:lnTo>
                <a:lnTo>
                  <a:pt x="359345" y="372942"/>
                </a:lnTo>
                <a:lnTo>
                  <a:pt x="359345" y="361656"/>
                </a:lnTo>
                <a:cubicBezTo>
                  <a:pt x="359345" y="353421"/>
                  <a:pt x="361025" y="345414"/>
                  <a:pt x="364308" y="337942"/>
                </a:cubicBezTo>
                <a:cubicBezTo>
                  <a:pt x="367439" y="330850"/>
                  <a:pt x="371944" y="324445"/>
                  <a:pt x="377671" y="319107"/>
                </a:cubicBezTo>
                <a:cubicBezTo>
                  <a:pt x="388667" y="308737"/>
                  <a:pt x="403022" y="303018"/>
                  <a:pt x="418065" y="303018"/>
                </a:cubicBezTo>
                <a:cubicBezTo>
                  <a:pt x="431428" y="303018"/>
                  <a:pt x="444485" y="307669"/>
                  <a:pt x="454946" y="316133"/>
                </a:cubicBezTo>
                <a:lnTo>
                  <a:pt x="571393" y="410305"/>
                </a:lnTo>
                <a:cubicBezTo>
                  <a:pt x="572386" y="411144"/>
                  <a:pt x="573990" y="412517"/>
                  <a:pt x="575822" y="414271"/>
                </a:cubicBezTo>
                <a:cubicBezTo>
                  <a:pt x="597890" y="436384"/>
                  <a:pt x="597814" y="472375"/>
                  <a:pt x="575670" y="494412"/>
                </a:cubicBezTo>
                <a:cubicBezTo>
                  <a:pt x="574066" y="496014"/>
                  <a:pt x="572539" y="497310"/>
                  <a:pt x="571623" y="498072"/>
                </a:cubicBezTo>
                <a:lnTo>
                  <a:pt x="456779" y="592016"/>
                </a:lnTo>
                <a:cubicBezTo>
                  <a:pt x="446089" y="600785"/>
                  <a:pt x="432726" y="605589"/>
                  <a:pt x="419058" y="605589"/>
                </a:cubicBezTo>
                <a:cubicBezTo>
                  <a:pt x="403709" y="605589"/>
                  <a:pt x="389125" y="599793"/>
                  <a:pt x="377976" y="589271"/>
                </a:cubicBezTo>
                <a:cubicBezTo>
                  <a:pt x="372173" y="583780"/>
                  <a:pt x="367592" y="577375"/>
                  <a:pt x="364385" y="570131"/>
                </a:cubicBezTo>
                <a:cubicBezTo>
                  <a:pt x="361025" y="562506"/>
                  <a:pt x="359345" y="554423"/>
                  <a:pt x="359345" y="545959"/>
                </a:cubicBezTo>
                <a:lnTo>
                  <a:pt x="359345" y="535665"/>
                </a:lnTo>
                <a:lnTo>
                  <a:pt x="59713" y="535665"/>
                </a:lnTo>
                <a:cubicBezTo>
                  <a:pt x="27336" y="535665"/>
                  <a:pt x="1069" y="509358"/>
                  <a:pt x="1069" y="477027"/>
                </a:cubicBezTo>
                <a:lnTo>
                  <a:pt x="1069" y="338857"/>
                </a:lnTo>
                <a:cubicBezTo>
                  <a:pt x="1069" y="330621"/>
                  <a:pt x="2749" y="322615"/>
                  <a:pt x="6032" y="315142"/>
                </a:cubicBezTo>
                <a:cubicBezTo>
                  <a:pt x="9163" y="308051"/>
                  <a:pt x="13668" y="301722"/>
                  <a:pt x="19395" y="296308"/>
                </a:cubicBezTo>
                <a:cubicBezTo>
                  <a:pt x="30314" y="285937"/>
                  <a:pt x="44746" y="280218"/>
                  <a:pt x="59789" y="280218"/>
                </a:cubicBezTo>
                <a:close/>
                <a:moveTo>
                  <a:pt x="59757" y="279792"/>
                </a:moveTo>
                <a:cubicBezTo>
                  <a:pt x="44559" y="279792"/>
                  <a:pt x="30049" y="285510"/>
                  <a:pt x="18975" y="295955"/>
                </a:cubicBezTo>
                <a:cubicBezTo>
                  <a:pt x="13248" y="301367"/>
                  <a:pt x="8742" y="307771"/>
                  <a:pt x="5534" y="315014"/>
                </a:cubicBezTo>
                <a:cubicBezTo>
                  <a:pt x="2174" y="322562"/>
                  <a:pt x="494" y="330567"/>
                  <a:pt x="494" y="338877"/>
                </a:cubicBezTo>
                <a:lnTo>
                  <a:pt x="494" y="477021"/>
                </a:lnTo>
                <a:cubicBezTo>
                  <a:pt x="494" y="509574"/>
                  <a:pt x="27070" y="536105"/>
                  <a:pt x="59680" y="536105"/>
                </a:cubicBezTo>
                <a:lnTo>
                  <a:pt x="358818" y="536105"/>
                </a:lnTo>
                <a:lnTo>
                  <a:pt x="358818" y="545940"/>
                </a:lnTo>
                <a:cubicBezTo>
                  <a:pt x="358818" y="554403"/>
                  <a:pt x="360575" y="562636"/>
                  <a:pt x="363935" y="570260"/>
                </a:cubicBezTo>
                <a:cubicBezTo>
                  <a:pt x="367143" y="577579"/>
                  <a:pt x="371801" y="584059"/>
                  <a:pt x="377605" y="589625"/>
                </a:cubicBezTo>
                <a:cubicBezTo>
                  <a:pt x="388908" y="600222"/>
                  <a:pt x="403571" y="606016"/>
                  <a:pt x="419074" y="606016"/>
                </a:cubicBezTo>
                <a:cubicBezTo>
                  <a:pt x="432820" y="606016"/>
                  <a:pt x="446338" y="601213"/>
                  <a:pt x="457106" y="592446"/>
                </a:cubicBezTo>
                <a:lnTo>
                  <a:pt x="571965" y="498444"/>
                </a:lnTo>
                <a:cubicBezTo>
                  <a:pt x="572958" y="497681"/>
                  <a:pt x="574409" y="496385"/>
                  <a:pt x="576089" y="494784"/>
                </a:cubicBezTo>
                <a:cubicBezTo>
                  <a:pt x="598389" y="472523"/>
                  <a:pt x="598465" y="436233"/>
                  <a:pt x="576165" y="413895"/>
                </a:cubicBezTo>
                <a:cubicBezTo>
                  <a:pt x="574409" y="412142"/>
                  <a:pt x="572805" y="410770"/>
                  <a:pt x="571736" y="409931"/>
                </a:cubicBezTo>
                <a:lnTo>
                  <a:pt x="455273" y="315777"/>
                </a:lnTo>
                <a:cubicBezTo>
                  <a:pt x="444734" y="307238"/>
                  <a:pt x="431522" y="302587"/>
                  <a:pt x="418081" y="302587"/>
                </a:cubicBezTo>
                <a:cubicBezTo>
                  <a:pt x="402883" y="302587"/>
                  <a:pt x="388373" y="308305"/>
                  <a:pt x="377300" y="318750"/>
                </a:cubicBezTo>
                <a:cubicBezTo>
                  <a:pt x="371572" y="324163"/>
                  <a:pt x="367066" y="330567"/>
                  <a:pt x="363859" y="337733"/>
                </a:cubicBezTo>
                <a:cubicBezTo>
                  <a:pt x="360499" y="345281"/>
                  <a:pt x="358818" y="353362"/>
                  <a:pt x="358818" y="361672"/>
                </a:cubicBezTo>
                <a:lnTo>
                  <a:pt x="358818" y="372422"/>
                </a:lnTo>
                <a:lnTo>
                  <a:pt x="164306" y="372422"/>
                </a:lnTo>
                <a:cubicBezTo>
                  <a:pt x="163771" y="364569"/>
                  <a:pt x="161709" y="356717"/>
                  <a:pt x="158273" y="349550"/>
                </a:cubicBezTo>
                <a:cubicBezTo>
                  <a:pt x="154225" y="341164"/>
                  <a:pt x="148192" y="333693"/>
                  <a:pt x="140937" y="327898"/>
                </a:cubicBezTo>
                <a:lnTo>
                  <a:pt x="96566" y="292676"/>
                </a:lnTo>
                <a:cubicBezTo>
                  <a:pt x="86104" y="284366"/>
                  <a:pt x="73045" y="279792"/>
                  <a:pt x="59757" y="279792"/>
                </a:cubicBezTo>
                <a:close/>
                <a:moveTo>
                  <a:pt x="59789" y="279227"/>
                </a:moveTo>
                <a:cubicBezTo>
                  <a:pt x="73152" y="279227"/>
                  <a:pt x="86362" y="283878"/>
                  <a:pt x="96899" y="292266"/>
                </a:cubicBezTo>
                <a:lnTo>
                  <a:pt x="141264" y="327495"/>
                </a:lnTo>
                <a:cubicBezTo>
                  <a:pt x="148594" y="333290"/>
                  <a:pt x="154627" y="340839"/>
                  <a:pt x="158750" y="349303"/>
                </a:cubicBezTo>
                <a:cubicBezTo>
                  <a:pt x="162110" y="356319"/>
                  <a:pt x="164172" y="364096"/>
                  <a:pt x="164782" y="371950"/>
                </a:cubicBezTo>
                <a:lnTo>
                  <a:pt x="358276" y="371950"/>
                </a:lnTo>
                <a:lnTo>
                  <a:pt x="358276" y="361656"/>
                </a:lnTo>
                <a:cubicBezTo>
                  <a:pt x="358276" y="353268"/>
                  <a:pt x="360032" y="345186"/>
                  <a:pt x="363392" y="337560"/>
                </a:cubicBezTo>
                <a:cubicBezTo>
                  <a:pt x="366599" y="330316"/>
                  <a:pt x="371180" y="323835"/>
                  <a:pt x="376984" y="318345"/>
                </a:cubicBezTo>
                <a:cubicBezTo>
                  <a:pt x="388132" y="307822"/>
                  <a:pt x="402717" y="302027"/>
                  <a:pt x="418065" y="302027"/>
                </a:cubicBezTo>
                <a:cubicBezTo>
                  <a:pt x="431657" y="302027"/>
                  <a:pt x="444943" y="306754"/>
                  <a:pt x="455557" y="315371"/>
                </a:cubicBezTo>
                <a:lnTo>
                  <a:pt x="572004" y="409543"/>
                </a:lnTo>
                <a:cubicBezTo>
                  <a:pt x="573073" y="410382"/>
                  <a:pt x="574677" y="411754"/>
                  <a:pt x="576510" y="413584"/>
                </a:cubicBezTo>
                <a:cubicBezTo>
                  <a:pt x="598959" y="436079"/>
                  <a:pt x="598959" y="472680"/>
                  <a:pt x="576357" y="495099"/>
                </a:cubicBezTo>
                <a:cubicBezTo>
                  <a:pt x="574753" y="496776"/>
                  <a:pt x="573226" y="498072"/>
                  <a:pt x="572233" y="498835"/>
                </a:cubicBezTo>
                <a:lnTo>
                  <a:pt x="457390" y="592855"/>
                </a:lnTo>
                <a:cubicBezTo>
                  <a:pt x="446547" y="601700"/>
                  <a:pt x="432955" y="606580"/>
                  <a:pt x="419058" y="606580"/>
                </a:cubicBezTo>
                <a:cubicBezTo>
                  <a:pt x="403480" y="606580"/>
                  <a:pt x="388590" y="600709"/>
                  <a:pt x="377289" y="589957"/>
                </a:cubicBezTo>
                <a:cubicBezTo>
                  <a:pt x="371333" y="584467"/>
                  <a:pt x="366752" y="577909"/>
                  <a:pt x="363468" y="570512"/>
                </a:cubicBezTo>
                <a:cubicBezTo>
                  <a:pt x="360032" y="562811"/>
                  <a:pt x="358276" y="554499"/>
                  <a:pt x="358276" y="545959"/>
                </a:cubicBezTo>
                <a:lnTo>
                  <a:pt x="358276" y="536656"/>
                </a:lnTo>
                <a:lnTo>
                  <a:pt x="59713" y="536656"/>
                </a:lnTo>
                <a:cubicBezTo>
                  <a:pt x="26802" y="536656"/>
                  <a:pt x="0" y="509892"/>
                  <a:pt x="0" y="477027"/>
                </a:cubicBezTo>
                <a:lnTo>
                  <a:pt x="0" y="338857"/>
                </a:lnTo>
                <a:cubicBezTo>
                  <a:pt x="0" y="330469"/>
                  <a:pt x="1756" y="322386"/>
                  <a:pt x="5116" y="314761"/>
                </a:cubicBezTo>
                <a:cubicBezTo>
                  <a:pt x="8323" y="307517"/>
                  <a:pt x="12905" y="301035"/>
                  <a:pt x="18632" y="295621"/>
                </a:cubicBezTo>
                <a:cubicBezTo>
                  <a:pt x="29856" y="285022"/>
                  <a:pt x="44441" y="279227"/>
                  <a:pt x="59789" y="279227"/>
                </a:cubicBezTo>
                <a:close/>
                <a:moveTo>
                  <a:pt x="174327" y="44608"/>
                </a:moveTo>
                <a:cubicBezTo>
                  <a:pt x="170661" y="44608"/>
                  <a:pt x="167225" y="45828"/>
                  <a:pt x="164247" y="48192"/>
                </a:cubicBezTo>
                <a:lnTo>
                  <a:pt x="49403" y="142211"/>
                </a:lnTo>
                <a:cubicBezTo>
                  <a:pt x="49098" y="142440"/>
                  <a:pt x="48793" y="142745"/>
                  <a:pt x="48487" y="142974"/>
                </a:cubicBezTo>
                <a:cubicBezTo>
                  <a:pt x="43371" y="148083"/>
                  <a:pt x="43371" y="156394"/>
                  <a:pt x="48487" y="161580"/>
                </a:cubicBezTo>
                <a:cubicBezTo>
                  <a:pt x="48793" y="161885"/>
                  <a:pt x="49098" y="162113"/>
                  <a:pt x="49480" y="162418"/>
                </a:cubicBezTo>
                <a:lnTo>
                  <a:pt x="165851" y="256590"/>
                </a:lnTo>
                <a:cubicBezTo>
                  <a:pt x="168600" y="258802"/>
                  <a:pt x="171883" y="259946"/>
                  <a:pt x="175319" y="259946"/>
                </a:cubicBezTo>
                <a:cubicBezTo>
                  <a:pt x="182573" y="259946"/>
                  <a:pt x="190438" y="254227"/>
                  <a:pt x="190438" y="244924"/>
                </a:cubicBezTo>
                <a:lnTo>
                  <a:pt x="190438" y="206111"/>
                </a:lnTo>
                <a:cubicBezTo>
                  <a:pt x="190438" y="197266"/>
                  <a:pt x="197616" y="190098"/>
                  <a:pt x="206550" y="190098"/>
                </a:cubicBezTo>
                <a:lnTo>
                  <a:pt x="456931" y="190098"/>
                </a:lnTo>
                <a:cubicBezTo>
                  <a:pt x="465788" y="190098"/>
                  <a:pt x="473042" y="197266"/>
                  <a:pt x="473042" y="206111"/>
                </a:cubicBezTo>
                <a:lnTo>
                  <a:pt x="473042" y="229978"/>
                </a:lnTo>
                <a:cubicBezTo>
                  <a:pt x="473042" y="235545"/>
                  <a:pt x="475562" y="240730"/>
                  <a:pt x="479915" y="244238"/>
                </a:cubicBezTo>
                <a:lnTo>
                  <a:pt x="524279" y="279466"/>
                </a:lnTo>
                <a:cubicBezTo>
                  <a:pt x="526952" y="281601"/>
                  <a:pt x="530235" y="282745"/>
                  <a:pt x="533595" y="282745"/>
                </a:cubicBezTo>
                <a:cubicBezTo>
                  <a:pt x="540849" y="282745"/>
                  <a:pt x="548714" y="277026"/>
                  <a:pt x="548714" y="267723"/>
                </a:cubicBezTo>
                <a:lnTo>
                  <a:pt x="548714" y="129553"/>
                </a:lnTo>
                <a:cubicBezTo>
                  <a:pt x="548714" y="121242"/>
                  <a:pt x="541995" y="114532"/>
                  <a:pt x="533671" y="114532"/>
                </a:cubicBezTo>
                <a:lnTo>
                  <a:pt x="206550" y="114532"/>
                </a:lnTo>
                <a:cubicBezTo>
                  <a:pt x="197616" y="114532"/>
                  <a:pt x="190438" y="107288"/>
                  <a:pt x="190438" y="98442"/>
                </a:cubicBezTo>
                <a:lnTo>
                  <a:pt x="190438" y="60621"/>
                </a:lnTo>
                <a:cubicBezTo>
                  <a:pt x="190438" y="50708"/>
                  <a:pt x="182115" y="44608"/>
                  <a:pt x="174327" y="44608"/>
                </a:cubicBezTo>
                <a:close/>
                <a:moveTo>
                  <a:pt x="174289" y="44097"/>
                </a:moveTo>
                <a:cubicBezTo>
                  <a:pt x="182842" y="44097"/>
                  <a:pt x="190936" y="50806"/>
                  <a:pt x="190936" y="60641"/>
                </a:cubicBezTo>
                <a:lnTo>
                  <a:pt x="190936" y="98455"/>
                </a:lnTo>
                <a:cubicBezTo>
                  <a:pt x="190936" y="107070"/>
                  <a:pt x="197885" y="114008"/>
                  <a:pt x="206513" y="114008"/>
                </a:cubicBezTo>
                <a:lnTo>
                  <a:pt x="533641" y="114008"/>
                </a:lnTo>
                <a:cubicBezTo>
                  <a:pt x="542193" y="114008"/>
                  <a:pt x="549218" y="120945"/>
                  <a:pt x="549218" y="129560"/>
                </a:cubicBezTo>
                <a:lnTo>
                  <a:pt x="549218" y="267704"/>
                </a:lnTo>
                <a:cubicBezTo>
                  <a:pt x="549218" y="276929"/>
                  <a:pt x="541582" y="283257"/>
                  <a:pt x="533564" y="283257"/>
                </a:cubicBezTo>
                <a:cubicBezTo>
                  <a:pt x="530281" y="283257"/>
                  <a:pt x="526845" y="282190"/>
                  <a:pt x="523943" y="279826"/>
                </a:cubicBezTo>
                <a:lnTo>
                  <a:pt x="479578" y="244604"/>
                </a:lnTo>
                <a:cubicBezTo>
                  <a:pt x="475072" y="241021"/>
                  <a:pt x="472476" y="235684"/>
                  <a:pt x="472476" y="229966"/>
                </a:cubicBezTo>
                <a:lnTo>
                  <a:pt x="472476" y="206104"/>
                </a:lnTo>
                <a:cubicBezTo>
                  <a:pt x="472476" y="197565"/>
                  <a:pt x="465527" y="190551"/>
                  <a:pt x="456899" y="190551"/>
                </a:cubicBezTo>
                <a:lnTo>
                  <a:pt x="206513" y="190551"/>
                </a:lnTo>
                <a:cubicBezTo>
                  <a:pt x="197885" y="190551"/>
                  <a:pt x="190936" y="197565"/>
                  <a:pt x="190936" y="206104"/>
                </a:cubicBezTo>
                <a:lnTo>
                  <a:pt x="190936" y="244909"/>
                </a:lnTo>
                <a:cubicBezTo>
                  <a:pt x="190936" y="254134"/>
                  <a:pt x="183300" y="260462"/>
                  <a:pt x="175282" y="260462"/>
                </a:cubicBezTo>
                <a:cubicBezTo>
                  <a:pt x="171922" y="260462"/>
                  <a:pt x="168486" y="259394"/>
                  <a:pt x="165508" y="256955"/>
                </a:cubicBezTo>
                <a:lnTo>
                  <a:pt x="49058" y="162800"/>
                </a:lnTo>
                <a:cubicBezTo>
                  <a:pt x="48753" y="162495"/>
                  <a:pt x="48371" y="162190"/>
                  <a:pt x="48066" y="161885"/>
                </a:cubicBezTo>
                <a:cubicBezTo>
                  <a:pt x="42797" y="156625"/>
                  <a:pt x="42797" y="147934"/>
                  <a:pt x="48142" y="142673"/>
                </a:cubicBezTo>
                <a:cubicBezTo>
                  <a:pt x="48448" y="142368"/>
                  <a:pt x="48753" y="142063"/>
                  <a:pt x="49058" y="141835"/>
                </a:cubicBezTo>
                <a:lnTo>
                  <a:pt x="163904" y="47833"/>
                </a:lnTo>
                <a:cubicBezTo>
                  <a:pt x="167111" y="45241"/>
                  <a:pt x="170777" y="44097"/>
                  <a:pt x="174289" y="44097"/>
                </a:cubicBezTo>
                <a:close/>
                <a:moveTo>
                  <a:pt x="174327" y="43540"/>
                </a:moveTo>
                <a:cubicBezTo>
                  <a:pt x="170432" y="43540"/>
                  <a:pt x="166767" y="44913"/>
                  <a:pt x="163636" y="47429"/>
                </a:cubicBezTo>
                <a:lnTo>
                  <a:pt x="48793" y="141449"/>
                </a:lnTo>
                <a:cubicBezTo>
                  <a:pt x="48411" y="141678"/>
                  <a:pt x="48105" y="141983"/>
                  <a:pt x="47800" y="142288"/>
                </a:cubicBezTo>
                <a:cubicBezTo>
                  <a:pt x="42302" y="147778"/>
                  <a:pt x="42226" y="156776"/>
                  <a:pt x="47800" y="162266"/>
                </a:cubicBezTo>
                <a:cubicBezTo>
                  <a:pt x="48105" y="162647"/>
                  <a:pt x="48487" y="162876"/>
                  <a:pt x="48793" y="163181"/>
                </a:cubicBezTo>
                <a:lnTo>
                  <a:pt x="165240" y="257353"/>
                </a:lnTo>
                <a:cubicBezTo>
                  <a:pt x="168141" y="259717"/>
                  <a:pt x="171654" y="261013"/>
                  <a:pt x="175319" y="261013"/>
                </a:cubicBezTo>
                <a:cubicBezTo>
                  <a:pt x="183031" y="261013"/>
                  <a:pt x="191431" y="254837"/>
                  <a:pt x="191431" y="244924"/>
                </a:cubicBezTo>
                <a:lnTo>
                  <a:pt x="191431" y="206111"/>
                </a:lnTo>
                <a:cubicBezTo>
                  <a:pt x="191431" y="197876"/>
                  <a:pt x="198227" y="191089"/>
                  <a:pt x="206550" y="191089"/>
                </a:cubicBezTo>
                <a:lnTo>
                  <a:pt x="456931" y="191089"/>
                </a:lnTo>
                <a:cubicBezTo>
                  <a:pt x="465254" y="191089"/>
                  <a:pt x="472050" y="197876"/>
                  <a:pt x="472050" y="206111"/>
                </a:cubicBezTo>
                <a:lnTo>
                  <a:pt x="472050" y="229978"/>
                </a:lnTo>
                <a:cubicBezTo>
                  <a:pt x="472050" y="235850"/>
                  <a:pt x="474646" y="241340"/>
                  <a:pt x="479304" y="245000"/>
                </a:cubicBezTo>
                <a:lnTo>
                  <a:pt x="523668" y="280229"/>
                </a:lnTo>
                <a:cubicBezTo>
                  <a:pt x="526570" y="282593"/>
                  <a:pt x="530006" y="283813"/>
                  <a:pt x="533595" y="283813"/>
                </a:cubicBezTo>
                <a:cubicBezTo>
                  <a:pt x="541384" y="283813"/>
                  <a:pt x="549707" y="277636"/>
                  <a:pt x="549707" y="267723"/>
                </a:cubicBezTo>
                <a:lnTo>
                  <a:pt x="549707" y="129553"/>
                </a:lnTo>
                <a:cubicBezTo>
                  <a:pt x="549707" y="120708"/>
                  <a:pt x="542529" y="113464"/>
                  <a:pt x="533671" y="113464"/>
                </a:cubicBezTo>
                <a:lnTo>
                  <a:pt x="206550" y="113464"/>
                </a:lnTo>
                <a:cubicBezTo>
                  <a:pt x="198227" y="113464"/>
                  <a:pt x="191431" y="106754"/>
                  <a:pt x="191431" y="98442"/>
                </a:cubicBezTo>
                <a:lnTo>
                  <a:pt x="191431" y="60621"/>
                </a:lnTo>
                <a:cubicBezTo>
                  <a:pt x="191431" y="50098"/>
                  <a:pt x="182573" y="43540"/>
                  <a:pt x="174327" y="43540"/>
                </a:cubicBezTo>
                <a:close/>
                <a:moveTo>
                  <a:pt x="174327" y="991"/>
                </a:moveTo>
                <a:cubicBezTo>
                  <a:pt x="189675" y="991"/>
                  <a:pt x="204259" y="6786"/>
                  <a:pt x="215408" y="17309"/>
                </a:cubicBezTo>
                <a:cubicBezTo>
                  <a:pt x="221211" y="22800"/>
                  <a:pt x="225792" y="29205"/>
                  <a:pt x="228999" y="36449"/>
                </a:cubicBezTo>
                <a:cubicBezTo>
                  <a:pt x="232359" y="44074"/>
                  <a:pt x="234039" y="52157"/>
                  <a:pt x="234039" y="60621"/>
                </a:cubicBezTo>
                <a:lnTo>
                  <a:pt x="234039" y="70915"/>
                </a:lnTo>
                <a:lnTo>
                  <a:pt x="533671" y="70915"/>
                </a:lnTo>
                <a:cubicBezTo>
                  <a:pt x="565971" y="70915"/>
                  <a:pt x="592315" y="97222"/>
                  <a:pt x="592315" y="129553"/>
                </a:cubicBezTo>
                <a:lnTo>
                  <a:pt x="592315" y="267723"/>
                </a:lnTo>
                <a:cubicBezTo>
                  <a:pt x="592315" y="275959"/>
                  <a:pt x="590635" y="283965"/>
                  <a:pt x="587352" y="291438"/>
                </a:cubicBezTo>
                <a:cubicBezTo>
                  <a:pt x="584221" y="298529"/>
                  <a:pt x="579716" y="304858"/>
                  <a:pt x="573989" y="310272"/>
                </a:cubicBezTo>
                <a:cubicBezTo>
                  <a:pt x="562993" y="320643"/>
                  <a:pt x="548638" y="326285"/>
                  <a:pt x="533595" y="326285"/>
                </a:cubicBezTo>
                <a:cubicBezTo>
                  <a:pt x="520461" y="326285"/>
                  <a:pt x="507480" y="321787"/>
                  <a:pt x="497095" y="313551"/>
                </a:cubicBezTo>
                <a:lnTo>
                  <a:pt x="452731" y="278323"/>
                </a:lnTo>
                <a:cubicBezTo>
                  <a:pt x="445477" y="272527"/>
                  <a:pt x="439597" y="265131"/>
                  <a:pt x="435550" y="256819"/>
                </a:cubicBezTo>
                <a:cubicBezTo>
                  <a:pt x="432190" y="249804"/>
                  <a:pt x="430129" y="241950"/>
                  <a:pt x="429594" y="234096"/>
                </a:cubicBezTo>
                <a:lnTo>
                  <a:pt x="429518" y="233638"/>
                </a:lnTo>
                <a:lnTo>
                  <a:pt x="234039" y="233638"/>
                </a:lnTo>
                <a:lnTo>
                  <a:pt x="234039" y="244924"/>
                </a:lnTo>
                <a:cubicBezTo>
                  <a:pt x="234039" y="253159"/>
                  <a:pt x="232359" y="261166"/>
                  <a:pt x="229076" y="268638"/>
                </a:cubicBezTo>
                <a:cubicBezTo>
                  <a:pt x="225945" y="275730"/>
                  <a:pt x="221440" y="282059"/>
                  <a:pt x="215713" y="287473"/>
                </a:cubicBezTo>
                <a:cubicBezTo>
                  <a:pt x="204717" y="297843"/>
                  <a:pt x="190362" y="303562"/>
                  <a:pt x="175319" y="303562"/>
                </a:cubicBezTo>
                <a:cubicBezTo>
                  <a:pt x="161956" y="303562"/>
                  <a:pt x="148899" y="298911"/>
                  <a:pt x="138438" y="290447"/>
                </a:cubicBezTo>
                <a:lnTo>
                  <a:pt x="21991" y="196275"/>
                </a:lnTo>
                <a:cubicBezTo>
                  <a:pt x="20922" y="195436"/>
                  <a:pt x="19394" y="194063"/>
                  <a:pt x="17562" y="192309"/>
                </a:cubicBezTo>
                <a:cubicBezTo>
                  <a:pt x="-4506" y="170196"/>
                  <a:pt x="-4430" y="134205"/>
                  <a:pt x="17714" y="112168"/>
                </a:cubicBezTo>
                <a:cubicBezTo>
                  <a:pt x="19394" y="110490"/>
                  <a:pt x="20845" y="109270"/>
                  <a:pt x="21762" y="108508"/>
                </a:cubicBezTo>
                <a:lnTo>
                  <a:pt x="136605" y="14564"/>
                </a:lnTo>
                <a:cubicBezTo>
                  <a:pt x="147296" y="5795"/>
                  <a:pt x="160658" y="991"/>
                  <a:pt x="174327" y="991"/>
                </a:cubicBezTo>
                <a:close/>
                <a:moveTo>
                  <a:pt x="174289" y="565"/>
                </a:moveTo>
                <a:cubicBezTo>
                  <a:pt x="160544" y="565"/>
                  <a:pt x="147029" y="5368"/>
                  <a:pt x="136262" y="14135"/>
                </a:cubicBezTo>
                <a:lnTo>
                  <a:pt x="21416" y="108137"/>
                </a:lnTo>
                <a:cubicBezTo>
                  <a:pt x="20423" y="108900"/>
                  <a:pt x="18973" y="110120"/>
                  <a:pt x="17293" y="111797"/>
                </a:cubicBezTo>
                <a:cubicBezTo>
                  <a:pt x="-5005" y="134058"/>
                  <a:pt x="-5081" y="170348"/>
                  <a:pt x="17216" y="192686"/>
                </a:cubicBezTo>
                <a:cubicBezTo>
                  <a:pt x="18973" y="194439"/>
                  <a:pt x="20576" y="195811"/>
                  <a:pt x="21645" y="196650"/>
                </a:cubicBezTo>
                <a:lnTo>
                  <a:pt x="138095" y="290805"/>
                </a:lnTo>
                <a:cubicBezTo>
                  <a:pt x="148632" y="299343"/>
                  <a:pt x="161843" y="303994"/>
                  <a:pt x="175282" y="303994"/>
                </a:cubicBezTo>
                <a:cubicBezTo>
                  <a:pt x="190478" y="303994"/>
                  <a:pt x="204986" y="298276"/>
                  <a:pt x="216058" y="287831"/>
                </a:cubicBezTo>
                <a:cubicBezTo>
                  <a:pt x="221785" y="282418"/>
                  <a:pt x="226291" y="276014"/>
                  <a:pt x="229498" y="268848"/>
                </a:cubicBezTo>
                <a:cubicBezTo>
                  <a:pt x="232858" y="261300"/>
                  <a:pt x="234538" y="253219"/>
                  <a:pt x="234538" y="244909"/>
                </a:cubicBezTo>
                <a:lnTo>
                  <a:pt x="234538" y="234159"/>
                </a:lnTo>
                <a:lnTo>
                  <a:pt x="429027" y="234159"/>
                </a:lnTo>
                <a:cubicBezTo>
                  <a:pt x="429562" y="242012"/>
                  <a:pt x="431623" y="249864"/>
                  <a:pt x="435060" y="257031"/>
                </a:cubicBezTo>
                <a:cubicBezTo>
                  <a:pt x="439107" y="265417"/>
                  <a:pt x="445139" y="272888"/>
                  <a:pt x="452393" y="278683"/>
                </a:cubicBezTo>
                <a:lnTo>
                  <a:pt x="496759" y="313905"/>
                </a:lnTo>
                <a:cubicBezTo>
                  <a:pt x="507220" y="322215"/>
                  <a:pt x="520278" y="326789"/>
                  <a:pt x="533564" y="326789"/>
                </a:cubicBezTo>
                <a:cubicBezTo>
                  <a:pt x="548760" y="326789"/>
                  <a:pt x="563269" y="321071"/>
                  <a:pt x="574341" y="310550"/>
                </a:cubicBezTo>
                <a:cubicBezTo>
                  <a:pt x="580068" y="305137"/>
                  <a:pt x="584573" y="298810"/>
                  <a:pt x="587780" y="291567"/>
                </a:cubicBezTo>
                <a:cubicBezTo>
                  <a:pt x="591140" y="284019"/>
                  <a:pt x="592820" y="276014"/>
                  <a:pt x="592820" y="267704"/>
                </a:cubicBezTo>
                <a:lnTo>
                  <a:pt x="592820" y="129560"/>
                </a:lnTo>
                <a:cubicBezTo>
                  <a:pt x="592820" y="97007"/>
                  <a:pt x="566247" y="70476"/>
                  <a:pt x="533641" y="70476"/>
                </a:cubicBezTo>
                <a:lnTo>
                  <a:pt x="234538" y="70476"/>
                </a:lnTo>
                <a:lnTo>
                  <a:pt x="234538" y="60641"/>
                </a:lnTo>
                <a:cubicBezTo>
                  <a:pt x="234538" y="52102"/>
                  <a:pt x="232781" y="43945"/>
                  <a:pt x="229421" y="36321"/>
                </a:cubicBezTo>
                <a:cubicBezTo>
                  <a:pt x="226138" y="29002"/>
                  <a:pt x="221556" y="22522"/>
                  <a:pt x="215753" y="16956"/>
                </a:cubicBezTo>
                <a:cubicBezTo>
                  <a:pt x="204452" y="6359"/>
                  <a:pt x="189790" y="565"/>
                  <a:pt x="174289" y="565"/>
                </a:cubicBezTo>
                <a:close/>
                <a:moveTo>
                  <a:pt x="174327" y="0"/>
                </a:moveTo>
                <a:cubicBezTo>
                  <a:pt x="189904" y="0"/>
                  <a:pt x="204794" y="5871"/>
                  <a:pt x="216095" y="16623"/>
                </a:cubicBezTo>
                <a:cubicBezTo>
                  <a:pt x="221974" y="22113"/>
                  <a:pt x="226632" y="28671"/>
                  <a:pt x="229916" y="36068"/>
                </a:cubicBezTo>
                <a:cubicBezTo>
                  <a:pt x="233352" y="43769"/>
                  <a:pt x="235108" y="52081"/>
                  <a:pt x="235108" y="60621"/>
                </a:cubicBezTo>
                <a:lnTo>
                  <a:pt x="235108" y="69924"/>
                </a:lnTo>
                <a:lnTo>
                  <a:pt x="533671" y="69924"/>
                </a:lnTo>
                <a:cubicBezTo>
                  <a:pt x="566582" y="69924"/>
                  <a:pt x="593384" y="96688"/>
                  <a:pt x="593384" y="129553"/>
                </a:cubicBezTo>
                <a:lnTo>
                  <a:pt x="593384" y="267723"/>
                </a:lnTo>
                <a:cubicBezTo>
                  <a:pt x="593384" y="276111"/>
                  <a:pt x="591628" y="284194"/>
                  <a:pt x="588268" y="291819"/>
                </a:cubicBezTo>
                <a:cubicBezTo>
                  <a:pt x="585061" y="299063"/>
                  <a:pt x="580479" y="305545"/>
                  <a:pt x="574752" y="310959"/>
                </a:cubicBezTo>
                <a:cubicBezTo>
                  <a:pt x="563528" y="321558"/>
                  <a:pt x="548943" y="327353"/>
                  <a:pt x="533595" y="327353"/>
                </a:cubicBezTo>
                <a:cubicBezTo>
                  <a:pt x="520232" y="327353"/>
                  <a:pt x="507022" y="322702"/>
                  <a:pt x="496485" y="314314"/>
                </a:cubicBezTo>
                <a:lnTo>
                  <a:pt x="452120" y="279085"/>
                </a:lnTo>
                <a:cubicBezTo>
                  <a:pt x="444790" y="273290"/>
                  <a:pt x="438757" y="265665"/>
                  <a:pt x="434634" y="257277"/>
                </a:cubicBezTo>
                <a:cubicBezTo>
                  <a:pt x="431274" y="250261"/>
                  <a:pt x="429136" y="242407"/>
                  <a:pt x="428602" y="234630"/>
                </a:cubicBezTo>
                <a:lnTo>
                  <a:pt x="235108" y="234630"/>
                </a:lnTo>
                <a:lnTo>
                  <a:pt x="235108" y="244924"/>
                </a:lnTo>
                <a:cubicBezTo>
                  <a:pt x="235108" y="253312"/>
                  <a:pt x="233352" y="261394"/>
                  <a:pt x="229992" y="269020"/>
                </a:cubicBezTo>
                <a:cubicBezTo>
                  <a:pt x="226785" y="276264"/>
                  <a:pt x="222204" y="282745"/>
                  <a:pt x="216400" y="288235"/>
                </a:cubicBezTo>
                <a:cubicBezTo>
                  <a:pt x="205252" y="298758"/>
                  <a:pt x="190667" y="304553"/>
                  <a:pt x="175319" y="304553"/>
                </a:cubicBezTo>
                <a:cubicBezTo>
                  <a:pt x="161727" y="304553"/>
                  <a:pt x="148441" y="299826"/>
                  <a:pt x="137827" y="291209"/>
                </a:cubicBezTo>
                <a:lnTo>
                  <a:pt x="21380" y="197037"/>
                </a:lnTo>
                <a:cubicBezTo>
                  <a:pt x="20311" y="196198"/>
                  <a:pt x="18707" y="194826"/>
                  <a:pt x="16875" y="192996"/>
                </a:cubicBezTo>
                <a:cubicBezTo>
                  <a:pt x="-5575" y="170501"/>
                  <a:pt x="-5575" y="133900"/>
                  <a:pt x="17027" y="111405"/>
                </a:cubicBezTo>
                <a:cubicBezTo>
                  <a:pt x="18707" y="109804"/>
                  <a:pt x="20158" y="108508"/>
                  <a:pt x="21151" y="107745"/>
                </a:cubicBezTo>
                <a:lnTo>
                  <a:pt x="135994" y="13725"/>
                </a:lnTo>
                <a:cubicBezTo>
                  <a:pt x="146837" y="4880"/>
                  <a:pt x="160429" y="0"/>
                  <a:pt x="174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4" name="îŝḷîḓé-Rectangle 14"/>
          <p:cNvSpPr/>
          <p:nvPr/>
        </p:nvSpPr>
        <p:spPr>
          <a:xfrm>
            <a:off x="8706971" y="3033134"/>
            <a:ext cx="267944" cy="26552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6" name="îŝḷîḓé-Rectangle 15"/>
          <p:cNvSpPr/>
          <p:nvPr/>
        </p:nvSpPr>
        <p:spPr>
          <a:xfrm>
            <a:off x="8706971" y="4689041"/>
            <a:ext cx="267944" cy="247127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8" name="任意多边形 47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61" name="文本框 60"/>
            <p:cNvSpPr txBox="1"/>
            <p:nvPr/>
          </p:nvSpPr>
          <p:spPr>
            <a:xfrm>
              <a:off x="2204270" y="458879"/>
              <a:ext cx="1872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rgbClr val="BF181F"/>
                  </a:solidFill>
                </a:rPr>
                <a:t>GPS</a:t>
              </a:r>
              <a:r>
                <a:rPr lang="zh-CN" altLang="en-US" sz="3200" b="1" dirty="0"/>
                <a:t>导航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GPS navigation</a:t>
              </a:r>
            </a:p>
          </p:txBody>
        </p:sp>
      </p:grpSp>
      <p:sp>
        <p:nvSpPr>
          <p:cNvPr id="68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133998" y="2841359"/>
            <a:ext cx="2088652" cy="6798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支持百度地图，高德地图</a:t>
            </a:r>
          </a:p>
        </p:txBody>
      </p:sp>
      <p:sp>
        <p:nvSpPr>
          <p:cNvPr id="34" name="矩形 33"/>
          <p:cNvSpPr/>
          <p:nvPr/>
        </p:nvSpPr>
        <p:spPr>
          <a:xfrm>
            <a:off x="9133998" y="4449240"/>
            <a:ext cx="208865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按计划内容执行巡检任务和自动记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录助农点位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置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9467039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936440" y="1823002"/>
            <a:ext cx="4925248" cy="92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19"/>
          <p:cNvGrpSpPr/>
          <p:nvPr/>
        </p:nvGrpSpPr>
        <p:grpSpPr>
          <a:xfrm>
            <a:off x="4478896" y="1652543"/>
            <a:ext cx="2129084" cy="4111844"/>
            <a:chOff x="-3768725" y="1125538"/>
            <a:chExt cx="2517775" cy="4862513"/>
          </a:xfrm>
        </p:grpSpPr>
        <p:sp>
          <p:nvSpPr>
            <p:cNvPr id="36" name="îŝḷîḓé-Freeform: Shape 4"/>
            <p:cNvSpPr/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ḷîḓé-Freeform: Shape 5"/>
            <p:cNvSpPr/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ŝḷîḓé-Oval 6"/>
            <p:cNvSpPr/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ŝḷîḓé-Oval 7"/>
            <p:cNvSpPr/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ŝḷîḓé-Freeform: Shape 8"/>
            <p:cNvSpPr/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ŝḷîḓé-Freeform: Shape 9"/>
            <p:cNvSpPr/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ŝḷîḓé-Freeform: Shape 10"/>
            <p:cNvSpPr/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ŝḷîḓé-Freeform: Shape 11"/>
            <p:cNvSpPr/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ŝḷîḓé-Freeform: Shape 12"/>
            <p:cNvSpPr/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ŝḷîḓé-Freeform: Shape 15"/>
            <p:cNvSpPr/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ŝḷîḓé-Freeform: Shape 16"/>
            <p:cNvSpPr/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ŝḷîḓé-Freeform: Shape 17"/>
            <p:cNvSpPr/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ŝḷîḓé-Freeform: Shape 18"/>
            <p:cNvSpPr/>
            <p:nvPr/>
          </p:nvSpPr>
          <p:spPr bwMode="auto">
            <a:xfrm>
              <a:off x="-1282700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5774" y="2218341"/>
            <a:ext cx="3286743" cy="1089253"/>
            <a:chOff x="1478890" y="1756704"/>
            <a:chExt cx="3286743" cy="1089253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478890" y="1756704"/>
              <a:ext cx="858869" cy="996288"/>
              <a:chOff x="1017034" y="1785013"/>
              <a:chExt cx="858869" cy="996288"/>
            </a:xfrm>
          </p:grpSpPr>
          <p:sp>
            <p:nvSpPr>
              <p:cNvPr id="117" name="六边形 116"/>
              <p:cNvSpPr/>
              <p:nvPr/>
            </p:nvSpPr>
            <p:spPr>
              <a:xfrm rot="5400000">
                <a:off x="948325" y="1853722"/>
                <a:ext cx="996288" cy="858869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8" name="六边形 87"/>
              <p:cNvSpPr/>
              <p:nvPr/>
            </p:nvSpPr>
            <p:spPr>
              <a:xfrm>
                <a:off x="1223946" y="2060927"/>
                <a:ext cx="445046" cy="444461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2556938" y="1778669"/>
              <a:ext cx="2208695" cy="1067288"/>
              <a:chOff x="7885240" y="3464575"/>
              <a:chExt cx="2208695" cy="1067288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7885240" y="3747033"/>
                <a:ext cx="2208695" cy="7848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平台把助农点的信息，自动生成一个二维码，打印后贴置助农点处。</a:t>
                </a: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7885240" y="3464575"/>
                <a:ext cx="2050552" cy="3877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助农点二维码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82718" y="4000421"/>
            <a:ext cx="3286743" cy="1311753"/>
            <a:chOff x="1451458" y="2897817"/>
            <a:chExt cx="3286743" cy="1311753"/>
          </a:xfrm>
        </p:grpSpPr>
        <p:grpSp>
          <p:nvGrpSpPr>
            <p:cNvPr id="119" name="组合 118"/>
            <p:cNvGrpSpPr/>
            <p:nvPr/>
          </p:nvGrpSpPr>
          <p:grpSpPr>
            <a:xfrm>
              <a:off x="1451458" y="2897817"/>
              <a:ext cx="858869" cy="996288"/>
              <a:chOff x="1017034" y="1785013"/>
              <a:chExt cx="858869" cy="996288"/>
            </a:xfrm>
          </p:grpSpPr>
          <p:sp>
            <p:nvSpPr>
              <p:cNvPr id="120" name="六边形 119"/>
              <p:cNvSpPr/>
              <p:nvPr/>
            </p:nvSpPr>
            <p:spPr>
              <a:xfrm rot="5400000">
                <a:off x="948325" y="1853722"/>
                <a:ext cx="996288" cy="858869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" name="六边形 90"/>
              <p:cNvSpPr/>
              <p:nvPr/>
            </p:nvSpPr>
            <p:spPr>
              <a:xfrm>
                <a:off x="1223946" y="2077923"/>
                <a:ext cx="445046" cy="410469"/>
              </a:xfrm>
              <a:custGeom>
                <a:avLst/>
                <a:gdLst>
                  <a:gd name="connsiteX0" fmla="*/ 176147 w 578111"/>
                  <a:gd name="connsiteY0" fmla="*/ 221031 h 533197"/>
                  <a:gd name="connsiteX1" fmla="*/ 212154 w 578111"/>
                  <a:gd name="connsiteY1" fmla="*/ 256947 h 533197"/>
                  <a:gd name="connsiteX2" fmla="*/ 212154 w 578111"/>
                  <a:gd name="connsiteY2" fmla="*/ 348118 h 533197"/>
                  <a:gd name="connsiteX3" fmla="*/ 176147 w 578111"/>
                  <a:gd name="connsiteY3" fmla="*/ 384955 h 533197"/>
                  <a:gd name="connsiteX4" fmla="*/ 139217 w 578111"/>
                  <a:gd name="connsiteY4" fmla="*/ 348118 h 533197"/>
                  <a:gd name="connsiteX5" fmla="*/ 139217 w 578111"/>
                  <a:gd name="connsiteY5" fmla="*/ 256947 h 533197"/>
                  <a:gd name="connsiteX6" fmla="*/ 176147 w 578111"/>
                  <a:gd name="connsiteY6" fmla="*/ 221031 h 533197"/>
                  <a:gd name="connsiteX7" fmla="*/ 267503 w 578111"/>
                  <a:gd name="connsiteY7" fmla="*/ 184193 h 533197"/>
                  <a:gd name="connsiteX8" fmla="*/ 303437 w 578111"/>
                  <a:gd name="connsiteY8" fmla="*/ 221030 h 533197"/>
                  <a:gd name="connsiteX9" fmla="*/ 303437 w 578111"/>
                  <a:gd name="connsiteY9" fmla="*/ 348119 h 533197"/>
                  <a:gd name="connsiteX10" fmla="*/ 267503 w 578111"/>
                  <a:gd name="connsiteY10" fmla="*/ 384956 h 533197"/>
                  <a:gd name="connsiteX11" fmla="*/ 230648 w 578111"/>
                  <a:gd name="connsiteY11" fmla="*/ 348119 h 533197"/>
                  <a:gd name="connsiteX12" fmla="*/ 230648 w 578111"/>
                  <a:gd name="connsiteY12" fmla="*/ 221030 h 533197"/>
                  <a:gd name="connsiteX13" fmla="*/ 267503 w 578111"/>
                  <a:gd name="connsiteY13" fmla="*/ 184193 h 533197"/>
                  <a:gd name="connsiteX14" fmla="*/ 357937 w 578111"/>
                  <a:gd name="connsiteY14" fmla="*/ 148390 h 533197"/>
                  <a:gd name="connsiteX15" fmla="*/ 394867 w 578111"/>
                  <a:gd name="connsiteY15" fmla="*/ 184289 h 533197"/>
                  <a:gd name="connsiteX16" fmla="*/ 394867 w 578111"/>
                  <a:gd name="connsiteY16" fmla="*/ 348136 h 533197"/>
                  <a:gd name="connsiteX17" fmla="*/ 357937 w 578111"/>
                  <a:gd name="connsiteY17" fmla="*/ 384955 h 533197"/>
                  <a:gd name="connsiteX18" fmla="*/ 321930 w 578111"/>
                  <a:gd name="connsiteY18" fmla="*/ 348136 h 533197"/>
                  <a:gd name="connsiteX19" fmla="*/ 321930 w 578111"/>
                  <a:gd name="connsiteY19" fmla="*/ 184289 h 533197"/>
                  <a:gd name="connsiteX20" fmla="*/ 357937 w 578111"/>
                  <a:gd name="connsiteY20" fmla="*/ 148390 h 533197"/>
                  <a:gd name="connsiteX21" fmla="*/ 267469 w 578111"/>
                  <a:gd name="connsiteY21" fmla="*/ 0 h 533197"/>
                  <a:gd name="connsiteX22" fmla="*/ 529404 w 578111"/>
                  <a:gd name="connsiteY22" fmla="*/ 218252 h 533197"/>
                  <a:gd name="connsiteX23" fmla="*/ 566296 w 578111"/>
                  <a:gd name="connsiteY23" fmla="*/ 218252 h 533197"/>
                  <a:gd name="connsiteX24" fmla="*/ 576441 w 578111"/>
                  <a:gd name="connsiteY24" fmla="*/ 224698 h 533197"/>
                  <a:gd name="connsiteX25" fmla="*/ 575519 w 578111"/>
                  <a:gd name="connsiteY25" fmla="*/ 237590 h 533197"/>
                  <a:gd name="connsiteX26" fmla="*/ 514647 w 578111"/>
                  <a:gd name="connsiteY26" fmla="*/ 310341 h 533197"/>
                  <a:gd name="connsiteX27" fmla="*/ 505424 w 578111"/>
                  <a:gd name="connsiteY27" fmla="*/ 314945 h 533197"/>
                  <a:gd name="connsiteX28" fmla="*/ 496201 w 578111"/>
                  <a:gd name="connsiteY28" fmla="*/ 310341 h 533197"/>
                  <a:gd name="connsiteX29" fmla="*/ 435328 w 578111"/>
                  <a:gd name="connsiteY29" fmla="*/ 237590 h 533197"/>
                  <a:gd name="connsiteX30" fmla="*/ 433484 w 578111"/>
                  <a:gd name="connsiteY30" fmla="*/ 224698 h 533197"/>
                  <a:gd name="connsiteX31" fmla="*/ 444551 w 578111"/>
                  <a:gd name="connsiteY31" fmla="*/ 218252 h 533197"/>
                  <a:gd name="connsiteX32" fmla="*/ 480521 w 578111"/>
                  <a:gd name="connsiteY32" fmla="*/ 218252 h 533197"/>
                  <a:gd name="connsiteX33" fmla="*/ 267469 w 578111"/>
                  <a:gd name="connsiteY33" fmla="*/ 47886 h 533197"/>
                  <a:gd name="connsiteX34" fmla="*/ 48882 w 578111"/>
                  <a:gd name="connsiteY34" fmla="*/ 266138 h 533197"/>
                  <a:gd name="connsiteX35" fmla="*/ 267469 w 578111"/>
                  <a:gd name="connsiteY35" fmla="*/ 484390 h 533197"/>
                  <a:gd name="connsiteX36" fmla="*/ 456541 w 578111"/>
                  <a:gd name="connsiteY36" fmla="*/ 375724 h 533197"/>
                  <a:gd name="connsiteX37" fmla="*/ 489744 w 578111"/>
                  <a:gd name="connsiteY37" fmla="*/ 366515 h 533197"/>
                  <a:gd name="connsiteX38" fmla="*/ 498967 w 578111"/>
                  <a:gd name="connsiteY38" fmla="*/ 399668 h 533197"/>
                  <a:gd name="connsiteX39" fmla="*/ 267469 w 578111"/>
                  <a:gd name="connsiteY39" fmla="*/ 533197 h 533197"/>
                  <a:gd name="connsiteX40" fmla="*/ 0 w 578111"/>
                  <a:gd name="connsiteY40" fmla="*/ 266138 h 533197"/>
                  <a:gd name="connsiteX41" fmla="*/ 267469 w 578111"/>
                  <a:gd name="connsiteY41" fmla="*/ 0 h 5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78111" h="533197">
                    <a:moveTo>
                      <a:pt x="176147" y="221031"/>
                    </a:moveTo>
                    <a:cubicBezTo>
                      <a:pt x="196459" y="221031"/>
                      <a:pt x="212154" y="237608"/>
                      <a:pt x="212154" y="256947"/>
                    </a:cubicBezTo>
                    <a:lnTo>
                      <a:pt x="212154" y="348118"/>
                    </a:lnTo>
                    <a:cubicBezTo>
                      <a:pt x="212154" y="368378"/>
                      <a:pt x="196459" y="384955"/>
                      <a:pt x="176147" y="384955"/>
                    </a:cubicBezTo>
                    <a:cubicBezTo>
                      <a:pt x="155836" y="384955"/>
                      <a:pt x="139217" y="368378"/>
                      <a:pt x="139217" y="348118"/>
                    </a:cubicBezTo>
                    <a:lnTo>
                      <a:pt x="139217" y="256947"/>
                    </a:lnTo>
                    <a:cubicBezTo>
                      <a:pt x="139217" y="237608"/>
                      <a:pt x="155836" y="221031"/>
                      <a:pt x="176147" y="221031"/>
                    </a:cubicBezTo>
                    <a:close/>
                    <a:moveTo>
                      <a:pt x="267503" y="184193"/>
                    </a:moveTo>
                    <a:cubicBezTo>
                      <a:pt x="286852" y="184193"/>
                      <a:pt x="303437" y="200770"/>
                      <a:pt x="303437" y="221030"/>
                    </a:cubicBezTo>
                    <a:lnTo>
                      <a:pt x="303437" y="348119"/>
                    </a:lnTo>
                    <a:cubicBezTo>
                      <a:pt x="303437" y="368379"/>
                      <a:pt x="287774" y="384956"/>
                      <a:pt x="267503" y="384956"/>
                    </a:cubicBezTo>
                    <a:cubicBezTo>
                      <a:pt x="247233" y="384956"/>
                      <a:pt x="230648" y="368379"/>
                      <a:pt x="230648" y="348119"/>
                    </a:cubicBezTo>
                    <a:lnTo>
                      <a:pt x="230648" y="221030"/>
                    </a:lnTo>
                    <a:cubicBezTo>
                      <a:pt x="230648" y="200770"/>
                      <a:pt x="247233" y="184193"/>
                      <a:pt x="267503" y="184193"/>
                    </a:cubicBezTo>
                    <a:close/>
                    <a:moveTo>
                      <a:pt x="357937" y="148390"/>
                    </a:moveTo>
                    <a:cubicBezTo>
                      <a:pt x="378249" y="148390"/>
                      <a:pt x="394867" y="164959"/>
                      <a:pt x="394867" y="184289"/>
                    </a:cubicBezTo>
                    <a:lnTo>
                      <a:pt x="394867" y="348136"/>
                    </a:lnTo>
                    <a:cubicBezTo>
                      <a:pt x="394867" y="368386"/>
                      <a:pt x="378249" y="384955"/>
                      <a:pt x="357937" y="384955"/>
                    </a:cubicBezTo>
                    <a:cubicBezTo>
                      <a:pt x="338549" y="384955"/>
                      <a:pt x="321930" y="368386"/>
                      <a:pt x="321930" y="348136"/>
                    </a:cubicBezTo>
                    <a:lnTo>
                      <a:pt x="321930" y="184289"/>
                    </a:lnTo>
                    <a:cubicBezTo>
                      <a:pt x="321930" y="164959"/>
                      <a:pt x="338549" y="148390"/>
                      <a:pt x="357937" y="148390"/>
                    </a:cubicBezTo>
                    <a:close/>
                    <a:moveTo>
                      <a:pt x="267469" y="0"/>
                    </a:moveTo>
                    <a:cubicBezTo>
                      <a:pt x="397514" y="0"/>
                      <a:pt x="507268" y="93931"/>
                      <a:pt x="529404" y="218252"/>
                    </a:cubicBezTo>
                    <a:lnTo>
                      <a:pt x="566296" y="218252"/>
                    </a:lnTo>
                    <a:cubicBezTo>
                      <a:pt x="570907" y="218252"/>
                      <a:pt x="574597" y="221014"/>
                      <a:pt x="576441" y="224698"/>
                    </a:cubicBezTo>
                    <a:cubicBezTo>
                      <a:pt x="579208" y="229302"/>
                      <a:pt x="578286" y="233907"/>
                      <a:pt x="575519" y="237590"/>
                    </a:cubicBezTo>
                    <a:lnTo>
                      <a:pt x="514647" y="310341"/>
                    </a:lnTo>
                    <a:cubicBezTo>
                      <a:pt x="511880" y="313104"/>
                      <a:pt x="509113" y="314945"/>
                      <a:pt x="505424" y="314945"/>
                    </a:cubicBezTo>
                    <a:cubicBezTo>
                      <a:pt x="501734" y="314945"/>
                      <a:pt x="498045" y="313104"/>
                      <a:pt x="496201" y="310341"/>
                    </a:cubicBezTo>
                    <a:lnTo>
                      <a:pt x="435328" y="237590"/>
                    </a:lnTo>
                    <a:cubicBezTo>
                      <a:pt x="431639" y="233907"/>
                      <a:pt x="431639" y="229302"/>
                      <a:pt x="433484" y="224698"/>
                    </a:cubicBezTo>
                    <a:cubicBezTo>
                      <a:pt x="435328" y="221014"/>
                      <a:pt x="439940" y="218252"/>
                      <a:pt x="444551" y="218252"/>
                    </a:cubicBezTo>
                    <a:lnTo>
                      <a:pt x="480521" y="218252"/>
                    </a:lnTo>
                    <a:cubicBezTo>
                      <a:pt x="458386" y="120637"/>
                      <a:pt x="370767" y="47886"/>
                      <a:pt x="267469" y="47886"/>
                    </a:cubicBezTo>
                    <a:cubicBezTo>
                      <a:pt x="146647" y="47886"/>
                      <a:pt x="48882" y="146422"/>
                      <a:pt x="48882" y="266138"/>
                    </a:cubicBezTo>
                    <a:cubicBezTo>
                      <a:pt x="48882" y="386775"/>
                      <a:pt x="146647" y="484390"/>
                      <a:pt x="267469" y="484390"/>
                    </a:cubicBezTo>
                    <a:cubicBezTo>
                      <a:pt x="344942" y="484390"/>
                      <a:pt x="417805" y="442949"/>
                      <a:pt x="456541" y="375724"/>
                    </a:cubicBezTo>
                    <a:cubicBezTo>
                      <a:pt x="462998" y="363753"/>
                      <a:pt x="477754" y="360069"/>
                      <a:pt x="489744" y="366515"/>
                    </a:cubicBezTo>
                    <a:cubicBezTo>
                      <a:pt x="501734" y="373883"/>
                      <a:pt x="505424" y="388617"/>
                      <a:pt x="498967" y="399668"/>
                    </a:cubicBezTo>
                    <a:cubicBezTo>
                      <a:pt x="451008" y="482548"/>
                      <a:pt x="362466" y="533197"/>
                      <a:pt x="267469" y="533197"/>
                    </a:cubicBezTo>
                    <a:cubicBezTo>
                      <a:pt x="119900" y="533197"/>
                      <a:pt x="0" y="413481"/>
                      <a:pt x="0" y="266138"/>
                    </a:cubicBezTo>
                    <a:cubicBezTo>
                      <a:pt x="0" y="119716"/>
                      <a:pt x="119900" y="0"/>
                      <a:pt x="2674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529506" y="2911449"/>
              <a:ext cx="2208695" cy="1298121"/>
              <a:chOff x="7885240" y="3464575"/>
              <a:chExt cx="2208695" cy="1298121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7885240" y="3747033"/>
                <a:ext cx="2208695" cy="10156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权限范围内，利用手机的扫描功能，在手机上展示二维码所呈现的助农点的信息，以及所需巡检的任务。</a:t>
                </a: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7885240" y="3464575"/>
                <a:ext cx="2050552" cy="3627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手机扫描</a:t>
                </a:r>
              </a:p>
            </p:txBody>
          </p:sp>
        </p:grpSp>
      </p:grpSp>
      <p:sp>
        <p:nvSpPr>
          <p:cNvPr id="45" name="任意多边形 44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55" name="文本框 54"/>
            <p:cNvSpPr txBox="1"/>
            <p:nvPr/>
          </p:nvSpPr>
          <p:spPr>
            <a:xfrm>
              <a:off x="2204270" y="45887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现场</a:t>
              </a:r>
              <a:r>
                <a:rPr lang="zh-CN" altLang="en-US" sz="3200" b="1" dirty="0" smtClean="0"/>
                <a:t>扫码自检</a:t>
              </a:r>
              <a:endParaRPr lang="zh-CN" altLang="en-US" sz="3200" b="1" dirty="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Mobile phone scanning inspection</a:t>
              </a:r>
            </a:p>
          </p:txBody>
        </p:sp>
      </p:grpSp>
      <p:sp>
        <p:nvSpPr>
          <p:cNvPr id="57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23703" y="2061127"/>
            <a:ext cx="1836000" cy="3168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7077275" y="1895739"/>
            <a:ext cx="2742643" cy="30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助农点内外布置不完整、不合规</a:t>
            </a:r>
          </a:p>
        </p:txBody>
      </p:sp>
      <p:sp>
        <p:nvSpPr>
          <p:cNvPr id="63" name="矩形 62"/>
          <p:cNvSpPr/>
          <p:nvPr/>
        </p:nvSpPr>
        <p:spPr>
          <a:xfrm>
            <a:off x="6878495" y="1392003"/>
            <a:ext cx="2050552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巡检任务项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688659" y="1939805"/>
            <a:ext cx="478095" cy="294311"/>
            <a:chOff x="9366352" y="2195686"/>
            <a:chExt cx="478095" cy="294311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9366352" y="2260041"/>
              <a:ext cx="165600" cy="1656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9513069" y="2195686"/>
              <a:ext cx="331378" cy="2943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是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11500307" y="1945282"/>
            <a:ext cx="331377" cy="294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否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174528" y="2325059"/>
            <a:ext cx="980962" cy="286400"/>
            <a:chOff x="7174528" y="2488755"/>
            <a:chExt cx="980962" cy="286400"/>
          </a:xfrm>
        </p:grpSpPr>
        <p:sp>
          <p:nvSpPr>
            <p:cNvPr id="58" name="矩形 57"/>
            <p:cNvSpPr/>
            <p:nvPr/>
          </p:nvSpPr>
          <p:spPr>
            <a:xfrm>
              <a:off x="7174528" y="2488755"/>
              <a:ext cx="980962" cy="286400"/>
            </a:xfrm>
            <a:prstGeom prst="rect">
              <a:avLst/>
            </a:pr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53540" y="2498156"/>
              <a:ext cx="64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图片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310776" y="2566986"/>
              <a:ext cx="159308" cy="15938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255615" y="2325059"/>
            <a:ext cx="980962" cy="286400"/>
            <a:chOff x="8255615" y="2488755"/>
            <a:chExt cx="980962" cy="286400"/>
          </a:xfrm>
        </p:grpSpPr>
        <p:grpSp>
          <p:nvGrpSpPr>
            <p:cNvPr id="59" name="组合 58"/>
            <p:cNvGrpSpPr/>
            <p:nvPr/>
          </p:nvGrpSpPr>
          <p:grpSpPr>
            <a:xfrm>
              <a:off x="8255615" y="2488755"/>
              <a:ext cx="980962" cy="286400"/>
              <a:chOff x="7174528" y="2488755"/>
              <a:chExt cx="980962" cy="286400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7463066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视频</a:t>
                </a: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407" y="2560743"/>
              <a:ext cx="252665" cy="16086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299714" y="2320233"/>
            <a:ext cx="980962" cy="286400"/>
            <a:chOff x="9299714" y="2483929"/>
            <a:chExt cx="980962" cy="286400"/>
          </a:xfrm>
        </p:grpSpPr>
        <p:grpSp>
          <p:nvGrpSpPr>
            <p:cNvPr id="70" name="组合 69"/>
            <p:cNvGrpSpPr/>
            <p:nvPr/>
          </p:nvGrpSpPr>
          <p:grpSpPr>
            <a:xfrm>
              <a:off x="9299714" y="2483929"/>
              <a:ext cx="980962" cy="286400"/>
              <a:chOff x="7174528" y="2488755"/>
              <a:chExt cx="980962" cy="28640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7448224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录音</a:t>
                </a: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0551" y="2524812"/>
              <a:ext cx="153574" cy="212746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57561" y="2004802"/>
            <a:ext cx="190406" cy="1778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929496" y="2799466"/>
            <a:ext cx="4925248" cy="921306"/>
            <a:chOff x="6929496" y="3037591"/>
            <a:chExt cx="4925248" cy="921306"/>
          </a:xfrm>
        </p:grpSpPr>
        <p:sp>
          <p:nvSpPr>
            <p:cNvPr id="74" name="矩形 73"/>
            <p:cNvSpPr/>
            <p:nvPr/>
          </p:nvSpPr>
          <p:spPr>
            <a:xfrm>
              <a:off x="6929496" y="3037591"/>
              <a:ext cx="4925248" cy="9213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7070331" y="3104718"/>
              <a:ext cx="2742643" cy="3020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超限额、超范围办理业务</a:t>
              </a: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0681715" y="3148784"/>
              <a:ext cx="478095" cy="294311"/>
              <a:chOff x="9366352" y="2195686"/>
              <a:chExt cx="478095" cy="294311"/>
            </a:xfrm>
          </p:grpSpPr>
          <p:sp>
            <p:nvSpPr>
              <p:cNvPr id="77" name="椭圆 76"/>
              <p:cNvSpPr>
                <a:spLocks noChangeAspect="1"/>
              </p:cNvSpPr>
              <p:nvPr/>
            </p:nvSpPr>
            <p:spPr>
              <a:xfrm>
                <a:off x="9366352" y="2260041"/>
                <a:ext cx="165600" cy="1656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9513069" y="2195686"/>
                <a:ext cx="331378" cy="29431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是</a:t>
                </a:r>
              </a:p>
            </p:txBody>
          </p:sp>
        </p:grpSp>
        <p:sp>
          <p:nvSpPr>
            <p:cNvPr id="81" name="矩形 80"/>
            <p:cNvSpPr/>
            <p:nvPr/>
          </p:nvSpPr>
          <p:spPr>
            <a:xfrm>
              <a:off x="11493363" y="3154261"/>
              <a:ext cx="331377" cy="2943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否</a:t>
              </a: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7167584" y="3534038"/>
              <a:ext cx="980962" cy="286400"/>
              <a:chOff x="7174528" y="2488755"/>
              <a:chExt cx="980962" cy="28640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7453540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图片</a:t>
                </a:r>
              </a:p>
            </p:txBody>
          </p:sp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7310776" y="2566986"/>
                <a:ext cx="159308" cy="159386"/>
              </a:xfrm>
              <a:prstGeom prst="rect">
                <a:avLst/>
              </a:prstGeom>
            </p:spPr>
          </p:pic>
        </p:grpSp>
        <p:grpSp>
          <p:nvGrpSpPr>
            <p:cNvPr id="86" name="组合 85"/>
            <p:cNvGrpSpPr/>
            <p:nvPr/>
          </p:nvGrpSpPr>
          <p:grpSpPr>
            <a:xfrm>
              <a:off x="8248671" y="3534038"/>
              <a:ext cx="980962" cy="286400"/>
              <a:chOff x="8255615" y="2488755"/>
              <a:chExt cx="980962" cy="286400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8255615" y="2488755"/>
                <a:ext cx="980962" cy="286400"/>
                <a:chOff x="7174528" y="2488755"/>
                <a:chExt cx="980962" cy="286400"/>
              </a:xfrm>
            </p:grpSpPr>
            <p:sp>
              <p:nvSpPr>
                <p:cNvPr id="89" name="矩形 88"/>
                <p:cNvSpPr/>
                <p:nvPr/>
              </p:nvSpPr>
              <p:spPr>
                <a:xfrm>
                  <a:off x="7174528" y="2488755"/>
                  <a:ext cx="980962" cy="286400"/>
                </a:xfrm>
                <a:prstGeom prst="rect">
                  <a:avLst/>
                </a:prstGeom>
                <a:solidFill>
                  <a:srgbClr val="BF18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0" name="文本框 89"/>
                <p:cNvSpPr txBox="1"/>
                <p:nvPr/>
              </p:nvSpPr>
              <p:spPr>
                <a:xfrm>
                  <a:off x="7463066" y="2498156"/>
                  <a:ext cx="64632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bg1"/>
                      </a:solidFill>
                    </a:rPr>
                    <a:t>视频</a:t>
                  </a:r>
                </a:p>
              </p:txBody>
            </p:sp>
          </p:grp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335407" y="2560743"/>
                <a:ext cx="252665" cy="160866"/>
              </a:xfrm>
              <a:prstGeom prst="rect">
                <a:avLst/>
              </a:prstGeom>
            </p:spPr>
          </p:pic>
        </p:grpSp>
        <p:grpSp>
          <p:nvGrpSpPr>
            <p:cNvPr id="91" name="组合 90"/>
            <p:cNvGrpSpPr/>
            <p:nvPr/>
          </p:nvGrpSpPr>
          <p:grpSpPr>
            <a:xfrm>
              <a:off x="9292770" y="3529212"/>
              <a:ext cx="980962" cy="286400"/>
              <a:chOff x="9299714" y="2483929"/>
              <a:chExt cx="980962" cy="286400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92" name="组合 91"/>
              <p:cNvGrpSpPr/>
              <p:nvPr/>
            </p:nvGrpSpPr>
            <p:grpSpPr>
              <a:xfrm>
                <a:off x="9299714" y="2483929"/>
                <a:ext cx="980962" cy="286400"/>
                <a:chOff x="7174528" y="2488755"/>
                <a:chExt cx="980962" cy="286400"/>
              </a:xfrm>
              <a:grpFill/>
            </p:grpSpPr>
            <p:sp>
              <p:nvSpPr>
                <p:cNvPr id="94" name="矩形 93"/>
                <p:cNvSpPr/>
                <p:nvPr/>
              </p:nvSpPr>
              <p:spPr>
                <a:xfrm>
                  <a:off x="7174528" y="2488755"/>
                  <a:ext cx="980962" cy="286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" name="文本框 94"/>
                <p:cNvSpPr txBox="1"/>
                <p:nvPr/>
              </p:nvSpPr>
              <p:spPr>
                <a:xfrm>
                  <a:off x="7448224" y="2498156"/>
                  <a:ext cx="646328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bg1"/>
                      </a:solidFill>
                    </a:rPr>
                    <a:t>录音</a:t>
                  </a:r>
                </a:p>
              </p:txBody>
            </p:sp>
          </p:grpSp>
          <p:pic>
            <p:nvPicPr>
              <p:cNvPr id="93" name="图片 9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410551" y="2524812"/>
                <a:ext cx="153574" cy="212746"/>
              </a:xfrm>
              <a:prstGeom prst="rect">
                <a:avLst/>
              </a:prstGeom>
              <a:grpFill/>
            </p:spPr>
          </p:pic>
        </p:grpSp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57561" y="3228988"/>
              <a:ext cx="190406" cy="177800"/>
            </a:xfrm>
            <a:prstGeom prst="rect">
              <a:avLst/>
            </a:prstGeom>
          </p:spPr>
        </p:pic>
      </p:grpSp>
      <p:sp>
        <p:nvSpPr>
          <p:cNvPr id="99" name="矩形 98"/>
          <p:cNvSpPr/>
          <p:nvPr/>
        </p:nvSpPr>
        <p:spPr>
          <a:xfrm>
            <a:off x="6935106" y="3772139"/>
            <a:ext cx="4925248" cy="92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7075941" y="3839266"/>
            <a:ext cx="2742643" cy="30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客户评价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9425559" y="3883332"/>
            <a:ext cx="645841" cy="294311"/>
            <a:chOff x="8301143" y="2195686"/>
            <a:chExt cx="645841" cy="294311"/>
          </a:xfrm>
        </p:grpSpPr>
        <p:sp>
          <p:nvSpPr>
            <p:cNvPr id="130" name="椭圆 129"/>
            <p:cNvSpPr>
              <a:spLocks noChangeAspect="1"/>
            </p:cNvSpPr>
            <p:nvPr/>
          </p:nvSpPr>
          <p:spPr>
            <a:xfrm>
              <a:off x="8301143" y="2260041"/>
              <a:ext cx="165600" cy="1656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8447859" y="2195686"/>
              <a:ext cx="499125" cy="2943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满意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173194" y="4268586"/>
            <a:ext cx="980962" cy="286400"/>
            <a:chOff x="7174528" y="2488755"/>
            <a:chExt cx="980962" cy="286400"/>
          </a:xfrm>
        </p:grpSpPr>
        <p:sp>
          <p:nvSpPr>
            <p:cNvPr id="127" name="矩形 126"/>
            <p:cNvSpPr/>
            <p:nvPr/>
          </p:nvSpPr>
          <p:spPr>
            <a:xfrm>
              <a:off x="7174528" y="2488755"/>
              <a:ext cx="980962" cy="286400"/>
            </a:xfrm>
            <a:prstGeom prst="rect">
              <a:avLst/>
            </a:pr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7453540" y="2498156"/>
              <a:ext cx="64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图片</a:t>
              </a:r>
            </a:p>
          </p:txBody>
        </p:sp>
        <p:pic>
          <p:nvPicPr>
            <p:cNvPr id="129" name="图片 12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310776" y="2566986"/>
              <a:ext cx="159308" cy="159386"/>
            </a:xfrm>
            <a:prstGeom prst="rect">
              <a:avLst/>
            </a:prstGeom>
          </p:spPr>
        </p:pic>
      </p:grpSp>
      <p:grpSp>
        <p:nvGrpSpPr>
          <p:cNvPr id="110" name="组合 109"/>
          <p:cNvGrpSpPr/>
          <p:nvPr/>
        </p:nvGrpSpPr>
        <p:grpSpPr>
          <a:xfrm>
            <a:off x="8254281" y="4268586"/>
            <a:ext cx="980962" cy="286400"/>
            <a:chOff x="8255615" y="2488755"/>
            <a:chExt cx="980962" cy="286400"/>
          </a:xfrm>
        </p:grpSpPr>
        <p:grpSp>
          <p:nvGrpSpPr>
            <p:cNvPr id="123" name="组合 122"/>
            <p:cNvGrpSpPr/>
            <p:nvPr/>
          </p:nvGrpSpPr>
          <p:grpSpPr>
            <a:xfrm>
              <a:off x="8255615" y="2488755"/>
              <a:ext cx="980962" cy="286400"/>
              <a:chOff x="7174528" y="2488755"/>
              <a:chExt cx="980962" cy="286400"/>
            </a:xfrm>
          </p:grpSpPr>
          <p:sp>
            <p:nvSpPr>
              <p:cNvPr id="125" name="矩形 124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文本框 125"/>
              <p:cNvSpPr txBox="1"/>
              <p:nvPr/>
            </p:nvSpPr>
            <p:spPr>
              <a:xfrm>
                <a:off x="7463066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视频</a:t>
                </a:r>
              </a:p>
            </p:txBody>
          </p:sp>
        </p:grpSp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407" y="2560743"/>
              <a:ext cx="252665" cy="160866"/>
            </a:xfrm>
            <a:prstGeom prst="rect">
              <a:avLst/>
            </a:prstGeom>
          </p:spPr>
        </p:pic>
      </p:grpSp>
      <p:grpSp>
        <p:nvGrpSpPr>
          <p:cNvPr id="111" name="组合 110"/>
          <p:cNvGrpSpPr/>
          <p:nvPr/>
        </p:nvGrpSpPr>
        <p:grpSpPr>
          <a:xfrm>
            <a:off x="9298380" y="4263760"/>
            <a:ext cx="980962" cy="286400"/>
            <a:chOff x="9299714" y="2483929"/>
            <a:chExt cx="980962" cy="286400"/>
          </a:xfrm>
          <a:solidFill>
            <a:schemeClr val="bg1">
              <a:lumMod val="75000"/>
            </a:schemeClr>
          </a:solidFill>
        </p:grpSpPr>
        <p:grpSp>
          <p:nvGrpSpPr>
            <p:cNvPr id="113" name="组合 112"/>
            <p:cNvGrpSpPr/>
            <p:nvPr/>
          </p:nvGrpSpPr>
          <p:grpSpPr>
            <a:xfrm>
              <a:off x="9299714" y="2483929"/>
              <a:ext cx="980962" cy="286400"/>
              <a:chOff x="7174528" y="2488755"/>
              <a:chExt cx="980962" cy="286400"/>
            </a:xfrm>
            <a:grpFill/>
          </p:grpSpPr>
          <p:sp>
            <p:nvSpPr>
              <p:cNvPr id="115" name="矩形 114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7448224" y="2498156"/>
                <a:ext cx="646328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录音</a:t>
                </a:r>
              </a:p>
            </p:txBody>
          </p:sp>
        </p:grpSp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0551" y="2524812"/>
              <a:ext cx="153574" cy="212746"/>
            </a:xfrm>
            <a:prstGeom prst="rect">
              <a:avLst/>
            </a:prstGeom>
            <a:grpFill/>
          </p:spPr>
        </p:pic>
      </p:grpSp>
      <p:sp>
        <p:nvSpPr>
          <p:cNvPr id="134" name="矩形 133"/>
          <p:cNvSpPr/>
          <p:nvPr/>
        </p:nvSpPr>
        <p:spPr>
          <a:xfrm>
            <a:off x="10210415" y="3896320"/>
            <a:ext cx="739597" cy="294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态度友好</a:t>
            </a:r>
          </a:p>
        </p:txBody>
      </p:sp>
      <p:pic>
        <p:nvPicPr>
          <p:cNvPr id="135" name="图片 134"/>
          <p:cNvPicPr>
            <a:picLocks noChangeAspect="1"/>
          </p:cNvPicPr>
          <p:nvPr/>
        </p:nvPicPr>
        <p:blipFill rotWithShape="1">
          <a:blip r:embed="rId9" cstate="email"/>
          <a:srcRect l="25" r="25"/>
          <a:stretch>
            <a:fillRect/>
          </a:stretch>
        </p:blipFill>
        <p:spPr>
          <a:xfrm>
            <a:off x="10102604" y="3965368"/>
            <a:ext cx="165518" cy="165600"/>
          </a:xfrm>
          <a:prstGeom prst="rect">
            <a:avLst/>
          </a:prstGeom>
        </p:spPr>
      </p:pic>
      <p:sp>
        <p:nvSpPr>
          <p:cNvPr id="136" name="矩形 135"/>
          <p:cNvSpPr/>
          <p:nvPr/>
        </p:nvSpPr>
        <p:spPr>
          <a:xfrm>
            <a:off x="11081491" y="3906477"/>
            <a:ext cx="739597" cy="2759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业务专业</a:t>
            </a:r>
          </a:p>
        </p:txBody>
      </p:sp>
      <p:pic>
        <p:nvPicPr>
          <p:cNvPr id="137" name="图片 136"/>
          <p:cNvPicPr>
            <a:picLocks noChangeAspect="1"/>
          </p:cNvPicPr>
          <p:nvPr/>
        </p:nvPicPr>
        <p:blipFill rotWithShape="1">
          <a:blip r:embed="rId9" cstate="email"/>
          <a:srcRect l="25" r="25"/>
          <a:stretch>
            <a:fillRect/>
          </a:stretch>
        </p:blipFill>
        <p:spPr>
          <a:xfrm>
            <a:off x="10973680" y="3975525"/>
            <a:ext cx="165518" cy="165600"/>
          </a:xfrm>
          <a:prstGeom prst="rect">
            <a:avLst/>
          </a:prstGeom>
        </p:spPr>
      </p:pic>
      <p:sp>
        <p:nvSpPr>
          <p:cNvPr id="138" name="矩形 137"/>
          <p:cNvSpPr/>
          <p:nvPr/>
        </p:nvSpPr>
        <p:spPr>
          <a:xfrm>
            <a:off x="6936440" y="4750325"/>
            <a:ext cx="4925248" cy="92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7077275" y="4817452"/>
            <a:ext cx="2742643" cy="30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库存管理</a:t>
            </a:r>
          </a:p>
        </p:txBody>
      </p:sp>
      <p:grpSp>
        <p:nvGrpSpPr>
          <p:cNvPr id="143" name="组合 142"/>
          <p:cNvGrpSpPr/>
          <p:nvPr/>
        </p:nvGrpSpPr>
        <p:grpSpPr>
          <a:xfrm>
            <a:off x="7174528" y="5246772"/>
            <a:ext cx="980962" cy="286400"/>
            <a:chOff x="7174528" y="2488755"/>
            <a:chExt cx="980962" cy="286400"/>
          </a:xfrm>
        </p:grpSpPr>
        <p:sp>
          <p:nvSpPr>
            <p:cNvPr id="144" name="矩形 143"/>
            <p:cNvSpPr/>
            <p:nvPr/>
          </p:nvSpPr>
          <p:spPr>
            <a:xfrm>
              <a:off x="7174528" y="2488755"/>
              <a:ext cx="980962" cy="286400"/>
            </a:xfrm>
            <a:prstGeom prst="rect">
              <a:avLst/>
            </a:pr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7453540" y="2498156"/>
              <a:ext cx="64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图片</a:t>
              </a:r>
            </a:p>
          </p:txBody>
        </p:sp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310776" y="2566986"/>
              <a:ext cx="159308" cy="159386"/>
            </a:xfrm>
            <a:prstGeom prst="rect">
              <a:avLst/>
            </a:prstGeom>
          </p:spPr>
        </p:pic>
      </p:grpSp>
      <p:grpSp>
        <p:nvGrpSpPr>
          <p:cNvPr id="147" name="组合 146"/>
          <p:cNvGrpSpPr/>
          <p:nvPr/>
        </p:nvGrpSpPr>
        <p:grpSpPr>
          <a:xfrm>
            <a:off x="8255615" y="5246772"/>
            <a:ext cx="980962" cy="286400"/>
            <a:chOff x="8255615" y="2488755"/>
            <a:chExt cx="980962" cy="286400"/>
          </a:xfrm>
        </p:grpSpPr>
        <p:grpSp>
          <p:nvGrpSpPr>
            <p:cNvPr id="148" name="组合 147"/>
            <p:cNvGrpSpPr/>
            <p:nvPr/>
          </p:nvGrpSpPr>
          <p:grpSpPr>
            <a:xfrm>
              <a:off x="8255615" y="2488755"/>
              <a:ext cx="980962" cy="286400"/>
              <a:chOff x="7174528" y="2488755"/>
              <a:chExt cx="980962" cy="286400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7463066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视频</a:t>
                </a:r>
              </a:p>
            </p:txBody>
          </p:sp>
        </p:grpSp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407" y="2560743"/>
              <a:ext cx="252665" cy="160866"/>
            </a:xfrm>
            <a:prstGeom prst="rect">
              <a:avLst/>
            </a:prstGeom>
          </p:spPr>
        </p:pic>
      </p:grpSp>
      <p:sp>
        <p:nvSpPr>
          <p:cNvPr id="159" name="矩形 158"/>
          <p:cNvSpPr/>
          <p:nvPr/>
        </p:nvSpPr>
        <p:spPr>
          <a:xfrm>
            <a:off x="11017169" y="4823062"/>
            <a:ext cx="739597" cy="2759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¥369362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049183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26976" y="2252702"/>
            <a:ext cx="411502" cy="755564"/>
            <a:chOff x="1672688" y="4955928"/>
            <a:chExt cx="423355" cy="777328"/>
          </a:xfrm>
        </p:grpSpPr>
        <p:sp>
          <p:nvSpPr>
            <p:cNvPr id="25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endParaRPr lang="en-US" sz="3200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8" name="ïšḻïďê-Straight Connector 27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90222" y="3640450"/>
            <a:ext cx="1148254" cy="981381"/>
            <a:chOff x="914713" y="4776540"/>
            <a:chExt cx="1181330" cy="1009650"/>
          </a:xfrm>
        </p:grpSpPr>
        <p:sp>
          <p:nvSpPr>
            <p:cNvPr id="19" name="ïšḻïďê-îṥļîḑé-Rectangle 120"/>
            <p:cNvSpPr/>
            <p:nvPr/>
          </p:nvSpPr>
          <p:spPr bwMode="auto"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endParaRPr lang="en-US" sz="4800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endParaRPr lang="en-US" sz="3200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" name="ïšḻïďê-Straight Connector 22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ïšḻïďê-Straight Connector 6"/>
          <p:cNvCxnSpPr/>
          <p:nvPr/>
        </p:nvCxnSpPr>
        <p:spPr>
          <a:xfrm>
            <a:off x="1190222" y="3362800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2492983" y="2163137"/>
            <a:ext cx="3200511" cy="892326"/>
            <a:chOff x="7805427" y="3341205"/>
            <a:chExt cx="3200511" cy="892326"/>
          </a:xfrm>
        </p:grpSpPr>
        <p:sp>
          <p:nvSpPr>
            <p:cNvPr id="37" name="矩形 36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巡检完成现场拍照，为了巡检信息准确、全面，须上传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3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张现场不同位置照片。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805427" y="334120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只能现场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拍照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92983" y="3717859"/>
            <a:ext cx="3200511" cy="892326"/>
            <a:chOff x="7805427" y="3341205"/>
            <a:chExt cx="3200511" cy="892326"/>
          </a:xfrm>
        </p:grpSpPr>
        <p:sp>
          <p:nvSpPr>
            <p:cNvPr id="40" name="矩形 39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平台禁止上传手机内相册照片及图片，进一步防止恶意巡检行为。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805427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禁止从相册选</a:t>
              </a:r>
            </a:p>
          </p:txBody>
        </p:sp>
      </p:grpSp>
      <p:sp>
        <p:nvSpPr>
          <p:cNvPr id="31" name="任意多边形 30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47" name="文本框 46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现场</a:t>
              </a:r>
              <a:r>
                <a:rPr lang="zh-CN" altLang="en-US" sz="3200" b="1" dirty="0"/>
                <a:t>拍照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scene photographed</a:t>
              </a:r>
            </a:p>
          </p:txBody>
        </p:sp>
      </p:grpSp>
      <p:sp>
        <p:nvSpPr>
          <p:cNvPr id="49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47114" y="2315939"/>
            <a:ext cx="800804" cy="6148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3302" y="3860973"/>
            <a:ext cx="838546" cy="69913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695" y="1910646"/>
            <a:ext cx="6367546" cy="414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1181571" y="5043466"/>
            <a:ext cx="1148254" cy="981381"/>
            <a:chOff x="914713" y="4776540"/>
            <a:chExt cx="1181330" cy="1009650"/>
          </a:xfrm>
        </p:grpSpPr>
        <p:sp>
          <p:nvSpPr>
            <p:cNvPr id="33" name="ïšḻïďê-îṥļîḑé-Rectangle 120"/>
            <p:cNvSpPr/>
            <p:nvPr/>
          </p:nvSpPr>
          <p:spPr bwMode="auto"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endParaRPr lang="en-US" sz="4800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endParaRPr lang="en-US" sz="3200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5" name="ïšḻïďê-Straight Connector 22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ïšḻïďê-Straight Connector 6"/>
          <p:cNvCxnSpPr/>
          <p:nvPr/>
        </p:nvCxnSpPr>
        <p:spPr>
          <a:xfrm>
            <a:off x="1181571" y="4765816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2484332" y="5120875"/>
            <a:ext cx="3200511" cy="680729"/>
            <a:chOff x="7805427" y="3341205"/>
            <a:chExt cx="3200511" cy="680729"/>
          </a:xfrm>
        </p:grpSpPr>
        <p:sp>
          <p:nvSpPr>
            <p:cNvPr id="52" name="矩形 51"/>
            <p:cNvSpPr/>
            <p:nvPr/>
          </p:nvSpPr>
          <p:spPr>
            <a:xfrm>
              <a:off x="7805427" y="3718005"/>
              <a:ext cx="3200511" cy="303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照片加上水印，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进一步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防止巡检舞弊行为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7805427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照片自动加水印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4651" y="5263989"/>
            <a:ext cx="838546" cy="699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821963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4267092388,2850109520&amp;fm=15&amp;gp=0"/>
          <p:cNvPicPr>
            <a:picLocks noChangeAspect="1"/>
          </p:cNvPicPr>
          <p:nvPr/>
        </p:nvPicPr>
        <p:blipFill>
          <a:blip r:embed="rId4" cstate="print"/>
          <a:srcRect r="4457" b="9732"/>
          <a:stretch>
            <a:fillRect/>
          </a:stretch>
        </p:blipFill>
        <p:spPr>
          <a:xfrm>
            <a:off x="3166745" y="1541145"/>
            <a:ext cx="3689350" cy="2597150"/>
          </a:xfrm>
          <a:prstGeom prst="rect">
            <a:avLst/>
          </a:prstGeom>
        </p:spPr>
      </p:pic>
      <p:sp>
        <p:nvSpPr>
          <p:cNvPr id="32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47" name="文本框 46"/>
            <p:cNvSpPr txBox="1"/>
            <p:nvPr/>
          </p:nvSpPr>
          <p:spPr>
            <a:xfrm>
              <a:off x="2204270" y="45887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巡检时长打卡</a:t>
              </a:r>
              <a:endParaRPr lang="zh-CN" altLang="en-US" sz="3200" b="1" dirty="0">
                <a:solidFill>
                  <a:srgbClr val="BF181F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Inspection time</a:t>
              </a:r>
            </a:p>
          </p:txBody>
        </p:sp>
      </p:grpSp>
      <p:sp>
        <p:nvSpPr>
          <p:cNvPr id="49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823812" y="4514517"/>
            <a:ext cx="2088652" cy="372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保障巡检时间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23812" y="5519601"/>
            <a:ext cx="2088652" cy="372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操作简单、准确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50963" y="5520051"/>
            <a:ext cx="2088652" cy="372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保障巡检质量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56434" y="4564507"/>
            <a:ext cx="2088652" cy="372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防“到点”即走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157982" y="2883633"/>
            <a:ext cx="2997200" cy="3010535"/>
            <a:chOff x="1858" y="4415"/>
            <a:chExt cx="4720" cy="4741"/>
          </a:xfrm>
        </p:grpSpPr>
        <p:pic>
          <p:nvPicPr>
            <p:cNvPr id="18" name="图片占位符 7"/>
            <p:cNvPicPr>
              <a:picLocks noGrp="1"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858" y="4415"/>
              <a:ext cx="4720" cy="4720"/>
            </a:xfrm>
            <a:custGeom>
              <a:avLst/>
              <a:gdLst>
                <a:gd name="connsiteX0" fmla="*/ 0 w 2996986"/>
                <a:gd name="connsiteY0" fmla="*/ 0 h 2996986"/>
                <a:gd name="connsiteX1" fmla="*/ 2996986 w 2996986"/>
                <a:gd name="connsiteY1" fmla="*/ 0 h 2996986"/>
                <a:gd name="connsiteX2" fmla="*/ 2996986 w 2996986"/>
                <a:gd name="connsiteY2" fmla="*/ 2996986 h 2996986"/>
                <a:gd name="connsiteX3" fmla="*/ 0 w 2996986"/>
                <a:gd name="connsiteY3" fmla="*/ 2996986 h 299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6986" h="2996986">
                  <a:moveTo>
                    <a:pt x="0" y="0"/>
                  </a:moveTo>
                  <a:lnTo>
                    <a:pt x="2996986" y="0"/>
                  </a:lnTo>
                  <a:lnTo>
                    <a:pt x="2996986" y="2996986"/>
                  </a:lnTo>
                  <a:lnTo>
                    <a:pt x="0" y="2996986"/>
                  </a:lnTo>
                  <a:close/>
                </a:path>
              </a:pathLst>
            </a:custGeom>
          </p:spPr>
        </p:pic>
        <p:pic>
          <p:nvPicPr>
            <p:cNvPr id="72" name="图片 71" descr="C:/Users/ADMINI~1/AppData/Local/Temp/kaimatting/20200606111650/output_aiMatting_20200606111721.pngoutput_aiMatting_202006061117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8" y="4416"/>
              <a:ext cx="3633" cy="4741"/>
            </a:xfrm>
            <a:prstGeom prst="rect">
              <a:avLst/>
            </a:prstGeom>
          </p:spPr>
        </p:pic>
        <p:pic>
          <p:nvPicPr>
            <p:cNvPr id="70" name="图片 69" descr="a7d98b59400d4ab3fab7fdeeffb74ac"/>
            <p:cNvPicPr>
              <a:picLocks noChangeAspect="1"/>
            </p:cNvPicPr>
            <p:nvPr/>
          </p:nvPicPr>
          <p:blipFill>
            <a:blip r:embed="rId7" cstate="print"/>
            <a:srcRect t="3333" b="4760"/>
            <a:stretch>
              <a:fillRect/>
            </a:stretch>
          </p:blipFill>
          <p:spPr>
            <a:xfrm>
              <a:off x="3165" y="4760"/>
              <a:ext cx="1822" cy="338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199367" y="4461927"/>
            <a:ext cx="503918" cy="503918"/>
            <a:chOff x="7771807" y="3015670"/>
            <a:chExt cx="503918" cy="503918"/>
          </a:xfrm>
        </p:grpSpPr>
        <p:sp>
          <p:nvSpPr>
            <p:cNvPr id="9" name="îŝḷîḓé-Rectangle 8"/>
            <p:cNvSpPr/>
            <p:nvPr/>
          </p:nvSpPr>
          <p:spPr>
            <a:xfrm>
              <a:off x="7771807" y="3015670"/>
              <a:ext cx="503918" cy="503918"/>
            </a:xfrm>
            <a:prstGeom prst="star7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74" name="图片 73" descr="二维码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165" y="3168015"/>
              <a:ext cx="198755" cy="19875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005949" y="5467032"/>
            <a:ext cx="503918" cy="503918"/>
            <a:chOff x="7767294" y="4127555"/>
            <a:chExt cx="503918" cy="503918"/>
          </a:xfrm>
        </p:grpSpPr>
        <p:sp>
          <p:nvSpPr>
            <p:cNvPr id="15" name="îŝḷîḓé-Rectangle 14"/>
            <p:cNvSpPr/>
            <p:nvPr/>
          </p:nvSpPr>
          <p:spPr>
            <a:xfrm>
              <a:off x="7767294" y="4127555"/>
              <a:ext cx="503918" cy="503918"/>
            </a:xfrm>
            <a:prstGeom prst="star7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pic>
          <p:nvPicPr>
            <p:cNvPr id="75" name="图片 74" descr="LC_icon_gps_line_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85430" y="4257675"/>
              <a:ext cx="267970" cy="244475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197755" y="5467049"/>
            <a:ext cx="503918" cy="503918"/>
            <a:chOff x="7769902" y="5244673"/>
            <a:chExt cx="503918" cy="503918"/>
          </a:xfrm>
        </p:grpSpPr>
        <p:sp>
          <p:nvSpPr>
            <p:cNvPr id="10" name="îŝḷîḓé-Rectangle 9"/>
            <p:cNvSpPr/>
            <p:nvPr/>
          </p:nvSpPr>
          <p:spPr>
            <a:xfrm>
              <a:off x="7769902" y="5244673"/>
              <a:ext cx="503918" cy="503918"/>
            </a:xfrm>
            <a:prstGeom prst="star7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76" name="图片 75" descr="照片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94320" y="5382260"/>
              <a:ext cx="259715" cy="23622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011420" y="4512215"/>
            <a:ext cx="503918" cy="503918"/>
            <a:chOff x="7767294" y="1912193"/>
            <a:chExt cx="503918" cy="503918"/>
          </a:xfrm>
        </p:grpSpPr>
        <p:sp>
          <p:nvSpPr>
            <p:cNvPr id="16" name="îŝḷîḓé-Rectangle 15"/>
            <p:cNvSpPr/>
            <p:nvPr/>
          </p:nvSpPr>
          <p:spPr>
            <a:xfrm>
              <a:off x="7767294" y="1912193"/>
              <a:ext cx="503918" cy="503918"/>
            </a:xfrm>
            <a:prstGeom prst="star7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77" name="图片 76" descr="时长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19720" y="2059305"/>
              <a:ext cx="199390" cy="19939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7666264" y="2061626"/>
            <a:ext cx="3894254" cy="1336532"/>
            <a:chOff x="7666264" y="1775578"/>
            <a:chExt cx="3894254" cy="1336532"/>
          </a:xfrm>
        </p:grpSpPr>
        <p:pic>
          <p:nvPicPr>
            <p:cNvPr id="1026" name="Picture 2" descr="C:\Users\Administrator\Downloads\打卡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264" y="1775578"/>
              <a:ext cx="509154" cy="50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7920841" y="2284732"/>
              <a:ext cx="326037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2" descr="C:\Users\Administrator\Downloads\打卡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753" y="1775578"/>
              <a:ext cx="509154" cy="50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ownloads\大括号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22843" y="720795"/>
              <a:ext cx="742155" cy="373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38"/>
            <p:cNvSpPr/>
            <p:nvPr/>
          </p:nvSpPr>
          <p:spPr>
            <a:xfrm>
              <a:off x="8517673" y="2740085"/>
              <a:ext cx="2088652" cy="3720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巡检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时长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：</a:t>
              </a: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26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分钟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583139" y="1662846"/>
            <a:ext cx="685461" cy="372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签到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835599" y="1699798"/>
            <a:ext cx="685461" cy="3720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签退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656535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26976" y="2252702"/>
            <a:ext cx="411502" cy="755564"/>
            <a:chOff x="1672688" y="4955928"/>
            <a:chExt cx="423355" cy="777328"/>
          </a:xfrm>
        </p:grpSpPr>
        <p:sp>
          <p:nvSpPr>
            <p:cNvPr id="25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endParaRPr lang="en-US" sz="3200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8" name="ïšḻïďê-Straight Connector 27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90222" y="3640450"/>
            <a:ext cx="1148254" cy="981381"/>
            <a:chOff x="914713" y="4776540"/>
            <a:chExt cx="1181330" cy="1009650"/>
          </a:xfrm>
        </p:grpSpPr>
        <p:sp>
          <p:nvSpPr>
            <p:cNvPr id="19" name="ïšḻïďê-îṥļîḑé-Rectangle 120"/>
            <p:cNvSpPr/>
            <p:nvPr/>
          </p:nvSpPr>
          <p:spPr bwMode="auto"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endParaRPr lang="en-US" sz="4800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endParaRPr lang="en-US" sz="3200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" name="ïšḻïďê-Straight Connector 22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ïšḻïďê-Straight Connector 6"/>
          <p:cNvCxnSpPr/>
          <p:nvPr/>
        </p:nvCxnSpPr>
        <p:spPr>
          <a:xfrm>
            <a:off x="1190222" y="3362800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2492983" y="2163137"/>
            <a:ext cx="3200511" cy="679695"/>
            <a:chOff x="7805427" y="3341205"/>
            <a:chExt cx="3200511" cy="679695"/>
          </a:xfrm>
        </p:grpSpPr>
        <p:sp>
          <p:nvSpPr>
            <p:cNvPr id="37" name="矩形 36"/>
            <p:cNvSpPr/>
            <p:nvPr/>
          </p:nvSpPr>
          <p:spPr>
            <a:xfrm>
              <a:off x="7805427" y="3718005"/>
              <a:ext cx="3200511" cy="3028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提醒：“本月助农巡检任务是否已完成”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805427" y="3341205"/>
              <a:ext cx="2050552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弹窗提醒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92983" y="3717859"/>
            <a:ext cx="3200511" cy="679695"/>
            <a:chOff x="7805427" y="3341205"/>
            <a:chExt cx="3200511" cy="679695"/>
          </a:xfrm>
        </p:grpSpPr>
        <p:sp>
          <p:nvSpPr>
            <p:cNvPr id="40" name="矩形 39"/>
            <p:cNvSpPr/>
            <p:nvPr/>
          </p:nvSpPr>
          <p:spPr>
            <a:xfrm>
              <a:off x="7805427" y="3718005"/>
              <a:ext cx="3200511" cy="3028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可设置提前几天提醒。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805427" y="3341205"/>
              <a:ext cx="2050552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设置时间</a:t>
              </a:r>
            </a:p>
          </p:txBody>
        </p:sp>
      </p:grpSp>
      <p:sp>
        <p:nvSpPr>
          <p:cNvPr id="31" name="任意多边形 30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242370" y="458879"/>
            <a:ext cx="6623625" cy="808319"/>
            <a:chOff x="2204270" y="458879"/>
            <a:chExt cx="6623625" cy="808319"/>
          </a:xfrm>
        </p:grpSpPr>
        <p:sp>
          <p:nvSpPr>
            <p:cNvPr id="47" name="文本框 46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自检</a:t>
              </a:r>
              <a:r>
                <a:rPr lang="zh-CN" altLang="en-US" sz="3200" b="1" dirty="0"/>
                <a:t>提醒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204270" y="965573"/>
              <a:ext cx="6623625" cy="301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Patrol reminder</a:t>
              </a:r>
            </a:p>
          </p:txBody>
        </p:sp>
      </p:grpSp>
      <p:sp>
        <p:nvSpPr>
          <p:cNvPr id="49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181571" y="5043466"/>
            <a:ext cx="1148254" cy="981381"/>
            <a:chOff x="914713" y="4776540"/>
            <a:chExt cx="1181330" cy="1009650"/>
          </a:xfrm>
        </p:grpSpPr>
        <p:sp>
          <p:nvSpPr>
            <p:cNvPr id="33" name="ïšḻïďê-îṥļîḑé-Rectangle 120"/>
            <p:cNvSpPr/>
            <p:nvPr/>
          </p:nvSpPr>
          <p:spPr bwMode="auto"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endParaRPr lang="en-US" sz="4800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endParaRPr lang="en-US" sz="3200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5" name="ïšḻïďê-Straight Connector 22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ïšḻïďê-Straight Connector 6"/>
          <p:cNvCxnSpPr/>
          <p:nvPr/>
        </p:nvCxnSpPr>
        <p:spPr>
          <a:xfrm>
            <a:off x="1181571" y="4765816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2484332" y="5120875"/>
            <a:ext cx="3200511" cy="679695"/>
            <a:chOff x="7805427" y="3341205"/>
            <a:chExt cx="3200511" cy="679695"/>
          </a:xfrm>
        </p:grpSpPr>
        <p:sp>
          <p:nvSpPr>
            <p:cNvPr id="52" name="矩形 51"/>
            <p:cNvSpPr/>
            <p:nvPr/>
          </p:nvSpPr>
          <p:spPr>
            <a:xfrm>
              <a:off x="7805427" y="3718005"/>
              <a:ext cx="3200511" cy="3028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可设置提醒几次。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7805427" y="3341205"/>
              <a:ext cx="2050552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提醒次数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52210" y="1791335"/>
            <a:ext cx="4762500" cy="4095750"/>
            <a:chOff x="11073" y="2687"/>
            <a:chExt cx="7500" cy="6450"/>
          </a:xfrm>
        </p:grpSpPr>
        <p:grpSp>
          <p:nvGrpSpPr>
            <p:cNvPr id="9" name="组合 8"/>
            <p:cNvGrpSpPr/>
            <p:nvPr/>
          </p:nvGrpSpPr>
          <p:grpSpPr>
            <a:xfrm>
              <a:off x="11073" y="2687"/>
              <a:ext cx="7500" cy="6450"/>
              <a:chOff x="11073" y="2687"/>
              <a:chExt cx="7500" cy="6450"/>
            </a:xfrm>
          </p:grpSpPr>
          <p:pic>
            <p:nvPicPr>
              <p:cNvPr id="4" name="图片 3" descr="u=4020351504,3234627475&amp;fm=26&amp;gp=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073" y="2687"/>
                <a:ext cx="7500" cy="6450"/>
              </a:xfrm>
              <a:prstGeom prst="rect">
                <a:avLst/>
              </a:prstGeom>
            </p:spPr>
          </p:pic>
          <p:pic>
            <p:nvPicPr>
              <p:cNvPr id="8" name="图片 7" descr="48ba9311d6c19fef95bf15e4d083a4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79" y="3724"/>
                <a:ext cx="4950" cy="2876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/>
          </p:nvSpPr>
          <p:spPr>
            <a:xfrm>
              <a:off x="12420" y="4900"/>
              <a:ext cx="710" cy="23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弹窗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80" y="2225675"/>
            <a:ext cx="882015" cy="809625"/>
          </a:xfrm>
          <a:prstGeom prst="rect">
            <a:avLst/>
          </a:prstGeom>
        </p:spPr>
      </p:pic>
      <p:pic>
        <p:nvPicPr>
          <p:cNvPr id="14" name="图片 13" descr="设置时间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6185" y="3592830"/>
            <a:ext cx="929005" cy="892810"/>
          </a:xfrm>
          <a:prstGeom prst="rect">
            <a:avLst/>
          </a:prstGeom>
        </p:spPr>
      </p:pic>
      <p:pic>
        <p:nvPicPr>
          <p:cNvPr id="15" name="图片 14" descr="次数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9360" y="4994275"/>
            <a:ext cx="859155" cy="859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26846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96000" y="3233774"/>
            <a:ext cx="4057556" cy="899582"/>
            <a:chOff x="7885240" y="3362977"/>
            <a:chExt cx="3677691" cy="899582"/>
          </a:xfrm>
        </p:grpSpPr>
        <p:sp>
          <p:nvSpPr>
            <p:cNvPr id="11" name="矩形 10"/>
            <p:cNvSpPr/>
            <p:nvPr/>
          </p:nvSpPr>
          <p:spPr>
            <a:xfrm>
              <a:off x="7885240" y="3747033"/>
              <a:ext cx="367769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平台支持手机无网络巡检，无网络状态下巡检数据暂存在手机本地，网络良好时，再及时上传到服务器即可。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885240" y="3362977"/>
              <a:ext cx="2742185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无网络时，支持离线巡检</a:t>
              </a: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26" name="文本框 25"/>
            <p:cNvSpPr txBox="1"/>
            <p:nvPr/>
          </p:nvSpPr>
          <p:spPr>
            <a:xfrm>
              <a:off x="2204270" y="458879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可</a:t>
              </a:r>
              <a:r>
                <a:rPr lang="zh-CN" altLang="en-US" sz="3200" b="1" dirty="0" smtClean="0"/>
                <a:t>离线</a:t>
              </a:r>
              <a:r>
                <a:rPr lang="zh-CN" altLang="en-US" sz="3200" b="1" dirty="0" smtClean="0">
                  <a:solidFill>
                    <a:srgbClr val="BF181F"/>
                  </a:solidFill>
                </a:rPr>
                <a:t>自检</a:t>
              </a:r>
              <a:endParaRPr lang="zh-CN" altLang="en-US" sz="3200" b="1" dirty="0">
                <a:solidFill>
                  <a:srgbClr val="BF181F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Offline inspection</a:t>
              </a:r>
            </a:p>
          </p:txBody>
        </p:sp>
      </p:grpSp>
      <p:sp>
        <p:nvSpPr>
          <p:cNvPr id="28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872000" y="2304000"/>
            <a:ext cx="3162302" cy="2535104"/>
          </a:xfrm>
        </p:spPr>
      </p:pic>
      <p:sp>
        <p:nvSpPr>
          <p:cNvPr id="3" name="六边形 2"/>
          <p:cNvSpPr/>
          <p:nvPr/>
        </p:nvSpPr>
        <p:spPr>
          <a:xfrm>
            <a:off x="4490843" y="3340318"/>
            <a:ext cx="1057022" cy="911226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99597" y="3577221"/>
            <a:ext cx="639514" cy="4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44215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060725" y="1754087"/>
            <a:ext cx="4070550" cy="4070552"/>
            <a:chOff x="4060725" y="1754087"/>
            <a:chExt cx="4070550" cy="4070552"/>
          </a:xfrm>
        </p:grpSpPr>
        <p:sp>
          <p:nvSpPr>
            <p:cNvPr id="3" name="菱形 2"/>
            <p:cNvSpPr/>
            <p:nvPr/>
          </p:nvSpPr>
          <p:spPr>
            <a:xfrm>
              <a:off x="4060725" y="1754087"/>
              <a:ext cx="4070550" cy="4070552"/>
            </a:xfrm>
            <a:prstGeom prst="diamond">
              <a:avLst/>
            </a:prstGeom>
            <a:noFill/>
            <a:ln w="76200">
              <a:solidFill>
                <a:srgbClr val="BF18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60913" y="3450458"/>
              <a:ext cx="2270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b="1" i="1" dirty="0">
                  <a:latin typeface="Century Gothic" panose="020B0502020202020204" pitchFamily="34" charset="0"/>
                </a:rPr>
                <a:t>PART 03</a:t>
              </a:r>
              <a:endParaRPr lang="zh-CN" altLang="en-US" sz="44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080337" y="415629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 smtClean="0"/>
                <a:t>银行远程巡检</a:t>
              </a:r>
              <a:endParaRPr lang="zh-CN" altLang="en-US" sz="2400" b="1" dirty="0"/>
            </a:p>
          </p:txBody>
        </p:sp>
        <p:sp>
          <p:nvSpPr>
            <p:cNvPr id="14" name="椭圆 49"/>
            <p:cNvSpPr/>
            <p:nvPr/>
          </p:nvSpPr>
          <p:spPr>
            <a:xfrm>
              <a:off x="5923834" y="4860131"/>
              <a:ext cx="344328" cy="343724"/>
            </a:xfrm>
            <a:custGeom>
              <a:avLst/>
              <a:gdLst>
                <a:gd name="connsiteX0" fmla="*/ 320385 w 604110"/>
                <a:gd name="connsiteY0" fmla="*/ 164550 h 603052"/>
                <a:gd name="connsiteX1" fmla="*/ 339813 w 604110"/>
                <a:gd name="connsiteY1" fmla="*/ 172569 h 603052"/>
                <a:gd name="connsiteX2" fmla="*/ 449654 w 604110"/>
                <a:gd name="connsiteY2" fmla="*/ 282231 h 603052"/>
                <a:gd name="connsiteX3" fmla="*/ 457617 w 604110"/>
                <a:gd name="connsiteY3" fmla="*/ 301558 h 603052"/>
                <a:gd name="connsiteX4" fmla="*/ 449654 w 604110"/>
                <a:gd name="connsiteY4" fmla="*/ 320886 h 603052"/>
                <a:gd name="connsiteX5" fmla="*/ 339813 w 604110"/>
                <a:gd name="connsiteY5" fmla="*/ 430548 h 603052"/>
                <a:gd name="connsiteX6" fmla="*/ 320316 w 604110"/>
                <a:gd name="connsiteY6" fmla="*/ 438635 h 603052"/>
                <a:gd name="connsiteX7" fmla="*/ 300957 w 604110"/>
                <a:gd name="connsiteY7" fmla="*/ 430548 h 603052"/>
                <a:gd name="connsiteX8" fmla="*/ 300957 w 604110"/>
                <a:gd name="connsiteY8" fmla="*/ 391892 h 603052"/>
                <a:gd name="connsiteX9" fmla="*/ 363841 w 604110"/>
                <a:gd name="connsiteY9" fmla="*/ 328974 h 603052"/>
                <a:gd name="connsiteX10" fmla="*/ 173954 w 604110"/>
                <a:gd name="connsiteY10" fmla="*/ 328974 h 603052"/>
                <a:gd name="connsiteX11" fmla="*/ 146494 w 604110"/>
                <a:gd name="connsiteY11" fmla="*/ 301558 h 603052"/>
                <a:gd name="connsiteX12" fmla="*/ 173954 w 604110"/>
                <a:gd name="connsiteY12" fmla="*/ 274143 h 603052"/>
                <a:gd name="connsiteX13" fmla="*/ 363978 w 604110"/>
                <a:gd name="connsiteY13" fmla="*/ 274143 h 603052"/>
                <a:gd name="connsiteX14" fmla="*/ 300957 w 604110"/>
                <a:gd name="connsiteY14" fmla="*/ 211225 h 603052"/>
                <a:gd name="connsiteX15" fmla="*/ 300957 w 604110"/>
                <a:gd name="connsiteY15" fmla="*/ 172569 h 603052"/>
                <a:gd name="connsiteX16" fmla="*/ 320385 w 604110"/>
                <a:gd name="connsiteY16" fmla="*/ 164550 h 603052"/>
                <a:gd name="connsiteX17" fmla="*/ 302055 w 604110"/>
                <a:gd name="connsiteY17" fmla="*/ 54823 h 603052"/>
                <a:gd name="connsiteX18" fmla="*/ 54919 w 604110"/>
                <a:gd name="connsiteY18" fmla="*/ 301526 h 603052"/>
                <a:gd name="connsiteX19" fmla="*/ 302055 w 604110"/>
                <a:gd name="connsiteY19" fmla="*/ 548229 h 603052"/>
                <a:gd name="connsiteX20" fmla="*/ 549191 w 604110"/>
                <a:gd name="connsiteY20" fmla="*/ 301526 h 603052"/>
                <a:gd name="connsiteX21" fmla="*/ 302055 w 604110"/>
                <a:gd name="connsiteY21" fmla="*/ 54823 h 603052"/>
                <a:gd name="connsiteX22" fmla="*/ 302055 w 604110"/>
                <a:gd name="connsiteY22" fmla="*/ 0 h 603052"/>
                <a:gd name="connsiteX23" fmla="*/ 604110 w 604110"/>
                <a:gd name="connsiteY23" fmla="*/ 301526 h 603052"/>
                <a:gd name="connsiteX24" fmla="*/ 302055 w 604110"/>
                <a:gd name="connsiteY24" fmla="*/ 603052 h 603052"/>
                <a:gd name="connsiteX25" fmla="*/ 0 w 604110"/>
                <a:gd name="connsiteY25" fmla="*/ 301526 h 603052"/>
                <a:gd name="connsiteX26" fmla="*/ 302055 w 604110"/>
                <a:gd name="connsiteY26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110" h="603052">
                  <a:moveTo>
                    <a:pt x="320385" y="164550"/>
                  </a:moveTo>
                  <a:cubicBezTo>
                    <a:pt x="327422" y="164550"/>
                    <a:pt x="334458" y="167223"/>
                    <a:pt x="339813" y="172569"/>
                  </a:cubicBezTo>
                  <a:lnTo>
                    <a:pt x="449654" y="282231"/>
                  </a:lnTo>
                  <a:cubicBezTo>
                    <a:pt x="454734" y="287302"/>
                    <a:pt x="457617" y="294293"/>
                    <a:pt x="457617" y="301558"/>
                  </a:cubicBezTo>
                  <a:cubicBezTo>
                    <a:pt x="457617" y="308824"/>
                    <a:pt x="454734" y="315814"/>
                    <a:pt x="449654" y="320886"/>
                  </a:cubicBezTo>
                  <a:lnTo>
                    <a:pt x="339813" y="430548"/>
                  </a:lnTo>
                  <a:cubicBezTo>
                    <a:pt x="334458" y="436031"/>
                    <a:pt x="327319" y="438635"/>
                    <a:pt x="320316" y="438635"/>
                  </a:cubicBezTo>
                  <a:cubicBezTo>
                    <a:pt x="313314" y="438635"/>
                    <a:pt x="306312" y="436031"/>
                    <a:pt x="300957" y="430548"/>
                  </a:cubicBezTo>
                  <a:cubicBezTo>
                    <a:pt x="290248" y="419856"/>
                    <a:pt x="290248" y="402584"/>
                    <a:pt x="300957" y="391892"/>
                  </a:cubicBezTo>
                  <a:lnTo>
                    <a:pt x="363841" y="328974"/>
                  </a:lnTo>
                  <a:lnTo>
                    <a:pt x="173954" y="328974"/>
                  </a:lnTo>
                  <a:cubicBezTo>
                    <a:pt x="158714" y="328974"/>
                    <a:pt x="146494" y="316774"/>
                    <a:pt x="146494" y="301558"/>
                  </a:cubicBezTo>
                  <a:cubicBezTo>
                    <a:pt x="146494" y="286480"/>
                    <a:pt x="158714" y="274143"/>
                    <a:pt x="173954" y="274143"/>
                  </a:cubicBezTo>
                  <a:lnTo>
                    <a:pt x="363978" y="274143"/>
                  </a:lnTo>
                  <a:lnTo>
                    <a:pt x="300957" y="211225"/>
                  </a:lnTo>
                  <a:cubicBezTo>
                    <a:pt x="290248" y="200533"/>
                    <a:pt x="290248" y="183261"/>
                    <a:pt x="300957" y="172569"/>
                  </a:cubicBezTo>
                  <a:cubicBezTo>
                    <a:pt x="306312" y="167223"/>
                    <a:pt x="313349" y="164550"/>
                    <a:pt x="320385" y="164550"/>
                  </a:cubicBezTo>
                  <a:close/>
                  <a:moveTo>
                    <a:pt x="302055" y="54823"/>
                  </a:moveTo>
                  <a:cubicBezTo>
                    <a:pt x="165718" y="54823"/>
                    <a:pt x="54919" y="165428"/>
                    <a:pt x="54919" y="301526"/>
                  </a:cubicBezTo>
                  <a:cubicBezTo>
                    <a:pt x="54919" y="437624"/>
                    <a:pt x="165718" y="548229"/>
                    <a:pt x="302055" y="548229"/>
                  </a:cubicBezTo>
                  <a:cubicBezTo>
                    <a:pt x="438392" y="548229"/>
                    <a:pt x="549191" y="437624"/>
                    <a:pt x="549191" y="301526"/>
                  </a:cubicBezTo>
                  <a:cubicBezTo>
                    <a:pt x="549191" y="165428"/>
                    <a:pt x="438392" y="54823"/>
                    <a:pt x="302055" y="54823"/>
                  </a:cubicBezTo>
                  <a:close/>
                  <a:moveTo>
                    <a:pt x="302055" y="0"/>
                  </a:moveTo>
                  <a:cubicBezTo>
                    <a:pt x="468597" y="0"/>
                    <a:pt x="604110" y="135275"/>
                    <a:pt x="604110" y="301526"/>
                  </a:cubicBezTo>
                  <a:cubicBezTo>
                    <a:pt x="604110" y="467777"/>
                    <a:pt x="468597" y="603052"/>
                    <a:pt x="302055" y="603052"/>
                  </a:cubicBezTo>
                  <a:cubicBezTo>
                    <a:pt x="135513" y="603052"/>
                    <a:pt x="0" y="467777"/>
                    <a:pt x="0" y="301526"/>
                  </a:cubicBezTo>
                  <a:cubicBezTo>
                    <a:pt x="0" y="135275"/>
                    <a:pt x="135513" y="0"/>
                    <a:pt x="302055" y="0"/>
                  </a:cubicBezTo>
                  <a:close/>
                </a:path>
              </a:pathLst>
            </a:cu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5937712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 54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2242369" y="751266"/>
            <a:ext cx="6623625" cy="791131"/>
            <a:chOff x="2204270" y="458879"/>
            <a:chExt cx="6623625" cy="791131"/>
          </a:xfrm>
        </p:grpSpPr>
        <p:sp>
          <p:nvSpPr>
            <p:cNvPr id="61" name="文本框 60"/>
            <p:cNvSpPr txBox="1"/>
            <p:nvPr/>
          </p:nvSpPr>
          <p:spPr>
            <a:xfrm>
              <a:off x="2204270" y="458879"/>
              <a:ext cx="4402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银行人员 </a:t>
              </a:r>
              <a:r>
                <a:rPr lang="zh-CN" altLang="en-US" sz="3200" b="1" dirty="0" smtClean="0"/>
                <a:t>远程巡检</a:t>
              </a:r>
              <a:r>
                <a:rPr lang="zh-CN" altLang="en-US" sz="3200" b="1" dirty="0" smtClean="0">
                  <a:solidFill>
                    <a:srgbClr val="BF181F"/>
                  </a:solidFill>
                </a:rPr>
                <a:t>过程</a:t>
              </a:r>
              <a:endParaRPr lang="zh-CN" altLang="en-US" sz="3200" b="1" dirty="0">
                <a:solidFill>
                  <a:srgbClr val="BF181F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Platform inspection process</a:t>
              </a:r>
            </a:p>
          </p:txBody>
        </p:sp>
      </p:grpSp>
      <p:sp>
        <p:nvSpPr>
          <p:cNvPr id="63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2451812" y="2840233"/>
            <a:ext cx="8130763" cy="2016224"/>
            <a:chOff x="2210637" y="2507664"/>
            <a:chExt cx="8130763" cy="2016224"/>
          </a:xfrm>
        </p:grpSpPr>
        <p:grpSp>
          <p:nvGrpSpPr>
            <p:cNvPr id="72" name="组合 4"/>
            <p:cNvGrpSpPr/>
            <p:nvPr/>
          </p:nvGrpSpPr>
          <p:grpSpPr>
            <a:xfrm>
              <a:off x="2210637" y="3141745"/>
              <a:ext cx="540059" cy="838074"/>
              <a:chOff x="1991545" y="4252743"/>
              <a:chExt cx="540059" cy="838074"/>
            </a:xfrm>
          </p:grpSpPr>
          <p:sp>
            <p:nvSpPr>
              <p:cNvPr id="108" name="任意多边形 107"/>
              <p:cNvSpPr/>
              <p:nvPr/>
            </p:nvSpPr>
            <p:spPr>
              <a:xfrm>
                <a:off x="1991545" y="4806034"/>
                <a:ext cx="540059" cy="284783"/>
              </a:xfrm>
              <a:custGeom>
                <a:avLst/>
                <a:gdLst>
                  <a:gd name="connsiteX0" fmla="*/ 0 w 540059"/>
                  <a:gd name="connsiteY0" fmla="*/ 0 h 284783"/>
                  <a:gd name="connsiteX1" fmla="*/ 540059 w 540059"/>
                  <a:gd name="connsiteY1" fmla="*/ 0 h 284783"/>
                  <a:gd name="connsiteX2" fmla="*/ 540059 w 540059"/>
                  <a:gd name="connsiteY2" fmla="*/ 284783 h 284783"/>
                  <a:gd name="connsiteX3" fmla="*/ 139557 w 540059"/>
                  <a:gd name="connsiteY3" fmla="*/ 284783 h 284783"/>
                  <a:gd name="connsiteX4" fmla="*/ 0 w 540059"/>
                  <a:gd name="connsiteY4" fmla="*/ 145226 h 28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59" h="284783">
                    <a:moveTo>
                      <a:pt x="0" y="0"/>
                    </a:moveTo>
                    <a:lnTo>
                      <a:pt x="540059" y="0"/>
                    </a:lnTo>
                    <a:lnTo>
                      <a:pt x="540059" y="284783"/>
                    </a:lnTo>
                    <a:lnTo>
                      <a:pt x="139557" y="284783"/>
                    </a:lnTo>
                    <a:cubicBezTo>
                      <a:pt x="62482" y="284783"/>
                      <a:pt x="0" y="222301"/>
                      <a:pt x="0" y="145226"/>
                    </a:cubicBezTo>
                    <a:close/>
                  </a:path>
                </a:pathLst>
              </a:custGeom>
              <a:solidFill>
                <a:srgbClr val="ED87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>
                <a:off x="1991545" y="4252743"/>
                <a:ext cx="540059" cy="288032"/>
              </a:xfrm>
              <a:custGeom>
                <a:avLst/>
                <a:gdLst>
                  <a:gd name="connsiteX0" fmla="*/ 139557 w 540059"/>
                  <a:gd name="connsiteY0" fmla="*/ 0 h 288032"/>
                  <a:gd name="connsiteX1" fmla="*/ 540059 w 540059"/>
                  <a:gd name="connsiteY1" fmla="*/ 0 h 288032"/>
                  <a:gd name="connsiteX2" fmla="*/ 540059 w 540059"/>
                  <a:gd name="connsiteY2" fmla="*/ 288032 h 288032"/>
                  <a:gd name="connsiteX3" fmla="*/ 0 w 540059"/>
                  <a:gd name="connsiteY3" fmla="*/ 288032 h 288032"/>
                  <a:gd name="connsiteX4" fmla="*/ 0 w 540059"/>
                  <a:gd name="connsiteY4" fmla="*/ 139557 h 288032"/>
                  <a:gd name="connsiteX5" fmla="*/ 139557 w 540059"/>
                  <a:gd name="connsiteY5" fmla="*/ 0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059" h="288032">
                    <a:moveTo>
                      <a:pt x="139557" y="0"/>
                    </a:moveTo>
                    <a:lnTo>
                      <a:pt x="540059" y="0"/>
                    </a:lnTo>
                    <a:lnTo>
                      <a:pt x="540059" y="288032"/>
                    </a:lnTo>
                    <a:lnTo>
                      <a:pt x="0" y="288032"/>
                    </a:lnTo>
                    <a:lnTo>
                      <a:pt x="0" y="139557"/>
                    </a:lnTo>
                    <a:cubicBezTo>
                      <a:pt x="0" y="62482"/>
                      <a:pt x="62482" y="0"/>
                      <a:pt x="139557" y="0"/>
                    </a:cubicBezTo>
                    <a:close/>
                  </a:path>
                </a:pathLst>
              </a:custGeom>
              <a:solidFill>
                <a:srgbClr val="C117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>
                <a:off x="1991545" y="4540775"/>
                <a:ext cx="540059" cy="276411"/>
              </a:xfrm>
              <a:custGeom>
                <a:avLst/>
                <a:gdLst>
                  <a:gd name="connsiteX0" fmla="*/ 0 w 540059"/>
                  <a:gd name="connsiteY0" fmla="*/ 0 h 276411"/>
                  <a:gd name="connsiteX1" fmla="*/ 540059 w 540059"/>
                  <a:gd name="connsiteY1" fmla="*/ 0 h 276411"/>
                  <a:gd name="connsiteX2" fmla="*/ 540059 w 540059"/>
                  <a:gd name="connsiteY2" fmla="*/ 276411 h 276411"/>
                  <a:gd name="connsiteX3" fmla="*/ 0 w 540059"/>
                  <a:gd name="connsiteY3" fmla="*/ 276411 h 27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59" h="276411">
                    <a:moveTo>
                      <a:pt x="0" y="0"/>
                    </a:moveTo>
                    <a:lnTo>
                      <a:pt x="540059" y="0"/>
                    </a:lnTo>
                    <a:lnTo>
                      <a:pt x="540059" y="276411"/>
                    </a:lnTo>
                    <a:lnTo>
                      <a:pt x="0" y="276411"/>
                    </a:lnTo>
                    <a:close/>
                  </a:path>
                </a:pathLst>
              </a:custGeom>
              <a:solidFill>
                <a:srgbClr val="E936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" name="组合 5"/>
            <p:cNvGrpSpPr/>
            <p:nvPr/>
          </p:nvGrpSpPr>
          <p:grpSpPr>
            <a:xfrm>
              <a:off x="3571594" y="3141745"/>
              <a:ext cx="541114" cy="838074"/>
              <a:chOff x="3352502" y="4252743"/>
              <a:chExt cx="541114" cy="838074"/>
            </a:xfrm>
          </p:grpSpPr>
          <p:sp>
            <p:nvSpPr>
              <p:cNvPr id="105" name="任意多边形 104"/>
              <p:cNvSpPr/>
              <p:nvPr/>
            </p:nvSpPr>
            <p:spPr>
              <a:xfrm>
                <a:off x="3352502" y="4806034"/>
                <a:ext cx="541114" cy="284783"/>
              </a:xfrm>
              <a:custGeom>
                <a:avLst/>
                <a:gdLst>
                  <a:gd name="connsiteX0" fmla="*/ 0 w 541114"/>
                  <a:gd name="connsiteY0" fmla="*/ 0 h 284783"/>
                  <a:gd name="connsiteX1" fmla="*/ 541114 w 541114"/>
                  <a:gd name="connsiteY1" fmla="*/ 0 h 284783"/>
                  <a:gd name="connsiteX2" fmla="*/ 541114 w 541114"/>
                  <a:gd name="connsiteY2" fmla="*/ 284783 h 284783"/>
                  <a:gd name="connsiteX3" fmla="*/ 0 w 541114"/>
                  <a:gd name="connsiteY3" fmla="*/ 284783 h 28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84783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84783"/>
                    </a:lnTo>
                    <a:lnTo>
                      <a:pt x="0" y="284783"/>
                    </a:lnTo>
                    <a:close/>
                  </a:path>
                </a:pathLst>
              </a:custGeom>
              <a:solidFill>
                <a:srgbClr val="FEDD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>
                <a:off x="3352502" y="4252743"/>
                <a:ext cx="541114" cy="288032"/>
              </a:xfrm>
              <a:custGeom>
                <a:avLst/>
                <a:gdLst>
                  <a:gd name="connsiteX0" fmla="*/ 0 w 541114"/>
                  <a:gd name="connsiteY0" fmla="*/ 0 h 288032"/>
                  <a:gd name="connsiteX1" fmla="*/ 541114 w 541114"/>
                  <a:gd name="connsiteY1" fmla="*/ 0 h 288032"/>
                  <a:gd name="connsiteX2" fmla="*/ 541114 w 541114"/>
                  <a:gd name="connsiteY2" fmla="*/ 288032 h 288032"/>
                  <a:gd name="connsiteX3" fmla="*/ 0 w 541114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88032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88032"/>
                    </a:lnTo>
                    <a:lnTo>
                      <a:pt x="0" y="288032"/>
                    </a:lnTo>
                    <a:close/>
                  </a:path>
                </a:pathLst>
              </a:custGeom>
              <a:solidFill>
                <a:srgbClr val="BE98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3352502" y="4540775"/>
                <a:ext cx="541114" cy="276411"/>
              </a:xfrm>
              <a:custGeom>
                <a:avLst/>
                <a:gdLst>
                  <a:gd name="connsiteX0" fmla="*/ 0 w 541114"/>
                  <a:gd name="connsiteY0" fmla="*/ 0 h 276411"/>
                  <a:gd name="connsiteX1" fmla="*/ 541114 w 541114"/>
                  <a:gd name="connsiteY1" fmla="*/ 0 h 276411"/>
                  <a:gd name="connsiteX2" fmla="*/ 541114 w 541114"/>
                  <a:gd name="connsiteY2" fmla="*/ 276411 h 276411"/>
                  <a:gd name="connsiteX3" fmla="*/ 0 w 541114"/>
                  <a:gd name="connsiteY3" fmla="*/ 276411 h 27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76411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76411"/>
                    </a:lnTo>
                    <a:lnTo>
                      <a:pt x="0" y="276411"/>
                    </a:lnTo>
                    <a:close/>
                  </a:path>
                </a:pathLst>
              </a:custGeom>
              <a:solidFill>
                <a:srgbClr val="FDC8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组合 6"/>
            <p:cNvGrpSpPr/>
            <p:nvPr/>
          </p:nvGrpSpPr>
          <p:grpSpPr>
            <a:xfrm>
              <a:off x="4874932" y="3141745"/>
              <a:ext cx="541114" cy="838074"/>
              <a:chOff x="3352502" y="4252743"/>
              <a:chExt cx="541114" cy="838074"/>
            </a:xfrm>
          </p:grpSpPr>
          <p:sp>
            <p:nvSpPr>
              <p:cNvPr id="102" name="任意多边形 101"/>
              <p:cNvSpPr/>
              <p:nvPr/>
            </p:nvSpPr>
            <p:spPr>
              <a:xfrm>
                <a:off x="3352502" y="4806034"/>
                <a:ext cx="541114" cy="284783"/>
              </a:xfrm>
              <a:custGeom>
                <a:avLst/>
                <a:gdLst>
                  <a:gd name="connsiteX0" fmla="*/ 0 w 541114"/>
                  <a:gd name="connsiteY0" fmla="*/ 0 h 284783"/>
                  <a:gd name="connsiteX1" fmla="*/ 541114 w 541114"/>
                  <a:gd name="connsiteY1" fmla="*/ 0 h 284783"/>
                  <a:gd name="connsiteX2" fmla="*/ 541114 w 541114"/>
                  <a:gd name="connsiteY2" fmla="*/ 284783 h 284783"/>
                  <a:gd name="connsiteX3" fmla="*/ 0 w 541114"/>
                  <a:gd name="connsiteY3" fmla="*/ 284783 h 28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84783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84783"/>
                    </a:lnTo>
                    <a:lnTo>
                      <a:pt x="0" y="284783"/>
                    </a:lnTo>
                    <a:close/>
                  </a:path>
                </a:pathLst>
              </a:custGeom>
              <a:solidFill>
                <a:srgbClr val="89D6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>
                <a:off x="3352502" y="4252743"/>
                <a:ext cx="541114" cy="288032"/>
              </a:xfrm>
              <a:custGeom>
                <a:avLst/>
                <a:gdLst>
                  <a:gd name="connsiteX0" fmla="*/ 0 w 541114"/>
                  <a:gd name="connsiteY0" fmla="*/ 0 h 288032"/>
                  <a:gd name="connsiteX1" fmla="*/ 541114 w 541114"/>
                  <a:gd name="connsiteY1" fmla="*/ 0 h 288032"/>
                  <a:gd name="connsiteX2" fmla="*/ 541114 w 541114"/>
                  <a:gd name="connsiteY2" fmla="*/ 288032 h 288032"/>
                  <a:gd name="connsiteX3" fmla="*/ 0 w 541114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88032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88032"/>
                    </a:lnTo>
                    <a:lnTo>
                      <a:pt x="0" y="288032"/>
                    </a:lnTo>
                    <a:close/>
                  </a:path>
                </a:pathLst>
              </a:custGeom>
              <a:solidFill>
                <a:srgbClr val="269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>
                <a:off x="3352502" y="4540775"/>
                <a:ext cx="541114" cy="276411"/>
              </a:xfrm>
              <a:custGeom>
                <a:avLst/>
                <a:gdLst>
                  <a:gd name="connsiteX0" fmla="*/ 0 w 541114"/>
                  <a:gd name="connsiteY0" fmla="*/ 0 h 276411"/>
                  <a:gd name="connsiteX1" fmla="*/ 541114 w 541114"/>
                  <a:gd name="connsiteY1" fmla="*/ 0 h 276411"/>
                  <a:gd name="connsiteX2" fmla="*/ 541114 w 541114"/>
                  <a:gd name="connsiteY2" fmla="*/ 276411 h 276411"/>
                  <a:gd name="connsiteX3" fmla="*/ 0 w 541114"/>
                  <a:gd name="connsiteY3" fmla="*/ 276411 h 27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76411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76411"/>
                    </a:lnTo>
                    <a:lnTo>
                      <a:pt x="0" y="276411"/>
                    </a:lnTo>
                    <a:close/>
                  </a:path>
                </a:pathLst>
              </a:custGeom>
              <a:solidFill>
                <a:srgbClr val="3CB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1" name="组合 7"/>
            <p:cNvGrpSpPr/>
            <p:nvPr/>
          </p:nvGrpSpPr>
          <p:grpSpPr>
            <a:xfrm>
              <a:off x="6224554" y="3141745"/>
              <a:ext cx="541114" cy="838074"/>
              <a:chOff x="3352502" y="4252743"/>
              <a:chExt cx="541114" cy="838074"/>
            </a:xfrm>
          </p:grpSpPr>
          <p:sp>
            <p:nvSpPr>
              <p:cNvPr id="99" name="任意多边形 98"/>
              <p:cNvSpPr/>
              <p:nvPr/>
            </p:nvSpPr>
            <p:spPr>
              <a:xfrm>
                <a:off x="3352502" y="4806034"/>
                <a:ext cx="541114" cy="284783"/>
              </a:xfrm>
              <a:custGeom>
                <a:avLst/>
                <a:gdLst>
                  <a:gd name="connsiteX0" fmla="*/ 0 w 541114"/>
                  <a:gd name="connsiteY0" fmla="*/ 0 h 284783"/>
                  <a:gd name="connsiteX1" fmla="*/ 541114 w 541114"/>
                  <a:gd name="connsiteY1" fmla="*/ 0 h 284783"/>
                  <a:gd name="connsiteX2" fmla="*/ 541114 w 541114"/>
                  <a:gd name="connsiteY2" fmla="*/ 284783 h 284783"/>
                  <a:gd name="connsiteX3" fmla="*/ 0 w 541114"/>
                  <a:gd name="connsiteY3" fmla="*/ 284783 h 28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84783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84783"/>
                    </a:lnTo>
                    <a:lnTo>
                      <a:pt x="0" y="284783"/>
                    </a:lnTo>
                    <a:close/>
                  </a:path>
                </a:pathLst>
              </a:custGeom>
              <a:solidFill>
                <a:srgbClr val="B2D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>
                <a:off x="3352502" y="4252743"/>
                <a:ext cx="541114" cy="288032"/>
              </a:xfrm>
              <a:custGeom>
                <a:avLst/>
                <a:gdLst>
                  <a:gd name="connsiteX0" fmla="*/ 0 w 541114"/>
                  <a:gd name="connsiteY0" fmla="*/ 0 h 288032"/>
                  <a:gd name="connsiteX1" fmla="*/ 541114 w 541114"/>
                  <a:gd name="connsiteY1" fmla="*/ 0 h 288032"/>
                  <a:gd name="connsiteX2" fmla="*/ 541114 w 541114"/>
                  <a:gd name="connsiteY2" fmla="*/ 288032 h 288032"/>
                  <a:gd name="connsiteX3" fmla="*/ 0 w 541114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88032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88032"/>
                    </a:lnTo>
                    <a:lnTo>
                      <a:pt x="0" y="288032"/>
                    </a:lnTo>
                    <a:close/>
                  </a:path>
                </a:pathLst>
              </a:custGeom>
              <a:solidFill>
                <a:srgbClr val="5F8A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>
                <a:off x="3352502" y="4540775"/>
                <a:ext cx="541114" cy="276411"/>
              </a:xfrm>
              <a:custGeom>
                <a:avLst/>
                <a:gdLst>
                  <a:gd name="connsiteX0" fmla="*/ 0 w 541114"/>
                  <a:gd name="connsiteY0" fmla="*/ 0 h 276411"/>
                  <a:gd name="connsiteX1" fmla="*/ 541114 w 541114"/>
                  <a:gd name="connsiteY1" fmla="*/ 0 h 276411"/>
                  <a:gd name="connsiteX2" fmla="*/ 541114 w 541114"/>
                  <a:gd name="connsiteY2" fmla="*/ 276411 h 276411"/>
                  <a:gd name="connsiteX3" fmla="*/ 0 w 541114"/>
                  <a:gd name="connsiteY3" fmla="*/ 276411 h 27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76411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76411"/>
                    </a:lnTo>
                    <a:lnTo>
                      <a:pt x="0" y="276411"/>
                    </a:lnTo>
                    <a:close/>
                  </a:path>
                </a:pathLst>
              </a:custGeom>
              <a:solidFill>
                <a:srgbClr val="7CB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" name="组合 8"/>
            <p:cNvGrpSpPr/>
            <p:nvPr/>
          </p:nvGrpSpPr>
          <p:grpSpPr>
            <a:xfrm>
              <a:off x="7628710" y="3141745"/>
              <a:ext cx="541114" cy="838074"/>
              <a:chOff x="3352502" y="4252743"/>
              <a:chExt cx="541114" cy="838074"/>
            </a:xfrm>
          </p:grpSpPr>
          <p:sp>
            <p:nvSpPr>
              <p:cNvPr id="96" name="任意多边形 95"/>
              <p:cNvSpPr/>
              <p:nvPr/>
            </p:nvSpPr>
            <p:spPr>
              <a:xfrm>
                <a:off x="3352502" y="4806034"/>
                <a:ext cx="541114" cy="284783"/>
              </a:xfrm>
              <a:custGeom>
                <a:avLst/>
                <a:gdLst>
                  <a:gd name="connsiteX0" fmla="*/ 0 w 541114"/>
                  <a:gd name="connsiteY0" fmla="*/ 0 h 284783"/>
                  <a:gd name="connsiteX1" fmla="*/ 541114 w 541114"/>
                  <a:gd name="connsiteY1" fmla="*/ 0 h 284783"/>
                  <a:gd name="connsiteX2" fmla="*/ 541114 w 541114"/>
                  <a:gd name="connsiteY2" fmla="*/ 284783 h 284783"/>
                  <a:gd name="connsiteX3" fmla="*/ 0 w 541114"/>
                  <a:gd name="connsiteY3" fmla="*/ 284783 h 28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84783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84783"/>
                    </a:lnTo>
                    <a:lnTo>
                      <a:pt x="0" y="284783"/>
                    </a:lnTo>
                    <a:close/>
                  </a:path>
                </a:pathLst>
              </a:custGeom>
              <a:solidFill>
                <a:srgbClr val="85D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>
                <a:off x="3352502" y="4252743"/>
                <a:ext cx="541114" cy="288032"/>
              </a:xfrm>
              <a:custGeom>
                <a:avLst/>
                <a:gdLst>
                  <a:gd name="connsiteX0" fmla="*/ 0 w 541114"/>
                  <a:gd name="connsiteY0" fmla="*/ 0 h 288032"/>
                  <a:gd name="connsiteX1" fmla="*/ 541114 w 541114"/>
                  <a:gd name="connsiteY1" fmla="*/ 0 h 288032"/>
                  <a:gd name="connsiteX2" fmla="*/ 541114 w 541114"/>
                  <a:gd name="connsiteY2" fmla="*/ 288032 h 288032"/>
                  <a:gd name="connsiteX3" fmla="*/ 0 w 541114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88032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88032"/>
                    </a:lnTo>
                    <a:lnTo>
                      <a:pt x="0" y="288032"/>
                    </a:lnTo>
                    <a:close/>
                  </a:path>
                </a:pathLst>
              </a:custGeom>
              <a:solidFill>
                <a:srgbClr val="298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3352502" y="4540775"/>
                <a:ext cx="541114" cy="276411"/>
              </a:xfrm>
              <a:custGeom>
                <a:avLst/>
                <a:gdLst>
                  <a:gd name="connsiteX0" fmla="*/ 0 w 541114"/>
                  <a:gd name="connsiteY0" fmla="*/ 0 h 276411"/>
                  <a:gd name="connsiteX1" fmla="*/ 541114 w 541114"/>
                  <a:gd name="connsiteY1" fmla="*/ 0 h 276411"/>
                  <a:gd name="connsiteX2" fmla="*/ 541114 w 541114"/>
                  <a:gd name="connsiteY2" fmla="*/ 276411 h 276411"/>
                  <a:gd name="connsiteX3" fmla="*/ 0 w 541114"/>
                  <a:gd name="connsiteY3" fmla="*/ 276411 h 27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114" h="276411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276411"/>
                    </a:lnTo>
                    <a:lnTo>
                      <a:pt x="0" y="276411"/>
                    </a:lnTo>
                    <a:close/>
                  </a:path>
                </a:pathLst>
              </a:custGeom>
              <a:solidFill>
                <a:srgbClr val="35BC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3" name="组合 9"/>
            <p:cNvGrpSpPr/>
            <p:nvPr/>
          </p:nvGrpSpPr>
          <p:grpSpPr>
            <a:xfrm>
              <a:off x="8979388" y="3140968"/>
              <a:ext cx="1362012" cy="838851"/>
              <a:chOff x="8760296" y="4251966"/>
              <a:chExt cx="1362012" cy="838851"/>
            </a:xfrm>
          </p:grpSpPr>
          <p:sp>
            <p:nvSpPr>
              <p:cNvPr id="91" name="等腰三角形 90"/>
              <p:cNvSpPr/>
              <p:nvPr/>
            </p:nvSpPr>
            <p:spPr>
              <a:xfrm rot="5400000">
                <a:off x="9283457" y="4251966"/>
                <a:ext cx="838851" cy="838851"/>
              </a:xfrm>
              <a:prstGeom prst="triangle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8760296" y="4806034"/>
                <a:ext cx="720080" cy="284783"/>
              </a:xfrm>
              <a:custGeom>
                <a:avLst/>
                <a:gdLst>
                  <a:gd name="connsiteX0" fmla="*/ 0 w 720080"/>
                  <a:gd name="connsiteY0" fmla="*/ 0 h 284783"/>
                  <a:gd name="connsiteX1" fmla="*/ 541114 w 720080"/>
                  <a:gd name="connsiteY1" fmla="*/ 0 h 284783"/>
                  <a:gd name="connsiteX2" fmla="*/ 541114 w 720080"/>
                  <a:gd name="connsiteY2" fmla="*/ 5357 h 284783"/>
                  <a:gd name="connsiteX3" fmla="*/ 720080 w 720080"/>
                  <a:gd name="connsiteY3" fmla="*/ 143222 h 284783"/>
                  <a:gd name="connsiteX4" fmla="*/ 541114 w 720080"/>
                  <a:gd name="connsiteY4" fmla="*/ 281087 h 284783"/>
                  <a:gd name="connsiteX5" fmla="*/ 541114 w 720080"/>
                  <a:gd name="connsiteY5" fmla="*/ 284783 h 284783"/>
                  <a:gd name="connsiteX6" fmla="*/ 0 w 720080"/>
                  <a:gd name="connsiteY6" fmla="*/ 284783 h 28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80" h="284783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5357"/>
                    </a:lnTo>
                    <a:lnTo>
                      <a:pt x="720080" y="143222"/>
                    </a:lnTo>
                    <a:lnTo>
                      <a:pt x="541114" y="281087"/>
                    </a:lnTo>
                    <a:lnTo>
                      <a:pt x="541114" y="284783"/>
                    </a:lnTo>
                    <a:lnTo>
                      <a:pt x="0" y="284783"/>
                    </a:lnTo>
                    <a:close/>
                  </a:path>
                </a:pathLst>
              </a:custGeom>
              <a:solidFill>
                <a:srgbClr val="9B8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>
                <a:off x="8760296" y="4251966"/>
                <a:ext cx="720080" cy="288809"/>
              </a:xfrm>
              <a:custGeom>
                <a:avLst/>
                <a:gdLst>
                  <a:gd name="connsiteX0" fmla="*/ 541114 w 720080"/>
                  <a:gd name="connsiteY0" fmla="*/ 0 h 288809"/>
                  <a:gd name="connsiteX1" fmla="*/ 720080 w 720080"/>
                  <a:gd name="connsiteY1" fmla="*/ 137865 h 288809"/>
                  <a:gd name="connsiteX2" fmla="*/ 541114 w 720080"/>
                  <a:gd name="connsiteY2" fmla="*/ 275730 h 288809"/>
                  <a:gd name="connsiteX3" fmla="*/ 541114 w 720080"/>
                  <a:gd name="connsiteY3" fmla="*/ 288809 h 288809"/>
                  <a:gd name="connsiteX4" fmla="*/ 0 w 720080"/>
                  <a:gd name="connsiteY4" fmla="*/ 288809 h 288809"/>
                  <a:gd name="connsiteX5" fmla="*/ 0 w 720080"/>
                  <a:gd name="connsiteY5" fmla="*/ 777 h 288809"/>
                  <a:gd name="connsiteX6" fmla="*/ 541114 w 720080"/>
                  <a:gd name="connsiteY6" fmla="*/ 777 h 2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80" h="288809">
                    <a:moveTo>
                      <a:pt x="541114" y="0"/>
                    </a:moveTo>
                    <a:lnTo>
                      <a:pt x="720080" y="137865"/>
                    </a:lnTo>
                    <a:lnTo>
                      <a:pt x="541114" y="275730"/>
                    </a:lnTo>
                    <a:lnTo>
                      <a:pt x="541114" y="288809"/>
                    </a:lnTo>
                    <a:lnTo>
                      <a:pt x="0" y="288809"/>
                    </a:lnTo>
                    <a:lnTo>
                      <a:pt x="0" y="777"/>
                    </a:lnTo>
                    <a:lnTo>
                      <a:pt x="541114" y="777"/>
                    </a:lnTo>
                    <a:close/>
                  </a:path>
                </a:pathLst>
              </a:custGeom>
              <a:solidFill>
                <a:srgbClr val="4433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任意多边形 93"/>
              <p:cNvSpPr/>
              <p:nvPr/>
            </p:nvSpPr>
            <p:spPr>
              <a:xfrm>
                <a:off x="8760296" y="4540775"/>
                <a:ext cx="720080" cy="276411"/>
              </a:xfrm>
              <a:custGeom>
                <a:avLst/>
                <a:gdLst>
                  <a:gd name="connsiteX0" fmla="*/ 0 w 720080"/>
                  <a:gd name="connsiteY0" fmla="*/ 0 h 276411"/>
                  <a:gd name="connsiteX1" fmla="*/ 541114 w 720080"/>
                  <a:gd name="connsiteY1" fmla="*/ 0 h 276411"/>
                  <a:gd name="connsiteX2" fmla="*/ 541114 w 720080"/>
                  <a:gd name="connsiteY2" fmla="*/ 340 h 276411"/>
                  <a:gd name="connsiteX3" fmla="*/ 720080 w 720080"/>
                  <a:gd name="connsiteY3" fmla="*/ 138205 h 276411"/>
                  <a:gd name="connsiteX4" fmla="*/ 541114 w 720080"/>
                  <a:gd name="connsiteY4" fmla="*/ 276070 h 276411"/>
                  <a:gd name="connsiteX5" fmla="*/ 541114 w 720080"/>
                  <a:gd name="connsiteY5" fmla="*/ 276411 h 276411"/>
                  <a:gd name="connsiteX6" fmla="*/ 0 w 720080"/>
                  <a:gd name="connsiteY6" fmla="*/ 276411 h 27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80" h="276411">
                    <a:moveTo>
                      <a:pt x="0" y="0"/>
                    </a:moveTo>
                    <a:lnTo>
                      <a:pt x="541114" y="0"/>
                    </a:lnTo>
                    <a:lnTo>
                      <a:pt x="541114" y="340"/>
                    </a:lnTo>
                    <a:lnTo>
                      <a:pt x="720080" y="138205"/>
                    </a:lnTo>
                    <a:lnTo>
                      <a:pt x="541114" y="276070"/>
                    </a:lnTo>
                    <a:lnTo>
                      <a:pt x="541114" y="276411"/>
                    </a:lnTo>
                    <a:lnTo>
                      <a:pt x="0" y="276411"/>
                    </a:lnTo>
                    <a:close/>
                  </a:path>
                </a:pathLst>
              </a:custGeom>
              <a:solidFill>
                <a:srgbClr val="5A45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任意多边形 94"/>
              <p:cNvSpPr/>
              <p:nvPr/>
            </p:nvSpPr>
            <p:spPr>
              <a:xfrm rot="5400000">
                <a:off x="9898278" y="4566132"/>
                <a:ext cx="210517" cy="210517"/>
              </a:xfrm>
              <a:custGeom>
                <a:avLst/>
                <a:gdLst>
                  <a:gd name="connsiteX0" fmla="*/ 0 w 210517"/>
                  <a:gd name="connsiteY0" fmla="*/ 210517 h 210517"/>
                  <a:gd name="connsiteX1" fmla="*/ 105258 w 210517"/>
                  <a:gd name="connsiteY1" fmla="*/ 0 h 210517"/>
                  <a:gd name="connsiteX2" fmla="*/ 210517 w 210517"/>
                  <a:gd name="connsiteY2" fmla="*/ 210517 h 21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517" h="210517">
                    <a:moveTo>
                      <a:pt x="0" y="210517"/>
                    </a:moveTo>
                    <a:lnTo>
                      <a:pt x="105258" y="0"/>
                    </a:lnTo>
                    <a:lnTo>
                      <a:pt x="210517" y="210517"/>
                    </a:lnTo>
                    <a:close/>
                  </a:path>
                </a:pathLst>
              </a:custGeom>
              <a:solidFill>
                <a:srgbClr val="3F4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4" name="直接连接符 83"/>
            <p:cNvCxnSpPr/>
            <p:nvPr/>
          </p:nvCxnSpPr>
          <p:spPr>
            <a:xfrm>
              <a:off x="3842151" y="2507664"/>
              <a:ext cx="0" cy="633304"/>
            </a:xfrm>
            <a:prstGeom prst="line">
              <a:avLst/>
            </a:prstGeom>
            <a:ln w="28575">
              <a:solidFill>
                <a:srgbClr val="BE98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495111" y="2507664"/>
              <a:ext cx="0" cy="633304"/>
            </a:xfrm>
            <a:prstGeom prst="line">
              <a:avLst/>
            </a:prstGeom>
            <a:ln w="28575">
              <a:solidFill>
                <a:srgbClr val="5F8A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2480666" y="3979819"/>
              <a:ext cx="0" cy="544069"/>
            </a:xfrm>
            <a:prstGeom prst="line">
              <a:avLst/>
            </a:prstGeom>
            <a:ln w="28575">
              <a:solidFill>
                <a:srgbClr val="C11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145489" y="3979819"/>
              <a:ext cx="0" cy="544069"/>
            </a:xfrm>
            <a:prstGeom prst="line">
              <a:avLst/>
            </a:prstGeom>
            <a:ln w="28575">
              <a:solidFill>
                <a:srgbClr val="2691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7899267" y="3979819"/>
              <a:ext cx="0" cy="544069"/>
            </a:xfrm>
            <a:prstGeom prst="line">
              <a:avLst/>
            </a:prstGeom>
            <a:ln w="28575">
              <a:solidFill>
                <a:srgbClr val="298D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文本框 615"/>
          <p:cNvSpPr txBox="1"/>
          <p:nvPr/>
        </p:nvSpPr>
        <p:spPr>
          <a:xfrm>
            <a:off x="3120416" y="2009236"/>
            <a:ext cx="192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核查助农自检</a:t>
            </a:r>
            <a:endParaRPr lang="en-US" altLang="zh-CN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完成情况及结果</a:t>
            </a:r>
          </a:p>
        </p:txBody>
      </p:sp>
      <p:sp>
        <p:nvSpPr>
          <p:cNvPr id="112" name="文本框 61"/>
          <p:cNvSpPr txBox="1"/>
          <p:nvPr/>
        </p:nvSpPr>
        <p:spPr>
          <a:xfrm>
            <a:off x="5788151" y="2048206"/>
            <a:ext cx="192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逐项提问</a:t>
            </a:r>
            <a:endParaRPr lang="en-US" altLang="zh-CN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检查</a:t>
            </a:r>
            <a:endParaRPr lang="zh-CN" alt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文本框 62"/>
          <p:cNvSpPr txBox="1"/>
          <p:nvPr/>
        </p:nvSpPr>
        <p:spPr>
          <a:xfrm>
            <a:off x="8616120" y="2185574"/>
            <a:ext cx="192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保存检查结果</a:t>
            </a:r>
            <a:endParaRPr lang="en-US" altLang="zh-CN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（含视频、音频）</a:t>
            </a:r>
          </a:p>
        </p:txBody>
      </p:sp>
      <p:sp>
        <p:nvSpPr>
          <p:cNvPr id="114" name="文本框 63"/>
          <p:cNvSpPr txBox="1"/>
          <p:nvPr/>
        </p:nvSpPr>
        <p:spPr>
          <a:xfrm>
            <a:off x="1754687" y="4925430"/>
            <a:ext cx="192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按计划</a:t>
            </a:r>
            <a:endParaRPr lang="en-US" altLang="zh-CN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执行远程巡检任务</a:t>
            </a:r>
          </a:p>
        </p:txBody>
      </p:sp>
      <p:sp>
        <p:nvSpPr>
          <p:cNvPr id="115" name="文本框 64"/>
          <p:cNvSpPr txBox="1"/>
          <p:nvPr/>
        </p:nvSpPr>
        <p:spPr>
          <a:xfrm>
            <a:off x="4410524" y="4925430"/>
            <a:ext cx="192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接通助农点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视频、音频</a:t>
            </a:r>
            <a:endParaRPr lang="en-US" altLang="zh-CN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文本框 65"/>
          <p:cNvSpPr txBox="1"/>
          <p:nvPr/>
        </p:nvSpPr>
        <p:spPr>
          <a:xfrm>
            <a:off x="7177532" y="4925430"/>
            <a:ext cx="192581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记录检查意见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9580536" y="2929468"/>
            <a:ext cx="0" cy="544069"/>
          </a:xfrm>
          <a:prstGeom prst="line">
            <a:avLst/>
          </a:prstGeom>
          <a:ln w="28575">
            <a:solidFill>
              <a:srgbClr val="298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407914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ownloads\f359d9c2bd55ef94be31b6823190ce2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5683" y="2014588"/>
            <a:ext cx="936953" cy="8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ïšḻïďê-任意多边形: 形状 29"/>
          <p:cNvSpPr/>
          <p:nvPr/>
        </p:nvSpPr>
        <p:spPr>
          <a:xfrm>
            <a:off x="7119464" y="3411651"/>
            <a:ext cx="315170" cy="3151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407"/>
                </a:moveTo>
                <a:lnTo>
                  <a:pt x="12184" y="80740"/>
                </a:lnTo>
                <a:lnTo>
                  <a:pt x="12184" y="80740"/>
                </a:lnTo>
                <a:lnTo>
                  <a:pt x="12553" y="80370"/>
                </a:lnTo>
                <a:lnTo>
                  <a:pt x="76430" y="15925"/>
                </a:lnTo>
                <a:lnTo>
                  <a:pt x="76800" y="15555"/>
                </a:lnTo>
                <a:lnTo>
                  <a:pt x="90461" y="1851"/>
                </a:lnTo>
                <a:lnTo>
                  <a:pt x="90461" y="1851"/>
                </a:lnTo>
                <a:lnTo>
                  <a:pt x="91569" y="1111"/>
                </a:lnTo>
                <a:lnTo>
                  <a:pt x="92307" y="370"/>
                </a:lnTo>
                <a:lnTo>
                  <a:pt x="93415" y="0"/>
                </a:lnTo>
                <a:lnTo>
                  <a:pt x="94523" y="0"/>
                </a:lnTo>
                <a:lnTo>
                  <a:pt x="94523" y="0"/>
                </a:lnTo>
                <a:lnTo>
                  <a:pt x="95630" y="0"/>
                </a:lnTo>
                <a:lnTo>
                  <a:pt x="96738" y="370"/>
                </a:lnTo>
                <a:lnTo>
                  <a:pt x="97846" y="1111"/>
                </a:lnTo>
                <a:lnTo>
                  <a:pt x="98584" y="1851"/>
                </a:lnTo>
                <a:lnTo>
                  <a:pt x="118523" y="21481"/>
                </a:lnTo>
                <a:lnTo>
                  <a:pt x="118523" y="21481"/>
                </a:lnTo>
                <a:lnTo>
                  <a:pt x="119630" y="23333"/>
                </a:lnTo>
                <a:lnTo>
                  <a:pt x="120000" y="25555"/>
                </a:lnTo>
                <a:lnTo>
                  <a:pt x="120000" y="25555"/>
                </a:lnTo>
                <a:lnTo>
                  <a:pt x="119630" y="27777"/>
                </a:lnTo>
                <a:lnTo>
                  <a:pt x="118523" y="30000"/>
                </a:lnTo>
                <a:lnTo>
                  <a:pt x="104861" y="43333"/>
                </a:lnTo>
                <a:lnTo>
                  <a:pt x="104492" y="43333"/>
                </a:lnTo>
                <a:lnTo>
                  <a:pt x="40984" y="108148"/>
                </a:lnTo>
                <a:lnTo>
                  <a:pt x="40984" y="108148"/>
                </a:lnTo>
                <a:lnTo>
                  <a:pt x="39507" y="108518"/>
                </a:lnTo>
                <a:lnTo>
                  <a:pt x="2215" y="120000"/>
                </a:lnTo>
                <a:lnTo>
                  <a:pt x="2215" y="120000"/>
                </a:lnTo>
                <a:lnTo>
                  <a:pt x="1846" y="120000"/>
                </a:lnTo>
                <a:lnTo>
                  <a:pt x="1846" y="120000"/>
                </a:lnTo>
                <a:lnTo>
                  <a:pt x="1107" y="120000"/>
                </a:lnTo>
                <a:lnTo>
                  <a:pt x="369" y="119259"/>
                </a:lnTo>
                <a:lnTo>
                  <a:pt x="369" y="119259"/>
                </a:lnTo>
                <a:lnTo>
                  <a:pt x="0" y="118518"/>
                </a:lnTo>
                <a:lnTo>
                  <a:pt x="0" y="117407"/>
                </a:lnTo>
                <a:lnTo>
                  <a:pt x="0" y="117407"/>
                </a:lnTo>
                <a:close/>
                <a:moveTo>
                  <a:pt x="21046" y="2222"/>
                </a:moveTo>
                <a:lnTo>
                  <a:pt x="21046" y="2222"/>
                </a:lnTo>
                <a:lnTo>
                  <a:pt x="23261" y="1111"/>
                </a:lnTo>
                <a:lnTo>
                  <a:pt x="25846" y="370"/>
                </a:lnTo>
                <a:lnTo>
                  <a:pt x="25846" y="370"/>
                </a:lnTo>
                <a:lnTo>
                  <a:pt x="27323" y="370"/>
                </a:lnTo>
                <a:lnTo>
                  <a:pt x="28430" y="740"/>
                </a:lnTo>
                <a:lnTo>
                  <a:pt x="29907" y="1481"/>
                </a:lnTo>
                <a:lnTo>
                  <a:pt x="31384" y="2222"/>
                </a:lnTo>
                <a:lnTo>
                  <a:pt x="31384" y="2222"/>
                </a:lnTo>
                <a:lnTo>
                  <a:pt x="42461" y="14074"/>
                </a:lnTo>
                <a:lnTo>
                  <a:pt x="55015" y="27777"/>
                </a:lnTo>
                <a:lnTo>
                  <a:pt x="55015" y="27777"/>
                </a:lnTo>
                <a:lnTo>
                  <a:pt x="55753" y="28518"/>
                </a:lnTo>
                <a:lnTo>
                  <a:pt x="55753" y="29259"/>
                </a:lnTo>
                <a:lnTo>
                  <a:pt x="55384" y="29629"/>
                </a:lnTo>
                <a:lnTo>
                  <a:pt x="55015" y="30370"/>
                </a:lnTo>
                <a:lnTo>
                  <a:pt x="55015" y="30370"/>
                </a:lnTo>
                <a:lnTo>
                  <a:pt x="54276" y="30740"/>
                </a:lnTo>
                <a:lnTo>
                  <a:pt x="53907" y="31111"/>
                </a:lnTo>
                <a:lnTo>
                  <a:pt x="53169" y="30740"/>
                </a:lnTo>
                <a:lnTo>
                  <a:pt x="52430" y="30370"/>
                </a:lnTo>
                <a:lnTo>
                  <a:pt x="52430" y="30370"/>
                </a:lnTo>
                <a:lnTo>
                  <a:pt x="40246" y="17037"/>
                </a:lnTo>
                <a:lnTo>
                  <a:pt x="28430" y="4814"/>
                </a:lnTo>
                <a:lnTo>
                  <a:pt x="28430" y="4814"/>
                </a:lnTo>
                <a:lnTo>
                  <a:pt x="27323" y="4074"/>
                </a:lnTo>
                <a:lnTo>
                  <a:pt x="26215" y="3703"/>
                </a:lnTo>
                <a:lnTo>
                  <a:pt x="25107" y="4074"/>
                </a:lnTo>
                <a:lnTo>
                  <a:pt x="24000" y="5185"/>
                </a:lnTo>
                <a:lnTo>
                  <a:pt x="5169" y="24074"/>
                </a:lnTo>
                <a:lnTo>
                  <a:pt x="5169" y="24074"/>
                </a:lnTo>
                <a:lnTo>
                  <a:pt x="4061" y="25185"/>
                </a:lnTo>
                <a:lnTo>
                  <a:pt x="3692" y="26296"/>
                </a:lnTo>
                <a:lnTo>
                  <a:pt x="4061" y="27407"/>
                </a:lnTo>
                <a:lnTo>
                  <a:pt x="5169" y="28518"/>
                </a:lnTo>
                <a:lnTo>
                  <a:pt x="5169" y="28518"/>
                </a:lnTo>
                <a:lnTo>
                  <a:pt x="5538" y="29629"/>
                </a:lnTo>
                <a:lnTo>
                  <a:pt x="5538" y="29629"/>
                </a:lnTo>
                <a:lnTo>
                  <a:pt x="6646" y="30370"/>
                </a:lnTo>
                <a:lnTo>
                  <a:pt x="6646" y="30370"/>
                </a:lnTo>
                <a:lnTo>
                  <a:pt x="7753" y="31481"/>
                </a:lnTo>
                <a:lnTo>
                  <a:pt x="7753" y="31481"/>
                </a:lnTo>
                <a:lnTo>
                  <a:pt x="9600" y="32962"/>
                </a:lnTo>
                <a:lnTo>
                  <a:pt x="22892" y="19259"/>
                </a:lnTo>
                <a:lnTo>
                  <a:pt x="22892" y="19259"/>
                </a:lnTo>
                <a:lnTo>
                  <a:pt x="23630" y="18518"/>
                </a:lnTo>
                <a:lnTo>
                  <a:pt x="24369" y="18518"/>
                </a:lnTo>
                <a:lnTo>
                  <a:pt x="25107" y="18518"/>
                </a:lnTo>
                <a:lnTo>
                  <a:pt x="25476" y="19629"/>
                </a:lnTo>
                <a:lnTo>
                  <a:pt x="25476" y="19629"/>
                </a:lnTo>
                <a:lnTo>
                  <a:pt x="26215" y="20000"/>
                </a:lnTo>
                <a:lnTo>
                  <a:pt x="26215" y="20740"/>
                </a:lnTo>
                <a:lnTo>
                  <a:pt x="26215" y="21481"/>
                </a:lnTo>
                <a:lnTo>
                  <a:pt x="25846" y="22222"/>
                </a:lnTo>
                <a:lnTo>
                  <a:pt x="12184" y="35555"/>
                </a:lnTo>
                <a:lnTo>
                  <a:pt x="12184" y="35555"/>
                </a:lnTo>
                <a:lnTo>
                  <a:pt x="20676" y="44074"/>
                </a:lnTo>
                <a:lnTo>
                  <a:pt x="26584" y="37777"/>
                </a:lnTo>
                <a:lnTo>
                  <a:pt x="26584" y="37777"/>
                </a:lnTo>
                <a:lnTo>
                  <a:pt x="27323" y="37407"/>
                </a:lnTo>
                <a:lnTo>
                  <a:pt x="28061" y="37407"/>
                </a:lnTo>
                <a:lnTo>
                  <a:pt x="28800" y="37407"/>
                </a:lnTo>
                <a:lnTo>
                  <a:pt x="29169" y="38148"/>
                </a:lnTo>
                <a:lnTo>
                  <a:pt x="29169" y="38148"/>
                </a:lnTo>
                <a:lnTo>
                  <a:pt x="29907" y="38518"/>
                </a:lnTo>
                <a:lnTo>
                  <a:pt x="29907" y="39259"/>
                </a:lnTo>
                <a:lnTo>
                  <a:pt x="29907" y="40000"/>
                </a:lnTo>
                <a:lnTo>
                  <a:pt x="29538" y="40740"/>
                </a:lnTo>
                <a:lnTo>
                  <a:pt x="23261" y="46666"/>
                </a:lnTo>
                <a:lnTo>
                  <a:pt x="23261" y="46666"/>
                </a:lnTo>
                <a:lnTo>
                  <a:pt x="29538" y="52962"/>
                </a:lnTo>
                <a:lnTo>
                  <a:pt x="29538" y="52962"/>
                </a:lnTo>
                <a:lnTo>
                  <a:pt x="29907" y="53703"/>
                </a:lnTo>
                <a:lnTo>
                  <a:pt x="29907" y="54074"/>
                </a:lnTo>
                <a:lnTo>
                  <a:pt x="29907" y="54814"/>
                </a:lnTo>
                <a:lnTo>
                  <a:pt x="29538" y="55555"/>
                </a:lnTo>
                <a:lnTo>
                  <a:pt x="29538" y="55555"/>
                </a:lnTo>
                <a:lnTo>
                  <a:pt x="28800" y="55925"/>
                </a:lnTo>
                <a:lnTo>
                  <a:pt x="28061" y="56296"/>
                </a:lnTo>
                <a:lnTo>
                  <a:pt x="28061" y="56296"/>
                </a:lnTo>
                <a:lnTo>
                  <a:pt x="27323" y="55925"/>
                </a:lnTo>
                <a:lnTo>
                  <a:pt x="26953" y="55555"/>
                </a:lnTo>
                <a:lnTo>
                  <a:pt x="26953" y="55555"/>
                </a:lnTo>
                <a:lnTo>
                  <a:pt x="2584" y="31481"/>
                </a:lnTo>
                <a:lnTo>
                  <a:pt x="2584" y="31481"/>
                </a:lnTo>
                <a:lnTo>
                  <a:pt x="1476" y="30370"/>
                </a:lnTo>
                <a:lnTo>
                  <a:pt x="738" y="29259"/>
                </a:lnTo>
                <a:lnTo>
                  <a:pt x="369" y="27777"/>
                </a:lnTo>
                <a:lnTo>
                  <a:pt x="369" y="26666"/>
                </a:lnTo>
                <a:lnTo>
                  <a:pt x="369" y="26666"/>
                </a:lnTo>
                <a:lnTo>
                  <a:pt x="369" y="25185"/>
                </a:lnTo>
                <a:lnTo>
                  <a:pt x="738" y="23703"/>
                </a:lnTo>
                <a:lnTo>
                  <a:pt x="1476" y="22592"/>
                </a:lnTo>
                <a:lnTo>
                  <a:pt x="2215" y="21111"/>
                </a:lnTo>
                <a:lnTo>
                  <a:pt x="21046" y="2222"/>
                </a:lnTo>
                <a:close/>
                <a:moveTo>
                  <a:pt x="4430" y="115555"/>
                </a:moveTo>
                <a:lnTo>
                  <a:pt x="36184" y="105555"/>
                </a:lnTo>
                <a:lnTo>
                  <a:pt x="33969" y="97407"/>
                </a:lnTo>
                <a:lnTo>
                  <a:pt x="24369" y="97407"/>
                </a:lnTo>
                <a:lnTo>
                  <a:pt x="24369" y="97407"/>
                </a:lnTo>
                <a:lnTo>
                  <a:pt x="23630" y="97407"/>
                </a:lnTo>
                <a:lnTo>
                  <a:pt x="22892" y="97037"/>
                </a:lnTo>
                <a:lnTo>
                  <a:pt x="22523" y="96296"/>
                </a:lnTo>
                <a:lnTo>
                  <a:pt x="22523" y="95555"/>
                </a:lnTo>
                <a:lnTo>
                  <a:pt x="22523" y="85555"/>
                </a:lnTo>
                <a:lnTo>
                  <a:pt x="15138" y="84074"/>
                </a:lnTo>
                <a:lnTo>
                  <a:pt x="4430" y="115555"/>
                </a:lnTo>
                <a:close/>
                <a:moveTo>
                  <a:pt x="17353" y="80370"/>
                </a:moveTo>
                <a:lnTo>
                  <a:pt x="24000" y="81851"/>
                </a:lnTo>
                <a:lnTo>
                  <a:pt x="81969" y="23703"/>
                </a:lnTo>
                <a:lnTo>
                  <a:pt x="78276" y="20000"/>
                </a:lnTo>
                <a:lnTo>
                  <a:pt x="17353" y="80370"/>
                </a:lnTo>
                <a:close/>
                <a:moveTo>
                  <a:pt x="26215" y="93703"/>
                </a:moveTo>
                <a:lnTo>
                  <a:pt x="34707" y="93703"/>
                </a:lnTo>
                <a:lnTo>
                  <a:pt x="93415" y="35555"/>
                </a:lnTo>
                <a:lnTo>
                  <a:pt x="84553" y="26296"/>
                </a:lnTo>
                <a:lnTo>
                  <a:pt x="26215" y="85185"/>
                </a:lnTo>
                <a:lnTo>
                  <a:pt x="26215" y="93703"/>
                </a:lnTo>
                <a:close/>
                <a:moveTo>
                  <a:pt x="96000" y="38148"/>
                </a:moveTo>
                <a:lnTo>
                  <a:pt x="37292" y="95925"/>
                </a:lnTo>
                <a:lnTo>
                  <a:pt x="39507" y="103333"/>
                </a:lnTo>
                <a:lnTo>
                  <a:pt x="100430" y="42222"/>
                </a:lnTo>
                <a:lnTo>
                  <a:pt x="96000" y="38148"/>
                </a:lnTo>
                <a:close/>
                <a:moveTo>
                  <a:pt x="81969" y="93333"/>
                </a:moveTo>
                <a:lnTo>
                  <a:pt x="75692" y="99259"/>
                </a:lnTo>
                <a:lnTo>
                  <a:pt x="75692" y="99259"/>
                </a:lnTo>
                <a:lnTo>
                  <a:pt x="84184" y="107777"/>
                </a:lnTo>
                <a:lnTo>
                  <a:pt x="97476" y="94074"/>
                </a:lnTo>
                <a:lnTo>
                  <a:pt x="97476" y="94074"/>
                </a:lnTo>
                <a:lnTo>
                  <a:pt x="98215" y="93703"/>
                </a:lnTo>
                <a:lnTo>
                  <a:pt x="98953" y="93703"/>
                </a:lnTo>
                <a:lnTo>
                  <a:pt x="99692" y="93703"/>
                </a:lnTo>
                <a:lnTo>
                  <a:pt x="100061" y="94444"/>
                </a:lnTo>
                <a:lnTo>
                  <a:pt x="100061" y="94444"/>
                </a:lnTo>
                <a:lnTo>
                  <a:pt x="100800" y="94814"/>
                </a:lnTo>
                <a:lnTo>
                  <a:pt x="100800" y="95555"/>
                </a:lnTo>
                <a:lnTo>
                  <a:pt x="100800" y="96296"/>
                </a:lnTo>
                <a:lnTo>
                  <a:pt x="100430" y="97037"/>
                </a:lnTo>
                <a:lnTo>
                  <a:pt x="86769" y="110370"/>
                </a:lnTo>
                <a:lnTo>
                  <a:pt x="86769" y="110370"/>
                </a:lnTo>
                <a:lnTo>
                  <a:pt x="91200" y="115185"/>
                </a:lnTo>
                <a:lnTo>
                  <a:pt x="91200" y="115185"/>
                </a:lnTo>
                <a:lnTo>
                  <a:pt x="91938" y="115925"/>
                </a:lnTo>
                <a:lnTo>
                  <a:pt x="93415" y="116296"/>
                </a:lnTo>
                <a:lnTo>
                  <a:pt x="93415" y="116296"/>
                </a:lnTo>
                <a:lnTo>
                  <a:pt x="94892" y="115925"/>
                </a:lnTo>
                <a:lnTo>
                  <a:pt x="95630" y="115185"/>
                </a:lnTo>
                <a:lnTo>
                  <a:pt x="114461" y="95925"/>
                </a:lnTo>
                <a:lnTo>
                  <a:pt x="114461" y="95925"/>
                </a:lnTo>
                <a:lnTo>
                  <a:pt x="115200" y="95185"/>
                </a:lnTo>
                <a:lnTo>
                  <a:pt x="115569" y="94444"/>
                </a:lnTo>
                <a:lnTo>
                  <a:pt x="115569" y="93703"/>
                </a:lnTo>
                <a:lnTo>
                  <a:pt x="114830" y="92962"/>
                </a:lnTo>
                <a:lnTo>
                  <a:pt x="89723" y="67777"/>
                </a:lnTo>
                <a:lnTo>
                  <a:pt x="89723" y="67777"/>
                </a:lnTo>
                <a:lnTo>
                  <a:pt x="89353" y="67037"/>
                </a:lnTo>
                <a:lnTo>
                  <a:pt x="88984" y="66296"/>
                </a:lnTo>
                <a:lnTo>
                  <a:pt x="89353" y="65555"/>
                </a:lnTo>
                <a:lnTo>
                  <a:pt x="89723" y="65185"/>
                </a:lnTo>
                <a:lnTo>
                  <a:pt x="89723" y="65185"/>
                </a:lnTo>
                <a:lnTo>
                  <a:pt x="90461" y="64444"/>
                </a:lnTo>
                <a:lnTo>
                  <a:pt x="91200" y="64444"/>
                </a:lnTo>
                <a:lnTo>
                  <a:pt x="91938" y="64814"/>
                </a:lnTo>
                <a:lnTo>
                  <a:pt x="92307" y="65185"/>
                </a:lnTo>
                <a:lnTo>
                  <a:pt x="117415" y="90370"/>
                </a:lnTo>
                <a:lnTo>
                  <a:pt x="117415" y="90370"/>
                </a:lnTo>
                <a:lnTo>
                  <a:pt x="118153" y="91111"/>
                </a:lnTo>
                <a:lnTo>
                  <a:pt x="118523" y="92222"/>
                </a:lnTo>
                <a:lnTo>
                  <a:pt x="118892" y="93333"/>
                </a:lnTo>
                <a:lnTo>
                  <a:pt x="118892" y="94444"/>
                </a:lnTo>
                <a:lnTo>
                  <a:pt x="118892" y="94444"/>
                </a:lnTo>
                <a:lnTo>
                  <a:pt x="118523" y="96666"/>
                </a:lnTo>
                <a:lnTo>
                  <a:pt x="117415" y="98888"/>
                </a:lnTo>
                <a:lnTo>
                  <a:pt x="98584" y="118148"/>
                </a:lnTo>
                <a:lnTo>
                  <a:pt x="98584" y="118148"/>
                </a:lnTo>
                <a:lnTo>
                  <a:pt x="97476" y="118888"/>
                </a:lnTo>
                <a:lnTo>
                  <a:pt x="96000" y="119259"/>
                </a:lnTo>
                <a:lnTo>
                  <a:pt x="94892" y="119629"/>
                </a:lnTo>
                <a:lnTo>
                  <a:pt x="93415" y="120000"/>
                </a:lnTo>
                <a:lnTo>
                  <a:pt x="93415" y="120000"/>
                </a:lnTo>
                <a:lnTo>
                  <a:pt x="91938" y="119629"/>
                </a:lnTo>
                <a:lnTo>
                  <a:pt x="90461" y="119259"/>
                </a:lnTo>
                <a:lnTo>
                  <a:pt x="89353" y="118888"/>
                </a:lnTo>
                <a:lnTo>
                  <a:pt x="88246" y="118148"/>
                </a:lnTo>
                <a:lnTo>
                  <a:pt x="88246" y="118148"/>
                </a:lnTo>
                <a:lnTo>
                  <a:pt x="78276" y="107037"/>
                </a:lnTo>
                <a:lnTo>
                  <a:pt x="64615" y="93333"/>
                </a:lnTo>
                <a:lnTo>
                  <a:pt x="64615" y="93333"/>
                </a:lnTo>
                <a:lnTo>
                  <a:pt x="64246" y="92592"/>
                </a:lnTo>
                <a:lnTo>
                  <a:pt x="63876" y="92222"/>
                </a:lnTo>
                <a:lnTo>
                  <a:pt x="64246" y="91481"/>
                </a:lnTo>
                <a:lnTo>
                  <a:pt x="64615" y="90740"/>
                </a:lnTo>
                <a:lnTo>
                  <a:pt x="64615" y="90740"/>
                </a:lnTo>
                <a:lnTo>
                  <a:pt x="65353" y="90370"/>
                </a:lnTo>
                <a:lnTo>
                  <a:pt x="66092" y="90000"/>
                </a:lnTo>
                <a:lnTo>
                  <a:pt x="66461" y="90370"/>
                </a:lnTo>
                <a:lnTo>
                  <a:pt x="67200" y="90740"/>
                </a:lnTo>
                <a:lnTo>
                  <a:pt x="67200" y="90740"/>
                </a:lnTo>
                <a:lnTo>
                  <a:pt x="73107" y="96666"/>
                </a:lnTo>
                <a:lnTo>
                  <a:pt x="79015" y="90370"/>
                </a:lnTo>
                <a:lnTo>
                  <a:pt x="79015" y="90370"/>
                </a:lnTo>
                <a:lnTo>
                  <a:pt x="79753" y="90000"/>
                </a:lnTo>
                <a:lnTo>
                  <a:pt x="80492" y="90000"/>
                </a:lnTo>
                <a:lnTo>
                  <a:pt x="81230" y="90000"/>
                </a:lnTo>
                <a:lnTo>
                  <a:pt x="81600" y="90740"/>
                </a:lnTo>
                <a:lnTo>
                  <a:pt x="81600" y="90740"/>
                </a:lnTo>
                <a:lnTo>
                  <a:pt x="82338" y="91111"/>
                </a:lnTo>
                <a:lnTo>
                  <a:pt x="82338" y="91851"/>
                </a:lnTo>
                <a:lnTo>
                  <a:pt x="82338" y="92592"/>
                </a:lnTo>
                <a:lnTo>
                  <a:pt x="81969" y="93333"/>
                </a:lnTo>
                <a:lnTo>
                  <a:pt x="81969" y="93333"/>
                </a:lnTo>
                <a:close/>
                <a:moveTo>
                  <a:pt x="80492" y="17037"/>
                </a:moveTo>
                <a:lnTo>
                  <a:pt x="103015" y="39629"/>
                </a:lnTo>
                <a:lnTo>
                  <a:pt x="115569" y="27037"/>
                </a:lnTo>
                <a:lnTo>
                  <a:pt x="115569" y="27037"/>
                </a:lnTo>
                <a:lnTo>
                  <a:pt x="116307" y="26296"/>
                </a:lnTo>
                <a:lnTo>
                  <a:pt x="116307" y="25555"/>
                </a:lnTo>
                <a:lnTo>
                  <a:pt x="116307" y="25555"/>
                </a:lnTo>
                <a:lnTo>
                  <a:pt x="116307" y="24814"/>
                </a:lnTo>
                <a:lnTo>
                  <a:pt x="115569" y="24444"/>
                </a:lnTo>
                <a:lnTo>
                  <a:pt x="96000" y="4444"/>
                </a:lnTo>
                <a:lnTo>
                  <a:pt x="96000" y="4444"/>
                </a:lnTo>
                <a:lnTo>
                  <a:pt x="95261" y="4074"/>
                </a:lnTo>
                <a:lnTo>
                  <a:pt x="94523" y="3703"/>
                </a:lnTo>
                <a:lnTo>
                  <a:pt x="93784" y="4074"/>
                </a:lnTo>
                <a:lnTo>
                  <a:pt x="93046" y="4444"/>
                </a:lnTo>
                <a:lnTo>
                  <a:pt x="80492" y="17037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矩形 39"/>
          <p:cNvSpPr/>
          <p:nvPr/>
        </p:nvSpPr>
        <p:spPr>
          <a:xfrm>
            <a:off x="6356372" y="2957049"/>
            <a:ext cx="1587912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接通视频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73923" y="2957049"/>
            <a:ext cx="1587912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远程询问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2242370" y="45887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 smtClean="0">
                <a:solidFill>
                  <a:srgbClr val="BF181F"/>
                </a:solidFill>
              </a:rPr>
              <a:t>远程</a:t>
            </a:r>
            <a:r>
              <a:rPr lang="zh-CN" altLang="en-US" sz="3200" b="1" dirty="0">
                <a:solidFill>
                  <a:srgbClr val="BF181F"/>
                </a:solidFill>
              </a:rPr>
              <a:t>巡检</a:t>
            </a:r>
            <a:r>
              <a:rPr lang="zh-CN" altLang="en-US" sz="3200" b="1" dirty="0" smtClean="0"/>
              <a:t>特点</a:t>
            </a:r>
            <a:endParaRPr lang="zh-CN" altLang="en-US" sz="3200" b="1" dirty="0"/>
          </a:p>
        </p:txBody>
      </p:sp>
      <p:sp>
        <p:nvSpPr>
          <p:cNvPr id="54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6" name="Picture 3" descr="C:\Users\Administrator\Downloads\56b695a5d3c7d4c15e2da4be160e5c3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06" y="1837694"/>
            <a:ext cx="5429050" cy="40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ownloads\25944184f20c9ded295964577602151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687" y="2017516"/>
            <a:ext cx="806779" cy="8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9820204" y="2949269"/>
            <a:ext cx="1587912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自动录制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5309" y="1995783"/>
            <a:ext cx="865140" cy="96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10158274" y="4177111"/>
            <a:ext cx="1063055" cy="1229343"/>
            <a:chOff x="1083733" y="2760133"/>
            <a:chExt cx="1583267" cy="1830930"/>
          </a:xfrm>
        </p:grpSpPr>
        <p:sp>
          <p:nvSpPr>
            <p:cNvPr id="19" name="同心圆 18"/>
            <p:cNvSpPr/>
            <p:nvPr>
              <p:custDataLst>
                <p:tags r:id="rId11"/>
              </p:custDataLst>
            </p:nvPr>
          </p:nvSpPr>
          <p:spPr>
            <a:xfrm>
              <a:off x="1083733" y="2760133"/>
              <a:ext cx="1583267" cy="1583267"/>
            </a:xfrm>
            <a:prstGeom prst="donut">
              <a:avLst>
                <a:gd name="adj" fmla="val 2462"/>
              </a:avLst>
            </a:prstGeom>
            <a:solidFill>
              <a:srgbClr val="E6B07A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2"/>
              </p:custDataLst>
            </p:nvPr>
          </p:nvSpPr>
          <p:spPr>
            <a:xfrm>
              <a:off x="1185333" y="2861733"/>
              <a:ext cx="1380067" cy="1380067"/>
            </a:xfrm>
            <a:prstGeom prst="ellipse">
              <a:avLst/>
            </a:prstGeom>
            <a:solidFill>
              <a:srgbClr val="E6B07A"/>
            </a:solidFill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sym typeface="Arial" panose="020B0604020202020204" pitchFamily="34" charset="0"/>
                </a:rPr>
                <a:t>整改</a:t>
              </a:r>
              <a:endParaRPr lang="en-US" altLang="zh-CN" dirty="0" smtClean="0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sym typeface="Arial" panose="020B0604020202020204" pitchFamily="34" charset="0"/>
                </a:rPr>
                <a:t>意见</a:t>
              </a:r>
              <a:endParaRPr lang="zh-CN" altLang="da-DK" dirty="0" smtClean="0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1540933" y="4555063"/>
              <a:ext cx="668866" cy="36000"/>
            </a:xfrm>
            <a:prstGeom prst="rect">
              <a:avLst/>
            </a:prstGeom>
            <a:solidFill>
              <a:srgbClr val="E6B07A"/>
            </a:solidFill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8413738" y="4175183"/>
            <a:ext cx="1063055" cy="1229343"/>
            <a:chOff x="1083733" y="2760133"/>
            <a:chExt cx="1583267" cy="1830930"/>
          </a:xfrm>
        </p:grpSpPr>
        <p:sp>
          <p:nvSpPr>
            <p:cNvPr id="24" name="同心圆 23"/>
            <p:cNvSpPr/>
            <p:nvPr>
              <p:custDataLst>
                <p:tags r:id="rId8"/>
              </p:custDataLst>
            </p:nvPr>
          </p:nvSpPr>
          <p:spPr>
            <a:xfrm>
              <a:off x="1083733" y="2760133"/>
              <a:ext cx="1583267" cy="1583267"/>
            </a:xfrm>
            <a:prstGeom prst="donut">
              <a:avLst>
                <a:gd name="adj" fmla="val 2462"/>
              </a:avLst>
            </a:prstGeom>
            <a:solidFill>
              <a:srgbClr val="E7ABB1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9"/>
              </p:custDataLst>
            </p:nvPr>
          </p:nvSpPr>
          <p:spPr>
            <a:xfrm>
              <a:off x="1185333" y="2861733"/>
              <a:ext cx="1380067" cy="1380067"/>
            </a:xfrm>
            <a:prstGeom prst="ellipse">
              <a:avLst/>
            </a:prstGeom>
            <a:solidFill>
              <a:srgbClr val="E7ABB1"/>
            </a:solidFill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sym typeface="Arial" panose="020B0604020202020204" pitchFamily="34" charset="0"/>
                </a:rPr>
                <a:t>检查</a:t>
              </a:r>
              <a:endParaRPr lang="en-US" altLang="zh-CN" dirty="0" smtClean="0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sym typeface="Arial" panose="020B0604020202020204" pitchFamily="34" charset="0"/>
                </a:rPr>
                <a:t>标准</a:t>
              </a:r>
              <a:endParaRPr lang="zh-CN" altLang="da-DK" dirty="0" smtClean="0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540933" y="4555063"/>
              <a:ext cx="668866" cy="36000"/>
            </a:xfrm>
            <a:prstGeom prst="rect">
              <a:avLst/>
            </a:prstGeom>
            <a:solidFill>
              <a:srgbClr val="E7ABB1"/>
            </a:solidFill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4"/>
            </p:custDataLst>
          </p:nvPr>
        </p:nvGrpSpPr>
        <p:grpSpPr>
          <a:xfrm>
            <a:off x="6694603" y="4175183"/>
            <a:ext cx="1063055" cy="1229343"/>
            <a:chOff x="1083733" y="2760133"/>
            <a:chExt cx="1583267" cy="1830930"/>
          </a:xfrm>
        </p:grpSpPr>
        <p:sp>
          <p:nvSpPr>
            <p:cNvPr id="29" name="同心圆 28"/>
            <p:cNvSpPr/>
            <p:nvPr>
              <p:custDataLst>
                <p:tags r:id="rId5"/>
              </p:custDataLst>
            </p:nvPr>
          </p:nvSpPr>
          <p:spPr>
            <a:xfrm>
              <a:off x="1083733" y="2760133"/>
              <a:ext cx="1583267" cy="1583267"/>
            </a:xfrm>
            <a:prstGeom prst="donut">
              <a:avLst>
                <a:gd name="adj" fmla="val 2462"/>
              </a:avLst>
            </a:prstGeom>
            <a:solidFill>
              <a:srgbClr val="B2BD29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6"/>
              </p:custDataLst>
            </p:nvPr>
          </p:nvSpPr>
          <p:spPr>
            <a:xfrm>
              <a:off x="1185333" y="2861733"/>
              <a:ext cx="1380067" cy="1380067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sym typeface="Arial" panose="020B0604020202020204" pitchFamily="34" charset="0"/>
                </a:rPr>
                <a:t>按照</a:t>
              </a:r>
              <a:endParaRPr lang="en-US" altLang="zh-CN" dirty="0" smtClean="0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sym typeface="Arial" panose="020B0604020202020204" pitchFamily="34" charset="0"/>
                </a:rPr>
                <a:t>计划</a:t>
              </a:r>
              <a:endParaRPr lang="zh-CN" altLang="da-DK" dirty="0" smtClean="0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7"/>
              </p:custDataLst>
            </p:nvPr>
          </p:nvSpPr>
          <p:spPr>
            <a:xfrm>
              <a:off x="1540933" y="4555063"/>
              <a:ext cx="668866" cy="36000"/>
            </a:xfrm>
            <a:prstGeom prst="rect">
              <a:avLst/>
            </a:prstGeom>
            <a:ln>
              <a:noFill/>
            </a:ln>
          </p:spPr>
          <p:style>
            <a:lnRef idx="2">
              <a:srgbClr val="B2BD29">
                <a:shade val="50000"/>
              </a:srgbClr>
            </a:lnRef>
            <a:fillRef idx="1">
              <a:srgbClr val="B2BD29"/>
            </a:fillRef>
            <a:effectRef idx="0">
              <a:srgbClr val="B2BD29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accent6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62044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060725" y="1754087"/>
            <a:ext cx="4070550" cy="4070552"/>
            <a:chOff x="4060725" y="1754087"/>
            <a:chExt cx="4070550" cy="4070552"/>
          </a:xfrm>
        </p:grpSpPr>
        <p:sp>
          <p:nvSpPr>
            <p:cNvPr id="3" name="菱形 2"/>
            <p:cNvSpPr/>
            <p:nvPr/>
          </p:nvSpPr>
          <p:spPr>
            <a:xfrm>
              <a:off x="4060725" y="1754087"/>
              <a:ext cx="4070550" cy="4070552"/>
            </a:xfrm>
            <a:prstGeom prst="diamond">
              <a:avLst/>
            </a:prstGeom>
            <a:noFill/>
            <a:ln w="76200">
              <a:solidFill>
                <a:srgbClr val="BF18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18809" y="3450458"/>
              <a:ext cx="19543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b="1" i="1" dirty="0">
                  <a:latin typeface="Century Gothic" panose="020B0502020202020204" pitchFamily="34" charset="0"/>
                </a:rPr>
                <a:t>PART </a:t>
              </a:r>
              <a:r>
                <a:rPr lang="en-US" altLang="zh-CN" sz="4400" b="1" i="1" dirty="0" smtClean="0">
                  <a:latin typeface="Century Gothic" panose="020B0502020202020204" pitchFamily="34" charset="0"/>
                </a:rPr>
                <a:t>4</a:t>
              </a:r>
              <a:endParaRPr lang="zh-CN" altLang="en-US" sz="44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88113" y="415629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 smtClean="0"/>
                <a:t>后台管理</a:t>
              </a:r>
              <a:endParaRPr lang="zh-CN" altLang="en-US" sz="2400" b="1" dirty="0"/>
            </a:p>
          </p:txBody>
        </p:sp>
        <p:sp>
          <p:nvSpPr>
            <p:cNvPr id="14" name="椭圆 49"/>
            <p:cNvSpPr/>
            <p:nvPr/>
          </p:nvSpPr>
          <p:spPr>
            <a:xfrm>
              <a:off x="5923834" y="4860131"/>
              <a:ext cx="344328" cy="343724"/>
            </a:xfrm>
            <a:custGeom>
              <a:avLst/>
              <a:gdLst>
                <a:gd name="connsiteX0" fmla="*/ 320385 w 604110"/>
                <a:gd name="connsiteY0" fmla="*/ 164550 h 603052"/>
                <a:gd name="connsiteX1" fmla="*/ 339813 w 604110"/>
                <a:gd name="connsiteY1" fmla="*/ 172569 h 603052"/>
                <a:gd name="connsiteX2" fmla="*/ 449654 w 604110"/>
                <a:gd name="connsiteY2" fmla="*/ 282231 h 603052"/>
                <a:gd name="connsiteX3" fmla="*/ 457617 w 604110"/>
                <a:gd name="connsiteY3" fmla="*/ 301558 h 603052"/>
                <a:gd name="connsiteX4" fmla="*/ 449654 w 604110"/>
                <a:gd name="connsiteY4" fmla="*/ 320886 h 603052"/>
                <a:gd name="connsiteX5" fmla="*/ 339813 w 604110"/>
                <a:gd name="connsiteY5" fmla="*/ 430548 h 603052"/>
                <a:gd name="connsiteX6" fmla="*/ 320316 w 604110"/>
                <a:gd name="connsiteY6" fmla="*/ 438635 h 603052"/>
                <a:gd name="connsiteX7" fmla="*/ 300957 w 604110"/>
                <a:gd name="connsiteY7" fmla="*/ 430548 h 603052"/>
                <a:gd name="connsiteX8" fmla="*/ 300957 w 604110"/>
                <a:gd name="connsiteY8" fmla="*/ 391892 h 603052"/>
                <a:gd name="connsiteX9" fmla="*/ 363841 w 604110"/>
                <a:gd name="connsiteY9" fmla="*/ 328974 h 603052"/>
                <a:gd name="connsiteX10" fmla="*/ 173954 w 604110"/>
                <a:gd name="connsiteY10" fmla="*/ 328974 h 603052"/>
                <a:gd name="connsiteX11" fmla="*/ 146494 w 604110"/>
                <a:gd name="connsiteY11" fmla="*/ 301558 h 603052"/>
                <a:gd name="connsiteX12" fmla="*/ 173954 w 604110"/>
                <a:gd name="connsiteY12" fmla="*/ 274143 h 603052"/>
                <a:gd name="connsiteX13" fmla="*/ 363978 w 604110"/>
                <a:gd name="connsiteY13" fmla="*/ 274143 h 603052"/>
                <a:gd name="connsiteX14" fmla="*/ 300957 w 604110"/>
                <a:gd name="connsiteY14" fmla="*/ 211225 h 603052"/>
                <a:gd name="connsiteX15" fmla="*/ 300957 w 604110"/>
                <a:gd name="connsiteY15" fmla="*/ 172569 h 603052"/>
                <a:gd name="connsiteX16" fmla="*/ 320385 w 604110"/>
                <a:gd name="connsiteY16" fmla="*/ 164550 h 603052"/>
                <a:gd name="connsiteX17" fmla="*/ 302055 w 604110"/>
                <a:gd name="connsiteY17" fmla="*/ 54823 h 603052"/>
                <a:gd name="connsiteX18" fmla="*/ 54919 w 604110"/>
                <a:gd name="connsiteY18" fmla="*/ 301526 h 603052"/>
                <a:gd name="connsiteX19" fmla="*/ 302055 w 604110"/>
                <a:gd name="connsiteY19" fmla="*/ 548229 h 603052"/>
                <a:gd name="connsiteX20" fmla="*/ 549191 w 604110"/>
                <a:gd name="connsiteY20" fmla="*/ 301526 h 603052"/>
                <a:gd name="connsiteX21" fmla="*/ 302055 w 604110"/>
                <a:gd name="connsiteY21" fmla="*/ 54823 h 603052"/>
                <a:gd name="connsiteX22" fmla="*/ 302055 w 604110"/>
                <a:gd name="connsiteY22" fmla="*/ 0 h 603052"/>
                <a:gd name="connsiteX23" fmla="*/ 604110 w 604110"/>
                <a:gd name="connsiteY23" fmla="*/ 301526 h 603052"/>
                <a:gd name="connsiteX24" fmla="*/ 302055 w 604110"/>
                <a:gd name="connsiteY24" fmla="*/ 603052 h 603052"/>
                <a:gd name="connsiteX25" fmla="*/ 0 w 604110"/>
                <a:gd name="connsiteY25" fmla="*/ 301526 h 603052"/>
                <a:gd name="connsiteX26" fmla="*/ 302055 w 604110"/>
                <a:gd name="connsiteY26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110" h="603052">
                  <a:moveTo>
                    <a:pt x="320385" y="164550"/>
                  </a:moveTo>
                  <a:cubicBezTo>
                    <a:pt x="327422" y="164550"/>
                    <a:pt x="334458" y="167223"/>
                    <a:pt x="339813" y="172569"/>
                  </a:cubicBezTo>
                  <a:lnTo>
                    <a:pt x="449654" y="282231"/>
                  </a:lnTo>
                  <a:cubicBezTo>
                    <a:pt x="454734" y="287302"/>
                    <a:pt x="457617" y="294293"/>
                    <a:pt x="457617" y="301558"/>
                  </a:cubicBezTo>
                  <a:cubicBezTo>
                    <a:pt x="457617" y="308824"/>
                    <a:pt x="454734" y="315814"/>
                    <a:pt x="449654" y="320886"/>
                  </a:cubicBezTo>
                  <a:lnTo>
                    <a:pt x="339813" y="430548"/>
                  </a:lnTo>
                  <a:cubicBezTo>
                    <a:pt x="334458" y="436031"/>
                    <a:pt x="327319" y="438635"/>
                    <a:pt x="320316" y="438635"/>
                  </a:cubicBezTo>
                  <a:cubicBezTo>
                    <a:pt x="313314" y="438635"/>
                    <a:pt x="306312" y="436031"/>
                    <a:pt x="300957" y="430548"/>
                  </a:cubicBezTo>
                  <a:cubicBezTo>
                    <a:pt x="290248" y="419856"/>
                    <a:pt x="290248" y="402584"/>
                    <a:pt x="300957" y="391892"/>
                  </a:cubicBezTo>
                  <a:lnTo>
                    <a:pt x="363841" y="328974"/>
                  </a:lnTo>
                  <a:lnTo>
                    <a:pt x="173954" y="328974"/>
                  </a:lnTo>
                  <a:cubicBezTo>
                    <a:pt x="158714" y="328974"/>
                    <a:pt x="146494" y="316774"/>
                    <a:pt x="146494" y="301558"/>
                  </a:cubicBezTo>
                  <a:cubicBezTo>
                    <a:pt x="146494" y="286480"/>
                    <a:pt x="158714" y="274143"/>
                    <a:pt x="173954" y="274143"/>
                  </a:cubicBezTo>
                  <a:lnTo>
                    <a:pt x="363978" y="274143"/>
                  </a:lnTo>
                  <a:lnTo>
                    <a:pt x="300957" y="211225"/>
                  </a:lnTo>
                  <a:cubicBezTo>
                    <a:pt x="290248" y="200533"/>
                    <a:pt x="290248" y="183261"/>
                    <a:pt x="300957" y="172569"/>
                  </a:cubicBezTo>
                  <a:cubicBezTo>
                    <a:pt x="306312" y="167223"/>
                    <a:pt x="313349" y="164550"/>
                    <a:pt x="320385" y="164550"/>
                  </a:cubicBezTo>
                  <a:close/>
                  <a:moveTo>
                    <a:pt x="302055" y="54823"/>
                  </a:moveTo>
                  <a:cubicBezTo>
                    <a:pt x="165718" y="54823"/>
                    <a:pt x="54919" y="165428"/>
                    <a:pt x="54919" y="301526"/>
                  </a:cubicBezTo>
                  <a:cubicBezTo>
                    <a:pt x="54919" y="437624"/>
                    <a:pt x="165718" y="548229"/>
                    <a:pt x="302055" y="548229"/>
                  </a:cubicBezTo>
                  <a:cubicBezTo>
                    <a:pt x="438392" y="548229"/>
                    <a:pt x="549191" y="437624"/>
                    <a:pt x="549191" y="301526"/>
                  </a:cubicBezTo>
                  <a:cubicBezTo>
                    <a:pt x="549191" y="165428"/>
                    <a:pt x="438392" y="54823"/>
                    <a:pt x="302055" y="54823"/>
                  </a:cubicBezTo>
                  <a:close/>
                  <a:moveTo>
                    <a:pt x="302055" y="0"/>
                  </a:moveTo>
                  <a:cubicBezTo>
                    <a:pt x="468597" y="0"/>
                    <a:pt x="604110" y="135275"/>
                    <a:pt x="604110" y="301526"/>
                  </a:cubicBezTo>
                  <a:cubicBezTo>
                    <a:pt x="604110" y="467777"/>
                    <a:pt x="468597" y="603052"/>
                    <a:pt x="302055" y="603052"/>
                  </a:cubicBezTo>
                  <a:cubicBezTo>
                    <a:pt x="135513" y="603052"/>
                    <a:pt x="0" y="467777"/>
                    <a:pt x="0" y="301526"/>
                  </a:cubicBezTo>
                  <a:cubicBezTo>
                    <a:pt x="0" y="135275"/>
                    <a:pt x="135513" y="0"/>
                    <a:pt x="302055" y="0"/>
                  </a:cubicBezTo>
                  <a:close/>
                </a:path>
              </a:pathLst>
            </a:cu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3428999" cy="6858001"/>
          </a:xfrm>
          <a:custGeom>
            <a:avLst/>
            <a:gdLst>
              <a:gd name="connsiteX0" fmla="*/ 0 w 3428999"/>
              <a:gd name="connsiteY0" fmla="*/ 0 h 6858001"/>
              <a:gd name="connsiteX1" fmla="*/ 3428999 w 3428999"/>
              <a:gd name="connsiteY1" fmla="*/ 3429001 h 6858001"/>
              <a:gd name="connsiteX2" fmla="*/ 0 w 3428999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8999" h="6858001">
                <a:moveTo>
                  <a:pt x="0" y="0"/>
                </a:moveTo>
                <a:lnTo>
                  <a:pt x="3428999" y="3429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693663" y="1555976"/>
            <a:ext cx="6623625" cy="731559"/>
            <a:chOff x="2204270" y="458879"/>
            <a:chExt cx="6623625" cy="731559"/>
          </a:xfrm>
        </p:grpSpPr>
        <p:sp>
          <p:nvSpPr>
            <p:cNvPr id="16" name="文本框 15"/>
            <p:cNvSpPr txBox="1"/>
            <p:nvPr/>
          </p:nvSpPr>
          <p:spPr>
            <a:xfrm>
              <a:off x="2204270" y="458879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latin typeface="Century Gothic" panose="020B0502020202020204" pitchFamily="34" charset="0"/>
                </a:rPr>
                <a:t>1.</a:t>
              </a:r>
              <a:r>
                <a:rPr lang="zh-CN" altLang="en-US" sz="2800" b="1" dirty="0">
                  <a:latin typeface="Century Gothic" panose="020B0502020202020204" pitchFamily="34" charset="0"/>
                </a:rPr>
                <a:t>项目</a:t>
              </a: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背景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04270" y="922031"/>
              <a:ext cx="6623625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Project background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93663" y="2534155"/>
            <a:ext cx="6623625" cy="731559"/>
            <a:chOff x="2204270" y="458879"/>
            <a:chExt cx="6623625" cy="731559"/>
          </a:xfrm>
        </p:grpSpPr>
        <p:sp>
          <p:nvSpPr>
            <p:cNvPr id="22" name="文本框 21"/>
            <p:cNvSpPr txBox="1"/>
            <p:nvPr/>
          </p:nvSpPr>
          <p:spPr>
            <a:xfrm>
              <a:off x="2204270" y="458879"/>
              <a:ext cx="2281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latin typeface="Century Gothic" panose="020B0502020202020204" pitchFamily="34" charset="0"/>
                </a:rPr>
                <a:t>2</a:t>
              </a:r>
              <a:r>
                <a:rPr lang="en-US" altLang="zh-CN" sz="2800" b="1" dirty="0" smtClean="0">
                  <a:latin typeface="Century Gothic" panose="020B0502020202020204" pitchFamily="34" charset="0"/>
                </a:rPr>
                <a:t>.</a:t>
              </a:r>
              <a:r>
                <a:rPr lang="zh-CN" altLang="en-US" sz="2800" b="1" dirty="0" smtClean="0">
                  <a:latin typeface="Century Gothic" panose="020B0502020202020204" pitchFamily="34" charset="0"/>
                </a:rPr>
                <a:t>助农点自检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204270" y="922031"/>
              <a:ext cx="6623625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Self inspection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3663" y="3521213"/>
            <a:ext cx="6623625" cy="954107"/>
            <a:chOff x="2204270" y="458880"/>
            <a:chExt cx="6623625" cy="954107"/>
          </a:xfrm>
        </p:grpSpPr>
        <p:sp>
          <p:nvSpPr>
            <p:cNvPr id="25" name="文本框 24"/>
            <p:cNvSpPr txBox="1"/>
            <p:nvPr/>
          </p:nvSpPr>
          <p:spPr>
            <a:xfrm>
              <a:off x="2204270" y="458880"/>
              <a:ext cx="26404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latin typeface="Century Gothic" panose="020B0502020202020204" pitchFamily="34" charset="0"/>
                </a:rPr>
                <a:t>3</a:t>
              </a:r>
              <a:r>
                <a:rPr lang="en-US" altLang="zh-CN" sz="2800" b="1" dirty="0" smtClean="0">
                  <a:latin typeface="Century Gothic" panose="020B0502020202020204" pitchFamily="34" charset="0"/>
                </a:rPr>
                <a:t>.</a:t>
              </a:r>
              <a:r>
                <a:rPr lang="zh-CN" altLang="en-US" sz="2800" b="1" dirty="0" smtClean="0">
                  <a:latin typeface="Century Gothic" panose="020B0502020202020204" pitchFamily="34" charset="0"/>
                </a:rPr>
                <a:t>银行远程巡检</a:t>
              </a:r>
              <a:endParaRPr lang="zh-CN" altLang="en-US" sz="2800" b="1" dirty="0"/>
            </a:p>
            <a:p>
              <a:endParaRPr lang="zh-CN" altLang="en-US" sz="2800" b="1" dirty="0">
                <a:solidFill>
                  <a:srgbClr val="BF181F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04270" y="922031"/>
              <a:ext cx="6623625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Quality inspection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304206" y="0"/>
            <a:ext cx="1887794" cy="3584189"/>
            <a:chOff x="10304206" y="0"/>
            <a:chExt cx="1887794" cy="3584189"/>
          </a:xfrm>
        </p:grpSpPr>
        <p:sp>
          <p:nvSpPr>
            <p:cNvPr id="32" name="文本框 31"/>
            <p:cNvSpPr txBox="1"/>
            <p:nvPr/>
          </p:nvSpPr>
          <p:spPr>
            <a:xfrm rot="5400000">
              <a:off x="9722979" y="2107104"/>
              <a:ext cx="2530218" cy="423951"/>
            </a:xfrm>
            <a:custGeom>
              <a:avLst/>
              <a:gdLst/>
              <a:ahLst/>
              <a:cxnLst/>
              <a:rect l="l" t="t" r="r" b="b"/>
              <a:pathLst>
                <a:path w="2530218" h="423951">
                  <a:moveTo>
                    <a:pt x="2274475" y="82046"/>
                  </a:moveTo>
                  <a:lnTo>
                    <a:pt x="2283805" y="10153"/>
                  </a:lnTo>
                  <a:lnTo>
                    <a:pt x="2530218" y="10153"/>
                  </a:lnTo>
                  <a:lnTo>
                    <a:pt x="2521437" y="82046"/>
                  </a:lnTo>
                  <a:lnTo>
                    <a:pt x="2437303" y="82046"/>
                  </a:lnTo>
                  <a:lnTo>
                    <a:pt x="2391971" y="413798"/>
                  </a:lnTo>
                  <a:lnTo>
                    <a:pt x="2316733" y="413798"/>
                  </a:lnTo>
                  <a:lnTo>
                    <a:pt x="2362065" y="82046"/>
                  </a:lnTo>
                  <a:close/>
                  <a:moveTo>
                    <a:pt x="1862479" y="413798"/>
                  </a:moveTo>
                  <a:lnTo>
                    <a:pt x="1917077" y="10153"/>
                  </a:lnTo>
                  <a:lnTo>
                    <a:pt x="1983212" y="10153"/>
                  </a:lnTo>
                  <a:lnTo>
                    <a:pt x="2128778" y="284555"/>
                  </a:lnTo>
                  <a:lnTo>
                    <a:pt x="2166272" y="10153"/>
                  </a:lnTo>
                  <a:lnTo>
                    <a:pt x="2240215" y="10153"/>
                  </a:lnTo>
                  <a:lnTo>
                    <a:pt x="2185339" y="413798"/>
                  </a:lnTo>
                  <a:lnTo>
                    <a:pt x="2120619" y="413798"/>
                  </a:lnTo>
                  <a:lnTo>
                    <a:pt x="1973132" y="136378"/>
                  </a:lnTo>
                  <a:lnTo>
                    <a:pt x="1935226" y="413798"/>
                  </a:lnTo>
                  <a:close/>
                  <a:moveTo>
                    <a:pt x="1562021" y="413798"/>
                  </a:moveTo>
                  <a:lnTo>
                    <a:pt x="1617175" y="10153"/>
                  </a:lnTo>
                  <a:lnTo>
                    <a:pt x="1834227" y="10153"/>
                  </a:lnTo>
                  <a:lnTo>
                    <a:pt x="1824932" y="81772"/>
                  </a:lnTo>
                  <a:lnTo>
                    <a:pt x="1684087" y="81772"/>
                  </a:lnTo>
                  <a:lnTo>
                    <a:pt x="1672510" y="165190"/>
                  </a:lnTo>
                  <a:lnTo>
                    <a:pt x="1814097" y="165190"/>
                  </a:lnTo>
                  <a:lnTo>
                    <a:pt x="1804875" y="236260"/>
                  </a:lnTo>
                  <a:lnTo>
                    <a:pt x="1662653" y="236260"/>
                  </a:lnTo>
                  <a:lnTo>
                    <a:pt x="1647801" y="343277"/>
                  </a:lnTo>
                  <a:lnTo>
                    <a:pt x="1790975" y="343277"/>
                  </a:lnTo>
                  <a:lnTo>
                    <a:pt x="1781817" y="413798"/>
                  </a:lnTo>
                  <a:close/>
                  <a:moveTo>
                    <a:pt x="1321975" y="82046"/>
                  </a:moveTo>
                  <a:lnTo>
                    <a:pt x="1331305" y="10153"/>
                  </a:lnTo>
                  <a:lnTo>
                    <a:pt x="1577717" y="10153"/>
                  </a:lnTo>
                  <a:lnTo>
                    <a:pt x="1568937" y="82046"/>
                  </a:lnTo>
                  <a:lnTo>
                    <a:pt x="1484802" y="82046"/>
                  </a:lnTo>
                  <a:lnTo>
                    <a:pt x="1439470" y="413798"/>
                  </a:lnTo>
                  <a:lnTo>
                    <a:pt x="1364233" y="413798"/>
                  </a:lnTo>
                  <a:lnTo>
                    <a:pt x="1409565" y="82046"/>
                  </a:lnTo>
                  <a:close/>
                  <a:moveTo>
                    <a:pt x="909980" y="413798"/>
                  </a:moveTo>
                  <a:lnTo>
                    <a:pt x="964577" y="10153"/>
                  </a:lnTo>
                  <a:lnTo>
                    <a:pt x="1030712" y="10153"/>
                  </a:lnTo>
                  <a:lnTo>
                    <a:pt x="1176278" y="284555"/>
                  </a:lnTo>
                  <a:lnTo>
                    <a:pt x="1213772" y="10153"/>
                  </a:lnTo>
                  <a:lnTo>
                    <a:pt x="1287715" y="10153"/>
                  </a:lnTo>
                  <a:lnTo>
                    <a:pt x="1232839" y="413798"/>
                  </a:lnTo>
                  <a:lnTo>
                    <a:pt x="1168119" y="413798"/>
                  </a:lnTo>
                  <a:lnTo>
                    <a:pt x="1020632" y="136378"/>
                  </a:lnTo>
                  <a:lnTo>
                    <a:pt x="982726" y="413798"/>
                  </a:lnTo>
                  <a:close/>
                  <a:moveTo>
                    <a:pt x="511964" y="234339"/>
                  </a:moveTo>
                  <a:cubicBezTo>
                    <a:pt x="511964" y="267450"/>
                    <a:pt x="522117" y="295531"/>
                    <a:pt x="542423" y="318581"/>
                  </a:cubicBezTo>
                  <a:cubicBezTo>
                    <a:pt x="562729" y="341630"/>
                    <a:pt x="591907" y="353155"/>
                    <a:pt x="629957" y="353155"/>
                  </a:cubicBezTo>
                  <a:cubicBezTo>
                    <a:pt x="674044" y="353155"/>
                    <a:pt x="711500" y="337606"/>
                    <a:pt x="742324" y="306507"/>
                  </a:cubicBezTo>
                  <a:cubicBezTo>
                    <a:pt x="773149" y="275408"/>
                    <a:pt x="788561" y="237632"/>
                    <a:pt x="788561" y="193179"/>
                  </a:cubicBezTo>
                  <a:cubicBezTo>
                    <a:pt x="788561" y="156409"/>
                    <a:pt x="777722" y="126957"/>
                    <a:pt x="756045" y="104822"/>
                  </a:cubicBezTo>
                  <a:cubicBezTo>
                    <a:pt x="734367" y="82686"/>
                    <a:pt x="705966" y="71619"/>
                    <a:pt x="670843" y="71619"/>
                  </a:cubicBezTo>
                  <a:cubicBezTo>
                    <a:pt x="641939" y="71619"/>
                    <a:pt x="615551" y="78616"/>
                    <a:pt x="591678" y="92611"/>
                  </a:cubicBezTo>
                  <a:cubicBezTo>
                    <a:pt x="567805" y="106605"/>
                    <a:pt x="548551" y="126728"/>
                    <a:pt x="533916" y="152979"/>
                  </a:cubicBezTo>
                  <a:cubicBezTo>
                    <a:pt x="519282" y="179230"/>
                    <a:pt x="511964" y="206350"/>
                    <a:pt x="511964" y="234339"/>
                  </a:cubicBezTo>
                  <a:close/>
                  <a:moveTo>
                    <a:pt x="436778" y="238455"/>
                  </a:moveTo>
                  <a:cubicBezTo>
                    <a:pt x="436778" y="175343"/>
                    <a:pt x="457267" y="121103"/>
                    <a:pt x="498244" y="75735"/>
                  </a:cubicBezTo>
                  <a:cubicBezTo>
                    <a:pt x="543978" y="25245"/>
                    <a:pt x="602425" y="0"/>
                    <a:pt x="673587" y="0"/>
                  </a:cubicBezTo>
                  <a:cubicBezTo>
                    <a:pt x="729016" y="0"/>
                    <a:pt x="774750" y="17836"/>
                    <a:pt x="810788" y="53508"/>
                  </a:cubicBezTo>
                  <a:cubicBezTo>
                    <a:pt x="846826" y="89181"/>
                    <a:pt x="864845" y="134457"/>
                    <a:pt x="864845" y="189337"/>
                  </a:cubicBezTo>
                  <a:cubicBezTo>
                    <a:pt x="864845" y="231412"/>
                    <a:pt x="854189" y="271063"/>
                    <a:pt x="832877" y="308290"/>
                  </a:cubicBezTo>
                  <a:cubicBezTo>
                    <a:pt x="811565" y="345518"/>
                    <a:pt x="783210" y="374101"/>
                    <a:pt x="747813" y="394041"/>
                  </a:cubicBezTo>
                  <a:cubicBezTo>
                    <a:pt x="712415" y="413981"/>
                    <a:pt x="671758" y="423951"/>
                    <a:pt x="625841" y="423951"/>
                  </a:cubicBezTo>
                  <a:cubicBezTo>
                    <a:pt x="568399" y="423951"/>
                    <a:pt x="522529" y="406938"/>
                    <a:pt x="488228" y="372912"/>
                  </a:cubicBezTo>
                  <a:cubicBezTo>
                    <a:pt x="453928" y="338886"/>
                    <a:pt x="436778" y="294067"/>
                    <a:pt x="436778" y="238455"/>
                  </a:cubicBezTo>
                  <a:close/>
                  <a:moveTo>
                    <a:pt x="0" y="227479"/>
                  </a:moveTo>
                  <a:cubicBezTo>
                    <a:pt x="0" y="188514"/>
                    <a:pt x="10656" y="151150"/>
                    <a:pt x="31968" y="115386"/>
                  </a:cubicBezTo>
                  <a:cubicBezTo>
                    <a:pt x="53280" y="79622"/>
                    <a:pt x="82138" y="51450"/>
                    <a:pt x="118542" y="30870"/>
                  </a:cubicBezTo>
                  <a:cubicBezTo>
                    <a:pt x="154946" y="10290"/>
                    <a:pt x="194642" y="0"/>
                    <a:pt x="237632" y="0"/>
                  </a:cubicBezTo>
                  <a:cubicBezTo>
                    <a:pt x="298001" y="0"/>
                    <a:pt x="350228" y="20806"/>
                    <a:pt x="394316" y="62418"/>
                  </a:cubicBezTo>
                  <a:lnTo>
                    <a:pt x="339161" y="113560"/>
                  </a:lnTo>
                  <a:cubicBezTo>
                    <a:pt x="327270" y="99854"/>
                    <a:pt x="312727" y="89300"/>
                    <a:pt x="295531" y="81898"/>
                  </a:cubicBezTo>
                  <a:cubicBezTo>
                    <a:pt x="278335" y="74496"/>
                    <a:pt x="259676" y="70796"/>
                    <a:pt x="239553" y="70796"/>
                  </a:cubicBezTo>
                  <a:cubicBezTo>
                    <a:pt x="211381" y="70796"/>
                    <a:pt x="184398" y="78014"/>
                    <a:pt x="158604" y="92452"/>
                  </a:cubicBezTo>
                  <a:cubicBezTo>
                    <a:pt x="132811" y="106890"/>
                    <a:pt x="112733" y="125988"/>
                    <a:pt x="98373" y="149746"/>
                  </a:cubicBezTo>
                  <a:cubicBezTo>
                    <a:pt x="84013" y="173505"/>
                    <a:pt x="76833" y="198817"/>
                    <a:pt x="76833" y="225683"/>
                  </a:cubicBezTo>
                  <a:cubicBezTo>
                    <a:pt x="76833" y="262232"/>
                    <a:pt x="89455" y="292615"/>
                    <a:pt x="114700" y="316831"/>
                  </a:cubicBezTo>
                  <a:cubicBezTo>
                    <a:pt x="139945" y="341047"/>
                    <a:pt x="172324" y="353155"/>
                    <a:pt x="211838" y="353155"/>
                  </a:cubicBezTo>
                  <a:cubicBezTo>
                    <a:pt x="254096" y="353155"/>
                    <a:pt x="290683" y="340899"/>
                    <a:pt x="321599" y="316385"/>
                  </a:cubicBezTo>
                  <a:lnTo>
                    <a:pt x="366327" y="375382"/>
                  </a:lnTo>
                  <a:cubicBezTo>
                    <a:pt x="320410" y="407761"/>
                    <a:pt x="267267" y="423951"/>
                    <a:pt x="206899" y="423951"/>
                  </a:cubicBezTo>
                  <a:cubicBezTo>
                    <a:pt x="164458" y="423951"/>
                    <a:pt x="128374" y="415902"/>
                    <a:pt x="98648" y="399804"/>
                  </a:cubicBezTo>
                  <a:cubicBezTo>
                    <a:pt x="68921" y="383705"/>
                    <a:pt x="45048" y="360061"/>
                    <a:pt x="27029" y="328871"/>
                  </a:cubicBezTo>
                  <a:cubicBezTo>
                    <a:pt x="9010" y="297680"/>
                    <a:pt x="0" y="263883"/>
                    <a:pt x="0" y="2274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44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0304206" y="0"/>
              <a:ext cx="1887794" cy="3046772"/>
            </a:xfrm>
            <a:custGeom>
              <a:avLst/>
              <a:gdLst>
                <a:gd name="connsiteX0" fmla="*/ 1158976 w 1887794"/>
                <a:gd name="connsiteY0" fmla="*/ 0 h 3046772"/>
                <a:gd name="connsiteX1" fmla="*/ 1887794 w 1887794"/>
                <a:gd name="connsiteY1" fmla="*/ 0 h 3046772"/>
                <a:gd name="connsiteX2" fmla="*/ 1887794 w 1887794"/>
                <a:gd name="connsiteY2" fmla="*/ 3046772 h 3046772"/>
                <a:gd name="connsiteX3" fmla="*/ 0 w 1887794"/>
                <a:gd name="connsiteY3" fmla="*/ 1158977 h 304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7794" h="3046772">
                  <a:moveTo>
                    <a:pt x="1158976" y="0"/>
                  </a:moveTo>
                  <a:lnTo>
                    <a:pt x="1887794" y="0"/>
                  </a:lnTo>
                  <a:lnTo>
                    <a:pt x="1887794" y="3046772"/>
                  </a:lnTo>
                  <a:lnTo>
                    <a:pt x="0" y="1158977"/>
                  </a:lnTo>
                  <a:close/>
                </a:path>
              </a:pathLst>
            </a:cu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0776112" y="1053972"/>
              <a:ext cx="423952" cy="990710"/>
            </a:xfrm>
            <a:custGeom>
              <a:avLst/>
              <a:gdLst>
                <a:gd name="connsiteX0" fmla="*/ 383577 w 423952"/>
                <a:gd name="connsiteY0" fmla="*/ 960489 h 990710"/>
                <a:gd name="connsiteX1" fmla="*/ 413798 w 423952"/>
                <a:gd name="connsiteY1" fmla="*/ 964577 h 990710"/>
                <a:gd name="connsiteX2" fmla="*/ 413798 w 423952"/>
                <a:gd name="connsiteY2" fmla="*/ 990710 h 990710"/>
                <a:gd name="connsiteX3" fmla="*/ 185496 w 423952"/>
                <a:gd name="connsiteY3" fmla="*/ 436778 h 990710"/>
                <a:gd name="connsiteX4" fmla="*/ 348216 w 423952"/>
                <a:gd name="connsiteY4" fmla="*/ 498244 h 990710"/>
                <a:gd name="connsiteX5" fmla="*/ 423952 w 423952"/>
                <a:gd name="connsiteY5" fmla="*/ 673587 h 990710"/>
                <a:gd name="connsiteX6" fmla="*/ 370444 w 423952"/>
                <a:gd name="connsiteY6" fmla="*/ 810788 h 990710"/>
                <a:gd name="connsiteX7" fmla="*/ 309731 w 423952"/>
                <a:gd name="connsiteY7" fmla="*/ 851330 h 990710"/>
                <a:gd name="connsiteX8" fmla="*/ 279803 w 423952"/>
                <a:gd name="connsiteY8" fmla="*/ 856715 h 990710"/>
                <a:gd name="connsiteX9" fmla="*/ 207238 w 423952"/>
                <a:gd name="connsiteY9" fmla="*/ 784150 h 990710"/>
                <a:gd name="connsiteX10" fmla="*/ 230772 w 423952"/>
                <a:gd name="connsiteY10" fmla="*/ 788561 h 990710"/>
                <a:gd name="connsiteX11" fmla="*/ 319130 w 423952"/>
                <a:gd name="connsiteY11" fmla="*/ 756045 h 990710"/>
                <a:gd name="connsiteX12" fmla="*/ 352332 w 423952"/>
                <a:gd name="connsiteY12" fmla="*/ 670843 h 990710"/>
                <a:gd name="connsiteX13" fmla="*/ 331340 w 423952"/>
                <a:gd name="connsiteY13" fmla="*/ 591678 h 990710"/>
                <a:gd name="connsiteX14" fmla="*/ 270972 w 423952"/>
                <a:gd name="connsiteY14" fmla="*/ 533916 h 990710"/>
                <a:gd name="connsiteX15" fmla="*/ 189612 w 423952"/>
                <a:gd name="connsiteY15" fmla="*/ 511964 h 990710"/>
                <a:gd name="connsiteX16" fmla="*/ 105370 w 423952"/>
                <a:gd name="connsiteY16" fmla="*/ 542423 h 990710"/>
                <a:gd name="connsiteX17" fmla="*/ 70796 w 423952"/>
                <a:gd name="connsiteY17" fmla="*/ 629957 h 990710"/>
                <a:gd name="connsiteX18" fmla="*/ 74979 w 423952"/>
                <a:gd name="connsiteY18" fmla="*/ 651890 h 990710"/>
                <a:gd name="connsiteX19" fmla="*/ 6918 w 423952"/>
                <a:gd name="connsiteY19" fmla="*/ 583830 h 990710"/>
                <a:gd name="connsiteX20" fmla="*/ 12760 w 423952"/>
                <a:gd name="connsiteY20" fmla="*/ 548356 h 990710"/>
                <a:gd name="connsiteX21" fmla="*/ 51040 w 423952"/>
                <a:gd name="connsiteY21" fmla="*/ 488228 h 990710"/>
                <a:gd name="connsiteX22" fmla="*/ 185496 w 423952"/>
                <a:gd name="connsiteY22" fmla="*/ 436778 h 990710"/>
                <a:gd name="connsiteX23" fmla="*/ 196472 w 423952"/>
                <a:gd name="connsiteY23" fmla="*/ 0 h 990710"/>
                <a:gd name="connsiteX24" fmla="*/ 308566 w 423952"/>
                <a:gd name="connsiteY24" fmla="*/ 31968 h 990710"/>
                <a:gd name="connsiteX25" fmla="*/ 393082 w 423952"/>
                <a:gd name="connsiteY25" fmla="*/ 118542 h 990710"/>
                <a:gd name="connsiteX26" fmla="*/ 423952 w 423952"/>
                <a:gd name="connsiteY26" fmla="*/ 237632 h 990710"/>
                <a:gd name="connsiteX27" fmla="*/ 361534 w 423952"/>
                <a:gd name="connsiteY27" fmla="*/ 394316 h 990710"/>
                <a:gd name="connsiteX28" fmla="*/ 310392 w 423952"/>
                <a:gd name="connsiteY28" fmla="*/ 339161 h 990710"/>
                <a:gd name="connsiteX29" fmla="*/ 342054 w 423952"/>
                <a:gd name="connsiteY29" fmla="*/ 295531 h 990710"/>
                <a:gd name="connsiteX30" fmla="*/ 353156 w 423952"/>
                <a:gd name="connsiteY30" fmla="*/ 239553 h 990710"/>
                <a:gd name="connsiteX31" fmla="*/ 331500 w 423952"/>
                <a:gd name="connsiteY31" fmla="*/ 158604 h 990710"/>
                <a:gd name="connsiteX32" fmla="*/ 274206 w 423952"/>
                <a:gd name="connsiteY32" fmla="*/ 98373 h 990710"/>
                <a:gd name="connsiteX33" fmla="*/ 198268 w 423952"/>
                <a:gd name="connsiteY33" fmla="*/ 76833 h 990710"/>
                <a:gd name="connsiteX34" fmla="*/ 107120 w 423952"/>
                <a:gd name="connsiteY34" fmla="*/ 114700 h 990710"/>
                <a:gd name="connsiteX35" fmla="*/ 70796 w 423952"/>
                <a:gd name="connsiteY35" fmla="*/ 211838 h 990710"/>
                <a:gd name="connsiteX36" fmla="*/ 107566 w 423952"/>
                <a:gd name="connsiteY36" fmla="*/ 321599 h 990710"/>
                <a:gd name="connsiteX37" fmla="*/ 48570 w 423952"/>
                <a:gd name="connsiteY37" fmla="*/ 366327 h 990710"/>
                <a:gd name="connsiteX38" fmla="*/ 0 w 423952"/>
                <a:gd name="connsiteY38" fmla="*/ 206899 h 990710"/>
                <a:gd name="connsiteX39" fmla="*/ 24148 w 423952"/>
                <a:gd name="connsiteY39" fmla="*/ 98648 h 990710"/>
                <a:gd name="connsiteX40" fmla="*/ 95080 w 423952"/>
                <a:gd name="connsiteY40" fmla="*/ 27029 h 990710"/>
                <a:gd name="connsiteX41" fmla="*/ 196472 w 423952"/>
                <a:gd name="connsiteY41" fmla="*/ 0 h 99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23952" h="990710">
                  <a:moveTo>
                    <a:pt x="383577" y="960489"/>
                  </a:moveTo>
                  <a:lnTo>
                    <a:pt x="413798" y="964577"/>
                  </a:lnTo>
                  <a:lnTo>
                    <a:pt x="413798" y="990710"/>
                  </a:lnTo>
                  <a:close/>
                  <a:moveTo>
                    <a:pt x="185496" y="436778"/>
                  </a:moveTo>
                  <a:cubicBezTo>
                    <a:pt x="248608" y="436778"/>
                    <a:pt x="302848" y="457267"/>
                    <a:pt x="348216" y="498244"/>
                  </a:cubicBezTo>
                  <a:cubicBezTo>
                    <a:pt x="398706" y="543978"/>
                    <a:pt x="423952" y="602425"/>
                    <a:pt x="423952" y="673587"/>
                  </a:cubicBezTo>
                  <a:cubicBezTo>
                    <a:pt x="423952" y="729016"/>
                    <a:pt x="406116" y="774750"/>
                    <a:pt x="370444" y="810788"/>
                  </a:cubicBezTo>
                  <a:cubicBezTo>
                    <a:pt x="352607" y="828807"/>
                    <a:pt x="332370" y="842321"/>
                    <a:pt x="309731" y="851330"/>
                  </a:cubicBezTo>
                  <a:lnTo>
                    <a:pt x="279803" y="856715"/>
                  </a:lnTo>
                  <a:lnTo>
                    <a:pt x="207238" y="784150"/>
                  </a:lnTo>
                  <a:lnTo>
                    <a:pt x="230772" y="788561"/>
                  </a:lnTo>
                  <a:cubicBezTo>
                    <a:pt x="267542" y="788561"/>
                    <a:pt x="296994" y="777722"/>
                    <a:pt x="319130" y="756045"/>
                  </a:cubicBezTo>
                  <a:cubicBezTo>
                    <a:pt x="341266" y="734367"/>
                    <a:pt x="352332" y="705966"/>
                    <a:pt x="352332" y="670843"/>
                  </a:cubicBezTo>
                  <a:cubicBezTo>
                    <a:pt x="352332" y="641939"/>
                    <a:pt x="345336" y="615551"/>
                    <a:pt x="331340" y="591678"/>
                  </a:cubicBezTo>
                  <a:cubicBezTo>
                    <a:pt x="317346" y="567805"/>
                    <a:pt x="297224" y="548551"/>
                    <a:pt x="270972" y="533916"/>
                  </a:cubicBezTo>
                  <a:cubicBezTo>
                    <a:pt x="244722" y="519282"/>
                    <a:pt x="217602" y="511964"/>
                    <a:pt x="189612" y="511964"/>
                  </a:cubicBezTo>
                  <a:cubicBezTo>
                    <a:pt x="156502" y="511964"/>
                    <a:pt x="128420" y="522117"/>
                    <a:pt x="105370" y="542423"/>
                  </a:cubicBezTo>
                  <a:cubicBezTo>
                    <a:pt x="82322" y="562729"/>
                    <a:pt x="70796" y="591907"/>
                    <a:pt x="70796" y="629957"/>
                  </a:cubicBezTo>
                  <a:lnTo>
                    <a:pt x="74979" y="651890"/>
                  </a:lnTo>
                  <a:lnTo>
                    <a:pt x="6918" y="583830"/>
                  </a:lnTo>
                  <a:lnTo>
                    <a:pt x="12760" y="548356"/>
                  </a:lnTo>
                  <a:cubicBezTo>
                    <a:pt x="21267" y="525421"/>
                    <a:pt x="34027" y="505378"/>
                    <a:pt x="51040" y="488228"/>
                  </a:cubicBezTo>
                  <a:cubicBezTo>
                    <a:pt x="85066" y="453928"/>
                    <a:pt x="129884" y="436778"/>
                    <a:pt x="185496" y="436778"/>
                  </a:cubicBezTo>
                  <a:close/>
                  <a:moveTo>
                    <a:pt x="196472" y="0"/>
                  </a:moveTo>
                  <a:cubicBezTo>
                    <a:pt x="235438" y="0"/>
                    <a:pt x="272802" y="10656"/>
                    <a:pt x="308566" y="31968"/>
                  </a:cubicBezTo>
                  <a:cubicBezTo>
                    <a:pt x="344330" y="53280"/>
                    <a:pt x="372502" y="82138"/>
                    <a:pt x="393082" y="118542"/>
                  </a:cubicBezTo>
                  <a:cubicBezTo>
                    <a:pt x="413662" y="154946"/>
                    <a:pt x="423952" y="194642"/>
                    <a:pt x="423952" y="237632"/>
                  </a:cubicBezTo>
                  <a:cubicBezTo>
                    <a:pt x="423952" y="298001"/>
                    <a:pt x="403146" y="350228"/>
                    <a:pt x="361534" y="394316"/>
                  </a:cubicBezTo>
                  <a:lnTo>
                    <a:pt x="310392" y="339161"/>
                  </a:lnTo>
                  <a:cubicBezTo>
                    <a:pt x="324098" y="327270"/>
                    <a:pt x="334652" y="312727"/>
                    <a:pt x="342054" y="295531"/>
                  </a:cubicBezTo>
                  <a:cubicBezTo>
                    <a:pt x="349456" y="278335"/>
                    <a:pt x="353156" y="259676"/>
                    <a:pt x="353156" y="239553"/>
                  </a:cubicBezTo>
                  <a:cubicBezTo>
                    <a:pt x="353156" y="211381"/>
                    <a:pt x="345938" y="184398"/>
                    <a:pt x="331500" y="158604"/>
                  </a:cubicBezTo>
                  <a:cubicBezTo>
                    <a:pt x="317062" y="132811"/>
                    <a:pt x="297964" y="112733"/>
                    <a:pt x="274206" y="98373"/>
                  </a:cubicBezTo>
                  <a:cubicBezTo>
                    <a:pt x="250446" y="84013"/>
                    <a:pt x="225134" y="76833"/>
                    <a:pt x="198268" y="76833"/>
                  </a:cubicBezTo>
                  <a:cubicBezTo>
                    <a:pt x="161720" y="76833"/>
                    <a:pt x="131336" y="89455"/>
                    <a:pt x="107120" y="114700"/>
                  </a:cubicBezTo>
                  <a:cubicBezTo>
                    <a:pt x="82904" y="139945"/>
                    <a:pt x="70796" y="172324"/>
                    <a:pt x="70796" y="211838"/>
                  </a:cubicBezTo>
                  <a:cubicBezTo>
                    <a:pt x="70796" y="254096"/>
                    <a:pt x="83052" y="290683"/>
                    <a:pt x="107566" y="321599"/>
                  </a:cubicBezTo>
                  <a:lnTo>
                    <a:pt x="48570" y="366327"/>
                  </a:lnTo>
                  <a:cubicBezTo>
                    <a:pt x="16190" y="320410"/>
                    <a:pt x="0" y="267267"/>
                    <a:pt x="0" y="206899"/>
                  </a:cubicBezTo>
                  <a:cubicBezTo>
                    <a:pt x="0" y="164458"/>
                    <a:pt x="8050" y="128374"/>
                    <a:pt x="24148" y="98648"/>
                  </a:cubicBezTo>
                  <a:cubicBezTo>
                    <a:pt x="40246" y="68921"/>
                    <a:pt x="63890" y="45048"/>
                    <a:pt x="95080" y="27029"/>
                  </a:cubicBezTo>
                  <a:cubicBezTo>
                    <a:pt x="126272" y="9010"/>
                    <a:pt x="160068" y="0"/>
                    <a:pt x="1964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grpSp>
        <p:nvGrpSpPr>
          <p:cNvPr id="27" name="组合 26"/>
          <p:cNvGrpSpPr/>
          <p:nvPr/>
        </p:nvGrpSpPr>
        <p:grpSpPr>
          <a:xfrm>
            <a:off x="4693662" y="4492360"/>
            <a:ext cx="6623625" cy="954107"/>
            <a:chOff x="2204270" y="458880"/>
            <a:chExt cx="6623625" cy="954107"/>
          </a:xfrm>
        </p:grpSpPr>
        <p:sp>
          <p:nvSpPr>
            <p:cNvPr id="28" name="文本框 24"/>
            <p:cNvSpPr txBox="1"/>
            <p:nvPr/>
          </p:nvSpPr>
          <p:spPr>
            <a:xfrm>
              <a:off x="2204270" y="458880"/>
              <a:ext cx="19223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latin typeface="Century Gothic" panose="020B0502020202020204" pitchFamily="34" charset="0"/>
                </a:rPr>
                <a:t>4</a:t>
              </a:r>
              <a:r>
                <a:rPr lang="en-US" altLang="zh-CN" sz="2800" b="1" dirty="0" smtClean="0">
                  <a:latin typeface="Century Gothic" panose="020B0502020202020204" pitchFamily="34" charset="0"/>
                </a:rPr>
                <a:t>.</a:t>
              </a:r>
              <a:r>
                <a:rPr lang="zh-CN" altLang="en-US" sz="2800" b="1" dirty="0" smtClean="0">
                  <a:latin typeface="Century Gothic" panose="020B0502020202020204" pitchFamily="34" charset="0"/>
                </a:rPr>
                <a:t>后台管理</a:t>
              </a:r>
              <a:endParaRPr lang="zh-CN" altLang="en-US" sz="2800" b="1" dirty="0"/>
            </a:p>
            <a:p>
              <a:endParaRPr lang="zh-CN" altLang="en-US" sz="2800" b="1" dirty="0">
                <a:solidFill>
                  <a:srgbClr val="BF181F"/>
                </a:solidFill>
              </a:endParaRPr>
            </a:p>
          </p:txBody>
        </p:sp>
        <p:sp>
          <p:nvSpPr>
            <p:cNvPr id="29" name="文本框 25"/>
            <p:cNvSpPr txBox="1"/>
            <p:nvPr/>
          </p:nvSpPr>
          <p:spPr>
            <a:xfrm>
              <a:off x="2204270" y="922031"/>
              <a:ext cx="6623625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Functional features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93661" y="5407015"/>
            <a:ext cx="6623625" cy="954107"/>
            <a:chOff x="2204270" y="458880"/>
            <a:chExt cx="6623625" cy="954107"/>
          </a:xfrm>
        </p:grpSpPr>
        <p:sp>
          <p:nvSpPr>
            <p:cNvPr id="31" name="文本框 24"/>
            <p:cNvSpPr txBox="1"/>
            <p:nvPr/>
          </p:nvSpPr>
          <p:spPr>
            <a:xfrm>
              <a:off x="2204270" y="458880"/>
              <a:ext cx="19223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latin typeface="Century Gothic" panose="020B0502020202020204" pitchFamily="34" charset="0"/>
                </a:rPr>
                <a:t>5</a:t>
              </a:r>
              <a:r>
                <a:rPr lang="en-US" altLang="zh-CN" sz="2800" b="1" dirty="0" smtClean="0">
                  <a:latin typeface="Century Gothic" panose="020B0502020202020204" pitchFamily="34" charset="0"/>
                </a:rPr>
                <a:t>.</a:t>
              </a:r>
              <a:r>
                <a:rPr lang="zh-CN" altLang="en-US" sz="2800" b="1" dirty="0" smtClean="0">
                  <a:latin typeface="Century Gothic" panose="020B0502020202020204" pitchFamily="34" charset="0"/>
                </a:rPr>
                <a:t>管理价值</a:t>
              </a:r>
              <a:endParaRPr lang="zh-CN" altLang="en-US" sz="2800" b="1" dirty="0"/>
            </a:p>
            <a:p>
              <a:endParaRPr lang="zh-CN" altLang="en-US" sz="2800" b="1" dirty="0">
                <a:solidFill>
                  <a:srgbClr val="BF181F"/>
                </a:solidFill>
              </a:endParaRPr>
            </a:p>
          </p:txBody>
        </p:sp>
        <p:sp>
          <p:nvSpPr>
            <p:cNvPr id="33" name="文本框 25"/>
            <p:cNvSpPr txBox="1"/>
            <p:nvPr/>
          </p:nvSpPr>
          <p:spPr>
            <a:xfrm>
              <a:off x="2204270" y="922031"/>
              <a:ext cx="6623625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Regulatory view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1958" y="4475187"/>
            <a:ext cx="1380412" cy="981381"/>
            <a:chOff x="675868" y="4746614"/>
            <a:chExt cx="1420175" cy="1009650"/>
          </a:xfrm>
        </p:grpSpPr>
        <p:sp>
          <p:nvSpPr>
            <p:cNvPr id="3" name="ïšḻïďê-îṥļîḑé-Rectangle 120"/>
            <p:cNvSpPr/>
            <p:nvPr/>
          </p:nvSpPr>
          <p:spPr bwMode="auto">
            <a:xfrm>
              <a:off x="675868" y="4746614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en-US" sz="48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100</a:t>
              </a:r>
            </a:p>
          </p:txBody>
        </p:sp>
        <p:sp>
          <p:nvSpPr>
            <p:cNvPr id="4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r>
                <a:rPr lang="en-US" sz="32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5" name="ïšḻïďê-Straight Connector 27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738606" y="2269526"/>
            <a:ext cx="937147" cy="981381"/>
            <a:chOff x="1613972" y="4793085"/>
            <a:chExt cx="964142" cy="1009650"/>
          </a:xfrm>
        </p:grpSpPr>
        <p:sp>
          <p:nvSpPr>
            <p:cNvPr id="7" name="ïšḻïďê-îṥļîḑé-Rectangle 120"/>
            <p:cNvSpPr/>
            <p:nvPr/>
          </p:nvSpPr>
          <p:spPr bwMode="auto">
            <a:xfrm>
              <a:off x="1613972" y="4793085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r>
                <a:rPr lang="en-US" sz="4800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cxnSp>
          <p:nvCxnSpPr>
            <p:cNvPr id="9" name="ïšḻïďê-Straight Connector 22"/>
            <p:cNvCxnSpPr/>
            <p:nvPr/>
          </p:nvCxnSpPr>
          <p:spPr>
            <a:xfrm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ïšḻïďê-Straight Connector 6"/>
          <p:cNvCxnSpPr/>
          <p:nvPr/>
        </p:nvCxnSpPr>
        <p:spPr>
          <a:xfrm>
            <a:off x="1190222" y="3881424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858639" y="2450444"/>
            <a:ext cx="5473339" cy="3026431"/>
            <a:chOff x="503602" y="2132856"/>
            <a:chExt cx="5859098" cy="3239723"/>
          </a:xfrm>
        </p:grpSpPr>
        <p:grpSp>
          <p:nvGrpSpPr>
            <p:cNvPr id="12" name="组合 11"/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19" name="îŝḷîḓé-Trapezoid 2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îŝḷîḓé-Rectangle 27"/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02671" y="2132856"/>
              <a:ext cx="4860960" cy="3080807"/>
              <a:chOff x="-375492" y="1139528"/>
              <a:chExt cx="7415785" cy="4700016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-375492" y="1139528"/>
                <a:ext cx="7415785" cy="4700016"/>
                <a:chOff x="-375492" y="1139528"/>
                <a:chExt cx="7415785" cy="4700016"/>
              </a:xfrm>
            </p:grpSpPr>
            <p:sp>
              <p:nvSpPr>
                <p:cNvPr id="16" name="îŝḷîḓé-Freeform 30"/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îŝḷîḓé-Freeform 31"/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îŝḷîḓé-Freeform 32" hidden="1"/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15" name="îŝḷîḓé-Oval 29"/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492983" y="2031835"/>
            <a:ext cx="3200511" cy="1928997"/>
            <a:chOff x="7805427" y="3341205"/>
            <a:chExt cx="3200511" cy="1609243"/>
          </a:xfrm>
        </p:grpSpPr>
        <p:sp>
          <p:nvSpPr>
            <p:cNvPr id="22" name="矩形 21"/>
            <p:cNvSpPr/>
            <p:nvPr/>
          </p:nvSpPr>
          <p:spPr>
            <a:xfrm>
              <a:off x="7805427" y="3718005"/>
              <a:ext cx="3200511" cy="12324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分配权限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管理助农点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制定巡检计划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安排巡检任务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检查巡检结果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查看实时报表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805427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管理要点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92983" y="4236483"/>
            <a:ext cx="3200511" cy="2065724"/>
            <a:chOff x="7805427" y="3341205"/>
            <a:chExt cx="3200511" cy="2065724"/>
          </a:xfrm>
        </p:grpSpPr>
        <p:sp>
          <p:nvSpPr>
            <p:cNvPr id="25" name="矩形 24"/>
            <p:cNvSpPr/>
            <p:nvPr/>
          </p:nvSpPr>
          <p:spPr>
            <a:xfrm>
              <a:off x="7805427" y="3718005"/>
              <a:ext cx="3200511" cy="16889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按辖区划分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完成率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覆盖率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巡检明细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报表曲线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异常汇总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805427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监管数据</a:t>
              </a:r>
            </a:p>
          </p:txBody>
        </p:sp>
      </p:grpSp>
      <p:pic>
        <p:nvPicPr>
          <p:cNvPr id="27" name="图片占位符 4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81176" y="2641953"/>
            <a:ext cx="4244881" cy="2543496"/>
          </a:xfrm>
          <a:prstGeom prst="rect">
            <a:avLst/>
          </a:prstGeom>
        </p:spPr>
      </p:pic>
      <p:sp>
        <p:nvSpPr>
          <p:cNvPr id="28" name="任意多边形 30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任意多边形 44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34" name="文本框 33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后台管理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PC terminal data record</a:t>
              </a:r>
            </a:p>
          </p:txBody>
        </p:sp>
      </p:grpSp>
      <p:sp>
        <p:nvSpPr>
          <p:cNvPr id="36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56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5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4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任意多边形 49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9" name="文本框 8"/>
            <p:cNvSpPr txBox="1"/>
            <p:nvPr/>
          </p:nvSpPr>
          <p:spPr>
            <a:xfrm>
              <a:off x="2204270" y="458879"/>
              <a:ext cx="5109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省行、分行、支行</a:t>
              </a:r>
              <a:r>
                <a:rPr lang="zh-CN" altLang="en-US" sz="3200" b="1" dirty="0"/>
                <a:t>三级管理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Provincial, branch, branch level 3 management</a:t>
              </a:r>
            </a:p>
          </p:txBody>
        </p:sp>
      </p:grpSp>
      <p:sp>
        <p:nvSpPr>
          <p:cNvPr id="11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ïšḻïďê-Oval 6"/>
          <p:cNvSpPr/>
          <p:nvPr/>
        </p:nvSpPr>
        <p:spPr>
          <a:xfrm>
            <a:off x="7973147" y="1407593"/>
            <a:ext cx="590227" cy="5902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6772" y="1514967"/>
            <a:ext cx="342731" cy="3556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474304" y="1997820"/>
            <a:ext cx="1587912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省行</a:t>
            </a:r>
          </a:p>
        </p:txBody>
      </p:sp>
      <p:grpSp>
        <p:nvGrpSpPr>
          <p:cNvPr id="13" name="组合 92"/>
          <p:cNvGrpSpPr/>
          <p:nvPr/>
        </p:nvGrpSpPr>
        <p:grpSpPr>
          <a:xfrm>
            <a:off x="5522923" y="3102291"/>
            <a:ext cx="1587912" cy="972004"/>
            <a:chOff x="4175610" y="3164751"/>
            <a:chExt cx="1587912" cy="972004"/>
          </a:xfrm>
        </p:grpSpPr>
        <p:sp>
          <p:nvSpPr>
            <p:cNvPr id="41" name="ïšḻïďê-Oval 6"/>
            <p:cNvSpPr/>
            <p:nvPr/>
          </p:nvSpPr>
          <p:spPr>
            <a:xfrm>
              <a:off x="4674453" y="3164751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344" y="3287586"/>
              <a:ext cx="406200" cy="330200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>
              <a:off x="4175610" y="3740621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分行</a:t>
              </a:r>
            </a:p>
          </p:txBody>
        </p:sp>
      </p:grpSp>
      <p:grpSp>
        <p:nvGrpSpPr>
          <p:cNvPr id="16" name="组合 97"/>
          <p:cNvGrpSpPr/>
          <p:nvPr/>
        </p:nvGrpSpPr>
        <p:grpSpPr>
          <a:xfrm>
            <a:off x="7484244" y="3092803"/>
            <a:ext cx="1587912" cy="972004"/>
            <a:chOff x="5282166" y="3155263"/>
            <a:chExt cx="1587912" cy="972004"/>
          </a:xfrm>
        </p:grpSpPr>
        <p:sp>
          <p:nvSpPr>
            <p:cNvPr id="50" name="ïšḻïďê-Oval 6"/>
            <p:cNvSpPr/>
            <p:nvPr/>
          </p:nvSpPr>
          <p:spPr>
            <a:xfrm>
              <a:off x="5781009" y="3155263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2900" y="3278098"/>
              <a:ext cx="406200" cy="330200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5282166" y="3731133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分行</a:t>
              </a:r>
            </a:p>
          </p:txBody>
        </p:sp>
      </p:grpSp>
      <p:grpSp>
        <p:nvGrpSpPr>
          <p:cNvPr id="17" name="组合 55"/>
          <p:cNvGrpSpPr/>
          <p:nvPr/>
        </p:nvGrpSpPr>
        <p:grpSpPr>
          <a:xfrm>
            <a:off x="9366995" y="3087934"/>
            <a:ext cx="1587912" cy="972004"/>
            <a:chOff x="6359846" y="3150394"/>
            <a:chExt cx="1587912" cy="972004"/>
          </a:xfrm>
        </p:grpSpPr>
        <p:sp>
          <p:nvSpPr>
            <p:cNvPr id="53" name="ïšḻïďê-Oval 6"/>
            <p:cNvSpPr/>
            <p:nvPr/>
          </p:nvSpPr>
          <p:spPr>
            <a:xfrm>
              <a:off x="6858689" y="3150394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0580" y="3273229"/>
              <a:ext cx="406200" cy="330200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6359846" y="3726264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分行</a:t>
              </a:r>
            </a:p>
          </p:txBody>
        </p:sp>
      </p:grpSp>
      <p:cxnSp>
        <p:nvCxnSpPr>
          <p:cNvPr id="59" name="连接符: 肘形 58"/>
          <p:cNvCxnSpPr>
            <a:stCxn id="15" idx="2"/>
            <a:endCxn id="53" idx="0"/>
          </p:cNvCxnSpPr>
          <p:nvPr/>
        </p:nvCxnSpPr>
        <p:spPr>
          <a:xfrm rot="16200000" flipH="1">
            <a:off x="8867616" y="1794598"/>
            <a:ext cx="693980" cy="18926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79"/>
          <p:cNvGrpSpPr/>
          <p:nvPr/>
        </p:nvGrpSpPr>
        <p:grpSpPr>
          <a:xfrm>
            <a:off x="4776119" y="4451526"/>
            <a:ext cx="1587912" cy="972004"/>
            <a:chOff x="3547390" y="4291888"/>
            <a:chExt cx="1587912" cy="972004"/>
          </a:xfrm>
        </p:grpSpPr>
        <p:sp>
          <p:nvSpPr>
            <p:cNvPr id="70" name="ïšḻïďê-Oval 6"/>
            <p:cNvSpPr/>
            <p:nvPr/>
          </p:nvSpPr>
          <p:spPr>
            <a:xfrm>
              <a:off x="4046233" y="4291888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8124" y="4414723"/>
              <a:ext cx="406200" cy="330200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3547390" y="4867758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支行</a:t>
              </a:r>
            </a:p>
          </p:txBody>
        </p:sp>
      </p:grpSp>
      <p:grpSp>
        <p:nvGrpSpPr>
          <p:cNvPr id="20" name="组合 80"/>
          <p:cNvGrpSpPr/>
          <p:nvPr/>
        </p:nvGrpSpPr>
        <p:grpSpPr>
          <a:xfrm>
            <a:off x="5892426" y="4466582"/>
            <a:ext cx="1587912" cy="972004"/>
            <a:chOff x="3547390" y="4291888"/>
            <a:chExt cx="1587912" cy="972004"/>
          </a:xfrm>
        </p:grpSpPr>
        <p:sp>
          <p:nvSpPr>
            <p:cNvPr id="82" name="ïšḻïďê-Oval 6"/>
            <p:cNvSpPr/>
            <p:nvPr/>
          </p:nvSpPr>
          <p:spPr>
            <a:xfrm>
              <a:off x="4046233" y="4291888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8124" y="4414723"/>
              <a:ext cx="406200" cy="330200"/>
            </a:xfrm>
            <a:prstGeom prst="rect">
              <a:avLst/>
            </a:prstGeom>
          </p:spPr>
        </p:pic>
        <p:sp>
          <p:nvSpPr>
            <p:cNvPr id="84" name="矩形 83"/>
            <p:cNvSpPr/>
            <p:nvPr/>
          </p:nvSpPr>
          <p:spPr>
            <a:xfrm>
              <a:off x="3547390" y="4867758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支行</a:t>
              </a:r>
            </a:p>
          </p:txBody>
        </p:sp>
      </p:grpSp>
      <p:grpSp>
        <p:nvGrpSpPr>
          <p:cNvPr id="21" name="组合 84"/>
          <p:cNvGrpSpPr/>
          <p:nvPr/>
        </p:nvGrpSpPr>
        <p:grpSpPr>
          <a:xfrm>
            <a:off x="7137777" y="4498858"/>
            <a:ext cx="1587912" cy="972004"/>
            <a:chOff x="3547390" y="4291888"/>
            <a:chExt cx="1587912" cy="972004"/>
          </a:xfrm>
        </p:grpSpPr>
        <p:sp>
          <p:nvSpPr>
            <p:cNvPr id="86" name="ïšḻïďê-Oval 6"/>
            <p:cNvSpPr/>
            <p:nvPr/>
          </p:nvSpPr>
          <p:spPr>
            <a:xfrm>
              <a:off x="4046233" y="4291888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8124" y="4414723"/>
              <a:ext cx="406200" cy="330200"/>
            </a:xfrm>
            <a:prstGeom prst="rect">
              <a:avLst/>
            </a:prstGeom>
          </p:spPr>
        </p:pic>
        <p:sp>
          <p:nvSpPr>
            <p:cNvPr id="88" name="矩形 87"/>
            <p:cNvSpPr/>
            <p:nvPr/>
          </p:nvSpPr>
          <p:spPr>
            <a:xfrm>
              <a:off x="3547390" y="4867758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支行</a:t>
              </a:r>
            </a:p>
          </p:txBody>
        </p:sp>
      </p:grpSp>
      <p:grpSp>
        <p:nvGrpSpPr>
          <p:cNvPr id="22" name="组合 88"/>
          <p:cNvGrpSpPr/>
          <p:nvPr/>
        </p:nvGrpSpPr>
        <p:grpSpPr>
          <a:xfrm>
            <a:off x="8333984" y="4513914"/>
            <a:ext cx="1587912" cy="972004"/>
            <a:chOff x="3547390" y="4291888"/>
            <a:chExt cx="1587912" cy="972004"/>
          </a:xfrm>
        </p:grpSpPr>
        <p:sp>
          <p:nvSpPr>
            <p:cNvPr id="90" name="ïšḻïďê-Oval 6"/>
            <p:cNvSpPr/>
            <p:nvPr/>
          </p:nvSpPr>
          <p:spPr>
            <a:xfrm>
              <a:off x="4046233" y="4291888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8124" y="4414723"/>
              <a:ext cx="406200" cy="330200"/>
            </a:xfrm>
            <a:prstGeom prst="rect">
              <a:avLst/>
            </a:prstGeom>
          </p:spPr>
        </p:pic>
        <p:sp>
          <p:nvSpPr>
            <p:cNvPr id="92" name="矩形 91"/>
            <p:cNvSpPr/>
            <p:nvPr/>
          </p:nvSpPr>
          <p:spPr>
            <a:xfrm>
              <a:off x="3547390" y="4867758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支行</a:t>
              </a:r>
            </a:p>
          </p:txBody>
        </p:sp>
      </p:grpSp>
      <p:cxnSp>
        <p:nvCxnSpPr>
          <p:cNvPr id="95" name="连接符: 肘形 94"/>
          <p:cNvCxnSpPr>
            <a:stCxn id="15" idx="2"/>
            <a:endCxn id="41" idx="0"/>
          </p:cNvCxnSpPr>
          <p:nvPr/>
        </p:nvCxnSpPr>
        <p:spPr>
          <a:xfrm rot="5400000">
            <a:off x="6938402" y="1772432"/>
            <a:ext cx="708337" cy="1951380"/>
          </a:xfrm>
          <a:prstGeom prst="bentConnector3">
            <a:avLst>
              <a:gd name="adj1" fmla="val 485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连接符: 肘形 99"/>
          <p:cNvCxnSpPr>
            <a:stCxn id="15" idx="2"/>
          </p:cNvCxnSpPr>
          <p:nvPr/>
        </p:nvCxnSpPr>
        <p:spPr>
          <a:xfrm rot="5400000">
            <a:off x="7954954" y="2707260"/>
            <a:ext cx="626613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100"/>
          <p:cNvGrpSpPr/>
          <p:nvPr/>
        </p:nvGrpSpPr>
        <p:grpSpPr>
          <a:xfrm>
            <a:off x="9528520" y="4482058"/>
            <a:ext cx="1587912" cy="972004"/>
            <a:chOff x="3547390" y="4291888"/>
            <a:chExt cx="1587912" cy="972004"/>
          </a:xfrm>
        </p:grpSpPr>
        <p:sp>
          <p:nvSpPr>
            <p:cNvPr id="102" name="ïšḻïďê-Oval 6"/>
            <p:cNvSpPr/>
            <p:nvPr/>
          </p:nvSpPr>
          <p:spPr>
            <a:xfrm>
              <a:off x="4046233" y="4291888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8124" y="4414723"/>
              <a:ext cx="406200" cy="330200"/>
            </a:xfrm>
            <a:prstGeom prst="rect">
              <a:avLst/>
            </a:prstGeom>
          </p:spPr>
        </p:pic>
        <p:sp>
          <p:nvSpPr>
            <p:cNvPr id="104" name="矩形 103"/>
            <p:cNvSpPr/>
            <p:nvPr/>
          </p:nvSpPr>
          <p:spPr>
            <a:xfrm>
              <a:off x="3547390" y="4867758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支行</a:t>
              </a:r>
            </a:p>
          </p:txBody>
        </p:sp>
      </p:grpSp>
      <p:grpSp>
        <p:nvGrpSpPr>
          <p:cNvPr id="24" name="组合 104"/>
          <p:cNvGrpSpPr/>
          <p:nvPr/>
        </p:nvGrpSpPr>
        <p:grpSpPr>
          <a:xfrm>
            <a:off x="10733606" y="4497114"/>
            <a:ext cx="1587912" cy="972004"/>
            <a:chOff x="3547390" y="4291888"/>
            <a:chExt cx="1587912" cy="972004"/>
          </a:xfrm>
        </p:grpSpPr>
        <p:sp>
          <p:nvSpPr>
            <p:cNvPr id="106" name="ïšḻïďê-Oval 6"/>
            <p:cNvSpPr/>
            <p:nvPr/>
          </p:nvSpPr>
          <p:spPr>
            <a:xfrm>
              <a:off x="4046233" y="4291888"/>
              <a:ext cx="590227" cy="5902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8124" y="4414723"/>
              <a:ext cx="406200" cy="330200"/>
            </a:xfrm>
            <a:prstGeom prst="rect">
              <a:avLst/>
            </a:prstGeom>
          </p:spPr>
        </p:pic>
        <p:sp>
          <p:nvSpPr>
            <p:cNvPr id="108" name="矩形 107"/>
            <p:cNvSpPr/>
            <p:nvPr/>
          </p:nvSpPr>
          <p:spPr>
            <a:xfrm>
              <a:off x="3547390" y="4867758"/>
              <a:ext cx="1587912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支行</a:t>
              </a:r>
            </a:p>
          </p:txBody>
        </p:sp>
      </p:grpSp>
      <p:cxnSp>
        <p:nvCxnSpPr>
          <p:cNvPr id="110" name="连接符: 肘形 109"/>
          <p:cNvCxnSpPr>
            <a:stCxn id="49" idx="2"/>
            <a:endCxn id="70" idx="0"/>
          </p:cNvCxnSpPr>
          <p:nvPr/>
        </p:nvCxnSpPr>
        <p:spPr>
          <a:xfrm rot="5400000">
            <a:off x="5754863" y="3889509"/>
            <a:ext cx="377231" cy="74680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连接符: 肘形 111"/>
          <p:cNvCxnSpPr>
            <a:stCxn id="49" idx="2"/>
            <a:endCxn id="82" idx="0"/>
          </p:cNvCxnSpPr>
          <p:nvPr/>
        </p:nvCxnSpPr>
        <p:spPr>
          <a:xfrm rot="16200000" flipH="1">
            <a:off x="6305488" y="4085686"/>
            <a:ext cx="392287" cy="36950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连接符: 肘形 113"/>
          <p:cNvCxnSpPr>
            <a:stCxn id="52" idx="2"/>
            <a:endCxn id="86" idx="0"/>
          </p:cNvCxnSpPr>
          <p:nvPr/>
        </p:nvCxnSpPr>
        <p:spPr>
          <a:xfrm rot="5400000">
            <a:off x="7887942" y="4108599"/>
            <a:ext cx="434051" cy="3464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连接符: 肘形 115"/>
          <p:cNvCxnSpPr>
            <a:stCxn id="52" idx="2"/>
            <a:endCxn id="90" idx="0"/>
          </p:cNvCxnSpPr>
          <p:nvPr/>
        </p:nvCxnSpPr>
        <p:spPr>
          <a:xfrm rot="16200000" flipH="1">
            <a:off x="8478517" y="3864489"/>
            <a:ext cx="449107" cy="8497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连接符: 肘形 117"/>
          <p:cNvCxnSpPr>
            <a:stCxn id="55" idx="2"/>
            <a:endCxn id="102" idx="0"/>
          </p:cNvCxnSpPr>
          <p:nvPr/>
        </p:nvCxnSpPr>
        <p:spPr>
          <a:xfrm rot="16200000" flipH="1">
            <a:off x="10030654" y="4190235"/>
            <a:ext cx="422120" cy="161526"/>
          </a:xfrm>
          <a:prstGeom prst="bentConnector3">
            <a:avLst>
              <a:gd name="adj1" fmla="val 521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连接符: 肘形 119"/>
          <p:cNvCxnSpPr>
            <a:stCxn id="55" idx="2"/>
            <a:endCxn id="106" idx="0"/>
          </p:cNvCxnSpPr>
          <p:nvPr/>
        </p:nvCxnSpPr>
        <p:spPr>
          <a:xfrm rot="16200000" flipH="1">
            <a:off x="10625669" y="3595220"/>
            <a:ext cx="437176" cy="13666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143"/>
          <p:cNvGrpSpPr/>
          <p:nvPr/>
        </p:nvGrpSpPr>
        <p:grpSpPr>
          <a:xfrm>
            <a:off x="530515" y="2536349"/>
            <a:ext cx="4391159" cy="2412844"/>
            <a:chOff x="503834" y="1762069"/>
            <a:chExt cx="4391159" cy="2412844"/>
          </a:xfrm>
        </p:grpSpPr>
        <p:grpSp>
          <p:nvGrpSpPr>
            <p:cNvPr id="27" name="组合 133"/>
            <p:cNvGrpSpPr/>
            <p:nvPr/>
          </p:nvGrpSpPr>
          <p:grpSpPr>
            <a:xfrm>
              <a:off x="503835" y="1762069"/>
              <a:ext cx="4391158" cy="1109817"/>
              <a:chOff x="503835" y="1762069"/>
              <a:chExt cx="4391158" cy="1109817"/>
            </a:xfrm>
          </p:grpSpPr>
          <p:sp>
            <p:nvSpPr>
              <p:cNvPr id="127" name="is1ide-Rectangle 21"/>
              <p:cNvSpPr/>
              <p:nvPr/>
            </p:nvSpPr>
            <p:spPr>
              <a:xfrm>
                <a:off x="687178" y="1762069"/>
                <a:ext cx="1951381" cy="11098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5" name="文本框 124"/>
              <p:cNvSpPr txBox="1"/>
              <p:nvPr/>
            </p:nvSpPr>
            <p:spPr>
              <a:xfrm>
                <a:off x="974510" y="2460036"/>
                <a:ext cx="1283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省行</a:t>
                </a:r>
              </a:p>
            </p:txBody>
          </p:sp>
          <p:sp>
            <p:nvSpPr>
              <p:cNvPr id="128" name="is1ide-Rectangle: Rounded Corners 31"/>
              <p:cNvSpPr/>
              <p:nvPr/>
            </p:nvSpPr>
            <p:spPr>
              <a:xfrm rot="16200000">
                <a:off x="40825" y="2225080"/>
                <a:ext cx="1109815" cy="183796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vert="eaVert" wrap="none" lIns="25400" tIns="25400" rIns="25400" bIns="2540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1364943" y="1835216"/>
                <a:ext cx="1283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endPara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0" name="is1ide-Rectangle 21"/>
              <p:cNvSpPr/>
              <p:nvPr/>
            </p:nvSpPr>
            <p:spPr>
              <a:xfrm>
                <a:off x="2943612" y="1762069"/>
                <a:ext cx="1951381" cy="11098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1" name="文本框 130"/>
              <p:cNvSpPr txBox="1"/>
              <p:nvPr/>
            </p:nvSpPr>
            <p:spPr>
              <a:xfrm>
                <a:off x="3297640" y="2471354"/>
                <a:ext cx="1283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分行</a:t>
                </a:r>
              </a:p>
            </p:txBody>
          </p:sp>
          <p:sp>
            <p:nvSpPr>
              <p:cNvPr id="132" name="is1ide-Rectangle: Rounded Corners 31"/>
              <p:cNvSpPr/>
              <p:nvPr/>
            </p:nvSpPr>
            <p:spPr>
              <a:xfrm rot="16200000">
                <a:off x="2297259" y="2225080"/>
                <a:ext cx="1109815" cy="183796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vert="eaVert" wrap="none" lIns="25400" tIns="25400" rIns="25400" bIns="2540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文本框 132"/>
              <p:cNvSpPr txBox="1"/>
              <p:nvPr/>
            </p:nvSpPr>
            <p:spPr>
              <a:xfrm>
                <a:off x="3534290" y="1825022"/>
                <a:ext cx="1283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US" altLang="zh-CN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</a:t>
                </a:r>
                <a:endPara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28" name="组合 134"/>
            <p:cNvGrpSpPr/>
            <p:nvPr/>
          </p:nvGrpSpPr>
          <p:grpSpPr>
            <a:xfrm>
              <a:off x="503834" y="3065096"/>
              <a:ext cx="4391158" cy="1109817"/>
              <a:chOff x="503835" y="1762069"/>
              <a:chExt cx="4391158" cy="1109817"/>
            </a:xfrm>
          </p:grpSpPr>
          <p:sp>
            <p:nvSpPr>
              <p:cNvPr id="136" name="is1ide-Rectangle 21"/>
              <p:cNvSpPr/>
              <p:nvPr/>
            </p:nvSpPr>
            <p:spPr>
              <a:xfrm>
                <a:off x="687178" y="1762069"/>
                <a:ext cx="1951381" cy="11098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951754" y="2471354"/>
                <a:ext cx="1283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支行</a:t>
                </a:r>
              </a:p>
            </p:txBody>
          </p:sp>
          <p:sp>
            <p:nvSpPr>
              <p:cNvPr id="138" name="is1ide-Rectangle: Rounded Corners 31"/>
              <p:cNvSpPr/>
              <p:nvPr/>
            </p:nvSpPr>
            <p:spPr>
              <a:xfrm rot="16200000">
                <a:off x="40825" y="2225080"/>
                <a:ext cx="1109815" cy="183796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vert="eaVert" wrap="none" lIns="25400" tIns="25400" rIns="25400" bIns="2540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文本框 138"/>
              <p:cNvSpPr txBox="1"/>
              <p:nvPr/>
            </p:nvSpPr>
            <p:spPr>
              <a:xfrm>
                <a:off x="951753" y="1830776"/>
                <a:ext cx="1283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2xx</a:t>
                </a:r>
                <a:endPara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40" name="is1ide-Rectangle 21"/>
              <p:cNvSpPr/>
              <p:nvPr/>
            </p:nvSpPr>
            <p:spPr>
              <a:xfrm>
                <a:off x="2943612" y="1762069"/>
                <a:ext cx="1951381" cy="11098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1" name="文本框 140"/>
              <p:cNvSpPr txBox="1"/>
              <p:nvPr/>
            </p:nvSpPr>
            <p:spPr>
              <a:xfrm>
                <a:off x="3297640" y="2471354"/>
                <a:ext cx="1283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助农点</a:t>
                </a:r>
              </a:p>
            </p:txBody>
          </p:sp>
          <p:sp>
            <p:nvSpPr>
              <p:cNvPr id="142" name="is1ide-Rectangle: Rounded Corners 31"/>
              <p:cNvSpPr/>
              <p:nvPr/>
            </p:nvSpPr>
            <p:spPr>
              <a:xfrm rot="16200000">
                <a:off x="2297259" y="2225080"/>
                <a:ext cx="1109815" cy="183796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vert="eaVert" wrap="none" lIns="25400" tIns="25400" rIns="25400" bIns="2540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3276093" y="1825022"/>
                <a:ext cx="1283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xxx2</a:t>
                </a:r>
                <a:endPara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03081" y="20209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管理单位：</a:t>
            </a:r>
          </a:p>
        </p:txBody>
      </p:sp>
      <p:grpSp>
        <p:nvGrpSpPr>
          <p:cNvPr id="29" name="组合 26"/>
          <p:cNvGrpSpPr/>
          <p:nvPr/>
        </p:nvGrpSpPr>
        <p:grpSpPr>
          <a:xfrm>
            <a:off x="4469367" y="5423530"/>
            <a:ext cx="2192306" cy="960516"/>
            <a:chOff x="4735694" y="5423530"/>
            <a:chExt cx="2192306" cy="960516"/>
          </a:xfrm>
        </p:grpSpPr>
        <p:grpSp>
          <p:nvGrpSpPr>
            <p:cNvPr id="30" name="组合 110"/>
            <p:cNvGrpSpPr/>
            <p:nvPr/>
          </p:nvGrpSpPr>
          <p:grpSpPr>
            <a:xfrm>
              <a:off x="5340088" y="5599178"/>
              <a:ext cx="1587912" cy="763071"/>
              <a:chOff x="4457307" y="5526592"/>
              <a:chExt cx="1587912" cy="763071"/>
            </a:xfrm>
          </p:grpSpPr>
          <p:grpSp>
            <p:nvGrpSpPr>
              <p:cNvPr id="31" name="组合 112"/>
              <p:cNvGrpSpPr/>
              <p:nvPr/>
            </p:nvGrpSpPr>
            <p:grpSpPr>
              <a:xfrm>
                <a:off x="4457307" y="5526592"/>
                <a:ext cx="1587912" cy="763071"/>
                <a:chOff x="3547390" y="4431764"/>
                <a:chExt cx="1587912" cy="763071"/>
              </a:xfrm>
            </p:grpSpPr>
            <p:sp>
              <p:nvSpPr>
                <p:cNvPr id="117" name="ïšḻïďê-Oval 6"/>
                <p:cNvSpPr/>
                <p:nvPr/>
              </p:nvSpPr>
              <p:spPr>
                <a:xfrm>
                  <a:off x="4126129" y="4431764"/>
                  <a:ext cx="450351" cy="45035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3547390" y="4867758"/>
                  <a:ext cx="1587912" cy="327077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2</a:t>
                  </a:r>
                  <a:endPara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139998" y="5609686"/>
                <a:ext cx="242446" cy="301369"/>
              </a:xfrm>
              <a:prstGeom prst="rect">
                <a:avLst/>
              </a:prstGeom>
            </p:spPr>
          </p:pic>
        </p:grpSp>
        <p:grpSp>
          <p:nvGrpSpPr>
            <p:cNvPr id="32" name="组合 25"/>
            <p:cNvGrpSpPr/>
            <p:nvPr/>
          </p:nvGrpSpPr>
          <p:grpSpPr>
            <a:xfrm>
              <a:off x="4735694" y="5423530"/>
              <a:ext cx="1587912" cy="960516"/>
              <a:chOff x="4735694" y="5423530"/>
              <a:chExt cx="1587912" cy="960516"/>
            </a:xfrm>
          </p:grpSpPr>
          <p:grpSp>
            <p:nvGrpSpPr>
              <p:cNvPr id="33" name="组合 12"/>
              <p:cNvGrpSpPr/>
              <p:nvPr/>
            </p:nvGrpSpPr>
            <p:grpSpPr>
              <a:xfrm>
                <a:off x="4735694" y="5597187"/>
                <a:ext cx="1587912" cy="786859"/>
                <a:chOff x="4457307" y="5526592"/>
                <a:chExt cx="1587912" cy="786859"/>
              </a:xfrm>
            </p:grpSpPr>
            <p:grpSp>
              <p:nvGrpSpPr>
                <p:cNvPr id="34" name="组合 93"/>
                <p:cNvGrpSpPr/>
                <p:nvPr/>
              </p:nvGrpSpPr>
              <p:grpSpPr>
                <a:xfrm>
                  <a:off x="4457307" y="5526592"/>
                  <a:ext cx="1587912" cy="786859"/>
                  <a:chOff x="3547390" y="4431764"/>
                  <a:chExt cx="1587912" cy="786859"/>
                </a:xfrm>
              </p:grpSpPr>
              <p:sp>
                <p:nvSpPr>
                  <p:cNvPr id="96" name="ïšḻïďê-Oval 6"/>
                  <p:cNvSpPr/>
                  <p:nvPr/>
                </p:nvSpPr>
                <p:spPr>
                  <a:xfrm>
                    <a:off x="4126129" y="4431764"/>
                    <a:ext cx="450351" cy="45035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>
                    <a:off x="3547390" y="4867758"/>
                    <a:ext cx="1587912" cy="3508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助农</a:t>
                    </a:r>
                    <a:r>
                      <a:rPr lang="zh-CN" altLang="en-US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点</a:t>
                    </a:r>
                    <a:r>
                      <a: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1</a:t>
                    </a:r>
                    <a:endParaRPr lang="zh-CN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09" name="图片 108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5139998" y="5609686"/>
                  <a:ext cx="242446" cy="301369"/>
                </a:xfrm>
                <a:prstGeom prst="rect">
                  <a:avLst/>
                </a:prstGeom>
              </p:spPr>
            </p:pic>
          </p:grpSp>
          <p:cxnSp>
            <p:nvCxnSpPr>
              <p:cNvPr id="19" name="连接符: 肘形 18"/>
              <p:cNvCxnSpPr>
                <a:stCxn id="72" idx="2"/>
                <a:endCxn id="96" idx="0"/>
              </p:cNvCxnSpPr>
              <p:nvPr/>
            </p:nvCxnSpPr>
            <p:spPr>
              <a:xfrm rot="5400000">
                <a:off x="5601178" y="5361962"/>
                <a:ext cx="173657" cy="296793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连接符: 肘形 24"/>
              <p:cNvCxnSpPr>
                <a:stCxn id="72" idx="2"/>
                <a:endCxn id="117" idx="0"/>
              </p:cNvCxnSpPr>
              <p:nvPr/>
            </p:nvCxnSpPr>
            <p:spPr>
              <a:xfrm rot="16200000" flipH="1">
                <a:off x="5902378" y="5357553"/>
                <a:ext cx="175648" cy="30760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组合 149"/>
          <p:cNvGrpSpPr/>
          <p:nvPr/>
        </p:nvGrpSpPr>
        <p:grpSpPr>
          <a:xfrm>
            <a:off x="5670198" y="5424920"/>
            <a:ext cx="2192306" cy="938719"/>
            <a:chOff x="4735694" y="5423530"/>
            <a:chExt cx="2192306" cy="938719"/>
          </a:xfrm>
        </p:grpSpPr>
        <p:grpSp>
          <p:nvGrpSpPr>
            <p:cNvPr id="36" name="组合 150"/>
            <p:cNvGrpSpPr/>
            <p:nvPr/>
          </p:nvGrpSpPr>
          <p:grpSpPr>
            <a:xfrm>
              <a:off x="5340088" y="5599178"/>
              <a:ext cx="1587912" cy="763071"/>
              <a:chOff x="4457307" y="5526592"/>
              <a:chExt cx="1587912" cy="763071"/>
            </a:xfrm>
          </p:grpSpPr>
          <p:grpSp>
            <p:nvGrpSpPr>
              <p:cNvPr id="37" name="组合 159"/>
              <p:cNvGrpSpPr/>
              <p:nvPr/>
            </p:nvGrpSpPr>
            <p:grpSpPr>
              <a:xfrm>
                <a:off x="4457307" y="5526592"/>
                <a:ext cx="1587912" cy="763071"/>
                <a:chOff x="3547390" y="4431764"/>
                <a:chExt cx="1587912" cy="763071"/>
              </a:xfrm>
            </p:grpSpPr>
            <p:sp>
              <p:nvSpPr>
                <p:cNvPr id="162" name="ïšḻïďê-Oval 6"/>
                <p:cNvSpPr/>
                <p:nvPr/>
              </p:nvSpPr>
              <p:spPr>
                <a:xfrm>
                  <a:off x="4126129" y="4431764"/>
                  <a:ext cx="450351" cy="45035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3547390" y="4867758"/>
                  <a:ext cx="1587912" cy="327077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4</a:t>
                  </a:r>
                  <a:endPara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pic>
            <p:nvPicPr>
              <p:cNvPr id="161" name="图片 160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139998" y="5609686"/>
                <a:ext cx="242446" cy="301369"/>
              </a:xfrm>
              <a:prstGeom prst="rect">
                <a:avLst/>
              </a:prstGeom>
            </p:spPr>
          </p:pic>
        </p:grpSp>
        <p:grpSp>
          <p:nvGrpSpPr>
            <p:cNvPr id="38" name="组合 151"/>
            <p:cNvGrpSpPr/>
            <p:nvPr/>
          </p:nvGrpSpPr>
          <p:grpSpPr>
            <a:xfrm>
              <a:off x="4735694" y="5423530"/>
              <a:ext cx="1587912" cy="936728"/>
              <a:chOff x="4735694" y="5423530"/>
              <a:chExt cx="1587912" cy="936728"/>
            </a:xfrm>
          </p:grpSpPr>
          <p:grpSp>
            <p:nvGrpSpPr>
              <p:cNvPr id="39" name="组合 152"/>
              <p:cNvGrpSpPr/>
              <p:nvPr/>
            </p:nvGrpSpPr>
            <p:grpSpPr>
              <a:xfrm>
                <a:off x="4735694" y="5597187"/>
                <a:ext cx="1587912" cy="763071"/>
                <a:chOff x="4457307" y="5526592"/>
                <a:chExt cx="1587912" cy="763071"/>
              </a:xfrm>
            </p:grpSpPr>
            <p:grpSp>
              <p:nvGrpSpPr>
                <p:cNvPr id="40" name="组合 155"/>
                <p:cNvGrpSpPr/>
                <p:nvPr/>
              </p:nvGrpSpPr>
              <p:grpSpPr>
                <a:xfrm>
                  <a:off x="4457307" y="5526592"/>
                  <a:ext cx="1587912" cy="763071"/>
                  <a:chOff x="3547390" y="4431764"/>
                  <a:chExt cx="1587912" cy="763071"/>
                </a:xfrm>
              </p:grpSpPr>
              <p:sp>
                <p:nvSpPr>
                  <p:cNvPr id="158" name="ïšḻïďê-Oval 6"/>
                  <p:cNvSpPr/>
                  <p:nvPr/>
                </p:nvSpPr>
                <p:spPr>
                  <a:xfrm>
                    <a:off x="4126129" y="4431764"/>
                    <a:ext cx="450351" cy="45035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3547390" y="4867758"/>
                    <a:ext cx="1587912" cy="3270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3</a:t>
                    </a:r>
                    <a:endParaRPr lang="zh-CN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57" name="图片 156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5139998" y="5609686"/>
                  <a:ext cx="242446" cy="301369"/>
                </a:xfrm>
                <a:prstGeom prst="rect">
                  <a:avLst/>
                </a:prstGeom>
              </p:spPr>
            </p:pic>
          </p:grpSp>
          <p:cxnSp>
            <p:nvCxnSpPr>
              <p:cNvPr id="154" name="连接符: 肘形 153"/>
              <p:cNvCxnSpPr>
                <a:endCxn id="158" idx="0"/>
              </p:cNvCxnSpPr>
              <p:nvPr/>
            </p:nvCxnSpPr>
            <p:spPr>
              <a:xfrm rot="5400000">
                <a:off x="5610057" y="5353083"/>
                <a:ext cx="173657" cy="31455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连接符: 肘形 154"/>
              <p:cNvCxnSpPr>
                <a:endCxn id="162" idx="0"/>
              </p:cNvCxnSpPr>
              <p:nvPr/>
            </p:nvCxnSpPr>
            <p:spPr>
              <a:xfrm rot="16200000" flipH="1">
                <a:off x="5911257" y="5366432"/>
                <a:ext cx="175648" cy="289843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组合 164"/>
          <p:cNvGrpSpPr/>
          <p:nvPr/>
        </p:nvGrpSpPr>
        <p:grpSpPr>
          <a:xfrm>
            <a:off x="6858482" y="5432198"/>
            <a:ext cx="2192306" cy="938719"/>
            <a:chOff x="4735694" y="5423530"/>
            <a:chExt cx="2192306" cy="938719"/>
          </a:xfrm>
        </p:grpSpPr>
        <p:grpSp>
          <p:nvGrpSpPr>
            <p:cNvPr id="43" name="组合 165"/>
            <p:cNvGrpSpPr/>
            <p:nvPr/>
          </p:nvGrpSpPr>
          <p:grpSpPr>
            <a:xfrm>
              <a:off x="5340088" y="5599178"/>
              <a:ext cx="1587912" cy="763071"/>
              <a:chOff x="4457307" y="5526592"/>
              <a:chExt cx="1587912" cy="763071"/>
            </a:xfrm>
          </p:grpSpPr>
          <p:grpSp>
            <p:nvGrpSpPr>
              <p:cNvPr id="44" name="组合 174"/>
              <p:cNvGrpSpPr/>
              <p:nvPr/>
            </p:nvGrpSpPr>
            <p:grpSpPr>
              <a:xfrm>
                <a:off x="4457307" y="5526592"/>
                <a:ext cx="1587912" cy="763071"/>
                <a:chOff x="3547390" y="4431764"/>
                <a:chExt cx="1587912" cy="763071"/>
              </a:xfrm>
            </p:grpSpPr>
            <p:sp>
              <p:nvSpPr>
                <p:cNvPr id="177" name="ïšḻïďê-Oval 6"/>
                <p:cNvSpPr/>
                <p:nvPr/>
              </p:nvSpPr>
              <p:spPr>
                <a:xfrm>
                  <a:off x="4126129" y="4431764"/>
                  <a:ext cx="450351" cy="45035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3547390" y="4867758"/>
                  <a:ext cx="1587912" cy="327077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6</a:t>
                  </a:r>
                  <a:endPara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pic>
            <p:nvPicPr>
              <p:cNvPr id="176" name="图片 175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139998" y="5609686"/>
                <a:ext cx="242446" cy="301369"/>
              </a:xfrm>
              <a:prstGeom prst="rect">
                <a:avLst/>
              </a:prstGeom>
            </p:spPr>
          </p:pic>
        </p:grpSp>
        <p:grpSp>
          <p:nvGrpSpPr>
            <p:cNvPr id="45" name="组合 166"/>
            <p:cNvGrpSpPr/>
            <p:nvPr/>
          </p:nvGrpSpPr>
          <p:grpSpPr>
            <a:xfrm>
              <a:off x="4735694" y="5423530"/>
              <a:ext cx="1587912" cy="936728"/>
              <a:chOff x="4735694" y="5423530"/>
              <a:chExt cx="1587912" cy="936728"/>
            </a:xfrm>
          </p:grpSpPr>
          <p:grpSp>
            <p:nvGrpSpPr>
              <p:cNvPr id="46" name="组合 167"/>
              <p:cNvGrpSpPr/>
              <p:nvPr/>
            </p:nvGrpSpPr>
            <p:grpSpPr>
              <a:xfrm>
                <a:off x="4735694" y="5597187"/>
                <a:ext cx="1587912" cy="763071"/>
                <a:chOff x="4457307" y="5526592"/>
                <a:chExt cx="1587912" cy="763071"/>
              </a:xfrm>
            </p:grpSpPr>
            <p:grpSp>
              <p:nvGrpSpPr>
                <p:cNvPr id="47" name="组合 170"/>
                <p:cNvGrpSpPr/>
                <p:nvPr/>
              </p:nvGrpSpPr>
              <p:grpSpPr>
                <a:xfrm>
                  <a:off x="4457307" y="5526592"/>
                  <a:ext cx="1587912" cy="763071"/>
                  <a:chOff x="3547390" y="4431764"/>
                  <a:chExt cx="1587912" cy="763071"/>
                </a:xfrm>
              </p:grpSpPr>
              <p:sp>
                <p:nvSpPr>
                  <p:cNvPr id="173" name="ïšḻïďê-Oval 6"/>
                  <p:cNvSpPr/>
                  <p:nvPr/>
                </p:nvSpPr>
                <p:spPr>
                  <a:xfrm>
                    <a:off x="4126129" y="4431764"/>
                    <a:ext cx="450351" cy="45035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4" name="矩形 173"/>
                  <p:cNvSpPr/>
                  <p:nvPr/>
                </p:nvSpPr>
                <p:spPr>
                  <a:xfrm>
                    <a:off x="3547390" y="4867758"/>
                    <a:ext cx="1587912" cy="3270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5</a:t>
                    </a:r>
                    <a:endParaRPr lang="zh-CN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72" name="图片 171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5139998" y="5609686"/>
                  <a:ext cx="242446" cy="301369"/>
                </a:xfrm>
                <a:prstGeom prst="rect">
                  <a:avLst/>
                </a:prstGeom>
              </p:spPr>
            </p:pic>
          </p:grpSp>
          <p:cxnSp>
            <p:nvCxnSpPr>
              <p:cNvPr id="169" name="连接符: 肘形 168"/>
              <p:cNvCxnSpPr>
                <a:endCxn id="173" idx="0"/>
              </p:cNvCxnSpPr>
              <p:nvPr/>
            </p:nvCxnSpPr>
            <p:spPr>
              <a:xfrm rot="5400000">
                <a:off x="5610057" y="5353083"/>
                <a:ext cx="173657" cy="31455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连接符: 肘形 169"/>
              <p:cNvCxnSpPr>
                <a:endCxn id="177" idx="0"/>
              </p:cNvCxnSpPr>
              <p:nvPr/>
            </p:nvCxnSpPr>
            <p:spPr>
              <a:xfrm rot="16200000" flipH="1">
                <a:off x="5911257" y="5366432"/>
                <a:ext cx="175648" cy="289843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178"/>
          <p:cNvGrpSpPr/>
          <p:nvPr/>
        </p:nvGrpSpPr>
        <p:grpSpPr>
          <a:xfrm>
            <a:off x="8034303" y="5432200"/>
            <a:ext cx="2192306" cy="938719"/>
            <a:chOff x="4735694" y="5423530"/>
            <a:chExt cx="2192306" cy="938719"/>
          </a:xfrm>
        </p:grpSpPr>
        <p:grpSp>
          <p:nvGrpSpPr>
            <p:cNvPr id="57" name="组合 179"/>
            <p:cNvGrpSpPr/>
            <p:nvPr/>
          </p:nvGrpSpPr>
          <p:grpSpPr>
            <a:xfrm>
              <a:off x="5340088" y="5599178"/>
              <a:ext cx="1587912" cy="763071"/>
              <a:chOff x="4457307" y="5526592"/>
              <a:chExt cx="1587912" cy="763071"/>
            </a:xfrm>
          </p:grpSpPr>
          <p:grpSp>
            <p:nvGrpSpPr>
              <p:cNvPr id="58" name="组合 188"/>
              <p:cNvGrpSpPr/>
              <p:nvPr/>
            </p:nvGrpSpPr>
            <p:grpSpPr>
              <a:xfrm>
                <a:off x="4457307" y="5526592"/>
                <a:ext cx="1587912" cy="763071"/>
                <a:chOff x="3547390" y="4431764"/>
                <a:chExt cx="1587912" cy="763071"/>
              </a:xfrm>
            </p:grpSpPr>
            <p:sp>
              <p:nvSpPr>
                <p:cNvPr id="191" name="ïšḻïďê-Oval 6"/>
                <p:cNvSpPr/>
                <p:nvPr/>
              </p:nvSpPr>
              <p:spPr>
                <a:xfrm>
                  <a:off x="4126129" y="4431764"/>
                  <a:ext cx="450351" cy="45035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3547390" y="4867758"/>
                  <a:ext cx="1587912" cy="327077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8</a:t>
                  </a:r>
                  <a:endPara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pic>
            <p:nvPicPr>
              <p:cNvPr id="190" name="图片 189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139998" y="5609686"/>
                <a:ext cx="242446" cy="301369"/>
              </a:xfrm>
              <a:prstGeom prst="rect">
                <a:avLst/>
              </a:prstGeom>
            </p:spPr>
          </p:pic>
        </p:grpSp>
        <p:grpSp>
          <p:nvGrpSpPr>
            <p:cNvPr id="60" name="组合 180"/>
            <p:cNvGrpSpPr/>
            <p:nvPr/>
          </p:nvGrpSpPr>
          <p:grpSpPr>
            <a:xfrm>
              <a:off x="4735694" y="5423530"/>
              <a:ext cx="1587912" cy="936728"/>
              <a:chOff x="4735694" y="5423530"/>
              <a:chExt cx="1587912" cy="936728"/>
            </a:xfrm>
          </p:grpSpPr>
          <p:grpSp>
            <p:nvGrpSpPr>
              <p:cNvPr id="61" name="组合 181"/>
              <p:cNvGrpSpPr/>
              <p:nvPr/>
            </p:nvGrpSpPr>
            <p:grpSpPr>
              <a:xfrm>
                <a:off x="4735694" y="5597187"/>
                <a:ext cx="1587912" cy="763071"/>
                <a:chOff x="4457307" y="5526592"/>
                <a:chExt cx="1587912" cy="763071"/>
              </a:xfrm>
            </p:grpSpPr>
            <p:grpSp>
              <p:nvGrpSpPr>
                <p:cNvPr id="62" name="组合 184"/>
                <p:cNvGrpSpPr/>
                <p:nvPr/>
              </p:nvGrpSpPr>
              <p:grpSpPr>
                <a:xfrm>
                  <a:off x="4457307" y="5526592"/>
                  <a:ext cx="1587912" cy="763071"/>
                  <a:chOff x="3547390" y="4431764"/>
                  <a:chExt cx="1587912" cy="763071"/>
                </a:xfrm>
              </p:grpSpPr>
              <p:sp>
                <p:nvSpPr>
                  <p:cNvPr id="187" name="ïšḻïďê-Oval 6"/>
                  <p:cNvSpPr/>
                  <p:nvPr/>
                </p:nvSpPr>
                <p:spPr>
                  <a:xfrm>
                    <a:off x="4126129" y="4431764"/>
                    <a:ext cx="450351" cy="45035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88" name="矩形 187"/>
                  <p:cNvSpPr/>
                  <p:nvPr/>
                </p:nvSpPr>
                <p:spPr>
                  <a:xfrm>
                    <a:off x="3547390" y="4867758"/>
                    <a:ext cx="1587912" cy="3270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7</a:t>
                    </a:r>
                    <a:endParaRPr lang="zh-CN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86" name="图片 185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5139998" y="5609686"/>
                  <a:ext cx="242446" cy="301369"/>
                </a:xfrm>
                <a:prstGeom prst="rect">
                  <a:avLst/>
                </a:prstGeom>
              </p:spPr>
            </p:pic>
          </p:grpSp>
          <p:cxnSp>
            <p:nvCxnSpPr>
              <p:cNvPr id="183" name="连接符: 肘形 182"/>
              <p:cNvCxnSpPr>
                <a:endCxn id="187" idx="0"/>
              </p:cNvCxnSpPr>
              <p:nvPr/>
            </p:nvCxnSpPr>
            <p:spPr>
              <a:xfrm rot="5400000">
                <a:off x="5610057" y="5353083"/>
                <a:ext cx="173657" cy="31455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连接符: 肘形 183"/>
              <p:cNvCxnSpPr>
                <a:endCxn id="191" idx="0"/>
              </p:cNvCxnSpPr>
              <p:nvPr/>
            </p:nvCxnSpPr>
            <p:spPr>
              <a:xfrm rot="16200000" flipH="1">
                <a:off x="5911257" y="5366432"/>
                <a:ext cx="175648" cy="289843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组合 192"/>
          <p:cNvGrpSpPr/>
          <p:nvPr/>
        </p:nvGrpSpPr>
        <p:grpSpPr>
          <a:xfrm>
            <a:off x="9243177" y="5433217"/>
            <a:ext cx="2192306" cy="938719"/>
            <a:chOff x="4735694" y="5423530"/>
            <a:chExt cx="2192306" cy="938719"/>
          </a:xfrm>
        </p:grpSpPr>
        <p:grpSp>
          <p:nvGrpSpPr>
            <p:cNvPr id="64" name="组合 193"/>
            <p:cNvGrpSpPr/>
            <p:nvPr/>
          </p:nvGrpSpPr>
          <p:grpSpPr>
            <a:xfrm>
              <a:off x="5340088" y="5599178"/>
              <a:ext cx="1587912" cy="763071"/>
              <a:chOff x="4457307" y="5526592"/>
              <a:chExt cx="1587912" cy="763071"/>
            </a:xfrm>
          </p:grpSpPr>
          <p:grpSp>
            <p:nvGrpSpPr>
              <p:cNvPr id="65" name="组合 202"/>
              <p:cNvGrpSpPr/>
              <p:nvPr/>
            </p:nvGrpSpPr>
            <p:grpSpPr>
              <a:xfrm>
                <a:off x="4457307" y="5526592"/>
                <a:ext cx="1587912" cy="763071"/>
                <a:chOff x="3547390" y="4431764"/>
                <a:chExt cx="1587912" cy="763071"/>
              </a:xfrm>
            </p:grpSpPr>
            <p:sp>
              <p:nvSpPr>
                <p:cNvPr id="205" name="ïšḻïďê-Oval 6"/>
                <p:cNvSpPr/>
                <p:nvPr/>
              </p:nvSpPr>
              <p:spPr>
                <a:xfrm>
                  <a:off x="4126129" y="4431764"/>
                  <a:ext cx="450351" cy="45035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3547390" y="4867758"/>
                  <a:ext cx="1587912" cy="327077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X</a:t>
                  </a:r>
                  <a:endPara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pic>
            <p:nvPicPr>
              <p:cNvPr id="204" name="图片 203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139998" y="5609686"/>
                <a:ext cx="242446" cy="301369"/>
              </a:xfrm>
              <a:prstGeom prst="rect">
                <a:avLst/>
              </a:prstGeom>
            </p:spPr>
          </p:pic>
        </p:grpSp>
        <p:grpSp>
          <p:nvGrpSpPr>
            <p:cNvPr id="66" name="组合 194"/>
            <p:cNvGrpSpPr/>
            <p:nvPr/>
          </p:nvGrpSpPr>
          <p:grpSpPr>
            <a:xfrm>
              <a:off x="4735694" y="5423530"/>
              <a:ext cx="1587912" cy="936728"/>
              <a:chOff x="4735694" y="5423530"/>
              <a:chExt cx="1587912" cy="936728"/>
            </a:xfrm>
          </p:grpSpPr>
          <p:grpSp>
            <p:nvGrpSpPr>
              <p:cNvPr id="67" name="组合 195"/>
              <p:cNvGrpSpPr/>
              <p:nvPr/>
            </p:nvGrpSpPr>
            <p:grpSpPr>
              <a:xfrm>
                <a:off x="4735694" y="5597187"/>
                <a:ext cx="1587912" cy="763071"/>
                <a:chOff x="4457307" y="5526592"/>
                <a:chExt cx="1587912" cy="763071"/>
              </a:xfrm>
            </p:grpSpPr>
            <p:grpSp>
              <p:nvGrpSpPr>
                <p:cNvPr id="68" name="组合 198"/>
                <p:cNvGrpSpPr/>
                <p:nvPr/>
              </p:nvGrpSpPr>
              <p:grpSpPr>
                <a:xfrm>
                  <a:off x="4457307" y="5526592"/>
                  <a:ext cx="1587912" cy="763071"/>
                  <a:chOff x="3547390" y="4431764"/>
                  <a:chExt cx="1587912" cy="763071"/>
                </a:xfrm>
              </p:grpSpPr>
              <p:sp>
                <p:nvSpPr>
                  <p:cNvPr id="201" name="ïšḻïďê-Oval 6"/>
                  <p:cNvSpPr/>
                  <p:nvPr/>
                </p:nvSpPr>
                <p:spPr>
                  <a:xfrm>
                    <a:off x="4126129" y="4431764"/>
                    <a:ext cx="450351" cy="45035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02" name="矩形 201"/>
                  <p:cNvSpPr/>
                  <p:nvPr/>
                </p:nvSpPr>
                <p:spPr>
                  <a:xfrm>
                    <a:off x="3547390" y="4867758"/>
                    <a:ext cx="1587912" cy="3270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9</a:t>
                    </a:r>
                    <a:endParaRPr lang="zh-CN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200" name="图片 199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5139998" y="5609686"/>
                  <a:ext cx="242446" cy="301369"/>
                </a:xfrm>
                <a:prstGeom prst="rect">
                  <a:avLst/>
                </a:prstGeom>
              </p:spPr>
            </p:pic>
          </p:grpSp>
          <p:cxnSp>
            <p:nvCxnSpPr>
              <p:cNvPr id="197" name="连接符: 肘形 196"/>
              <p:cNvCxnSpPr>
                <a:endCxn id="201" idx="0"/>
              </p:cNvCxnSpPr>
              <p:nvPr/>
            </p:nvCxnSpPr>
            <p:spPr>
              <a:xfrm rot="5400000">
                <a:off x="5610057" y="5353083"/>
                <a:ext cx="173657" cy="31455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连接符: 肘形 197"/>
              <p:cNvCxnSpPr>
                <a:endCxn id="205" idx="0"/>
              </p:cNvCxnSpPr>
              <p:nvPr/>
            </p:nvCxnSpPr>
            <p:spPr>
              <a:xfrm rot="16200000" flipH="1">
                <a:off x="5911257" y="5366432"/>
                <a:ext cx="175648" cy="289843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组合 206"/>
          <p:cNvGrpSpPr/>
          <p:nvPr/>
        </p:nvGrpSpPr>
        <p:grpSpPr>
          <a:xfrm>
            <a:off x="10443282" y="5452157"/>
            <a:ext cx="2192306" cy="962507"/>
            <a:chOff x="4735694" y="5423530"/>
            <a:chExt cx="2192306" cy="962507"/>
          </a:xfrm>
        </p:grpSpPr>
        <p:grpSp>
          <p:nvGrpSpPr>
            <p:cNvPr id="73" name="组合 207"/>
            <p:cNvGrpSpPr/>
            <p:nvPr/>
          </p:nvGrpSpPr>
          <p:grpSpPr>
            <a:xfrm>
              <a:off x="5340088" y="5599178"/>
              <a:ext cx="1587912" cy="786859"/>
              <a:chOff x="4457307" y="5526592"/>
              <a:chExt cx="1587912" cy="786859"/>
            </a:xfrm>
          </p:grpSpPr>
          <p:grpSp>
            <p:nvGrpSpPr>
              <p:cNvPr id="74" name="组合 216"/>
              <p:cNvGrpSpPr/>
              <p:nvPr/>
            </p:nvGrpSpPr>
            <p:grpSpPr>
              <a:xfrm>
                <a:off x="4457307" y="5526592"/>
                <a:ext cx="1587912" cy="786859"/>
                <a:chOff x="3547390" y="4431764"/>
                <a:chExt cx="1587912" cy="786859"/>
              </a:xfrm>
            </p:grpSpPr>
            <p:sp>
              <p:nvSpPr>
                <p:cNvPr id="219" name="ïšḻïďê-Oval 6"/>
                <p:cNvSpPr/>
                <p:nvPr/>
              </p:nvSpPr>
              <p:spPr>
                <a:xfrm>
                  <a:off x="4126129" y="4431764"/>
                  <a:ext cx="450351" cy="45035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3547390" y="4867758"/>
                  <a:ext cx="1587912" cy="350865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Z</a:t>
                  </a:r>
                  <a:endPara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pic>
            <p:nvPicPr>
              <p:cNvPr id="218" name="图片 217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139998" y="5609686"/>
                <a:ext cx="242446" cy="301369"/>
              </a:xfrm>
              <a:prstGeom prst="rect">
                <a:avLst/>
              </a:prstGeom>
            </p:spPr>
          </p:pic>
        </p:grpSp>
        <p:grpSp>
          <p:nvGrpSpPr>
            <p:cNvPr id="75" name="组合 208"/>
            <p:cNvGrpSpPr/>
            <p:nvPr/>
          </p:nvGrpSpPr>
          <p:grpSpPr>
            <a:xfrm>
              <a:off x="4735694" y="5423530"/>
              <a:ext cx="1587912" cy="960516"/>
              <a:chOff x="4735694" y="5423530"/>
              <a:chExt cx="1587912" cy="960516"/>
            </a:xfrm>
          </p:grpSpPr>
          <p:grpSp>
            <p:nvGrpSpPr>
              <p:cNvPr id="76" name="组合 209"/>
              <p:cNvGrpSpPr/>
              <p:nvPr/>
            </p:nvGrpSpPr>
            <p:grpSpPr>
              <a:xfrm>
                <a:off x="4735694" y="5597187"/>
                <a:ext cx="1587912" cy="786859"/>
                <a:chOff x="4457307" y="5526592"/>
                <a:chExt cx="1587912" cy="786859"/>
              </a:xfrm>
            </p:grpSpPr>
            <p:grpSp>
              <p:nvGrpSpPr>
                <p:cNvPr id="77" name="组合 212"/>
                <p:cNvGrpSpPr/>
                <p:nvPr/>
              </p:nvGrpSpPr>
              <p:grpSpPr>
                <a:xfrm>
                  <a:off x="4457307" y="5526592"/>
                  <a:ext cx="1587912" cy="786859"/>
                  <a:chOff x="3547390" y="4431764"/>
                  <a:chExt cx="1587912" cy="786859"/>
                </a:xfrm>
              </p:grpSpPr>
              <p:sp>
                <p:nvSpPr>
                  <p:cNvPr id="215" name="ïšḻïďê-Oval 6"/>
                  <p:cNvSpPr/>
                  <p:nvPr/>
                </p:nvSpPr>
                <p:spPr>
                  <a:xfrm>
                    <a:off x="4126129" y="4431764"/>
                    <a:ext cx="450351" cy="45035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16" name="矩形 215"/>
                  <p:cNvSpPr/>
                  <p:nvPr/>
                </p:nvSpPr>
                <p:spPr>
                  <a:xfrm>
                    <a:off x="3547390" y="4867758"/>
                    <a:ext cx="1587912" cy="3508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Y</a:t>
                    </a:r>
                    <a:endParaRPr lang="zh-CN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214" name="图片 213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5139998" y="5609686"/>
                  <a:ext cx="242446" cy="301369"/>
                </a:xfrm>
                <a:prstGeom prst="rect">
                  <a:avLst/>
                </a:prstGeom>
              </p:spPr>
            </p:pic>
          </p:grpSp>
          <p:cxnSp>
            <p:nvCxnSpPr>
              <p:cNvPr id="211" name="连接符: 肘形 210"/>
              <p:cNvCxnSpPr>
                <a:endCxn id="215" idx="0"/>
              </p:cNvCxnSpPr>
              <p:nvPr/>
            </p:nvCxnSpPr>
            <p:spPr>
              <a:xfrm rot="5400000">
                <a:off x="5610057" y="5353083"/>
                <a:ext cx="173657" cy="31455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连接符: 肘形 211"/>
              <p:cNvCxnSpPr>
                <a:endCxn id="219" idx="0"/>
              </p:cNvCxnSpPr>
              <p:nvPr/>
            </p:nvCxnSpPr>
            <p:spPr>
              <a:xfrm rot="16200000" flipH="1">
                <a:off x="5911257" y="5366432"/>
                <a:ext cx="175648" cy="289843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611385" y="3024319"/>
            <a:ext cx="312405" cy="234304"/>
            <a:chOff x="3268532" y="3133263"/>
            <a:chExt cx="425556" cy="319168"/>
          </a:xfrm>
        </p:grpSpPr>
        <p:sp>
          <p:nvSpPr>
            <p:cNvPr id="56" name="i$liḋe-任意多边形: 形状 41"/>
            <p:cNvSpPr/>
            <p:nvPr/>
          </p:nvSpPr>
          <p:spPr bwMode="auto">
            <a:xfrm>
              <a:off x="3492946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57" name="i$liḋe-任意多边形: 形状 42"/>
            <p:cNvSpPr/>
            <p:nvPr/>
          </p:nvSpPr>
          <p:spPr bwMode="auto">
            <a:xfrm>
              <a:off x="3268532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54922" y="3024319"/>
            <a:ext cx="312405" cy="234304"/>
            <a:chOff x="5918287" y="3133263"/>
            <a:chExt cx="425557" cy="319168"/>
          </a:xfrm>
        </p:grpSpPr>
        <p:sp>
          <p:nvSpPr>
            <p:cNvPr id="54" name="i$liḋe-任意多边形: 形状 39"/>
            <p:cNvSpPr/>
            <p:nvPr/>
          </p:nvSpPr>
          <p:spPr bwMode="auto">
            <a:xfrm>
              <a:off x="6142702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4 w 51"/>
                <a:gd name="T13" fmla="*/ 3 h 81"/>
                <a:gd name="T14" fmla="*/ 51 w 51"/>
                <a:gd name="T15" fmla="*/ 41 h 81"/>
                <a:gd name="T16" fmla="*/ 14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7" y="81"/>
                    <a:pt x="5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55" name="i$liḋe-任意多边形: 形状 40"/>
            <p:cNvSpPr/>
            <p:nvPr/>
          </p:nvSpPr>
          <p:spPr bwMode="auto">
            <a:xfrm>
              <a:off x="5918287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4 w 51"/>
                <a:gd name="T13" fmla="*/ 3 h 81"/>
                <a:gd name="T14" fmla="*/ 51 w 51"/>
                <a:gd name="T15" fmla="*/ 41 h 81"/>
                <a:gd name="T16" fmla="*/ 14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5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98459" y="3024319"/>
            <a:ext cx="311184" cy="234304"/>
            <a:chOff x="8573030" y="3133263"/>
            <a:chExt cx="423894" cy="319168"/>
          </a:xfrm>
        </p:grpSpPr>
        <p:sp>
          <p:nvSpPr>
            <p:cNvPr id="52" name="i$liḋe-任意多边形: 形状 37"/>
            <p:cNvSpPr/>
            <p:nvPr/>
          </p:nvSpPr>
          <p:spPr bwMode="auto">
            <a:xfrm>
              <a:off x="8795782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53" name="i$liḋe-任意多边形: 形状 38"/>
            <p:cNvSpPr/>
            <p:nvPr/>
          </p:nvSpPr>
          <p:spPr bwMode="auto">
            <a:xfrm>
              <a:off x="8573030" y="3133263"/>
              <a:ext cx="199480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97175" y="2278743"/>
            <a:ext cx="998230" cy="1930472"/>
            <a:chOff x="1240488" y="1730256"/>
            <a:chExt cx="1760409" cy="3404454"/>
          </a:xfrm>
        </p:grpSpPr>
        <p:sp>
          <p:nvSpPr>
            <p:cNvPr id="47" name="i$liḋe-任意多边形: 形状 32"/>
            <p:cNvSpPr/>
            <p:nvPr/>
          </p:nvSpPr>
          <p:spPr bwMode="auto">
            <a:xfrm>
              <a:off x="1980225" y="4672582"/>
              <a:ext cx="282596" cy="462128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49" name="i$liḋe-任意多边形: 形状 34"/>
            <p:cNvSpPr/>
            <p:nvPr/>
          </p:nvSpPr>
          <p:spPr bwMode="auto">
            <a:xfrm>
              <a:off x="1240488" y="1730256"/>
              <a:ext cx="1760409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 baseline="-25000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i$liḋe-Oval 49"/>
            <p:cNvSpPr/>
            <p:nvPr/>
          </p:nvSpPr>
          <p:spPr bwMode="auto">
            <a:xfrm>
              <a:off x="1373474" y="1863242"/>
              <a:ext cx="1494436" cy="14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normAutofit fontScale="62500" lnSpcReduction="20000"/>
            </a:bodyPr>
            <a:lstStyle/>
            <a:p>
              <a:pPr algn="ctr"/>
              <a:endParaRPr lang="en-US" sz="6000" i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39770" y="2278743"/>
            <a:ext cx="999172" cy="1930472"/>
            <a:chOff x="3893568" y="1730256"/>
            <a:chExt cx="1762071" cy="3404454"/>
          </a:xfrm>
        </p:grpSpPr>
        <p:sp>
          <p:nvSpPr>
            <p:cNvPr id="40" name="i$liḋe-任意多边形: 形状 25"/>
            <p:cNvSpPr/>
            <p:nvPr/>
          </p:nvSpPr>
          <p:spPr bwMode="auto">
            <a:xfrm>
              <a:off x="4629981" y="4672582"/>
              <a:ext cx="285921" cy="462128"/>
            </a:xfrm>
            <a:custGeom>
              <a:avLst/>
              <a:gdLst>
                <a:gd name="T0" fmla="*/ 53 w 73"/>
                <a:gd name="T1" fmla="*/ 0 h 117"/>
                <a:gd name="T2" fmla="*/ 53 w 73"/>
                <a:gd name="T3" fmla="*/ 71 h 117"/>
                <a:gd name="T4" fmla="*/ 69 w 73"/>
                <a:gd name="T5" fmla="*/ 71 h 117"/>
                <a:gd name="T6" fmla="*/ 73 w 73"/>
                <a:gd name="T7" fmla="*/ 73 h 117"/>
                <a:gd name="T8" fmla="*/ 72 w 73"/>
                <a:gd name="T9" fmla="*/ 77 h 117"/>
                <a:gd name="T10" fmla="*/ 37 w 73"/>
                <a:gd name="T11" fmla="*/ 117 h 117"/>
                <a:gd name="T12" fmla="*/ 1 w 73"/>
                <a:gd name="T13" fmla="*/ 77 h 117"/>
                <a:gd name="T14" fmla="*/ 1 w 73"/>
                <a:gd name="T15" fmla="*/ 73 h 117"/>
                <a:gd name="T16" fmla="*/ 4 w 73"/>
                <a:gd name="T17" fmla="*/ 71 h 117"/>
                <a:gd name="T18" fmla="*/ 20 w 73"/>
                <a:gd name="T19" fmla="*/ 71 h 117"/>
                <a:gd name="T20" fmla="*/ 20 w 73"/>
                <a:gd name="T21" fmla="*/ 0 h 117"/>
                <a:gd name="T22" fmla="*/ 53 w 7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7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1" y="71"/>
                    <a:pt x="72" y="72"/>
                    <a:pt x="73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1" y="73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41" name="i$liḋe-任意多边形: 形状 26"/>
            <p:cNvSpPr/>
            <p:nvPr/>
          </p:nvSpPr>
          <p:spPr bwMode="auto">
            <a:xfrm>
              <a:off x="4708110" y="4672582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3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42" name="i$liḋe-任意多边形: 形状 27"/>
            <p:cNvSpPr/>
            <p:nvPr/>
          </p:nvSpPr>
          <p:spPr bwMode="auto">
            <a:xfrm>
              <a:off x="4708110" y="4672582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44" name="i$liḋe-任意多边形: 形状 29"/>
            <p:cNvSpPr/>
            <p:nvPr/>
          </p:nvSpPr>
          <p:spPr bwMode="auto">
            <a:xfrm>
              <a:off x="3893568" y="1730256"/>
              <a:ext cx="1762071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8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5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45" name="i$liḋe-Oval 44"/>
            <p:cNvSpPr/>
            <p:nvPr/>
          </p:nvSpPr>
          <p:spPr bwMode="auto">
            <a:xfrm>
              <a:off x="4028217" y="1863242"/>
              <a:ext cx="1492773" cy="14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normAutofit fontScale="62500" lnSpcReduction="20000"/>
            </a:bodyPr>
            <a:lstStyle/>
            <a:p>
              <a:pPr algn="ctr"/>
              <a:endParaRPr lang="en-US" sz="6000" i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83307" y="2278743"/>
            <a:ext cx="999172" cy="1930472"/>
            <a:chOff x="6543324" y="1730256"/>
            <a:chExt cx="1762071" cy="3404454"/>
          </a:xfrm>
        </p:grpSpPr>
        <p:sp>
          <p:nvSpPr>
            <p:cNvPr id="33" name="i$liḋe-任意多边形: 形状 18"/>
            <p:cNvSpPr/>
            <p:nvPr/>
          </p:nvSpPr>
          <p:spPr bwMode="auto">
            <a:xfrm>
              <a:off x="7283061" y="4672582"/>
              <a:ext cx="285921" cy="462128"/>
            </a:xfrm>
            <a:custGeom>
              <a:avLst/>
              <a:gdLst>
                <a:gd name="T0" fmla="*/ 53 w 73"/>
                <a:gd name="T1" fmla="*/ 0 h 117"/>
                <a:gd name="T2" fmla="*/ 53 w 73"/>
                <a:gd name="T3" fmla="*/ 71 h 117"/>
                <a:gd name="T4" fmla="*/ 69 w 73"/>
                <a:gd name="T5" fmla="*/ 71 h 117"/>
                <a:gd name="T6" fmla="*/ 72 w 73"/>
                <a:gd name="T7" fmla="*/ 73 h 117"/>
                <a:gd name="T8" fmla="*/ 72 w 73"/>
                <a:gd name="T9" fmla="*/ 77 h 117"/>
                <a:gd name="T10" fmla="*/ 36 w 73"/>
                <a:gd name="T11" fmla="*/ 117 h 117"/>
                <a:gd name="T12" fmla="*/ 1 w 73"/>
                <a:gd name="T13" fmla="*/ 77 h 117"/>
                <a:gd name="T14" fmla="*/ 0 w 73"/>
                <a:gd name="T15" fmla="*/ 73 h 117"/>
                <a:gd name="T16" fmla="*/ 4 w 73"/>
                <a:gd name="T17" fmla="*/ 71 h 117"/>
                <a:gd name="T18" fmla="*/ 20 w 73"/>
                <a:gd name="T19" fmla="*/ 71 h 117"/>
                <a:gd name="T20" fmla="*/ 20 w 73"/>
                <a:gd name="T21" fmla="*/ 0 h 117"/>
                <a:gd name="T22" fmla="*/ 53 w 7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7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2" y="72"/>
                    <a:pt x="72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34" name="i$liḋe-任意多边形: 形状 19"/>
            <p:cNvSpPr/>
            <p:nvPr/>
          </p:nvSpPr>
          <p:spPr bwMode="auto">
            <a:xfrm>
              <a:off x="7361191" y="4672582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3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35" name="i$liḋe-任意多边形: 形状 20"/>
            <p:cNvSpPr/>
            <p:nvPr/>
          </p:nvSpPr>
          <p:spPr bwMode="auto">
            <a:xfrm>
              <a:off x="7361191" y="4672582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37" name="i$liḋe-任意多边形: 形状 22"/>
            <p:cNvSpPr/>
            <p:nvPr/>
          </p:nvSpPr>
          <p:spPr bwMode="auto">
            <a:xfrm>
              <a:off x="6543324" y="1730256"/>
              <a:ext cx="1762071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3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40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1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38" name="i$liḋe-Oval 37"/>
            <p:cNvSpPr/>
            <p:nvPr/>
          </p:nvSpPr>
          <p:spPr bwMode="auto">
            <a:xfrm>
              <a:off x="6677973" y="1863242"/>
              <a:ext cx="1492773" cy="14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normAutofit fontScale="62500" lnSpcReduction="20000"/>
            </a:bodyPr>
            <a:lstStyle/>
            <a:p>
              <a:pPr algn="ctr"/>
              <a:endParaRPr lang="en-US" sz="6000" i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25622" y="2278743"/>
            <a:ext cx="998230" cy="1930472"/>
            <a:chOff x="9198066" y="1730256"/>
            <a:chExt cx="1760409" cy="3404454"/>
          </a:xfrm>
        </p:grpSpPr>
        <p:sp>
          <p:nvSpPr>
            <p:cNvPr id="26" name="i$liḋe-任意多边形: 形状 11"/>
            <p:cNvSpPr/>
            <p:nvPr/>
          </p:nvSpPr>
          <p:spPr bwMode="auto">
            <a:xfrm>
              <a:off x="9936141" y="4672582"/>
              <a:ext cx="282596" cy="462128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27" name="i$liḋe-任意多边形: 形状 12"/>
            <p:cNvSpPr/>
            <p:nvPr/>
          </p:nvSpPr>
          <p:spPr bwMode="auto">
            <a:xfrm>
              <a:off x="10014271" y="4672582"/>
              <a:ext cx="126337" cy="99740"/>
            </a:xfrm>
            <a:custGeom>
              <a:avLst/>
              <a:gdLst>
                <a:gd name="T0" fmla="*/ 76 w 76"/>
                <a:gd name="T1" fmla="*/ 0 h 60"/>
                <a:gd name="T2" fmla="*/ 0 w 76"/>
                <a:gd name="T3" fmla="*/ 0 h 60"/>
                <a:gd name="T4" fmla="*/ 0 w 76"/>
                <a:gd name="T5" fmla="*/ 0 h 60"/>
                <a:gd name="T6" fmla="*/ 76 w 76"/>
                <a:gd name="T7" fmla="*/ 0 h 60"/>
                <a:gd name="T8" fmla="*/ 76 w 76"/>
                <a:gd name="T9" fmla="*/ 60 h 60"/>
                <a:gd name="T10" fmla="*/ 76 w 76"/>
                <a:gd name="T11" fmla="*/ 60 h 60"/>
                <a:gd name="T12" fmla="*/ 76 w 7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0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3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28" name="i$liḋe-任意多边形: 形状 13"/>
            <p:cNvSpPr/>
            <p:nvPr/>
          </p:nvSpPr>
          <p:spPr bwMode="auto">
            <a:xfrm>
              <a:off x="10014271" y="4672582"/>
              <a:ext cx="126337" cy="99740"/>
            </a:xfrm>
            <a:custGeom>
              <a:avLst/>
              <a:gdLst>
                <a:gd name="T0" fmla="*/ 76 w 76"/>
                <a:gd name="T1" fmla="*/ 0 h 60"/>
                <a:gd name="T2" fmla="*/ 0 w 76"/>
                <a:gd name="T3" fmla="*/ 0 h 60"/>
                <a:gd name="T4" fmla="*/ 0 w 76"/>
                <a:gd name="T5" fmla="*/ 0 h 60"/>
                <a:gd name="T6" fmla="*/ 76 w 76"/>
                <a:gd name="T7" fmla="*/ 0 h 60"/>
                <a:gd name="T8" fmla="*/ 76 w 76"/>
                <a:gd name="T9" fmla="*/ 60 h 60"/>
                <a:gd name="T10" fmla="*/ 76 w 76"/>
                <a:gd name="T11" fmla="*/ 60 h 60"/>
                <a:gd name="T12" fmla="*/ 76 w 7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0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30" name="i$liḋe-任意多边形: 形状 15"/>
            <p:cNvSpPr/>
            <p:nvPr/>
          </p:nvSpPr>
          <p:spPr bwMode="auto">
            <a:xfrm>
              <a:off x="9198066" y="1730256"/>
              <a:ext cx="1760409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31" name="i$liḋe-Oval 30"/>
            <p:cNvSpPr/>
            <p:nvPr/>
          </p:nvSpPr>
          <p:spPr bwMode="auto">
            <a:xfrm>
              <a:off x="9331053" y="1863242"/>
              <a:ext cx="1494436" cy="14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normAutofit fontScale="62500" lnSpcReduction="20000"/>
            </a:bodyPr>
            <a:lstStyle/>
            <a:p>
              <a:pPr algn="ctr"/>
              <a:endParaRPr lang="en-US" sz="6000" i="1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1549238" y="4838702"/>
            <a:ext cx="2088652" cy="515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登陆助农巡检的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PC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端后台，开始添加新的助农巡检点</a:t>
            </a:r>
          </a:p>
        </p:txBody>
      </p:sp>
      <p:sp>
        <p:nvSpPr>
          <p:cNvPr id="88" name="矩形 87"/>
          <p:cNvSpPr/>
          <p:nvPr/>
        </p:nvSpPr>
        <p:spPr>
          <a:xfrm>
            <a:off x="1568288" y="4444269"/>
            <a:ext cx="2050552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后台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3895068" y="4444269"/>
            <a:ext cx="2088652" cy="909959"/>
            <a:chOff x="7866382" y="3324025"/>
            <a:chExt cx="2088652" cy="909959"/>
          </a:xfrm>
        </p:grpSpPr>
        <p:sp>
          <p:nvSpPr>
            <p:cNvPr id="106" name="矩形 105"/>
            <p:cNvSpPr/>
            <p:nvPr/>
          </p:nvSpPr>
          <p:spPr>
            <a:xfrm>
              <a:off x="7866382" y="3718458"/>
              <a:ext cx="2088652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设置一个新的助农巡检点（名称、编号、位置等）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7885432" y="332402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新建助农点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229042" y="4444269"/>
            <a:ext cx="2088652" cy="698362"/>
            <a:chOff x="7866382" y="3324025"/>
            <a:chExt cx="2088652" cy="698362"/>
          </a:xfrm>
        </p:grpSpPr>
        <p:sp>
          <p:nvSpPr>
            <p:cNvPr id="109" name="矩形 108"/>
            <p:cNvSpPr/>
            <p:nvPr/>
          </p:nvSpPr>
          <p:spPr>
            <a:xfrm>
              <a:off x="7866382" y="3718458"/>
              <a:ext cx="2088652" cy="303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系统自动生成助农点的二维码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7885432" y="332402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生成二维码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580411" y="4444269"/>
            <a:ext cx="2088652" cy="1121555"/>
            <a:chOff x="7866382" y="3324025"/>
            <a:chExt cx="2088652" cy="1121555"/>
          </a:xfrm>
        </p:grpSpPr>
        <p:sp>
          <p:nvSpPr>
            <p:cNvPr id="112" name="矩形 111"/>
            <p:cNvSpPr/>
            <p:nvPr/>
          </p:nvSpPr>
          <p:spPr>
            <a:xfrm>
              <a:off x="7866382" y="3718458"/>
              <a:ext cx="2088652" cy="727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将二维码放置助农点，手机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app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现场进行扫码，设定该助农点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的默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认位置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7885432" y="332402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默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认位置</a:t>
              </a:r>
            </a:p>
          </p:txBody>
        </p:sp>
      </p:grpSp>
      <p:sp>
        <p:nvSpPr>
          <p:cNvPr id="85" name="任意多边形 84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1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4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60" name="文本框 59"/>
            <p:cNvSpPr txBox="1"/>
            <p:nvPr/>
          </p:nvSpPr>
          <p:spPr>
            <a:xfrm>
              <a:off x="2204270" y="458879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/>
                <a:t>设置</a:t>
              </a:r>
              <a:r>
                <a:rPr lang="zh-CN" altLang="en-US" sz="3200" b="1" dirty="0">
                  <a:solidFill>
                    <a:srgbClr val="BF181F"/>
                  </a:solidFill>
                </a:rPr>
                <a:t>助农点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Set up a farm</a:t>
              </a:r>
            </a:p>
          </p:txBody>
        </p:sp>
      </p:grpSp>
      <p:sp>
        <p:nvSpPr>
          <p:cNvPr id="62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569876" y="3256970"/>
            <a:ext cx="2050552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912824" y="3285842"/>
            <a:ext cx="2050552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258264" y="3297321"/>
            <a:ext cx="2050552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588730" y="3328385"/>
            <a:ext cx="2050552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9388" y="2582008"/>
            <a:ext cx="441132" cy="4021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3134" y="2577338"/>
            <a:ext cx="471440" cy="41145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8346" y="2568460"/>
            <a:ext cx="418123" cy="42805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26227" y="2532365"/>
            <a:ext cx="379571" cy="491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1436544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2242370" y="468404"/>
            <a:ext cx="6623625" cy="791131"/>
            <a:chOff x="2204270" y="458879"/>
            <a:chExt cx="6623625" cy="791131"/>
          </a:xfrm>
        </p:grpSpPr>
        <p:sp>
          <p:nvSpPr>
            <p:cNvPr id="46" name="文本框 45"/>
            <p:cNvSpPr txBox="1"/>
            <p:nvPr/>
          </p:nvSpPr>
          <p:spPr>
            <a:xfrm>
              <a:off x="2204270" y="458879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给助农点设定</a:t>
              </a:r>
              <a:r>
                <a:rPr lang="zh-CN" altLang="en-US" sz="3200" b="1" dirty="0" smtClean="0"/>
                <a:t>自检</a:t>
              </a:r>
              <a:r>
                <a:rPr lang="zh-CN" altLang="en-US" sz="3200" b="1" dirty="0"/>
                <a:t>计划</a:t>
              </a:r>
              <a:r>
                <a:rPr lang="zh-CN" altLang="en-US" sz="3200" b="1" dirty="0">
                  <a:solidFill>
                    <a:srgbClr val="BF181F"/>
                  </a:solidFill>
                </a:rPr>
                <a:t>及任务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Set up a farm</a:t>
              </a:r>
            </a:p>
          </p:txBody>
        </p:sp>
      </p:grpSp>
      <p:sp>
        <p:nvSpPr>
          <p:cNvPr id="64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232190" y="1784278"/>
            <a:ext cx="4541267" cy="669616"/>
            <a:chOff x="6168008" y="2003334"/>
            <a:chExt cx="4541267" cy="669616"/>
          </a:xfrm>
        </p:grpSpPr>
        <p:sp>
          <p:nvSpPr>
            <p:cNvPr id="47" name="i$liḋe-Oval 21"/>
            <p:cNvSpPr/>
            <p:nvPr/>
          </p:nvSpPr>
          <p:spPr>
            <a:xfrm>
              <a:off x="6168008" y="2168894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i="1" dirty="0"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820508" y="2322984"/>
              <a:ext cx="3888767" cy="2846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用户可以根据巡检类型来制定巡检计划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0508" y="2003334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设置巡检计划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41064" y="2607510"/>
            <a:ext cx="4541267" cy="669616"/>
            <a:chOff x="6168008" y="2784865"/>
            <a:chExt cx="4541267" cy="669616"/>
          </a:xfrm>
        </p:grpSpPr>
        <p:sp>
          <p:nvSpPr>
            <p:cNvPr id="120" name="i$liḋe-Oval 21"/>
            <p:cNvSpPr/>
            <p:nvPr/>
          </p:nvSpPr>
          <p:spPr>
            <a:xfrm>
              <a:off x="6168008" y="2950425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i="1" dirty="0"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6820508" y="3104515"/>
              <a:ext cx="3888767" cy="303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用户可以在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PC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后台设置巡检计划频次（按年、按月、按天）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6820508" y="278486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设置巡检计划频次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49937" y="3506939"/>
            <a:ext cx="4541267" cy="835176"/>
            <a:chOff x="6168008" y="3504972"/>
            <a:chExt cx="4541267" cy="835176"/>
          </a:xfrm>
        </p:grpSpPr>
        <p:sp>
          <p:nvSpPr>
            <p:cNvPr id="123" name="i$liḋe-Oval 21"/>
            <p:cNvSpPr/>
            <p:nvPr/>
          </p:nvSpPr>
          <p:spPr>
            <a:xfrm>
              <a:off x="6168008" y="367053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i="1" dirty="0"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6820508" y="3824622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在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PC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端后台，可以对所管辖的所有支行整体或单独设置巡检计划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820507" y="3504972"/>
              <a:ext cx="310472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可分别设置各支行巡检计划</a:t>
              </a:r>
            </a:p>
          </p:txBody>
        </p:sp>
      </p:grpSp>
      <p:sp>
        <p:nvSpPr>
          <p:cNvPr id="76" name="矩形 75"/>
          <p:cNvSpPr/>
          <p:nvPr/>
        </p:nvSpPr>
        <p:spPr>
          <a:xfrm>
            <a:off x="6455993" y="2195725"/>
            <a:ext cx="4925248" cy="92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6596828" y="2268462"/>
            <a:ext cx="2742643" cy="30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助农点内外布置不完整、不合规</a:t>
            </a:r>
          </a:p>
        </p:txBody>
      </p:sp>
      <p:sp>
        <p:nvSpPr>
          <p:cNvPr id="78" name="矩形 77"/>
          <p:cNvSpPr/>
          <p:nvPr/>
        </p:nvSpPr>
        <p:spPr>
          <a:xfrm>
            <a:off x="6398048" y="1802826"/>
            <a:ext cx="2050552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巡检任务项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0208212" y="2312528"/>
            <a:ext cx="478095" cy="294311"/>
            <a:chOff x="9366352" y="2195686"/>
            <a:chExt cx="478095" cy="294311"/>
          </a:xfrm>
        </p:grpSpPr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9366352" y="2260041"/>
              <a:ext cx="165600" cy="1656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9513069" y="2195686"/>
              <a:ext cx="331378" cy="2943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是</a:t>
              </a:r>
            </a:p>
          </p:txBody>
        </p:sp>
      </p:grpSp>
      <p:sp>
        <p:nvSpPr>
          <p:cNvPr id="82" name="矩形 81"/>
          <p:cNvSpPr/>
          <p:nvPr/>
        </p:nvSpPr>
        <p:spPr>
          <a:xfrm>
            <a:off x="11019860" y="2318005"/>
            <a:ext cx="331377" cy="294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否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6694081" y="2697782"/>
            <a:ext cx="980962" cy="286400"/>
            <a:chOff x="7174528" y="2488755"/>
            <a:chExt cx="980962" cy="286400"/>
          </a:xfrm>
        </p:grpSpPr>
        <p:sp>
          <p:nvSpPr>
            <p:cNvPr id="84" name="矩形 83"/>
            <p:cNvSpPr/>
            <p:nvPr/>
          </p:nvSpPr>
          <p:spPr>
            <a:xfrm>
              <a:off x="7174528" y="2488755"/>
              <a:ext cx="980962" cy="286400"/>
            </a:xfrm>
            <a:prstGeom prst="rect">
              <a:avLst/>
            </a:pr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7453540" y="2498156"/>
              <a:ext cx="64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图片</a:t>
              </a: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10776" y="2566986"/>
              <a:ext cx="159308" cy="159386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7775168" y="2697782"/>
            <a:ext cx="980962" cy="286400"/>
            <a:chOff x="8255615" y="2488755"/>
            <a:chExt cx="980962" cy="286400"/>
          </a:xfrm>
        </p:grpSpPr>
        <p:grpSp>
          <p:nvGrpSpPr>
            <p:cNvPr id="88" name="组合 87"/>
            <p:cNvGrpSpPr/>
            <p:nvPr/>
          </p:nvGrpSpPr>
          <p:grpSpPr>
            <a:xfrm>
              <a:off x="8255615" y="2488755"/>
              <a:ext cx="980962" cy="286400"/>
              <a:chOff x="7174528" y="2488755"/>
              <a:chExt cx="980962" cy="28640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7463066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视频</a:t>
                </a:r>
              </a:p>
            </p:txBody>
          </p:sp>
        </p:grp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5407" y="2560743"/>
              <a:ext cx="252665" cy="160866"/>
            </a:xfrm>
            <a:prstGeom prst="rect">
              <a:avLst/>
            </a:prstGeom>
          </p:spPr>
        </p:pic>
      </p:grpSp>
      <p:grpSp>
        <p:nvGrpSpPr>
          <p:cNvPr id="92" name="组合 91"/>
          <p:cNvGrpSpPr/>
          <p:nvPr/>
        </p:nvGrpSpPr>
        <p:grpSpPr>
          <a:xfrm>
            <a:off x="8819267" y="2692956"/>
            <a:ext cx="980962" cy="286400"/>
            <a:chOff x="9299714" y="2483929"/>
            <a:chExt cx="980962" cy="286400"/>
          </a:xfrm>
        </p:grpSpPr>
        <p:grpSp>
          <p:nvGrpSpPr>
            <p:cNvPr id="93" name="组合 92"/>
            <p:cNvGrpSpPr/>
            <p:nvPr/>
          </p:nvGrpSpPr>
          <p:grpSpPr>
            <a:xfrm>
              <a:off x="9299714" y="2483929"/>
              <a:ext cx="980962" cy="286400"/>
              <a:chOff x="7174528" y="2488755"/>
              <a:chExt cx="980962" cy="286400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7448224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录音</a:t>
                </a:r>
              </a:p>
            </p:txBody>
          </p:sp>
        </p:grp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0551" y="2524812"/>
              <a:ext cx="153574" cy="212746"/>
            </a:xfrm>
            <a:prstGeom prst="rect">
              <a:avLst/>
            </a:prstGeom>
          </p:spPr>
        </p:pic>
      </p:grpSp>
      <p:pic>
        <p:nvPicPr>
          <p:cNvPr id="97" name="图片 9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77114" y="2377525"/>
            <a:ext cx="190406" cy="177800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6449049" y="3172189"/>
            <a:ext cx="4925248" cy="921306"/>
            <a:chOff x="6929496" y="3037591"/>
            <a:chExt cx="4925248" cy="921306"/>
          </a:xfrm>
        </p:grpSpPr>
        <p:sp>
          <p:nvSpPr>
            <p:cNvPr id="99" name="矩形 98"/>
            <p:cNvSpPr/>
            <p:nvPr/>
          </p:nvSpPr>
          <p:spPr>
            <a:xfrm>
              <a:off x="6929496" y="3037591"/>
              <a:ext cx="4925248" cy="9213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7070331" y="3104718"/>
              <a:ext cx="2742643" cy="3020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超限额、超范围办理业务</a:t>
              </a: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10681715" y="3148784"/>
              <a:ext cx="478095" cy="294311"/>
              <a:chOff x="9366352" y="2195686"/>
              <a:chExt cx="478095" cy="294311"/>
            </a:xfrm>
          </p:grpSpPr>
          <p:sp>
            <p:nvSpPr>
              <p:cNvPr id="118" name="椭圆 117"/>
              <p:cNvSpPr>
                <a:spLocks noChangeAspect="1"/>
              </p:cNvSpPr>
              <p:nvPr/>
            </p:nvSpPr>
            <p:spPr>
              <a:xfrm>
                <a:off x="9366352" y="2260041"/>
                <a:ext cx="165600" cy="1656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9513069" y="2195686"/>
                <a:ext cx="331378" cy="29431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是</a:t>
                </a:r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11493363" y="3154261"/>
              <a:ext cx="331377" cy="2943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否</a:t>
              </a: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7167584" y="3534038"/>
              <a:ext cx="980962" cy="286400"/>
              <a:chOff x="7174528" y="2488755"/>
              <a:chExt cx="980962" cy="286400"/>
            </a:xfrm>
          </p:grpSpPr>
          <p:sp>
            <p:nvSpPr>
              <p:cNvPr id="115" name="矩形 114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7453540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图片</a:t>
                </a:r>
              </a:p>
            </p:txBody>
          </p:sp>
          <p:pic>
            <p:nvPicPr>
              <p:cNvPr id="117" name="图片 116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310776" y="2566986"/>
                <a:ext cx="159308" cy="159386"/>
              </a:xfrm>
              <a:prstGeom prst="rect">
                <a:avLst/>
              </a:prstGeom>
            </p:spPr>
          </p:pic>
        </p:grpSp>
        <p:grpSp>
          <p:nvGrpSpPr>
            <p:cNvPr id="104" name="组合 103"/>
            <p:cNvGrpSpPr/>
            <p:nvPr/>
          </p:nvGrpSpPr>
          <p:grpSpPr>
            <a:xfrm>
              <a:off x="8248671" y="3534038"/>
              <a:ext cx="980962" cy="286400"/>
              <a:chOff x="8255615" y="2488755"/>
              <a:chExt cx="980962" cy="286400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8255615" y="2488755"/>
                <a:ext cx="980962" cy="286400"/>
                <a:chOff x="7174528" y="2488755"/>
                <a:chExt cx="980962" cy="286400"/>
              </a:xfrm>
            </p:grpSpPr>
            <p:sp>
              <p:nvSpPr>
                <p:cNvPr id="113" name="矩形 112"/>
                <p:cNvSpPr/>
                <p:nvPr/>
              </p:nvSpPr>
              <p:spPr>
                <a:xfrm>
                  <a:off x="7174528" y="2488755"/>
                  <a:ext cx="980962" cy="286400"/>
                </a:xfrm>
                <a:prstGeom prst="rect">
                  <a:avLst/>
                </a:prstGeom>
                <a:solidFill>
                  <a:srgbClr val="BF18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4" name="文本框 113"/>
                <p:cNvSpPr txBox="1"/>
                <p:nvPr/>
              </p:nvSpPr>
              <p:spPr>
                <a:xfrm>
                  <a:off x="7463066" y="2498156"/>
                  <a:ext cx="64632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bg1"/>
                      </a:solidFill>
                    </a:rPr>
                    <a:t>视频</a:t>
                  </a:r>
                </a:p>
              </p:txBody>
            </p:sp>
          </p:grpSp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335407" y="2560743"/>
                <a:ext cx="252665" cy="160866"/>
              </a:xfrm>
              <a:prstGeom prst="rect">
                <a:avLst/>
              </a:prstGeom>
            </p:spPr>
          </p:pic>
        </p:grpSp>
        <p:grpSp>
          <p:nvGrpSpPr>
            <p:cNvPr id="105" name="组合 104"/>
            <p:cNvGrpSpPr/>
            <p:nvPr/>
          </p:nvGrpSpPr>
          <p:grpSpPr>
            <a:xfrm>
              <a:off x="9292770" y="3529212"/>
              <a:ext cx="980962" cy="286400"/>
              <a:chOff x="9299714" y="2483929"/>
              <a:chExt cx="980962" cy="286400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07" name="组合 106"/>
              <p:cNvGrpSpPr/>
              <p:nvPr/>
            </p:nvGrpSpPr>
            <p:grpSpPr>
              <a:xfrm>
                <a:off x="9299714" y="2483929"/>
                <a:ext cx="980962" cy="286400"/>
                <a:chOff x="7174528" y="2488755"/>
                <a:chExt cx="980962" cy="286400"/>
              </a:xfrm>
              <a:grpFill/>
            </p:grpSpPr>
            <p:sp>
              <p:nvSpPr>
                <p:cNvPr id="109" name="矩形 108"/>
                <p:cNvSpPr/>
                <p:nvPr/>
              </p:nvSpPr>
              <p:spPr>
                <a:xfrm>
                  <a:off x="7174528" y="2488755"/>
                  <a:ext cx="980962" cy="286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文本框 109"/>
                <p:cNvSpPr txBox="1"/>
                <p:nvPr/>
              </p:nvSpPr>
              <p:spPr>
                <a:xfrm>
                  <a:off x="7448224" y="2498156"/>
                  <a:ext cx="646328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bg1"/>
                      </a:solidFill>
                    </a:rPr>
                    <a:t>录音</a:t>
                  </a:r>
                </a:p>
              </p:txBody>
            </p:sp>
          </p:grpSp>
          <p:pic>
            <p:nvPicPr>
              <p:cNvPr id="108" name="图片 10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10551" y="2524812"/>
                <a:ext cx="153574" cy="212746"/>
              </a:xfrm>
              <a:prstGeom prst="rect">
                <a:avLst/>
              </a:prstGeom>
              <a:grpFill/>
            </p:spPr>
          </p:pic>
        </p:grpSp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7561" y="3228988"/>
              <a:ext cx="190406" cy="177800"/>
            </a:xfrm>
            <a:prstGeom prst="rect">
              <a:avLst/>
            </a:prstGeom>
          </p:spPr>
        </p:pic>
      </p:grpSp>
      <p:sp>
        <p:nvSpPr>
          <p:cNvPr id="178" name="矩形 177"/>
          <p:cNvSpPr/>
          <p:nvPr/>
        </p:nvSpPr>
        <p:spPr>
          <a:xfrm>
            <a:off x="6454659" y="4144862"/>
            <a:ext cx="4925248" cy="92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矩形 178"/>
          <p:cNvSpPr/>
          <p:nvPr/>
        </p:nvSpPr>
        <p:spPr>
          <a:xfrm>
            <a:off x="6595494" y="4211989"/>
            <a:ext cx="2742643" cy="30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客户评价</a:t>
            </a:r>
          </a:p>
        </p:txBody>
      </p:sp>
      <p:grpSp>
        <p:nvGrpSpPr>
          <p:cNvPr id="180" name="组合 179"/>
          <p:cNvGrpSpPr/>
          <p:nvPr/>
        </p:nvGrpSpPr>
        <p:grpSpPr>
          <a:xfrm>
            <a:off x="8945112" y="4256055"/>
            <a:ext cx="645841" cy="294311"/>
            <a:chOff x="8301143" y="2195686"/>
            <a:chExt cx="645841" cy="294311"/>
          </a:xfrm>
        </p:grpSpPr>
        <p:sp>
          <p:nvSpPr>
            <p:cNvPr id="181" name="椭圆 180"/>
            <p:cNvSpPr>
              <a:spLocks noChangeAspect="1"/>
            </p:cNvSpPr>
            <p:nvPr/>
          </p:nvSpPr>
          <p:spPr>
            <a:xfrm>
              <a:off x="8301143" y="2260041"/>
              <a:ext cx="165600" cy="1656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矩形 181"/>
            <p:cNvSpPr/>
            <p:nvPr/>
          </p:nvSpPr>
          <p:spPr>
            <a:xfrm>
              <a:off x="8447859" y="2195686"/>
              <a:ext cx="499125" cy="2943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满意</a:t>
              </a: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692747" y="4641309"/>
            <a:ext cx="980962" cy="286400"/>
            <a:chOff x="7174528" y="2488755"/>
            <a:chExt cx="980962" cy="286400"/>
          </a:xfrm>
        </p:grpSpPr>
        <p:sp>
          <p:nvSpPr>
            <p:cNvPr id="184" name="矩形 183"/>
            <p:cNvSpPr/>
            <p:nvPr/>
          </p:nvSpPr>
          <p:spPr>
            <a:xfrm>
              <a:off x="7174528" y="2488755"/>
              <a:ext cx="980962" cy="286400"/>
            </a:xfrm>
            <a:prstGeom prst="rect">
              <a:avLst/>
            </a:pr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7453540" y="2498156"/>
              <a:ext cx="64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图片</a:t>
              </a:r>
            </a:p>
          </p:txBody>
        </p:sp>
        <p:pic>
          <p:nvPicPr>
            <p:cNvPr id="186" name="图片 18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10776" y="2566986"/>
              <a:ext cx="159308" cy="159386"/>
            </a:xfrm>
            <a:prstGeom prst="rect">
              <a:avLst/>
            </a:prstGeom>
          </p:spPr>
        </p:pic>
      </p:grpSp>
      <p:grpSp>
        <p:nvGrpSpPr>
          <p:cNvPr id="187" name="组合 186"/>
          <p:cNvGrpSpPr/>
          <p:nvPr/>
        </p:nvGrpSpPr>
        <p:grpSpPr>
          <a:xfrm>
            <a:off x="7773834" y="4641309"/>
            <a:ext cx="980962" cy="286400"/>
            <a:chOff x="8255615" y="2488755"/>
            <a:chExt cx="980962" cy="286400"/>
          </a:xfrm>
        </p:grpSpPr>
        <p:grpSp>
          <p:nvGrpSpPr>
            <p:cNvPr id="188" name="组合 187"/>
            <p:cNvGrpSpPr/>
            <p:nvPr/>
          </p:nvGrpSpPr>
          <p:grpSpPr>
            <a:xfrm>
              <a:off x="8255615" y="2488755"/>
              <a:ext cx="980962" cy="286400"/>
              <a:chOff x="7174528" y="2488755"/>
              <a:chExt cx="980962" cy="286400"/>
            </a:xfrm>
          </p:grpSpPr>
          <p:sp>
            <p:nvSpPr>
              <p:cNvPr id="190" name="矩形 189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文本框 190"/>
              <p:cNvSpPr txBox="1"/>
              <p:nvPr/>
            </p:nvSpPr>
            <p:spPr>
              <a:xfrm>
                <a:off x="7463066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视频</a:t>
                </a:r>
              </a:p>
            </p:txBody>
          </p:sp>
        </p:grpSp>
        <p:pic>
          <p:nvPicPr>
            <p:cNvPr id="189" name="图片 18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5407" y="2560743"/>
              <a:ext cx="252665" cy="160866"/>
            </a:xfrm>
            <a:prstGeom prst="rect">
              <a:avLst/>
            </a:prstGeom>
          </p:spPr>
        </p:pic>
      </p:grpSp>
      <p:grpSp>
        <p:nvGrpSpPr>
          <p:cNvPr id="192" name="组合 191"/>
          <p:cNvGrpSpPr/>
          <p:nvPr/>
        </p:nvGrpSpPr>
        <p:grpSpPr>
          <a:xfrm>
            <a:off x="8817933" y="4636483"/>
            <a:ext cx="980962" cy="286400"/>
            <a:chOff x="9299714" y="2483929"/>
            <a:chExt cx="980962" cy="286400"/>
          </a:xfrm>
          <a:solidFill>
            <a:schemeClr val="bg1">
              <a:lumMod val="75000"/>
            </a:schemeClr>
          </a:solidFill>
        </p:grpSpPr>
        <p:grpSp>
          <p:nvGrpSpPr>
            <p:cNvPr id="193" name="组合 192"/>
            <p:cNvGrpSpPr/>
            <p:nvPr/>
          </p:nvGrpSpPr>
          <p:grpSpPr>
            <a:xfrm>
              <a:off x="9299714" y="2483929"/>
              <a:ext cx="980962" cy="286400"/>
              <a:chOff x="7174528" y="2488755"/>
              <a:chExt cx="980962" cy="286400"/>
            </a:xfrm>
            <a:grpFill/>
          </p:grpSpPr>
          <p:sp>
            <p:nvSpPr>
              <p:cNvPr id="195" name="矩形 194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6" name="文本框 195"/>
              <p:cNvSpPr txBox="1"/>
              <p:nvPr/>
            </p:nvSpPr>
            <p:spPr>
              <a:xfrm>
                <a:off x="7448224" y="2498156"/>
                <a:ext cx="646328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录音</a:t>
                </a:r>
              </a:p>
            </p:txBody>
          </p:sp>
        </p:grpSp>
        <p:pic>
          <p:nvPicPr>
            <p:cNvPr id="194" name="图片 19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0551" y="2524812"/>
              <a:ext cx="153574" cy="212746"/>
            </a:xfrm>
            <a:prstGeom prst="rect">
              <a:avLst/>
            </a:prstGeom>
            <a:grpFill/>
          </p:spPr>
        </p:pic>
      </p:grpSp>
      <p:sp>
        <p:nvSpPr>
          <p:cNvPr id="197" name="矩形 196"/>
          <p:cNvSpPr/>
          <p:nvPr/>
        </p:nvSpPr>
        <p:spPr>
          <a:xfrm>
            <a:off x="9729968" y="4269043"/>
            <a:ext cx="739597" cy="294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态度友好</a:t>
            </a:r>
          </a:p>
        </p:txBody>
      </p:sp>
      <p:pic>
        <p:nvPicPr>
          <p:cNvPr id="198" name="图片 197"/>
          <p:cNvPicPr>
            <a:picLocks noChangeAspect="1"/>
          </p:cNvPicPr>
          <p:nvPr/>
        </p:nvPicPr>
        <p:blipFill rotWithShape="1">
          <a:blip r:embed="rId8" cstate="email"/>
          <a:srcRect l="25" r="25"/>
          <a:stretch>
            <a:fillRect/>
          </a:stretch>
        </p:blipFill>
        <p:spPr>
          <a:xfrm>
            <a:off x="9622157" y="4338091"/>
            <a:ext cx="165518" cy="165600"/>
          </a:xfrm>
          <a:prstGeom prst="rect">
            <a:avLst/>
          </a:prstGeom>
        </p:spPr>
      </p:pic>
      <p:sp>
        <p:nvSpPr>
          <p:cNvPr id="199" name="矩形 198"/>
          <p:cNvSpPr/>
          <p:nvPr/>
        </p:nvSpPr>
        <p:spPr>
          <a:xfrm>
            <a:off x="10601044" y="4279200"/>
            <a:ext cx="739597" cy="2759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业务专业</a:t>
            </a:r>
          </a:p>
        </p:txBody>
      </p:sp>
      <p:pic>
        <p:nvPicPr>
          <p:cNvPr id="200" name="图片 199"/>
          <p:cNvPicPr>
            <a:picLocks noChangeAspect="1"/>
          </p:cNvPicPr>
          <p:nvPr/>
        </p:nvPicPr>
        <p:blipFill rotWithShape="1">
          <a:blip r:embed="rId8" cstate="email"/>
          <a:srcRect l="25" r="25"/>
          <a:stretch>
            <a:fillRect/>
          </a:stretch>
        </p:blipFill>
        <p:spPr>
          <a:xfrm>
            <a:off x="10493233" y="4348248"/>
            <a:ext cx="165518" cy="165600"/>
          </a:xfrm>
          <a:prstGeom prst="rect">
            <a:avLst/>
          </a:prstGeom>
        </p:spPr>
      </p:pic>
      <p:sp>
        <p:nvSpPr>
          <p:cNvPr id="201" name="矩形 200"/>
          <p:cNvSpPr/>
          <p:nvPr/>
        </p:nvSpPr>
        <p:spPr>
          <a:xfrm>
            <a:off x="6455993" y="5123048"/>
            <a:ext cx="4925248" cy="921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矩形 201"/>
          <p:cNvSpPr/>
          <p:nvPr/>
        </p:nvSpPr>
        <p:spPr>
          <a:xfrm>
            <a:off x="6596828" y="5190175"/>
            <a:ext cx="2742643" cy="30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库存管理</a:t>
            </a:r>
          </a:p>
        </p:txBody>
      </p:sp>
      <p:grpSp>
        <p:nvGrpSpPr>
          <p:cNvPr id="203" name="组合 202"/>
          <p:cNvGrpSpPr/>
          <p:nvPr/>
        </p:nvGrpSpPr>
        <p:grpSpPr>
          <a:xfrm>
            <a:off x="6694081" y="5619495"/>
            <a:ext cx="980962" cy="286400"/>
            <a:chOff x="7174528" y="2488755"/>
            <a:chExt cx="980962" cy="286400"/>
          </a:xfrm>
        </p:grpSpPr>
        <p:sp>
          <p:nvSpPr>
            <p:cNvPr id="204" name="矩形 203"/>
            <p:cNvSpPr/>
            <p:nvPr/>
          </p:nvSpPr>
          <p:spPr>
            <a:xfrm>
              <a:off x="7174528" y="2488755"/>
              <a:ext cx="980962" cy="286400"/>
            </a:xfrm>
            <a:prstGeom prst="rect">
              <a:avLst/>
            </a:pr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7453540" y="2498156"/>
              <a:ext cx="64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图片</a:t>
              </a:r>
            </a:p>
          </p:txBody>
        </p:sp>
        <p:pic>
          <p:nvPicPr>
            <p:cNvPr id="206" name="图片 20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10776" y="2566986"/>
              <a:ext cx="159308" cy="159386"/>
            </a:xfrm>
            <a:prstGeom prst="rect">
              <a:avLst/>
            </a:prstGeom>
          </p:spPr>
        </p:pic>
      </p:grpSp>
      <p:grpSp>
        <p:nvGrpSpPr>
          <p:cNvPr id="207" name="组合 206"/>
          <p:cNvGrpSpPr/>
          <p:nvPr/>
        </p:nvGrpSpPr>
        <p:grpSpPr>
          <a:xfrm>
            <a:off x="7775168" y="5619495"/>
            <a:ext cx="980962" cy="286400"/>
            <a:chOff x="8255615" y="2488755"/>
            <a:chExt cx="980962" cy="286400"/>
          </a:xfrm>
        </p:grpSpPr>
        <p:grpSp>
          <p:nvGrpSpPr>
            <p:cNvPr id="208" name="组合 207"/>
            <p:cNvGrpSpPr/>
            <p:nvPr/>
          </p:nvGrpSpPr>
          <p:grpSpPr>
            <a:xfrm>
              <a:off x="8255615" y="2488755"/>
              <a:ext cx="980962" cy="286400"/>
              <a:chOff x="7174528" y="2488755"/>
              <a:chExt cx="980962" cy="286400"/>
            </a:xfrm>
          </p:grpSpPr>
          <p:sp>
            <p:nvSpPr>
              <p:cNvPr id="210" name="矩形 209"/>
              <p:cNvSpPr/>
              <p:nvPr/>
            </p:nvSpPr>
            <p:spPr>
              <a:xfrm>
                <a:off x="7174528" y="2488755"/>
                <a:ext cx="980962" cy="286400"/>
              </a:xfrm>
              <a:prstGeom prst="rect">
                <a:avLst/>
              </a:prstGeom>
              <a:solidFill>
                <a:srgbClr val="BF18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1" name="文本框 210"/>
              <p:cNvSpPr txBox="1"/>
              <p:nvPr/>
            </p:nvSpPr>
            <p:spPr>
              <a:xfrm>
                <a:off x="7463066" y="2498156"/>
                <a:ext cx="646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视频</a:t>
                </a:r>
              </a:p>
            </p:txBody>
          </p:sp>
        </p:grpSp>
        <p:pic>
          <p:nvPicPr>
            <p:cNvPr id="209" name="图片 20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5407" y="2560743"/>
              <a:ext cx="252665" cy="160866"/>
            </a:xfrm>
            <a:prstGeom prst="rect">
              <a:avLst/>
            </a:prstGeom>
          </p:spPr>
        </p:pic>
      </p:grpSp>
      <p:sp>
        <p:nvSpPr>
          <p:cNvPr id="212" name="矩形 211"/>
          <p:cNvSpPr/>
          <p:nvPr/>
        </p:nvSpPr>
        <p:spPr>
          <a:xfrm>
            <a:off x="10536722" y="5195785"/>
            <a:ext cx="739597" cy="2759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¥369362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1223316" y="4457344"/>
            <a:ext cx="4541267" cy="669616"/>
            <a:chOff x="6168008" y="3504972"/>
            <a:chExt cx="4541267" cy="669616"/>
          </a:xfrm>
        </p:grpSpPr>
        <p:sp>
          <p:nvSpPr>
            <p:cNvPr id="214" name="i$liḋe-Oval 21"/>
            <p:cNvSpPr/>
            <p:nvPr/>
          </p:nvSpPr>
          <p:spPr>
            <a:xfrm>
              <a:off x="6168008" y="367053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i="1" dirty="0"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215" name="矩形 214"/>
            <p:cNvSpPr/>
            <p:nvPr/>
          </p:nvSpPr>
          <p:spPr>
            <a:xfrm>
              <a:off x="6820508" y="3824622"/>
              <a:ext cx="3888767" cy="303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可根据不同的角色不同的权限，制定巡检计划和任务</a:t>
              </a:r>
            </a:p>
          </p:txBody>
        </p:sp>
        <p:sp>
          <p:nvSpPr>
            <p:cNvPr id="216" name="矩形 215"/>
            <p:cNvSpPr/>
            <p:nvPr/>
          </p:nvSpPr>
          <p:spPr>
            <a:xfrm>
              <a:off x="6820507" y="3504972"/>
              <a:ext cx="31047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角色权限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218722" y="5383436"/>
            <a:ext cx="4541267" cy="815876"/>
            <a:chOff x="6168008" y="3504972"/>
            <a:chExt cx="4541267" cy="815876"/>
          </a:xfrm>
        </p:grpSpPr>
        <p:sp>
          <p:nvSpPr>
            <p:cNvPr id="127" name="i$liḋe-Oval 21"/>
            <p:cNvSpPr/>
            <p:nvPr/>
          </p:nvSpPr>
          <p:spPr>
            <a:xfrm>
              <a:off x="6168008" y="367053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i="1" dirty="0">
                  <a:latin typeface="Century Gothic" panose="020B0502020202020204" pitchFamily="34" charset="0"/>
                </a:rPr>
                <a:t>05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820508" y="3824622"/>
              <a:ext cx="3888767" cy="4962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PC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后台可添加异常处理人，发现异常，系统自动发送给异常处理人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6820507" y="3504972"/>
              <a:ext cx="31047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异常处理人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0034957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1268987" y="3093434"/>
            <a:ext cx="213378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规定动作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验证方式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249937" y="3517105"/>
            <a:ext cx="2370874" cy="3139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巡检项的注意事项，巡检规范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9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21" name="文本框 20"/>
            <p:cNvSpPr txBox="1"/>
            <p:nvPr/>
          </p:nvSpPr>
          <p:spPr>
            <a:xfrm>
              <a:off x="2204270" y="458879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C00000"/>
                  </a:solidFill>
                </a:rPr>
                <a:t>设置</a:t>
              </a:r>
              <a:r>
                <a:rPr lang="zh-CN" altLang="en-US" sz="3200" b="1" dirty="0" smtClean="0"/>
                <a:t>规定动作</a:t>
              </a:r>
              <a:r>
                <a:rPr lang="zh-CN" altLang="en-US" sz="3200" b="1" dirty="0"/>
                <a:t>、验证方式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PC terminal data record</a:t>
              </a:r>
            </a:p>
          </p:txBody>
        </p:sp>
      </p:grpSp>
      <p:sp>
        <p:nvSpPr>
          <p:cNvPr id="29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2644" y="1811867"/>
            <a:ext cx="6468315" cy="4199188"/>
          </a:xfrm>
          <a:prstGeom prst="rect">
            <a:avLst/>
          </a:prstGeom>
          <a:effectLst>
            <a:outerShdw blurRad="304800" dist="50800" dir="5400000" sx="102000" sy="102000" algn="ctr" rotWithShape="0">
              <a:schemeClr val="tx1">
                <a:lumMod val="95000"/>
                <a:lumOff val="5000"/>
                <a:alpha val="15000"/>
              </a:schemeClr>
            </a:outerShdw>
          </a:effectLst>
        </p:spPr>
      </p:pic>
      <p:cxnSp>
        <p:nvCxnSpPr>
          <p:cNvPr id="7" name="直接箭头连接符 6"/>
          <p:cNvCxnSpPr/>
          <p:nvPr/>
        </p:nvCxnSpPr>
        <p:spPr>
          <a:xfrm>
            <a:off x="3402768" y="3674071"/>
            <a:ext cx="1414765" cy="974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742974" y="1899184"/>
            <a:ext cx="213378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异常处理人设置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27128" y="2322855"/>
            <a:ext cx="3110240" cy="5162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助农巡检中出现异常情况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，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异常处理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人会收到推送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99045" y="2477627"/>
            <a:ext cx="2585070" cy="3143274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596836" y="5759329"/>
            <a:ext cx="989488" cy="3139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扫码巡检</a:t>
            </a:r>
          </a:p>
        </p:txBody>
      </p:sp>
      <p:sp>
        <p:nvSpPr>
          <p:cNvPr id="50" name="矩形 49"/>
          <p:cNvSpPr/>
          <p:nvPr/>
        </p:nvSpPr>
        <p:spPr>
          <a:xfrm>
            <a:off x="5876719" y="2477627"/>
            <a:ext cx="2596217" cy="3143274"/>
          </a:xfrm>
          <a:prstGeom prst="rect">
            <a:avLst/>
          </a:pr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587094" y="5778437"/>
            <a:ext cx="1978976" cy="2948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发现异常</a:t>
            </a:r>
          </a:p>
        </p:txBody>
      </p:sp>
      <p:sp>
        <p:nvSpPr>
          <p:cNvPr id="54" name="矩形 53"/>
          <p:cNvSpPr/>
          <p:nvPr/>
        </p:nvSpPr>
        <p:spPr>
          <a:xfrm>
            <a:off x="9035738" y="2477627"/>
            <a:ext cx="2585070" cy="3111842"/>
          </a:xfrm>
          <a:prstGeom prst="rect">
            <a:avLst/>
          </a:prstGeom>
          <a:blipFill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9641832" y="5725463"/>
            <a:ext cx="1978976" cy="2948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推送给异常处理人</a:t>
            </a:r>
          </a:p>
        </p:txBody>
      </p:sp>
      <p:sp>
        <p:nvSpPr>
          <p:cNvPr id="3" name="对话气泡: 圆角矩形 2"/>
          <p:cNvSpPr/>
          <p:nvPr/>
        </p:nvSpPr>
        <p:spPr>
          <a:xfrm>
            <a:off x="9702800" y="1656773"/>
            <a:ext cx="2066916" cy="408582"/>
          </a:xfrm>
          <a:custGeom>
            <a:avLst/>
            <a:gdLst>
              <a:gd name="connsiteX0" fmla="*/ 0 w 918020"/>
              <a:gd name="connsiteY0" fmla="*/ 41128 h 246765"/>
              <a:gd name="connsiteX1" fmla="*/ 41128 w 918020"/>
              <a:gd name="connsiteY1" fmla="*/ 0 h 246765"/>
              <a:gd name="connsiteX2" fmla="*/ 153003 w 918020"/>
              <a:gd name="connsiteY2" fmla="*/ 0 h 246765"/>
              <a:gd name="connsiteX3" fmla="*/ 153003 w 918020"/>
              <a:gd name="connsiteY3" fmla="*/ 0 h 246765"/>
              <a:gd name="connsiteX4" fmla="*/ 382508 w 918020"/>
              <a:gd name="connsiteY4" fmla="*/ 0 h 246765"/>
              <a:gd name="connsiteX5" fmla="*/ 876892 w 918020"/>
              <a:gd name="connsiteY5" fmla="*/ 0 h 246765"/>
              <a:gd name="connsiteX6" fmla="*/ 918020 w 918020"/>
              <a:gd name="connsiteY6" fmla="*/ 41128 h 246765"/>
              <a:gd name="connsiteX7" fmla="*/ 918020 w 918020"/>
              <a:gd name="connsiteY7" fmla="*/ 143946 h 246765"/>
              <a:gd name="connsiteX8" fmla="*/ 918020 w 918020"/>
              <a:gd name="connsiteY8" fmla="*/ 143946 h 246765"/>
              <a:gd name="connsiteX9" fmla="*/ 918020 w 918020"/>
              <a:gd name="connsiteY9" fmla="*/ 205638 h 246765"/>
              <a:gd name="connsiteX10" fmla="*/ 918020 w 918020"/>
              <a:gd name="connsiteY10" fmla="*/ 205637 h 246765"/>
              <a:gd name="connsiteX11" fmla="*/ 876892 w 918020"/>
              <a:gd name="connsiteY11" fmla="*/ 246765 h 246765"/>
              <a:gd name="connsiteX12" fmla="*/ 382508 w 918020"/>
              <a:gd name="connsiteY12" fmla="*/ 246765 h 246765"/>
              <a:gd name="connsiteX13" fmla="*/ 267759 w 918020"/>
              <a:gd name="connsiteY13" fmla="*/ 277611 h 246765"/>
              <a:gd name="connsiteX14" fmla="*/ 153003 w 918020"/>
              <a:gd name="connsiteY14" fmla="*/ 246765 h 246765"/>
              <a:gd name="connsiteX15" fmla="*/ 41128 w 918020"/>
              <a:gd name="connsiteY15" fmla="*/ 246765 h 246765"/>
              <a:gd name="connsiteX16" fmla="*/ 0 w 918020"/>
              <a:gd name="connsiteY16" fmla="*/ 205637 h 246765"/>
              <a:gd name="connsiteX17" fmla="*/ 0 w 918020"/>
              <a:gd name="connsiteY17" fmla="*/ 205638 h 246765"/>
              <a:gd name="connsiteX18" fmla="*/ 0 w 918020"/>
              <a:gd name="connsiteY18" fmla="*/ 143946 h 246765"/>
              <a:gd name="connsiteX19" fmla="*/ 0 w 918020"/>
              <a:gd name="connsiteY19" fmla="*/ 143946 h 246765"/>
              <a:gd name="connsiteX20" fmla="*/ 0 w 918020"/>
              <a:gd name="connsiteY20" fmla="*/ 41128 h 246765"/>
              <a:gd name="connsiteX0-1" fmla="*/ 0 w 918020"/>
              <a:gd name="connsiteY0-2" fmla="*/ 41128 h 277611"/>
              <a:gd name="connsiteX1-3" fmla="*/ 41128 w 918020"/>
              <a:gd name="connsiteY1-4" fmla="*/ 0 h 277611"/>
              <a:gd name="connsiteX2-5" fmla="*/ 153003 w 918020"/>
              <a:gd name="connsiteY2-6" fmla="*/ 0 h 277611"/>
              <a:gd name="connsiteX3-7" fmla="*/ 153003 w 918020"/>
              <a:gd name="connsiteY3-8" fmla="*/ 0 h 277611"/>
              <a:gd name="connsiteX4-9" fmla="*/ 382508 w 918020"/>
              <a:gd name="connsiteY4-10" fmla="*/ 0 h 277611"/>
              <a:gd name="connsiteX5-11" fmla="*/ 876892 w 918020"/>
              <a:gd name="connsiteY5-12" fmla="*/ 0 h 277611"/>
              <a:gd name="connsiteX6-13" fmla="*/ 918020 w 918020"/>
              <a:gd name="connsiteY6-14" fmla="*/ 41128 h 277611"/>
              <a:gd name="connsiteX7-15" fmla="*/ 918020 w 918020"/>
              <a:gd name="connsiteY7-16" fmla="*/ 143946 h 277611"/>
              <a:gd name="connsiteX8-17" fmla="*/ 918020 w 918020"/>
              <a:gd name="connsiteY8-18" fmla="*/ 143946 h 277611"/>
              <a:gd name="connsiteX9-19" fmla="*/ 918020 w 918020"/>
              <a:gd name="connsiteY9-20" fmla="*/ 205638 h 277611"/>
              <a:gd name="connsiteX10-21" fmla="*/ 918020 w 918020"/>
              <a:gd name="connsiteY10-22" fmla="*/ 205637 h 277611"/>
              <a:gd name="connsiteX11-23" fmla="*/ 876892 w 918020"/>
              <a:gd name="connsiteY11-24" fmla="*/ 246765 h 277611"/>
              <a:gd name="connsiteX12-25" fmla="*/ 325358 w 918020"/>
              <a:gd name="connsiteY12-26" fmla="*/ 242002 h 277611"/>
              <a:gd name="connsiteX13-27" fmla="*/ 267759 w 918020"/>
              <a:gd name="connsiteY13-28" fmla="*/ 277611 h 277611"/>
              <a:gd name="connsiteX14-29" fmla="*/ 153003 w 918020"/>
              <a:gd name="connsiteY14-30" fmla="*/ 246765 h 277611"/>
              <a:gd name="connsiteX15-31" fmla="*/ 41128 w 918020"/>
              <a:gd name="connsiteY15-32" fmla="*/ 246765 h 277611"/>
              <a:gd name="connsiteX16-33" fmla="*/ 0 w 918020"/>
              <a:gd name="connsiteY16-34" fmla="*/ 205637 h 277611"/>
              <a:gd name="connsiteX17-35" fmla="*/ 0 w 918020"/>
              <a:gd name="connsiteY17-36" fmla="*/ 205638 h 277611"/>
              <a:gd name="connsiteX18-37" fmla="*/ 0 w 918020"/>
              <a:gd name="connsiteY18-38" fmla="*/ 143946 h 277611"/>
              <a:gd name="connsiteX19-39" fmla="*/ 0 w 918020"/>
              <a:gd name="connsiteY19-40" fmla="*/ 143946 h 277611"/>
              <a:gd name="connsiteX20-41" fmla="*/ 0 w 918020"/>
              <a:gd name="connsiteY20-42" fmla="*/ 41128 h 277611"/>
              <a:gd name="connsiteX0-43" fmla="*/ 0 w 918020"/>
              <a:gd name="connsiteY0-44" fmla="*/ 41128 h 277611"/>
              <a:gd name="connsiteX1-45" fmla="*/ 41128 w 918020"/>
              <a:gd name="connsiteY1-46" fmla="*/ 0 h 277611"/>
              <a:gd name="connsiteX2-47" fmla="*/ 153003 w 918020"/>
              <a:gd name="connsiteY2-48" fmla="*/ 0 h 277611"/>
              <a:gd name="connsiteX3-49" fmla="*/ 153003 w 918020"/>
              <a:gd name="connsiteY3-50" fmla="*/ 0 h 277611"/>
              <a:gd name="connsiteX4-51" fmla="*/ 382508 w 918020"/>
              <a:gd name="connsiteY4-52" fmla="*/ 0 h 277611"/>
              <a:gd name="connsiteX5-53" fmla="*/ 876892 w 918020"/>
              <a:gd name="connsiteY5-54" fmla="*/ 0 h 277611"/>
              <a:gd name="connsiteX6-55" fmla="*/ 918020 w 918020"/>
              <a:gd name="connsiteY6-56" fmla="*/ 41128 h 277611"/>
              <a:gd name="connsiteX7-57" fmla="*/ 918020 w 918020"/>
              <a:gd name="connsiteY7-58" fmla="*/ 143946 h 277611"/>
              <a:gd name="connsiteX8-59" fmla="*/ 918020 w 918020"/>
              <a:gd name="connsiteY8-60" fmla="*/ 143946 h 277611"/>
              <a:gd name="connsiteX9-61" fmla="*/ 918020 w 918020"/>
              <a:gd name="connsiteY9-62" fmla="*/ 205638 h 277611"/>
              <a:gd name="connsiteX10-63" fmla="*/ 918020 w 918020"/>
              <a:gd name="connsiteY10-64" fmla="*/ 205637 h 277611"/>
              <a:gd name="connsiteX11-65" fmla="*/ 876892 w 918020"/>
              <a:gd name="connsiteY11-66" fmla="*/ 246765 h 277611"/>
              <a:gd name="connsiteX12-67" fmla="*/ 325358 w 918020"/>
              <a:gd name="connsiteY12-68" fmla="*/ 242002 h 277611"/>
              <a:gd name="connsiteX13-69" fmla="*/ 267759 w 918020"/>
              <a:gd name="connsiteY13-70" fmla="*/ 277611 h 277611"/>
              <a:gd name="connsiteX14-71" fmla="*/ 200628 w 918020"/>
              <a:gd name="connsiteY14-72" fmla="*/ 246765 h 277611"/>
              <a:gd name="connsiteX15-73" fmla="*/ 41128 w 918020"/>
              <a:gd name="connsiteY15-74" fmla="*/ 246765 h 277611"/>
              <a:gd name="connsiteX16-75" fmla="*/ 0 w 918020"/>
              <a:gd name="connsiteY16-76" fmla="*/ 205637 h 277611"/>
              <a:gd name="connsiteX17-77" fmla="*/ 0 w 918020"/>
              <a:gd name="connsiteY17-78" fmla="*/ 205638 h 277611"/>
              <a:gd name="connsiteX18-79" fmla="*/ 0 w 918020"/>
              <a:gd name="connsiteY18-80" fmla="*/ 143946 h 277611"/>
              <a:gd name="connsiteX19-81" fmla="*/ 0 w 918020"/>
              <a:gd name="connsiteY19-82" fmla="*/ 143946 h 277611"/>
              <a:gd name="connsiteX20-83" fmla="*/ 0 w 918020"/>
              <a:gd name="connsiteY20-84" fmla="*/ 41128 h 277611"/>
              <a:gd name="connsiteX0-85" fmla="*/ 0 w 918020"/>
              <a:gd name="connsiteY0-86" fmla="*/ 41128 h 277611"/>
              <a:gd name="connsiteX1-87" fmla="*/ 41128 w 918020"/>
              <a:gd name="connsiteY1-88" fmla="*/ 0 h 277611"/>
              <a:gd name="connsiteX2-89" fmla="*/ 153003 w 918020"/>
              <a:gd name="connsiteY2-90" fmla="*/ 0 h 277611"/>
              <a:gd name="connsiteX3-91" fmla="*/ 153003 w 918020"/>
              <a:gd name="connsiteY3-92" fmla="*/ 0 h 277611"/>
              <a:gd name="connsiteX4-93" fmla="*/ 382508 w 918020"/>
              <a:gd name="connsiteY4-94" fmla="*/ 0 h 277611"/>
              <a:gd name="connsiteX5-95" fmla="*/ 876892 w 918020"/>
              <a:gd name="connsiteY5-96" fmla="*/ 0 h 277611"/>
              <a:gd name="connsiteX6-97" fmla="*/ 918020 w 918020"/>
              <a:gd name="connsiteY6-98" fmla="*/ 41128 h 277611"/>
              <a:gd name="connsiteX7-99" fmla="*/ 918020 w 918020"/>
              <a:gd name="connsiteY7-100" fmla="*/ 143946 h 277611"/>
              <a:gd name="connsiteX8-101" fmla="*/ 918020 w 918020"/>
              <a:gd name="connsiteY8-102" fmla="*/ 143946 h 277611"/>
              <a:gd name="connsiteX9-103" fmla="*/ 918020 w 918020"/>
              <a:gd name="connsiteY9-104" fmla="*/ 205638 h 277611"/>
              <a:gd name="connsiteX10-105" fmla="*/ 918020 w 918020"/>
              <a:gd name="connsiteY10-106" fmla="*/ 205637 h 277611"/>
              <a:gd name="connsiteX11-107" fmla="*/ 876892 w 918020"/>
              <a:gd name="connsiteY11-108" fmla="*/ 246765 h 277611"/>
              <a:gd name="connsiteX12-109" fmla="*/ 308689 w 918020"/>
              <a:gd name="connsiteY12-110" fmla="*/ 242002 h 277611"/>
              <a:gd name="connsiteX13-111" fmla="*/ 267759 w 918020"/>
              <a:gd name="connsiteY13-112" fmla="*/ 277611 h 277611"/>
              <a:gd name="connsiteX14-113" fmla="*/ 200628 w 918020"/>
              <a:gd name="connsiteY14-114" fmla="*/ 246765 h 277611"/>
              <a:gd name="connsiteX15-115" fmla="*/ 41128 w 918020"/>
              <a:gd name="connsiteY15-116" fmla="*/ 246765 h 277611"/>
              <a:gd name="connsiteX16-117" fmla="*/ 0 w 918020"/>
              <a:gd name="connsiteY16-118" fmla="*/ 205637 h 277611"/>
              <a:gd name="connsiteX17-119" fmla="*/ 0 w 918020"/>
              <a:gd name="connsiteY17-120" fmla="*/ 205638 h 277611"/>
              <a:gd name="connsiteX18-121" fmla="*/ 0 w 918020"/>
              <a:gd name="connsiteY18-122" fmla="*/ 143946 h 277611"/>
              <a:gd name="connsiteX19-123" fmla="*/ 0 w 918020"/>
              <a:gd name="connsiteY19-124" fmla="*/ 143946 h 277611"/>
              <a:gd name="connsiteX20-125" fmla="*/ 0 w 918020"/>
              <a:gd name="connsiteY20-126" fmla="*/ 41128 h 277611"/>
              <a:gd name="connsiteX0-127" fmla="*/ 0 w 918020"/>
              <a:gd name="connsiteY0-128" fmla="*/ 41128 h 277611"/>
              <a:gd name="connsiteX1-129" fmla="*/ 41128 w 918020"/>
              <a:gd name="connsiteY1-130" fmla="*/ 0 h 277611"/>
              <a:gd name="connsiteX2-131" fmla="*/ 153003 w 918020"/>
              <a:gd name="connsiteY2-132" fmla="*/ 0 h 277611"/>
              <a:gd name="connsiteX3-133" fmla="*/ 153003 w 918020"/>
              <a:gd name="connsiteY3-134" fmla="*/ 0 h 277611"/>
              <a:gd name="connsiteX4-135" fmla="*/ 382508 w 918020"/>
              <a:gd name="connsiteY4-136" fmla="*/ 0 h 277611"/>
              <a:gd name="connsiteX5-137" fmla="*/ 876892 w 918020"/>
              <a:gd name="connsiteY5-138" fmla="*/ 0 h 277611"/>
              <a:gd name="connsiteX6-139" fmla="*/ 918020 w 918020"/>
              <a:gd name="connsiteY6-140" fmla="*/ 41128 h 277611"/>
              <a:gd name="connsiteX7-141" fmla="*/ 918020 w 918020"/>
              <a:gd name="connsiteY7-142" fmla="*/ 143946 h 277611"/>
              <a:gd name="connsiteX8-143" fmla="*/ 918020 w 918020"/>
              <a:gd name="connsiteY8-144" fmla="*/ 143946 h 277611"/>
              <a:gd name="connsiteX9-145" fmla="*/ 918020 w 918020"/>
              <a:gd name="connsiteY9-146" fmla="*/ 205638 h 277611"/>
              <a:gd name="connsiteX10-147" fmla="*/ 918020 w 918020"/>
              <a:gd name="connsiteY10-148" fmla="*/ 205637 h 277611"/>
              <a:gd name="connsiteX11-149" fmla="*/ 876892 w 918020"/>
              <a:gd name="connsiteY11-150" fmla="*/ 246765 h 277611"/>
              <a:gd name="connsiteX12-151" fmla="*/ 308689 w 918020"/>
              <a:gd name="connsiteY12-152" fmla="*/ 242002 h 277611"/>
              <a:gd name="connsiteX13-153" fmla="*/ 267759 w 918020"/>
              <a:gd name="connsiteY13-154" fmla="*/ 277611 h 277611"/>
              <a:gd name="connsiteX14-155" fmla="*/ 233965 w 918020"/>
              <a:gd name="connsiteY14-156" fmla="*/ 249146 h 277611"/>
              <a:gd name="connsiteX15-157" fmla="*/ 41128 w 918020"/>
              <a:gd name="connsiteY15-158" fmla="*/ 246765 h 277611"/>
              <a:gd name="connsiteX16-159" fmla="*/ 0 w 918020"/>
              <a:gd name="connsiteY16-160" fmla="*/ 205637 h 277611"/>
              <a:gd name="connsiteX17-161" fmla="*/ 0 w 918020"/>
              <a:gd name="connsiteY17-162" fmla="*/ 205638 h 277611"/>
              <a:gd name="connsiteX18-163" fmla="*/ 0 w 918020"/>
              <a:gd name="connsiteY18-164" fmla="*/ 143946 h 277611"/>
              <a:gd name="connsiteX19-165" fmla="*/ 0 w 918020"/>
              <a:gd name="connsiteY19-166" fmla="*/ 143946 h 277611"/>
              <a:gd name="connsiteX20-167" fmla="*/ 0 w 918020"/>
              <a:gd name="connsiteY20-168" fmla="*/ 41128 h 277611"/>
              <a:gd name="connsiteX0-169" fmla="*/ 0 w 918020"/>
              <a:gd name="connsiteY0-170" fmla="*/ 41128 h 277611"/>
              <a:gd name="connsiteX1-171" fmla="*/ 41128 w 918020"/>
              <a:gd name="connsiteY1-172" fmla="*/ 0 h 277611"/>
              <a:gd name="connsiteX2-173" fmla="*/ 153003 w 918020"/>
              <a:gd name="connsiteY2-174" fmla="*/ 0 h 277611"/>
              <a:gd name="connsiteX3-175" fmla="*/ 153003 w 918020"/>
              <a:gd name="connsiteY3-176" fmla="*/ 0 h 277611"/>
              <a:gd name="connsiteX4-177" fmla="*/ 382508 w 918020"/>
              <a:gd name="connsiteY4-178" fmla="*/ 0 h 277611"/>
              <a:gd name="connsiteX5-179" fmla="*/ 876892 w 918020"/>
              <a:gd name="connsiteY5-180" fmla="*/ 0 h 277611"/>
              <a:gd name="connsiteX6-181" fmla="*/ 918020 w 918020"/>
              <a:gd name="connsiteY6-182" fmla="*/ 41128 h 277611"/>
              <a:gd name="connsiteX7-183" fmla="*/ 918020 w 918020"/>
              <a:gd name="connsiteY7-184" fmla="*/ 143946 h 277611"/>
              <a:gd name="connsiteX8-185" fmla="*/ 918020 w 918020"/>
              <a:gd name="connsiteY8-186" fmla="*/ 143946 h 277611"/>
              <a:gd name="connsiteX9-187" fmla="*/ 918020 w 918020"/>
              <a:gd name="connsiteY9-188" fmla="*/ 205638 h 277611"/>
              <a:gd name="connsiteX10-189" fmla="*/ 918020 w 918020"/>
              <a:gd name="connsiteY10-190" fmla="*/ 205637 h 277611"/>
              <a:gd name="connsiteX11-191" fmla="*/ 876892 w 918020"/>
              <a:gd name="connsiteY11-192" fmla="*/ 246765 h 277611"/>
              <a:gd name="connsiteX12-193" fmla="*/ 313451 w 918020"/>
              <a:gd name="connsiteY12-194" fmla="*/ 244383 h 277611"/>
              <a:gd name="connsiteX13-195" fmla="*/ 267759 w 918020"/>
              <a:gd name="connsiteY13-196" fmla="*/ 277611 h 277611"/>
              <a:gd name="connsiteX14-197" fmla="*/ 233965 w 918020"/>
              <a:gd name="connsiteY14-198" fmla="*/ 249146 h 277611"/>
              <a:gd name="connsiteX15-199" fmla="*/ 41128 w 918020"/>
              <a:gd name="connsiteY15-200" fmla="*/ 246765 h 277611"/>
              <a:gd name="connsiteX16-201" fmla="*/ 0 w 918020"/>
              <a:gd name="connsiteY16-202" fmla="*/ 205637 h 277611"/>
              <a:gd name="connsiteX17-203" fmla="*/ 0 w 918020"/>
              <a:gd name="connsiteY17-204" fmla="*/ 205638 h 277611"/>
              <a:gd name="connsiteX18-205" fmla="*/ 0 w 918020"/>
              <a:gd name="connsiteY18-206" fmla="*/ 143946 h 277611"/>
              <a:gd name="connsiteX19-207" fmla="*/ 0 w 918020"/>
              <a:gd name="connsiteY19-208" fmla="*/ 143946 h 277611"/>
              <a:gd name="connsiteX20-209" fmla="*/ 0 w 918020"/>
              <a:gd name="connsiteY20-210" fmla="*/ 41128 h 2776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918020" h="277611">
                <a:moveTo>
                  <a:pt x="0" y="41128"/>
                </a:moveTo>
                <a:cubicBezTo>
                  <a:pt x="0" y="18414"/>
                  <a:pt x="18414" y="0"/>
                  <a:pt x="41128" y="0"/>
                </a:cubicBezTo>
                <a:lnTo>
                  <a:pt x="153003" y="0"/>
                </a:lnTo>
                <a:lnTo>
                  <a:pt x="153003" y="0"/>
                </a:lnTo>
                <a:lnTo>
                  <a:pt x="382508" y="0"/>
                </a:lnTo>
                <a:lnTo>
                  <a:pt x="876892" y="0"/>
                </a:lnTo>
                <a:cubicBezTo>
                  <a:pt x="899606" y="0"/>
                  <a:pt x="918020" y="18414"/>
                  <a:pt x="918020" y="41128"/>
                </a:cubicBezTo>
                <a:lnTo>
                  <a:pt x="918020" y="143946"/>
                </a:lnTo>
                <a:lnTo>
                  <a:pt x="918020" y="143946"/>
                </a:lnTo>
                <a:lnTo>
                  <a:pt x="918020" y="205638"/>
                </a:lnTo>
                <a:lnTo>
                  <a:pt x="918020" y="205637"/>
                </a:lnTo>
                <a:cubicBezTo>
                  <a:pt x="918020" y="228351"/>
                  <a:pt x="899606" y="246765"/>
                  <a:pt x="876892" y="246765"/>
                </a:cubicBezTo>
                <a:lnTo>
                  <a:pt x="313451" y="244383"/>
                </a:lnTo>
                <a:lnTo>
                  <a:pt x="267759" y="277611"/>
                </a:lnTo>
                <a:lnTo>
                  <a:pt x="233965" y="249146"/>
                </a:lnTo>
                <a:lnTo>
                  <a:pt x="41128" y="246765"/>
                </a:lnTo>
                <a:cubicBezTo>
                  <a:pt x="18414" y="246765"/>
                  <a:pt x="0" y="228351"/>
                  <a:pt x="0" y="205637"/>
                </a:cubicBezTo>
                <a:lnTo>
                  <a:pt x="0" y="205638"/>
                </a:lnTo>
                <a:lnTo>
                  <a:pt x="0" y="143946"/>
                </a:lnTo>
                <a:lnTo>
                  <a:pt x="0" y="143946"/>
                </a:lnTo>
                <a:lnTo>
                  <a:pt x="0" y="4112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收到一</a:t>
            </a:r>
            <a:r>
              <a:rPr lang="zh-CN" altLang="en-US" sz="1400" dirty="0" smtClean="0"/>
              <a:t>条</a:t>
            </a:r>
            <a:r>
              <a:rPr lang="zh-CN" altLang="en-US" sz="1400" dirty="0"/>
              <a:t>巡检</a:t>
            </a:r>
            <a:r>
              <a:rPr lang="zh-CN" altLang="en-US" sz="1400" dirty="0" smtClean="0"/>
              <a:t>异常工单</a:t>
            </a:r>
            <a:endParaRPr lang="zh-CN" altLang="en-US" sz="1400" dirty="0"/>
          </a:p>
        </p:txBody>
      </p:sp>
      <p:sp>
        <p:nvSpPr>
          <p:cNvPr id="36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282248" y="531861"/>
            <a:ext cx="6623625" cy="791131"/>
            <a:chOff x="2204270" y="458879"/>
            <a:chExt cx="6623625" cy="791131"/>
          </a:xfrm>
        </p:grpSpPr>
        <p:sp>
          <p:nvSpPr>
            <p:cNvPr id="38" name="文本框 37"/>
            <p:cNvSpPr txBox="1"/>
            <p:nvPr/>
          </p:nvSpPr>
          <p:spPr>
            <a:xfrm>
              <a:off x="2204270" y="458879"/>
              <a:ext cx="3877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设置</a:t>
              </a:r>
              <a:r>
                <a:rPr lang="zh-CN" altLang="en-US" sz="3200" b="1" dirty="0" smtClean="0"/>
                <a:t>巡检异常处理</a:t>
              </a:r>
              <a:r>
                <a:rPr lang="zh-CN" altLang="en-US" sz="3200" b="1" dirty="0"/>
                <a:t>人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PC terminal data record</a:t>
              </a:r>
            </a:p>
          </p:txBody>
        </p:sp>
      </p:grpSp>
      <p:sp>
        <p:nvSpPr>
          <p:cNvPr id="40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10114600" y="2093937"/>
            <a:ext cx="516720" cy="2139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301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242370" y="458879"/>
            <a:ext cx="6623625" cy="808319"/>
            <a:chOff x="2204270" y="458879"/>
            <a:chExt cx="6623625" cy="808319"/>
          </a:xfrm>
        </p:grpSpPr>
        <p:sp>
          <p:nvSpPr>
            <p:cNvPr id="10" name="文本框 9"/>
            <p:cNvSpPr txBox="1"/>
            <p:nvPr/>
          </p:nvSpPr>
          <p:spPr>
            <a:xfrm>
              <a:off x="2204270" y="45887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设置</a:t>
              </a:r>
              <a:r>
                <a:rPr lang="zh-CN" altLang="en-US" sz="3200" b="1" dirty="0" smtClean="0"/>
                <a:t>巡检</a:t>
              </a:r>
              <a:r>
                <a:rPr lang="zh-CN" altLang="en-US" sz="3200" b="1" dirty="0"/>
                <a:t>规则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04270" y="965573"/>
              <a:ext cx="6623625" cy="301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Inspection rules</a:t>
              </a:r>
            </a:p>
          </p:txBody>
        </p:sp>
      </p:grpSp>
      <p:sp>
        <p:nvSpPr>
          <p:cNvPr id="12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52309" y="1294727"/>
            <a:ext cx="4775111" cy="2946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进一步完善巡检点设置，更完美，更人性化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85" name="Group 1"/>
          <p:cNvGrpSpPr/>
          <p:nvPr/>
        </p:nvGrpSpPr>
        <p:grpSpPr>
          <a:xfrm>
            <a:off x="1036741" y="2635021"/>
            <a:ext cx="2210749" cy="3364268"/>
            <a:chOff x="804628" y="1634749"/>
            <a:chExt cx="2974948" cy="4527208"/>
          </a:xfrm>
        </p:grpSpPr>
        <p:sp>
          <p:nvSpPr>
            <p:cNvPr id="86" name="Freeform 60"/>
            <p:cNvSpPr/>
            <p:nvPr/>
          </p:nvSpPr>
          <p:spPr bwMode="auto">
            <a:xfrm>
              <a:off x="1976520" y="5988551"/>
              <a:ext cx="633028" cy="173406"/>
            </a:xfrm>
            <a:custGeom>
              <a:avLst/>
              <a:gdLst>
                <a:gd name="T0" fmla="*/ 457 w 679"/>
                <a:gd name="T1" fmla="*/ 186 h 186"/>
                <a:gd name="T2" fmla="*/ 220 w 679"/>
                <a:gd name="T3" fmla="*/ 186 h 186"/>
                <a:gd name="T4" fmla="*/ 0 w 679"/>
                <a:gd name="T5" fmla="*/ 0 h 186"/>
                <a:gd name="T6" fmla="*/ 679 w 679"/>
                <a:gd name="T7" fmla="*/ 0 h 186"/>
                <a:gd name="T8" fmla="*/ 457 w 679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86">
                  <a:moveTo>
                    <a:pt x="457" y="186"/>
                  </a:moveTo>
                  <a:lnTo>
                    <a:pt x="220" y="186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457" y="18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771416" y="5751748"/>
              <a:ext cx="1043236" cy="190188"/>
            </a:xfrm>
            <a:custGeom>
              <a:avLst/>
              <a:gdLst>
                <a:gd name="T0" fmla="*/ 429 w 473"/>
                <a:gd name="T1" fmla="*/ 0 h 86"/>
                <a:gd name="T2" fmla="*/ 331 w 473"/>
                <a:gd name="T3" fmla="*/ 0 h 86"/>
                <a:gd name="T4" fmla="*/ 338 w 473"/>
                <a:gd name="T5" fmla="*/ 21 h 86"/>
                <a:gd name="T6" fmla="*/ 301 w 473"/>
                <a:gd name="T7" fmla="*/ 59 h 86"/>
                <a:gd name="T8" fmla="*/ 264 w 473"/>
                <a:gd name="T9" fmla="*/ 21 h 86"/>
                <a:gd name="T10" fmla="*/ 271 w 473"/>
                <a:gd name="T11" fmla="*/ 0 h 86"/>
                <a:gd name="T12" fmla="*/ 43 w 473"/>
                <a:gd name="T13" fmla="*/ 0 h 86"/>
                <a:gd name="T14" fmla="*/ 0 w 473"/>
                <a:gd name="T15" fmla="*/ 43 h 86"/>
                <a:gd name="T16" fmla="*/ 43 w 473"/>
                <a:gd name="T17" fmla="*/ 86 h 86"/>
                <a:gd name="T18" fmla="*/ 429 w 473"/>
                <a:gd name="T19" fmla="*/ 86 h 86"/>
                <a:gd name="T20" fmla="*/ 473 w 473"/>
                <a:gd name="T21" fmla="*/ 43 h 86"/>
                <a:gd name="T22" fmla="*/ 429 w 473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86">
                  <a:moveTo>
                    <a:pt x="429" y="0"/>
                  </a:moveTo>
                  <a:cubicBezTo>
                    <a:pt x="331" y="0"/>
                    <a:pt x="331" y="0"/>
                    <a:pt x="331" y="0"/>
                  </a:cubicBezTo>
                  <a:cubicBezTo>
                    <a:pt x="336" y="6"/>
                    <a:pt x="338" y="13"/>
                    <a:pt x="338" y="21"/>
                  </a:cubicBezTo>
                  <a:cubicBezTo>
                    <a:pt x="338" y="42"/>
                    <a:pt x="322" y="59"/>
                    <a:pt x="301" y="59"/>
                  </a:cubicBezTo>
                  <a:cubicBezTo>
                    <a:pt x="280" y="59"/>
                    <a:pt x="264" y="42"/>
                    <a:pt x="264" y="21"/>
                  </a:cubicBezTo>
                  <a:cubicBezTo>
                    <a:pt x="264" y="13"/>
                    <a:pt x="266" y="6"/>
                    <a:pt x="27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429" y="86"/>
                    <a:pt x="429" y="86"/>
                    <a:pt x="429" y="86"/>
                  </a:cubicBezTo>
                  <a:cubicBezTo>
                    <a:pt x="453" y="86"/>
                    <a:pt x="473" y="67"/>
                    <a:pt x="473" y="43"/>
                  </a:cubicBezTo>
                  <a:cubicBezTo>
                    <a:pt x="473" y="19"/>
                    <a:pt x="453" y="0"/>
                    <a:pt x="429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2380203" y="5706066"/>
              <a:ext cx="112807" cy="150100"/>
            </a:xfrm>
            <a:custGeom>
              <a:avLst/>
              <a:gdLst>
                <a:gd name="T0" fmla="*/ 0 w 51"/>
                <a:gd name="T1" fmla="*/ 42 h 68"/>
                <a:gd name="T2" fmla="*/ 25 w 51"/>
                <a:gd name="T3" fmla="*/ 68 h 68"/>
                <a:gd name="T4" fmla="*/ 51 w 51"/>
                <a:gd name="T5" fmla="*/ 42 h 68"/>
                <a:gd name="T6" fmla="*/ 40 w 51"/>
                <a:gd name="T7" fmla="*/ 21 h 68"/>
                <a:gd name="T8" fmla="*/ 40 w 51"/>
                <a:gd name="T9" fmla="*/ 21 h 68"/>
                <a:gd name="T10" fmla="*/ 34 w 51"/>
                <a:gd name="T11" fmla="*/ 10 h 68"/>
                <a:gd name="T12" fmla="*/ 38 w 51"/>
                <a:gd name="T13" fmla="*/ 0 h 68"/>
                <a:gd name="T14" fmla="*/ 12 w 51"/>
                <a:gd name="T15" fmla="*/ 0 h 68"/>
                <a:gd name="T16" fmla="*/ 16 w 51"/>
                <a:gd name="T17" fmla="*/ 10 h 68"/>
                <a:gd name="T18" fmla="*/ 10 w 51"/>
                <a:gd name="T19" fmla="*/ 22 h 68"/>
                <a:gd name="T20" fmla="*/ 10 w 51"/>
                <a:gd name="T21" fmla="*/ 22 h 68"/>
                <a:gd name="T22" fmla="*/ 0 w 51"/>
                <a:gd name="T23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68">
                  <a:moveTo>
                    <a:pt x="0" y="42"/>
                  </a:moveTo>
                  <a:cubicBezTo>
                    <a:pt x="0" y="56"/>
                    <a:pt x="11" y="68"/>
                    <a:pt x="25" y="68"/>
                  </a:cubicBezTo>
                  <a:cubicBezTo>
                    <a:pt x="39" y="68"/>
                    <a:pt x="51" y="56"/>
                    <a:pt x="51" y="42"/>
                  </a:cubicBezTo>
                  <a:cubicBezTo>
                    <a:pt x="51" y="34"/>
                    <a:pt x="46" y="26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18"/>
                    <a:pt x="34" y="16"/>
                    <a:pt x="34" y="10"/>
                  </a:cubicBezTo>
                  <a:cubicBezTo>
                    <a:pt x="34" y="4"/>
                    <a:pt x="38" y="0"/>
                    <a:pt x="3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6" y="4"/>
                    <a:pt x="16" y="10"/>
                  </a:cubicBezTo>
                  <a:cubicBezTo>
                    <a:pt x="16" y="17"/>
                    <a:pt x="12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4" y="26"/>
                    <a:pt x="0" y="34"/>
                    <a:pt x="0" y="42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707087" y="5520541"/>
              <a:ext cx="1170028" cy="192053"/>
            </a:xfrm>
            <a:custGeom>
              <a:avLst/>
              <a:gdLst>
                <a:gd name="T0" fmla="*/ 487 w 530"/>
                <a:gd name="T1" fmla="*/ 0 h 87"/>
                <a:gd name="T2" fmla="*/ 229 w 530"/>
                <a:gd name="T3" fmla="*/ 0 h 87"/>
                <a:gd name="T4" fmla="*/ 238 w 530"/>
                <a:gd name="T5" fmla="*/ 25 h 87"/>
                <a:gd name="T6" fmla="*/ 201 w 530"/>
                <a:gd name="T7" fmla="*/ 62 h 87"/>
                <a:gd name="T8" fmla="*/ 163 w 530"/>
                <a:gd name="T9" fmla="*/ 25 h 87"/>
                <a:gd name="T10" fmla="*/ 172 w 530"/>
                <a:gd name="T11" fmla="*/ 0 h 87"/>
                <a:gd name="T12" fmla="*/ 43 w 530"/>
                <a:gd name="T13" fmla="*/ 0 h 87"/>
                <a:gd name="T14" fmla="*/ 0 w 530"/>
                <a:gd name="T15" fmla="*/ 44 h 87"/>
                <a:gd name="T16" fmla="*/ 43 w 530"/>
                <a:gd name="T17" fmla="*/ 87 h 87"/>
                <a:gd name="T18" fmla="*/ 487 w 530"/>
                <a:gd name="T19" fmla="*/ 87 h 87"/>
                <a:gd name="T20" fmla="*/ 530 w 530"/>
                <a:gd name="T21" fmla="*/ 44 h 87"/>
                <a:gd name="T22" fmla="*/ 487 w 530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0" h="87">
                  <a:moveTo>
                    <a:pt x="487" y="0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34" y="7"/>
                    <a:pt x="238" y="16"/>
                    <a:pt x="238" y="25"/>
                  </a:cubicBezTo>
                  <a:cubicBezTo>
                    <a:pt x="238" y="45"/>
                    <a:pt x="221" y="62"/>
                    <a:pt x="201" y="62"/>
                  </a:cubicBezTo>
                  <a:cubicBezTo>
                    <a:pt x="180" y="62"/>
                    <a:pt x="163" y="45"/>
                    <a:pt x="163" y="25"/>
                  </a:cubicBezTo>
                  <a:cubicBezTo>
                    <a:pt x="163" y="16"/>
                    <a:pt x="167" y="7"/>
                    <a:pt x="17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7"/>
                    <a:pt x="20" y="87"/>
                    <a:pt x="43" y="87"/>
                  </a:cubicBezTo>
                  <a:cubicBezTo>
                    <a:pt x="487" y="87"/>
                    <a:pt x="487" y="87"/>
                    <a:pt x="487" y="87"/>
                  </a:cubicBezTo>
                  <a:cubicBezTo>
                    <a:pt x="511" y="87"/>
                    <a:pt x="530" y="67"/>
                    <a:pt x="530" y="44"/>
                  </a:cubicBezTo>
                  <a:cubicBezTo>
                    <a:pt x="530" y="20"/>
                    <a:pt x="511" y="0"/>
                    <a:pt x="487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2093057" y="5481385"/>
              <a:ext cx="112807" cy="149168"/>
            </a:xfrm>
            <a:custGeom>
              <a:avLst/>
              <a:gdLst>
                <a:gd name="T0" fmla="*/ 0 w 51"/>
                <a:gd name="T1" fmla="*/ 43 h 68"/>
                <a:gd name="T2" fmla="*/ 26 w 51"/>
                <a:gd name="T3" fmla="*/ 68 h 68"/>
                <a:gd name="T4" fmla="*/ 51 w 51"/>
                <a:gd name="T5" fmla="*/ 43 h 68"/>
                <a:gd name="T6" fmla="*/ 40 w 51"/>
                <a:gd name="T7" fmla="*/ 22 h 68"/>
                <a:gd name="T8" fmla="*/ 40 w 51"/>
                <a:gd name="T9" fmla="*/ 22 h 68"/>
                <a:gd name="T10" fmla="*/ 35 w 51"/>
                <a:gd name="T11" fmla="*/ 11 h 68"/>
                <a:gd name="T12" fmla="*/ 39 w 51"/>
                <a:gd name="T13" fmla="*/ 0 h 68"/>
                <a:gd name="T14" fmla="*/ 12 w 51"/>
                <a:gd name="T15" fmla="*/ 0 h 68"/>
                <a:gd name="T16" fmla="*/ 16 w 51"/>
                <a:gd name="T17" fmla="*/ 11 h 68"/>
                <a:gd name="T18" fmla="*/ 10 w 51"/>
                <a:gd name="T19" fmla="*/ 22 h 68"/>
                <a:gd name="T20" fmla="*/ 10 w 51"/>
                <a:gd name="T21" fmla="*/ 22 h 68"/>
                <a:gd name="T22" fmla="*/ 0 w 51"/>
                <a:gd name="T23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68">
                  <a:moveTo>
                    <a:pt x="0" y="43"/>
                  </a:moveTo>
                  <a:cubicBezTo>
                    <a:pt x="0" y="57"/>
                    <a:pt x="11" y="68"/>
                    <a:pt x="26" y="68"/>
                  </a:cubicBezTo>
                  <a:cubicBezTo>
                    <a:pt x="40" y="68"/>
                    <a:pt x="51" y="57"/>
                    <a:pt x="51" y="43"/>
                  </a:cubicBezTo>
                  <a:cubicBezTo>
                    <a:pt x="51" y="34"/>
                    <a:pt x="47" y="26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19"/>
                    <a:pt x="35" y="17"/>
                    <a:pt x="35" y="11"/>
                  </a:cubicBezTo>
                  <a:cubicBezTo>
                    <a:pt x="35" y="5"/>
                    <a:pt x="39" y="0"/>
                    <a:pt x="3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6" y="4"/>
                    <a:pt x="16" y="11"/>
                  </a:cubicBezTo>
                  <a:cubicBezTo>
                    <a:pt x="16" y="17"/>
                    <a:pt x="13" y="20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4" y="27"/>
                    <a:pt x="0" y="34"/>
                    <a:pt x="0" y="43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707087" y="5293061"/>
              <a:ext cx="1170028" cy="190188"/>
            </a:xfrm>
            <a:custGeom>
              <a:avLst/>
              <a:gdLst>
                <a:gd name="T0" fmla="*/ 487 w 530"/>
                <a:gd name="T1" fmla="*/ 0 h 86"/>
                <a:gd name="T2" fmla="*/ 355 w 530"/>
                <a:gd name="T3" fmla="*/ 0 h 86"/>
                <a:gd name="T4" fmla="*/ 367 w 530"/>
                <a:gd name="T5" fmla="*/ 27 h 86"/>
                <a:gd name="T6" fmla="*/ 330 w 530"/>
                <a:gd name="T7" fmla="*/ 65 h 86"/>
                <a:gd name="T8" fmla="*/ 293 w 530"/>
                <a:gd name="T9" fmla="*/ 27 h 86"/>
                <a:gd name="T10" fmla="*/ 305 w 530"/>
                <a:gd name="T11" fmla="*/ 0 h 86"/>
                <a:gd name="T12" fmla="*/ 43 w 530"/>
                <a:gd name="T13" fmla="*/ 0 h 86"/>
                <a:gd name="T14" fmla="*/ 0 w 530"/>
                <a:gd name="T15" fmla="*/ 43 h 86"/>
                <a:gd name="T16" fmla="*/ 43 w 530"/>
                <a:gd name="T17" fmla="*/ 86 h 86"/>
                <a:gd name="T18" fmla="*/ 487 w 530"/>
                <a:gd name="T19" fmla="*/ 86 h 86"/>
                <a:gd name="T20" fmla="*/ 530 w 530"/>
                <a:gd name="T21" fmla="*/ 43 h 86"/>
                <a:gd name="T22" fmla="*/ 487 w 530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0" h="86">
                  <a:moveTo>
                    <a:pt x="487" y="0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363" y="7"/>
                    <a:pt x="367" y="17"/>
                    <a:pt x="367" y="27"/>
                  </a:cubicBezTo>
                  <a:cubicBezTo>
                    <a:pt x="367" y="48"/>
                    <a:pt x="351" y="65"/>
                    <a:pt x="330" y="65"/>
                  </a:cubicBezTo>
                  <a:cubicBezTo>
                    <a:pt x="309" y="65"/>
                    <a:pt x="293" y="48"/>
                    <a:pt x="293" y="27"/>
                  </a:cubicBezTo>
                  <a:cubicBezTo>
                    <a:pt x="293" y="17"/>
                    <a:pt x="297" y="7"/>
                    <a:pt x="30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6"/>
                    <a:pt x="43" y="86"/>
                  </a:cubicBezTo>
                  <a:cubicBezTo>
                    <a:pt x="487" y="86"/>
                    <a:pt x="487" y="86"/>
                    <a:pt x="487" y="86"/>
                  </a:cubicBezTo>
                  <a:cubicBezTo>
                    <a:pt x="511" y="86"/>
                    <a:pt x="530" y="67"/>
                    <a:pt x="530" y="43"/>
                  </a:cubicBezTo>
                  <a:cubicBezTo>
                    <a:pt x="530" y="19"/>
                    <a:pt x="511" y="0"/>
                    <a:pt x="487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2" name="Freeform 66"/>
            <p:cNvSpPr/>
            <p:nvPr/>
          </p:nvSpPr>
          <p:spPr bwMode="auto">
            <a:xfrm>
              <a:off x="2380203" y="5260430"/>
              <a:ext cx="112807" cy="150100"/>
            </a:xfrm>
            <a:custGeom>
              <a:avLst/>
              <a:gdLst>
                <a:gd name="T0" fmla="*/ 0 w 51"/>
                <a:gd name="T1" fmla="*/ 42 h 68"/>
                <a:gd name="T2" fmla="*/ 25 w 51"/>
                <a:gd name="T3" fmla="*/ 68 h 68"/>
                <a:gd name="T4" fmla="*/ 51 w 51"/>
                <a:gd name="T5" fmla="*/ 42 h 68"/>
                <a:gd name="T6" fmla="*/ 40 w 51"/>
                <a:gd name="T7" fmla="*/ 21 h 68"/>
                <a:gd name="T8" fmla="*/ 40 w 51"/>
                <a:gd name="T9" fmla="*/ 21 h 68"/>
                <a:gd name="T10" fmla="*/ 34 w 51"/>
                <a:gd name="T11" fmla="*/ 10 h 68"/>
                <a:gd name="T12" fmla="*/ 38 w 51"/>
                <a:gd name="T13" fmla="*/ 0 h 68"/>
                <a:gd name="T14" fmla="*/ 12 w 51"/>
                <a:gd name="T15" fmla="*/ 0 h 68"/>
                <a:gd name="T16" fmla="*/ 16 w 51"/>
                <a:gd name="T17" fmla="*/ 10 h 68"/>
                <a:gd name="T18" fmla="*/ 10 w 51"/>
                <a:gd name="T19" fmla="*/ 22 h 68"/>
                <a:gd name="T20" fmla="*/ 10 w 51"/>
                <a:gd name="T21" fmla="*/ 22 h 68"/>
                <a:gd name="T22" fmla="*/ 0 w 51"/>
                <a:gd name="T23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68">
                  <a:moveTo>
                    <a:pt x="0" y="42"/>
                  </a:moveTo>
                  <a:cubicBezTo>
                    <a:pt x="0" y="56"/>
                    <a:pt x="11" y="68"/>
                    <a:pt x="25" y="68"/>
                  </a:cubicBezTo>
                  <a:cubicBezTo>
                    <a:pt x="39" y="68"/>
                    <a:pt x="51" y="56"/>
                    <a:pt x="51" y="42"/>
                  </a:cubicBezTo>
                  <a:cubicBezTo>
                    <a:pt x="51" y="34"/>
                    <a:pt x="46" y="26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18"/>
                    <a:pt x="34" y="16"/>
                    <a:pt x="34" y="10"/>
                  </a:cubicBezTo>
                  <a:cubicBezTo>
                    <a:pt x="34" y="4"/>
                    <a:pt x="38" y="0"/>
                    <a:pt x="3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6" y="4"/>
                    <a:pt x="16" y="10"/>
                  </a:cubicBezTo>
                  <a:cubicBezTo>
                    <a:pt x="16" y="17"/>
                    <a:pt x="12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4" y="26"/>
                    <a:pt x="0" y="34"/>
                    <a:pt x="0" y="42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3" name="Freeform 67"/>
            <p:cNvSpPr/>
            <p:nvPr/>
          </p:nvSpPr>
          <p:spPr bwMode="auto">
            <a:xfrm>
              <a:off x="1707087" y="5071176"/>
              <a:ext cx="1170028" cy="189256"/>
            </a:xfrm>
            <a:custGeom>
              <a:avLst/>
              <a:gdLst>
                <a:gd name="T0" fmla="*/ 487 w 530"/>
                <a:gd name="T1" fmla="*/ 0 h 86"/>
                <a:gd name="T2" fmla="*/ 226 w 530"/>
                <a:gd name="T3" fmla="*/ 0 h 86"/>
                <a:gd name="T4" fmla="*/ 238 w 530"/>
                <a:gd name="T5" fmla="*/ 27 h 86"/>
                <a:gd name="T6" fmla="*/ 201 w 530"/>
                <a:gd name="T7" fmla="*/ 65 h 86"/>
                <a:gd name="T8" fmla="*/ 163 w 530"/>
                <a:gd name="T9" fmla="*/ 27 h 86"/>
                <a:gd name="T10" fmla="*/ 175 w 530"/>
                <a:gd name="T11" fmla="*/ 0 h 86"/>
                <a:gd name="T12" fmla="*/ 43 w 530"/>
                <a:gd name="T13" fmla="*/ 0 h 86"/>
                <a:gd name="T14" fmla="*/ 0 w 530"/>
                <a:gd name="T15" fmla="*/ 43 h 86"/>
                <a:gd name="T16" fmla="*/ 43 w 530"/>
                <a:gd name="T17" fmla="*/ 86 h 86"/>
                <a:gd name="T18" fmla="*/ 487 w 530"/>
                <a:gd name="T19" fmla="*/ 86 h 86"/>
                <a:gd name="T20" fmla="*/ 530 w 530"/>
                <a:gd name="T21" fmla="*/ 43 h 86"/>
                <a:gd name="T22" fmla="*/ 487 w 530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0" h="86">
                  <a:moveTo>
                    <a:pt x="487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33" y="7"/>
                    <a:pt x="238" y="17"/>
                    <a:pt x="238" y="27"/>
                  </a:cubicBezTo>
                  <a:cubicBezTo>
                    <a:pt x="238" y="48"/>
                    <a:pt x="221" y="65"/>
                    <a:pt x="201" y="65"/>
                  </a:cubicBezTo>
                  <a:cubicBezTo>
                    <a:pt x="180" y="65"/>
                    <a:pt x="163" y="48"/>
                    <a:pt x="163" y="27"/>
                  </a:cubicBezTo>
                  <a:cubicBezTo>
                    <a:pt x="163" y="17"/>
                    <a:pt x="168" y="7"/>
                    <a:pt x="17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0"/>
                    <a:pt x="0" y="20"/>
                    <a:pt x="0" y="43"/>
                  </a:cubicBezTo>
                  <a:cubicBezTo>
                    <a:pt x="0" y="67"/>
                    <a:pt x="20" y="86"/>
                    <a:pt x="43" y="86"/>
                  </a:cubicBezTo>
                  <a:cubicBezTo>
                    <a:pt x="487" y="86"/>
                    <a:pt x="487" y="86"/>
                    <a:pt x="487" y="86"/>
                  </a:cubicBezTo>
                  <a:cubicBezTo>
                    <a:pt x="511" y="86"/>
                    <a:pt x="530" y="67"/>
                    <a:pt x="530" y="43"/>
                  </a:cubicBezTo>
                  <a:cubicBezTo>
                    <a:pt x="530" y="20"/>
                    <a:pt x="511" y="0"/>
                    <a:pt x="487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4" name="Freeform 68"/>
            <p:cNvSpPr/>
            <p:nvPr/>
          </p:nvSpPr>
          <p:spPr bwMode="auto">
            <a:xfrm>
              <a:off x="2318673" y="3026660"/>
              <a:ext cx="1460903" cy="1292156"/>
            </a:xfrm>
            <a:custGeom>
              <a:avLst/>
              <a:gdLst>
                <a:gd name="T0" fmla="*/ 661 w 662"/>
                <a:gd name="T1" fmla="*/ 0 h 586"/>
                <a:gd name="T2" fmla="*/ 364 w 662"/>
                <a:gd name="T3" fmla="*/ 0 h 586"/>
                <a:gd name="T4" fmla="*/ 385 w 662"/>
                <a:gd name="T5" fmla="*/ 44 h 586"/>
                <a:gd name="T6" fmla="*/ 328 w 662"/>
                <a:gd name="T7" fmla="*/ 101 h 586"/>
                <a:gd name="T8" fmla="*/ 271 w 662"/>
                <a:gd name="T9" fmla="*/ 44 h 586"/>
                <a:gd name="T10" fmla="*/ 292 w 662"/>
                <a:gd name="T11" fmla="*/ 0 h 586"/>
                <a:gd name="T12" fmla="*/ 0 w 662"/>
                <a:gd name="T13" fmla="*/ 0 h 586"/>
                <a:gd name="T14" fmla="*/ 0 w 662"/>
                <a:gd name="T15" fmla="*/ 314 h 586"/>
                <a:gd name="T16" fmla="*/ 45 w 662"/>
                <a:gd name="T17" fmla="*/ 291 h 586"/>
                <a:gd name="T18" fmla="*/ 102 w 662"/>
                <a:gd name="T19" fmla="*/ 348 h 586"/>
                <a:gd name="T20" fmla="*/ 45 w 662"/>
                <a:gd name="T21" fmla="*/ 405 h 586"/>
                <a:gd name="T22" fmla="*/ 1 w 662"/>
                <a:gd name="T23" fmla="*/ 384 h 586"/>
                <a:gd name="T24" fmla="*/ 0 w 662"/>
                <a:gd name="T25" fmla="*/ 383 h 586"/>
                <a:gd name="T26" fmla="*/ 0 w 662"/>
                <a:gd name="T27" fmla="*/ 586 h 586"/>
                <a:gd name="T28" fmla="*/ 176 w 662"/>
                <a:gd name="T29" fmla="*/ 586 h 586"/>
                <a:gd name="T30" fmla="*/ 154 w 662"/>
                <a:gd name="T31" fmla="*/ 542 h 586"/>
                <a:gd name="T32" fmla="*/ 211 w 662"/>
                <a:gd name="T33" fmla="*/ 485 h 586"/>
                <a:gd name="T34" fmla="*/ 268 w 662"/>
                <a:gd name="T35" fmla="*/ 542 h 586"/>
                <a:gd name="T36" fmla="*/ 247 w 662"/>
                <a:gd name="T37" fmla="*/ 586 h 586"/>
                <a:gd name="T38" fmla="*/ 411 w 662"/>
                <a:gd name="T39" fmla="*/ 586 h 586"/>
                <a:gd name="T40" fmla="*/ 470 w 662"/>
                <a:gd name="T41" fmla="*/ 514 h 586"/>
                <a:gd name="T42" fmla="*/ 662 w 662"/>
                <a:gd name="T43" fmla="*/ 43 h 586"/>
                <a:gd name="T44" fmla="*/ 661 w 662"/>
                <a:gd name="T45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2" h="586">
                  <a:moveTo>
                    <a:pt x="661" y="0"/>
                  </a:moveTo>
                  <a:cubicBezTo>
                    <a:pt x="364" y="0"/>
                    <a:pt x="364" y="0"/>
                    <a:pt x="364" y="0"/>
                  </a:cubicBezTo>
                  <a:cubicBezTo>
                    <a:pt x="377" y="11"/>
                    <a:pt x="385" y="27"/>
                    <a:pt x="385" y="44"/>
                  </a:cubicBezTo>
                  <a:cubicBezTo>
                    <a:pt x="385" y="75"/>
                    <a:pt x="359" y="101"/>
                    <a:pt x="328" y="101"/>
                  </a:cubicBezTo>
                  <a:cubicBezTo>
                    <a:pt x="297" y="101"/>
                    <a:pt x="271" y="75"/>
                    <a:pt x="271" y="44"/>
                  </a:cubicBezTo>
                  <a:cubicBezTo>
                    <a:pt x="271" y="27"/>
                    <a:pt x="279" y="11"/>
                    <a:pt x="2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1" y="300"/>
                    <a:pt x="28" y="291"/>
                    <a:pt x="45" y="291"/>
                  </a:cubicBezTo>
                  <a:cubicBezTo>
                    <a:pt x="77" y="291"/>
                    <a:pt x="102" y="317"/>
                    <a:pt x="102" y="348"/>
                  </a:cubicBezTo>
                  <a:cubicBezTo>
                    <a:pt x="102" y="379"/>
                    <a:pt x="77" y="405"/>
                    <a:pt x="45" y="405"/>
                  </a:cubicBezTo>
                  <a:cubicBezTo>
                    <a:pt x="28" y="405"/>
                    <a:pt x="12" y="397"/>
                    <a:pt x="1" y="38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176" y="586"/>
                    <a:pt x="176" y="586"/>
                    <a:pt x="176" y="586"/>
                  </a:cubicBezTo>
                  <a:cubicBezTo>
                    <a:pt x="162" y="575"/>
                    <a:pt x="154" y="559"/>
                    <a:pt x="154" y="542"/>
                  </a:cubicBezTo>
                  <a:cubicBezTo>
                    <a:pt x="154" y="511"/>
                    <a:pt x="180" y="485"/>
                    <a:pt x="211" y="485"/>
                  </a:cubicBezTo>
                  <a:cubicBezTo>
                    <a:pt x="242" y="485"/>
                    <a:pt x="268" y="511"/>
                    <a:pt x="268" y="542"/>
                  </a:cubicBezTo>
                  <a:cubicBezTo>
                    <a:pt x="268" y="559"/>
                    <a:pt x="260" y="575"/>
                    <a:pt x="247" y="586"/>
                  </a:cubicBezTo>
                  <a:cubicBezTo>
                    <a:pt x="411" y="586"/>
                    <a:pt x="411" y="586"/>
                    <a:pt x="411" y="586"/>
                  </a:cubicBezTo>
                  <a:cubicBezTo>
                    <a:pt x="436" y="551"/>
                    <a:pt x="458" y="526"/>
                    <a:pt x="470" y="514"/>
                  </a:cubicBezTo>
                  <a:cubicBezTo>
                    <a:pt x="589" y="393"/>
                    <a:pt x="662" y="226"/>
                    <a:pt x="662" y="43"/>
                  </a:cubicBezTo>
                  <a:cubicBezTo>
                    <a:pt x="662" y="29"/>
                    <a:pt x="662" y="14"/>
                    <a:pt x="661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5" name="Freeform 69"/>
            <p:cNvSpPr/>
            <p:nvPr/>
          </p:nvSpPr>
          <p:spPr bwMode="auto">
            <a:xfrm>
              <a:off x="2378339" y="3083531"/>
              <a:ext cx="1343435" cy="1175620"/>
            </a:xfrm>
            <a:custGeom>
              <a:avLst/>
              <a:gdLst>
                <a:gd name="T0" fmla="*/ 266 w 609"/>
                <a:gd name="T1" fmla="*/ 533 h 533"/>
                <a:gd name="T2" fmla="*/ 267 w 609"/>
                <a:gd name="T3" fmla="*/ 516 h 533"/>
                <a:gd name="T4" fmla="*/ 184 w 609"/>
                <a:gd name="T5" fmla="*/ 432 h 533"/>
                <a:gd name="T6" fmla="*/ 101 w 609"/>
                <a:gd name="T7" fmla="*/ 516 h 533"/>
                <a:gd name="T8" fmla="*/ 103 w 609"/>
                <a:gd name="T9" fmla="*/ 533 h 533"/>
                <a:gd name="T10" fmla="*/ 0 w 609"/>
                <a:gd name="T11" fmla="*/ 533 h 533"/>
                <a:gd name="T12" fmla="*/ 0 w 609"/>
                <a:gd name="T13" fmla="*/ 403 h 533"/>
                <a:gd name="T14" fmla="*/ 18 w 609"/>
                <a:gd name="T15" fmla="*/ 406 h 533"/>
                <a:gd name="T16" fmla="*/ 102 w 609"/>
                <a:gd name="T17" fmla="*/ 322 h 533"/>
                <a:gd name="T18" fmla="*/ 18 w 609"/>
                <a:gd name="T19" fmla="*/ 239 h 533"/>
                <a:gd name="T20" fmla="*/ 0 w 609"/>
                <a:gd name="T21" fmla="*/ 241 h 533"/>
                <a:gd name="T22" fmla="*/ 0 w 609"/>
                <a:gd name="T23" fmla="*/ 0 h 533"/>
                <a:gd name="T24" fmla="*/ 219 w 609"/>
                <a:gd name="T25" fmla="*/ 0 h 533"/>
                <a:gd name="T26" fmla="*/ 218 w 609"/>
                <a:gd name="T27" fmla="*/ 18 h 533"/>
                <a:gd name="T28" fmla="*/ 301 w 609"/>
                <a:gd name="T29" fmla="*/ 101 h 533"/>
                <a:gd name="T30" fmla="*/ 384 w 609"/>
                <a:gd name="T31" fmla="*/ 18 h 533"/>
                <a:gd name="T32" fmla="*/ 383 w 609"/>
                <a:gd name="T33" fmla="*/ 0 h 533"/>
                <a:gd name="T34" fmla="*/ 609 w 609"/>
                <a:gd name="T35" fmla="*/ 0 h 533"/>
                <a:gd name="T36" fmla="*/ 609 w 609"/>
                <a:gd name="T37" fmla="*/ 17 h 533"/>
                <a:gd name="T38" fmla="*/ 424 w 609"/>
                <a:gd name="T39" fmla="*/ 470 h 533"/>
                <a:gd name="T40" fmla="*/ 370 w 609"/>
                <a:gd name="T41" fmla="*/ 533 h 533"/>
                <a:gd name="T42" fmla="*/ 266 w 609"/>
                <a:gd name="T43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9" h="533">
                  <a:moveTo>
                    <a:pt x="266" y="533"/>
                  </a:moveTo>
                  <a:cubicBezTo>
                    <a:pt x="267" y="528"/>
                    <a:pt x="267" y="522"/>
                    <a:pt x="267" y="516"/>
                  </a:cubicBezTo>
                  <a:cubicBezTo>
                    <a:pt x="267" y="470"/>
                    <a:pt x="230" y="432"/>
                    <a:pt x="184" y="432"/>
                  </a:cubicBezTo>
                  <a:cubicBezTo>
                    <a:pt x="138" y="432"/>
                    <a:pt x="101" y="470"/>
                    <a:pt x="101" y="516"/>
                  </a:cubicBezTo>
                  <a:cubicBezTo>
                    <a:pt x="101" y="522"/>
                    <a:pt x="101" y="528"/>
                    <a:pt x="103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6" y="405"/>
                    <a:pt x="12" y="406"/>
                    <a:pt x="18" y="406"/>
                  </a:cubicBezTo>
                  <a:cubicBezTo>
                    <a:pt x="64" y="406"/>
                    <a:pt x="102" y="368"/>
                    <a:pt x="102" y="322"/>
                  </a:cubicBezTo>
                  <a:cubicBezTo>
                    <a:pt x="102" y="276"/>
                    <a:pt x="64" y="239"/>
                    <a:pt x="18" y="239"/>
                  </a:cubicBezTo>
                  <a:cubicBezTo>
                    <a:pt x="12" y="239"/>
                    <a:pt x="6" y="239"/>
                    <a:pt x="0" y="2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8" y="6"/>
                    <a:pt x="218" y="12"/>
                    <a:pt x="218" y="18"/>
                  </a:cubicBezTo>
                  <a:cubicBezTo>
                    <a:pt x="218" y="64"/>
                    <a:pt x="255" y="101"/>
                    <a:pt x="301" y="101"/>
                  </a:cubicBezTo>
                  <a:cubicBezTo>
                    <a:pt x="347" y="101"/>
                    <a:pt x="384" y="64"/>
                    <a:pt x="384" y="18"/>
                  </a:cubicBezTo>
                  <a:cubicBezTo>
                    <a:pt x="384" y="12"/>
                    <a:pt x="384" y="6"/>
                    <a:pt x="383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09" y="6"/>
                    <a:pt x="609" y="12"/>
                    <a:pt x="609" y="17"/>
                  </a:cubicBezTo>
                  <a:cubicBezTo>
                    <a:pt x="609" y="187"/>
                    <a:pt x="543" y="348"/>
                    <a:pt x="424" y="470"/>
                  </a:cubicBezTo>
                  <a:cubicBezTo>
                    <a:pt x="416" y="478"/>
                    <a:pt x="396" y="500"/>
                    <a:pt x="370" y="533"/>
                  </a:cubicBezTo>
                  <a:lnTo>
                    <a:pt x="266" y="5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6" name="Freeform 70"/>
            <p:cNvSpPr/>
            <p:nvPr/>
          </p:nvSpPr>
          <p:spPr bwMode="auto">
            <a:xfrm>
              <a:off x="2949835" y="2968858"/>
              <a:ext cx="184594" cy="247057"/>
            </a:xfrm>
            <a:custGeom>
              <a:avLst/>
              <a:gdLst>
                <a:gd name="T0" fmla="*/ 21 w 84"/>
                <a:gd name="T1" fmla="*/ 0 h 112"/>
                <a:gd name="T2" fmla="*/ 27 w 84"/>
                <a:gd name="T3" fmla="*/ 17 h 112"/>
                <a:gd name="T4" fmla="*/ 17 w 84"/>
                <a:gd name="T5" fmla="*/ 36 h 112"/>
                <a:gd name="T6" fmla="*/ 17 w 84"/>
                <a:gd name="T7" fmla="*/ 36 h 112"/>
                <a:gd name="T8" fmla="*/ 0 w 84"/>
                <a:gd name="T9" fmla="*/ 70 h 112"/>
                <a:gd name="T10" fmla="*/ 42 w 84"/>
                <a:gd name="T11" fmla="*/ 112 h 112"/>
                <a:gd name="T12" fmla="*/ 84 w 84"/>
                <a:gd name="T13" fmla="*/ 70 h 112"/>
                <a:gd name="T14" fmla="*/ 66 w 84"/>
                <a:gd name="T15" fmla="*/ 35 h 112"/>
                <a:gd name="T16" fmla="*/ 66 w 84"/>
                <a:gd name="T17" fmla="*/ 35 h 112"/>
                <a:gd name="T18" fmla="*/ 57 w 84"/>
                <a:gd name="T19" fmla="*/ 17 h 112"/>
                <a:gd name="T20" fmla="*/ 63 w 84"/>
                <a:gd name="T21" fmla="*/ 0 h 112"/>
                <a:gd name="T22" fmla="*/ 21 w 84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2">
                  <a:moveTo>
                    <a:pt x="21" y="0"/>
                  </a:moveTo>
                  <a:cubicBezTo>
                    <a:pt x="21" y="0"/>
                    <a:pt x="27" y="7"/>
                    <a:pt x="27" y="17"/>
                  </a:cubicBezTo>
                  <a:cubicBezTo>
                    <a:pt x="27" y="28"/>
                    <a:pt x="21" y="32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4"/>
                    <a:pt x="0" y="56"/>
                    <a:pt x="0" y="70"/>
                  </a:cubicBezTo>
                  <a:cubicBezTo>
                    <a:pt x="0" y="93"/>
                    <a:pt x="19" y="112"/>
                    <a:pt x="42" y="112"/>
                  </a:cubicBezTo>
                  <a:cubicBezTo>
                    <a:pt x="65" y="112"/>
                    <a:pt x="84" y="93"/>
                    <a:pt x="84" y="70"/>
                  </a:cubicBezTo>
                  <a:cubicBezTo>
                    <a:pt x="84" y="56"/>
                    <a:pt x="77" y="43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59" y="31"/>
                    <a:pt x="57" y="27"/>
                    <a:pt x="57" y="17"/>
                  </a:cubicBezTo>
                  <a:cubicBezTo>
                    <a:pt x="57" y="8"/>
                    <a:pt x="63" y="0"/>
                    <a:pt x="63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7" name="Freeform 72"/>
            <p:cNvSpPr/>
            <p:nvPr/>
          </p:nvSpPr>
          <p:spPr bwMode="auto">
            <a:xfrm>
              <a:off x="2318673" y="1634749"/>
              <a:ext cx="1453445" cy="1338770"/>
            </a:xfrm>
            <a:custGeom>
              <a:avLst/>
              <a:gdLst>
                <a:gd name="T0" fmla="*/ 0 w 659"/>
                <a:gd name="T1" fmla="*/ 195 h 607"/>
                <a:gd name="T2" fmla="*/ 44 w 659"/>
                <a:gd name="T3" fmla="*/ 175 h 607"/>
                <a:gd name="T4" fmla="*/ 101 w 659"/>
                <a:gd name="T5" fmla="*/ 231 h 607"/>
                <a:gd name="T6" fmla="*/ 44 w 659"/>
                <a:gd name="T7" fmla="*/ 288 h 607"/>
                <a:gd name="T8" fmla="*/ 0 w 659"/>
                <a:gd name="T9" fmla="*/ 267 h 607"/>
                <a:gd name="T10" fmla="*/ 0 w 659"/>
                <a:gd name="T11" fmla="*/ 607 h 607"/>
                <a:gd name="T12" fmla="*/ 659 w 659"/>
                <a:gd name="T13" fmla="*/ 607 h 607"/>
                <a:gd name="T14" fmla="*/ 0 w 659"/>
                <a:gd name="T15" fmla="*/ 0 h 607"/>
                <a:gd name="T16" fmla="*/ 0 w 659"/>
                <a:gd name="T17" fmla="*/ 19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607">
                  <a:moveTo>
                    <a:pt x="0" y="195"/>
                  </a:moveTo>
                  <a:cubicBezTo>
                    <a:pt x="11" y="182"/>
                    <a:pt x="27" y="175"/>
                    <a:pt x="44" y="175"/>
                  </a:cubicBezTo>
                  <a:cubicBezTo>
                    <a:pt x="75" y="175"/>
                    <a:pt x="101" y="200"/>
                    <a:pt x="101" y="231"/>
                  </a:cubicBezTo>
                  <a:cubicBezTo>
                    <a:pt x="101" y="263"/>
                    <a:pt x="75" y="288"/>
                    <a:pt x="44" y="288"/>
                  </a:cubicBezTo>
                  <a:cubicBezTo>
                    <a:pt x="27" y="288"/>
                    <a:pt x="11" y="281"/>
                    <a:pt x="0" y="267"/>
                  </a:cubicBezTo>
                  <a:cubicBezTo>
                    <a:pt x="0" y="607"/>
                    <a:pt x="0" y="607"/>
                    <a:pt x="0" y="607"/>
                  </a:cubicBezTo>
                  <a:cubicBezTo>
                    <a:pt x="659" y="607"/>
                    <a:pt x="659" y="607"/>
                    <a:pt x="659" y="607"/>
                  </a:cubicBezTo>
                  <a:cubicBezTo>
                    <a:pt x="626" y="270"/>
                    <a:pt x="344" y="6"/>
                    <a:pt x="0" y="0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8" name="Freeform 74"/>
            <p:cNvSpPr/>
            <p:nvPr/>
          </p:nvSpPr>
          <p:spPr bwMode="auto">
            <a:xfrm>
              <a:off x="2378339" y="1696281"/>
              <a:ext cx="1327585" cy="1219437"/>
            </a:xfrm>
            <a:custGeom>
              <a:avLst/>
              <a:gdLst>
                <a:gd name="T0" fmla="*/ 0 w 602"/>
                <a:gd name="T1" fmla="*/ 122 h 553"/>
                <a:gd name="T2" fmla="*/ 17 w 602"/>
                <a:gd name="T3" fmla="*/ 120 h 553"/>
                <a:gd name="T4" fmla="*/ 100 w 602"/>
                <a:gd name="T5" fmla="*/ 203 h 553"/>
                <a:gd name="T6" fmla="*/ 17 w 602"/>
                <a:gd name="T7" fmla="*/ 287 h 553"/>
                <a:gd name="T8" fmla="*/ 0 w 602"/>
                <a:gd name="T9" fmla="*/ 285 h 553"/>
                <a:gd name="T10" fmla="*/ 0 w 602"/>
                <a:gd name="T11" fmla="*/ 553 h 553"/>
                <a:gd name="T12" fmla="*/ 602 w 602"/>
                <a:gd name="T13" fmla="*/ 553 h 553"/>
                <a:gd name="T14" fmla="*/ 0 w 602"/>
                <a:gd name="T15" fmla="*/ 0 h 553"/>
                <a:gd name="T16" fmla="*/ 0 w 602"/>
                <a:gd name="T17" fmla="*/ 12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553">
                  <a:moveTo>
                    <a:pt x="0" y="122"/>
                  </a:moveTo>
                  <a:cubicBezTo>
                    <a:pt x="5" y="121"/>
                    <a:pt x="11" y="120"/>
                    <a:pt x="17" y="120"/>
                  </a:cubicBezTo>
                  <a:cubicBezTo>
                    <a:pt x="63" y="120"/>
                    <a:pt x="100" y="157"/>
                    <a:pt x="100" y="203"/>
                  </a:cubicBezTo>
                  <a:cubicBezTo>
                    <a:pt x="100" y="249"/>
                    <a:pt x="63" y="287"/>
                    <a:pt x="17" y="287"/>
                  </a:cubicBezTo>
                  <a:cubicBezTo>
                    <a:pt x="11" y="287"/>
                    <a:pt x="5" y="286"/>
                    <a:pt x="0" y="285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602" y="553"/>
                    <a:pt x="602" y="553"/>
                    <a:pt x="602" y="553"/>
                  </a:cubicBezTo>
                  <a:cubicBezTo>
                    <a:pt x="558" y="249"/>
                    <a:pt x="306" y="18"/>
                    <a:pt x="0" y="0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B3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9" name="Freeform 76"/>
            <p:cNvSpPr/>
            <p:nvPr/>
          </p:nvSpPr>
          <p:spPr bwMode="auto">
            <a:xfrm>
              <a:off x="2093057" y="5037613"/>
              <a:ext cx="112807" cy="150100"/>
            </a:xfrm>
            <a:custGeom>
              <a:avLst/>
              <a:gdLst>
                <a:gd name="T0" fmla="*/ 12 w 51"/>
                <a:gd name="T1" fmla="*/ 0 h 68"/>
                <a:gd name="T2" fmla="*/ 16 w 51"/>
                <a:gd name="T3" fmla="*/ 10 h 68"/>
                <a:gd name="T4" fmla="*/ 10 w 51"/>
                <a:gd name="T5" fmla="*/ 22 h 68"/>
                <a:gd name="T6" fmla="*/ 10 w 51"/>
                <a:gd name="T7" fmla="*/ 22 h 68"/>
                <a:gd name="T8" fmla="*/ 0 w 51"/>
                <a:gd name="T9" fmla="*/ 42 h 68"/>
                <a:gd name="T10" fmla="*/ 26 w 51"/>
                <a:gd name="T11" fmla="*/ 68 h 68"/>
                <a:gd name="T12" fmla="*/ 51 w 51"/>
                <a:gd name="T13" fmla="*/ 42 h 68"/>
                <a:gd name="T14" fmla="*/ 40 w 51"/>
                <a:gd name="T15" fmla="*/ 21 h 68"/>
                <a:gd name="T16" fmla="*/ 40 w 51"/>
                <a:gd name="T17" fmla="*/ 21 h 68"/>
                <a:gd name="T18" fmla="*/ 35 w 51"/>
                <a:gd name="T19" fmla="*/ 10 h 68"/>
                <a:gd name="T20" fmla="*/ 39 w 51"/>
                <a:gd name="T21" fmla="*/ 0 h 68"/>
                <a:gd name="T22" fmla="*/ 12 w 51"/>
                <a:gd name="T2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68">
                  <a:moveTo>
                    <a:pt x="12" y="0"/>
                  </a:moveTo>
                  <a:cubicBezTo>
                    <a:pt x="12" y="0"/>
                    <a:pt x="16" y="4"/>
                    <a:pt x="16" y="10"/>
                  </a:cubicBezTo>
                  <a:cubicBezTo>
                    <a:pt x="16" y="17"/>
                    <a:pt x="13" y="20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4" y="27"/>
                    <a:pt x="0" y="34"/>
                    <a:pt x="0" y="42"/>
                  </a:cubicBezTo>
                  <a:cubicBezTo>
                    <a:pt x="0" y="56"/>
                    <a:pt x="11" y="68"/>
                    <a:pt x="26" y="68"/>
                  </a:cubicBezTo>
                  <a:cubicBezTo>
                    <a:pt x="40" y="68"/>
                    <a:pt x="51" y="56"/>
                    <a:pt x="51" y="42"/>
                  </a:cubicBezTo>
                  <a:cubicBezTo>
                    <a:pt x="51" y="34"/>
                    <a:pt x="47" y="26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18"/>
                    <a:pt x="35" y="16"/>
                    <a:pt x="35" y="10"/>
                  </a:cubicBezTo>
                  <a:cubicBezTo>
                    <a:pt x="35" y="5"/>
                    <a:pt x="39" y="0"/>
                    <a:pt x="39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0" name="Freeform 78"/>
            <p:cNvSpPr/>
            <p:nvPr/>
          </p:nvSpPr>
          <p:spPr bwMode="auto">
            <a:xfrm>
              <a:off x="2691590" y="4128629"/>
              <a:ext cx="185526" cy="245193"/>
            </a:xfrm>
            <a:custGeom>
              <a:avLst/>
              <a:gdLst>
                <a:gd name="T0" fmla="*/ 0 w 84"/>
                <a:gd name="T1" fmla="*/ 42 h 111"/>
                <a:gd name="T2" fmla="*/ 18 w 84"/>
                <a:gd name="T3" fmla="*/ 76 h 111"/>
                <a:gd name="T4" fmla="*/ 18 w 84"/>
                <a:gd name="T5" fmla="*/ 76 h 111"/>
                <a:gd name="T6" fmla="*/ 27 w 84"/>
                <a:gd name="T7" fmla="*/ 94 h 111"/>
                <a:gd name="T8" fmla="*/ 21 w 84"/>
                <a:gd name="T9" fmla="*/ 111 h 111"/>
                <a:gd name="T10" fmla="*/ 63 w 84"/>
                <a:gd name="T11" fmla="*/ 111 h 111"/>
                <a:gd name="T12" fmla="*/ 57 w 84"/>
                <a:gd name="T13" fmla="*/ 94 h 111"/>
                <a:gd name="T14" fmla="*/ 67 w 84"/>
                <a:gd name="T15" fmla="*/ 76 h 111"/>
                <a:gd name="T16" fmla="*/ 67 w 84"/>
                <a:gd name="T17" fmla="*/ 75 h 111"/>
                <a:gd name="T18" fmla="*/ 84 w 84"/>
                <a:gd name="T19" fmla="*/ 42 h 111"/>
                <a:gd name="T20" fmla="*/ 42 w 84"/>
                <a:gd name="T21" fmla="*/ 0 h 111"/>
                <a:gd name="T22" fmla="*/ 0 w 84"/>
                <a:gd name="T23" fmla="*/ 4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1">
                  <a:moveTo>
                    <a:pt x="0" y="42"/>
                  </a:moveTo>
                  <a:cubicBezTo>
                    <a:pt x="0" y="56"/>
                    <a:pt x="7" y="69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5" y="81"/>
                    <a:pt x="27" y="85"/>
                    <a:pt x="27" y="94"/>
                  </a:cubicBezTo>
                  <a:cubicBezTo>
                    <a:pt x="27" y="104"/>
                    <a:pt x="21" y="111"/>
                    <a:pt x="21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1"/>
                    <a:pt x="57" y="105"/>
                    <a:pt x="57" y="94"/>
                  </a:cubicBezTo>
                  <a:cubicBezTo>
                    <a:pt x="57" y="84"/>
                    <a:pt x="63" y="79"/>
                    <a:pt x="67" y="76"/>
                  </a:cubicBezTo>
                  <a:cubicBezTo>
                    <a:pt x="67" y="76"/>
                    <a:pt x="67" y="76"/>
                    <a:pt x="67" y="75"/>
                  </a:cubicBezTo>
                  <a:cubicBezTo>
                    <a:pt x="77" y="68"/>
                    <a:pt x="84" y="56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1" name="Freeform 80"/>
            <p:cNvSpPr/>
            <p:nvPr/>
          </p:nvSpPr>
          <p:spPr bwMode="auto">
            <a:xfrm>
              <a:off x="1403160" y="4371958"/>
              <a:ext cx="1784408" cy="665656"/>
            </a:xfrm>
            <a:custGeom>
              <a:avLst/>
              <a:gdLst>
                <a:gd name="T0" fmla="*/ 243 w 809"/>
                <a:gd name="T1" fmla="*/ 0 h 302"/>
                <a:gd name="T2" fmla="*/ 243 w 809"/>
                <a:gd name="T3" fmla="*/ 0 h 302"/>
                <a:gd name="T4" fmla="*/ 266 w 809"/>
                <a:gd name="T5" fmla="*/ 45 h 302"/>
                <a:gd name="T6" fmla="*/ 209 w 809"/>
                <a:gd name="T7" fmla="*/ 102 h 302"/>
                <a:gd name="T8" fmla="*/ 152 w 809"/>
                <a:gd name="T9" fmla="*/ 45 h 302"/>
                <a:gd name="T10" fmla="*/ 174 w 809"/>
                <a:gd name="T11" fmla="*/ 1 h 302"/>
                <a:gd name="T12" fmla="*/ 175 w 809"/>
                <a:gd name="T13" fmla="*/ 0 h 302"/>
                <a:gd name="T14" fmla="*/ 0 w 809"/>
                <a:gd name="T15" fmla="*/ 0 h 302"/>
                <a:gd name="T16" fmla="*/ 55 w 809"/>
                <a:gd name="T17" fmla="*/ 98 h 302"/>
                <a:gd name="T18" fmla="*/ 129 w 809"/>
                <a:gd name="T19" fmla="*/ 259 h 302"/>
                <a:gd name="T20" fmla="*/ 181 w 809"/>
                <a:gd name="T21" fmla="*/ 302 h 302"/>
                <a:gd name="T22" fmla="*/ 625 w 809"/>
                <a:gd name="T23" fmla="*/ 302 h 302"/>
                <a:gd name="T24" fmla="*/ 685 w 809"/>
                <a:gd name="T25" fmla="*/ 259 h 302"/>
                <a:gd name="T26" fmla="*/ 748 w 809"/>
                <a:gd name="T27" fmla="*/ 107 h 302"/>
                <a:gd name="T28" fmla="*/ 809 w 809"/>
                <a:gd name="T29" fmla="*/ 0 h 302"/>
                <a:gd name="T30" fmla="*/ 243 w 809"/>
                <a:gd name="T3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9" h="302">
                  <a:moveTo>
                    <a:pt x="243" y="0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57" y="11"/>
                    <a:pt x="266" y="28"/>
                    <a:pt x="266" y="45"/>
                  </a:cubicBezTo>
                  <a:cubicBezTo>
                    <a:pt x="266" y="77"/>
                    <a:pt x="240" y="102"/>
                    <a:pt x="209" y="102"/>
                  </a:cubicBezTo>
                  <a:cubicBezTo>
                    <a:pt x="178" y="102"/>
                    <a:pt x="152" y="77"/>
                    <a:pt x="152" y="45"/>
                  </a:cubicBezTo>
                  <a:cubicBezTo>
                    <a:pt x="152" y="28"/>
                    <a:pt x="160" y="12"/>
                    <a:pt x="174" y="1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8"/>
                    <a:pt x="38" y="60"/>
                    <a:pt x="55" y="98"/>
                  </a:cubicBezTo>
                  <a:cubicBezTo>
                    <a:pt x="76" y="143"/>
                    <a:pt x="129" y="259"/>
                    <a:pt x="129" y="259"/>
                  </a:cubicBezTo>
                  <a:cubicBezTo>
                    <a:pt x="138" y="282"/>
                    <a:pt x="158" y="302"/>
                    <a:pt x="181" y="302"/>
                  </a:cubicBezTo>
                  <a:cubicBezTo>
                    <a:pt x="625" y="302"/>
                    <a:pt x="625" y="302"/>
                    <a:pt x="625" y="302"/>
                  </a:cubicBezTo>
                  <a:cubicBezTo>
                    <a:pt x="649" y="302"/>
                    <a:pt x="673" y="286"/>
                    <a:pt x="685" y="259"/>
                  </a:cubicBezTo>
                  <a:cubicBezTo>
                    <a:pt x="685" y="259"/>
                    <a:pt x="722" y="164"/>
                    <a:pt x="748" y="107"/>
                  </a:cubicBezTo>
                  <a:cubicBezTo>
                    <a:pt x="767" y="66"/>
                    <a:pt x="788" y="30"/>
                    <a:pt x="809" y="0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1508509" y="4428826"/>
              <a:ext cx="1573711" cy="549119"/>
            </a:xfrm>
            <a:custGeom>
              <a:avLst/>
              <a:gdLst>
                <a:gd name="T0" fmla="*/ 242 w 713"/>
                <a:gd name="T1" fmla="*/ 0 h 249"/>
                <a:gd name="T2" fmla="*/ 245 w 713"/>
                <a:gd name="T3" fmla="*/ 19 h 249"/>
                <a:gd name="T4" fmla="*/ 161 w 713"/>
                <a:gd name="T5" fmla="*/ 103 h 249"/>
                <a:gd name="T6" fmla="*/ 78 w 713"/>
                <a:gd name="T7" fmla="*/ 19 h 249"/>
                <a:gd name="T8" fmla="*/ 80 w 713"/>
                <a:gd name="T9" fmla="*/ 0 h 249"/>
                <a:gd name="T10" fmla="*/ 0 w 713"/>
                <a:gd name="T11" fmla="*/ 0 h 249"/>
                <a:gd name="T12" fmla="*/ 32 w 713"/>
                <a:gd name="T13" fmla="*/ 61 h 249"/>
                <a:gd name="T14" fmla="*/ 105 w 713"/>
                <a:gd name="T15" fmla="*/ 223 h 249"/>
                <a:gd name="T16" fmla="*/ 133 w 713"/>
                <a:gd name="T17" fmla="*/ 249 h 249"/>
                <a:gd name="T18" fmla="*/ 577 w 713"/>
                <a:gd name="T19" fmla="*/ 249 h 249"/>
                <a:gd name="T20" fmla="*/ 612 w 713"/>
                <a:gd name="T21" fmla="*/ 223 h 249"/>
                <a:gd name="T22" fmla="*/ 676 w 713"/>
                <a:gd name="T23" fmla="*/ 70 h 249"/>
                <a:gd name="T24" fmla="*/ 713 w 713"/>
                <a:gd name="T25" fmla="*/ 0 h 249"/>
                <a:gd name="T26" fmla="*/ 242 w 713"/>
                <a:gd name="T2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3" h="249">
                  <a:moveTo>
                    <a:pt x="242" y="0"/>
                  </a:moveTo>
                  <a:cubicBezTo>
                    <a:pt x="244" y="7"/>
                    <a:pt x="245" y="13"/>
                    <a:pt x="245" y="19"/>
                  </a:cubicBezTo>
                  <a:cubicBezTo>
                    <a:pt x="245" y="65"/>
                    <a:pt x="207" y="103"/>
                    <a:pt x="161" y="103"/>
                  </a:cubicBezTo>
                  <a:cubicBezTo>
                    <a:pt x="115" y="103"/>
                    <a:pt x="78" y="65"/>
                    <a:pt x="78" y="19"/>
                  </a:cubicBezTo>
                  <a:cubicBezTo>
                    <a:pt x="78" y="13"/>
                    <a:pt x="78" y="7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0"/>
                    <a:pt x="22" y="40"/>
                    <a:pt x="32" y="61"/>
                  </a:cubicBezTo>
                  <a:cubicBezTo>
                    <a:pt x="51" y="104"/>
                    <a:pt x="105" y="222"/>
                    <a:pt x="105" y="223"/>
                  </a:cubicBezTo>
                  <a:cubicBezTo>
                    <a:pt x="111" y="236"/>
                    <a:pt x="122" y="249"/>
                    <a:pt x="133" y="249"/>
                  </a:cubicBezTo>
                  <a:cubicBezTo>
                    <a:pt x="577" y="249"/>
                    <a:pt x="577" y="249"/>
                    <a:pt x="577" y="249"/>
                  </a:cubicBezTo>
                  <a:cubicBezTo>
                    <a:pt x="591" y="249"/>
                    <a:pt x="606" y="239"/>
                    <a:pt x="612" y="223"/>
                  </a:cubicBezTo>
                  <a:cubicBezTo>
                    <a:pt x="613" y="222"/>
                    <a:pt x="649" y="128"/>
                    <a:pt x="676" y="70"/>
                  </a:cubicBezTo>
                  <a:cubicBezTo>
                    <a:pt x="687" y="47"/>
                    <a:pt x="699" y="23"/>
                    <a:pt x="713" y="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343E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3" name="Freeform 84"/>
            <p:cNvSpPr/>
            <p:nvPr/>
          </p:nvSpPr>
          <p:spPr bwMode="auto">
            <a:xfrm>
              <a:off x="851243" y="3491874"/>
              <a:ext cx="1414289" cy="826943"/>
            </a:xfrm>
            <a:custGeom>
              <a:avLst/>
              <a:gdLst>
                <a:gd name="T0" fmla="*/ 0 w 641"/>
                <a:gd name="T1" fmla="*/ 0 h 375"/>
                <a:gd name="T2" fmla="*/ 162 w 641"/>
                <a:gd name="T3" fmla="*/ 293 h 375"/>
                <a:gd name="T4" fmla="*/ 232 w 641"/>
                <a:gd name="T5" fmla="*/ 375 h 375"/>
                <a:gd name="T6" fmla="*/ 641 w 641"/>
                <a:gd name="T7" fmla="*/ 375 h 375"/>
                <a:gd name="T8" fmla="*/ 641 w 641"/>
                <a:gd name="T9" fmla="*/ 0 h 375"/>
                <a:gd name="T10" fmla="*/ 0 w 641"/>
                <a:gd name="T1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375">
                  <a:moveTo>
                    <a:pt x="0" y="0"/>
                  </a:moveTo>
                  <a:cubicBezTo>
                    <a:pt x="29" y="111"/>
                    <a:pt x="85" y="212"/>
                    <a:pt x="162" y="293"/>
                  </a:cubicBezTo>
                  <a:cubicBezTo>
                    <a:pt x="176" y="309"/>
                    <a:pt x="203" y="336"/>
                    <a:pt x="232" y="375"/>
                  </a:cubicBezTo>
                  <a:cubicBezTo>
                    <a:pt x="641" y="375"/>
                    <a:pt x="641" y="375"/>
                    <a:pt x="641" y="375"/>
                  </a:cubicBezTo>
                  <a:cubicBezTo>
                    <a:pt x="641" y="0"/>
                    <a:pt x="641" y="0"/>
                    <a:pt x="6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4" name="Freeform 86"/>
            <p:cNvSpPr/>
            <p:nvPr/>
          </p:nvSpPr>
          <p:spPr bwMode="auto">
            <a:xfrm>
              <a:off x="928624" y="3548744"/>
              <a:ext cx="1279106" cy="712271"/>
            </a:xfrm>
            <a:custGeom>
              <a:avLst/>
              <a:gdLst>
                <a:gd name="T0" fmla="*/ 0 w 580"/>
                <a:gd name="T1" fmla="*/ 0 h 323"/>
                <a:gd name="T2" fmla="*/ 146 w 580"/>
                <a:gd name="T3" fmla="*/ 249 h 323"/>
                <a:gd name="T4" fmla="*/ 151 w 580"/>
                <a:gd name="T5" fmla="*/ 254 h 323"/>
                <a:gd name="T6" fmla="*/ 210 w 580"/>
                <a:gd name="T7" fmla="*/ 323 h 323"/>
                <a:gd name="T8" fmla="*/ 580 w 580"/>
                <a:gd name="T9" fmla="*/ 323 h 323"/>
                <a:gd name="T10" fmla="*/ 580 w 580"/>
                <a:gd name="T11" fmla="*/ 0 h 323"/>
                <a:gd name="T12" fmla="*/ 0 w 580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323">
                  <a:moveTo>
                    <a:pt x="0" y="0"/>
                  </a:moveTo>
                  <a:cubicBezTo>
                    <a:pt x="30" y="93"/>
                    <a:pt x="80" y="178"/>
                    <a:pt x="146" y="249"/>
                  </a:cubicBezTo>
                  <a:cubicBezTo>
                    <a:pt x="151" y="254"/>
                    <a:pt x="151" y="254"/>
                    <a:pt x="151" y="254"/>
                  </a:cubicBezTo>
                  <a:cubicBezTo>
                    <a:pt x="164" y="269"/>
                    <a:pt x="187" y="292"/>
                    <a:pt x="210" y="323"/>
                  </a:cubicBezTo>
                  <a:cubicBezTo>
                    <a:pt x="580" y="323"/>
                    <a:pt x="580" y="323"/>
                    <a:pt x="580" y="323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1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5" name="Freeform 88"/>
            <p:cNvSpPr/>
            <p:nvPr/>
          </p:nvSpPr>
          <p:spPr bwMode="auto">
            <a:xfrm>
              <a:off x="2265531" y="3701639"/>
              <a:ext cx="245193" cy="184594"/>
            </a:xfrm>
            <a:custGeom>
              <a:avLst/>
              <a:gdLst>
                <a:gd name="T0" fmla="*/ 69 w 111"/>
                <a:gd name="T1" fmla="*/ 84 h 84"/>
                <a:gd name="T2" fmla="*/ 111 w 111"/>
                <a:gd name="T3" fmla="*/ 42 h 84"/>
                <a:gd name="T4" fmla="*/ 69 w 111"/>
                <a:gd name="T5" fmla="*/ 0 h 84"/>
                <a:gd name="T6" fmla="*/ 35 w 111"/>
                <a:gd name="T7" fmla="*/ 18 h 84"/>
                <a:gd name="T8" fmla="*/ 35 w 111"/>
                <a:gd name="T9" fmla="*/ 18 h 84"/>
                <a:gd name="T10" fmla="*/ 17 w 111"/>
                <a:gd name="T11" fmla="*/ 27 h 84"/>
                <a:gd name="T12" fmla="*/ 0 w 111"/>
                <a:gd name="T13" fmla="*/ 21 h 84"/>
                <a:gd name="T14" fmla="*/ 0 w 111"/>
                <a:gd name="T15" fmla="*/ 64 h 84"/>
                <a:gd name="T16" fmla="*/ 17 w 111"/>
                <a:gd name="T17" fmla="*/ 57 h 84"/>
                <a:gd name="T18" fmla="*/ 36 w 111"/>
                <a:gd name="T19" fmla="*/ 67 h 84"/>
                <a:gd name="T20" fmla="*/ 36 w 111"/>
                <a:gd name="T21" fmla="*/ 67 h 84"/>
                <a:gd name="T22" fmla="*/ 69 w 111"/>
                <a:gd name="T2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84">
                  <a:moveTo>
                    <a:pt x="69" y="84"/>
                  </a:moveTo>
                  <a:cubicBezTo>
                    <a:pt x="92" y="84"/>
                    <a:pt x="111" y="65"/>
                    <a:pt x="111" y="42"/>
                  </a:cubicBezTo>
                  <a:cubicBezTo>
                    <a:pt x="111" y="19"/>
                    <a:pt x="92" y="0"/>
                    <a:pt x="69" y="0"/>
                  </a:cubicBezTo>
                  <a:cubicBezTo>
                    <a:pt x="55" y="0"/>
                    <a:pt x="43" y="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25"/>
                    <a:pt x="27" y="27"/>
                    <a:pt x="17" y="27"/>
                  </a:cubicBezTo>
                  <a:cubicBezTo>
                    <a:pt x="7" y="27"/>
                    <a:pt x="0" y="21"/>
                    <a:pt x="0" y="2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6" y="57"/>
                    <a:pt x="17" y="57"/>
                  </a:cubicBezTo>
                  <a:cubicBezTo>
                    <a:pt x="28" y="57"/>
                    <a:pt x="32" y="63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43" y="77"/>
                    <a:pt x="56" y="84"/>
                    <a:pt x="69" y="84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6" name="Freeform 89"/>
            <p:cNvSpPr/>
            <p:nvPr/>
          </p:nvSpPr>
          <p:spPr bwMode="auto">
            <a:xfrm>
              <a:off x="1771416" y="4318817"/>
              <a:ext cx="185526" cy="244261"/>
            </a:xfrm>
            <a:custGeom>
              <a:avLst/>
              <a:gdLst>
                <a:gd name="T0" fmla="*/ 0 w 84"/>
                <a:gd name="T1" fmla="*/ 69 h 111"/>
                <a:gd name="T2" fmla="*/ 42 w 84"/>
                <a:gd name="T3" fmla="*/ 111 h 111"/>
                <a:gd name="T4" fmla="*/ 84 w 84"/>
                <a:gd name="T5" fmla="*/ 69 h 111"/>
                <a:gd name="T6" fmla="*/ 66 w 84"/>
                <a:gd name="T7" fmla="*/ 35 h 111"/>
                <a:gd name="T8" fmla="*/ 66 w 84"/>
                <a:gd name="T9" fmla="*/ 35 h 111"/>
                <a:gd name="T10" fmla="*/ 57 w 84"/>
                <a:gd name="T11" fmla="*/ 17 h 111"/>
                <a:gd name="T12" fmla="*/ 64 w 84"/>
                <a:gd name="T13" fmla="*/ 0 h 111"/>
                <a:gd name="T14" fmla="*/ 21 w 84"/>
                <a:gd name="T15" fmla="*/ 0 h 111"/>
                <a:gd name="T16" fmla="*/ 27 w 84"/>
                <a:gd name="T17" fmla="*/ 17 h 111"/>
                <a:gd name="T18" fmla="*/ 17 w 84"/>
                <a:gd name="T19" fmla="*/ 36 h 111"/>
                <a:gd name="T20" fmla="*/ 17 w 84"/>
                <a:gd name="T21" fmla="*/ 36 h 111"/>
                <a:gd name="T22" fmla="*/ 0 w 84"/>
                <a:gd name="T23" fmla="*/ 6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1">
                  <a:moveTo>
                    <a:pt x="0" y="69"/>
                  </a:moveTo>
                  <a:cubicBezTo>
                    <a:pt x="0" y="93"/>
                    <a:pt x="19" y="111"/>
                    <a:pt x="42" y="111"/>
                  </a:cubicBezTo>
                  <a:cubicBezTo>
                    <a:pt x="65" y="111"/>
                    <a:pt x="84" y="93"/>
                    <a:pt x="84" y="69"/>
                  </a:cubicBezTo>
                  <a:cubicBezTo>
                    <a:pt x="84" y="55"/>
                    <a:pt x="77" y="43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59" y="30"/>
                    <a:pt x="57" y="27"/>
                    <a:pt x="57" y="17"/>
                  </a:cubicBezTo>
                  <a:cubicBezTo>
                    <a:pt x="57" y="7"/>
                    <a:pt x="64" y="0"/>
                    <a:pt x="6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7" y="6"/>
                    <a:pt x="27" y="17"/>
                  </a:cubicBezTo>
                  <a:cubicBezTo>
                    <a:pt x="27" y="28"/>
                    <a:pt x="21" y="32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4"/>
                    <a:pt x="0" y="56"/>
                    <a:pt x="0" y="69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7" name="Freeform 90"/>
            <p:cNvSpPr/>
            <p:nvPr/>
          </p:nvSpPr>
          <p:spPr bwMode="auto">
            <a:xfrm>
              <a:off x="1484269" y="3246681"/>
              <a:ext cx="185526" cy="247057"/>
            </a:xfrm>
            <a:custGeom>
              <a:avLst/>
              <a:gdLst>
                <a:gd name="T0" fmla="*/ 84 w 84"/>
                <a:gd name="T1" fmla="*/ 42 h 112"/>
                <a:gd name="T2" fmla="*/ 42 w 84"/>
                <a:gd name="T3" fmla="*/ 0 h 112"/>
                <a:gd name="T4" fmla="*/ 0 w 84"/>
                <a:gd name="T5" fmla="*/ 42 h 112"/>
                <a:gd name="T6" fmla="*/ 18 w 84"/>
                <a:gd name="T7" fmla="*/ 77 h 112"/>
                <a:gd name="T8" fmla="*/ 19 w 84"/>
                <a:gd name="T9" fmla="*/ 77 h 112"/>
                <a:gd name="T10" fmla="*/ 27 w 84"/>
                <a:gd name="T11" fmla="*/ 95 h 112"/>
                <a:gd name="T12" fmla="*/ 21 w 84"/>
                <a:gd name="T13" fmla="*/ 112 h 112"/>
                <a:gd name="T14" fmla="*/ 64 w 84"/>
                <a:gd name="T15" fmla="*/ 112 h 112"/>
                <a:gd name="T16" fmla="*/ 57 w 84"/>
                <a:gd name="T17" fmla="*/ 95 h 112"/>
                <a:gd name="T18" fmla="*/ 67 w 84"/>
                <a:gd name="T19" fmla="*/ 76 h 112"/>
                <a:gd name="T20" fmla="*/ 67 w 84"/>
                <a:gd name="T21" fmla="*/ 76 h 112"/>
                <a:gd name="T22" fmla="*/ 84 w 84"/>
                <a:gd name="T23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2">
                  <a:moveTo>
                    <a:pt x="84" y="42"/>
                  </a:moveTo>
                  <a:cubicBezTo>
                    <a:pt x="84" y="19"/>
                    <a:pt x="66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8" y="69"/>
                    <a:pt x="18" y="77"/>
                  </a:cubicBezTo>
                  <a:cubicBezTo>
                    <a:pt x="18" y="77"/>
                    <a:pt x="18" y="77"/>
                    <a:pt x="19" y="77"/>
                  </a:cubicBezTo>
                  <a:cubicBezTo>
                    <a:pt x="25" y="82"/>
                    <a:pt x="27" y="85"/>
                    <a:pt x="27" y="95"/>
                  </a:cubicBezTo>
                  <a:cubicBezTo>
                    <a:pt x="27" y="104"/>
                    <a:pt x="21" y="112"/>
                    <a:pt x="21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4" y="112"/>
                    <a:pt x="57" y="105"/>
                    <a:pt x="57" y="95"/>
                  </a:cubicBezTo>
                  <a:cubicBezTo>
                    <a:pt x="57" y="84"/>
                    <a:pt x="63" y="80"/>
                    <a:pt x="67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78" y="68"/>
                    <a:pt x="84" y="56"/>
                    <a:pt x="84" y="42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8" name="Freeform 91"/>
            <p:cNvSpPr/>
            <p:nvPr/>
          </p:nvSpPr>
          <p:spPr bwMode="auto">
            <a:xfrm>
              <a:off x="804628" y="2558650"/>
              <a:ext cx="1460903" cy="880084"/>
            </a:xfrm>
            <a:custGeom>
              <a:avLst/>
              <a:gdLst>
                <a:gd name="T0" fmla="*/ 386 w 662"/>
                <a:gd name="T1" fmla="*/ 0 h 399"/>
                <a:gd name="T2" fmla="*/ 386 w 662"/>
                <a:gd name="T3" fmla="*/ 0 h 399"/>
                <a:gd name="T4" fmla="*/ 409 w 662"/>
                <a:gd name="T5" fmla="*/ 46 h 399"/>
                <a:gd name="T6" fmla="*/ 352 w 662"/>
                <a:gd name="T7" fmla="*/ 103 h 399"/>
                <a:gd name="T8" fmla="*/ 295 w 662"/>
                <a:gd name="T9" fmla="*/ 46 h 399"/>
                <a:gd name="T10" fmla="*/ 317 w 662"/>
                <a:gd name="T11" fmla="*/ 2 h 399"/>
                <a:gd name="T12" fmla="*/ 318 w 662"/>
                <a:gd name="T13" fmla="*/ 0 h 399"/>
                <a:gd name="T14" fmla="*/ 50 w 662"/>
                <a:gd name="T15" fmla="*/ 0 h 399"/>
                <a:gd name="T16" fmla="*/ 0 w 662"/>
                <a:gd name="T17" fmla="*/ 255 h 399"/>
                <a:gd name="T18" fmla="*/ 16 w 662"/>
                <a:gd name="T19" fmla="*/ 399 h 399"/>
                <a:gd name="T20" fmla="*/ 315 w 662"/>
                <a:gd name="T21" fmla="*/ 399 h 399"/>
                <a:gd name="T22" fmla="*/ 294 w 662"/>
                <a:gd name="T23" fmla="*/ 354 h 399"/>
                <a:gd name="T24" fmla="*/ 350 w 662"/>
                <a:gd name="T25" fmla="*/ 297 h 399"/>
                <a:gd name="T26" fmla="*/ 407 w 662"/>
                <a:gd name="T27" fmla="*/ 354 h 399"/>
                <a:gd name="T28" fmla="*/ 386 w 662"/>
                <a:gd name="T29" fmla="*/ 399 h 399"/>
                <a:gd name="T30" fmla="*/ 386 w 662"/>
                <a:gd name="T31" fmla="*/ 399 h 399"/>
                <a:gd name="T32" fmla="*/ 662 w 662"/>
                <a:gd name="T33" fmla="*/ 399 h 399"/>
                <a:gd name="T34" fmla="*/ 662 w 662"/>
                <a:gd name="T35" fmla="*/ 0 h 399"/>
                <a:gd name="T36" fmla="*/ 386 w 662"/>
                <a:gd name="T3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2" h="399"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400" y="11"/>
                    <a:pt x="409" y="28"/>
                    <a:pt x="409" y="46"/>
                  </a:cubicBezTo>
                  <a:cubicBezTo>
                    <a:pt x="409" y="77"/>
                    <a:pt x="383" y="103"/>
                    <a:pt x="352" y="103"/>
                  </a:cubicBezTo>
                  <a:cubicBezTo>
                    <a:pt x="321" y="103"/>
                    <a:pt x="295" y="77"/>
                    <a:pt x="295" y="46"/>
                  </a:cubicBezTo>
                  <a:cubicBezTo>
                    <a:pt x="295" y="29"/>
                    <a:pt x="303" y="13"/>
                    <a:pt x="317" y="2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8" y="79"/>
                    <a:pt x="0" y="165"/>
                    <a:pt x="0" y="255"/>
                  </a:cubicBezTo>
                  <a:cubicBezTo>
                    <a:pt x="0" y="304"/>
                    <a:pt x="6" y="352"/>
                    <a:pt x="16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02" y="388"/>
                    <a:pt x="294" y="372"/>
                    <a:pt x="294" y="354"/>
                  </a:cubicBezTo>
                  <a:cubicBezTo>
                    <a:pt x="294" y="323"/>
                    <a:pt x="319" y="297"/>
                    <a:pt x="350" y="297"/>
                  </a:cubicBezTo>
                  <a:cubicBezTo>
                    <a:pt x="382" y="297"/>
                    <a:pt x="407" y="323"/>
                    <a:pt x="407" y="354"/>
                  </a:cubicBezTo>
                  <a:cubicBezTo>
                    <a:pt x="407" y="372"/>
                    <a:pt x="399" y="388"/>
                    <a:pt x="386" y="399"/>
                  </a:cubicBezTo>
                  <a:cubicBezTo>
                    <a:pt x="386" y="399"/>
                    <a:pt x="386" y="399"/>
                    <a:pt x="386" y="399"/>
                  </a:cubicBezTo>
                  <a:cubicBezTo>
                    <a:pt x="662" y="399"/>
                    <a:pt x="662" y="399"/>
                    <a:pt x="662" y="399"/>
                  </a:cubicBezTo>
                  <a:cubicBezTo>
                    <a:pt x="662" y="0"/>
                    <a:pt x="662" y="0"/>
                    <a:pt x="662" y="0"/>
                  </a:cubicBezTo>
                  <a:lnTo>
                    <a:pt x="386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9" name="Freeform 93"/>
            <p:cNvSpPr/>
            <p:nvPr/>
          </p:nvSpPr>
          <p:spPr bwMode="auto">
            <a:xfrm>
              <a:off x="864295" y="2618317"/>
              <a:ext cx="1343435" cy="760750"/>
            </a:xfrm>
            <a:custGeom>
              <a:avLst/>
              <a:gdLst>
                <a:gd name="T0" fmla="*/ 406 w 609"/>
                <a:gd name="T1" fmla="*/ 0 h 345"/>
                <a:gd name="T2" fmla="*/ 408 w 609"/>
                <a:gd name="T3" fmla="*/ 19 h 345"/>
                <a:gd name="T4" fmla="*/ 325 w 609"/>
                <a:gd name="T5" fmla="*/ 102 h 345"/>
                <a:gd name="T6" fmla="*/ 242 w 609"/>
                <a:gd name="T7" fmla="*/ 19 h 345"/>
                <a:gd name="T8" fmla="*/ 244 w 609"/>
                <a:gd name="T9" fmla="*/ 0 h 345"/>
                <a:gd name="T10" fmla="*/ 41 w 609"/>
                <a:gd name="T11" fmla="*/ 0 h 345"/>
                <a:gd name="T12" fmla="*/ 0 w 609"/>
                <a:gd name="T13" fmla="*/ 228 h 345"/>
                <a:gd name="T14" fmla="*/ 10 w 609"/>
                <a:gd name="T15" fmla="*/ 345 h 345"/>
                <a:gd name="T16" fmla="*/ 242 w 609"/>
                <a:gd name="T17" fmla="*/ 345 h 345"/>
                <a:gd name="T18" fmla="*/ 240 w 609"/>
                <a:gd name="T19" fmla="*/ 327 h 345"/>
                <a:gd name="T20" fmla="*/ 323 w 609"/>
                <a:gd name="T21" fmla="*/ 244 h 345"/>
                <a:gd name="T22" fmla="*/ 407 w 609"/>
                <a:gd name="T23" fmla="*/ 327 h 345"/>
                <a:gd name="T24" fmla="*/ 405 w 609"/>
                <a:gd name="T25" fmla="*/ 345 h 345"/>
                <a:gd name="T26" fmla="*/ 609 w 609"/>
                <a:gd name="T27" fmla="*/ 345 h 345"/>
                <a:gd name="T28" fmla="*/ 609 w 609"/>
                <a:gd name="T29" fmla="*/ 0 h 345"/>
                <a:gd name="T30" fmla="*/ 406 w 609"/>
                <a:gd name="T3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345">
                  <a:moveTo>
                    <a:pt x="406" y="0"/>
                  </a:moveTo>
                  <a:cubicBezTo>
                    <a:pt x="408" y="6"/>
                    <a:pt x="408" y="13"/>
                    <a:pt x="408" y="19"/>
                  </a:cubicBezTo>
                  <a:cubicBezTo>
                    <a:pt x="408" y="65"/>
                    <a:pt x="371" y="102"/>
                    <a:pt x="325" y="102"/>
                  </a:cubicBezTo>
                  <a:cubicBezTo>
                    <a:pt x="279" y="102"/>
                    <a:pt x="242" y="65"/>
                    <a:pt x="242" y="19"/>
                  </a:cubicBezTo>
                  <a:cubicBezTo>
                    <a:pt x="242" y="13"/>
                    <a:pt x="242" y="6"/>
                    <a:pt x="24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73"/>
                    <a:pt x="0" y="150"/>
                    <a:pt x="0" y="228"/>
                  </a:cubicBezTo>
                  <a:cubicBezTo>
                    <a:pt x="0" y="267"/>
                    <a:pt x="3" y="306"/>
                    <a:pt x="10" y="345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39"/>
                    <a:pt x="240" y="333"/>
                    <a:pt x="240" y="327"/>
                  </a:cubicBezTo>
                  <a:cubicBezTo>
                    <a:pt x="240" y="281"/>
                    <a:pt x="277" y="244"/>
                    <a:pt x="323" y="244"/>
                  </a:cubicBezTo>
                  <a:cubicBezTo>
                    <a:pt x="369" y="244"/>
                    <a:pt x="407" y="281"/>
                    <a:pt x="407" y="327"/>
                  </a:cubicBezTo>
                  <a:cubicBezTo>
                    <a:pt x="407" y="333"/>
                    <a:pt x="406" y="339"/>
                    <a:pt x="405" y="345"/>
                  </a:cubicBezTo>
                  <a:cubicBezTo>
                    <a:pt x="609" y="345"/>
                    <a:pt x="609" y="345"/>
                    <a:pt x="609" y="345"/>
                  </a:cubicBezTo>
                  <a:cubicBezTo>
                    <a:pt x="609" y="0"/>
                    <a:pt x="609" y="0"/>
                    <a:pt x="609" y="0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00BA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0" name="Freeform 95"/>
            <p:cNvSpPr/>
            <p:nvPr/>
          </p:nvSpPr>
          <p:spPr bwMode="auto">
            <a:xfrm>
              <a:off x="937013" y="1634749"/>
              <a:ext cx="1328517" cy="873557"/>
            </a:xfrm>
            <a:custGeom>
              <a:avLst/>
              <a:gdLst>
                <a:gd name="T0" fmla="*/ 0 w 602"/>
                <a:gd name="T1" fmla="*/ 396 h 396"/>
                <a:gd name="T2" fmla="*/ 602 w 602"/>
                <a:gd name="T3" fmla="*/ 396 h 396"/>
                <a:gd name="T4" fmla="*/ 602 w 602"/>
                <a:gd name="T5" fmla="*/ 0 h 396"/>
                <a:gd name="T6" fmla="*/ 0 w 602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2" h="396">
                  <a:moveTo>
                    <a:pt x="0" y="396"/>
                  </a:moveTo>
                  <a:cubicBezTo>
                    <a:pt x="602" y="396"/>
                    <a:pt x="602" y="396"/>
                    <a:pt x="602" y="396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334" y="5"/>
                    <a:pt x="105" y="166"/>
                    <a:pt x="0" y="396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1" name="Freeform 97"/>
            <p:cNvSpPr/>
            <p:nvPr/>
          </p:nvSpPr>
          <p:spPr bwMode="auto">
            <a:xfrm>
              <a:off x="1032108" y="1696281"/>
              <a:ext cx="1175621" cy="752359"/>
            </a:xfrm>
            <a:custGeom>
              <a:avLst/>
              <a:gdLst>
                <a:gd name="T0" fmla="*/ 0 w 533"/>
                <a:gd name="T1" fmla="*/ 341 h 341"/>
                <a:gd name="T2" fmla="*/ 533 w 533"/>
                <a:gd name="T3" fmla="*/ 341 h 341"/>
                <a:gd name="T4" fmla="*/ 533 w 533"/>
                <a:gd name="T5" fmla="*/ 0 h 341"/>
                <a:gd name="T6" fmla="*/ 0 w 533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341">
                  <a:moveTo>
                    <a:pt x="0" y="341"/>
                  </a:moveTo>
                  <a:cubicBezTo>
                    <a:pt x="533" y="341"/>
                    <a:pt x="533" y="341"/>
                    <a:pt x="533" y="341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309" y="13"/>
                    <a:pt x="106" y="143"/>
                    <a:pt x="0" y="341"/>
                  </a:cubicBezTo>
                </a:path>
              </a:pathLst>
            </a:custGeom>
            <a:solidFill>
              <a:srgbClr val="89C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2" name="Freeform 99"/>
            <p:cNvSpPr/>
            <p:nvPr/>
          </p:nvSpPr>
          <p:spPr bwMode="auto">
            <a:xfrm>
              <a:off x="2260870" y="2051483"/>
              <a:ext cx="247058" cy="185526"/>
            </a:xfrm>
            <a:custGeom>
              <a:avLst/>
              <a:gdLst>
                <a:gd name="T0" fmla="*/ 70 w 112"/>
                <a:gd name="T1" fmla="*/ 84 h 84"/>
                <a:gd name="T2" fmla="*/ 112 w 112"/>
                <a:gd name="T3" fmla="*/ 42 h 84"/>
                <a:gd name="T4" fmla="*/ 70 w 112"/>
                <a:gd name="T5" fmla="*/ 0 h 84"/>
                <a:gd name="T6" fmla="*/ 36 w 112"/>
                <a:gd name="T7" fmla="*/ 18 h 84"/>
                <a:gd name="T8" fmla="*/ 35 w 112"/>
                <a:gd name="T9" fmla="*/ 19 h 84"/>
                <a:gd name="T10" fmla="*/ 17 w 112"/>
                <a:gd name="T11" fmla="*/ 27 h 84"/>
                <a:gd name="T12" fmla="*/ 0 w 112"/>
                <a:gd name="T13" fmla="*/ 21 h 84"/>
                <a:gd name="T14" fmla="*/ 0 w 112"/>
                <a:gd name="T15" fmla="*/ 64 h 84"/>
                <a:gd name="T16" fmla="*/ 17 w 112"/>
                <a:gd name="T17" fmla="*/ 57 h 84"/>
                <a:gd name="T18" fmla="*/ 36 w 112"/>
                <a:gd name="T19" fmla="*/ 67 h 84"/>
                <a:gd name="T20" fmla="*/ 36 w 112"/>
                <a:gd name="T21" fmla="*/ 67 h 84"/>
                <a:gd name="T22" fmla="*/ 70 w 112"/>
                <a:gd name="T2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84">
                  <a:moveTo>
                    <a:pt x="70" y="84"/>
                  </a:moveTo>
                  <a:cubicBezTo>
                    <a:pt x="93" y="84"/>
                    <a:pt x="112" y="66"/>
                    <a:pt x="112" y="42"/>
                  </a:cubicBezTo>
                  <a:cubicBezTo>
                    <a:pt x="112" y="19"/>
                    <a:pt x="93" y="0"/>
                    <a:pt x="70" y="0"/>
                  </a:cubicBezTo>
                  <a:cubicBezTo>
                    <a:pt x="56" y="0"/>
                    <a:pt x="43" y="8"/>
                    <a:pt x="36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1" y="25"/>
                    <a:pt x="27" y="27"/>
                    <a:pt x="17" y="27"/>
                  </a:cubicBezTo>
                  <a:cubicBezTo>
                    <a:pt x="8" y="27"/>
                    <a:pt x="0" y="21"/>
                    <a:pt x="0" y="2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7" y="57"/>
                    <a:pt x="17" y="57"/>
                  </a:cubicBezTo>
                  <a:cubicBezTo>
                    <a:pt x="28" y="57"/>
                    <a:pt x="32" y="63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44" y="78"/>
                    <a:pt x="56" y="84"/>
                    <a:pt x="70" y="84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3" name="Freeform 100"/>
            <p:cNvSpPr/>
            <p:nvPr/>
          </p:nvSpPr>
          <p:spPr bwMode="auto">
            <a:xfrm>
              <a:off x="1488931" y="2508306"/>
              <a:ext cx="185526" cy="244261"/>
            </a:xfrm>
            <a:custGeom>
              <a:avLst/>
              <a:gdLst>
                <a:gd name="T0" fmla="*/ 0 w 84"/>
                <a:gd name="T1" fmla="*/ 69 h 111"/>
                <a:gd name="T2" fmla="*/ 42 w 84"/>
                <a:gd name="T3" fmla="*/ 111 h 111"/>
                <a:gd name="T4" fmla="*/ 84 w 84"/>
                <a:gd name="T5" fmla="*/ 69 h 111"/>
                <a:gd name="T6" fmla="*/ 66 w 84"/>
                <a:gd name="T7" fmla="*/ 35 h 111"/>
                <a:gd name="T8" fmla="*/ 66 w 84"/>
                <a:gd name="T9" fmla="*/ 35 h 111"/>
                <a:gd name="T10" fmla="*/ 57 w 84"/>
                <a:gd name="T11" fmla="*/ 17 h 111"/>
                <a:gd name="T12" fmla="*/ 63 w 84"/>
                <a:gd name="T13" fmla="*/ 0 h 111"/>
                <a:gd name="T14" fmla="*/ 21 w 84"/>
                <a:gd name="T15" fmla="*/ 0 h 111"/>
                <a:gd name="T16" fmla="*/ 27 w 84"/>
                <a:gd name="T17" fmla="*/ 17 h 111"/>
                <a:gd name="T18" fmla="*/ 17 w 84"/>
                <a:gd name="T19" fmla="*/ 35 h 111"/>
                <a:gd name="T20" fmla="*/ 17 w 84"/>
                <a:gd name="T21" fmla="*/ 35 h 111"/>
                <a:gd name="T22" fmla="*/ 0 w 84"/>
                <a:gd name="T23" fmla="*/ 6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1">
                  <a:moveTo>
                    <a:pt x="0" y="69"/>
                  </a:moveTo>
                  <a:cubicBezTo>
                    <a:pt x="0" y="92"/>
                    <a:pt x="19" y="111"/>
                    <a:pt x="42" y="111"/>
                  </a:cubicBezTo>
                  <a:cubicBezTo>
                    <a:pt x="65" y="111"/>
                    <a:pt x="84" y="92"/>
                    <a:pt x="84" y="69"/>
                  </a:cubicBezTo>
                  <a:cubicBezTo>
                    <a:pt x="84" y="55"/>
                    <a:pt x="77" y="42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59" y="30"/>
                    <a:pt x="57" y="26"/>
                    <a:pt x="57" y="17"/>
                  </a:cubicBezTo>
                  <a:cubicBezTo>
                    <a:pt x="57" y="7"/>
                    <a:pt x="63" y="0"/>
                    <a:pt x="6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7" y="6"/>
                    <a:pt x="27" y="17"/>
                  </a:cubicBezTo>
                  <a:cubicBezTo>
                    <a:pt x="27" y="27"/>
                    <a:pt x="21" y="32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7" y="43"/>
                    <a:pt x="0" y="55"/>
                    <a:pt x="0" y="69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94196" y="1934200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00632" y="2218894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98751" y="2782067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742733" y="3452194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32872" y="3679850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05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097026" y="4497351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06</a:t>
              </a:r>
            </a:p>
          </p:txBody>
        </p:sp>
      </p:grpSp>
      <p:grpSp>
        <p:nvGrpSpPr>
          <p:cNvPr id="120" name="Group 4"/>
          <p:cNvGrpSpPr/>
          <p:nvPr/>
        </p:nvGrpSpPr>
        <p:grpSpPr>
          <a:xfrm>
            <a:off x="3491532" y="3401535"/>
            <a:ext cx="485570" cy="382640"/>
            <a:chOff x="3728765" y="2779976"/>
            <a:chExt cx="653418" cy="514908"/>
          </a:xfrm>
        </p:grpSpPr>
        <p:sp>
          <p:nvSpPr>
            <p:cNvPr id="121" name="Freeform 140"/>
            <p:cNvSpPr/>
            <p:nvPr/>
          </p:nvSpPr>
          <p:spPr bwMode="auto">
            <a:xfrm>
              <a:off x="3728765" y="2779976"/>
              <a:ext cx="653418" cy="514908"/>
            </a:xfrm>
            <a:custGeom>
              <a:avLst/>
              <a:gdLst>
                <a:gd name="connsiteX0" fmla="*/ 0 w 620427"/>
                <a:gd name="connsiteY0" fmla="*/ 0 h 488910"/>
                <a:gd name="connsiteX1" fmla="*/ 58275 w 620427"/>
                <a:gd name="connsiteY1" fmla="*/ 0 h 488910"/>
                <a:gd name="connsiteX2" fmla="*/ 376562 w 620427"/>
                <a:gd name="connsiteY2" fmla="*/ 0 h 488910"/>
                <a:gd name="connsiteX3" fmla="*/ 620427 w 620427"/>
                <a:gd name="connsiteY3" fmla="*/ 243615 h 488910"/>
                <a:gd name="connsiteX4" fmla="*/ 376562 w 620427"/>
                <a:gd name="connsiteY4" fmla="*/ 488910 h 488910"/>
                <a:gd name="connsiteX5" fmla="*/ 155619 w 620427"/>
                <a:gd name="connsiteY5" fmla="*/ 488910 h 488910"/>
                <a:gd name="connsiteX6" fmla="*/ 25833 w 620427"/>
                <a:gd name="connsiteY6" fmla="*/ 488910 h 488910"/>
                <a:gd name="connsiteX7" fmla="*/ 36621 w 620427"/>
                <a:gd name="connsiteY7" fmla="*/ 359641 h 488910"/>
                <a:gd name="connsiteX8" fmla="*/ 29277 w 620427"/>
                <a:gd name="connsiteY8" fmla="*/ 176756 h 48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427" h="488910">
                  <a:moveTo>
                    <a:pt x="0" y="0"/>
                  </a:moveTo>
                  <a:lnTo>
                    <a:pt x="58275" y="0"/>
                  </a:lnTo>
                  <a:cubicBezTo>
                    <a:pt x="376562" y="0"/>
                    <a:pt x="376562" y="0"/>
                    <a:pt x="376562" y="0"/>
                  </a:cubicBezTo>
                  <a:cubicBezTo>
                    <a:pt x="511108" y="0"/>
                    <a:pt x="620427" y="109207"/>
                    <a:pt x="620427" y="243615"/>
                  </a:cubicBezTo>
                  <a:cubicBezTo>
                    <a:pt x="620427" y="378024"/>
                    <a:pt x="511108" y="488910"/>
                    <a:pt x="376562" y="488910"/>
                  </a:cubicBezTo>
                  <a:cubicBezTo>
                    <a:pt x="300564" y="488910"/>
                    <a:pt x="226941" y="488910"/>
                    <a:pt x="155619" y="488910"/>
                  </a:cubicBezTo>
                  <a:lnTo>
                    <a:pt x="25833" y="488910"/>
                  </a:lnTo>
                  <a:lnTo>
                    <a:pt x="36621" y="359641"/>
                  </a:lnTo>
                  <a:cubicBezTo>
                    <a:pt x="37935" y="298628"/>
                    <a:pt x="35490" y="237518"/>
                    <a:pt x="29277" y="176756"/>
                  </a:cubicBezTo>
                  <a:close/>
                </a:path>
              </a:pathLst>
            </a:custGeom>
            <a:solidFill>
              <a:srgbClr val="00B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2" name="Oval 10"/>
            <p:cNvSpPr>
              <a:spLocks noChangeArrowheads="1"/>
            </p:cNvSpPr>
            <p:nvPr/>
          </p:nvSpPr>
          <p:spPr bwMode="auto">
            <a:xfrm>
              <a:off x="3924981" y="2834722"/>
              <a:ext cx="378783" cy="380263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3" name="Freeform 70"/>
            <p:cNvSpPr>
              <a:spLocks noChangeArrowheads="1"/>
            </p:cNvSpPr>
            <p:nvPr/>
          </p:nvSpPr>
          <p:spPr bwMode="auto">
            <a:xfrm>
              <a:off x="4008579" y="2930314"/>
              <a:ext cx="211587" cy="189079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00BAF7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24" name="Group 7"/>
          <p:cNvGrpSpPr/>
          <p:nvPr/>
        </p:nvGrpSpPr>
        <p:grpSpPr>
          <a:xfrm>
            <a:off x="2751491" y="5129014"/>
            <a:ext cx="1381214" cy="384838"/>
            <a:chOff x="2806125" y="4506694"/>
            <a:chExt cx="1858666" cy="517867"/>
          </a:xfrm>
        </p:grpSpPr>
        <p:sp>
          <p:nvSpPr>
            <p:cNvPr id="125" name="Freeform 146"/>
            <p:cNvSpPr/>
            <p:nvPr/>
          </p:nvSpPr>
          <p:spPr bwMode="auto">
            <a:xfrm>
              <a:off x="2806125" y="4506694"/>
              <a:ext cx="1858666" cy="517867"/>
            </a:xfrm>
            <a:custGeom>
              <a:avLst/>
              <a:gdLst>
                <a:gd name="connsiteX0" fmla="*/ 276651 w 1764821"/>
                <a:gd name="connsiteY0" fmla="*/ 0 h 491720"/>
                <a:gd name="connsiteX1" fmla="*/ 386563 w 1764821"/>
                <a:gd name="connsiteY1" fmla="*/ 0 h 491720"/>
                <a:gd name="connsiteX2" fmla="*/ 1521034 w 1764821"/>
                <a:gd name="connsiteY2" fmla="*/ 0 h 491720"/>
                <a:gd name="connsiteX3" fmla="*/ 1764821 w 1764821"/>
                <a:gd name="connsiteY3" fmla="*/ 244176 h 491720"/>
                <a:gd name="connsiteX4" fmla="*/ 1521034 w 1764821"/>
                <a:gd name="connsiteY4" fmla="*/ 490036 h 491720"/>
                <a:gd name="connsiteX5" fmla="*/ 273517 w 1764821"/>
                <a:gd name="connsiteY5" fmla="*/ 491720 h 491720"/>
                <a:gd name="connsiteX6" fmla="*/ 49836 w 1764821"/>
                <a:gd name="connsiteY6" fmla="*/ 491648 h 491720"/>
                <a:gd name="connsiteX7" fmla="*/ 0 w 1764821"/>
                <a:gd name="connsiteY7" fmla="*/ 491602 h 491720"/>
                <a:gd name="connsiteX8" fmla="*/ 21145 w 1764821"/>
                <a:gd name="connsiteY8" fmla="*/ 483908 h 491720"/>
                <a:gd name="connsiteX9" fmla="*/ 150853 w 1764821"/>
                <a:gd name="connsiteY9" fmla="*/ 294808 h 491720"/>
                <a:gd name="connsiteX10" fmla="*/ 266113 w 1764821"/>
                <a:gd name="connsiteY10" fmla="*/ 18303 h 49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4821" h="491720">
                  <a:moveTo>
                    <a:pt x="276651" y="0"/>
                  </a:moveTo>
                  <a:lnTo>
                    <a:pt x="386563" y="0"/>
                  </a:lnTo>
                  <a:cubicBezTo>
                    <a:pt x="1521034" y="0"/>
                    <a:pt x="1521034" y="0"/>
                    <a:pt x="1521034" y="0"/>
                  </a:cubicBezTo>
                  <a:cubicBezTo>
                    <a:pt x="1655537" y="0"/>
                    <a:pt x="1764821" y="109458"/>
                    <a:pt x="1764821" y="244176"/>
                  </a:cubicBezTo>
                  <a:cubicBezTo>
                    <a:pt x="1764821" y="380578"/>
                    <a:pt x="1655537" y="490036"/>
                    <a:pt x="1521034" y="490036"/>
                  </a:cubicBezTo>
                  <a:cubicBezTo>
                    <a:pt x="1045229" y="490036"/>
                    <a:pt x="952758" y="491720"/>
                    <a:pt x="273517" y="491720"/>
                  </a:cubicBezTo>
                  <a:cubicBezTo>
                    <a:pt x="188191" y="491720"/>
                    <a:pt x="114136" y="491694"/>
                    <a:pt x="49836" y="491648"/>
                  </a:cubicBezTo>
                  <a:lnTo>
                    <a:pt x="0" y="491602"/>
                  </a:lnTo>
                  <a:lnTo>
                    <a:pt x="21145" y="483908"/>
                  </a:lnTo>
                  <a:cubicBezTo>
                    <a:pt x="106403" y="436003"/>
                    <a:pt x="86606" y="335150"/>
                    <a:pt x="150853" y="294808"/>
                  </a:cubicBezTo>
                  <a:cubicBezTo>
                    <a:pt x="190767" y="179294"/>
                    <a:pt x="228814" y="90301"/>
                    <a:pt x="266113" y="18303"/>
                  </a:cubicBezTo>
                  <a:close/>
                </a:path>
              </a:pathLst>
            </a:custGeom>
            <a:solidFill>
              <a:srgbClr val="343E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6" name="Oval 6"/>
            <p:cNvSpPr>
              <a:spLocks noChangeArrowheads="1"/>
            </p:cNvSpPr>
            <p:nvPr/>
          </p:nvSpPr>
          <p:spPr bwMode="auto">
            <a:xfrm>
              <a:off x="4207588" y="4567358"/>
              <a:ext cx="378783" cy="378783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7" name="Freeform 74"/>
            <p:cNvSpPr>
              <a:spLocks noChangeArrowheads="1"/>
            </p:cNvSpPr>
            <p:nvPr/>
          </p:nvSpPr>
          <p:spPr bwMode="auto">
            <a:xfrm>
              <a:off x="4298688" y="4669713"/>
              <a:ext cx="196583" cy="174073"/>
            </a:xfrm>
            <a:custGeom>
              <a:avLst/>
              <a:gdLst>
                <a:gd name="T0" fmla="*/ 203452 w 461"/>
                <a:gd name="T1" fmla="*/ 95902 h 409"/>
                <a:gd name="T2" fmla="*/ 203452 w 461"/>
                <a:gd name="T3" fmla="*/ 95902 h 409"/>
                <a:gd name="T4" fmla="*/ 111425 w 461"/>
                <a:gd name="T5" fmla="*/ 7654 h 409"/>
                <a:gd name="T6" fmla="*/ 95636 w 461"/>
                <a:gd name="T7" fmla="*/ 7654 h 409"/>
                <a:gd name="T8" fmla="*/ 4060 w 461"/>
                <a:gd name="T9" fmla="*/ 95902 h 409"/>
                <a:gd name="T10" fmla="*/ 8120 w 461"/>
                <a:gd name="T11" fmla="*/ 103556 h 409"/>
                <a:gd name="T12" fmla="*/ 27969 w 461"/>
                <a:gd name="T13" fmla="*/ 103556 h 409"/>
                <a:gd name="T14" fmla="*/ 27969 w 461"/>
                <a:gd name="T15" fmla="*/ 175595 h 409"/>
                <a:gd name="T16" fmla="*/ 35638 w 461"/>
                <a:gd name="T17" fmla="*/ 183700 h 409"/>
                <a:gd name="T18" fmla="*/ 79847 w 461"/>
                <a:gd name="T19" fmla="*/ 183700 h 409"/>
                <a:gd name="T20" fmla="*/ 79847 w 461"/>
                <a:gd name="T21" fmla="*/ 111661 h 409"/>
                <a:gd name="T22" fmla="*/ 127665 w 461"/>
                <a:gd name="T23" fmla="*/ 111661 h 409"/>
                <a:gd name="T24" fmla="*/ 127665 w 461"/>
                <a:gd name="T25" fmla="*/ 183700 h 409"/>
                <a:gd name="T26" fmla="*/ 171874 w 461"/>
                <a:gd name="T27" fmla="*/ 183700 h 409"/>
                <a:gd name="T28" fmla="*/ 179543 w 461"/>
                <a:gd name="T29" fmla="*/ 175595 h 409"/>
                <a:gd name="T30" fmla="*/ 179543 w 461"/>
                <a:gd name="T31" fmla="*/ 103556 h 409"/>
                <a:gd name="T32" fmla="*/ 199843 w 461"/>
                <a:gd name="T33" fmla="*/ 103556 h 409"/>
                <a:gd name="T34" fmla="*/ 203452 w 461"/>
                <a:gd name="T35" fmla="*/ 95902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rgbClr val="343E48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28" name="Group 3"/>
          <p:cNvGrpSpPr/>
          <p:nvPr/>
        </p:nvGrpSpPr>
        <p:grpSpPr>
          <a:xfrm>
            <a:off x="3235981" y="2828922"/>
            <a:ext cx="896725" cy="382640"/>
            <a:chOff x="3458094" y="2207363"/>
            <a:chExt cx="1206698" cy="514908"/>
          </a:xfrm>
        </p:grpSpPr>
        <p:sp>
          <p:nvSpPr>
            <p:cNvPr id="129" name="Freeform 138"/>
            <p:cNvSpPr/>
            <p:nvPr/>
          </p:nvSpPr>
          <p:spPr bwMode="auto">
            <a:xfrm>
              <a:off x="3458094" y="2207363"/>
              <a:ext cx="1206698" cy="514908"/>
            </a:xfrm>
            <a:custGeom>
              <a:avLst/>
              <a:gdLst>
                <a:gd name="connsiteX0" fmla="*/ 0 w 1145771"/>
                <a:gd name="connsiteY0" fmla="*/ 0 h 488910"/>
                <a:gd name="connsiteX1" fmla="*/ 34763 w 1145771"/>
                <a:gd name="connsiteY1" fmla="*/ 0 h 488910"/>
                <a:gd name="connsiteX2" fmla="*/ 901944 w 1145771"/>
                <a:gd name="connsiteY2" fmla="*/ 0 h 488910"/>
                <a:gd name="connsiteX3" fmla="*/ 1145771 w 1145771"/>
                <a:gd name="connsiteY3" fmla="*/ 243615 h 488910"/>
                <a:gd name="connsiteX4" fmla="*/ 901944 w 1145771"/>
                <a:gd name="connsiteY4" fmla="*/ 488910 h 488910"/>
                <a:gd name="connsiteX5" fmla="*/ 406738 w 1145771"/>
                <a:gd name="connsiteY5" fmla="*/ 488910 h 488910"/>
                <a:gd name="connsiteX6" fmla="*/ 241171 w 1145771"/>
                <a:gd name="connsiteY6" fmla="*/ 488910 h 488910"/>
                <a:gd name="connsiteX7" fmla="*/ 203748 w 1145771"/>
                <a:gd name="connsiteY7" fmla="*/ 363660 h 488910"/>
                <a:gd name="connsiteX8" fmla="*/ 30463 w 1145771"/>
                <a:gd name="connsiteY8" fmla="*/ 36714 h 48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771" h="488910">
                  <a:moveTo>
                    <a:pt x="0" y="0"/>
                  </a:moveTo>
                  <a:lnTo>
                    <a:pt x="34763" y="0"/>
                  </a:lnTo>
                  <a:cubicBezTo>
                    <a:pt x="901944" y="0"/>
                    <a:pt x="901944" y="0"/>
                    <a:pt x="901944" y="0"/>
                  </a:cubicBezTo>
                  <a:cubicBezTo>
                    <a:pt x="1036469" y="0"/>
                    <a:pt x="1145771" y="109207"/>
                    <a:pt x="1145771" y="243615"/>
                  </a:cubicBezTo>
                  <a:cubicBezTo>
                    <a:pt x="1145771" y="378023"/>
                    <a:pt x="1036469" y="488910"/>
                    <a:pt x="901944" y="488910"/>
                  </a:cubicBezTo>
                  <a:cubicBezTo>
                    <a:pt x="726115" y="488910"/>
                    <a:pt x="561275" y="488910"/>
                    <a:pt x="406738" y="488910"/>
                  </a:cubicBezTo>
                  <a:lnTo>
                    <a:pt x="241171" y="488910"/>
                  </a:lnTo>
                  <a:lnTo>
                    <a:pt x="203748" y="363660"/>
                  </a:lnTo>
                  <a:cubicBezTo>
                    <a:pt x="161130" y="248510"/>
                    <a:pt x="103388" y="138335"/>
                    <a:pt x="30463" y="36714"/>
                  </a:cubicBezTo>
                  <a:close/>
                </a:path>
              </a:pathLst>
            </a:custGeom>
            <a:solidFill>
              <a:srgbClr val="00B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0" name="Oval 12"/>
            <p:cNvSpPr>
              <a:spLocks noChangeArrowheads="1"/>
            </p:cNvSpPr>
            <p:nvPr/>
          </p:nvSpPr>
          <p:spPr bwMode="auto">
            <a:xfrm>
              <a:off x="4209068" y="2269506"/>
              <a:ext cx="378783" cy="378783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1" name="Freeform 110"/>
            <p:cNvSpPr>
              <a:spLocks noChangeArrowheads="1"/>
            </p:cNvSpPr>
            <p:nvPr/>
          </p:nvSpPr>
          <p:spPr bwMode="auto">
            <a:xfrm>
              <a:off x="4300169" y="2379364"/>
              <a:ext cx="196581" cy="159066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rgbClr val="00B393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32" name="Group 6"/>
          <p:cNvGrpSpPr/>
          <p:nvPr/>
        </p:nvGrpSpPr>
        <p:grpSpPr>
          <a:xfrm>
            <a:off x="2923332" y="4546007"/>
            <a:ext cx="926767" cy="384730"/>
            <a:chOff x="3135057" y="3923725"/>
            <a:chExt cx="1247127" cy="517721"/>
          </a:xfrm>
        </p:grpSpPr>
        <p:sp>
          <p:nvSpPr>
            <p:cNvPr id="133" name="Freeform 144"/>
            <p:cNvSpPr/>
            <p:nvPr/>
          </p:nvSpPr>
          <p:spPr bwMode="auto">
            <a:xfrm>
              <a:off x="3135057" y="3923725"/>
              <a:ext cx="1247127" cy="517721"/>
            </a:xfrm>
            <a:custGeom>
              <a:avLst/>
              <a:gdLst>
                <a:gd name="connsiteX0" fmla="*/ 385694 w 1184159"/>
                <a:gd name="connsiteY0" fmla="*/ 0 h 491581"/>
                <a:gd name="connsiteX1" fmla="*/ 423999 w 1184159"/>
                <a:gd name="connsiteY1" fmla="*/ 0 h 491581"/>
                <a:gd name="connsiteX2" fmla="*/ 940372 w 1184159"/>
                <a:gd name="connsiteY2" fmla="*/ 0 h 491581"/>
                <a:gd name="connsiteX3" fmla="*/ 1184159 w 1184159"/>
                <a:gd name="connsiteY3" fmla="*/ 244176 h 491581"/>
                <a:gd name="connsiteX4" fmla="*/ 940372 w 1184159"/>
                <a:gd name="connsiteY4" fmla="*/ 490036 h 491581"/>
                <a:gd name="connsiteX5" fmla="*/ 19437 w 1184159"/>
                <a:gd name="connsiteY5" fmla="*/ 491565 h 491581"/>
                <a:gd name="connsiteX6" fmla="*/ 0 w 1184159"/>
                <a:gd name="connsiteY6" fmla="*/ 491581 h 491581"/>
                <a:gd name="connsiteX7" fmla="*/ 9318 w 1184159"/>
                <a:gd name="connsiteY7" fmla="*/ 475398 h 491581"/>
                <a:gd name="connsiteX8" fmla="*/ 299570 w 1184159"/>
                <a:gd name="connsiteY8" fmla="*/ 125565 h 49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159" h="491581">
                  <a:moveTo>
                    <a:pt x="385694" y="0"/>
                  </a:moveTo>
                  <a:lnTo>
                    <a:pt x="423999" y="0"/>
                  </a:lnTo>
                  <a:cubicBezTo>
                    <a:pt x="940372" y="0"/>
                    <a:pt x="940372" y="0"/>
                    <a:pt x="940372" y="0"/>
                  </a:cubicBezTo>
                  <a:cubicBezTo>
                    <a:pt x="1074875" y="0"/>
                    <a:pt x="1184159" y="109458"/>
                    <a:pt x="1184159" y="244176"/>
                  </a:cubicBezTo>
                  <a:cubicBezTo>
                    <a:pt x="1184159" y="380578"/>
                    <a:pt x="1074875" y="490036"/>
                    <a:pt x="940372" y="490036"/>
                  </a:cubicBezTo>
                  <a:cubicBezTo>
                    <a:pt x="553781" y="490036"/>
                    <a:pt x="420249" y="491148"/>
                    <a:pt x="19437" y="491565"/>
                  </a:cubicBezTo>
                  <a:lnTo>
                    <a:pt x="0" y="491581"/>
                  </a:lnTo>
                  <a:lnTo>
                    <a:pt x="9318" y="475398"/>
                  </a:lnTo>
                  <a:cubicBezTo>
                    <a:pt x="101399" y="331940"/>
                    <a:pt x="192314" y="264938"/>
                    <a:pt x="299570" y="125565"/>
                  </a:cubicBezTo>
                  <a:close/>
                </a:path>
              </a:pathLst>
            </a:custGeom>
            <a:solidFill>
              <a:srgbClr val="F6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4" name="Oval 6"/>
            <p:cNvSpPr>
              <a:spLocks noChangeArrowheads="1"/>
            </p:cNvSpPr>
            <p:nvPr/>
          </p:nvSpPr>
          <p:spPr bwMode="auto">
            <a:xfrm>
              <a:off x="3924981" y="3984387"/>
              <a:ext cx="378783" cy="378783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5" name="Freeform 115"/>
            <p:cNvSpPr>
              <a:spLocks noChangeArrowheads="1"/>
            </p:cNvSpPr>
            <p:nvPr/>
          </p:nvSpPr>
          <p:spPr bwMode="auto">
            <a:xfrm>
              <a:off x="4029587" y="4067984"/>
              <a:ext cx="169571" cy="211589"/>
            </a:xfrm>
            <a:custGeom>
              <a:avLst/>
              <a:gdLst>
                <a:gd name="T0" fmla="*/ 170867 w 400"/>
                <a:gd name="T1" fmla="*/ 55735 h 498"/>
                <a:gd name="T2" fmla="*/ 170867 w 400"/>
                <a:gd name="T3" fmla="*/ 55735 h 498"/>
                <a:gd name="T4" fmla="*/ 103597 w 400"/>
                <a:gd name="T5" fmla="*/ 4045 h 498"/>
                <a:gd name="T6" fmla="*/ 51574 w 400"/>
                <a:gd name="T7" fmla="*/ 67871 h 498"/>
                <a:gd name="T8" fmla="*/ 59647 w 400"/>
                <a:gd name="T9" fmla="*/ 95738 h 498"/>
                <a:gd name="T10" fmla="*/ 4036 w 400"/>
                <a:gd name="T11" fmla="*/ 182936 h 498"/>
                <a:gd name="T12" fmla="*/ 0 w 400"/>
                <a:gd name="T13" fmla="*/ 195072 h 498"/>
                <a:gd name="T14" fmla="*/ 4036 w 400"/>
                <a:gd name="T15" fmla="*/ 214849 h 498"/>
                <a:gd name="T16" fmla="*/ 12109 w 400"/>
                <a:gd name="T17" fmla="*/ 223389 h 498"/>
                <a:gd name="T18" fmla="*/ 27805 w 400"/>
                <a:gd name="T19" fmla="*/ 218894 h 498"/>
                <a:gd name="T20" fmla="*/ 39914 w 400"/>
                <a:gd name="T21" fmla="*/ 211253 h 498"/>
                <a:gd name="T22" fmla="*/ 63683 w 400"/>
                <a:gd name="T23" fmla="*/ 175295 h 498"/>
                <a:gd name="T24" fmla="*/ 63683 w 400"/>
                <a:gd name="T25" fmla="*/ 175295 h 498"/>
                <a:gd name="T26" fmla="*/ 79379 w 400"/>
                <a:gd name="T27" fmla="*/ 171250 h 498"/>
                <a:gd name="T28" fmla="*/ 103597 w 400"/>
                <a:gd name="T29" fmla="*/ 127651 h 498"/>
                <a:gd name="T30" fmla="*/ 131402 w 400"/>
                <a:gd name="T31" fmla="*/ 127651 h 498"/>
                <a:gd name="T32" fmla="*/ 170867 w 400"/>
                <a:gd name="T33" fmla="*/ 55735 h 498"/>
                <a:gd name="T34" fmla="*/ 143062 w 400"/>
                <a:gd name="T35" fmla="*/ 71466 h 498"/>
                <a:gd name="T36" fmla="*/ 143062 w 400"/>
                <a:gd name="T37" fmla="*/ 71466 h 498"/>
                <a:gd name="T38" fmla="*/ 114808 w 400"/>
                <a:gd name="T39" fmla="*/ 63825 h 498"/>
                <a:gd name="T40" fmla="*/ 99112 w 400"/>
                <a:gd name="T41" fmla="*/ 35958 h 498"/>
                <a:gd name="T42" fmla="*/ 139026 w 400"/>
                <a:gd name="T43" fmla="*/ 31913 h 498"/>
                <a:gd name="T44" fmla="*/ 143062 w 400"/>
                <a:gd name="T45" fmla="*/ 71466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F61A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36" name="Group 5"/>
          <p:cNvGrpSpPr/>
          <p:nvPr/>
        </p:nvGrpSpPr>
        <p:grpSpPr>
          <a:xfrm>
            <a:off x="3395712" y="3973049"/>
            <a:ext cx="1021082" cy="383739"/>
            <a:chOff x="3574834" y="3351110"/>
            <a:chExt cx="1374045" cy="516388"/>
          </a:xfrm>
        </p:grpSpPr>
        <p:sp>
          <p:nvSpPr>
            <p:cNvPr id="137" name="Freeform 142"/>
            <p:cNvSpPr/>
            <p:nvPr/>
          </p:nvSpPr>
          <p:spPr bwMode="auto">
            <a:xfrm>
              <a:off x="3574834" y="3351110"/>
              <a:ext cx="1374045" cy="516388"/>
            </a:xfrm>
            <a:custGeom>
              <a:avLst/>
              <a:gdLst>
                <a:gd name="connsiteX0" fmla="*/ 167492 w 1304669"/>
                <a:gd name="connsiteY0" fmla="*/ 0 h 490315"/>
                <a:gd name="connsiteX1" fmla="*/ 229612 w 1304669"/>
                <a:gd name="connsiteY1" fmla="*/ 0 h 490315"/>
                <a:gd name="connsiteX2" fmla="*/ 1060838 w 1304669"/>
                <a:gd name="connsiteY2" fmla="*/ 0 h 490315"/>
                <a:gd name="connsiteX3" fmla="*/ 1304669 w 1304669"/>
                <a:gd name="connsiteY3" fmla="*/ 244315 h 490315"/>
                <a:gd name="connsiteX4" fmla="*/ 1060838 w 1304669"/>
                <a:gd name="connsiteY4" fmla="*/ 490315 h 490315"/>
                <a:gd name="connsiteX5" fmla="*/ 177742 w 1304669"/>
                <a:gd name="connsiteY5" fmla="*/ 490315 h 490315"/>
                <a:gd name="connsiteX6" fmla="*/ 0 w 1304669"/>
                <a:gd name="connsiteY6" fmla="*/ 490315 h 490315"/>
                <a:gd name="connsiteX7" fmla="*/ 69639 w 1304669"/>
                <a:gd name="connsiteY7" fmla="*/ 351733 h 490315"/>
                <a:gd name="connsiteX8" fmla="*/ 129839 w 1304669"/>
                <a:gd name="connsiteY8" fmla="*/ 178665 h 49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669" h="490315">
                  <a:moveTo>
                    <a:pt x="167492" y="0"/>
                  </a:moveTo>
                  <a:lnTo>
                    <a:pt x="229612" y="0"/>
                  </a:lnTo>
                  <a:cubicBezTo>
                    <a:pt x="1060838" y="0"/>
                    <a:pt x="1060838" y="0"/>
                    <a:pt x="1060838" y="0"/>
                  </a:cubicBezTo>
                  <a:cubicBezTo>
                    <a:pt x="1195365" y="0"/>
                    <a:pt x="1304669" y="109521"/>
                    <a:pt x="1304669" y="244315"/>
                  </a:cubicBezTo>
                  <a:cubicBezTo>
                    <a:pt x="1304669" y="380795"/>
                    <a:pt x="1195365" y="490315"/>
                    <a:pt x="1060838" y="490315"/>
                  </a:cubicBezTo>
                  <a:cubicBezTo>
                    <a:pt x="726411" y="490315"/>
                    <a:pt x="433787" y="490315"/>
                    <a:pt x="177742" y="490315"/>
                  </a:cubicBezTo>
                  <a:lnTo>
                    <a:pt x="0" y="490315"/>
                  </a:lnTo>
                  <a:lnTo>
                    <a:pt x="69639" y="351733"/>
                  </a:lnTo>
                  <a:cubicBezTo>
                    <a:pt x="93446" y="295335"/>
                    <a:pt x="113515" y="237496"/>
                    <a:pt x="129839" y="17866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8" name="Oval 8"/>
            <p:cNvSpPr>
              <a:spLocks noChangeArrowheads="1"/>
            </p:cNvSpPr>
            <p:nvPr/>
          </p:nvSpPr>
          <p:spPr bwMode="auto">
            <a:xfrm>
              <a:off x="4491676" y="3416213"/>
              <a:ext cx="378783" cy="378783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9" name="Freeform 116"/>
            <p:cNvSpPr>
              <a:spLocks noChangeArrowheads="1"/>
            </p:cNvSpPr>
            <p:nvPr/>
          </p:nvSpPr>
          <p:spPr bwMode="auto">
            <a:xfrm>
              <a:off x="4586528" y="3508063"/>
              <a:ext cx="189079" cy="195082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40" name="Group 2"/>
          <p:cNvGrpSpPr/>
          <p:nvPr/>
        </p:nvGrpSpPr>
        <p:grpSpPr>
          <a:xfrm>
            <a:off x="2345795" y="2256688"/>
            <a:ext cx="1220216" cy="383739"/>
            <a:chOff x="2456083" y="1634749"/>
            <a:chExt cx="1642014" cy="516388"/>
          </a:xfrm>
        </p:grpSpPr>
        <p:sp>
          <p:nvSpPr>
            <p:cNvPr id="141" name="Freeform 136"/>
            <p:cNvSpPr/>
            <p:nvPr/>
          </p:nvSpPr>
          <p:spPr bwMode="auto">
            <a:xfrm>
              <a:off x="2456083" y="1634749"/>
              <a:ext cx="1642014" cy="516388"/>
            </a:xfrm>
            <a:custGeom>
              <a:avLst/>
              <a:gdLst>
                <a:gd name="connsiteX0" fmla="*/ 128189 w 1559108"/>
                <a:gd name="connsiteY0" fmla="*/ 0 h 490315"/>
                <a:gd name="connsiteX1" fmla="*/ 1315297 w 1559108"/>
                <a:gd name="connsiteY1" fmla="*/ 0 h 490315"/>
                <a:gd name="connsiteX2" fmla="*/ 1559108 w 1559108"/>
                <a:gd name="connsiteY2" fmla="*/ 244315 h 490315"/>
                <a:gd name="connsiteX3" fmla="*/ 1315297 w 1559108"/>
                <a:gd name="connsiteY3" fmla="*/ 490315 h 490315"/>
                <a:gd name="connsiteX4" fmla="*/ 946211 w 1559108"/>
                <a:gd name="connsiteY4" fmla="*/ 490315 h 490315"/>
                <a:gd name="connsiteX5" fmla="*/ 907123 w 1559108"/>
                <a:gd name="connsiteY5" fmla="*/ 490315 h 490315"/>
                <a:gd name="connsiteX6" fmla="*/ 861100 w 1559108"/>
                <a:gd name="connsiteY6" fmla="*/ 434848 h 490315"/>
                <a:gd name="connsiteX7" fmla="*/ 149368 w 1559108"/>
                <a:gd name="connsiteY7" fmla="*/ 34562 h 490315"/>
                <a:gd name="connsiteX8" fmla="*/ 0 w 1559108"/>
                <a:gd name="connsiteY8" fmla="*/ 8436 h 49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9108" h="490315">
                  <a:moveTo>
                    <a:pt x="128189" y="0"/>
                  </a:moveTo>
                  <a:cubicBezTo>
                    <a:pt x="1315297" y="0"/>
                    <a:pt x="1315297" y="0"/>
                    <a:pt x="1315297" y="0"/>
                  </a:cubicBezTo>
                  <a:cubicBezTo>
                    <a:pt x="1449813" y="0"/>
                    <a:pt x="1559108" y="109521"/>
                    <a:pt x="1559108" y="244315"/>
                  </a:cubicBezTo>
                  <a:cubicBezTo>
                    <a:pt x="1559108" y="379110"/>
                    <a:pt x="1449813" y="490315"/>
                    <a:pt x="1315297" y="490315"/>
                  </a:cubicBezTo>
                  <a:cubicBezTo>
                    <a:pt x="1184249" y="490315"/>
                    <a:pt x="1061391" y="490315"/>
                    <a:pt x="946211" y="490315"/>
                  </a:cubicBezTo>
                  <a:lnTo>
                    <a:pt x="907123" y="490315"/>
                  </a:lnTo>
                  <a:lnTo>
                    <a:pt x="861100" y="434848"/>
                  </a:lnTo>
                  <a:cubicBezTo>
                    <a:pt x="684856" y="250504"/>
                    <a:pt x="447766" y="107533"/>
                    <a:pt x="149368" y="34562"/>
                  </a:cubicBezTo>
                  <a:lnTo>
                    <a:pt x="0" y="8436"/>
                  </a:lnTo>
                  <a:close/>
                </a:path>
              </a:pathLst>
            </a:custGeom>
            <a:solidFill>
              <a:srgbClr val="89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42" name="Oval 14"/>
            <p:cNvSpPr>
              <a:spLocks noChangeArrowheads="1"/>
            </p:cNvSpPr>
            <p:nvPr/>
          </p:nvSpPr>
          <p:spPr bwMode="auto">
            <a:xfrm>
              <a:off x="3642373" y="1695413"/>
              <a:ext cx="378783" cy="380263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43" name="Freeform 154"/>
            <p:cNvSpPr>
              <a:spLocks noChangeArrowheads="1"/>
            </p:cNvSpPr>
            <p:nvPr/>
          </p:nvSpPr>
          <p:spPr bwMode="auto">
            <a:xfrm>
              <a:off x="3755983" y="1782751"/>
              <a:ext cx="151563" cy="205586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rgbClr val="89C6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50" name="Oval 115"/>
          <p:cNvSpPr>
            <a:spLocks noChangeArrowheads="1"/>
          </p:cNvSpPr>
          <p:nvPr/>
        </p:nvSpPr>
        <p:spPr bwMode="auto">
          <a:xfrm>
            <a:off x="8487215" y="2996047"/>
            <a:ext cx="462209" cy="462209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id-ID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997678" y="288959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id-ID" sz="1600" b="1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首巡规则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997678" y="3144750"/>
            <a:ext cx="2101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id-ID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首巡时间：创建时间</a:t>
            </a:r>
            <a:r>
              <a:rPr lang="en-US" altLang="zh-CN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OR</a:t>
            </a:r>
            <a:r>
              <a:rPr lang="zh-CN" altLang="en-US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加入时间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首巡开始：当月</a:t>
            </a:r>
            <a:r>
              <a:rPr lang="en-US" altLang="zh-CN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OR</a:t>
            </a:r>
            <a:r>
              <a:rPr lang="zh-CN" altLang="en-US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次月</a:t>
            </a:r>
          </a:p>
        </p:txBody>
      </p:sp>
      <p:sp>
        <p:nvSpPr>
          <p:cNvPr id="153" name="Oval 133"/>
          <p:cNvSpPr>
            <a:spLocks noChangeArrowheads="1"/>
          </p:cNvSpPr>
          <p:nvPr/>
        </p:nvSpPr>
        <p:spPr bwMode="auto">
          <a:xfrm>
            <a:off x="5466349" y="2996047"/>
            <a:ext cx="462209" cy="462209"/>
          </a:xfrm>
          <a:prstGeom prst="ellipse">
            <a:avLst/>
          </a:prstGeom>
          <a:solidFill>
            <a:srgbClr val="00BA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id-ID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976812" y="2889593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id-ID" sz="1600" b="1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规则有效期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976812" y="3144750"/>
            <a:ext cx="2101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id-ID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自定义设定的</a:t>
            </a:r>
            <a:r>
              <a:rPr lang="en-US" altLang="zh-CN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全局规则</a:t>
            </a:r>
            <a:r>
              <a:rPr lang="en-US" altLang="zh-CN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开始时间和结束时间</a:t>
            </a:r>
          </a:p>
        </p:txBody>
      </p:sp>
      <p:sp>
        <p:nvSpPr>
          <p:cNvPr id="156" name="Oval 117"/>
          <p:cNvSpPr>
            <a:spLocks noChangeArrowheads="1"/>
          </p:cNvSpPr>
          <p:nvPr/>
        </p:nvSpPr>
        <p:spPr bwMode="auto">
          <a:xfrm>
            <a:off x="8487215" y="4458272"/>
            <a:ext cx="462209" cy="462209"/>
          </a:xfrm>
          <a:prstGeom prst="ellipse">
            <a:avLst/>
          </a:prstGeom>
          <a:solidFill>
            <a:srgbClr val="343E4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endParaRPr kumimoji="0" lang="id-ID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997678" y="436750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退出点巡检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997678" y="4622657"/>
            <a:ext cx="2101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id-ID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次数、频率</a:t>
            </a:r>
          </a:p>
        </p:txBody>
      </p:sp>
      <p:sp>
        <p:nvSpPr>
          <p:cNvPr id="159" name="Oval 134"/>
          <p:cNvSpPr>
            <a:spLocks noChangeArrowheads="1"/>
          </p:cNvSpPr>
          <p:nvPr/>
        </p:nvSpPr>
        <p:spPr bwMode="auto">
          <a:xfrm>
            <a:off x="5466349" y="4458272"/>
            <a:ext cx="462209" cy="462209"/>
          </a:xfrm>
          <a:prstGeom prst="ellipse">
            <a:avLst/>
          </a:prstGeom>
          <a:solidFill>
            <a:srgbClr val="F61A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id-ID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976812" y="436750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id-ID" sz="1600" b="1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退出规则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976812" y="4622657"/>
            <a:ext cx="2101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759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518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7284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304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88036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456305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03225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608830" algn="l" defTabSz="115189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id-ID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当月停止</a:t>
            </a:r>
            <a:r>
              <a:rPr lang="en-US" altLang="zh-CN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OR</a:t>
            </a:r>
            <a:r>
              <a:rPr lang="zh-CN" altLang="en-US" sz="1200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次月停止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30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任意多边形 44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34" name="文本框 33"/>
            <p:cNvSpPr txBox="1"/>
            <p:nvPr/>
          </p:nvSpPr>
          <p:spPr>
            <a:xfrm>
              <a:off x="2204270" y="458879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</a:rPr>
                <a:t>集中查看</a:t>
              </a:r>
              <a:r>
                <a:rPr lang="zh-CN" altLang="en-US" sz="3200" b="1" dirty="0" smtClean="0"/>
                <a:t>自检</a:t>
              </a:r>
              <a:r>
                <a:rPr lang="zh-CN" altLang="en-US" sz="3200" b="1" dirty="0"/>
                <a:t>图片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PC terminal data record</a:t>
              </a:r>
            </a:p>
          </p:txBody>
        </p:sp>
      </p:grpSp>
      <p:sp>
        <p:nvSpPr>
          <p:cNvPr id="36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242369" y="1465947"/>
            <a:ext cx="4893925" cy="2846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巡检图片可按照日期、巡检计划、运营状态统计。批量查看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8176" y="1814059"/>
            <a:ext cx="8506463" cy="47883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38" name="文本框 37"/>
            <p:cNvSpPr txBox="1"/>
            <p:nvPr/>
          </p:nvSpPr>
          <p:spPr>
            <a:xfrm>
              <a:off x="2204270" y="458879"/>
              <a:ext cx="5245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设定特殊巡检计划</a:t>
              </a:r>
              <a:r>
                <a:rPr lang="en-US" altLang="zh-CN" sz="3200" b="1" dirty="0" smtClean="0">
                  <a:solidFill>
                    <a:srgbClr val="BF181F"/>
                  </a:solidFill>
                </a:rPr>
                <a:t>-</a:t>
              </a:r>
              <a:r>
                <a:rPr lang="zh-CN" altLang="en-US" sz="3200" b="1" dirty="0" smtClean="0"/>
                <a:t>业绩提升</a:t>
              </a:r>
              <a:endParaRPr lang="zh-CN" altLang="en-US" sz="3200" b="1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PC terminal data record</a:t>
              </a:r>
            </a:p>
          </p:txBody>
        </p:sp>
      </p:grpSp>
      <p:sp>
        <p:nvSpPr>
          <p:cNvPr id="40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aphicFrame>
        <p:nvGraphicFramePr>
          <p:cNvPr id="2" name="图示 1"/>
          <p:cNvGraphicFramePr/>
          <p:nvPr/>
        </p:nvGraphicFramePr>
        <p:xfrm>
          <a:off x="504967" y="1910687"/>
          <a:ext cx="10877266" cy="422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060725" y="1754087"/>
            <a:ext cx="4070550" cy="4070552"/>
            <a:chOff x="4060725" y="1754087"/>
            <a:chExt cx="4070550" cy="4070552"/>
          </a:xfrm>
        </p:grpSpPr>
        <p:sp>
          <p:nvSpPr>
            <p:cNvPr id="3" name="菱形 2"/>
            <p:cNvSpPr/>
            <p:nvPr/>
          </p:nvSpPr>
          <p:spPr>
            <a:xfrm>
              <a:off x="4060725" y="1754087"/>
              <a:ext cx="4070550" cy="4070552"/>
            </a:xfrm>
            <a:prstGeom prst="diamond">
              <a:avLst/>
            </a:prstGeom>
            <a:noFill/>
            <a:ln w="76200">
              <a:solidFill>
                <a:srgbClr val="BF18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18809" y="3450458"/>
              <a:ext cx="19543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b="1" i="1" dirty="0">
                  <a:latin typeface="Century Gothic" panose="020B0502020202020204" pitchFamily="34" charset="0"/>
                </a:rPr>
                <a:t>PART </a:t>
              </a:r>
              <a:r>
                <a:rPr lang="en-US" altLang="zh-CN" sz="4400" b="1" i="1" dirty="0" smtClean="0">
                  <a:latin typeface="Century Gothic" panose="020B0502020202020204" pitchFamily="34" charset="0"/>
                </a:rPr>
                <a:t>5</a:t>
              </a:r>
              <a:endParaRPr lang="en-US" sz="44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88113" y="415629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 smtClean="0"/>
                <a:t>管理价值</a:t>
              </a:r>
              <a:endParaRPr lang="zh-CN" altLang="en-US" sz="2400" b="1" dirty="0"/>
            </a:p>
          </p:txBody>
        </p:sp>
        <p:sp>
          <p:nvSpPr>
            <p:cNvPr id="14" name="椭圆 49"/>
            <p:cNvSpPr/>
            <p:nvPr/>
          </p:nvSpPr>
          <p:spPr>
            <a:xfrm>
              <a:off x="5923834" y="4860131"/>
              <a:ext cx="344328" cy="343724"/>
            </a:xfrm>
            <a:custGeom>
              <a:avLst/>
              <a:gdLst>
                <a:gd name="connsiteX0" fmla="*/ 320385 w 604110"/>
                <a:gd name="connsiteY0" fmla="*/ 164550 h 603052"/>
                <a:gd name="connsiteX1" fmla="*/ 339813 w 604110"/>
                <a:gd name="connsiteY1" fmla="*/ 172569 h 603052"/>
                <a:gd name="connsiteX2" fmla="*/ 449654 w 604110"/>
                <a:gd name="connsiteY2" fmla="*/ 282231 h 603052"/>
                <a:gd name="connsiteX3" fmla="*/ 457617 w 604110"/>
                <a:gd name="connsiteY3" fmla="*/ 301558 h 603052"/>
                <a:gd name="connsiteX4" fmla="*/ 449654 w 604110"/>
                <a:gd name="connsiteY4" fmla="*/ 320886 h 603052"/>
                <a:gd name="connsiteX5" fmla="*/ 339813 w 604110"/>
                <a:gd name="connsiteY5" fmla="*/ 430548 h 603052"/>
                <a:gd name="connsiteX6" fmla="*/ 320316 w 604110"/>
                <a:gd name="connsiteY6" fmla="*/ 438635 h 603052"/>
                <a:gd name="connsiteX7" fmla="*/ 300957 w 604110"/>
                <a:gd name="connsiteY7" fmla="*/ 430548 h 603052"/>
                <a:gd name="connsiteX8" fmla="*/ 300957 w 604110"/>
                <a:gd name="connsiteY8" fmla="*/ 391892 h 603052"/>
                <a:gd name="connsiteX9" fmla="*/ 363841 w 604110"/>
                <a:gd name="connsiteY9" fmla="*/ 328974 h 603052"/>
                <a:gd name="connsiteX10" fmla="*/ 173954 w 604110"/>
                <a:gd name="connsiteY10" fmla="*/ 328974 h 603052"/>
                <a:gd name="connsiteX11" fmla="*/ 146494 w 604110"/>
                <a:gd name="connsiteY11" fmla="*/ 301558 h 603052"/>
                <a:gd name="connsiteX12" fmla="*/ 173954 w 604110"/>
                <a:gd name="connsiteY12" fmla="*/ 274143 h 603052"/>
                <a:gd name="connsiteX13" fmla="*/ 363978 w 604110"/>
                <a:gd name="connsiteY13" fmla="*/ 274143 h 603052"/>
                <a:gd name="connsiteX14" fmla="*/ 300957 w 604110"/>
                <a:gd name="connsiteY14" fmla="*/ 211225 h 603052"/>
                <a:gd name="connsiteX15" fmla="*/ 300957 w 604110"/>
                <a:gd name="connsiteY15" fmla="*/ 172569 h 603052"/>
                <a:gd name="connsiteX16" fmla="*/ 320385 w 604110"/>
                <a:gd name="connsiteY16" fmla="*/ 164550 h 603052"/>
                <a:gd name="connsiteX17" fmla="*/ 302055 w 604110"/>
                <a:gd name="connsiteY17" fmla="*/ 54823 h 603052"/>
                <a:gd name="connsiteX18" fmla="*/ 54919 w 604110"/>
                <a:gd name="connsiteY18" fmla="*/ 301526 h 603052"/>
                <a:gd name="connsiteX19" fmla="*/ 302055 w 604110"/>
                <a:gd name="connsiteY19" fmla="*/ 548229 h 603052"/>
                <a:gd name="connsiteX20" fmla="*/ 549191 w 604110"/>
                <a:gd name="connsiteY20" fmla="*/ 301526 h 603052"/>
                <a:gd name="connsiteX21" fmla="*/ 302055 w 604110"/>
                <a:gd name="connsiteY21" fmla="*/ 54823 h 603052"/>
                <a:gd name="connsiteX22" fmla="*/ 302055 w 604110"/>
                <a:gd name="connsiteY22" fmla="*/ 0 h 603052"/>
                <a:gd name="connsiteX23" fmla="*/ 604110 w 604110"/>
                <a:gd name="connsiteY23" fmla="*/ 301526 h 603052"/>
                <a:gd name="connsiteX24" fmla="*/ 302055 w 604110"/>
                <a:gd name="connsiteY24" fmla="*/ 603052 h 603052"/>
                <a:gd name="connsiteX25" fmla="*/ 0 w 604110"/>
                <a:gd name="connsiteY25" fmla="*/ 301526 h 603052"/>
                <a:gd name="connsiteX26" fmla="*/ 302055 w 604110"/>
                <a:gd name="connsiteY26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110" h="603052">
                  <a:moveTo>
                    <a:pt x="320385" y="164550"/>
                  </a:moveTo>
                  <a:cubicBezTo>
                    <a:pt x="327422" y="164550"/>
                    <a:pt x="334458" y="167223"/>
                    <a:pt x="339813" y="172569"/>
                  </a:cubicBezTo>
                  <a:lnTo>
                    <a:pt x="449654" y="282231"/>
                  </a:lnTo>
                  <a:cubicBezTo>
                    <a:pt x="454734" y="287302"/>
                    <a:pt x="457617" y="294293"/>
                    <a:pt x="457617" y="301558"/>
                  </a:cubicBezTo>
                  <a:cubicBezTo>
                    <a:pt x="457617" y="308824"/>
                    <a:pt x="454734" y="315814"/>
                    <a:pt x="449654" y="320886"/>
                  </a:cubicBezTo>
                  <a:lnTo>
                    <a:pt x="339813" y="430548"/>
                  </a:lnTo>
                  <a:cubicBezTo>
                    <a:pt x="334458" y="436031"/>
                    <a:pt x="327319" y="438635"/>
                    <a:pt x="320316" y="438635"/>
                  </a:cubicBezTo>
                  <a:cubicBezTo>
                    <a:pt x="313314" y="438635"/>
                    <a:pt x="306312" y="436031"/>
                    <a:pt x="300957" y="430548"/>
                  </a:cubicBezTo>
                  <a:cubicBezTo>
                    <a:pt x="290248" y="419856"/>
                    <a:pt x="290248" y="402584"/>
                    <a:pt x="300957" y="391892"/>
                  </a:cubicBezTo>
                  <a:lnTo>
                    <a:pt x="363841" y="328974"/>
                  </a:lnTo>
                  <a:lnTo>
                    <a:pt x="173954" y="328974"/>
                  </a:lnTo>
                  <a:cubicBezTo>
                    <a:pt x="158714" y="328974"/>
                    <a:pt x="146494" y="316774"/>
                    <a:pt x="146494" y="301558"/>
                  </a:cubicBezTo>
                  <a:cubicBezTo>
                    <a:pt x="146494" y="286480"/>
                    <a:pt x="158714" y="274143"/>
                    <a:pt x="173954" y="274143"/>
                  </a:cubicBezTo>
                  <a:lnTo>
                    <a:pt x="363978" y="274143"/>
                  </a:lnTo>
                  <a:lnTo>
                    <a:pt x="300957" y="211225"/>
                  </a:lnTo>
                  <a:cubicBezTo>
                    <a:pt x="290248" y="200533"/>
                    <a:pt x="290248" y="183261"/>
                    <a:pt x="300957" y="172569"/>
                  </a:cubicBezTo>
                  <a:cubicBezTo>
                    <a:pt x="306312" y="167223"/>
                    <a:pt x="313349" y="164550"/>
                    <a:pt x="320385" y="164550"/>
                  </a:cubicBezTo>
                  <a:close/>
                  <a:moveTo>
                    <a:pt x="302055" y="54823"/>
                  </a:moveTo>
                  <a:cubicBezTo>
                    <a:pt x="165718" y="54823"/>
                    <a:pt x="54919" y="165428"/>
                    <a:pt x="54919" y="301526"/>
                  </a:cubicBezTo>
                  <a:cubicBezTo>
                    <a:pt x="54919" y="437624"/>
                    <a:pt x="165718" y="548229"/>
                    <a:pt x="302055" y="548229"/>
                  </a:cubicBezTo>
                  <a:cubicBezTo>
                    <a:pt x="438392" y="548229"/>
                    <a:pt x="549191" y="437624"/>
                    <a:pt x="549191" y="301526"/>
                  </a:cubicBezTo>
                  <a:cubicBezTo>
                    <a:pt x="549191" y="165428"/>
                    <a:pt x="438392" y="54823"/>
                    <a:pt x="302055" y="54823"/>
                  </a:cubicBezTo>
                  <a:close/>
                  <a:moveTo>
                    <a:pt x="302055" y="0"/>
                  </a:moveTo>
                  <a:cubicBezTo>
                    <a:pt x="468597" y="0"/>
                    <a:pt x="604110" y="135275"/>
                    <a:pt x="604110" y="301526"/>
                  </a:cubicBezTo>
                  <a:cubicBezTo>
                    <a:pt x="604110" y="467777"/>
                    <a:pt x="468597" y="603052"/>
                    <a:pt x="302055" y="603052"/>
                  </a:cubicBezTo>
                  <a:cubicBezTo>
                    <a:pt x="135513" y="603052"/>
                    <a:pt x="0" y="467777"/>
                    <a:pt x="0" y="301526"/>
                  </a:cubicBezTo>
                  <a:cubicBezTo>
                    <a:pt x="0" y="135275"/>
                    <a:pt x="135513" y="0"/>
                    <a:pt x="302055" y="0"/>
                  </a:cubicBezTo>
                  <a:close/>
                </a:path>
              </a:pathLst>
            </a:cu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5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12488" y="2644936"/>
            <a:ext cx="2516130" cy="2278504"/>
          </a:xfrm>
          <a:custGeom>
            <a:avLst/>
            <a:gdLst>
              <a:gd name="connsiteX0" fmla="*/ 0 w 2516129"/>
              <a:gd name="connsiteY0" fmla="*/ 0 h 2278504"/>
              <a:gd name="connsiteX1" fmla="*/ 2516129 w 2516129"/>
              <a:gd name="connsiteY1" fmla="*/ 0 h 2278504"/>
              <a:gd name="connsiteX2" fmla="*/ 2516129 w 2516129"/>
              <a:gd name="connsiteY2" fmla="*/ 2278504 h 2278504"/>
              <a:gd name="connsiteX3" fmla="*/ 0 w 2516129"/>
              <a:gd name="connsiteY3" fmla="*/ 2278504 h 22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129" h="2278504">
                <a:moveTo>
                  <a:pt x="0" y="0"/>
                </a:moveTo>
                <a:lnTo>
                  <a:pt x="2516129" y="0"/>
                </a:lnTo>
                <a:lnTo>
                  <a:pt x="2516129" y="2278504"/>
                </a:lnTo>
                <a:lnTo>
                  <a:pt x="0" y="2278504"/>
                </a:lnTo>
                <a:close/>
              </a:path>
            </a:pathLst>
          </a:custGeom>
        </p:spPr>
      </p:pic>
      <p:pic>
        <p:nvPicPr>
          <p:cNvPr id="9" name="图片占位符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772125" y="2618434"/>
            <a:ext cx="2516130" cy="2278504"/>
          </a:xfrm>
          <a:custGeom>
            <a:avLst/>
            <a:gdLst>
              <a:gd name="connsiteX0" fmla="*/ 0 w 2516129"/>
              <a:gd name="connsiteY0" fmla="*/ 0 h 2278504"/>
              <a:gd name="connsiteX1" fmla="*/ 2516129 w 2516129"/>
              <a:gd name="connsiteY1" fmla="*/ 0 h 2278504"/>
              <a:gd name="connsiteX2" fmla="*/ 2516129 w 2516129"/>
              <a:gd name="connsiteY2" fmla="*/ 2278504 h 2278504"/>
              <a:gd name="connsiteX3" fmla="*/ 0 w 2516129"/>
              <a:gd name="connsiteY3" fmla="*/ 2278504 h 22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129" h="2278504">
                <a:moveTo>
                  <a:pt x="0" y="0"/>
                </a:moveTo>
                <a:lnTo>
                  <a:pt x="2516129" y="0"/>
                </a:lnTo>
                <a:lnTo>
                  <a:pt x="2516129" y="2278504"/>
                </a:lnTo>
                <a:lnTo>
                  <a:pt x="0" y="2278504"/>
                </a:lnTo>
                <a:close/>
              </a:path>
            </a:pathLst>
          </a:custGeom>
        </p:spPr>
      </p:pic>
      <p:sp>
        <p:nvSpPr>
          <p:cNvPr id="10" name="文本框 12"/>
          <p:cNvSpPr txBox="1"/>
          <p:nvPr/>
        </p:nvSpPr>
        <p:spPr>
          <a:xfrm>
            <a:off x="1722696" y="49958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</a:rPr>
              <a:t>随时</a:t>
            </a:r>
          </a:p>
        </p:txBody>
      </p:sp>
      <p:sp>
        <p:nvSpPr>
          <p:cNvPr id="11" name="文本框 12"/>
          <p:cNvSpPr txBox="1"/>
          <p:nvPr/>
        </p:nvSpPr>
        <p:spPr>
          <a:xfrm>
            <a:off x="9833761" y="5048756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</a:rPr>
              <a:t>随地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060725" y="1754087"/>
            <a:ext cx="4070550" cy="4070552"/>
            <a:chOff x="4060725" y="1754087"/>
            <a:chExt cx="4070550" cy="4070552"/>
          </a:xfrm>
        </p:grpSpPr>
        <p:sp>
          <p:nvSpPr>
            <p:cNvPr id="3" name="菱形 2"/>
            <p:cNvSpPr/>
            <p:nvPr/>
          </p:nvSpPr>
          <p:spPr>
            <a:xfrm>
              <a:off x="4060725" y="1754087"/>
              <a:ext cx="4070550" cy="4070552"/>
            </a:xfrm>
            <a:prstGeom prst="diamond">
              <a:avLst/>
            </a:prstGeom>
            <a:noFill/>
            <a:ln w="76200">
              <a:solidFill>
                <a:srgbClr val="BF18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60913" y="3450458"/>
              <a:ext cx="2270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b="1" i="1" dirty="0">
                  <a:latin typeface="Century Gothic" panose="020B0502020202020204" pitchFamily="34" charset="0"/>
                </a:rPr>
                <a:t>PART 01</a:t>
              </a:r>
              <a:endParaRPr lang="zh-CN" altLang="en-US" sz="44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88114" y="415629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/>
                <a:t>项目背景</a:t>
              </a:r>
            </a:p>
          </p:txBody>
        </p:sp>
        <p:sp>
          <p:nvSpPr>
            <p:cNvPr id="14" name="椭圆 49"/>
            <p:cNvSpPr/>
            <p:nvPr/>
          </p:nvSpPr>
          <p:spPr>
            <a:xfrm>
              <a:off x="5923834" y="4860131"/>
              <a:ext cx="344328" cy="343724"/>
            </a:xfrm>
            <a:custGeom>
              <a:avLst/>
              <a:gdLst>
                <a:gd name="connsiteX0" fmla="*/ 320385 w 604110"/>
                <a:gd name="connsiteY0" fmla="*/ 164550 h 603052"/>
                <a:gd name="connsiteX1" fmla="*/ 339813 w 604110"/>
                <a:gd name="connsiteY1" fmla="*/ 172569 h 603052"/>
                <a:gd name="connsiteX2" fmla="*/ 449654 w 604110"/>
                <a:gd name="connsiteY2" fmla="*/ 282231 h 603052"/>
                <a:gd name="connsiteX3" fmla="*/ 457617 w 604110"/>
                <a:gd name="connsiteY3" fmla="*/ 301558 h 603052"/>
                <a:gd name="connsiteX4" fmla="*/ 449654 w 604110"/>
                <a:gd name="connsiteY4" fmla="*/ 320886 h 603052"/>
                <a:gd name="connsiteX5" fmla="*/ 339813 w 604110"/>
                <a:gd name="connsiteY5" fmla="*/ 430548 h 603052"/>
                <a:gd name="connsiteX6" fmla="*/ 320316 w 604110"/>
                <a:gd name="connsiteY6" fmla="*/ 438635 h 603052"/>
                <a:gd name="connsiteX7" fmla="*/ 300957 w 604110"/>
                <a:gd name="connsiteY7" fmla="*/ 430548 h 603052"/>
                <a:gd name="connsiteX8" fmla="*/ 300957 w 604110"/>
                <a:gd name="connsiteY8" fmla="*/ 391892 h 603052"/>
                <a:gd name="connsiteX9" fmla="*/ 363841 w 604110"/>
                <a:gd name="connsiteY9" fmla="*/ 328974 h 603052"/>
                <a:gd name="connsiteX10" fmla="*/ 173954 w 604110"/>
                <a:gd name="connsiteY10" fmla="*/ 328974 h 603052"/>
                <a:gd name="connsiteX11" fmla="*/ 146494 w 604110"/>
                <a:gd name="connsiteY11" fmla="*/ 301558 h 603052"/>
                <a:gd name="connsiteX12" fmla="*/ 173954 w 604110"/>
                <a:gd name="connsiteY12" fmla="*/ 274143 h 603052"/>
                <a:gd name="connsiteX13" fmla="*/ 363978 w 604110"/>
                <a:gd name="connsiteY13" fmla="*/ 274143 h 603052"/>
                <a:gd name="connsiteX14" fmla="*/ 300957 w 604110"/>
                <a:gd name="connsiteY14" fmla="*/ 211225 h 603052"/>
                <a:gd name="connsiteX15" fmla="*/ 300957 w 604110"/>
                <a:gd name="connsiteY15" fmla="*/ 172569 h 603052"/>
                <a:gd name="connsiteX16" fmla="*/ 320385 w 604110"/>
                <a:gd name="connsiteY16" fmla="*/ 164550 h 603052"/>
                <a:gd name="connsiteX17" fmla="*/ 302055 w 604110"/>
                <a:gd name="connsiteY17" fmla="*/ 54823 h 603052"/>
                <a:gd name="connsiteX18" fmla="*/ 54919 w 604110"/>
                <a:gd name="connsiteY18" fmla="*/ 301526 h 603052"/>
                <a:gd name="connsiteX19" fmla="*/ 302055 w 604110"/>
                <a:gd name="connsiteY19" fmla="*/ 548229 h 603052"/>
                <a:gd name="connsiteX20" fmla="*/ 549191 w 604110"/>
                <a:gd name="connsiteY20" fmla="*/ 301526 h 603052"/>
                <a:gd name="connsiteX21" fmla="*/ 302055 w 604110"/>
                <a:gd name="connsiteY21" fmla="*/ 54823 h 603052"/>
                <a:gd name="connsiteX22" fmla="*/ 302055 w 604110"/>
                <a:gd name="connsiteY22" fmla="*/ 0 h 603052"/>
                <a:gd name="connsiteX23" fmla="*/ 604110 w 604110"/>
                <a:gd name="connsiteY23" fmla="*/ 301526 h 603052"/>
                <a:gd name="connsiteX24" fmla="*/ 302055 w 604110"/>
                <a:gd name="connsiteY24" fmla="*/ 603052 h 603052"/>
                <a:gd name="connsiteX25" fmla="*/ 0 w 604110"/>
                <a:gd name="connsiteY25" fmla="*/ 301526 h 603052"/>
                <a:gd name="connsiteX26" fmla="*/ 302055 w 604110"/>
                <a:gd name="connsiteY26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110" h="603052">
                  <a:moveTo>
                    <a:pt x="320385" y="164550"/>
                  </a:moveTo>
                  <a:cubicBezTo>
                    <a:pt x="327422" y="164550"/>
                    <a:pt x="334458" y="167223"/>
                    <a:pt x="339813" y="172569"/>
                  </a:cubicBezTo>
                  <a:lnTo>
                    <a:pt x="449654" y="282231"/>
                  </a:lnTo>
                  <a:cubicBezTo>
                    <a:pt x="454734" y="287302"/>
                    <a:pt x="457617" y="294293"/>
                    <a:pt x="457617" y="301558"/>
                  </a:cubicBezTo>
                  <a:cubicBezTo>
                    <a:pt x="457617" y="308824"/>
                    <a:pt x="454734" y="315814"/>
                    <a:pt x="449654" y="320886"/>
                  </a:cubicBezTo>
                  <a:lnTo>
                    <a:pt x="339813" y="430548"/>
                  </a:lnTo>
                  <a:cubicBezTo>
                    <a:pt x="334458" y="436031"/>
                    <a:pt x="327319" y="438635"/>
                    <a:pt x="320316" y="438635"/>
                  </a:cubicBezTo>
                  <a:cubicBezTo>
                    <a:pt x="313314" y="438635"/>
                    <a:pt x="306312" y="436031"/>
                    <a:pt x="300957" y="430548"/>
                  </a:cubicBezTo>
                  <a:cubicBezTo>
                    <a:pt x="290248" y="419856"/>
                    <a:pt x="290248" y="402584"/>
                    <a:pt x="300957" y="391892"/>
                  </a:cubicBezTo>
                  <a:lnTo>
                    <a:pt x="363841" y="328974"/>
                  </a:lnTo>
                  <a:lnTo>
                    <a:pt x="173954" y="328974"/>
                  </a:lnTo>
                  <a:cubicBezTo>
                    <a:pt x="158714" y="328974"/>
                    <a:pt x="146494" y="316774"/>
                    <a:pt x="146494" y="301558"/>
                  </a:cubicBezTo>
                  <a:cubicBezTo>
                    <a:pt x="146494" y="286480"/>
                    <a:pt x="158714" y="274143"/>
                    <a:pt x="173954" y="274143"/>
                  </a:cubicBezTo>
                  <a:lnTo>
                    <a:pt x="363978" y="274143"/>
                  </a:lnTo>
                  <a:lnTo>
                    <a:pt x="300957" y="211225"/>
                  </a:lnTo>
                  <a:cubicBezTo>
                    <a:pt x="290248" y="200533"/>
                    <a:pt x="290248" y="183261"/>
                    <a:pt x="300957" y="172569"/>
                  </a:cubicBezTo>
                  <a:cubicBezTo>
                    <a:pt x="306312" y="167223"/>
                    <a:pt x="313349" y="164550"/>
                    <a:pt x="320385" y="164550"/>
                  </a:cubicBezTo>
                  <a:close/>
                  <a:moveTo>
                    <a:pt x="302055" y="54823"/>
                  </a:moveTo>
                  <a:cubicBezTo>
                    <a:pt x="165718" y="54823"/>
                    <a:pt x="54919" y="165428"/>
                    <a:pt x="54919" y="301526"/>
                  </a:cubicBezTo>
                  <a:cubicBezTo>
                    <a:pt x="54919" y="437624"/>
                    <a:pt x="165718" y="548229"/>
                    <a:pt x="302055" y="548229"/>
                  </a:cubicBezTo>
                  <a:cubicBezTo>
                    <a:pt x="438392" y="548229"/>
                    <a:pt x="549191" y="437624"/>
                    <a:pt x="549191" y="301526"/>
                  </a:cubicBezTo>
                  <a:cubicBezTo>
                    <a:pt x="549191" y="165428"/>
                    <a:pt x="438392" y="54823"/>
                    <a:pt x="302055" y="54823"/>
                  </a:cubicBezTo>
                  <a:close/>
                  <a:moveTo>
                    <a:pt x="302055" y="0"/>
                  </a:moveTo>
                  <a:cubicBezTo>
                    <a:pt x="468597" y="0"/>
                    <a:pt x="604110" y="135275"/>
                    <a:pt x="604110" y="301526"/>
                  </a:cubicBezTo>
                  <a:cubicBezTo>
                    <a:pt x="604110" y="467777"/>
                    <a:pt x="468597" y="603052"/>
                    <a:pt x="302055" y="603052"/>
                  </a:cubicBezTo>
                  <a:cubicBezTo>
                    <a:pt x="135513" y="603052"/>
                    <a:pt x="0" y="467777"/>
                    <a:pt x="0" y="301526"/>
                  </a:cubicBezTo>
                  <a:cubicBezTo>
                    <a:pt x="0" y="135275"/>
                    <a:pt x="135513" y="0"/>
                    <a:pt x="302055" y="0"/>
                  </a:cubicBezTo>
                  <a:close/>
                </a:path>
              </a:pathLst>
            </a:cu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ïšḻïďê-Straight Connector 27"/>
          <p:cNvCxnSpPr/>
          <p:nvPr/>
        </p:nvCxnSpPr>
        <p:spPr>
          <a:xfrm>
            <a:off x="2338478" y="1602578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ïšḻïďê-Straight Connector 22"/>
          <p:cNvCxnSpPr/>
          <p:nvPr/>
        </p:nvCxnSpPr>
        <p:spPr>
          <a:xfrm>
            <a:off x="2338478" y="2882468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ïšḻïďê-Straight Connector 6"/>
          <p:cNvCxnSpPr/>
          <p:nvPr/>
        </p:nvCxnSpPr>
        <p:spPr>
          <a:xfrm>
            <a:off x="1190222" y="2453029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2492983" y="1513013"/>
            <a:ext cx="3200511" cy="892326"/>
            <a:chOff x="7805427" y="3341205"/>
            <a:chExt cx="3200511" cy="892326"/>
          </a:xfrm>
        </p:grpSpPr>
        <p:sp>
          <p:nvSpPr>
            <p:cNvPr id="51" name="矩形 50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利用移动互联网平台，二维码技术，实现了无纸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化远程办公，节省人力和差旅成本。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7805427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节省人力成本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492982" y="2785510"/>
            <a:ext cx="3200512" cy="892326"/>
            <a:chOff x="7805426" y="3341205"/>
            <a:chExt cx="3200512" cy="892326"/>
          </a:xfrm>
        </p:grpSpPr>
        <p:sp>
          <p:nvSpPr>
            <p:cNvPr id="54" name="矩形 53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现场工作，任务明晰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，定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位助农点，实现移动办公。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7805426" y="3341205"/>
              <a:ext cx="302967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移动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现场自检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2242370" y="458879"/>
            <a:ext cx="6623625" cy="793119"/>
            <a:chOff x="2204270" y="458879"/>
            <a:chExt cx="6623625" cy="793119"/>
          </a:xfrm>
        </p:grpSpPr>
        <p:sp>
          <p:nvSpPr>
            <p:cNvPr id="62" name="文本框 46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管理</a:t>
              </a:r>
              <a:r>
                <a:rPr lang="zh-CN" altLang="en-US" sz="3200" b="1" dirty="0">
                  <a:solidFill>
                    <a:srgbClr val="BF181F"/>
                  </a:solidFill>
                </a:rPr>
                <a:t>价值</a:t>
              </a:r>
            </a:p>
          </p:txBody>
        </p:sp>
        <p:sp>
          <p:nvSpPr>
            <p:cNvPr id="63" name="文本框 47"/>
            <p:cNvSpPr txBox="1"/>
            <p:nvPr/>
          </p:nvSpPr>
          <p:spPr>
            <a:xfrm>
              <a:off x="2204270" y="965573"/>
              <a:ext cx="6623625" cy="286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latin typeface="Century Gothic" panose="020B0502020202020204" pitchFamily="34" charset="0"/>
                  <a:ea typeface="+mj-ea"/>
                </a:rPr>
                <a:t>符合巡视及稽核检查的各项规范要求</a:t>
              </a:r>
              <a:endParaRPr lang="en-US" altLang="zh-CN" sz="1200" dirty="0"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4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0841" y="1711304"/>
            <a:ext cx="621994" cy="4699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2391" y="2949100"/>
            <a:ext cx="418894" cy="622300"/>
          </a:xfrm>
          <a:prstGeom prst="rect">
            <a:avLst/>
          </a:prstGeom>
        </p:spPr>
      </p:pic>
      <p:cxnSp>
        <p:nvCxnSpPr>
          <p:cNvPr id="67" name="ïšḻïďê-Straight Connector 27"/>
          <p:cNvCxnSpPr/>
          <p:nvPr/>
        </p:nvCxnSpPr>
        <p:spPr>
          <a:xfrm>
            <a:off x="2338478" y="4210845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ïšḻïďê-Straight Connector 22"/>
          <p:cNvCxnSpPr/>
          <p:nvPr/>
        </p:nvCxnSpPr>
        <p:spPr>
          <a:xfrm>
            <a:off x="7731234" y="4178554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ïšḻïďê-Straight Connector 6"/>
          <p:cNvCxnSpPr/>
          <p:nvPr/>
        </p:nvCxnSpPr>
        <p:spPr>
          <a:xfrm>
            <a:off x="1190222" y="5320943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2492982" y="4121280"/>
            <a:ext cx="3200512" cy="892326"/>
            <a:chOff x="7805426" y="3341205"/>
            <a:chExt cx="3200512" cy="892326"/>
          </a:xfrm>
        </p:grpSpPr>
        <p:sp>
          <p:nvSpPr>
            <p:cNvPr id="78" name="矩形 77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通过任务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划分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对助农点自检数据进行视频核实询问，客观留痕。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7805426" y="3341205"/>
              <a:ext cx="2740159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远程视频巡检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885738" y="4081596"/>
            <a:ext cx="3200512" cy="1103922"/>
            <a:chOff x="7805426" y="3341205"/>
            <a:chExt cx="3200512" cy="1103922"/>
          </a:xfrm>
        </p:grpSpPr>
        <p:sp>
          <p:nvSpPr>
            <p:cNvPr id="81" name="矩形 80"/>
            <p:cNvSpPr/>
            <p:nvPr/>
          </p:nvSpPr>
          <p:spPr>
            <a:xfrm>
              <a:off x="7805427" y="3718005"/>
              <a:ext cx="3200511" cy="727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省行、分行、支行管理人员，可随时随地通过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pc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或手机，对管辖内单位实时查看其巡检记录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，便于管理，过程追责。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7805426" y="3341205"/>
              <a:ext cx="302967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过程留痕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0841" y="4319571"/>
            <a:ext cx="621994" cy="4699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5147" y="4245186"/>
            <a:ext cx="418894" cy="622300"/>
          </a:xfrm>
          <a:prstGeom prst="rect">
            <a:avLst/>
          </a:prstGeom>
        </p:spPr>
      </p:pic>
      <p:cxnSp>
        <p:nvCxnSpPr>
          <p:cNvPr id="87" name="ïšḻïďê-Straight Connector 6"/>
          <p:cNvCxnSpPr/>
          <p:nvPr/>
        </p:nvCxnSpPr>
        <p:spPr>
          <a:xfrm>
            <a:off x="1186125" y="3778317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ïšḻïďê-Straight Connector 27"/>
          <p:cNvCxnSpPr/>
          <p:nvPr/>
        </p:nvCxnSpPr>
        <p:spPr>
          <a:xfrm>
            <a:off x="7762789" y="1415148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ïšḻïďê-Straight Connector 22"/>
          <p:cNvCxnSpPr/>
          <p:nvPr/>
        </p:nvCxnSpPr>
        <p:spPr>
          <a:xfrm>
            <a:off x="7736898" y="2723534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ïšḻïďê-Straight Connector 6"/>
          <p:cNvCxnSpPr/>
          <p:nvPr/>
        </p:nvCxnSpPr>
        <p:spPr>
          <a:xfrm>
            <a:off x="6614533" y="2525246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917293" y="1325583"/>
            <a:ext cx="3200512" cy="892326"/>
            <a:chOff x="7805426" y="3341205"/>
            <a:chExt cx="3200512" cy="892326"/>
          </a:xfrm>
        </p:grpSpPr>
        <p:sp>
          <p:nvSpPr>
            <p:cNvPr id="45" name="矩形 44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通过角色划分、任务划分，可规定不同角色下的现场规定动作。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805426" y="3341205"/>
              <a:ext cx="2740159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规定动作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891402" y="2626576"/>
            <a:ext cx="3200512" cy="892326"/>
            <a:chOff x="7805426" y="3341205"/>
            <a:chExt cx="3200512" cy="892326"/>
          </a:xfrm>
        </p:grpSpPr>
        <p:sp>
          <p:nvSpPr>
            <p:cNvPr id="59" name="矩形 58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通过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app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将现场照片、视频、音频等现场素材上传到管理端，供管理人员核实。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7805426" y="3341205"/>
              <a:ext cx="302967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验证方式</a:t>
              </a: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152" y="1523874"/>
            <a:ext cx="621994" cy="4699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0811" y="2790166"/>
            <a:ext cx="418894" cy="622300"/>
          </a:xfrm>
          <a:prstGeom prst="rect">
            <a:avLst/>
          </a:prstGeom>
        </p:spPr>
      </p:pic>
      <p:cxnSp>
        <p:nvCxnSpPr>
          <p:cNvPr id="72" name="ïšḻïďê-Straight Connector 6"/>
          <p:cNvCxnSpPr/>
          <p:nvPr/>
        </p:nvCxnSpPr>
        <p:spPr>
          <a:xfrm>
            <a:off x="6623959" y="3726951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ïšḻïďê-Straight Connector 6"/>
          <p:cNvCxnSpPr/>
          <p:nvPr/>
        </p:nvCxnSpPr>
        <p:spPr>
          <a:xfrm>
            <a:off x="6620454" y="5366099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44982172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451960" y="1976697"/>
            <a:ext cx="4241534" cy="1828800"/>
            <a:chOff x="1451960" y="1976697"/>
            <a:chExt cx="4241534" cy="18288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451960" y="1976697"/>
              <a:ext cx="1879172" cy="1828800"/>
              <a:chOff x="1863777" y="1617922"/>
              <a:chExt cx="1879172" cy="1828800"/>
            </a:xfrm>
          </p:grpSpPr>
          <p:sp>
            <p:nvSpPr>
              <p:cNvPr id="38" name="iS1ide-Oval 37"/>
              <p:cNvSpPr/>
              <p:nvPr/>
            </p:nvSpPr>
            <p:spPr>
              <a:xfrm>
                <a:off x="1863777" y="1617922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95%</a:t>
                </a:r>
              </a:p>
            </p:txBody>
          </p:sp>
          <p:sp>
            <p:nvSpPr>
              <p:cNvPr id="39" name="iS1ide-Arc 38"/>
              <p:cNvSpPr/>
              <p:nvPr/>
            </p:nvSpPr>
            <p:spPr>
              <a:xfrm>
                <a:off x="2065795" y="1819940"/>
                <a:ext cx="1424763" cy="1424763"/>
              </a:xfrm>
              <a:prstGeom prst="arc">
                <a:avLst>
                  <a:gd name="adj1" fmla="val 16200000"/>
                  <a:gd name="adj2" fmla="val 15449495"/>
                </a:avLst>
              </a:prstGeom>
              <a:noFill/>
              <a:ln w="2095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iS1ide-Oval 39"/>
              <p:cNvSpPr/>
              <p:nvPr/>
            </p:nvSpPr>
            <p:spPr>
              <a:xfrm>
                <a:off x="3620937" y="2262203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31" name="iS1ide-Straight Connector 30"/>
            <p:cNvCxnSpPr/>
            <p:nvPr/>
          </p:nvCxnSpPr>
          <p:spPr>
            <a:xfrm>
              <a:off x="3270126" y="2681984"/>
              <a:ext cx="23774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3205207" y="2247894"/>
              <a:ext cx="2488287" cy="1001263"/>
              <a:chOff x="8517651" y="3232268"/>
              <a:chExt cx="2488287" cy="1001263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8643576" y="3718005"/>
                <a:ext cx="2362362" cy="51552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统计了全省各个分行，以及所属的各个支行的巡检完成率情况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8517651" y="3232268"/>
                <a:ext cx="2488287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dirty="0"/>
                  <a:t>巡检年完成率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584017" y="1958975"/>
            <a:ext cx="4185822" cy="1828800"/>
            <a:chOff x="6584017" y="1958975"/>
            <a:chExt cx="4185822" cy="1828800"/>
          </a:xfrm>
        </p:grpSpPr>
        <p:cxnSp>
          <p:nvCxnSpPr>
            <p:cNvPr id="5" name="iS1ide-Straight Connector 4"/>
            <p:cNvCxnSpPr/>
            <p:nvPr/>
          </p:nvCxnSpPr>
          <p:spPr>
            <a:xfrm>
              <a:off x="8391555" y="2664262"/>
              <a:ext cx="23774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584017" y="1958975"/>
              <a:ext cx="1875259" cy="1828800"/>
              <a:chOff x="6995834" y="1600200"/>
              <a:chExt cx="1875259" cy="1828800"/>
            </a:xfrm>
          </p:grpSpPr>
          <p:sp>
            <p:nvSpPr>
              <p:cNvPr id="20" name="iS1ide-Oval 19"/>
              <p:cNvSpPr/>
              <p:nvPr/>
            </p:nvSpPr>
            <p:spPr>
              <a:xfrm>
                <a:off x="6995834" y="1600200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96%</a:t>
                </a:r>
              </a:p>
            </p:txBody>
          </p:sp>
          <p:sp>
            <p:nvSpPr>
              <p:cNvPr id="21" name="iS1ide-Arc 20"/>
              <p:cNvSpPr/>
              <p:nvPr/>
            </p:nvSpPr>
            <p:spPr>
              <a:xfrm>
                <a:off x="7197852" y="1802218"/>
                <a:ext cx="1424763" cy="1424763"/>
              </a:xfrm>
              <a:prstGeom prst="arc">
                <a:avLst>
                  <a:gd name="adj1" fmla="val 16200000"/>
                  <a:gd name="adj2" fmla="val 15452478"/>
                </a:avLst>
              </a:prstGeom>
              <a:noFill/>
              <a:ln w="190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iS1ide-Oval 21"/>
              <p:cNvSpPr/>
              <p:nvPr/>
            </p:nvSpPr>
            <p:spPr>
              <a:xfrm>
                <a:off x="8749081" y="2267514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407477" y="2247894"/>
              <a:ext cx="2362362" cy="1001263"/>
              <a:chOff x="8643576" y="3232268"/>
              <a:chExt cx="2362362" cy="1001263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8643576" y="3718005"/>
                <a:ext cx="2362362" cy="51552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统计汇总了各分行的巡检完成率及详细数据情况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8955386" y="3232268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dirty="0"/>
                  <a:t>巡检月完成率</a:t>
                </a: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451960" y="4288515"/>
            <a:ext cx="4241534" cy="1828800"/>
            <a:chOff x="1451960" y="4288515"/>
            <a:chExt cx="4241534" cy="1828800"/>
          </a:xfrm>
        </p:grpSpPr>
        <p:cxnSp>
          <p:nvCxnSpPr>
            <p:cNvPr id="24" name="iS1ide-Straight Connector 23"/>
            <p:cNvCxnSpPr/>
            <p:nvPr/>
          </p:nvCxnSpPr>
          <p:spPr>
            <a:xfrm>
              <a:off x="3270126" y="4993802"/>
              <a:ext cx="23774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1451960" y="4288515"/>
              <a:ext cx="1879172" cy="1828800"/>
              <a:chOff x="1863777" y="4186915"/>
              <a:chExt cx="1879172" cy="1828800"/>
            </a:xfrm>
          </p:grpSpPr>
          <p:sp>
            <p:nvSpPr>
              <p:cNvPr id="35" name="iS1ide-Oval 34"/>
              <p:cNvSpPr/>
              <p:nvPr/>
            </p:nvSpPr>
            <p:spPr>
              <a:xfrm>
                <a:off x="1863777" y="4186915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iS1ide-Arc 35"/>
              <p:cNvSpPr/>
              <p:nvPr/>
            </p:nvSpPr>
            <p:spPr>
              <a:xfrm>
                <a:off x="2065795" y="4388933"/>
                <a:ext cx="1424763" cy="1424763"/>
              </a:xfrm>
              <a:prstGeom prst="arc">
                <a:avLst>
                  <a:gd name="adj1" fmla="val 16200000"/>
                  <a:gd name="adj2" fmla="val 14590320"/>
                </a:avLst>
              </a:prstGeom>
              <a:noFill/>
              <a:ln w="190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iS1ide-Oval 36"/>
              <p:cNvSpPr/>
              <p:nvPr/>
            </p:nvSpPr>
            <p:spPr>
              <a:xfrm>
                <a:off x="3620937" y="4831196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331132" y="4520284"/>
              <a:ext cx="2362362" cy="981963"/>
              <a:chOff x="8643576" y="3232268"/>
              <a:chExt cx="2362362" cy="981963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643576" y="3718005"/>
                <a:ext cx="2362362" cy="49622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统计汇总了各支行的巡检完成率及详细数据情况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8955386" y="3232268"/>
                <a:ext cx="2050552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dirty="0"/>
                  <a:t>巡检明细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582647" y="4288515"/>
            <a:ext cx="4195606" cy="1828800"/>
            <a:chOff x="6582647" y="4288515"/>
            <a:chExt cx="4195606" cy="1828800"/>
          </a:xfrm>
        </p:grpSpPr>
        <p:cxnSp>
          <p:nvCxnSpPr>
            <p:cNvPr id="7" name="iS1ide-Straight Connector 6"/>
            <p:cNvCxnSpPr/>
            <p:nvPr/>
          </p:nvCxnSpPr>
          <p:spPr>
            <a:xfrm>
              <a:off x="8400813" y="4993802"/>
              <a:ext cx="23774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6582647" y="4288515"/>
              <a:ext cx="1879172" cy="1828800"/>
              <a:chOff x="6994464" y="4186915"/>
              <a:chExt cx="1879172" cy="1828800"/>
            </a:xfrm>
          </p:grpSpPr>
          <p:sp>
            <p:nvSpPr>
              <p:cNvPr id="17" name="iS1ide-Oval 16"/>
              <p:cNvSpPr/>
              <p:nvPr/>
            </p:nvSpPr>
            <p:spPr>
              <a:xfrm>
                <a:off x="6994464" y="4186915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iS1ide-Arc 17"/>
              <p:cNvSpPr/>
              <p:nvPr/>
            </p:nvSpPr>
            <p:spPr>
              <a:xfrm>
                <a:off x="7196482" y="4388933"/>
                <a:ext cx="1424763" cy="1424763"/>
              </a:xfrm>
              <a:prstGeom prst="arc">
                <a:avLst>
                  <a:gd name="adj1" fmla="val 16200000"/>
                  <a:gd name="adj2" fmla="val 13264050"/>
                </a:avLst>
              </a:prstGeom>
              <a:noFill/>
              <a:ln w="190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iS1ide-Oval 18"/>
              <p:cNvSpPr/>
              <p:nvPr/>
            </p:nvSpPr>
            <p:spPr>
              <a:xfrm>
                <a:off x="8751624" y="4831196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407477" y="4520284"/>
              <a:ext cx="2362362" cy="770367"/>
              <a:chOff x="8643576" y="3232268"/>
              <a:chExt cx="2362362" cy="770367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8643576" y="3718005"/>
                <a:ext cx="2362362" cy="2846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统计了全国各行巡检异常的数据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8955386" y="3232268"/>
                <a:ext cx="2050552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巡检异常汇总</a:t>
                </a:r>
              </a:p>
            </p:txBody>
          </p:sp>
        </p:grpSp>
      </p:grpSp>
      <p:sp>
        <p:nvSpPr>
          <p:cNvPr id="59" name="任意多边形 58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3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66" name="文本框 65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监管</a:t>
              </a:r>
              <a:r>
                <a:rPr lang="zh-CN" altLang="en-US" sz="3200" b="1" dirty="0" smtClean="0"/>
                <a:t>视图</a:t>
              </a:r>
              <a:endParaRPr lang="zh-CN" altLang="en-US" sz="3200" b="1" dirty="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Real-time data monitoring</a:t>
              </a:r>
            </a:p>
          </p:txBody>
        </p:sp>
      </p:grpSp>
      <p:sp>
        <p:nvSpPr>
          <p:cNvPr id="68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58790" y="4962773"/>
            <a:ext cx="458892" cy="4591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5367" y="4931982"/>
            <a:ext cx="469669" cy="520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38" name="文本框 37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数据大屏</a:t>
              </a:r>
              <a:endParaRPr lang="zh-CN" altLang="en-US" sz="3200" b="1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Management screen</a:t>
              </a:r>
            </a:p>
          </p:txBody>
        </p:sp>
      </p:grpSp>
      <p:sp>
        <p:nvSpPr>
          <p:cNvPr id="40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026" name="Picture 2" descr="H:\PMP2020\inhe助农巡检\IOC大屏\76467bb6aa84e6e0b35db38bd32b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716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38" name="文本框 37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管理大屏</a:t>
              </a:r>
              <a:endParaRPr lang="zh-CN" altLang="en-US" sz="3200" b="1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Management screen</a:t>
              </a:r>
            </a:p>
          </p:txBody>
        </p:sp>
      </p:grpSp>
      <p:sp>
        <p:nvSpPr>
          <p:cNvPr id="40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050" name="Picture 2" descr="H:\PMP2020\inhe助农巡检\IOC大屏\7da4bf311e91c310da6b3749faf4c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37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1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38" name="文本框 37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管理大屏</a:t>
              </a:r>
              <a:endParaRPr lang="zh-CN" altLang="en-US" sz="3200" b="1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Management screen</a:t>
              </a:r>
            </a:p>
          </p:txBody>
        </p:sp>
      </p:grpSp>
      <p:sp>
        <p:nvSpPr>
          <p:cNvPr id="40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074" name="Picture 2" descr="H:\PMP2020\inhe助农巡检\IOC大屏\72429dc0e02b0621172e604867f39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99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 55"/>
          <p:cNvSpPr/>
          <p:nvPr/>
        </p:nvSpPr>
        <p:spPr>
          <a:xfrm>
            <a:off x="11570235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10768148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2242370" y="458879"/>
            <a:ext cx="6623625" cy="808319"/>
            <a:chOff x="2204270" y="458879"/>
            <a:chExt cx="6623625" cy="808319"/>
          </a:xfrm>
        </p:grpSpPr>
        <p:sp>
          <p:nvSpPr>
            <p:cNvPr id="62" name="文本框 46"/>
            <p:cNvSpPr txBox="1"/>
            <p:nvPr/>
          </p:nvSpPr>
          <p:spPr>
            <a:xfrm>
              <a:off x="2204270" y="458879"/>
              <a:ext cx="1808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公司资质</a:t>
              </a:r>
            </a:p>
          </p:txBody>
        </p:sp>
        <p:sp>
          <p:nvSpPr>
            <p:cNvPr id="63" name="文本框 47"/>
            <p:cNvSpPr txBox="1"/>
            <p:nvPr/>
          </p:nvSpPr>
          <p:spPr>
            <a:xfrm>
              <a:off x="2204270" y="965573"/>
              <a:ext cx="6623625" cy="301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latin typeface="Century Gothic" panose="020B0502020202020204" pitchFamily="34" charset="0"/>
                  <a:ea typeface="+mj-ea"/>
                </a:rPr>
                <a:t>自主研发，注重服务和体验</a:t>
              </a:r>
            </a:p>
          </p:txBody>
        </p:sp>
      </p:grpSp>
      <p:sp>
        <p:nvSpPr>
          <p:cNvPr id="64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2419985" y="1692910"/>
            <a:ext cx="3029585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高新技术企业证书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263765" y="2341245"/>
            <a:ext cx="3808095" cy="3897630"/>
            <a:chOff x="11439" y="3687"/>
            <a:chExt cx="5997" cy="6138"/>
          </a:xfrm>
        </p:grpSpPr>
        <p:pic>
          <p:nvPicPr>
            <p:cNvPr id="4" name="图片 3" descr="E:\【人事行政】\APP发布\【软件著作权】\银合助农巡检平台V3.0.jpg银合助农巡检平台V3.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1439" y="3687"/>
              <a:ext cx="2905" cy="3918"/>
            </a:xfrm>
            <a:prstGeom prst="rect">
              <a:avLst/>
            </a:prstGeom>
          </p:spPr>
        </p:pic>
        <p:pic>
          <p:nvPicPr>
            <p:cNvPr id="5" name="图片 4" descr="E:\【人事行政】\APP发布\【软件著作权】\银合助农巡检（IOS）.jpg银合助农巡检（IOS）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2878" y="4907"/>
              <a:ext cx="2906" cy="3933"/>
            </a:xfrm>
            <a:prstGeom prst="rect">
              <a:avLst/>
            </a:prstGeom>
          </p:spPr>
        </p:pic>
        <p:pic>
          <p:nvPicPr>
            <p:cNvPr id="6" name="图片 5" descr="E:\【人事行政】\APP发布\【软件著作权】\银合助农巡检（Android）.jpg银合助农巡检（Android）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14548" y="5869"/>
              <a:ext cx="2888" cy="3957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7852410" y="1648460"/>
            <a:ext cx="3029585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软件著作权证书</a:t>
            </a:r>
          </a:p>
        </p:txBody>
      </p:sp>
      <p:pic>
        <p:nvPicPr>
          <p:cNvPr id="20" name="Picture 3" descr="J:\PMP2020\行政文档\公司行政\银合科技\资质证书\高新技术企业证书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162" y="2341245"/>
            <a:ext cx="5638478" cy="3732984"/>
          </a:xfrm>
          <a:prstGeom prst="rect">
            <a:avLst/>
          </a:prstGeom>
          <a:noFill/>
          <a:effectLst>
            <a:outerShdw blurRad="50800" dist="508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 55"/>
          <p:cNvSpPr/>
          <p:nvPr/>
        </p:nvSpPr>
        <p:spPr>
          <a:xfrm>
            <a:off x="11570235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10768148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2242370" y="458879"/>
            <a:ext cx="6623625" cy="793119"/>
            <a:chOff x="2204270" y="458879"/>
            <a:chExt cx="6623625" cy="793119"/>
          </a:xfrm>
        </p:grpSpPr>
        <p:sp>
          <p:nvSpPr>
            <p:cNvPr id="62" name="文本框 46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典型案例</a:t>
              </a:r>
            </a:p>
          </p:txBody>
        </p:sp>
        <p:sp>
          <p:nvSpPr>
            <p:cNvPr id="63" name="文本框 47"/>
            <p:cNvSpPr txBox="1"/>
            <p:nvPr/>
          </p:nvSpPr>
          <p:spPr>
            <a:xfrm>
              <a:off x="2204270" y="965573"/>
              <a:ext cx="6623625" cy="286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latin typeface="Century Gothic" panose="020B0502020202020204" pitchFamily="34" charset="0"/>
                  <a:ea typeface="+mj-ea"/>
                </a:rPr>
                <a:t>符合巡视及稽核检查的各项规范要求</a:t>
              </a:r>
              <a:endParaRPr lang="en-US" altLang="zh-CN" sz="1200" dirty="0"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4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85" name="ïšḻïďê-Straight Connector 27"/>
          <p:cNvCxnSpPr/>
          <p:nvPr/>
        </p:nvCxnSpPr>
        <p:spPr>
          <a:xfrm>
            <a:off x="2455922" y="1675262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2610426" y="1585697"/>
            <a:ext cx="3200512" cy="892326"/>
            <a:chOff x="7805426" y="3341205"/>
            <a:chExt cx="3200512" cy="892326"/>
          </a:xfrm>
        </p:grpSpPr>
        <p:sp>
          <p:nvSpPr>
            <p:cNvPr id="89" name="矩形 88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b="1" dirty="0">
                  <a:latin typeface="+mn-ea"/>
                </a:rPr>
                <a:t>中行河北分行   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14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家二级分行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、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****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家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支行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、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****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个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助农点。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7805426" y="3341205"/>
              <a:ext cx="302967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中国银行 河北省分行</a:t>
              </a:r>
            </a:p>
          </p:txBody>
        </p:sp>
      </p:grpSp>
      <p:sp>
        <p:nvSpPr>
          <p:cNvPr id="97" name="六边形 96"/>
          <p:cNvSpPr/>
          <p:nvPr/>
        </p:nvSpPr>
        <p:spPr>
          <a:xfrm rot="5400000">
            <a:off x="1544362" y="1805385"/>
            <a:ext cx="679135" cy="58546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8" name="六边形 87"/>
          <p:cNvSpPr/>
          <p:nvPr/>
        </p:nvSpPr>
        <p:spPr>
          <a:xfrm>
            <a:off x="1732244" y="1946629"/>
            <a:ext cx="303372" cy="3029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99" name="Picture 6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2670216" y="2568540"/>
            <a:ext cx="2324124" cy="3499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矩形 4"/>
          <p:cNvSpPr/>
          <p:nvPr/>
        </p:nvSpPr>
        <p:spPr bwMode="auto">
          <a:xfrm>
            <a:off x="2560070" y="6135453"/>
            <a:ext cx="2759089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rgbClr val="948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中国银行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河北省分行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670636" y="2568540"/>
            <a:ext cx="2509227" cy="34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ïšḻïďê-Straight Connector 27"/>
          <p:cNvCxnSpPr/>
          <p:nvPr/>
        </p:nvCxnSpPr>
        <p:spPr>
          <a:xfrm>
            <a:off x="6534024" y="1684140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6523665" y="1594353"/>
            <a:ext cx="3200512" cy="892326"/>
            <a:chOff x="7805426" y="3341205"/>
            <a:chExt cx="3200512" cy="892326"/>
          </a:xfrm>
        </p:grpSpPr>
        <p:sp>
          <p:nvSpPr>
            <p:cNvPr id="43" name="矩形 42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b="1" dirty="0">
                  <a:latin typeface="+mn-ea"/>
                </a:rPr>
                <a:t>中行河南分行   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18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家二级分行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、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****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家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支行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、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****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个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助农点。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805426" y="3341205"/>
              <a:ext cx="302967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中国银行 河南省分行</a:t>
              </a:r>
            </a:p>
          </p:txBody>
        </p:sp>
      </p:grpSp>
      <p:sp>
        <p:nvSpPr>
          <p:cNvPr id="45" name="六边形 44"/>
          <p:cNvSpPr/>
          <p:nvPr/>
        </p:nvSpPr>
        <p:spPr>
          <a:xfrm rot="5400000">
            <a:off x="5622464" y="1814263"/>
            <a:ext cx="679135" cy="58546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六边形 87"/>
          <p:cNvSpPr/>
          <p:nvPr/>
        </p:nvSpPr>
        <p:spPr>
          <a:xfrm>
            <a:off x="5810346" y="1955507"/>
            <a:ext cx="303372" cy="3029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矩形 4"/>
          <p:cNvSpPr/>
          <p:nvPr/>
        </p:nvSpPr>
        <p:spPr bwMode="auto">
          <a:xfrm>
            <a:off x="6539985" y="6144331"/>
            <a:ext cx="2682145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rgbClr val="948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中国银行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河南省分行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 55"/>
          <p:cNvSpPr/>
          <p:nvPr/>
        </p:nvSpPr>
        <p:spPr>
          <a:xfrm>
            <a:off x="11570235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10768148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2242370" y="458879"/>
            <a:ext cx="6623625" cy="793119"/>
            <a:chOff x="2204270" y="458879"/>
            <a:chExt cx="6623625" cy="793119"/>
          </a:xfrm>
        </p:grpSpPr>
        <p:sp>
          <p:nvSpPr>
            <p:cNvPr id="62" name="文本框 46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典型案例</a:t>
              </a:r>
            </a:p>
          </p:txBody>
        </p:sp>
        <p:sp>
          <p:nvSpPr>
            <p:cNvPr id="63" name="文本框 47"/>
            <p:cNvSpPr txBox="1"/>
            <p:nvPr/>
          </p:nvSpPr>
          <p:spPr>
            <a:xfrm>
              <a:off x="2204270" y="965573"/>
              <a:ext cx="6623625" cy="286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latin typeface="Century Gothic" panose="020B0502020202020204" pitchFamily="34" charset="0"/>
                  <a:ea typeface="+mj-ea"/>
                </a:rPr>
                <a:t>符合巡视及稽核检查的各项规范要求</a:t>
              </a:r>
              <a:endParaRPr lang="en-US" altLang="zh-CN" sz="1200" dirty="0"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4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41" name="ïšḻïďê-Straight Connector 27"/>
          <p:cNvCxnSpPr/>
          <p:nvPr/>
        </p:nvCxnSpPr>
        <p:spPr>
          <a:xfrm>
            <a:off x="3229740" y="1655024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3219381" y="1565237"/>
            <a:ext cx="3200512" cy="892326"/>
            <a:chOff x="7805426" y="3341205"/>
            <a:chExt cx="3200512" cy="892326"/>
          </a:xfrm>
        </p:grpSpPr>
        <p:sp>
          <p:nvSpPr>
            <p:cNvPr id="43" name="矩形 42"/>
            <p:cNvSpPr/>
            <p:nvPr/>
          </p:nvSpPr>
          <p:spPr>
            <a:xfrm>
              <a:off x="7805427" y="3718005"/>
              <a:ext cx="3200511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100" b="1" dirty="0" smtClean="0">
                  <a:latin typeface="+mn-ea"/>
                </a:rPr>
                <a:t>平顶山银行总行   </a:t>
              </a:r>
              <a:r>
                <a:rPr lang="en-US" altLang="zh-CN" sz="1100" b="1" dirty="0" smtClean="0">
                  <a:latin typeface="+mn-ea"/>
                </a:rPr>
                <a:t>7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家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二级分行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、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****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家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支行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、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****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个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助农点。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805426" y="3341205"/>
              <a:ext cx="302967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rgbClr val="FF0000"/>
                  </a:solidFill>
                  <a:latin typeface="+mn-ea"/>
                </a:rPr>
                <a:t>平顶山银行 总行</a:t>
              </a:r>
              <a:endParaRPr lang="zh-CN" altLang="en-US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45" name="六边形 44"/>
          <p:cNvSpPr/>
          <p:nvPr/>
        </p:nvSpPr>
        <p:spPr>
          <a:xfrm rot="5400000">
            <a:off x="2318180" y="1785147"/>
            <a:ext cx="679135" cy="58546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六边形 87"/>
          <p:cNvSpPr/>
          <p:nvPr/>
        </p:nvSpPr>
        <p:spPr>
          <a:xfrm>
            <a:off x="2506062" y="1926391"/>
            <a:ext cx="303372" cy="3029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矩形 4"/>
          <p:cNvSpPr/>
          <p:nvPr/>
        </p:nvSpPr>
        <p:spPr bwMode="auto">
          <a:xfrm>
            <a:off x="3235701" y="6115215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rgbClr val="948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平顶山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银行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总行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7323135" y="2534366"/>
            <a:ext cx="2509227" cy="34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ïšḻïďê-Straight Connector 27"/>
          <p:cNvCxnSpPr/>
          <p:nvPr/>
        </p:nvCxnSpPr>
        <p:spPr>
          <a:xfrm>
            <a:off x="7186523" y="1573163"/>
            <a:ext cx="0" cy="75556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7197936" y="1563278"/>
            <a:ext cx="3029671" cy="1103922"/>
            <a:chOff x="7805426" y="3421107"/>
            <a:chExt cx="3029671" cy="1103922"/>
          </a:xfrm>
        </p:grpSpPr>
        <p:sp>
          <p:nvSpPr>
            <p:cNvPr id="28" name="矩形 27"/>
            <p:cNvSpPr/>
            <p:nvPr/>
          </p:nvSpPr>
          <p:spPr>
            <a:xfrm>
              <a:off x="7805428" y="3797907"/>
              <a:ext cx="2823154" cy="727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100" b="1" dirty="0">
                  <a:latin typeface="+mn-ea"/>
                </a:rPr>
                <a:t>中行青岛分行   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9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家管辖行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、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****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个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经营性支行含管辖行营业部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、</a:t>
              </a: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****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个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助农点。</a:t>
              </a:r>
            </a:p>
            <a:p>
              <a:pPr algn="just">
                <a:lnSpc>
                  <a:spcPct val="125000"/>
                </a:lnSpc>
              </a:pP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805426" y="3421107"/>
              <a:ext cx="302967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中国银行 青岛市分行</a:t>
              </a:r>
            </a:p>
          </p:txBody>
        </p:sp>
      </p:grpSp>
      <p:sp>
        <p:nvSpPr>
          <p:cNvPr id="30" name="六边形 29"/>
          <p:cNvSpPr/>
          <p:nvPr/>
        </p:nvSpPr>
        <p:spPr>
          <a:xfrm rot="5400000">
            <a:off x="6274963" y="1703286"/>
            <a:ext cx="679135" cy="58546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六边形 87"/>
          <p:cNvSpPr/>
          <p:nvPr/>
        </p:nvSpPr>
        <p:spPr>
          <a:xfrm>
            <a:off x="6462845" y="1844530"/>
            <a:ext cx="303372" cy="3029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矩形 4"/>
          <p:cNvSpPr/>
          <p:nvPr/>
        </p:nvSpPr>
        <p:spPr bwMode="auto">
          <a:xfrm>
            <a:off x="7192484" y="6086622"/>
            <a:ext cx="2682145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rgbClr val="948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中国银行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青岛市分行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2" descr="C:\Users\Administrator\Desktop\平顶山银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044" y="2607092"/>
            <a:ext cx="2463614" cy="34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2" name="菱形 1"/>
          <p:cNvSpPr/>
          <p:nvPr/>
        </p:nvSpPr>
        <p:spPr>
          <a:xfrm>
            <a:off x="1263028" y="2477736"/>
            <a:ext cx="2318182" cy="2318183"/>
          </a:xfrm>
          <a:prstGeom prst="diamond">
            <a:avLst/>
          </a:prstGeom>
          <a:solidFill>
            <a:srgbClr val="BF181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2475294" y="1262781"/>
            <a:ext cx="2318182" cy="2318183"/>
          </a:xfrm>
          <a:prstGeom prst="diamond">
            <a:avLst/>
          </a:pr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0763" y="1262781"/>
            <a:ext cx="2318182" cy="2318183"/>
          </a:xfrm>
          <a:prstGeom prst="diamond">
            <a:avLst/>
          </a:prstGeom>
          <a:solidFill>
            <a:srgbClr val="BF181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263028" y="47825"/>
            <a:ext cx="2318182" cy="2318183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/>
          <p:cNvSpPr/>
          <p:nvPr/>
        </p:nvSpPr>
        <p:spPr>
          <a:xfrm>
            <a:off x="7324355" y="1262781"/>
            <a:ext cx="2318182" cy="2318183"/>
          </a:xfrm>
          <a:prstGeom prst="diamond">
            <a:avLst/>
          </a:prstGeom>
          <a:solidFill>
            <a:srgbClr val="BF181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4899824" y="1262781"/>
            <a:ext cx="2318182" cy="2318183"/>
          </a:xfrm>
          <a:prstGeom prst="diamond">
            <a:avLst/>
          </a:pr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4905172" y="0"/>
            <a:ext cx="4732016" cy="2366007"/>
          </a:xfrm>
          <a:custGeom>
            <a:avLst/>
            <a:gdLst>
              <a:gd name="connsiteX0" fmla="*/ 0 w 4732016"/>
              <a:gd name="connsiteY0" fmla="*/ 0 h 2366007"/>
              <a:gd name="connsiteX1" fmla="*/ 4732016 w 4732016"/>
              <a:gd name="connsiteY1" fmla="*/ 0 h 2366007"/>
              <a:gd name="connsiteX2" fmla="*/ 2366008 w 4732016"/>
              <a:gd name="connsiteY2" fmla="*/ 2366007 h 23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2016" h="2366007">
                <a:moveTo>
                  <a:pt x="0" y="0"/>
                </a:moveTo>
                <a:lnTo>
                  <a:pt x="4732016" y="0"/>
                </a:lnTo>
                <a:lnTo>
                  <a:pt x="2366008" y="236600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>
            <a:off x="3687558" y="47825"/>
            <a:ext cx="2318182" cy="2318183"/>
          </a:xfrm>
          <a:prstGeom prst="diamond">
            <a:avLst/>
          </a:pr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2483332" y="0"/>
            <a:ext cx="2302106" cy="1151053"/>
          </a:xfrm>
          <a:custGeom>
            <a:avLst/>
            <a:gdLst>
              <a:gd name="connsiteX0" fmla="*/ 0 w 2302106"/>
              <a:gd name="connsiteY0" fmla="*/ 0 h 1151053"/>
              <a:gd name="connsiteX1" fmla="*/ 2302106 w 2302106"/>
              <a:gd name="connsiteY1" fmla="*/ 0 h 1151053"/>
              <a:gd name="connsiteX2" fmla="*/ 1151053 w 2302106"/>
              <a:gd name="connsiteY2" fmla="*/ 1151053 h 115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2106" h="1151053">
                <a:moveTo>
                  <a:pt x="0" y="0"/>
                </a:moveTo>
                <a:lnTo>
                  <a:pt x="2302106" y="0"/>
                </a:lnTo>
                <a:lnTo>
                  <a:pt x="1151053" y="1151053"/>
                </a:lnTo>
                <a:close/>
              </a:path>
            </a:pathLst>
          </a:cu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58801" y="0"/>
            <a:ext cx="2302106" cy="1151053"/>
          </a:xfrm>
          <a:custGeom>
            <a:avLst/>
            <a:gdLst>
              <a:gd name="connsiteX0" fmla="*/ 0 w 2302106"/>
              <a:gd name="connsiteY0" fmla="*/ 0 h 1151053"/>
              <a:gd name="connsiteX1" fmla="*/ 2302106 w 2302106"/>
              <a:gd name="connsiteY1" fmla="*/ 0 h 1151053"/>
              <a:gd name="connsiteX2" fmla="*/ 1151053 w 2302106"/>
              <a:gd name="connsiteY2" fmla="*/ 1151053 h 115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2106" h="1151053">
                <a:moveTo>
                  <a:pt x="0" y="0"/>
                </a:moveTo>
                <a:lnTo>
                  <a:pt x="2302106" y="0"/>
                </a:lnTo>
                <a:lnTo>
                  <a:pt x="1151053" y="1151053"/>
                </a:lnTo>
                <a:close/>
              </a:path>
            </a:pathLst>
          </a:custGeom>
          <a:solidFill>
            <a:srgbClr val="BF18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3987974" y="4498404"/>
            <a:ext cx="0" cy="1146628"/>
          </a:xfrm>
          <a:prstGeom prst="line">
            <a:avLst/>
          </a:prstGeom>
          <a:ln w="76200">
            <a:solidFill>
              <a:srgbClr val="BF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58683" y="440847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dirty="0"/>
              <a:t>感谢您的聆听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220497" y="5210446"/>
            <a:ext cx="6623625" cy="284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Thank you for listening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7493" y="374699"/>
            <a:ext cx="886313" cy="86858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67858" y="6297352"/>
            <a:ext cx="1723549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河北银合科技有限公司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7858" y="5828168"/>
            <a:ext cx="1287340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</a:rPr>
              <a:t>0311-6603 2287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4" name="矩形 23">
            <a:hlinkClick r:id="rId5"/>
          </p:cNvPr>
          <p:cNvSpPr/>
          <p:nvPr/>
        </p:nvSpPr>
        <p:spPr>
          <a:xfrm>
            <a:off x="378345" y="6015131"/>
            <a:ext cx="1378454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hlinkClick r:id="rId5"/>
              </a:rPr>
              <a:t>www.inhetec.com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8" grpId="0" animBg="1"/>
      <p:bldP spid="19" grpId="0" animBg="1"/>
      <p:bldP spid="43" grpId="0" animBg="1"/>
      <p:bldP spid="21" grpId="0" animBg="1"/>
      <p:bldP spid="41" grpId="0" animBg="1"/>
      <p:bldP spid="39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32430" y="2218501"/>
            <a:ext cx="7317855" cy="17173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助农服务点的设立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让农民群众利用银行丰富的助农设备及产品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,“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足不出户”就可以享受存取款、转账、缴费、购买基金、理财产品以及外币兑换等金融服务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是银行农村服务渠道建设的重要突破。随着金融改革开放的深入推进，金融监管也在进行适应性改革，宽管制、严监管已经成为监管的主要取向，如何积极把握政策方向，扬所长避所短，在做好风险管控等前提下求得稳健可持续发展，对助农服务点的发展至关重要。我行定期开展对银行支农服务机制建设和服务效果的考核评价，进一步推动银行有效履行支持“三农”的社会责任。为确保巡检质量，现推出助农巡检系统，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将</a:t>
            </a:r>
            <a:r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协助银行人员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对辖内助农服务点进行有效监管，按计划完成巡检任务，实时数据报表，达到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实时监管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目的。</a:t>
            </a:r>
          </a:p>
        </p:txBody>
      </p:sp>
      <p:sp>
        <p:nvSpPr>
          <p:cNvPr id="46" name="任意多边形 45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52" name="文本框 51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BF181F"/>
                  </a:solidFill>
                </a:rPr>
                <a:t>项目背景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Project background</a:t>
              </a:r>
            </a:p>
          </p:txBody>
        </p:sp>
      </p:grpSp>
      <p:sp>
        <p:nvSpPr>
          <p:cNvPr id="54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214492" y="4206713"/>
            <a:ext cx="7605002" cy="1520327"/>
            <a:chOff x="2214492" y="3918480"/>
            <a:chExt cx="7605002" cy="152032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214492" y="4131125"/>
              <a:ext cx="1492742" cy="130037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063861" y="3988820"/>
              <a:ext cx="1379112" cy="143274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799600" y="3988818"/>
              <a:ext cx="1756268" cy="143274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912496" y="3918480"/>
              <a:ext cx="1906998" cy="1520326"/>
            </a:xfrm>
            <a:prstGeom prst="rect">
              <a:avLst/>
            </a:prstGeom>
          </p:spPr>
        </p:pic>
      </p:grpSp>
      <p:sp>
        <p:nvSpPr>
          <p:cNvPr id="55" name="矩形 54"/>
          <p:cNvSpPr/>
          <p:nvPr/>
        </p:nvSpPr>
        <p:spPr>
          <a:xfrm>
            <a:off x="2222491" y="1789359"/>
            <a:ext cx="131720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背景描述</a:t>
            </a: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52" name="文本框 51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设计思路</a:t>
              </a:r>
              <a:endParaRPr lang="zh-CN" altLang="en-US" sz="3200" b="1" dirty="0">
                <a:solidFill>
                  <a:srgbClr val="BF181F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Project background</a:t>
              </a:r>
            </a:p>
          </p:txBody>
        </p:sp>
      </p:grpSp>
      <p:sp>
        <p:nvSpPr>
          <p:cNvPr id="54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1" name="图片占位符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322001" y="1790561"/>
            <a:ext cx="3686616" cy="3356519"/>
          </a:xfrm>
          <a:custGeom>
            <a:avLst/>
            <a:gdLst>
              <a:gd name="connsiteX0" fmla="*/ 0 w 2516129"/>
              <a:gd name="connsiteY0" fmla="*/ 0 h 2278504"/>
              <a:gd name="connsiteX1" fmla="*/ 2516129 w 2516129"/>
              <a:gd name="connsiteY1" fmla="*/ 0 h 2278504"/>
              <a:gd name="connsiteX2" fmla="*/ 2516129 w 2516129"/>
              <a:gd name="connsiteY2" fmla="*/ 2278504 h 2278504"/>
              <a:gd name="connsiteX3" fmla="*/ 0 w 2516129"/>
              <a:gd name="connsiteY3" fmla="*/ 2278504 h 22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129" h="2278504">
                <a:moveTo>
                  <a:pt x="0" y="0"/>
                </a:moveTo>
                <a:lnTo>
                  <a:pt x="2516129" y="0"/>
                </a:lnTo>
                <a:lnTo>
                  <a:pt x="2516129" y="2278504"/>
                </a:lnTo>
                <a:lnTo>
                  <a:pt x="0" y="2278504"/>
                </a:lnTo>
                <a:close/>
              </a:path>
            </a:pathLst>
          </a:custGeom>
        </p:spPr>
      </p:pic>
      <p:pic>
        <p:nvPicPr>
          <p:cNvPr id="22" name="Picture 3" descr="C:\Users\Administrator\Downloads\56b695a5d3c7d4c15e2da4be160e5c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858" y="1770651"/>
            <a:ext cx="4475358" cy="33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1928575" y="5380439"/>
            <a:ext cx="2050552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助农点人员自检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20848" y="5380440"/>
            <a:ext cx="2050552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银行远程巡检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782196" y="3258623"/>
            <a:ext cx="312405" cy="234304"/>
            <a:chOff x="5918287" y="3133263"/>
            <a:chExt cx="425557" cy="319168"/>
          </a:xfrm>
        </p:grpSpPr>
        <p:sp>
          <p:nvSpPr>
            <p:cNvPr id="26" name="i$liḋe-任意多边形: 形状 39"/>
            <p:cNvSpPr/>
            <p:nvPr/>
          </p:nvSpPr>
          <p:spPr bwMode="auto">
            <a:xfrm>
              <a:off x="6142702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4 w 51"/>
                <a:gd name="T13" fmla="*/ 3 h 81"/>
                <a:gd name="T14" fmla="*/ 51 w 51"/>
                <a:gd name="T15" fmla="*/ 41 h 81"/>
                <a:gd name="T16" fmla="*/ 14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7" y="81"/>
                    <a:pt x="5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  <p:sp>
          <p:nvSpPr>
            <p:cNvPr id="27" name="i$liḋe-任意多边形: 形状 40"/>
            <p:cNvSpPr/>
            <p:nvPr/>
          </p:nvSpPr>
          <p:spPr bwMode="auto">
            <a:xfrm>
              <a:off x="5918287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4 w 51"/>
                <a:gd name="T13" fmla="*/ 3 h 81"/>
                <a:gd name="T14" fmla="*/ 51 w 51"/>
                <a:gd name="T15" fmla="*/ 41 h 81"/>
                <a:gd name="T16" fmla="*/ 14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5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i="1"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21956089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060725" y="1754087"/>
            <a:ext cx="4070550" cy="4070552"/>
            <a:chOff x="4060725" y="1754087"/>
            <a:chExt cx="4070550" cy="4070552"/>
          </a:xfrm>
        </p:grpSpPr>
        <p:sp>
          <p:nvSpPr>
            <p:cNvPr id="3" name="菱形 2"/>
            <p:cNvSpPr/>
            <p:nvPr/>
          </p:nvSpPr>
          <p:spPr>
            <a:xfrm>
              <a:off x="4060725" y="1754087"/>
              <a:ext cx="4070550" cy="4070552"/>
            </a:xfrm>
            <a:prstGeom prst="diamond">
              <a:avLst/>
            </a:prstGeom>
            <a:noFill/>
            <a:ln w="76200">
              <a:solidFill>
                <a:srgbClr val="BF18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60913" y="3450458"/>
              <a:ext cx="2270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b="1" i="1" dirty="0">
                  <a:latin typeface="Century Gothic" panose="020B0502020202020204" pitchFamily="34" charset="0"/>
                </a:rPr>
                <a:t>PART 02</a:t>
              </a:r>
              <a:endParaRPr lang="zh-CN" altLang="en-US" sz="44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34222" y="415629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 smtClean="0"/>
                <a:t>助农点自检</a:t>
              </a:r>
              <a:endParaRPr lang="zh-CN" altLang="en-US" sz="2400" b="1" dirty="0"/>
            </a:p>
          </p:txBody>
        </p:sp>
        <p:sp>
          <p:nvSpPr>
            <p:cNvPr id="14" name="椭圆 49"/>
            <p:cNvSpPr/>
            <p:nvPr/>
          </p:nvSpPr>
          <p:spPr>
            <a:xfrm>
              <a:off x="5923834" y="4860131"/>
              <a:ext cx="344328" cy="343724"/>
            </a:xfrm>
            <a:custGeom>
              <a:avLst/>
              <a:gdLst>
                <a:gd name="connsiteX0" fmla="*/ 320385 w 604110"/>
                <a:gd name="connsiteY0" fmla="*/ 164550 h 603052"/>
                <a:gd name="connsiteX1" fmla="*/ 339813 w 604110"/>
                <a:gd name="connsiteY1" fmla="*/ 172569 h 603052"/>
                <a:gd name="connsiteX2" fmla="*/ 449654 w 604110"/>
                <a:gd name="connsiteY2" fmla="*/ 282231 h 603052"/>
                <a:gd name="connsiteX3" fmla="*/ 457617 w 604110"/>
                <a:gd name="connsiteY3" fmla="*/ 301558 h 603052"/>
                <a:gd name="connsiteX4" fmla="*/ 449654 w 604110"/>
                <a:gd name="connsiteY4" fmla="*/ 320886 h 603052"/>
                <a:gd name="connsiteX5" fmla="*/ 339813 w 604110"/>
                <a:gd name="connsiteY5" fmla="*/ 430548 h 603052"/>
                <a:gd name="connsiteX6" fmla="*/ 320316 w 604110"/>
                <a:gd name="connsiteY6" fmla="*/ 438635 h 603052"/>
                <a:gd name="connsiteX7" fmla="*/ 300957 w 604110"/>
                <a:gd name="connsiteY7" fmla="*/ 430548 h 603052"/>
                <a:gd name="connsiteX8" fmla="*/ 300957 w 604110"/>
                <a:gd name="connsiteY8" fmla="*/ 391892 h 603052"/>
                <a:gd name="connsiteX9" fmla="*/ 363841 w 604110"/>
                <a:gd name="connsiteY9" fmla="*/ 328974 h 603052"/>
                <a:gd name="connsiteX10" fmla="*/ 173954 w 604110"/>
                <a:gd name="connsiteY10" fmla="*/ 328974 h 603052"/>
                <a:gd name="connsiteX11" fmla="*/ 146494 w 604110"/>
                <a:gd name="connsiteY11" fmla="*/ 301558 h 603052"/>
                <a:gd name="connsiteX12" fmla="*/ 173954 w 604110"/>
                <a:gd name="connsiteY12" fmla="*/ 274143 h 603052"/>
                <a:gd name="connsiteX13" fmla="*/ 363978 w 604110"/>
                <a:gd name="connsiteY13" fmla="*/ 274143 h 603052"/>
                <a:gd name="connsiteX14" fmla="*/ 300957 w 604110"/>
                <a:gd name="connsiteY14" fmla="*/ 211225 h 603052"/>
                <a:gd name="connsiteX15" fmla="*/ 300957 w 604110"/>
                <a:gd name="connsiteY15" fmla="*/ 172569 h 603052"/>
                <a:gd name="connsiteX16" fmla="*/ 320385 w 604110"/>
                <a:gd name="connsiteY16" fmla="*/ 164550 h 603052"/>
                <a:gd name="connsiteX17" fmla="*/ 302055 w 604110"/>
                <a:gd name="connsiteY17" fmla="*/ 54823 h 603052"/>
                <a:gd name="connsiteX18" fmla="*/ 54919 w 604110"/>
                <a:gd name="connsiteY18" fmla="*/ 301526 h 603052"/>
                <a:gd name="connsiteX19" fmla="*/ 302055 w 604110"/>
                <a:gd name="connsiteY19" fmla="*/ 548229 h 603052"/>
                <a:gd name="connsiteX20" fmla="*/ 549191 w 604110"/>
                <a:gd name="connsiteY20" fmla="*/ 301526 h 603052"/>
                <a:gd name="connsiteX21" fmla="*/ 302055 w 604110"/>
                <a:gd name="connsiteY21" fmla="*/ 54823 h 603052"/>
                <a:gd name="connsiteX22" fmla="*/ 302055 w 604110"/>
                <a:gd name="connsiteY22" fmla="*/ 0 h 603052"/>
                <a:gd name="connsiteX23" fmla="*/ 604110 w 604110"/>
                <a:gd name="connsiteY23" fmla="*/ 301526 h 603052"/>
                <a:gd name="connsiteX24" fmla="*/ 302055 w 604110"/>
                <a:gd name="connsiteY24" fmla="*/ 603052 h 603052"/>
                <a:gd name="connsiteX25" fmla="*/ 0 w 604110"/>
                <a:gd name="connsiteY25" fmla="*/ 301526 h 603052"/>
                <a:gd name="connsiteX26" fmla="*/ 302055 w 604110"/>
                <a:gd name="connsiteY26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110" h="603052">
                  <a:moveTo>
                    <a:pt x="320385" y="164550"/>
                  </a:moveTo>
                  <a:cubicBezTo>
                    <a:pt x="327422" y="164550"/>
                    <a:pt x="334458" y="167223"/>
                    <a:pt x="339813" y="172569"/>
                  </a:cubicBezTo>
                  <a:lnTo>
                    <a:pt x="449654" y="282231"/>
                  </a:lnTo>
                  <a:cubicBezTo>
                    <a:pt x="454734" y="287302"/>
                    <a:pt x="457617" y="294293"/>
                    <a:pt x="457617" y="301558"/>
                  </a:cubicBezTo>
                  <a:cubicBezTo>
                    <a:pt x="457617" y="308824"/>
                    <a:pt x="454734" y="315814"/>
                    <a:pt x="449654" y="320886"/>
                  </a:cubicBezTo>
                  <a:lnTo>
                    <a:pt x="339813" y="430548"/>
                  </a:lnTo>
                  <a:cubicBezTo>
                    <a:pt x="334458" y="436031"/>
                    <a:pt x="327319" y="438635"/>
                    <a:pt x="320316" y="438635"/>
                  </a:cubicBezTo>
                  <a:cubicBezTo>
                    <a:pt x="313314" y="438635"/>
                    <a:pt x="306312" y="436031"/>
                    <a:pt x="300957" y="430548"/>
                  </a:cubicBezTo>
                  <a:cubicBezTo>
                    <a:pt x="290248" y="419856"/>
                    <a:pt x="290248" y="402584"/>
                    <a:pt x="300957" y="391892"/>
                  </a:cubicBezTo>
                  <a:lnTo>
                    <a:pt x="363841" y="328974"/>
                  </a:lnTo>
                  <a:lnTo>
                    <a:pt x="173954" y="328974"/>
                  </a:lnTo>
                  <a:cubicBezTo>
                    <a:pt x="158714" y="328974"/>
                    <a:pt x="146494" y="316774"/>
                    <a:pt x="146494" y="301558"/>
                  </a:cubicBezTo>
                  <a:cubicBezTo>
                    <a:pt x="146494" y="286480"/>
                    <a:pt x="158714" y="274143"/>
                    <a:pt x="173954" y="274143"/>
                  </a:cubicBezTo>
                  <a:lnTo>
                    <a:pt x="363978" y="274143"/>
                  </a:lnTo>
                  <a:lnTo>
                    <a:pt x="300957" y="211225"/>
                  </a:lnTo>
                  <a:cubicBezTo>
                    <a:pt x="290248" y="200533"/>
                    <a:pt x="290248" y="183261"/>
                    <a:pt x="300957" y="172569"/>
                  </a:cubicBezTo>
                  <a:cubicBezTo>
                    <a:pt x="306312" y="167223"/>
                    <a:pt x="313349" y="164550"/>
                    <a:pt x="320385" y="164550"/>
                  </a:cubicBezTo>
                  <a:close/>
                  <a:moveTo>
                    <a:pt x="302055" y="54823"/>
                  </a:moveTo>
                  <a:cubicBezTo>
                    <a:pt x="165718" y="54823"/>
                    <a:pt x="54919" y="165428"/>
                    <a:pt x="54919" y="301526"/>
                  </a:cubicBezTo>
                  <a:cubicBezTo>
                    <a:pt x="54919" y="437624"/>
                    <a:pt x="165718" y="548229"/>
                    <a:pt x="302055" y="548229"/>
                  </a:cubicBezTo>
                  <a:cubicBezTo>
                    <a:pt x="438392" y="548229"/>
                    <a:pt x="549191" y="437624"/>
                    <a:pt x="549191" y="301526"/>
                  </a:cubicBezTo>
                  <a:cubicBezTo>
                    <a:pt x="549191" y="165428"/>
                    <a:pt x="438392" y="54823"/>
                    <a:pt x="302055" y="54823"/>
                  </a:cubicBezTo>
                  <a:close/>
                  <a:moveTo>
                    <a:pt x="302055" y="0"/>
                  </a:moveTo>
                  <a:cubicBezTo>
                    <a:pt x="468597" y="0"/>
                    <a:pt x="604110" y="135275"/>
                    <a:pt x="604110" y="301526"/>
                  </a:cubicBezTo>
                  <a:cubicBezTo>
                    <a:pt x="604110" y="467777"/>
                    <a:pt x="468597" y="603052"/>
                    <a:pt x="302055" y="603052"/>
                  </a:cubicBezTo>
                  <a:cubicBezTo>
                    <a:pt x="135513" y="603052"/>
                    <a:pt x="0" y="467777"/>
                    <a:pt x="0" y="301526"/>
                  </a:cubicBezTo>
                  <a:cubicBezTo>
                    <a:pt x="0" y="135275"/>
                    <a:pt x="135513" y="0"/>
                    <a:pt x="302055" y="0"/>
                  </a:cubicBezTo>
                  <a:close/>
                </a:path>
              </a:pathLst>
            </a:custGeom>
            <a:solidFill>
              <a:srgbClr val="BF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15"/>
          <p:cNvSpPr txBox="1"/>
          <p:nvPr/>
        </p:nvSpPr>
        <p:spPr bwMode="auto">
          <a:xfrm>
            <a:off x="2094452" y="2947532"/>
            <a:ext cx="971615" cy="193000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38" name="TextBox 20"/>
          <p:cNvSpPr txBox="1"/>
          <p:nvPr/>
        </p:nvSpPr>
        <p:spPr bwMode="auto">
          <a:xfrm>
            <a:off x="3714262" y="3341920"/>
            <a:ext cx="971615" cy="225124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40" name="TextBox 25"/>
          <p:cNvSpPr txBox="1"/>
          <p:nvPr/>
        </p:nvSpPr>
        <p:spPr bwMode="auto">
          <a:xfrm>
            <a:off x="5370085" y="2926916"/>
            <a:ext cx="971615" cy="193000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42" name="TextBox 30"/>
          <p:cNvSpPr txBox="1"/>
          <p:nvPr/>
        </p:nvSpPr>
        <p:spPr bwMode="auto">
          <a:xfrm>
            <a:off x="6856348" y="3403749"/>
            <a:ext cx="971615" cy="193000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244" name="TextBox 35"/>
          <p:cNvSpPr txBox="1"/>
          <p:nvPr/>
        </p:nvSpPr>
        <p:spPr bwMode="auto">
          <a:xfrm>
            <a:off x="8411639" y="2856372"/>
            <a:ext cx="971615" cy="193000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245" name="Straight Connector 3"/>
          <p:cNvCxnSpPr>
            <a:stCxn id="66" idx="5"/>
          </p:cNvCxnSpPr>
          <p:nvPr/>
        </p:nvCxnSpPr>
        <p:spPr>
          <a:xfrm>
            <a:off x="3214266" y="4133809"/>
            <a:ext cx="1135627" cy="5561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4"/>
          <p:cNvCxnSpPr>
            <a:stCxn id="250" idx="6"/>
            <a:endCxn id="251" idx="4"/>
          </p:cNvCxnSpPr>
          <p:nvPr/>
        </p:nvCxnSpPr>
        <p:spPr>
          <a:xfrm flipV="1">
            <a:off x="4438605" y="3826110"/>
            <a:ext cx="1401389" cy="84256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5"/>
          <p:cNvCxnSpPr/>
          <p:nvPr/>
        </p:nvCxnSpPr>
        <p:spPr>
          <a:xfrm>
            <a:off x="5963320" y="3745559"/>
            <a:ext cx="1440670" cy="72831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6"/>
          <p:cNvCxnSpPr>
            <a:endCxn id="85" idx="3"/>
          </p:cNvCxnSpPr>
          <p:nvPr/>
        </p:nvCxnSpPr>
        <p:spPr>
          <a:xfrm flipV="1">
            <a:off x="7435687" y="3499582"/>
            <a:ext cx="1273418" cy="95835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8"/>
          <p:cNvSpPr/>
          <p:nvPr/>
        </p:nvSpPr>
        <p:spPr>
          <a:xfrm>
            <a:off x="4261181" y="4579960"/>
            <a:ext cx="177424" cy="177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51" name="Oval 9"/>
          <p:cNvSpPr/>
          <p:nvPr/>
        </p:nvSpPr>
        <p:spPr>
          <a:xfrm>
            <a:off x="5751282" y="3648686"/>
            <a:ext cx="177424" cy="177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52" name="Oval 10"/>
          <p:cNvSpPr/>
          <p:nvPr/>
        </p:nvSpPr>
        <p:spPr>
          <a:xfrm>
            <a:off x="7311084" y="4365616"/>
            <a:ext cx="177424" cy="177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53" name="Oval 11"/>
          <p:cNvSpPr/>
          <p:nvPr/>
        </p:nvSpPr>
        <p:spPr>
          <a:xfrm>
            <a:off x="9913974" y="3533262"/>
            <a:ext cx="177424" cy="1774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254" name="Group 80"/>
          <p:cNvGrpSpPr/>
          <p:nvPr/>
        </p:nvGrpSpPr>
        <p:grpSpPr>
          <a:xfrm>
            <a:off x="9767206" y="1753760"/>
            <a:ext cx="826446" cy="682138"/>
            <a:chOff x="9919792" y="1342351"/>
            <a:chExt cx="826453" cy="682144"/>
          </a:xfrm>
        </p:grpSpPr>
        <p:sp>
          <p:nvSpPr>
            <p:cNvPr id="262" name="Freeform: Shape 66"/>
            <p:cNvSpPr/>
            <p:nvPr/>
          </p:nvSpPr>
          <p:spPr bwMode="auto">
            <a:xfrm rot="21388595" flipH="1">
              <a:off x="10337397" y="1343465"/>
              <a:ext cx="407145" cy="299194"/>
            </a:xfrm>
            <a:custGeom>
              <a:avLst/>
              <a:gdLst>
                <a:gd name="T0" fmla="*/ 737 w 743"/>
                <a:gd name="T1" fmla="*/ 364 h 546"/>
                <a:gd name="T2" fmla="*/ 743 w 743"/>
                <a:gd name="T3" fmla="*/ 546 h 546"/>
                <a:gd name="T4" fmla="*/ 0 w 743"/>
                <a:gd name="T5" fmla="*/ 0 h 546"/>
                <a:gd name="T6" fmla="*/ 737 w 743"/>
                <a:gd name="T7" fmla="*/ 36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546">
                  <a:moveTo>
                    <a:pt x="737" y="364"/>
                  </a:moveTo>
                  <a:lnTo>
                    <a:pt x="743" y="546"/>
                  </a:lnTo>
                  <a:lnTo>
                    <a:pt x="0" y="0"/>
                  </a:lnTo>
                  <a:lnTo>
                    <a:pt x="737" y="36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63" name="Freeform: Shape 67"/>
            <p:cNvSpPr/>
            <p:nvPr/>
          </p:nvSpPr>
          <p:spPr bwMode="auto">
            <a:xfrm rot="21388595" flipH="1">
              <a:off x="10226484" y="1346877"/>
              <a:ext cx="515096" cy="199463"/>
            </a:xfrm>
            <a:custGeom>
              <a:avLst/>
              <a:gdLst>
                <a:gd name="T0" fmla="*/ 940 w 940"/>
                <a:gd name="T1" fmla="*/ 225 h 364"/>
                <a:gd name="T2" fmla="*/ 737 w 940"/>
                <a:gd name="T3" fmla="*/ 364 h 364"/>
                <a:gd name="T4" fmla="*/ 0 w 940"/>
                <a:gd name="T5" fmla="*/ 0 h 364"/>
                <a:gd name="T6" fmla="*/ 940 w 940"/>
                <a:gd name="T7" fmla="*/ 22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" h="364">
                  <a:moveTo>
                    <a:pt x="940" y="225"/>
                  </a:moveTo>
                  <a:lnTo>
                    <a:pt x="737" y="364"/>
                  </a:lnTo>
                  <a:lnTo>
                    <a:pt x="0" y="0"/>
                  </a:lnTo>
                  <a:lnTo>
                    <a:pt x="940" y="2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64" name="Freeform: Shape 68"/>
            <p:cNvSpPr/>
            <p:nvPr/>
          </p:nvSpPr>
          <p:spPr bwMode="auto">
            <a:xfrm rot="21388595" flipH="1">
              <a:off x="10337397" y="1343465"/>
              <a:ext cx="407145" cy="299194"/>
            </a:xfrm>
            <a:custGeom>
              <a:avLst/>
              <a:gdLst>
                <a:gd name="T0" fmla="*/ 743 w 743"/>
                <a:gd name="T1" fmla="*/ 546 h 546"/>
                <a:gd name="T2" fmla="*/ 680 w 743"/>
                <a:gd name="T3" fmla="*/ 406 h 546"/>
                <a:gd name="T4" fmla="*/ 0 w 743"/>
                <a:gd name="T5" fmla="*/ 0 h 546"/>
                <a:gd name="T6" fmla="*/ 743 w 743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546">
                  <a:moveTo>
                    <a:pt x="743" y="546"/>
                  </a:moveTo>
                  <a:lnTo>
                    <a:pt x="680" y="406"/>
                  </a:lnTo>
                  <a:lnTo>
                    <a:pt x="0" y="0"/>
                  </a:lnTo>
                  <a:lnTo>
                    <a:pt x="743" y="54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65" name="Freeform: Shape 69"/>
            <p:cNvSpPr/>
            <p:nvPr/>
          </p:nvSpPr>
          <p:spPr bwMode="auto">
            <a:xfrm rot="21388595" flipH="1">
              <a:off x="10373622" y="1342351"/>
              <a:ext cx="372623" cy="355636"/>
            </a:xfrm>
            <a:custGeom>
              <a:avLst/>
              <a:gdLst>
                <a:gd name="T0" fmla="*/ 680 w 680"/>
                <a:gd name="T1" fmla="*/ 406 h 649"/>
                <a:gd name="T2" fmla="*/ 486 w 680"/>
                <a:gd name="T3" fmla="*/ 649 h 649"/>
                <a:gd name="T4" fmla="*/ 0 w 680"/>
                <a:gd name="T5" fmla="*/ 0 h 649"/>
                <a:gd name="T6" fmla="*/ 680 w 680"/>
                <a:gd name="T7" fmla="*/ 40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0" h="649">
                  <a:moveTo>
                    <a:pt x="680" y="406"/>
                  </a:moveTo>
                  <a:lnTo>
                    <a:pt x="486" y="649"/>
                  </a:lnTo>
                  <a:lnTo>
                    <a:pt x="0" y="0"/>
                  </a:lnTo>
                  <a:lnTo>
                    <a:pt x="680" y="4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266" name="Group 59"/>
            <p:cNvGrpSpPr/>
            <p:nvPr/>
          </p:nvGrpSpPr>
          <p:grpSpPr>
            <a:xfrm>
              <a:off x="10020135" y="1466565"/>
              <a:ext cx="435529" cy="527360"/>
              <a:chOff x="4922837" y="2636218"/>
              <a:chExt cx="712787" cy="863086"/>
            </a:xfrm>
            <a:solidFill>
              <a:schemeClr val="bg1">
                <a:lumMod val="75000"/>
              </a:schemeClr>
            </a:solidFill>
          </p:grpSpPr>
          <p:sp>
            <p:nvSpPr>
              <p:cNvPr id="268" name="Freeform: Shape 61"/>
              <p:cNvSpPr/>
              <p:nvPr/>
            </p:nvSpPr>
            <p:spPr bwMode="auto">
              <a:xfrm>
                <a:off x="5510211" y="3243717"/>
                <a:ext cx="41275" cy="42863"/>
              </a:xfrm>
              <a:custGeom>
                <a:avLst/>
                <a:gdLst>
                  <a:gd name="T0" fmla="*/ 19 w 26"/>
                  <a:gd name="T1" fmla="*/ 25 h 27"/>
                  <a:gd name="T2" fmla="*/ 19 w 26"/>
                  <a:gd name="T3" fmla="*/ 25 h 27"/>
                  <a:gd name="T4" fmla="*/ 14 w 26"/>
                  <a:gd name="T5" fmla="*/ 27 h 27"/>
                  <a:gd name="T6" fmla="*/ 9 w 26"/>
                  <a:gd name="T7" fmla="*/ 26 h 27"/>
                  <a:gd name="T8" fmla="*/ 4 w 26"/>
                  <a:gd name="T9" fmla="*/ 24 h 27"/>
                  <a:gd name="T10" fmla="*/ 1 w 26"/>
                  <a:gd name="T11" fmla="*/ 20 h 27"/>
                  <a:gd name="T12" fmla="*/ 1 w 26"/>
                  <a:gd name="T13" fmla="*/ 20 h 27"/>
                  <a:gd name="T14" fmla="*/ 0 w 26"/>
                  <a:gd name="T15" fmla="*/ 15 h 27"/>
                  <a:gd name="T16" fmla="*/ 0 w 26"/>
                  <a:gd name="T17" fmla="*/ 10 h 27"/>
                  <a:gd name="T18" fmla="*/ 3 w 26"/>
                  <a:gd name="T19" fmla="*/ 5 h 27"/>
                  <a:gd name="T20" fmla="*/ 7 w 26"/>
                  <a:gd name="T21" fmla="*/ 2 h 27"/>
                  <a:gd name="T22" fmla="*/ 7 w 26"/>
                  <a:gd name="T23" fmla="*/ 2 h 27"/>
                  <a:gd name="T24" fmla="*/ 12 w 26"/>
                  <a:gd name="T25" fmla="*/ 0 h 27"/>
                  <a:gd name="T26" fmla="*/ 17 w 26"/>
                  <a:gd name="T27" fmla="*/ 1 h 27"/>
                  <a:gd name="T28" fmla="*/ 21 w 26"/>
                  <a:gd name="T29" fmla="*/ 3 h 27"/>
                  <a:gd name="T30" fmla="*/ 25 w 26"/>
                  <a:gd name="T31" fmla="*/ 7 h 27"/>
                  <a:gd name="T32" fmla="*/ 25 w 26"/>
                  <a:gd name="T33" fmla="*/ 7 h 27"/>
                  <a:gd name="T34" fmla="*/ 26 w 26"/>
                  <a:gd name="T35" fmla="*/ 12 h 27"/>
                  <a:gd name="T36" fmla="*/ 25 w 26"/>
                  <a:gd name="T37" fmla="*/ 18 h 27"/>
                  <a:gd name="T38" fmla="*/ 23 w 26"/>
                  <a:gd name="T39" fmla="*/ 22 h 27"/>
                  <a:gd name="T40" fmla="*/ 19 w 26"/>
                  <a:gd name="T41" fmla="*/ 25 h 27"/>
                  <a:gd name="T42" fmla="*/ 19 w 26"/>
                  <a:gd name="T4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7">
                    <a:moveTo>
                      <a:pt x="19" y="25"/>
                    </a:moveTo>
                    <a:lnTo>
                      <a:pt x="19" y="25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25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69" name="Freeform: Shape 62"/>
              <p:cNvSpPr/>
              <p:nvPr/>
            </p:nvSpPr>
            <p:spPr bwMode="auto">
              <a:xfrm>
                <a:off x="5332411" y="3410404"/>
                <a:ext cx="92075" cy="88900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70" name="Freeform: Shape 63"/>
              <p:cNvSpPr/>
              <p:nvPr/>
            </p:nvSpPr>
            <p:spPr bwMode="auto">
              <a:xfrm>
                <a:off x="5522911" y="3370717"/>
                <a:ext cx="112713" cy="112713"/>
              </a:xfrm>
              <a:custGeom>
                <a:avLst/>
                <a:gdLst>
                  <a:gd name="T0" fmla="*/ 36 w 71"/>
                  <a:gd name="T1" fmla="*/ 0 h 71"/>
                  <a:gd name="T2" fmla="*/ 43 w 71"/>
                  <a:gd name="T3" fmla="*/ 29 h 71"/>
                  <a:gd name="T4" fmla="*/ 71 w 71"/>
                  <a:gd name="T5" fmla="*/ 36 h 71"/>
                  <a:gd name="T6" fmla="*/ 43 w 71"/>
                  <a:gd name="T7" fmla="*/ 43 h 71"/>
                  <a:gd name="T8" fmla="*/ 36 w 71"/>
                  <a:gd name="T9" fmla="*/ 71 h 71"/>
                  <a:gd name="T10" fmla="*/ 29 w 71"/>
                  <a:gd name="T11" fmla="*/ 43 h 71"/>
                  <a:gd name="T12" fmla="*/ 0 w 71"/>
                  <a:gd name="T13" fmla="*/ 36 h 71"/>
                  <a:gd name="T14" fmla="*/ 29 w 71"/>
                  <a:gd name="T15" fmla="*/ 29 h 71"/>
                  <a:gd name="T16" fmla="*/ 36 w 71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43" y="29"/>
                    </a:lnTo>
                    <a:lnTo>
                      <a:pt x="71" y="36"/>
                    </a:lnTo>
                    <a:lnTo>
                      <a:pt x="43" y="43"/>
                    </a:lnTo>
                    <a:lnTo>
                      <a:pt x="36" y="71"/>
                    </a:lnTo>
                    <a:lnTo>
                      <a:pt x="29" y="43"/>
                    </a:lnTo>
                    <a:lnTo>
                      <a:pt x="0" y="36"/>
                    </a:lnTo>
                    <a:lnTo>
                      <a:pt x="29" y="29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71" name="Freeform: Shape 64"/>
              <p:cNvSpPr/>
              <p:nvPr/>
            </p:nvSpPr>
            <p:spPr bwMode="auto">
              <a:xfrm>
                <a:off x="4967287" y="2636218"/>
                <a:ext cx="71812" cy="69336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72" name="Freeform: Shape 65"/>
              <p:cNvSpPr/>
              <p:nvPr/>
            </p:nvSpPr>
            <p:spPr bwMode="auto">
              <a:xfrm>
                <a:off x="4922837" y="2818584"/>
                <a:ext cx="47352" cy="45719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267" name="Freeform: Shape 60"/>
            <p:cNvSpPr/>
            <p:nvPr/>
          </p:nvSpPr>
          <p:spPr bwMode="auto">
            <a:xfrm rot="1126275">
              <a:off x="9919792" y="1576666"/>
              <a:ext cx="354213" cy="447829"/>
            </a:xfrm>
            <a:custGeom>
              <a:avLst/>
              <a:gdLst>
                <a:gd name="T0" fmla="*/ 61 w 420"/>
                <a:gd name="T1" fmla="*/ 499 h 531"/>
                <a:gd name="T2" fmla="*/ 81 w 420"/>
                <a:gd name="T3" fmla="*/ 514 h 531"/>
                <a:gd name="T4" fmla="*/ 84 w 420"/>
                <a:gd name="T5" fmla="*/ 461 h 531"/>
                <a:gd name="T6" fmla="*/ 124 w 420"/>
                <a:gd name="T7" fmla="*/ 432 h 531"/>
                <a:gd name="T8" fmla="*/ 107 w 420"/>
                <a:gd name="T9" fmla="*/ 473 h 531"/>
                <a:gd name="T10" fmla="*/ 113 w 420"/>
                <a:gd name="T11" fmla="*/ 381 h 531"/>
                <a:gd name="T12" fmla="*/ 138 w 420"/>
                <a:gd name="T13" fmla="*/ 387 h 531"/>
                <a:gd name="T14" fmla="*/ 121 w 420"/>
                <a:gd name="T15" fmla="*/ 337 h 531"/>
                <a:gd name="T16" fmla="*/ 107 w 420"/>
                <a:gd name="T17" fmla="*/ 312 h 531"/>
                <a:gd name="T18" fmla="*/ 98 w 420"/>
                <a:gd name="T19" fmla="*/ 282 h 531"/>
                <a:gd name="T20" fmla="*/ 136 w 420"/>
                <a:gd name="T21" fmla="*/ 296 h 531"/>
                <a:gd name="T22" fmla="*/ 148 w 420"/>
                <a:gd name="T23" fmla="*/ 320 h 531"/>
                <a:gd name="T24" fmla="*/ 180 w 420"/>
                <a:gd name="T25" fmla="*/ 324 h 531"/>
                <a:gd name="T26" fmla="*/ 180 w 420"/>
                <a:gd name="T27" fmla="*/ 299 h 531"/>
                <a:gd name="T28" fmla="*/ 180 w 420"/>
                <a:gd name="T29" fmla="*/ 324 h 531"/>
                <a:gd name="T30" fmla="*/ 222 w 420"/>
                <a:gd name="T31" fmla="*/ 294 h 531"/>
                <a:gd name="T32" fmla="*/ 271 w 420"/>
                <a:gd name="T33" fmla="*/ 303 h 531"/>
                <a:gd name="T34" fmla="*/ 228 w 420"/>
                <a:gd name="T35" fmla="*/ 319 h 531"/>
                <a:gd name="T36" fmla="*/ 54 w 420"/>
                <a:gd name="T37" fmla="*/ 288 h 531"/>
                <a:gd name="T38" fmla="*/ 45 w 420"/>
                <a:gd name="T39" fmla="*/ 249 h 531"/>
                <a:gd name="T40" fmla="*/ 67 w 420"/>
                <a:gd name="T41" fmla="*/ 267 h 531"/>
                <a:gd name="T42" fmla="*/ 279 w 420"/>
                <a:gd name="T43" fmla="*/ 268 h 531"/>
                <a:gd name="T44" fmla="*/ 301 w 420"/>
                <a:gd name="T45" fmla="*/ 249 h 531"/>
                <a:gd name="T46" fmla="*/ 319 w 420"/>
                <a:gd name="T47" fmla="*/ 266 h 531"/>
                <a:gd name="T48" fmla="*/ 294 w 420"/>
                <a:gd name="T49" fmla="*/ 289 h 531"/>
                <a:gd name="T50" fmla="*/ 113 w 420"/>
                <a:gd name="T51" fmla="*/ 234 h 531"/>
                <a:gd name="T52" fmla="*/ 143 w 420"/>
                <a:gd name="T53" fmla="*/ 246 h 531"/>
                <a:gd name="T54" fmla="*/ 10 w 420"/>
                <a:gd name="T55" fmla="*/ 244 h 531"/>
                <a:gd name="T56" fmla="*/ 0 w 420"/>
                <a:gd name="T57" fmla="*/ 208 h 531"/>
                <a:gd name="T58" fmla="*/ 26 w 420"/>
                <a:gd name="T59" fmla="*/ 200 h 531"/>
                <a:gd name="T60" fmla="*/ 26 w 420"/>
                <a:gd name="T61" fmla="*/ 214 h 531"/>
                <a:gd name="T62" fmla="*/ 10 w 420"/>
                <a:gd name="T63" fmla="*/ 244 h 531"/>
                <a:gd name="T64" fmla="*/ 324 w 420"/>
                <a:gd name="T65" fmla="*/ 214 h 531"/>
                <a:gd name="T66" fmla="*/ 359 w 420"/>
                <a:gd name="T67" fmla="*/ 193 h 531"/>
                <a:gd name="T68" fmla="*/ 347 w 420"/>
                <a:gd name="T69" fmla="*/ 225 h 531"/>
                <a:gd name="T70" fmla="*/ 104 w 420"/>
                <a:gd name="T71" fmla="*/ 213 h 531"/>
                <a:gd name="T72" fmla="*/ 84 w 420"/>
                <a:gd name="T73" fmla="*/ 190 h 531"/>
                <a:gd name="T74" fmla="*/ 101 w 420"/>
                <a:gd name="T75" fmla="*/ 171 h 531"/>
                <a:gd name="T76" fmla="*/ 121 w 420"/>
                <a:gd name="T77" fmla="*/ 193 h 531"/>
                <a:gd name="T78" fmla="*/ 16 w 420"/>
                <a:gd name="T79" fmla="*/ 167 h 531"/>
                <a:gd name="T80" fmla="*/ 33 w 420"/>
                <a:gd name="T81" fmla="*/ 155 h 531"/>
                <a:gd name="T82" fmla="*/ 59 w 420"/>
                <a:gd name="T83" fmla="*/ 151 h 531"/>
                <a:gd name="T84" fmla="*/ 53 w 420"/>
                <a:gd name="T85" fmla="*/ 176 h 531"/>
                <a:gd name="T86" fmla="*/ 34 w 420"/>
                <a:gd name="T87" fmla="*/ 184 h 531"/>
                <a:gd name="T88" fmla="*/ 340 w 420"/>
                <a:gd name="T89" fmla="*/ 146 h 531"/>
                <a:gd name="T90" fmla="*/ 365 w 420"/>
                <a:gd name="T91" fmla="*/ 128 h 531"/>
                <a:gd name="T92" fmla="*/ 364 w 420"/>
                <a:gd name="T93" fmla="*/ 166 h 531"/>
                <a:gd name="T94" fmla="*/ 343 w 420"/>
                <a:gd name="T95" fmla="*/ 84 h 531"/>
                <a:gd name="T96" fmla="*/ 375 w 420"/>
                <a:gd name="T97" fmla="*/ 62 h 531"/>
                <a:gd name="T98" fmla="*/ 368 w 420"/>
                <a:gd name="T99" fmla="*/ 88 h 531"/>
                <a:gd name="T100" fmla="*/ 368 w 420"/>
                <a:gd name="T101" fmla="*/ 27 h 531"/>
                <a:gd name="T102" fmla="*/ 386 w 420"/>
                <a:gd name="T103" fmla="*/ 12 h 531"/>
                <a:gd name="T104" fmla="*/ 420 w 420"/>
                <a:gd name="T105" fmla="*/ 16 h 531"/>
                <a:gd name="T106" fmla="*/ 394 w 420"/>
                <a:gd name="T107" fmla="*/ 3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531">
                  <a:moveTo>
                    <a:pt x="68" y="531"/>
                  </a:moveTo>
                  <a:lnTo>
                    <a:pt x="49" y="515"/>
                  </a:lnTo>
                  <a:lnTo>
                    <a:pt x="49" y="515"/>
                  </a:lnTo>
                  <a:lnTo>
                    <a:pt x="61" y="499"/>
                  </a:lnTo>
                  <a:lnTo>
                    <a:pt x="72" y="482"/>
                  </a:lnTo>
                  <a:lnTo>
                    <a:pt x="94" y="495"/>
                  </a:lnTo>
                  <a:lnTo>
                    <a:pt x="94" y="495"/>
                  </a:lnTo>
                  <a:lnTo>
                    <a:pt x="81" y="514"/>
                  </a:lnTo>
                  <a:lnTo>
                    <a:pt x="68" y="531"/>
                  </a:lnTo>
                  <a:lnTo>
                    <a:pt x="68" y="531"/>
                  </a:lnTo>
                  <a:close/>
                  <a:moveTo>
                    <a:pt x="107" y="473"/>
                  </a:moveTo>
                  <a:lnTo>
                    <a:pt x="84" y="461"/>
                  </a:lnTo>
                  <a:lnTo>
                    <a:pt x="84" y="461"/>
                  </a:lnTo>
                  <a:lnTo>
                    <a:pt x="93" y="443"/>
                  </a:lnTo>
                  <a:lnTo>
                    <a:pt x="100" y="424"/>
                  </a:lnTo>
                  <a:lnTo>
                    <a:pt x="124" y="432"/>
                  </a:lnTo>
                  <a:lnTo>
                    <a:pt x="124" y="432"/>
                  </a:lnTo>
                  <a:lnTo>
                    <a:pt x="116" y="453"/>
                  </a:lnTo>
                  <a:lnTo>
                    <a:pt x="107" y="473"/>
                  </a:lnTo>
                  <a:lnTo>
                    <a:pt x="107" y="473"/>
                  </a:lnTo>
                  <a:close/>
                  <a:moveTo>
                    <a:pt x="132" y="408"/>
                  </a:moveTo>
                  <a:lnTo>
                    <a:pt x="108" y="400"/>
                  </a:lnTo>
                  <a:lnTo>
                    <a:pt x="108" y="400"/>
                  </a:lnTo>
                  <a:lnTo>
                    <a:pt x="113" y="381"/>
                  </a:lnTo>
                  <a:lnTo>
                    <a:pt x="117" y="361"/>
                  </a:lnTo>
                  <a:lnTo>
                    <a:pt x="142" y="365"/>
                  </a:lnTo>
                  <a:lnTo>
                    <a:pt x="142" y="365"/>
                  </a:lnTo>
                  <a:lnTo>
                    <a:pt x="138" y="387"/>
                  </a:lnTo>
                  <a:lnTo>
                    <a:pt x="132" y="408"/>
                  </a:lnTo>
                  <a:lnTo>
                    <a:pt x="132" y="408"/>
                  </a:lnTo>
                  <a:close/>
                  <a:moveTo>
                    <a:pt x="146" y="339"/>
                  </a:moveTo>
                  <a:lnTo>
                    <a:pt x="121" y="337"/>
                  </a:lnTo>
                  <a:lnTo>
                    <a:pt x="121" y="337"/>
                  </a:lnTo>
                  <a:lnTo>
                    <a:pt x="122" y="317"/>
                  </a:lnTo>
                  <a:lnTo>
                    <a:pt x="122" y="317"/>
                  </a:lnTo>
                  <a:lnTo>
                    <a:pt x="107" y="312"/>
                  </a:lnTo>
                  <a:lnTo>
                    <a:pt x="107" y="312"/>
                  </a:lnTo>
                  <a:lnTo>
                    <a:pt x="88" y="306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36" y="294"/>
                  </a:lnTo>
                  <a:lnTo>
                    <a:pt x="136" y="296"/>
                  </a:lnTo>
                  <a:lnTo>
                    <a:pt x="148" y="296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48" y="320"/>
                  </a:lnTo>
                  <a:lnTo>
                    <a:pt x="146" y="339"/>
                  </a:lnTo>
                  <a:lnTo>
                    <a:pt x="146" y="339"/>
                  </a:lnTo>
                  <a:close/>
                  <a:moveTo>
                    <a:pt x="180" y="324"/>
                  </a:moveTo>
                  <a:lnTo>
                    <a:pt x="180" y="324"/>
                  </a:lnTo>
                  <a:lnTo>
                    <a:pt x="157" y="323"/>
                  </a:lnTo>
                  <a:lnTo>
                    <a:pt x="160" y="298"/>
                  </a:lnTo>
                  <a:lnTo>
                    <a:pt x="160" y="298"/>
                  </a:lnTo>
                  <a:lnTo>
                    <a:pt x="180" y="299"/>
                  </a:lnTo>
                  <a:lnTo>
                    <a:pt x="199" y="298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180" y="324"/>
                  </a:lnTo>
                  <a:lnTo>
                    <a:pt x="180" y="324"/>
                  </a:lnTo>
                  <a:close/>
                  <a:moveTo>
                    <a:pt x="228" y="319"/>
                  </a:moveTo>
                  <a:lnTo>
                    <a:pt x="222" y="294"/>
                  </a:lnTo>
                  <a:lnTo>
                    <a:pt x="222" y="294"/>
                  </a:lnTo>
                  <a:lnTo>
                    <a:pt x="241" y="288"/>
                  </a:lnTo>
                  <a:lnTo>
                    <a:pt x="259" y="281"/>
                  </a:lnTo>
                  <a:lnTo>
                    <a:pt x="271" y="303"/>
                  </a:lnTo>
                  <a:lnTo>
                    <a:pt x="271" y="303"/>
                  </a:lnTo>
                  <a:lnTo>
                    <a:pt x="261" y="308"/>
                  </a:lnTo>
                  <a:lnTo>
                    <a:pt x="250" y="312"/>
                  </a:lnTo>
                  <a:lnTo>
                    <a:pt x="239" y="316"/>
                  </a:lnTo>
                  <a:lnTo>
                    <a:pt x="228" y="319"/>
                  </a:lnTo>
                  <a:lnTo>
                    <a:pt x="228" y="319"/>
                  </a:lnTo>
                  <a:close/>
                  <a:moveTo>
                    <a:pt x="64" y="294"/>
                  </a:moveTo>
                  <a:lnTo>
                    <a:pt x="64" y="294"/>
                  </a:lnTo>
                  <a:lnTo>
                    <a:pt x="54" y="288"/>
                  </a:lnTo>
                  <a:lnTo>
                    <a:pt x="44" y="282"/>
                  </a:lnTo>
                  <a:lnTo>
                    <a:pt x="35" y="275"/>
                  </a:lnTo>
                  <a:lnTo>
                    <a:pt x="27" y="26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52" y="256"/>
                  </a:lnTo>
                  <a:lnTo>
                    <a:pt x="59" y="261"/>
                  </a:lnTo>
                  <a:lnTo>
                    <a:pt x="67" y="267"/>
                  </a:lnTo>
                  <a:lnTo>
                    <a:pt x="76" y="272"/>
                  </a:lnTo>
                  <a:lnTo>
                    <a:pt x="64" y="294"/>
                  </a:lnTo>
                  <a:close/>
                  <a:moveTo>
                    <a:pt x="294" y="289"/>
                  </a:moveTo>
                  <a:lnTo>
                    <a:pt x="279" y="268"/>
                  </a:lnTo>
                  <a:lnTo>
                    <a:pt x="279" y="268"/>
                  </a:lnTo>
                  <a:lnTo>
                    <a:pt x="287" y="263"/>
                  </a:lnTo>
                  <a:lnTo>
                    <a:pt x="294" y="256"/>
                  </a:lnTo>
                  <a:lnTo>
                    <a:pt x="301" y="249"/>
                  </a:lnTo>
                  <a:lnTo>
                    <a:pt x="307" y="242"/>
                  </a:lnTo>
                  <a:lnTo>
                    <a:pt x="327" y="258"/>
                  </a:lnTo>
                  <a:lnTo>
                    <a:pt x="327" y="258"/>
                  </a:lnTo>
                  <a:lnTo>
                    <a:pt x="319" y="266"/>
                  </a:lnTo>
                  <a:lnTo>
                    <a:pt x="311" y="274"/>
                  </a:lnTo>
                  <a:lnTo>
                    <a:pt x="303" y="282"/>
                  </a:lnTo>
                  <a:lnTo>
                    <a:pt x="294" y="289"/>
                  </a:lnTo>
                  <a:lnTo>
                    <a:pt x="294" y="289"/>
                  </a:lnTo>
                  <a:close/>
                  <a:moveTo>
                    <a:pt x="121" y="272"/>
                  </a:moveTo>
                  <a:lnTo>
                    <a:pt x="121" y="272"/>
                  </a:lnTo>
                  <a:lnTo>
                    <a:pt x="118" y="252"/>
                  </a:lnTo>
                  <a:lnTo>
                    <a:pt x="113" y="234"/>
                  </a:lnTo>
                  <a:lnTo>
                    <a:pt x="137" y="225"/>
                  </a:lnTo>
                  <a:lnTo>
                    <a:pt x="137" y="225"/>
                  </a:lnTo>
                  <a:lnTo>
                    <a:pt x="140" y="235"/>
                  </a:lnTo>
                  <a:lnTo>
                    <a:pt x="143" y="246"/>
                  </a:lnTo>
                  <a:lnTo>
                    <a:pt x="146" y="269"/>
                  </a:lnTo>
                  <a:lnTo>
                    <a:pt x="121" y="272"/>
                  </a:lnTo>
                  <a:close/>
                  <a:moveTo>
                    <a:pt x="10" y="244"/>
                  </a:moveTo>
                  <a:lnTo>
                    <a:pt x="10" y="244"/>
                  </a:lnTo>
                  <a:lnTo>
                    <a:pt x="6" y="235"/>
                  </a:lnTo>
                  <a:lnTo>
                    <a:pt x="3" y="226"/>
                  </a:lnTo>
                  <a:lnTo>
                    <a:pt x="1" y="217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1" y="195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5" y="208"/>
                  </a:lnTo>
                  <a:lnTo>
                    <a:pt x="25" y="208"/>
                  </a:lnTo>
                  <a:lnTo>
                    <a:pt x="26" y="214"/>
                  </a:lnTo>
                  <a:lnTo>
                    <a:pt x="27" y="220"/>
                  </a:lnTo>
                  <a:lnTo>
                    <a:pt x="29" y="226"/>
                  </a:lnTo>
                  <a:lnTo>
                    <a:pt x="32" y="232"/>
                  </a:lnTo>
                  <a:lnTo>
                    <a:pt x="10" y="244"/>
                  </a:lnTo>
                  <a:close/>
                  <a:moveTo>
                    <a:pt x="342" y="235"/>
                  </a:moveTo>
                  <a:lnTo>
                    <a:pt x="320" y="223"/>
                  </a:lnTo>
                  <a:lnTo>
                    <a:pt x="320" y="223"/>
                  </a:lnTo>
                  <a:lnTo>
                    <a:pt x="324" y="214"/>
                  </a:lnTo>
                  <a:lnTo>
                    <a:pt x="328" y="205"/>
                  </a:lnTo>
                  <a:lnTo>
                    <a:pt x="332" y="196"/>
                  </a:lnTo>
                  <a:lnTo>
                    <a:pt x="334" y="187"/>
                  </a:lnTo>
                  <a:lnTo>
                    <a:pt x="359" y="193"/>
                  </a:lnTo>
                  <a:lnTo>
                    <a:pt x="359" y="193"/>
                  </a:lnTo>
                  <a:lnTo>
                    <a:pt x="356" y="204"/>
                  </a:lnTo>
                  <a:lnTo>
                    <a:pt x="352" y="215"/>
                  </a:lnTo>
                  <a:lnTo>
                    <a:pt x="347" y="225"/>
                  </a:lnTo>
                  <a:lnTo>
                    <a:pt x="342" y="235"/>
                  </a:lnTo>
                  <a:lnTo>
                    <a:pt x="342" y="235"/>
                  </a:lnTo>
                  <a:close/>
                  <a:moveTo>
                    <a:pt x="104" y="213"/>
                  </a:moveTo>
                  <a:lnTo>
                    <a:pt x="104" y="213"/>
                  </a:lnTo>
                  <a:lnTo>
                    <a:pt x="100" y="208"/>
                  </a:lnTo>
                  <a:lnTo>
                    <a:pt x="100" y="208"/>
                  </a:lnTo>
                  <a:lnTo>
                    <a:pt x="90" y="195"/>
                  </a:lnTo>
                  <a:lnTo>
                    <a:pt x="84" y="190"/>
                  </a:lnTo>
                  <a:lnTo>
                    <a:pt x="79" y="186"/>
                  </a:lnTo>
                  <a:lnTo>
                    <a:pt x="94" y="165"/>
                  </a:lnTo>
                  <a:lnTo>
                    <a:pt x="94" y="165"/>
                  </a:lnTo>
                  <a:lnTo>
                    <a:pt x="101" y="171"/>
                  </a:lnTo>
                  <a:lnTo>
                    <a:pt x="108" y="177"/>
                  </a:lnTo>
                  <a:lnTo>
                    <a:pt x="114" y="185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5" y="200"/>
                  </a:lnTo>
                  <a:lnTo>
                    <a:pt x="104" y="213"/>
                  </a:lnTo>
                  <a:close/>
                  <a:moveTo>
                    <a:pt x="34" y="184"/>
                  </a:moveTo>
                  <a:lnTo>
                    <a:pt x="16" y="167"/>
                  </a:lnTo>
                  <a:lnTo>
                    <a:pt x="16" y="167"/>
                  </a:lnTo>
                  <a:lnTo>
                    <a:pt x="21" y="162"/>
                  </a:lnTo>
                  <a:lnTo>
                    <a:pt x="27" y="158"/>
                  </a:lnTo>
                  <a:lnTo>
                    <a:pt x="33" y="155"/>
                  </a:lnTo>
                  <a:lnTo>
                    <a:pt x="39" y="153"/>
                  </a:lnTo>
                  <a:lnTo>
                    <a:pt x="46" y="151"/>
                  </a:lnTo>
                  <a:lnTo>
                    <a:pt x="52" y="151"/>
                  </a:lnTo>
                  <a:lnTo>
                    <a:pt x="59" y="151"/>
                  </a:lnTo>
                  <a:lnTo>
                    <a:pt x="67" y="152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53" y="176"/>
                  </a:lnTo>
                  <a:lnTo>
                    <a:pt x="46" y="177"/>
                  </a:lnTo>
                  <a:lnTo>
                    <a:pt x="40" y="180"/>
                  </a:lnTo>
                  <a:lnTo>
                    <a:pt x="34" y="184"/>
                  </a:lnTo>
                  <a:lnTo>
                    <a:pt x="34" y="184"/>
                  </a:lnTo>
                  <a:close/>
                  <a:moveTo>
                    <a:pt x="364" y="166"/>
                  </a:moveTo>
                  <a:lnTo>
                    <a:pt x="339" y="164"/>
                  </a:lnTo>
                  <a:lnTo>
                    <a:pt x="339" y="164"/>
                  </a:lnTo>
                  <a:lnTo>
                    <a:pt x="340" y="146"/>
                  </a:lnTo>
                  <a:lnTo>
                    <a:pt x="340" y="128"/>
                  </a:lnTo>
                  <a:lnTo>
                    <a:pt x="340" y="123"/>
                  </a:lnTo>
                  <a:lnTo>
                    <a:pt x="365" y="123"/>
                  </a:lnTo>
                  <a:lnTo>
                    <a:pt x="365" y="128"/>
                  </a:lnTo>
                  <a:lnTo>
                    <a:pt x="365" y="128"/>
                  </a:lnTo>
                  <a:lnTo>
                    <a:pt x="365" y="147"/>
                  </a:lnTo>
                  <a:lnTo>
                    <a:pt x="364" y="166"/>
                  </a:lnTo>
                  <a:lnTo>
                    <a:pt x="364" y="166"/>
                  </a:lnTo>
                  <a:close/>
                  <a:moveTo>
                    <a:pt x="366" y="98"/>
                  </a:moveTo>
                  <a:lnTo>
                    <a:pt x="341" y="97"/>
                  </a:lnTo>
                  <a:lnTo>
                    <a:pt x="341" y="97"/>
                  </a:lnTo>
                  <a:lnTo>
                    <a:pt x="343" y="84"/>
                  </a:lnTo>
                  <a:lnTo>
                    <a:pt x="345" y="72"/>
                  </a:lnTo>
                  <a:lnTo>
                    <a:pt x="348" y="61"/>
                  </a:lnTo>
                  <a:lnTo>
                    <a:pt x="352" y="51"/>
                  </a:lnTo>
                  <a:lnTo>
                    <a:pt x="375" y="62"/>
                  </a:lnTo>
                  <a:lnTo>
                    <a:pt x="375" y="62"/>
                  </a:lnTo>
                  <a:lnTo>
                    <a:pt x="372" y="70"/>
                  </a:lnTo>
                  <a:lnTo>
                    <a:pt x="369" y="78"/>
                  </a:lnTo>
                  <a:lnTo>
                    <a:pt x="368" y="88"/>
                  </a:lnTo>
                  <a:lnTo>
                    <a:pt x="366" y="98"/>
                  </a:lnTo>
                  <a:lnTo>
                    <a:pt x="366" y="98"/>
                  </a:lnTo>
                  <a:close/>
                  <a:moveTo>
                    <a:pt x="387" y="45"/>
                  </a:moveTo>
                  <a:lnTo>
                    <a:pt x="368" y="27"/>
                  </a:lnTo>
                  <a:lnTo>
                    <a:pt x="368" y="27"/>
                  </a:lnTo>
                  <a:lnTo>
                    <a:pt x="376" y="19"/>
                  </a:lnTo>
                  <a:lnTo>
                    <a:pt x="386" y="12"/>
                  </a:lnTo>
                  <a:lnTo>
                    <a:pt x="386" y="12"/>
                  </a:lnTo>
                  <a:lnTo>
                    <a:pt x="394" y="6"/>
                  </a:lnTo>
                  <a:lnTo>
                    <a:pt x="400" y="0"/>
                  </a:lnTo>
                  <a:lnTo>
                    <a:pt x="420" y="16"/>
                  </a:lnTo>
                  <a:lnTo>
                    <a:pt x="420" y="16"/>
                  </a:lnTo>
                  <a:lnTo>
                    <a:pt x="412" y="24"/>
                  </a:lnTo>
                  <a:lnTo>
                    <a:pt x="402" y="32"/>
                  </a:lnTo>
                  <a:lnTo>
                    <a:pt x="402" y="32"/>
                  </a:lnTo>
                  <a:lnTo>
                    <a:pt x="394" y="38"/>
                  </a:lnTo>
                  <a:lnTo>
                    <a:pt x="387" y="45"/>
                  </a:lnTo>
                  <a:lnTo>
                    <a:pt x="387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255" name="Group 71"/>
          <p:cNvGrpSpPr/>
          <p:nvPr/>
        </p:nvGrpSpPr>
        <p:grpSpPr>
          <a:xfrm>
            <a:off x="1742180" y="3591684"/>
            <a:ext cx="317252" cy="463677"/>
            <a:chOff x="1279524" y="4223204"/>
            <a:chExt cx="330200" cy="482601"/>
          </a:xfrm>
          <a:solidFill>
            <a:schemeClr val="accent1"/>
          </a:solidFill>
        </p:grpSpPr>
        <p:sp>
          <p:nvSpPr>
            <p:cNvPr id="260" name="Freeform: Shape 76"/>
            <p:cNvSpPr/>
            <p:nvPr/>
          </p:nvSpPr>
          <p:spPr bwMode="auto">
            <a:xfrm>
              <a:off x="1279524" y="4223204"/>
              <a:ext cx="207963" cy="254000"/>
            </a:xfrm>
            <a:custGeom>
              <a:avLst/>
              <a:gdLst>
                <a:gd name="T0" fmla="*/ 131 w 131"/>
                <a:gd name="T1" fmla="*/ 94 h 160"/>
                <a:gd name="T2" fmla="*/ 131 w 131"/>
                <a:gd name="T3" fmla="*/ 92 h 160"/>
                <a:gd name="T4" fmla="*/ 131 w 131"/>
                <a:gd name="T5" fmla="*/ 0 h 160"/>
                <a:gd name="T6" fmla="*/ 124 w 131"/>
                <a:gd name="T7" fmla="*/ 3 h 160"/>
                <a:gd name="T8" fmla="*/ 49 w 131"/>
                <a:gd name="T9" fmla="*/ 35 h 160"/>
                <a:gd name="T10" fmla="*/ 42 w 131"/>
                <a:gd name="T11" fmla="*/ 111 h 160"/>
                <a:gd name="T12" fmla="*/ 35 w 131"/>
                <a:gd name="T13" fmla="*/ 110 h 160"/>
                <a:gd name="T14" fmla="*/ 28 w 131"/>
                <a:gd name="T15" fmla="*/ 110 h 160"/>
                <a:gd name="T16" fmla="*/ 17 w 131"/>
                <a:gd name="T17" fmla="*/ 114 h 160"/>
                <a:gd name="T18" fmla="*/ 8 w 131"/>
                <a:gd name="T19" fmla="*/ 121 h 160"/>
                <a:gd name="T20" fmla="*/ 2 w 131"/>
                <a:gd name="T21" fmla="*/ 130 h 160"/>
                <a:gd name="T22" fmla="*/ 0 w 131"/>
                <a:gd name="T23" fmla="*/ 140 h 160"/>
                <a:gd name="T24" fmla="*/ 1 w 131"/>
                <a:gd name="T25" fmla="*/ 144 h 160"/>
                <a:gd name="T26" fmla="*/ 5 w 131"/>
                <a:gd name="T27" fmla="*/ 152 h 160"/>
                <a:gd name="T28" fmla="*/ 13 w 131"/>
                <a:gd name="T29" fmla="*/ 158 h 160"/>
                <a:gd name="T30" fmla="*/ 23 w 131"/>
                <a:gd name="T31" fmla="*/ 160 h 160"/>
                <a:gd name="T32" fmla="*/ 29 w 131"/>
                <a:gd name="T33" fmla="*/ 159 h 160"/>
                <a:gd name="T34" fmla="*/ 39 w 131"/>
                <a:gd name="T35" fmla="*/ 155 h 160"/>
                <a:gd name="T36" fmla="*/ 48 w 131"/>
                <a:gd name="T37" fmla="*/ 148 h 160"/>
                <a:gd name="T38" fmla="*/ 54 w 131"/>
                <a:gd name="T39" fmla="*/ 140 h 160"/>
                <a:gd name="T40" fmla="*/ 56 w 131"/>
                <a:gd name="T41" fmla="*/ 130 h 160"/>
                <a:gd name="T42" fmla="*/ 56 w 131"/>
                <a:gd name="T43" fmla="*/ 127 h 160"/>
                <a:gd name="T44" fmla="*/ 117 w 131"/>
                <a:gd name="T45" fmla="*/ 30 h 160"/>
                <a:gd name="T46" fmla="*/ 117 w 131"/>
                <a:gd name="T47" fmla="*/ 73 h 160"/>
                <a:gd name="T48" fmla="*/ 103 w 131"/>
                <a:gd name="T49" fmla="*/ 72 h 160"/>
                <a:gd name="T50" fmla="*/ 97 w 131"/>
                <a:gd name="T51" fmla="*/ 73 h 160"/>
                <a:gd name="T52" fmla="*/ 87 w 131"/>
                <a:gd name="T53" fmla="*/ 79 h 160"/>
                <a:gd name="T54" fmla="*/ 80 w 131"/>
                <a:gd name="T55" fmla="*/ 87 h 160"/>
                <a:gd name="T56" fmla="*/ 76 w 131"/>
                <a:gd name="T57" fmla="*/ 96 h 160"/>
                <a:gd name="T58" fmla="*/ 75 w 131"/>
                <a:gd name="T59" fmla="*/ 102 h 160"/>
                <a:gd name="T60" fmla="*/ 78 w 131"/>
                <a:gd name="T61" fmla="*/ 111 h 160"/>
                <a:gd name="T62" fmla="*/ 84 w 131"/>
                <a:gd name="T63" fmla="*/ 117 h 160"/>
                <a:gd name="T64" fmla="*/ 93 w 131"/>
                <a:gd name="T65" fmla="*/ 121 h 160"/>
                <a:gd name="T66" fmla="*/ 104 w 131"/>
                <a:gd name="T67" fmla="*/ 121 h 160"/>
                <a:gd name="T68" fmla="*/ 109 w 131"/>
                <a:gd name="T69" fmla="*/ 120 h 160"/>
                <a:gd name="T70" fmla="*/ 118 w 131"/>
                <a:gd name="T71" fmla="*/ 115 h 160"/>
                <a:gd name="T72" fmla="*/ 125 w 131"/>
                <a:gd name="T73" fmla="*/ 108 h 160"/>
                <a:gd name="T74" fmla="*/ 130 w 131"/>
                <a:gd name="T75" fmla="*/ 99 h 160"/>
                <a:gd name="T76" fmla="*/ 131 w 131"/>
                <a:gd name="T77" fmla="*/ 9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160">
                  <a:moveTo>
                    <a:pt x="131" y="94"/>
                  </a:moveTo>
                  <a:lnTo>
                    <a:pt x="131" y="94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42" y="37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35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2" y="111"/>
                  </a:lnTo>
                  <a:lnTo>
                    <a:pt x="17" y="114"/>
                  </a:lnTo>
                  <a:lnTo>
                    <a:pt x="12" y="117"/>
                  </a:lnTo>
                  <a:lnTo>
                    <a:pt x="8" y="121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1" y="13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9" y="155"/>
                  </a:lnTo>
                  <a:lnTo>
                    <a:pt x="13" y="158"/>
                  </a:lnTo>
                  <a:lnTo>
                    <a:pt x="18" y="159"/>
                  </a:lnTo>
                  <a:lnTo>
                    <a:pt x="23" y="160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34" y="158"/>
                  </a:lnTo>
                  <a:lnTo>
                    <a:pt x="39" y="155"/>
                  </a:lnTo>
                  <a:lnTo>
                    <a:pt x="44" y="152"/>
                  </a:lnTo>
                  <a:lnTo>
                    <a:pt x="48" y="148"/>
                  </a:lnTo>
                  <a:lnTo>
                    <a:pt x="51" y="144"/>
                  </a:lnTo>
                  <a:lnTo>
                    <a:pt x="54" y="140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27"/>
                  </a:lnTo>
                  <a:lnTo>
                    <a:pt x="56" y="58"/>
                  </a:lnTo>
                  <a:lnTo>
                    <a:pt x="117" y="30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97" y="73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3" y="83"/>
                  </a:lnTo>
                  <a:lnTo>
                    <a:pt x="80" y="87"/>
                  </a:lnTo>
                  <a:lnTo>
                    <a:pt x="77" y="92"/>
                  </a:lnTo>
                  <a:lnTo>
                    <a:pt x="76" y="96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6" y="106"/>
                  </a:lnTo>
                  <a:lnTo>
                    <a:pt x="78" y="111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0"/>
                  </a:lnTo>
                  <a:lnTo>
                    <a:pt x="93" y="121"/>
                  </a:lnTo>
                  <a:lnTo>
                    <a:pt x="98" y="122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9" y="120"/>
                  </a:lnTo>
                  <a:lnTo>
                    <a:pt x="114" y="118"/>
                  </a:lnTo>
                  <a:lnTo>
                    <a:pt x="118" y="115"/>
                  </a:lnTo>
                  <a:lnTo>
                    <a:pt x="122" y="112"/>
                  </a:lnTo>
                  <a:lnTo>
                    <a:pt x="125" y="108"/>
                  </a:lnTo>
                  <a:lnTo>
                    <a:pt x="128" y="104"/>
                  </a:lnTo>
                  <a:lnTo>
                    <a:pt x="130" y="99"/>
                  </a:lnTo>
                  <a:lnTo>
                    <a:pt x="131" y="95"/>
                  </a:lnTo>
                  <a:lnTo>
                    <a:pt x="131" y="95"/>
                  </a:lnTo>
                  <a:lnTo>
                    <a:pt x="131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61" name="Freeform: Shape 77"/>
            <p:cNvSpPr/>
            <p:nvPr/>
          </p:nvSpPr>
          <p:spPr bwMode="auto">
            <a:xfrm>
              <a:off x="1490661" y="4501017"/>
              <a:ext cx="119063" cy="204788"/>
            </a:xfrm>
            <a:custGeom>
              <a:avLst/>
              <a:gdLst>
                <a:gd name="T0" fmla="*/ 70 w 75"/>
                <a:gd name="T1" fmla="*/ 18 h 129"/>
                <a:gd name="T2" fmla="*/ 61 w 75"/>
                <a:gd name="T3" fmla="*/ 12 h 129"/>
                <a:gd name="T4" fmla="*/ 49 w 75"/>
                <a:gd name="T5" fmla="*/ 10 h 129"/>
                <a:gd name="T6" fmla="*/ 24 w 75"/>
                <a:gd name="T7" fmla="*/ 9 h 129"/>
                <a:gd name="T8" fmla="*/ 16 w 75"/>
                <a:gd name="T9" fmla="*/ 7 h 129"/>
                <a:gd name="T10" fmla="*/ 0 w 75"/>
                <a:gd name="T11" fmla="*/ 0 h 129"/>
                <a:gd name="T12" fmla="*/ 41 w 75"/>
                <a:gd name="T13" fmla="*/ 82 h 129"/>
                <a:gd name="T14" fmla="*/ 30 w 75"/>
                <a:gd name="T15" fmla="*/ 85 h 129"/>
                <a:gd name="T16" fmla="*/ 19 w 75"/>
                <a:gd name="T17" fmla="*/ 93 h 129"/>
                <a:gd name="T18" fmla="*/ 16 w 75"/>
                <a:gd name="T19" fmla="*/ 97 h 129"/>
                <a:gd name="T20" fmla="*/ 12 w 75"/>
                <a:gd name="T21" fmla="*/ 106 h 129"/>
                <a:gd name="T22" fmla="*/ 12 w 75"/>
                <a:gd name="T23" fmla="*/ 115 h 129"/>
                <a:gd name="T24" fmla="*/ 15 w 75"/>
                <a:gd name="T25" fmla="*/ 122 h 129"/>
                <a:gd name="T26" fmla="*/ 17 w 75"/>
                <a:gd name="T27" fmla="*/ 125 h 129"/>
                <a:gd name="T28" fmla="*/ 24 w 75"/>
                <a:gd name="T29" fmla="*/ 128 h 129"/>
                <a:gd name="T30" fmla="*/ 32 w 75"/>
                <a:gd name="T31" fmla="*/ 128 h 129"/>
                <a:gd name="T32" fmla="*/ 41 w 75"/>
                <a:gd name="T33" fmla="*/ 124 h 129"/>
                <a:gd name="T34" fmla="*/ 48 w 75"/>
                <a:gd name="T35" fmla="*/ 117 h 129"/>
                <a:gd name="T36" fmla="*/ 51 w 75"/>
                <a:gd name="T37" fmla="*/ 114 h 129"/>
                <a:gd name="T38" fmla="*/ 56 w 75"/>
                <a:gd name="T39" fmla="*/ 102 h 129"/>
                <a:gd name="T40" fmla="*/ 55 w 75"/>
                <a:gd name="T41" fmla="*/ 94 h 129"/>
                <a:gd name="T42" fmla="*/ 53 w 75"/>
                <a:gd name="T43" fmla="*/ 88 h 129"/>
                <a:gd name="T44" fmla="*/ 23 w 75"/>
                <a:gd name="T45" fmla="*/ 28 h 129"/>
                <a:gd name="T46" fmla="*/ 31 w 75"/>
                <a:gd name="T47" fmla="*/ 24 h 129"/>
                <a:gd name="T48" fmla="*/ 40 w 75"/>
                <a:gd name="T49" fmla="*/ 22 h 129"/>
                <a:gd name="T50" fmla="*/ 52 w 75"/>
                <a:gd name="T51" fmla="*/ 22 h 129"/>
                <a:gd name="T52" fmla="*/ 55 w 75"/>
                <a:gd name="T53" fmla="*/ 23 h 129"/>
                <a:gd name="T54" fmla="*/ 63 w 75"/>
                <a:gd name="T55" fmla="*/ 28 h 129"/>
                <a:gd name="T56" fmla="*/ 70 w 75"/>
                <a:gd name="T57" fmla="*/ 40 h 129"/>
                <a:gd name="T58" fmla="*/ 74 w 75"/>
                <a:gd name="T59" fmla="*/ 55 h 129"/>
                <a:gd name="T60" fmla="*/ 75 w 75"/>
                <a:gd name="T61" fmla="*/ 51 h 129"/>
                <a:gd name="T62" fmla="*/ 75 w 75"/>
                <a:gd name="T63" fmla="*/ 35 h 129"/>
                <a:gd name="T64" fmla="*/ 72 w 75"/>
                <a:gd name="T65" fmla="*/ 23 h 129"/>
                <a:gd name="T66" fmla="*/ 70 w 75"/>
                <a:gd name="T67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129">
                  <a:moveTo>
                    <a:pt x="70" y="18"/>
                  </a:moveTo>
                  <a:lnTo>
                    <a:pt x="70" y="18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36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6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35" y="83"/>
                  </a:lnTo>
                  <a:lnTo>
                    <a:pt x="30" y="85"/>
                  </a:lnTo>
                  <a:lnTo>
                    <a:pt x="24" y="88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6" y="97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12" y="111"/>
                  </a:lnTo>
                  <a:lnTo>
                    <a:pt x="12" y="115"/>
                  </a:lnTo>
                  <a:lnTo>
                    <a:pt x="13" y="119"/>
                  </a:lnTo>
                  <a:lnTo>
                    <a:pt x="15" y="122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1" y="127"/>
                  </a:lnTo>
                  <a:lnTo>
                    <a:pt x="24" y="128"/>
                  </a:lnTo>
                  <a:lnTo>
                    <a:pt x="28" y="129"/>
                  </a:lnTo>
                  <a:lnTo>
                    <a:pt x="32" y="128"/>
                  </a:lnTo>
                  <a:lnTo>
                    <a:pt x="37" y="126"/>
                  </a:lnTo>
                  <a:lnTo>
                    <a:pt x="41" y="124"/>
                  </a:lnTo>
                  <a:lnTo>
                    <a:pt x="45" y="121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51" y="114"/>
                  </a:lnTo>
                  <a:lnTo>
                    <a:pt x="53" y="110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5" y="94"/>
                  </a:lnTo>
                  <a:lnTo>
                    <a:pt x="54" y="91"/>
                  </a:lnTo>
                  <a:lnTo>
                    <a:pt x="53" y="8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31" y="24"/>
                  </a:lnTo>
                  <a:lnTo>
                    <a:pt x="35" y="23"/>
                  </a:lnTo>
                  <a:lnTo>
                    <a:pt x="40" y="22"/>
                  </a:lnTo>
                  <a:lnTo>
                    <a:pt x="45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5" y="23"/>
                  </a:lnTo>
                  <a:lnTo>
                    <a:pt x="58" y="24"/>
                  </a:lnTo>
                  <a:lnTo>
                    <a:pt x="63" y="28"/>
                  </a:lnTo>
                  <a:lnTo>
                    <a:pt x="67" y="34"/>
                  </a:lnTo>
                  <a:lnTo>
                    <a:pt x="70" y="40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5" y="51"/>
                  </a:lnTo>
                  <a:lnTo>
                    <a:pt x="75" y="41"/>
                  </a:lnTo>
                  <a:lnTo>
                    <a:pt x="75" y="35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70" y="18"/>
                  </a:lnTo>
                  <a:lnTo>
                    <a:pt x="7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256" name="Group 72"/>
          <p:cNvGrpSpPr/>
          <p:nvPr/>
        </p:nvGrpSpPr>
        <p:grpSpPr>
          <a:xfrm>
            <a:off x="1598345" y="4165318"/>
            <a:ext cx="243148" cy="204960"/>
            <a:chOff x="5332411" y="3243717"/>
            <a:chExt cx="303213" cy="255587"/>
          </a:xfrm>
          <a:solidFill>
            <a:schemeClr val="accent2"/>
          </a:solidFill>
        </p:grpSpPr>
        <p:sp>
          <p:nvSpPr>
            <p:cNvPr id="257" name="Freeform: Shape 73"/>
            <p:cNvSpPr/>
            <p:nvPr/>
          </p:nvSpPr>
          <p:spPr bwMode="auto">
            <a:xfrm>
              <a:off x="5510211" y="3243717"/>
              <a:ext cx="41275" cy="42863"/>
            </a:xfrm>
            <a:custGeom>
              <a:avLst/>
              <a:gdLst>
                <a:gd name="T0" fmla="*/ 19 w 26"/>
                <a:gd name="T1" fmla="*/ 25 h 27"/>
                <a:gd name="T2" fmla="*/ 19 w 26"/>
                <a:gd name="T3" fmla="*/ 25 h 27"/>
                <a:gd name="T4" fmla="*/ 14 w 26"/>
                <a:gd name="T5" fmla="*/ 27 h 27"/>
                <a:gd name="T6" fmla="*/ 9 w 26"/>
                <a:gd name="T7" fmla="*/ 26 h 27"/>
                <a:gd name="T8" fmla="*/ 4 w 26"/>
                <a:gd name="T9" fmla="*/ 24 h 27"/>
                <a:gd name="T10" fmla="*/ 1 w 26"/>
                <a:gd name="T11" fmla="*/ 20 h 27"/>
                <a:gd name="T12" fmla="*/ 1 w 26"/>
                <a:gd name="T13" fmla="*/ 20 h 27"/>
                <a:gd name="T14" fmla="*/ 0 w 26"/>
                <a:gd name="T15" fmla="*/ 15 h 27"/>
                <a:gd name="T16" fmla="*/ 0 w 26"/>
                <a:gd name="T17" fmla="*/ 10 h 27"/>
                <a:gd name="T18" fmla="*/ 3 w 26"/>
                <a:gd name="T19" fmla="*/ 5 h 27"/>
                <a:gd name="T20" fmla="*/ 7 w 26"/>
                <a:gd name="T21" fmla="*/ 2 h 27"/>
                <a:gd name="T22" fmla="*/ 7 w 26"/>
                <a:gd name="T23" fmla="*/ 2 h 27"/>
                <a:gd name="T24" fmla="*/ 12 w 26"/>
                <a:gd name="T25" fmla="*/ 0 h 27"/>
                <a:gd name="T26" fmla="*/ 17 w 26"/>
                <a:gd name="T27" fmla="*/ 1 h 27"/>
                <a:gd name="T28" fmla="*/ 21 w 26"/>
                <a:gd name="T29" fmla="*/ 3 h 27"/>
                <a:gd name="T30" fmla="*/ 25 w 26"/>
                <a:gd name="T31" fmla="*/ 7 h 27"/>
                <a:gd name="T32" fmla="*/ 25 w 26"/>
                <a:gd name="T33" fmla="*/ 7 h 27"/>
                <a:gd name="T34" fmla="*/ 26 w 26"/>
                <a:gd name="T35" fmla="*/ 12 h 27"/>
                <a:gd name="T36" fmla="*/ 25 w 26"/>
                <a:gd name="T37" fmla="*/ 18 h 27"/>
                <a:gd name="T38" fmla="*/ 23 w 26"/>
                <a:gd name="T39" fmla="*/ 22 h 27"/>
                <a:gd name="T40" fmla="*/ 19 w 26"/>
                <a:gd name="T41" fmla="*/ 25 h 27"/>
                <a:gd name="T42" fmla="*/ 19 w 26"/>
                <a:gd name="T4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9" y="25"/>
                  </a:moveTo>
                  <a:lnTo>
                    <a:pt x="19" y="25"/>
                  </a:lnTo>
                  <a:lnTo>
                    <a:pt x="14" y="27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58" name="Freeform: Shape 74"/>
            <p:cNvSpPr/>
            <p:nvPr/>
          </p:nvSpPr>
          <p:spPr bwMode="auto">
            <a:xfrm>
              <a:off x="5332411" y="3410404"/>
              <a:ext cx="92075" cy="88900"/>
            </a:xfrm>
            <a:custGeom>
              <a:avLst/>
              <a:gdLst>
                <a:gd name="T0" fmla="*/ 42 w 58"/>
                <a:gd name="T1" fmla="*/ 53 h 56"/>
                <a:gd name="T2" fmla="*/ 42 w 58"/>
                <a:gd name="T3" fmla="*/ 53 h 56"/>
                <a:gd name="T4" fmla="*/ 37 w 58"/>
                <a:gd name="T5" fmla="*/ 55 h 56"/>
                <a:gd name="T6" fmla="*/ 31 w 58"/>
                <a:gd name="T7" fmla="*/ 56 h 56"/>
                <a:gd name="T8" fmla="*/ 26 w 58"/>
                <a:gd name="T9" fmla="*/ 56 h 56"/>
                <a:gd name="T10" fmla="*/ 21 w 58"/>
                <a:gd name="T11" fmla="*/ 55 h 56"/>
                <a:gd name="T12" fmla="*/ 15 w 58"/>
                <a:gd name="T13" fmla="*/ 53 h 56"/>
                <a:gd name="T14" fmla="*/ 10 w 58"/>
                <a:gd name="T15" fmla="*/ 50 h 56"/>
                <a:gd name="T16" fmla="*/ 6 w 58"/>
                <a:gd name="T17" fmla="*/ 46 h 56"/>
                <a:gd name="T18" fmla="*/ 3 w 58"/>
                <a:gd name="T19" fmla="*/ 41 h 56"/>
                <a:gd name="T20" fmla="*/ 3 w 58"/>
                <a:gd name="T21" fmla="*/ 41 h 56"/>
                <a:gd name="T22" fmla="*/ 1 w 58"/>
                <a:gd name="T23" fmla="*/ 36 h 56"/>
                <a:gd name="T24" fmla="*/ 0 w 58"/>
                <a:gd name="T25" fmla="*/ 30 h 56"/>
                <a:gd name="T26" fmla="*/ 0 w 58"/>
                <a:gd name="T27" fmla="*/ 25 h 56"/>
                <a:gd name="T28" fmla="*/ 1 w 58"/>
                <a:gd name="T29" fmla="*/ 19 h 56"/>
                <a:gd name="T30" fmla="*/ 3 w 58"/>
                <a:gd name="T31" fmla="*/ 14 h 56"/>
                <a:gd name="T32" fmla="*/ 6 w 58"/>
                <a:gd name="T33" fmla="*/ 10 h 56"/>
                <a:gd name="T34" fmla="*/ 10 w 58"/>
                <a:gd name="T35" fmla="*/ 6 h 56"/>
                <a:gd name="T36" fmla="*/ 15 w 58"/>
                <a:gd name="T37" fmla="*/ 3 h 56"/>
                <a:gd name="T38" fmla="*/ 15 w 58"/>
                <a:gd name="T39" fmla="*/ 3 h 56"/>
                <a:gd name="T40" fmla="*/ 22 w 58"/>
                <a:gd name="T41" fmla="*/ 1 h 56"/>
                <a:gd name="T42" fmla="*/ 27 w 58"/>
                <a:gd name="T43" fmla="*/ 0 h 56"/>
                <a:gd name="T44" fmla="*/ 32 w 58"/>
                <a:gd name="T45" fmla="*/ 0 h 56"/>
                <a:gd name="T46" fmla="*/ 38 w 58"/>
                <a:gd name="T47" fmla="*/ 1 h 56"/>
                <a:gd name="T48" fmla="*/ 43 w 58"/>
                <a:gd name="T49" fmla="*/ 3 h 56"/>
                <a:gd name="T50" fmla="*/ 47 w 58"/>
                <a:gd name="T51" fmla="*/ 6 h 56"/>
                <a:gd name="T52" fmla="*/ 51 w 58"/>
                <a:gd name="T53" fmla="*/ 10 h 56"/>
                <a:gd name="T54" fmla="*/ 54 w 58"/>
                <a:gd name="T55" fmla="*/ 15 h 56"/>
                <a:gd name="T56" fmla="*/ 54 w 58"/>
                <a:gd name="T57" fmla="*/ 15 h 56"/>
                <a:gd name="T58" fmla="*/ 57 w 58"/>
                <a:gd name="T59" fmla="*/ 20 h 56"/>
                <a:gd name="T60" fmla="*/ 58 w 58"/>
                <a:gd name="T61" fmla="*/ 26 h 56"/>
                <a:gd name="T62" fmla="*/ 57 w 58"/>
                <a:gd name="T63" fmla="*/ 31 h 56"/>
                <a:gd name="T64" fmla="*/ 56 w 58"/>
                <a:gd name="T65" fmla="*/ 37 h 56"/>
                <a:gd name="T66" fmla="*/ 54 w 58"/>
                <a:gd name="T67" fmla="*/ 42 h 56"/>
                <a:gd name="T68" fmla="*/ 51 w 58"/>
                <a:gd name="T69" fmla="*/ 46 h 56"/>
                <a:gd name="T70" fmla="*/ 47 w 58"/>
                <a:gd name="T71" fmla="*/ 50 h 56"/>
                <a:gd name="T72" fmla="*/ 42 w 58"/>
                <a:gd name="T73" fmla="*/ 53 h 56"/>
                <a:gd name="T74" fmla="*/ 42 w 58"/>
                <a:gd name="T7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56">
                  <a:moveTo>
                    <a:pt x="42" y="53"/>
                  </a:move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6" y="56"/>
                  </a:lnTo>
                  <a:lnTo>
                    <a:pt x="21" y="55"/>
                  </a:lnTo>
                  <a:lnTo>
                    <a:pt x="15" y="53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6"/>
                  </a:lnTo>
                  <a:lnTo>
                    <a:pt x="51" y="10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20"/>
                  </a:lnTo>
                  <a:lnTo>
                    <a:pt x="58" y="26"/>
                  </a:lnTo>
                  <a:lnTo>
                    <a:pt x="57" y="31"/>
                  </a:lnTo>
                  <a:lnTo>
                    <a:pt x="56" y="37"/>
                  </a:lnTo>
                  <a:lnTo>
                    <a:pt x="54" y="42"/>
                  </a:lnTo>
                  <a:lnTo>
                    <a:pt x="51" y="46"/>
                  </a:lnTo>
                  <a:lnTo>
                    <a:pt x="47" y="50"/>
                  </a:lnTo>
                  <a:lnTo>
                    <a:pt x="42" y="53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59" name="Freeform: Shape 75"/>
            <p:cNvSpPr/>
            <p:nvPr/>
          </p:nvSpPr>
          <p:spPr bwMode="auto">
            <a:xfrm>
              <a:off x="5522911" y="3370717"/>
              <a:ext cx="112713" cy="112713"/>
            </a:xfrm>
            <a:custGeom>
              <a:avLst/>
              <a:gdLst>
                <a:gd name="T0" fmla="*/ 36 w 71"/>
                <a:gd name="T1" fmla="*/ 0 h 71"/>
                <a:gd name="T2" fmla="*/ 43 w 71"/>
                <a:gd name="T3" fmla="*/ 29 h 71"/>
                <a:gd name="T4" fmla="*/ 71 w 71"/>
                <a:gd name="T5" fmla="*/ 36 h 71"/>
                <a:gd name="T6" fmla="*/ 43 w 71"/>
                <a:gd name="T7" fmla="*/ 43 h 71"/>
                <a:gd name="T8" fmla="*/ 36 w 71"/>
                <a:gd name="T9" fmla="*/ 71 h 71"/>
                <a:gd name="T10" fmla="*/ 29 w 71"/>
                <a:gd name="T11" fmla="*/ 43 h 71"/>
                <a:gd name="T12" fmla="*/ 0 w 71"/>
                <a:gd name="T13" fmla="*/ 36 h 71"/>
                <a:gd name="T14" fmla="*/ 29 w 71"/>
                <a:gd name="T15" fmla="*/ 29 h 71"/>
                <a:gd name="T16" fmla="*/ 36 w 71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36" y="0"/>
                  </a:moveTo>
                  <a:lnTo>
                    <a:pt x="43" y="29"/>
                  </a:lnTo>
                  <a:lnTo>
                    <a:pt x="71" y="36"/>
                  </a:lnTo>
                  <a:lnTo>
                    <a:pt x="43" y="43"/>
                  </a:lnTo>
                  <a:lnTo>
                    <a:pt x="36" y="71"/>
                  </a:lnTo>
                  <a:lnTo>
                    <a:pt x="29" y="43"/>
                  </a:lnTo>
                  <a:lnTo>
                    <a:pt x="0" y="36"/>
                  </a:lnTo>
                  <a:lnTo>
                    <a:pt x="29" y="2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249" name="Oval 7"/>
          <p:cNvSpPr/>
          <p:nvPr/>
        </p:nvSpPr>
        <p:spPr>
          <a:xfrm>
            <a:off x="1998409" y="3259429"/>
            <a:ext cx="177424" cy="177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1" name="矩形 70"/>
          <p:cNvSpPr/>
          <p:nvPr/>
        </p:nvSpPr>
        <p:spPr>
          <a:xfrm>
            <a:off x="2211554" y="5559666"/>
            <a:ext cx="9227822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到达助农点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—&gt;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扫描二维码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—&gt; 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自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动定位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—&gt;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计划任务执行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—&gt;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现场拍照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—&gt;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提交本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次自检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61" name="文本框 60"/>
            <p:cNvSpPr txBox="1"/>
            <p:nvPr/>
          </p:nvSpPr>
          <p:spPr>
            <a:xfrm>
              <a:off x="2204270" y="458879"/>
              <a:ext cx="48125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rgbClr val="BF181F"/>
                  </a:solidFill>
                </a:rPr>
                <a:t>助农点人员 现场</a:t>
              </a:r>
              <a:r>
                <a:rPr lang="zh-CN" altLang="en-US" sz="3200" b="1" dirty="0" smtClean="0"/>
                <a:t>自检</a:t>
              </a:r>
              <a:r>
                <a:rPr lang="zh-CN" altLang="en-US" sz="3200" b="1" dirty="0">
                  <a:solidFill>
                    <a:srgbClr val="BF181F"/>
                  </a:solidFill>
                </a:rPr>
                <a:t>过程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Platform inspection process</a:t>
              </a:r>
            </a:p>
          </p:txBody>
        </p:sp>
      </p:grpSp>
      <p:sp>
        <p:nvSpPr>
          <p:cNvPr id="63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524969" y="2594925"/>
            <a:ext cx="1221765" cy="1181919"/>
            <a:chOff x="3586656" y="2400297"/>
            <a:chExt cx="1221765" cy="1181919"/>
          </a:xfrm>
        </p:grpSpPr>
        <p:sp>
          <p:nvSpPr>
            <p:cNvPr id="74" name="矩形 73"/>
            <p:cNvSpPr/>
            <p:nvPr/>
          </p:nvSpPr>
          <p:spPr>
            <a:xfrm>
              <a:off x="3586656" y="2400297"/>
              <a:ext cx="122176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扫描助农点二维码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8858" y="3049372"/>
              <a:ext cx="520477" cy="53284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547776" y="3305519"/>
            <a:ext cx="1524246" cy="1194107"/>
            <a:chOff x="5517734" y="1006951"/>
            <a:chExt cx="1524246" cy="1194107"/>
          </a:xfrm>
        </p:grpSpPr>
        <p:sp>
          <p:nvSpPr>
            <p:cNvPr id="73" name="矩形 72"/>
            <p:cNvSpPr/>
            <p:nvPr/>
          </p:nvSpPr>
          <p:spPr>
            <a:xfrm>
              <a:off x="5517734" y="1006951"/>
              <a:ext cx="152424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定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位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助农点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1642258"/>
              <a:ext cx="431588" cy="55880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792956" y="2954042"/>
            <a:ext cx="1124079" cy="1053678"/>
            <a:chOff x="5345220" y="2253976"/>
            <a:chExt cx="1124079" cy="1053678"/>
          </a:xfrm>
        </p:grpSpPr>
        <p:sp>
          <p:nvSpPr>
            <p:cNvPr id="75" name="矩形 74"/>
            <p:cNvSpPr/>
            <p:nvPr/>
          </p:nvSpPr>
          <p:spPr>
            <a:xfrm>
              <a:off x="5345220" y="2253976"/>
              <a:ext cx="1124079" cy="328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任务执行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5839" y="2748854"/>
              <a:ext cx="583913" cy="5588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8159486" y="2048413"/>
            <a:ext cx="1124079" cy="1182202"/>
            <a:chOff x="6821209" y="2619080"/>
            <a:chExt cx="1124079" cy="1182202"/>
          </a:xfrm>
        </p:grpSpPr>
        <p:sp>
          <p:nvSpPr>
            <p:cNvPr id="76" name="矩形 75"/>
            <p:cNvSpPr/>
            <p:nvPr/>
          </p:nvSpPr>
          <p:spPr>
            <a:xfrm>
              <a:off x="6821209" y="2619080"/>
              <a:ext cx="1124079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拍照上传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确认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172" y="3280582"/>
              <a:ext cx="672769" cy="520700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9395212" y="2227062"/>
            <a:ext cx="1124079" cy="1174676"/>
            <a:chOff x="8333258" y="2386197"/>
            <a:chExt cx="1124079" cy="1174676"/>
          </a:xfrm>
        </p:grpSpPr>
        <p:sp>
          <p:nvSpPr>
            <p:cNvPr id="77" name="矩形 76"/>
            <p:cNvSpPr/>
            <p:nvPr/>
          </p:nvSpPr>
          <p:spPr>
            <a:xfrm>
              <a:off x="8333258" y="2386197"/>
              <a:ext cx="1124079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提交结果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完成自检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7697" y="3002073"/>
              <a:ext cx="558525" cy="558800"/>
            </a:xfrm>
            <a:prstGeom prst="rect">
              <a:avLst/>
            </a:prstGeom>
          </p:spPr>
        </p:pic>
      </p:grpSp>
      <p:sp>
        <p:nvSpPr>
          <p:cNvPr id="64" name="矩形 63"/>
          <p:cNvSpPr/>
          <p:nvPr/>
        </p:nvSpPr>
        <p:spPr>
          <a:xfrm>
            <a:off x="2225070" y="5117108"/>
            <a:ext cx="9227822" cy="28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b="1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巡检流程步骤</a:t>
            </a:r>
          </a:p>
        </p:txBody>
      </p:sp>
      <p:cxnSp>
        <p:nvCxnSpPr>
          <p:cNvPr id="65" name="Straight Connector 3"/>
          <p:cNvCxnSpPr>
            <a:endCxn id="66" idx="1"/>
          </p:cNvCxnSpPr>
          <p:nvPr/>
        </p:nvCxnSpPr>
        <p:spPr>
          <a:xfrm>
            <a:off x="2122696" y="3374775"/>
            <a:ext cx="966112" cy="6335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7"/>
          <p:cNvSpPr/>
          <p:nvPr/>
        </p:nvSpPr>
        <p:spPr>
          <a:xfrm>
            <a:off x="3062825" y="3982368"/>
            <a:ext cx="177424" cy="177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8" name="矩形 67"/>
          <p:cNvSpPr/>
          <p:nvPr/>
        </p:nvSpPr>
        <p:spPr>
          <a:xfrm>
            <a:off x="1332329" y="1990896"/>
            <a:ext cx="1524246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助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农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工作人员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053902" y="2626012"/>
            <a:ext cx="1524246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按巡检计划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34352" y="2607160"/>
            <a:ext cx="471254" cy="4714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8517" y="3038146"/>
            <a:ext cx="495056" cy="558800"/>
          </a:xfrm>
          <a:prstGeom prst="rect">
            <a:avLst/>
          </a:prstGeom>
        </p:spPr>
      </p:pic>
      <p:sp>
        <p:nvSpPr>
          <p:cNvPr id="85" name="Oval 11"/>
          <p:cNvSpPr/>
          <p:nvPr/>
        </p:nvSpPr>
        <p:spPr>
          <a:xfrm>
            <a:off x="8683122" y="3348141"/>
            <a:ext cx="177424" cy="1774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87" name="Straight Connector 6"/>
          <p:cNvCxnSpPr>
            <a:endCxn id="253" idx="0"/>
          </p:cNvCxnSpPr>
          <p:nvPr/>
        </p:nvCxnSpPr>
        <p:spPr>
          <a:xfrm>
            <a:off x="8785502" y="3422320"/>
            <a:ext cx="1217184" cy="11094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ïşḻïďê-Rectangle 25"/>
          <p:cNvSpPr/>
          <p:nvPr/>
        </p:nvSpPr>
        <p:spPr>
          <a:xfrm>
            <a:off x="912492" y="2137806"/>
            <a:ext cx="2516131" cy="3531644"/>
          </a:xfrm>
          <a:prstGeom prst="rect">
            <a:avLst/>
          </a:prstGeom>
          <a:solidFill>
            <a:schemeClr val="accent1"/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şḻïďê-Rectangle 21"/>
          <p:cNvSpPr/>
          <p:nvPr/>
        </p:nvSpPr>
        <p:spPr>
          <a:xfrm>
            <a:off x="3532371" y="2128928"/>
            <a:ext cx="2516131" cy="3531644"/>
          </a:xfrm>
          <a:prstGeom prst="rect">
            <a:avLst/>
          </a:prstGeom>
          <a:solidFill>
            <a:schemeClr val="accent2"/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ïşḻïďê-Rectangle 17"/>
          <p:cNvSpPr/>
          <p:nvPr/>
        </p:nvSpPr>
        <p:spPr>
          <a:xfrm>
            <a:off x="6152250" y="2128928"/>
            <a:ext cx="2516131" cy="3531644"/>
          </a:xfrm>
          <a:prstGeom prst="rect">
            <a:avLst/>
          </a:prstGeom>
          <a:solidFill>
            <a:schemeClr val="accent3"/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şḻïďê-Rectangle 13"/>
          <p:cNvSpPr/>
          <p:nvPr/>
        </p:nvSpPr>
        <p:spPr>
          <a:xfrm>
            <a:off x="8772129" y="2128928"/>
            <a:ext cx="2516131" cy="3531644"/>
          </a:xfrm>
          <a:prstGeom prst="rect">
            <a:avLst/>
          </a:prstGeom>
          <a:solidFill>
            <a:schemeClr val="accent4"/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矩形 47"/>
          <p:cNvSpPr/>
          <p:nvPr/>
        </p:nvSpPr>
        <p:spPr>
          <a:xfrm>
            <a:off x="1055476" y="4999901"/>
            <a:ext cx="223016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FBFBFB"/>
                </a:solidFill>
              </a:rPr>
              <a:t>App</a:t>
            </a:r>
            <a:r>
              <a:rPr lang="zh-CN" altLang="en-US" sz="1200" dirty="0">
                <a:solidFill>
                  <a:srgbClr val="FBFBFB"/>
                </a:solidFill>
              </a:rPr>
              <a:t>自动获取当前助农点位置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29" name="文本框 28"/>
            <p:cNvSpPr txBox="1"/>
            <p:nvPr/>
          </p:nvSpPr>
          <p:spPr>
            <a:xfrm>
              <a:off x="2204270" y="458879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/>
                <a:t>助农点人员</a:t>
              </a:r>
              <a:r>
                <a:rPr lang="zh-CN" altLang="en-US" sz="3200" b="1" dirty="0" smtClean="0">
                  <a:solidFill>
                    <a:srgbClr val="C00000"/>
                  </a:solidFill>
                </a:rPr>
                <a:t>自检</a:t>
              </a:r>
              <a:endParaRPr lang="zh-CN" alt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Platform advantage</a:t>
              </a:r>
            </a:p>
          </p:txBody>
        </p:sp>
      </p:grpSp>
      <p:sp>
        <p:nvSpPr>
          <p:cNvPr id="31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98994" y="4570193"/>
            <a:ext cx="2074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BFBFB"/>
                </a:solidFill>
              </a:rPr>
              <a:t>设</a:t>
            </a:r>
            <a:r>
              <a:rPr lang="zh-CN" altLang="en-US" sz="1600" b="1" dirty="0" smtClean="0">
                <a:solidFill>
                  <a:srgbClr val="FBFBFB"/>
                </a:solidFill>
              </a:rPr>
              <a:t>定位置</a:t>
            </a:r>
            <a:endParaRPr lang="zh-CN" altLang="en-US" sz="1600" b="1" dirty="0">
              <a:solidFill>
                <a:srgbClr val="FBFBFB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19745" y="4992855"/>
            <a:ext cx="2230162" cy="4970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 smtClean="0">
                <a:latin typeface="Century Gothic" panose="020B0502020202020204" pitchFamily="34" charset="0"/>
              </a:rPr>
              <a:t>按照当前计划及巡检项进行检查</a:t>
            </a:r>
            <a:endParaRPr lang="zh-CN" altLang="en-US" sz="1200" dirty="0"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63263" y="4563147"/>
            <a:ext cx="2074200" cy="4181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BFBFB"/>
                </a:solidFill>
              </a:rPr>
              <a:t>执行检查任务</a:t>
            </a:r>
          </a:p>
        </p:txBody>
      </p:sp>
      <p:sp>
        <p:nvSpPr>
          <p:cNvPr id="35" name="矩形 34"/>
          <p:cNvSpPr/>
          <p:nvPr/>
        </p:nvSpPr>
        <p:spPr>
          <a:xfrm>
            <a:off x="6304976" y="4983722"/>
            <a:ext cx="2230162" cy="3351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FBFBFB"/>
                </a:solidFill>
              </a:rPr>
              <a:t>巡检完成后拍照进行确认</a:t>
            </a:r>
          </a:p>
        </p:txBody>
      </p:sp>
      <p:sp>
        <p:nvSpPr>
          <p:cNvPr id="36" name="矩形 35"/>
          <p:cNvSpPr/>
          <p:nvPr/>
        </p:nvSpPr>
        <p:spPr>
          <a:xfrm>
            <a:off x="6348494" y="4554014"/>
            <a:ext cx="2074200" cy="4177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BFBFB"/>
                </a:solidFill>
              </a:rPr>
              <a:t>现场拍照</a:t>
            </a:r>
          </a:p>
        </p:txBody>
      </p:sp>
      <p:sp>
        <p:nvSpPr>
          <p:cNvPr id="37" name="矩形 36"/>
          <p:cNvSpPr/>
          <p:nvPr/>
        </p:nvSpPr>
        <p:spPr>
          <a:xfrm>
            <a:off x="8959932" y="4971568"/>
            <a:ext cx="223016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FBFBFB"/>
                </a:solidFill>
              </a:rPr>
              <a:t>支持离线巡检</a:t>
            </a:r>
          </a:p>
        </p:txBody>
      </p:sp>
      <p:sp>
        <p:nvSpPr>
          <p:cNvPr id="38" name="矩形 37"/>
          <p:cNvSpPr/>
          <p:nvPr/>
        </p:nvSpPr>
        <p:spPr>
          <a:xfrm>
            <a:off x="9003450" y="4541860"/>
            <a:ext cx="2074200" cy="4177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BFBFB"/>
                </a:solidFill>
              </a:rPr>
              <a:t>离线巡检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152250" y="2229567"/>
            <a:ext cx="2516129" cy="2290836"/>
          </a:xfrm>
        </p:spPr>
      </p:pic>
      <p:pic>
        <p:nvPicPr>
          <p:cNvPr id="40" name="图片占位符 3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/>
          <a:srcRect l="9529" r="9529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912492" y="2240753"/>
            <a:ext cx="2516187" cy="22796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3870822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ŝḷîḓé-Rectangle 2"/>
          <p:cNvSpPr/>
          <p:nvPr/>
        </p:nvSpPr>
        <p:spPr>
          <a:xfrm>
            <a:off x="2922377" y="2206625"/>
            <a:ext cx="1980309" cy="1980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îŝḷîḓé-Rectangle 5"/>
          <p:cNvSpPr/>
          <p:nvPr/>
        </p:nvSpPr>
        <p:spPr>
          <a:xfrm>
            <a:off x="1348054" y="5168618"/>
            <a:ext cx="468555" cy="46855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ŝḷîḓé-Rectangle 8"/>
          <p:cNvSpPr/>
          <p:nvPr/>
        </p:nvSpPr>
        <p:spPr>
          <a:xfrm>
            <a:off x="5523907" y="2915340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ŝḷîḓé-Rectangle 9"/>
          <p:cNvSpPr/>
          <p:nvPr/>
        </p:nvSpPr>
        <p:spPr>
          <a:xfrm>
            <a:off x="5523907" y="4090942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ŝḷîḓé-Rectangle 14"/>
          <p:cNvSpPr/>
          <p:nvPr/>
        </p:nvSpPr>
        <p:spPr>
          <a:xfrm>
            <a:off x="8588984" y="2915340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6" name="îŝḷîḓé-Rectangle 15"/>
          <p:cNvSpPr/>
          <p:nvPr/>
        </p:nvSpPr>
        <p:spPr>
          <a:xfrm>
            <a:off x="8588984" y="4090942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矩形 48"/>
          <p:cNvSpPr/>
          <p:nvPr/>
        </p:nvSpPr>
        <p:spPr>
          <a:xfrm>
            <a:off x="6145812" y="2965390"/>
            <a:ext cx="20886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设定距离助农点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误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差范围</a:t>
            </a:r>
          </a:p>
        </p:txBody>
      </p:sp>
      <p:sp>
        <p:nvSpPr>
          <p:cNvPr id="52" name="矩形 51"/>
          <p:cNvSpPr/>
          <p:nvPr/>
        </p:nvSpPr>
        <p:spPr>
          <a:xfrm>
            <a:off x="6176634" y="4002524"/>
            <a:ext cx="2088652" cy="6798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误差范围外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巡检数据不能提交</a:t>
            </a:r>
          </a:p>
        </p:txBody>
      </p:sp>
      <p:sp>
        <p:nvSpPr>
          <p:cNvPr id="63" name="îŝḷîḓé-Rectangle 8"/>
          <p:cNvSpPr/>
          <p:nvPr/>
        </p:nvSpPr>
        <p:spPr>
          <a:xfrm>
            <a:off x="5641894" y="3022864"/>
            <a:ext cx="267944" cy="257079"/>
          </a:xfrm>
          <a:custGeom>
            <a:avLst/>
            <a:gdLst>
              <a:gd name="connsiteX0" fmla="*/ 427522 w 607356"/>
              <a:gd name="connsiteY0" fmla="*/ 464667 h 582729"/>
              <a:gd name="connsiteX1" fmla="*/ 427522 w 607356"/>
              <a:gd name="connsiteY1" fmla="*/ 557525 h 582729"/>
              <a:gd name="connsiteX2" fmla="*/ 463773 w 607356"/>
              <a:gd name="connsiteY2" fmla="*/ 557525 h 582729"/>
              <a:gd name="connsiteX3" fmla="*/ 463773 w 607356"/>
              <a:gd name="connsiteY3" fmla="*/ 464667 h 582729"/>
              <a:gd name="connsiteX4" fmla="*/ 318672 w 607356"/>
              <a:gd name="connsiteY4" fmla="*/ 407910 h 582729"/>
              <a:gd name="connsiteX5" fmla="*/ 318672 w 607356"/>
              <a:gd name="connsiteY5" fmla="*/ 557525 h 582729"/>
              <a:gd name="connsiteX6" fmla="*/ 354924 w 607356"/>
              <a:gd name="connsiteY6" fmla="*/ 557525 h 582729"/>
              <a:gd name="connsiteX7" fmla="*/ 354924 w 607356"/>
              <a:gd name="connsiteY7" fmla="*/ 407910 h 582729"/>
              <a:gd name="connsiteX8" fmla="*/ 200428 w 607356"/>
              <a:gd name="connsiteY8" fmla="*/ 346511 h 582729"/>
              <a:gd name="connsiteX9" fmla="*/ 200428 w 607356"/>
              <a:gd name="connsiteY9" fmla="*/ 557525 h 582729"/>
              <a:gd name="connsiteX10" fmla="*/ 236584 w 607356"/>
              <a:gd name="connsiteY10" fmla="*/ 557525 h 582729"/>
              <a:gd name="connsiteX11" fmla="*/ 236584 w 607356"/>
              <a:gd name="connsiteY11" fmla="*/ 346511 h 582729"/>
              <a:gd name="connsiteX12" fmla="*/ 82088 w 607356"/>
              <a:gd name="connsiteY12" fmla="*/ 247305 h 582729"/>
              <a:gd name="connsiteX13" fmla="*/ 82088 w 607356"/>
              <a:gd name="connsiteY13" fmla="*/ 557525 h 582729"/>
              <a:gd name="connsiteX14" fmla="*/ 118340 w 607356"/>
              <a:gd name="connsiteY14" fmla="*/ 557525 h 582729"/>
              <a:gd name="connsiteX15" fmla="*/ 118340 w 607356"/>
              <a:gd name="connsiteY15" fmla="*/ 247305 h 582729"/>
              <a:gd name="connsiteX16" fmla="*/ 126248 w 607356"/>
              <a:gd name="connsiteY16" fmla="*/ 108462 h 582729"/>
              <a:gd name="connsiteX17" fmla="*/ 135809 w 607356"/>
              <a:gd name="connsiteY17" fmla="*/ 110203 h 582729"/>
              <a:gd name="connsiteX18" fmla="*/ 466717 w 607356"/>
              <a:gd name="connsiteY18" fmla="*/ 325367 h 582729"/>
              <a:gd name="connsiteX19" fmla="*/ 463111 w 607356"/>
              <a:gd name="connsiteY19" fmla="*/ 306324 h 582729"/>
              <a:gd name="connsiteX20" fmla="*/ 473265 w 607356"/>
              <a:gd name="connsiteY20" fmla="*/ 291638 h 582729"/>
              <a:gd name="connsiteX21" fmla="*/ 487974 w 607356"/>
              <a:gd name="connsiteY21" fmla="*/ 301681 h 582729"/>
              <a:gd name="connsiteX22" fmla="*/ 496894 w 607356"/>
              <a:gd name="connsiteY22" fmla="*/ 349148 h 582729"/>
              <a:gd name="connsiteX23" fmla="*/ 497274 w 607356"/>
              <a:gd name="connsiteY23" fmla="*/ 351232 h 582729"/>
              <a:gd name="connsiteX24" fmla="*/ 497274 w 607356"/>
              <a:gd name="connsiteY24" fmla="*/ 351327 h 582729"/>
              <a:gd name="connsiteX25" fmla="*/ 497274 w 607356"/>
              <a:gd name="connsiteY25" fmla="*/ 352180 h 582729"/>
              <a:gd name="connsiteX26" fmla="*/ 497274 w 607356"/>
              <a:gd name="connsiteY26" fmla="*/ 353033 h 582729"/>
              <a:gd name="connsiteX27" fmla="*/ 497274 w 607356"/>
              <a:gd name="connsiteY27" fmla="*/ 353127 h 582729"/>
              <a:gd name="connsiteX28" fmla="*/ 487025 w 607356"/>
              <a:gd name="connsiteY28" fmla="*/ 364686 h 582729"/>
              <a:gd name="connsiteX29" fmla="*/ 437299 w 607356"/>
              <a:gd name="connsiteY29" fmla="*/ 374161 h 582729"/>
              <a:gd name="connsiteX30" fmla="*/ 434926 w 607356"/>
              <a:gd name="connsiteY30" fmla="*/ 374350 h 582729"/>
              <a:gd name="connsiteX31" fmla="*/ 422495 w 607356"/>
              <a:gd name="connsiteY31" fmla="*/ 364118 h 582729"/>
              <a:gd name="connsiteX32" fmla="*/ 432554 w 607356"/>
              <a:gd name="connsiteY32" fmla="*/ 349338 h 582729"/>
              <a:gd name="connsiteX33" fmla="*/ 451628 w 607356"/>
              <a:gd name="connsiteY33" fmla="*/ 345737 h 582729"/>
              <a:gd name="connsiteX34" fmla="*/ 121954 w 607356"/>
              <a:gd name="connsiteY34" fmla="*/ 131426 h 582729"/>
              <a:gd name="connsiteX35" fmla="*/ 118253 w 607356"/>
              <a:gd name="connsiteY35" fmla="*/ 113898 h 582729"/>
              <a:gd name="connsiteX36" fmla="*/ 126248 w 607356"/>
              <a:gd name="connsiteY36" fmla="*/ 108462 h 582729"/>
              <a:gd name="connsiteX37" fmla="*/ 12622 w 607356"/>
              <a:gd name="connsiteY37" fmla="*/ 0 h 582729"/>
              <a:gd name="connsiteX38" fmla="*/ 25338 w 607356"/>
              <a:gd name="connsiteY38" fmla="*/ 12602 h 582729"/>
              <a:gd name="connsiteX39" fmla="*/ 25338 w 607356"/>
              <a:gd name="connsiteY39" fmla="*/ 557525 h 582729"/>
              <a:gd name="connsiteX40" fmla="*/ 56750 w 607356"/>
              <a:gd name="connsiteY40" fmla="*/ 557525 h 582729"/>
              <a:gd name="connsiteX41" fmla="*/ 56750 w 607356"/>
              <a:gd name="connsiteY41" fmla="*/ 234702 h 582729"/>
              <a:gd name="connsiteX42" fmla="*/ 69466 w 607356"/>
              <a:gd name="connsiteY42" fmla="*/ 222006 h 582729"/>
              <a:gd name="connsiteX43" fmla="*/ 130961 w 607356"/>
              <a:gd name="connsiteY43" fmla="*/ 222006 h 582729"/>
              <a:gd name="connsiteX44" fmla="*/ 143583 w 607356"/>
              <a:gd name="connsiteY44" fmla="*/ 234702 h 582729"/>
              <a:gd name="connsiteX45" fmla="*/ 143583 w 607356"/>
              <a:gd name="connsiteY45" fmla="*/ 557525 h 582729"/>
              <a:gd name="connsiteX46" fmla="*/ 175089 w 607356"/>
              <a:gd name="connsiteY46" fmla="*/ 557525 h 582729"/>
              <a:gd name="connsiteX47" fmla="*/ 175089 w 607356"/>
              <a:gd name="connsiteY47" fmla="*/ 333908 h 582729"/>
              <a:gd name="connsiteX48" fmla="*/ 187711 w 607356"/>
              <a:gd name="connsiteY48" fmla="*/ 321212 h 582729"/>
              <a:gd name="connsiteX49" fmla="*/ 249301 w 607356"/>
              <a:gd name="connsiteY49" fmla="*/ 321212 h 582729"/>
              <a:gd name="connsiteX50" fmla="*/ 261922 w 607356"/>
              <a:gd name="connsiteY50" fmla="*/ 333908 h 582729"/>
              <a:gd name="connsiteX51" fmla="*/ 261922 w 607356"/>
              <a:gd name="connsiteY51" fmla="*/ 557525 h 582729"/>
              <a:gd name="connsiteX52" fmla="*/ 293429 w 607356"/>
              <a:gd name="connsiteY52" fmla="*/ 557525 h 582729"/>
              <a:gd name="connsiteX53" fmla="*/ 293429 w 607356"/>
              <a:gd name="connsiteY53" fmla="*/ 395308 h 582729"/>
              <a:gd name="connsiteX54" fmla="*/ 306051 w 607356"/>
              <a:gd name="connsiteY54" fmla="*/ 382706 h 582729"/>
              <a:gd name="connsiteX55" fmla="*/ 367545 w 607356"/>
              <a:gd name="connsiteY55" fmla="*/ 382706 h 582729"/>
              <a:gd name="connsiteX56" fmla="*/ 380262 w 607356"/>
              <a:gd name="connsiteY56" fmla="*/ 395308 h 582729"/>
              <a:gd name="connsiteX57" fmla="*/ 380262 w 607356"/>
              <a:gd name="connsiteY57" fmla="*/ 557525 h 582729"/>
              <a:gd name="connsiteX58" fmla="*/ 402184 w 607356"/>
              <a:gd name="connsiteY58" fmla="*/ 557525 h 582729"/>
              <a:gd name="connsiteX59" fmla="*/ 402184 w 607356"/>
              <a:gd name="connsiteY59" fmla="*/ 451970 h 582729"/>
              <a:gd name="connsiteX60" fmla="*/ 414900 w 607356"/>
              <a:gd name="connsiteY60" fmla="*/ 439368 h 582729"/>
              <a:gd name="connsiteX61" fmla="*/ 476395 w 607356"/>
              <a:gd name="connsiteY61" fmla="*/ 439368 h 582729"/>
              <a:gd name="connsiteX62" fmla="*/ 489016 w 607356"/>
              <a:gd name="connsiteY62" fmla="*/ 451970 h 582729"/>
              <a:gd name="connsiteX63" fmla="*/ 489016 w 607356"/>
              <a:gd name="connsiteY63" fmla="*/ 557525 h 582729"/>
              <a:gd name="connsiteX64" fmla="*/ 594734 w 607356"/>
              <a:gd name="connsiteY64" fmla="*/ 557525 h 582729"/>
              <a:gd name="connsiteX65" fmla="*/ 607356 w 607356"/>
              <a:gd name="connsiteY65" fmla="*/ 570127 h 582729"/>
              <a:gd name="connsiteX66" fmla="*/ 594734 w 607356"/>
              <a:gd name="connsiteY66" fmla="*/ 582729 h 582729"/>
              <a:gd name="connsiteX67" fmla="*/ 476395 w 607356"/>
              <a:gd name="connsiteY67" fmla="*/ 582729 h 582729"/>
              <a:gd name="connsiteX68" fmla="*/ 414900 w 607356"/>
              <a:gd name="connsiteY68" fmla="*/ 582729 h 582729"/>
              <a:gd name="connsiteX69" fmla="*/ 367545 w 607356"/>
              <a:gd name="connsiteY69" fmla="*/ 582729 h 582729"/>
              <a:gd name="connsiteX70" fmla="*/ 306051 w 607356"/>
              <a:gd name="connsiteY70" fmla="*/ 582729 h 582729"/>
              <a:gd name="connsiteX71" fmla="*/ 249301 w 607356"/>
              <a:gd name="connsiteY71" fmla="*/ 582729 h 582729"/>
              <a:gd name="connsiteX72" fmla="*/ 187711 w 607356"/>
              <a:gd name="connsiteY72" fmla="*/ 582729 h 582729"/>
              <a:gd name="connsiteX73" fmla="*/ 130961 w 607356"/>
              <a:gd name="connsiteY73" fmla="*/ 582729 h 582729"/>
              <a:gd name="connsiteX74" fmla="*/ 69466 w 607356"/>
              <a:gd name="connsiteY74" fmla="*/ 582729 h 582729"/>
              <a:gd name="connsiteX75" fmla="*/ 12622 w 607356"/>
              <a:gd name="connsiteY75" fmla="*/ 582729 h 582729"/>
              <a:gd name="connsiteX76" fmla="*/ 0 w 607356"/>
              <a:gd name="connsiteY76" fmla="*/ 570127 h 582729"/>
              <a:gd name="connsiteX77" fmla="*/ 0 w 607356"/>
              <a:gd name="connsiteY77" fmla="*/ 12602 h 582729"/>
              <a:gd name="connsiteX78" fmla="*/ 12622 w 607356"/>
              <a:gd name="connsiteY78" fmla="*/ 0 h 58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7356" h="582729">
                <a:moveTo>
                  <a:pt x="427522" y="464667"/>
                </a:moveTo>
                <a:lnTo>
                  <a:pt x="427522" y="557525"/>
                </a:lnTo>
                <a:lnTo>
                  <a:pt x="463773" y="557525"/>
                </a:lnTo>
                <a:lnTo>
                  <a:pt x="463773" y="464667"/>
                </a:lnTo>
                <a:close/>
                <a:moveTo>
                  <a:pt x="318672" y="407910"/>
                </a:moveTo>
                <a:lnTo>
                  <a:pt x="318672" y="557525"/>
                </a:lnTo>
                <a:lnTo>
                  <a:pt x="354924" y="557525"/>
                </a:lnTo>
                <a:lnTo>
                  <a:pt x="354924" y="407910"/>
                </a:lnTo>
                <a:close/>
                <a:moveTo>
                  <a:pt x="200428" y="346511"/>
                </a:moveTo>
                <a:lnTo>
                  <a:pt x="200428" y="557525"/>
                </a:lnTo>
                <a:lnTo>
                  <a:pt x="236584" y="557525"/>
                </a:lnTo>
                <a:lnTo>
                  <a:pt x="236584" y="346511"/>
                </a:lnTo>
                <a:close/>
                <a:moveTo>
                  <a:pt x="82088" y="247305"/>
                </a:moveTo>
                <a:lnTo>
                  <a:pt x="82088" y="557525"/>
                </a:lnTo>
                <a:lnTo>
                  <a:pt x="118340" y="557525"/>
                </a:lnTo>
                <a:lnTo>
                  <a:pt x="118340" y="247305"/>
                </a:lnTo>
                <a:close/>
                <a:moveTo>
                  <a:pt x="126248" y="108462"/>
                </a:moveTo>
                <a:cubicBezTo>
                  <a:pt x="129427" y="107787"/>
                  <a:pt x="132867" y="108308"/>
                  <a:pt x="135809" y="110203"/>
                </a:cubicBezTo>
                <a:lnTo>
                  <a:pt x="466717" y="325367"/>
                </a:lnTo>
                <a:lnTo>
                  <a:pt x="463111" y="306324"/>
                </a:lnTo>
                <a:cubicBezTo>
                  <a:pt x="461877" y="299502"/>
                  <a:pt x="466337" y="292870"/>
                  <a:pt x="473265" y="291638"/>
                </a:cubicBezTo>
                <a:cubicBezTo>
                  <a:pt x="480098" y="290312"/>
                  <a:pt x="486740" y="294860"/>
                  <a:pt x="487974" y="301681"/>
                </a:cubicBezTo>
                <a:lnTo>
                  <a:pt x="496894" y="349148"/>
                </a:lnTo>
                <a:cubicBezTo>
                  <a:pt x="497084" y="349811"/>
                  <a:pt x="497179" y="350474"/>
                  <a:pt x="497274" y="351232"/>
                </a:cubicBezTo>
                <a:cubicBezTo>
                  <a:pt x="497274" y="351232"/>
                  <a:pt x="497274" y="351232"/>
                  <a:pt x="497274" y="351327"/>
                </a:cubicBezTo>
                <a:cubicBezTo>
                  <a:pt x="497274" y="351611"/>
                  <a:pt x="497274" y="351896"/>
                  <a:pt x="497274" y="352180"/>
                </a:cubicBezTo>
                <a:cubicBezTo>
                  <a:pt x="497274" y="352464"/>
                  <a:pt x="497274" y="352748"/>
                  <a:pt x="497274" y="353033"/>
                </a:cubicBezTo>
                <a:cubicBezTo>
                  <a:pt x="497274" y="353127"/>
                  <a:pt x="497274" y="353127"/>
                  <a:pt x="497274" y="353127"/>
                </a:cubicBezTo>
                <a:cubicBezTo>
                  <a:pt x="496800" y="358717"/>
                  <a:pt x="492719" y="363549"/>
                  <a:pt x="487025" y="364686"/>
                </a:cubicBezTo>
                <a:lnTo>
                  <a:pt x="437299" y="374161"/>
                </a:lnTo>
                <a:cubicBezTo>
                  <a:pt x="436445" y="374350"/>
                  <a:pt x="435685" y="374350"/>
                  <a:pt x="434926" y="374350"/>
                </a:cubicBezTo>
                <a:cubicBezTo>
                  <a:pt x="428948" y="374350"/>
                  <a:pt x="423633" y="370181"/>
                  <a:pt x="422495" y="364118"/>
                </a:cubicBezTo>
                <a:cubicBezTo>
                  <a:pt x="421166" y="357296"/>
                  <a:pt x="425626" y="350664"/>
                  <a:pt x="432554" y="349338"/>
                </a:cubicBezTo>
                <a:lnTo>
                  <a:pt x="451628" y="345737"/>
                </a:lnTo>
                <a:lnTo>
                  <a:pt x="121954" y="131426"/>
                </a:lnTo>
                <a:cubicBezTo>
                  <a:pt x="116070" y="127636"/>
                  <a:pt x="114457" y="119772"/>
                  <a:pt x="118253" y="113898"/>
                </a:cubicBezTo>
                <a:cubicBezTo>
                  <a:pt x="120151" y="111008"/>
                  <a:pt x="123069" y="109137"/>
                  <a:pt x="126248" y="108462"/>
                </a:cubicBezTo>
                <a:close/>
                <a:moveTo>
                  <a:pt x="12622" y="0"/>
                </a:moveTo>
                <a:cubicBezTo>
                  <a:pt x="19644" y="0"/>
                  <a:pt x="25338" y="5590"/>
                  <a:pt x="25338" y="12602"/>
                </a:cubicBezTo>
                <a:lnTo>
                  <a:pt x="25338" y="557525"/>
                </a:lnTo>
                <a:lnTo>
                  <a:pt x="56750" y="557525"/>
                </a:lnTo>
                <a:lnTo>
                  <a:pt x="56750" y="234702"/>
                </a:lnTo>
                <a:cubicBezTo>
                  <a:pt x="56750" y="227691"/>
                  <a:pt x="62444" y="222006"/>
                  <a:pt x="69466" y="222006"/>
                </a:cubicBezTo>
                <a:lnTo>
                  <a:pt x="130961" y="222006"/>
                </a:lnTo>
                <a:cubicBezTo>
                  <a:pt x="137984" y="222006"/>
                  <a:pt x="143583" y="227691"/>
                  <a:pt x="143583" y="234702"/>
                </a:cubicBezTo>
                <a:lnTo>
                  <a:pt x="143583" y="557525"/>
                </a:lnTo>
                <a:lnTo>
                  <a:pt x="175089" y="557525"/>
                </a:lnTo>
                <a:lnTo>
                  <a:pt x="175089" y="333908"/>
                </a:lnTo>
                <a:cubicBezTo>
                  <a:pt x="175089" y="326897"/>
                  <a:pt x="180783" y="321212"/>
                  <a:pt x="187711" y="321212"/>
                </a:cubicBezTo>
                <a:lnTo>
                  <a:pt x="249301" y="321212"/>
                </a:lnTo>
                <a:cubicBezTo>
                  <a:pt x="256228" y="321212"/>
                  <a:pt x="261922" y="326897"/>
                  <a:pt x="261922" y="333908"/>
                </a:cubicBezTo>
                <a:lnTo>
                  <a:pt x="261922" y="557525"/>
                </a:lnTo>
                <a:lnTo>
                  <a:pt x="293429" y="557525"/>
                </a:lnTo>
                <a:lnTo>
                  <a:pt x="293429" y="395308"/>
                </a:lnTo>
                <a:cubicBezTo>
                  <a:pt x="293429" y="388297"/>
                  <a:pt x="299028" y="382706"/>
                  <a:pt x="306051" y="382706"/>
                </a:cubicBezTo>
                <a:lnTo>
                  <a:pt x="367545" y="382706"/>
                </a:lnTo>
                <a:cubicBezTo>
                  <a:pt x="374568" y="382706"/>
                  <a:pt x="380262" y="388297"/>
                  <a:pt x="380262" y="395308"/>
                </a:cubicBezTo>
                <a:lnTo>
                  <a:pt x="380262" y="557525"/>
                </a:lnTo>
                <a:lnTo>
                  <a:pt x="402184" y="557525"/>
                </a:lnTo>
                <a:lnTo>
                  <a:pt x="402184" y="451970"/>
                </a:lnTo>
                <a:cubicBezTo>
                  <a:pt x="402184" y="445053"/>
                  <a:pt x="407878" y="439368"/>
                  <a:pt x="414900" y="439368"/>
                </a:cubicBezTo>
                <a:lnTo>
                  <a:pt x="476395" y="439368"/>
                </a:lnTo>
                <a:cubicBezTo>
                  <a:pt x="483417" y="439368"/>
                  <a:pt x="489016" y="445053"/>
                  <a:pt x="489016" y="451970"/>
                </a:cubicBezTo>
                <a:lnTo>
                  <a:pt x="489016" y="557525"/>
                </a:lnTo>
                <a:lnTo>
                  <a:pt x="594734" y="557525"/>
                </a:lnTo>
                <a:cubicBezTo>
                  <a:pt x="601662" y="557525"/>
                  <a:pt x="607356" y="563115"/>
                  <a:pt x="607356" y="570127"/>
                </a:cubicBezTo>
                <a:cubicBezTo>
                  <a:pt x="607356" y="577139"/>
                  <a:pt x="601662" y="582729"/>
                  <a:pt x="594734" y="582729"/>
                </a:cubicBezTo>
                <a:lnTo>
                  <a:pt x="476395" y="582729"/>
                </a:lnTo>
                <a:lnTo>
                  <a:pt x="414900" y="582729"/>
                </a:lnTo>
                <a:lnTo>
                  <a:pt x="367545" y="582729"/>
                </a:lnTo>
                <a:lnTo>
                  <a:pt x="306051" y="582729"/>
                </a:lnTo>
                <a:lnTo>
                  <a:pt x="249301" y="582729"/>
                </a:lnTo>
                <a:lnTo>
                  <a:pt x="187711" y="582729"/>
                </a:lnTo>
                <a:lnTo>
                  <a:pt x="130961" y="582729"/>
                </a:lnTo>
                <a:lnTo>
                  <a:pt x="69466" y="582729"/>
                </a:lnTo>
                <a:lnTo>
                  <a:pt x="12622" y="582729"/>
                </a:lnTo>
                <a:cubicBezTo>
                  <a:pt x="5694" y="582729"/>
                  <a:pt x="0" y="577139"/>
                  <a:pt x="0" y="570127"/>
                </a:cubicBezTo>
                <a:lnTo>
                  <a:pt x="0" y="12602"/>
                </a:lnTo>
                <a:cubicBezTo>
                  <a:pt x="0" y="5590"/>
                  <a:pt x="5694" y="0"/>
                  <a:pt x="126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5" name="îŝḷîḓé-Rectangle 9"/>
          <p:cNvSpPr/>
          <p:nvPr/>
        </p:nvSpPr>
        <p:spPr>
          <a:xfrm>
            <a:off x="5644809" y="4207526"/>
            <a:ext cx="262114" cy="267944"/>
          </a:xfrm>
          <a:custGeom>
            <a:avLst/>
            <a:gdLst>
              <a:gd name="connsiteX0" fmla="*/ 59789 w 593384"/>
              <a:gd name="connsiteY0" fmla="*/ 323835 h 606580"/>
              <a:gd name="connsiteX1" fmla="*/ 44670 w 593384"/>
              <a:gd name="connsiteY1" fmla="*/ 338857 h 606580"/>
              <a:gd name="connsiteX2" fmla="*/ 44670 w 593384"/>
              <a:gd name="connsiteY2" fmla="*/ 477027 h 606580"/>
              <a:gd name="connsiteX3" fmla="*/ 59713 w 593384"/>
              <a:gd name="connsiteY3" fmla="*/ 492048 h 606580"/>
              <a:gd name="connsiteX4" fmla="*/ 386834 w 593384"/>
              <a:gd name="connsiteY4" fmla="*/ 492048 h 606580"/>
              <a:gd name="connsiteX5" fmla="*/ 402946 w 593384"/>
              <a:gd name="connsiteY5" fmla="*/ 508138 h 606580"/>
              <a:gd name="connsiteX6" fmla="*/ 402946 w 593384"/>
              <a:gd name="connsiteY6" fmla="*/ 545959 h 606580"/>
              <a:gd name="connsiteX7" fmla="*/ 419058 w 593384"/>
              <a:gd name="connsiteY7" fmla="*/ 561972 h 606580"/>
              <a:gd name="connsiteX8" fmla="*/ 429137 w 593384"/>
              <a:gd name="connsiteY8" fmla="*/ 558388 h 606580"/>
              <a:gd name="connsiteX9" fmla="*/ 543981 w 593384"/>
              <a:gd name="connsiteY9" fmla="*/ 464369 h 606580"/>
              <a:gd name="connsiteX10" fmla="*/ 544897 w 593384"/>
              <a:gd name="connsiteY10" fmla="*/ 463606 h 606580"/>
              <a:gd name="connsiteX11" fmla="*/ 544897 w 593384"/>
              <a:gd name="connsiteY11" fmla="*/ 445000 h 606580"/>
              <a:gd name="connsiteX12" fmla="*/ 543904 w 593384"/>
              <a:gd name="connsiteY12" fmla="*/ 444162 h 606580"/>
              <a:gd name="connsiteX13" fmla="*/ 427533 w 593384"/>
              <a:gd name="connsiteY13" fmla="*/ 349990 h 606580"/>
              <a:gd name="connsiteX14" fmla="*/ 418065 w 593384"/>
              <a:gd name="connsiteY14" fmla="*/ 346634 h 606580"/>
              <a:gd name="connsiteX15" fmla="*/ 402946 w 593384"/>
              <a:gd name="connsiteY15" fmla="*/ 361656 h 606580"/>
              <a:gd name="connsiteX16" fmla="*/ 402946 w 593384"/>
              <a:gd name="connsiteY16" fmla="*/ 400469 h 606580"/>
              <a:gd name="connsiteX17" fmla="*/ 386834 w 593384"/>
              <a:gd name="connsiteY17" fmla="*/ 416482 h 606580"/>
              <a:gd name="connsiteX18" fmla="*/ 136453 w 593384"/>
              <a:gd name="connsiteY18" fmla="*/ 416482 h 606580"/>
              <a:gd name="connsiteX19" fmla="*/ 120342 w 593384"/>
              <a:gd name="connsiteY19" fmla="*/ 400469 h 606580"/>
              <a:gd name="connsiteX20" fmla="*/ 120342 w 593384"/>
              <a:gd name="connsiteY20" fmla="*/ 376602 h 606580"/>
              <a:gd name="connsiteX21" fmla="*/ 113469 w 593384"/>
              <a:gd name="connsiteY21" fmla="*/ 362342 h 606580"/>
              <a:gd name="connsiteX22" fmla="*/ 69105 w 593384"/>
              <a:gd name="connsiteY22" fmla="*/ 327114 h 606580"/>
              <a:gd name="connsiteX23" fmla="*/ 59789 w 593384"/>
              <a:gd name="connsiteY23" fmla="*/ 323835 h 606580"/>
              <a:gd name="connsiteX24" fmla="*/ 59757 w 593384"/>
              <a:gd name="connsiteY24" fmla="*/ 323324 h 606580"/>
              <a:gd name="connsiteX25" fmla="*/ 69379 w 593384"/>
              <a:gd name="connsiteY25" fmla="*/ 326755 h 606580"/>
              <a:gd name="connsiteX26" fmla="*/ 113750 w 593384"/>
              <a:gd name="connsiteY26" fmla="*/ 361977 h 606580"/>
              <a:gd name="connsiteX27" fmla="*/ 120852 w 593384"/>
              <a:gd name="connsiteY27" fmla="*/ 376615 h 606580"/>
              <a:gd name="connsiteX28" fmla="*/ 120852 w 593384"/>
              <a:gd name="connsiteY28" fmla="*/ 400477 h 606580"/>
              <a:gd name="connsiteX29" fmla="*/ 136431 w 593384"/>
              <a:gd name="connsiteY29" fmla="*/ 416030 h 606580"/>
              <a:gd name="connsiteX30" fmla="*/ 386846 w 593384"/>
              <a:gd name="connsiteY30" fmla="*/ 416030 h 606580"/>
              <a:gd name="connsiteX31" fmla="*/ 402425 w 593384"/>
              <a:gd name="connsiteY31" fmla="*/ 400477 h 606580"/>
              <a:gd name="connsiteX32" fmla="*/ 402425 w 593384"/>
              <a:gd name="connsiteY32" fmla="*/ 361672 h 606580"/>
              <a:gd name="connsiteX33" fmla="*/ 418081 w 593384"/>
              <a:gd name="connsiteY33" fmla="*/ 346119 h 606580"/>
              <a:gd name="connsiteX34" fmla="*/ 427856 w 593384"/>
              <a:gd name="connsiteY34" fmla="*/ 349626 h 606580"/>
              <a:gd name="connsiteX35" fmla="*/ 544319 w 593384"/>
              <a:gd name="connsiteY35" fmla="*/ 443781 h 606580"/>
              <a:gd name="connsiteX36" fmla="*/ 545312 w 593384"/>
              <a:gd name="connsiteY36" fmla="*/ 444696 h 606580"/>
              <a:gd name="connsiteX37" fmla="*/ 545236 w 593384"/>
              <a:gd name="connsiteY37" fmla="*/ 463908 h 606580"/>
              <a:gd name="connsiteX38" fmla="*/ 544319 w 593384"/>
              <a:gd name="connsiteY38" fmla="*/ 464746 h 606580"/>
              <a:gd name="connsiteX39" fmla="*/ 429460 w 593384"/>
              <a:gd name="connsiteY39" fmla="*/ 558748 h 606580"/>
              <a:gd name="connsiteX40" fmla="*/ 419074 w 593384"/>
              <a:gd name="connsiteY40" fmla="*/ 562484 h 606580"/>
              <a:gd name="connsiteX41" fmla="*/ 402425 w 593384"/>
              <a:gd name="connsiteY41" fmla="*/ 545940 h 606580"/>
              <a:gd name="connsiteX42" fmla="*/ 402425 w 593384"/>
              <a:gd name="connsiteY42" fmla="*/ 508126 h 606580"/>
              <a:gd name="connsiteX43" fmla="*/ 386846 w 593384"/>
              <a:gd name="connsiteY43" fmla="*/ 492573 h 606580"/>
              <a:gd name="connsiteX44" fmla="*/ 59680 w 593384"/>
              <a:gd name="connsiteY44" fmla="*/ 492573 h 606580"/>
              <a:gd name="connsiteX45" fmla="*/ 44101 w 593384"/>
              <a:gd name="connsiteY45" fmla="*/ 477021 h 606580"/>
              <a:gd name="connsiteX46" fmla="*/ 44101 w 593384"/>
              <a:gd name="connsiteY46" fmla="*/ 338877 h 606580"/>
              <a:gd name="connsiteX47" fmla="*/ 59757 w 593384"/>
              <a:gd name="connsiteY47" fmla="*/ 323324 h 606580"/>
              <a:gd name="connsiteX48" fmla="*/ 59789 w 593384"/>
              <a:gd name="connsiteY48" fmla="*/ 322767 h 606580"/>
              <a:gd name="connsiteX49" fmla="*/ 43677 w 593384"/>
              <a:gd name="connsiteY49" fmla="*/ 338857 h 606580"/>
              <a:gd name="connsiteX50" fmla="*/ 43677 w 593384"/>
              <a:gd name="connsiteY50" fmla="*/ 477027 h 606580"/>
              <a:gd name="connsiteX51" fmla="*/ 59713 w 593384"/>
              <a:gd name="connsiteY51" fmla="*/ 493116 h 606580"/>
              <a:gd name="connsiteX52" fmla="*/ 386834 w 593384"/>
              <a:gd name="connsiteY52" fmla="*/ 493116 h 606580"/>
              <a:gd name="connsiteX53" fmla="*/ 401953 w 593384"/>
              <a:gd name="connsiteY53" fmla="*/ 508138 h 606580"/>
              <a:gd name="connsiteX54" fmla="*/ 401953 w 593384"/>
              <a:gd name="connsiteY54" fmla="*/ 545959 h 606580"/>
              <a:gd name="connsiteX55" fmla="*/ 419058 w 593384"/>
              <a:gd name="connsiteY55" fmla="*/ 563040 h 606580"/>
              <a:gd name="connsiteX56" fmla="*/ 429748 w 593384"/>
              <a:gd name="connsiteY56" fmla="*/ 559151 h 606580"/>
              <a:gd name="connsiteX57" fmla="*/ 544592 w 593384"/>
              <a:gd name="connsiteY57" fmla="*/ 465131 h 606580"/>
              <a:gd name="connsiteX58" fmla="*/ 545584 w 593384"/>
              <a:gd name="connsiteY58" fmla="*/ 464292 h 606580"/>
              <a:gd name="connsiteX59" fmla="*/ 545584 w 593384"/>
              <a:gd name="connsiteY59" fmla="*/ 444314 h 606580"/>
              <a:gd name="connsiteX60" fmla="*/ 544592 w 593384"/>
              <a:gd name="connsiteY60" fmla="*/ 443399 h 606580"/>
              <a:gd name="connsiteX61" fmla="*/ 428144 w 593384"/>
              <a:gd name="connsiteY61" fmla="*/ 349227 h 606580"/>
              <a:gd name="connsiteX62" fmla="*/ 418065 w 593384"/>
              <a:gd name="connsiteY62" fmla="*/ 345567 h 606580"/>
              <a:gd name="connsiteX63" fmla="*/ 401953 w 593384"/>
              <a:gd name="connsiteY63" fmla="*/ 361656 h 606580"/>
              <a:gd name="connsiteX64" fmla="*/ 401953 w 593384"/>
              <a:gd name="connsiteY64" fmla="*/ 400469 h 606580"/>
              <a:gd name="connsiteX65" fmla="*/ 386834 w 593384"/>
              <a:gd name="connsiteY65" fmla="*/ 415491 h 606580"/>
              <a:gd name="connsiteX66" fmla="*/ 136453 w 593384"/>
              <a:gd name="connsiteY66" fmla="*/ 415491 h 606580"/>
              <a:gd name="connsiteX67" fmla="*/ 121334 w 593384"/>
              <a:gd name="connsiteY67" fmla="*/ 400469 h 606580"/>
              <a:gd name="connsiteX68" fmla="*/ 121334 w 593384"/>
              <a:gd name="connsiteY68" fmla="*/ 376602 h 606580"/>
              <a:gd name="connsiteX69" fmla="*/ 114080 w 593384"/>
              <a:gd name="connsiteY69" fmla="*/ 361580 h 606580"/>
              <a:gd name="connsiteX70" fmla="*/ 69716 w 593384"/>
              <a:gd name="connsiteY70" fmla="*/ 326351 h 606580"/>
              <a:gd name="connsiteX71" fmla="*/ 59789 w 593384"/>
              <a:gd name="connsiteY71" fmla="*/ 322767 h 606580"/>
              <a:gd name="connsiteX72" fmla="*/ 59789 w 593384"/>
              <a:gd name="connsiteY72" fmla="*/ 280218 h 606580"/>
              <a:gd name="connsiteX73" fmla="*/ 96289 w 593384"/>
              <a:gd name="connsiteY73" fmla="*/ 293029 h 606580"/>
              <a:gd name="connsiteX74" fmla="*/ 140653 w 593384"/>
              <a:gd name="connsiteY74" fmla="*/ 328258 h 606580"/>
              <a:gd name="connsiteX75" fmla="*/ 157834 w 593384"/>
              <a:gd name="connsiteY75" fmla="*/ 349761 h 606580"/>
              <a:gd name="connsiteX76" fmla="*/ 163790 w 593384"/>
              <a:gd name="connsiteY76" fmla="*/ 372484 h 606580"/>
              <a:gd name="connsiteX77" fmla="*/ 163866 w 593384"/>
              <a:gd name="connsiteY77" fmla="*/ 372942 h 606580"/>
              <a:gd name="connsiteX78" fmla="*/ 359345 w 593384"/>
              <a:gd name="connsiteY78" fmla="*/ 372942 h 606580"/>
              <a:gd name="connsiteX79" fmla="*/ 359345 w 593384"/>
              <a:gd name="connsiteY79" fmla="*/ 361656 h 606580"/>
              <a:gd name="connsiteX80" fmla="*/ 364308 w 593384"/>
              <a:gd name="connsiteY80" fmla="*/ 337942 h 606580"/>
              <a:gd name="connsiteX81" fmla="*/ 377671 w 593384"/>
              <a:gd name="connsiteY81" fmla="*/ 319107 h 606580"/>
              <a:gd name="connsiteX82" fmla="*/ 418065 w 593384"/>
              <a:gd name="connsiteY82" fmla="*/ 303018 h 606580"/>
              <a:gd name="connsiteX83" fmla="*/ 454946 w 593384"/>
              <a:gd name="connsiteY83" fmla="*/ 316133 h 606580"/>
              <a:gd name="connsiteX84" fmla="*/ 571393 w 593384"/>
              <a:gd name="connsiteY84" fmla="*/ 410305 h 606580"/>
              <a:gd name="connsiteX85" fmla="*/ 575822 w 593384"/>
              <a:gd name="connsiteY85" fmla="*/ 414271 h 606580"/>
              <a:gd name="connsiteX86" fmla="*/ 575670 w 593384"/>
              <a:gd name="connsiteY86" fmla="*/ 494412 h 606580"/>
              <a:gd name="connsiteX87" fmla="*/ 571623 w 593384"/>
              <a:gd name="connsiteY87" fmla="*/ 498072 h 606580"/>
              <a:gd name="connsiteX88" fmla="*/ 456779 w 593384"/>
              <a:gd name="connsiteY88" fmla="*/ 592016 h 606580"/>
              <a:gd name="connsiteX89" fmla="*/ 419058 w 593384"/>
              <a:gd name="connsiteY89" fmla="*/ 605589 h 606580"/>
              <a:gd name="connsiteX90" fmla="*/ 377976 w 593384"/>
              <a:gd name="connsiteY90" fmla="*/ 589271 h 606580"/>
              <a:gd name="connsiteX91" fmla="*/ 364385 w 593384"/>
              <a:gd name="connsiteY91" fmla="*/ 570131 h 606580"/>
              <a:gd name="connsiteX92" fmla="*/ 359345 w 593384"/>
              <a:gd name="connsiteY92" fmla="*/ 545959 h 606580"/>
              <a:gd name="connsiteX93" fmla="*/ 359345 w 593384"/>
              <a:gd name="connsiteY93" fmla="*/ 535665 h 606580"/>
              <a:gd name="connsiteX94" fmla="*/ 59713 w 593384"/>
              <a:gd name="connsiteY94" fmla="*/ 535665 h 606580"/>
              <a:gd name="connsiteX95" fmla="*/ 1069 w 593384"/>
              <a:gd name="connsiteY95" fmla="*/ 477027 h 606580"/>
              <a:gd name="connsiteX96" fmla="*/ 1069 w 593384"/>
              <a:gd name="connsiteY96" fmla="*/ 338857 h 606580"/>
              <a:gd name="connsiteX97" fmla="*/ 6032 w 593384"/>
              <a:gd name="connsiteY97" fmla="*/ 315142 h 606580"/>
              <a:gd name="connsiteX98" fmla="*/ 19395 w 593384"/>
              <a:gd name="connsiteY98" fmla="*/ 296308 h 606580"/>
              <a:gd name="connsiteX99" fmla="*/ 59789 w 593384"/>
              <a:gd name="connsiteY99" fmla="*/ 280218 h 606580"/>
              <a:gd name="connsiteX100" fmla="*/ 59757 w 593384"/>
              <a:gd name="connsiteY100" fmla="*/ 279792 h 606580"/>
              <a:gd name="connsiteX101" fmla="*/ 18975 w 593384"/>
              <a:gd name="connsiteY101" fmla="*/ 295955 h 606580"/>
              <a:gd name="connsiteX102" fmla="*/ 5534 w 593384"/>
              <a:gd name="connsiteY102" fmla="*/ 315014 h 606580"/>
              <a:gd name="connsiteX103" fmla="*/ 494 w 593384"/>
              <a:gd name="connsiteY103" fmla="*/ 338877 h 606580"/>
              <a:gd name="connsiteX104" fmla="*/ 494 w 593384"/>
              <a:gd name="connsiteY104" fmla="*/ 477021 h 606580"/>
              <a:gd name="connsiteX105" fmla="*/ 59680 w 593384"/>
              <a:gd name="connsiteY105" fmla="*/ 536105 h 606580"/>
              <a:gd name="connsiteX106" fmla="*/ 358818 w 593384"/>
              <a:gd name="connsiteY106" fmla="*/ 536105 h 606580"/>
              <a:gd name="connsiteX107" fmla="*/ 358818 w 593384"/>
              <a:gd name="connsiteY107" fmla="*/ 545940 h 606580"/>
              <a:gd name="connsiteX108" fmla="*/ 363935 w 593384"/>
              <a:gd name="connsiteY108" fmla="*/ 570260 h 606580"/>
              <a:gd name="connsiteX109" fmla="*/ 377605 w 593384"/>
              <a:gd name="connsiteY109" fmla="*/ 589625 h 606580"/>
              <a:gd name="connsiteX110" fmla="*/ 419074 w 593384"/>
              <a:gd name="connsiteY110" fmla="*/ 606016 h 606580"/>
              <a:gd name="connsiteX111" fmla="*/ 457106 w 593384"/>
              <a:gd name="connsiteY111" fmla="*/ 592446 h 606580"/>
              <a:gd name="connsiteX112" fmla="*/ 571965 w 593384"/>
              <a:gd name="connsiteY112" fmla="*/ 498444 h 606580"/>
              <a:gd name="connsiteX113" fmla="*/ 576089 w 593384"/>
              <a:gd name="connsiteY113" fmla="*/ 494784 h 606580"/>
              <a:gd name="connsiteX114" fmla="*/ 576165 w 593384"/>
              <a:gd name="connsiteY114" fmla="*/ 413895 h 606580"/>
              <a:gd name="connsiteX115" fmla="*/ 571736 w 593384"/>
              <a:gd name="connsiteY115" fmla="*/ 409931 h 606580"/>
              <a:gd name="connsiteX116" fmla="*/ 455273 w 593384"/>
              <a:gd name="connsiteY116" fmla="*/ 315777 h 606580"/>
              <a:gd name="connsiteX117" fmla="*/ 418081 w 593384"/>
              <a:gd name="connsiteY117" fmla="*/ 302587 h 606580"/>
              <a:gd name="connsiteX118" fmla="*/ 377300 w 593384"/>
              <a:gd name="connsiteY118" fmla="*/ 318750 h 606580"/>
              <a:gd name="connsiteX119" fmla="*/ 363859 w 593384"/>
              <a:gd name="connsiteY119" fmla="*/ 337733 h 606580"/>
              <a:gd name="connsiteX120" fmla="*/ 358818 w 593384"/>
              <a:gd name="connsiteY120" fmla="*/ 361672 h 606580"/>
              <a:gd name="connsiteX121" fmla="*/ 358818 w 593384"/>
              <a:gd name="connsiteY121" fmla="*/ 372422 h 606580"/>
              <a:gd name="connsiteX122" fmla="*/ 164306 w 593384"/>
              <a:gd name="connsiteY122" fmla="*/ 372422 h 606580"/>
              <a:gd name="connsiteX123" fmla="*/ 158273 w 593384"/>
              <a:gd name="connsiteY123" fmla="*/ 349550 h 606580"/>
              <a:gd name="connsiteX124" fmla="*/ 140937 w 593384"/>
              <a:gd name="connsiteY124" fmla="*/ 327898 h 606580"/>
              <a:gd name="connsiteX125" fmla="*/ 96566 w 593384"/>
              <a:gd name="connsiteY125" fmla="*/ 292676 h 606580"/>
              <a:gd name="connsiteX126" fmla="*/ 59757 w 593384"/>
              <a:gd name="connsiteY126" fmla="*/ 279792 h 606580"/>
              <a:gd name="connsiteX127" fmla="*/ 59789 w 593384"/>
              <a:gd name="connsiteY127" fmla="*/ 279227 h 606580"/>
              <a:gd name="connsiteX128" fmla="*/ 96899 w 593384"/>
              <a:gd name="connsiteY128" fmla="*/ 292266 h 606580"/>
              <a:gd name="connsiteX129" fmla="*/ 141264 w 593384"/>
              <a:gd name="connsiteY129" fmla="*/ 327495 h 606580"/>
              <a:gd name="connsiteX130" fmla="*/ 158750 w 593384"/>
              <a:gd name="connsiteY130" fmla="*/ 349303 h 606580"/>
              <a:gd name="connsiteX131" fmla="*/ 164782 w 593384"/>
              <a:gd name="connsiteY131" fmla="*/ 371950 h 606580"/>
              <a:gd name="connsiteX132" fmla="*/ 358276 w 593384"/>
              <a:gd name="connsiteY132" fmla="*/ 371950 h 606580"/>
              <a:gd name="connsiteX133" fmla="*/ 358276 w 593384"/>
              <a:gd name="connsiteY133" fmla="*/ 361656 h 606580"/>
              <a:gd name="connsiteX134" fmla="*/ 363392 w 593384"/>
              <a:gd name="connsiteY134" fmla="*/ 337560 h 606580"/>
              <a:gd name="connsiteX135" fmla="*/ 376984 w 593384"/>
              <a:gd name="connsiteY135" fmla="*/ 318345 h 606580"/>
              <a:gd name="connsiteX136" fmla="*/ 418065 w 593384"/>
              <a:gd name="connsiteY136" fmla="*/ 302027 h 606580"/>
              <a:gd name="connsiteX137" fmla="*/ 455557 w 593384"/>
              <a:gd name="connsiteY137" fmla="*/ 315371 h 606580"/>
              <a:gd name="connsiteX138" fmla="*/ 572004 w 593384"/>
              <a:gd name="connsiteY138" fmla="*/ 409543 h 606580"/>
              <a:gd name="connsiteX139" fmla="*/ 576510 w 593384"/>
              <a:gd name="connsiteY139" fmla="*/ 413584 h 606580"/>
              <a:gd name="connsiteX140" fmla="*/ 576357 w 593384"/>
              <a:gd name="connsiteY140" fmla="*/ 495099 h 606580"/>
              <a:gd name="connsiteX141" fmla="*/ 572233 w 593384"/>
              <a:gd name="connsiteY141" fmla="*/ 498835 h 606580"/>
              <a:gd name="connsiteX142" fmla="*/ 457390 w 593384"/>
              <a:gd name="connsiteY142" fmla="*/ 592855 h 606580"/>
              <a:gd name="connsiteX143" fmla="*/ 419058 w 593384"/>
              <a:gd name="connsiteY143" fmla="*/ 606580 h 606580"/>
              <a:gd name="connsiteX144" fmla="*/ 377289 w 593384"/>
              <a:gd name="connsiteY144" fmla="*/ 589957 h 606580"/>
              <a:gd name="connsiteX145" fmla="*/ 363468 w 593384"/>
              <a:gd name="connsiteY145" fmla="*/ 570512 h 606580"/>
              <a:gd name="connsiteX146" fmla="*/ 358276 w 593384"/>
              <a:gd name="connsiteY146" fmla="*/ 545959 h 606580"/>
              <a:gd name="connsiteX147" fmla="*/ 358276 w 593384"/>
              <a:gd name="connsiteY147" fmla="*/ 536656 h 606580"/>
              <a:gd name="connsiteX148" fmla="*/ 59713 w 593384"/>
              <a:gd name="connsiteY148" fmla="*/ 536656 h 606580"/>
              <a:gd name="connsiteX149" fmla="*/ 0 w 593384"/>
              <a:gd name="connsiteY149" fmla="*/ 477027 h 606580"/>
              <a:gd name="connsiteX150" fmla="*/ 0 w 593384"/>
              <a:gd name="connsiteY150" fmla="*/ 338857 h 606580"/>
              <a:gd name="connsiteX151" fmla="*/ 5116 w 593384"/>
              <a:gd name="connsiteY151" fmla="*/ 314761 h 606580"/>
              <a:gd name="connsiteX152" fmla="*/ 18632 w 593384"/>
              <a:gd name="connsiteY152" fmla="*/ 295621 h 606580"/>
              <a:gd name="connsiteX153" fmla="*/ 59789 w 593384"/>
              <a:gd name="connsiteY153" fmla="*/ 279227 h 606580"/>
              <a:gd name="connsiteX154" fmla="*/ 174327 w 593384"/>
              <a:gd name="connsiteY154" fmla="*/ 44608 h 606580"/>
              <a:gd name="connsiteX155" fmla="*/ 164247 w 593384"/>
              <a:gd name="connsiteY155" fmla="*/ 48192 h 606580"/>
              <a:gd name="connsiteX156" fmla="*/ 49403 w 593384"/>
              <a:gd name="connsiteY156" fmla="*/ 142211 h 606580"/>
              <a:gd name="connsiteX157" fmla="*/ 48487 w 593384"/>
              <a:gd name="connsiteY157" fmla="*/ 142974 h 606580"/>
              <a:gd name="connsiteX158" fmla="*/ 48487 w 593384"/>
              <a:gd name="connsiteY158" fmla="*/ 161580 h 606580"/>
              <a:gd name="connsiteX159" fmla="*/ 49480 w 593384"/>
              <a:gd name="connsiteY159" fmla="*/ 162418 h 606580"/>
              <a:gd name="connsiteX160" fmla="*/ 165851 w 593384"/>
              <a:gd name="connsiteY160" fmla="*/ 256590 h 606580"/>
              <a:gd name="connsiteX161" fmla="*/ 175319 w 593384"/>
              <a:gd name="connsiteY161" fmla="*/ 259946 h 606580"/>
              <a:gd name="connsiteX162" fmla="*/ 190438 w 593384"/>
              <a:gd name="connsiteY162" fmla="*/ 244924 h 606580"/>
              <a:gd name="connsiteX163" fmla="*/ 190438 w 593384"/>
              <a:gd name="connsiteY163" fmla="*/ 206111 h 606580"/>
              <a:gd name="connsiteX164" fmla="*/ 206550 w 593384"/>
              <a:gd name="connsiteY164" fmla="*/ 190098 h 606580"/>
              <a:gd name="connsiteX165" fmla="*/ 456931 w 593384"/>
              <a:gd name="connsiteY165" fmla="*/ 190098 h 606580"/>
              <a:gd name="connsiteX166" fmla="*/ 473042 w 593384"/>
              <a:gd name="connsiteY166" fmla="*/ 206111 h 606580"/>
              <a:gd name="connsiteX167" fmla="*/ 473042 w 593384"/>
              <a:gd name="connsiteY167" fmla="*/ 229978 h 606580"/>
              <a:gd name="connsiteX168" fmla="*/ 479915 w 593384"/>
              <a:gd name="connsiteY168" fmla="*/ 244238 h 606580"/>
              <a:gd name="connsiteX169" fmla="*/ 524279 w 593384"/>
              <a:gd name="connsiteY169" fmla="*/ 279466 h 606580"/>
              <a:gd name="connsiteX170" fmla="*/ 533595 w 593384"/>
              <a:gd name="connsiteY170" fmla="*/ 282745 h 606580"/>
              <a:gd name="connsiteX171" fmla="*/ 548714 w 593384"/>
              <a:gd name="connsiteY171" fmla="*/ 267723 h 606580"/>
              <a:gd name="connsiteX172" fmla="*/ 548714 w 593384"/>
              <a:gd name="connsiteY172" fmla="*/ 129553 h 606580"/>
              <a:gd name="connsiteX173" fmla="*/ 533671 w 593384"/>
              <a:gd name="connsiteY173" fmla="*/ 114532 h 606580"/>
              <a:gd name="connsiteX174" fmla="*/ 206550 w 593384"/>
              <a:gd name="connsiteY174" fmla="*/ 114532 h 606580"/>
              <a:gd name="connsiteX175" fmla="*/ 190438 w 593384"/>
              <a:gd name="connsiteY175" fmla="*/ 98442 h 606580"/>
              <a:gd name="connsiteX176" fmla="*/ 190438 w 593384"/>
              <a:gd name="connsiteY176" fmla="*/ 60621 h 606580"/>
              <a:gd name="connsiteX177" fmla="*/ 174327 w 593384"/>
              <a:gd name="connsiteY177" fmla="*/ 44608 h 606580"/>
              <a:gd name="connsiteX178" fmla="*/ 174289 w 593384"/>
              <a:gd name="connsiteY178" fmla="*/ 44097 h 606580"/>
              <a:gd name="connsiteX179" fmla="*/ 190936 w 593384"/>
              <a:gd name="connsiteY179" fmla="*/ 60641 h 606580"/>
              <a:gd name="connsiteX180" fmla="*/ 190936 w 593384"/>
              <a:gd name="connsiteY180" fmla="*/ 98455 h 606580"/>
              <a:gd name="connsiteX181" fmla="*/ 206513 w 593384"/>
              <a:gd name="connsiteY181" fmla="*/ 114008 h 606580"/>
              <a:gd name="connsiteX182" fmla="*/ 533641 w 593384"/>
              <a:gd name="connsiteY182" fmla="*/ 114008 h 606580"/>
              <a:gd name="connsiteX183" fmla="*/ 549218 w 593384"/>
              <a:gd name="connsiteY183" fmla="*/ 129560 h 606580"/>
              <a:gd name="connsiteX184" fmla="*/ 549218 w 593384"/>
              <a:gd name="connsiteY184" fmla="*/ 267704 h 606580"/>
              <a:gd name="connsiteX185" fmla="*/ 533564 w 593384"/>
              <a:gd name="connsiteY185" fmla="*/ 283257 h 606580"/>
              <a:gd name="connsiteX186" fmla="*/ 523943 w 593384"/>
              <a:gd name="connsiteY186" fmla="*/ 279826 h 606580"/>
              <a:gd name="connsiteX187" fmla="*/ 479578 w 593384"/>
              <a:gd name="connsiteY187" fmla="*/ 244604 h 606580"/>
              <a:gd name="connsiteX188" fmla="*/ 472476 w 593384"/>
              <a:gd name="connsiteY188" fmla="*/ 229966 h 606580"/>
              <a:gd name="connsiteX189" fmla="*/ 472476 w 593384"/>
              <a:gd name="connsiteY189" fmla="*/ 206104 h 606580"/>
              <a:gd name="connsiteX190" fmla="*/ 456899 w 593384"/>
              <a:gd name="connsiteY190" fmla="*/ 190551 h 606580"/>
              <a:gd name="connsiteX191" fmla="*/ 206513 w 593384"/>
              <a:gd name="connsiteY191" fmla="*/ 190551 h 606580"/>
              <a:gd name="connsiteX192" fmla="*/ 190936 w 593384"/>
              <a:gd name="connsiteY192" fmla="*/ 206104 h 606580"/>
              <a:gd name="connsiteX193" fmla="*/ 190936 w 593384"/>
              <a:gd name="connsiteY193" fmla="*/ 244909 h 606580"/>
              <a:gd name="connsiteX194" fmla="*/ 175282 w 593384"/>
              <a:gd name="connsiteY194" fmla="*/ 260462 h 606580"/>
              <a:gd name="connsiteX195" fmla="*/ 165508 w 593384"/>
              <a:gd name="connsiteY195" fmla="*/ 256955 h 606580"/>
              <a:gd name="connsiteX196" fmla="*/ 49058 w 593384"/>
              <a:gd name="connsiteY196" fmla="*/ 162800 h 606580"/>
              <a:gd name="connsiteX197" fmla="*/ 48066 w 593384"/>
              <a:gd name="connsiteY197" fmla="*/ 161885 h 606580"/>
              <a:gd name="connsiteX198" fmla="*/ 48142 w 593384"/>
              <a:gd name="connsiteY198" fmla="*/ 142673 h 606580"/>
              <a:gd name="connsiteX199" fmla="*/ 49058 w 593384"/>
              <a:gd name="connsiteY199" fmla="*/ 141835 h 606580"/>
              <a:gd name="connsiteX200" fmla="*/ 163904 w 593384"/>
              <a:gd name="connsiteY200" fmla="*/ 47833 h 606580"/>
              <a:gd name="connsiteX201" fmla="*/ 174289 w 593384"/>
              <a:gd name="connsiteY201" fmla="*/ 44097 h 606580"/>
              <a:gd name="connsiteX202" fmla="*/ 174327 w 593384"/>
              <a:gd name="connsiteY202" fmla="*/ 43540 h 606580"/>
              <a:gd name="connsiteX203" fmla="*/ 163636 w 593384"/>
              <a:gd name="connsiteY203" fmla="*/ 47429 h 606580"/>
              <a:gd name="connsiteX204" fmla="*/ 48793 w 593384"/>
              <a:gd name="connsiteY204" fmla="*/ 141449 h 606580"/>
              <a:gd name="connsiteX205" fmla="*/ 47800 w 593384"/>
              <a:gd name="connsiteY205" fmla="*/ 142288 h 606580"/>
              <a:gd name="connsiteX206" fmla="*/ 47800 w 593384"/>
              <a:gd name="connsiteY206" fmla="*/ 162266 h 606580"/>
              <a:gd name="connsiteX207" fmla="*/ 48793 w 593384"/>
              <a:gd name="connsiteY207" fmla="*/ 163181 h 606580"/>
              <a:gd name="connsiteX208" fmla="*/ 165240 w 593384"/>
              <a:gd name="connsiteY208" fmla="*/ 257353 h 606580"/>
              <a:gd name="connsiteX209" fmla="*/ 175319 w 593384"/>
              <a:gd name="connsiteY209" fmla="*/ 261013 h 606580"/>
              <a:gd name="connsiteX210" fmla="*/ 191431 w 593384"/>
              <a:gd name="connsiteY210" fmla="*/ 244924 h 606580"/>
              <a:gd name="connsiteX211" fmla="*/ 191431 w 593384"/>
              <a:gd name="connsiteY211" fmla="*/ 206111 h 606580"/>
              <a:gd name="connsiteX212" fmla="*/ 206550 w 593384"/>
              <a:gd name="connsiteY212" fmla="*/ 191089 h 606580"/>
              <a:gd name="connsiteX213" fmla="*/ 456931 w 593384"/>
              <a:gd name="connsiteY213" fmla="*/ 191089 h 606580"/>
              <a:gd name="connsiteX214" fmla="*/ 472050 w 593384"/>
              <a:gd name="connsiteY214" fmla="*/ 206111 h 606580"/>
              <a:gd name="connsiteX215" fmla="*/ 472050 w 593384"/>
              <a:gd name="connsiteY215" fmla="*/ 229978 h 606580"/>
              <a:gd name="connsiteX216" fmla="*/ 479304 w 593384"/>
              <a:gd name="connsiteY216" fmla="*/ 245000 h 606580"/>
              <a:gd name="connsiteX217" fmla="*/ 523668 w 593384"/>
              <a:gd name="connsiteY217" fmla="*/ 280229 h 606580"/>
              <a:gd name="connsiteX218" fmla="*/ 533595 w 593384"/>
              <a:gd name="connsiteY218" fmla="*/ 283813 h 606580"/>
              <a:gd name="connsiteX219" fmla="*/ 549707 w 593384"/>
              <a:gd name="connsiteY219" fmla="*/ 267723 h 606580"/>
              <a:gd name="connsiteX220" fmla="*/ 549707 w 593384"/>
              <a:gd name="connsiteY220" fmla="*/ 129553 h 606580"/>
              <a:gd name="connsiteX221" fmla="*/ 533671 w 593384"/>
              <a:gd name="connsiteY221" fmla="*/ 113464 h 606580"/>
              <a:gd name="connsiteX222" fmla="*/ 206550 w 593384"/>
              <a:gd name="connsiteY222" fmla="*/ 113464 h 606580"/>
              <a:gd name="connsiteX223" fmla="*/ 191431 w 593384"/>
              <a:gd name="connsiteY223" fmla="*/ 98442 h 606580"/>
              <a:gd name="connsiteX224" fmla="*/ 191431 w 593384"/>
              <a:gd name="connsiteY224" fmla="*/ 60621 h 606580"/>
              <a:gd name="connsiteX225" fmla="*/ 174327 w 593384"/>
              <a:gd name="connsiteY225" fmla="*/ 43540 h 606580"/>
              <a:gd name="connsiteX226" fmla="*/ 174327 w 593384"/>
              <a:gd name="connsiteY226" fmla="*/ 991 h 606580"/>
              <a:gd name="connsiteX227" fmla="*/ 215408 w 593384"/>
              <a:gd name="connsiteY227" fmla="*/ 17309 h 606580"/>
              <a:gd name="connsiteX228" fmla="*/ 228999 w 593384"/>
              <a:gd name="connsiteY228" fmla="*/ 36449 h 606580"/>
              <a:gd name="connsiteX229" fmla="*/ 234039 w 593384"/>
              <a:gd name="connsiteY229" fmla="*/ 60621 h 606580"/>
              <a:gd name="connsiteX230" fmla="*/ 234039 w 593384"/>
              <a:gd name="connsiteY230" fmla="*/ 70915 h 606580"/>
              <a:gd name="connsiteX231" fmla="*/ 533671 w 593384"/>
              <a:gd name="connsiteY231" fmla="*/ 70915 h 606580"/>
              <a:gd name="connsiteX232" fmla="*/ 592315 w 593384"/>
              <a:gd name="connsiteY232" fmla="*/ 129553 h 606580"/>
              <a:gd name="connsiteX233" fmla="*/ 592315 w 593384"/>
              <a:gd name="connsiteY233" fmla="*/ 267723 h 606580"/>
              <a:gd name="connsiteX234" fmla="*/ 587352 w 593384"/>
              <a:gd name="connsiteY234" fmla="*/ 291438 h 606580"/>
              <a:gd name="connsiteX235" fmla="*/ 573989 w 593384"/>
              <a:gd name="connsiteY235" fmla="*/ 310272 h 606580"/>
              <a:gd name="connsiteX236" fmla="*/ 533595 w 593384"/>
              <a:gd name="connsiteY236" fmla="*/ 326285 h 606580"/>
              <a:gd name="connsiteX237" fmla="*/ 497095 w 593384"/>
              <a:gd name="connsiteY237" fmla="*/ 313551 h 606580"/>
              <a:gd name="connsiteX238" fmla="*/ 452731 w 593384"/>
              <a:gd name="connsiteY238" fmla="*/ 278323 h 606580"/>
              <a:gd name="connsiteX239" fmla="*/ 435550 w 593384"/>
              <a:gd name="connsiteY239" fmla="*/ 256819 h 606580"/>
              <a:gd name="connsiteX240" fmla="*/ 429594 w 593384"/>
              <a:gd name="connsiteY240" fmla="*/ 234096 h 606580"/>
              <a:gd name="connsiteX241" fmla="*/ 429518 w 593384"/>
              <a:gd name="connsiteY241" fmla="*/ 233638 h 606580"/>
              <a:gd name="connsiteX242" fmla="*/ 234039 w 593384"/>
              <a:gd name="connsiteY242" fmla="*/ 233638 h 606580"/>
              <a:gd name="connsiteX243" fmla="*/ 234039 w 593384"/>
              <a:gd name="connsiteY243" fmla="*/ 244924 h 606580"/>
              <a:gd name="connsiteX244" fmla="*/ 229076 w 593384"/>
              <a:gd name="connsiteY244" fmla="*/ 268638 h 606580"/>
              <a:gd name="connsiteX245" fmla="*/ 215713 w 593384"/>
              <a:gd name="connsiteY245" fmla="*/ 287473 h 606580"/>
              <a:gd name="connsiteX246" fmla="*/ 175319 w 593384"/>
              <a:gd name="connsiteY246" fmla="*/ 303562 h 606580"/>
              <a:gd name="connsiteX247" fmla="*/ 138438 w 593384"/>
              <a:gd name="connsiteY247" fmla="*/ 290447 h 606580"/>
              <a:gd name="connsiteX248" fmla="*/ 21991 w 593384"/>
              <a:gd name="connsiteY248" fmla="*/ 196275 h 606580"/>
              <a:gd name="connsiteX249" fmla="*/ 17562 w 593384"/>
              <a:gd name="connsiteY249" fmla="*/ 192309 h 606580"/>
              <a:gd name="connsiteX250" fmla="*/ 17714 w 593384"/>
              <a:gd name="connsiteY250" fmla="*/ 112168 h 606580"/>
              <a:gd name="connsiteX251" fmla="*/ 21762 w 593384"/>
              <a:gd name="connsiteY251" fmla="*/ 108508 h 606580"/>
              <a:gd name="connsiteX252" fmla="*/ 136605 w 593384"/>
              <a:gd name="connsiteY252" fmla="*/ 14564 h 606580"/>
              <a:gd name="connsiteX253" fmla="*/ 174327 w 593384"/>
              <a:gd name="connsiteY253" fmla="*/ 991 h 606580"/>
              <a:gd name="connsiteX254" fmla="*/ 174289 w 593384"/>
              <a:gd name="connsiteY254" fmla="*/ 565 h 606580"/>
              <a:gd name="connsiteX255" fmla="*/ 136262 w 593384"/>
              <a:gd name="connsiteY255" fmla="*/ 14135 h 606580"/>
              <a:gd name="connsiteX256" fmla="*/ 21416 w 593384"/>
              <a:gd name="connsiteY256" fmla="*/ 108137 h 606580"/>
              <a:gd name="connsiteX257" fmla="*/ 17293 w 593384"/>
              <a:gd name="connsiteY257" fmla="*/ 111797 h 606580"/>
              <a:gd name="connsiteX258" fmla="*/ 17216 w 593384"/>
              <a:gd name="connsiteY258" fmla="*/ 192686 h 606580"/>
              <a:gd name="connsiteX259" fmla="*/ 21645 w 593384"/>
              <a:gd name="connsiteY259" fmla="*/ 196650 h 606580"/>
              <a:gd name="connsiteX260" fmla="*/ 138095 w 593384"/>
              <a:gd name="connsiteY260" fmla="*/ 290805 h 606580"/>
              <a:gd name="connsiteX261" fmla="*/ 175282 w 593384"/>
              <a:gd name="connsiteY261" fmla="*/ 303994 h 606580"/>
              <a:gd name="connsiteX262" fmla="*/ 216058 w 593384"/>
              <a:gd name="connsiteY262" fmla="*/ 287831 h 606580"/>
              <a:gd name="connsiteX263" fmla="*/ 229498 w 593384"/>
              <a:gd name="connsiteY263" fmla="*/ 268848 h 606580"/>
              <a:gd name="connsiteX264" fmla="*/ 234538 w 593384"/>
              <a:gd name="connsiteY264" fmla="*/ 244909 h 606580"/>
              <a:gd name="connsiteX265" fmla="*/ 234538 w 593384"/>
              <a:gd name="connsiteY265" fmla="*/ 234159 h 606580"/>
              <a:gd name="connsiteX266" fmla="*/ 429027 w 593384"/>
              <a:gd name="connsiteY266" fmla="*/ 234159 h 606580"/>
              <a:gd name="connsiteX267" fmla="*/ 435060 w 593384"/>
              <a:gd name="connsiteY267" fmla="*/ 257031 h 606580"/>
              <a:gd name="connsiteX268" fmla="*/ 452393 w 593384"/>
              <a:gd name="connsiteY268" fmla="*/ 278683 h 606580"/>
              <a:gd name="connsiteX269" fmla="*/ 496759 w 593384"/>
              <a:gd name="connsiteY269" fmla="*/ 313905 h 606580"/>
              <a:gd name="connsiteX270" fmla="*/ 533564 w 593384"/>
              <a:gd name="connsiteY270" fmla="*/ 326789 h 606580"/>
              <a:gd name="connsiteX271" fmla="*/ 574341 w 593384"/>
              <a:gd name="connsiteY271" fmla="*/ 310550 h 606580"/>
              <a:gd name="connsiteX272" fmla="*/ 587780 w 593384"/>
              <a:gd name="connsiteY272" fmla="*/ 291567 h 606580"/>
              <a:gd name="connsiteX273" fmla="*/ 592820 w 593384"/>
              <a:gd name="connsiteY273" fmla="*/ 267704 h 606580"/>
              <a:gd name="connsiteX274" fmla="*/ 592820 w 593384"/>
              <a:gd name="connsiteY274" fmla="*/ 129560 h 606580"/>
              <a:gd name="connsiteX275" fmla="*/ 533641 w 593384"/>
              <a:gd name="connsiteY275" fmla="*/ 70476 h 606580"/>
              <a:gd name="connsiteX276" fmla="*/ 234538 w 593384"/>
              <a:gd name="connsiteY276" fmla="*/ 70476 h 606580"/>
              <a:gd name="connsiteX277" fmla="*/ 234538 w 593384"/>
              <a:gd name="connsiteY277" fmla="*/ 60641 h 606580"/>
              <a:gd name="connsiteX278" fmla="*/ 229421 w 593384"/>
              <a:gd name="connsiteY278" fmla="*/ 36321 h 606580"/>
              <a:gd name="connsiteX279" fmla="*/ 215753 w 593384"/>
              <a:gd name="connsiteY279" fmla="*/ 16956 h 606580"/>
              <a:gd name="connsiteX280" fmla="*/ 174289 w 593384"/>
              <a:gd name="connsiteY280" fmla="*/ 565 h 606580"/>
              <a:gd name="connsiteX281" fmla="*/ 174327 w 593384"/>
              <a:gd name="connsiteY281" fmla="*/ 0 h 606580"/>
              <a:gd name="connsiteX282" fmla="*/ 216095 w 593384"/>
              <a:gd name="connsiteY282" fmla="*/ 16623 h 606580"/>
              <a:gd name="connsiteX283" fmla="*/ 229916 w 593384"/>
              <a:gd name="connsiteY283" fmla="*/ 36068 h 606580"/>
              <a:gd name="connsiteX284" fmla="*/ 235108 w 593384"/>
              <a:gd name="connsiteY284" fmla="*/ 60621 h 606580"/>
              <a:gd name="connsiteX285" fmla="*/ 235108 w 593384"/>
              <a:gd name="connsiteY285" fmla="*/ 69924 h 606580"/>
              <a:gd name="connsiteX286" fmla="*/ 533671 w 593384"/>
              <a:gd name="connsiteY286" fmla="*/ 69924 h 606580"/>
              <a:gd name="connsiteX287" fmla="*/ 593384 w 593384"/>
              <a:gd name="connsiteY287" fmla="*/ 129553 h 606580"/>
              <a:gd name="connsiteX288" fmla="*/ 593384 w 593384"/>
              <a:gd name="connsiteY288" fmla="*/ 267723 h 606580"/>
              <a:gd name="connsiteX289" fmla="*/ 588268 w 593384"/>
              <a:gd name="connsiteY289" fmla="*/ 291819 h 606580"/>
              <a:gd name="connsiteX290" fmla="*/ 574752 w 593384"/>
              <a:gd name="connsiteY290" fmla="*/ 310959 h 606580"/>
              <a:gd name="connsiteX291" fmla="*/ 533595 w 593384"/>
              <a:gd name="connsiteY291" fmla="*/ 327353 h 606580"/>
              <a:gd name="connsiteX292" fmla="*/ 496485 w 593384"/>
              <a:gd name="connsiteY292" fmla="*/ 314314 h 606580"/>
              <a:gd name="connsiteX293" fmla="*/ 452120 w 593384"/>
              <a:gd name="connsiteY293" fmla="*/ 279085 h 606580"/>
              <a:gd name="connsiteX294" fmla="*/ 434634 w 593384"/>
              <a:gd name="connsiteY294" fmla="*/ 257277 h 606580"/>
              <a:gd name="connsiteX295" fmla="*/ 428602 w 593384"/>
              <a:gd name="connsiteY295" fmla="*/ 234630 h 606580"/>
              <a:gd name="connsiteX296" fmla="*/ 235108 w 593384"/>
              <a:gd name="connsiteY296" fmla="*/ 234630 h 606580"/>
              <a:gd name="connsiteX297" fmla="*/ 235108 w 593384"/>
              <a:gd name="connsiteY297" fmla="*/ 244924 h 606580"/>
              <a:gd name="connsiteX298" fmla="*/ 229992 w 593384"/>
              <a:gd name="connsiteY298" fmla="*/ 269020 h 606580"/>
              <a:gd name="connsiteX299" fmla="*/ 216400 w 593384"/>
              <a:gd name="connsiteY299" fmla="*/ 288235 h 606580"/>
              <a:gd name="connsiteX300" fmla="*/ 175319 w 593384"/>
              <a:gd name="connsiteY300" fmla="*/ 304553 h 606580"/>
              <a:gd name="connsiteX301" fmla="*/ 137827 w 593384"/>
              <a:gd name="connsiteY301" fmla="*/ 291209 h 606580"/>
              <a:gd name="connsiteX302" fmla="*/ 21380 w 593384"/>
              <a:gd name="connsiteY302" fmla="*/ 197037 h 606580"/>
              <a:gd name="connsiteX303" fmla="*/ 16875 w 593384"/>
              <a:gd name="connsiteY303" fmla="*/ 192996 h 606580"/>
              <a:gd name="connsiteX304" fmla="*/ 17027 w 593384"/>
              <a:gd name="connsiteY304" fmla="*/ 111405 h 606580"/>
              <a:gd name="connsiteX305" fmla="*/ 21151 w 593384"/>
              <a:gd name="connsiteY305" fmla="*/ 107745 h 606580"/>
              <a:gd name="connsiteX306" fmla="*/ 135994 w 593384"/>
              <a:gd name="connsiteY306" fmla="*/ 13725 h 606580"/>
              <a:gd name="connsiteX307" fmla="*/ 174327 w 593384"/>
              <a:gd name="connsiteY307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593384" h="606580">
                <a:moveTo>
                  <a:pt x="59789" y="323835"/>
                </a:moveTo>
                <a:cubicBezTo>
                  <a:pt x="52535" y="323835"/>
                  <a:pt x="44670" y="329554"/>
                  <a:pt x="44670" y="338857"/>
                </a:cubicBezTo>
                <a:lnTo>
                  <a:pt x="44670" y="477027"/>
                </a:lnTo>
                <a:cubicBezTo>
                  <a:pt x="44670" y="485338"/>
                  <a:pt x="51390" y="492048"/>
                  <a:pt x="59713" y="492048"/>
                </a:cubicBezTo>
                <a:lnTo>
                  <a:pt x="386834" y="492048"/>
                </a:lnTo>
                <a:cubicBezTo>
                  <a:pt x="395692" y="492048"/>
                  <a:pt x="402946" y="499292"/>
                  <a:pt x="402946" y="508138"/>
                </a:cubicBezTo>
                <a:lnTo>
                  <a:pt x="402946" y="545959"/>
                </a:lnTo>
                <a:cubicBezTo>
                  <a:pt x="402946" y="555872"/>
                  <a:pt x="411269" y="561972"/>
                  <a:pt x="419058" y="561972"/>
                </a:cubicBezTo>
                <a:cubicBezTo>
                  <a:pt x="422723" y="561972"/>
                  <a:pt x="426159" y="560752"/>
                  <a:pt x="429137" y="558388"/>
                </a:cubicBezTo>
                <a:lnTo>
                  <a:pt x="543981" y="464369"/>
                </a:lnTo>
                <a:cubicBezTo>
                  <a:pt x="544286" y="464140"/>
                  <a:pt x="544592" y="463835"/>
                  <a:pt x="544897" y="463606"/>
                </a:cubicBezTo>
                <a:cubicBezTo>
                  <a:pt x="550013" y="458497"/>
                  <a:pt x="550013" y="450109"/>
                  <a:pt x="544897" y="445000"/>
                </a:cubicBezTo>
                <a:cubicBezTo>
                  <a:pt x="544592" y="444695"/>
                  <a:pt x="544210" y="444390"/>
                  <a:pt x="543904" y="444162"/>
                </a:cubicBezTo>
                <a:lnTo>
                  <a:pt x="427533" y="349990"/>
                </a:lnTo>
                <a:cubicBezTo>
                  <a:pt x="424784" y="347778"/>
                  <a:pt x="421501" y="346634"/>
                  <a:pt x="418065" y="346634"/>
                </a:cubicBezTo>
                <a:cubicBezTo>
                  <a:pt x="410811" y="346634"/>
                  <a:pt x="402946" y="352353"/>
                  <a:pt x="402946" y="361656"/>
                </a:cubicBezTo>
                <a:lnTo>
                  <a:pt x="402946" y="400469"/>
                </a:lnTo>
                <a:cubicBezTo>
                  <a:pt x="402946" y="409314"/>
                  <a:pt x="395692" y="416482"/>
                  <a:pt x="386834" y="416482"/>
                </a:cubicBezTo>
                <a:lnTo>
                  <a:pt x="136453" y="416482"/>
                </a:lnTo>
                <a:cubicBezTo>
                  <a:pt x="127519" y="416482"/>
                  <a:pt x="120342" y="409314"/>
                  <a:pt x="120342" y="400469"/>
                </a:cubicBezTo>
                <a:lnTo>
                  <a:pt x="120342" y="376602"/>
                </a:lnTo>
                <a:cubicBezTo>
                  <a:pt x="120342" y="371035"/>
                  <a:pt x="117822" y="365850"/>
                  <a:pt x="113469" y="362342"/>
                </a:cubicBezTo>
                <a:lnTo>
                  <a:pt x="69105" y="327114"/>
                </a:lnTo>
                <a:cubicBezTo>
                  <a:pt x="66356" y="324979"/>
                  <a:pt x="63149" y="323835"/>
                  <a:pt x="59789" y="323835"/>
                </a:cubicBezTo>
                <a:close/>
                <a:moveTo>
                  <a:pt x="59757" y="323324"/>
                </a:moveTo>
                <a:cubicBezTo>
                  <a:pt x="63040" y="323324"/>
                  <a:pt x="66401" y="324391"/>
                  <a:pt x="69379" y="326755"/>
                </a:cubicBezTo>
                <a:lnTo>
                  <a:pt x="113750" y="361977"/>
                </a:lnTo>
                <a:cubicBezTo>
                  <a:pt x="118255" y="365484"/>
                  <a:pt x="120852" y="370897"/>
                  <a:pt x="120852" y="376615"/>
                </a:cubicBezTo>
                <a:lnTo>
                  <a:pt x="120852" y="400477"/>
                </a:lnTo>
                <a:cubicBezTo>
                  <a:pt x="120852" y="409016"/>
                  <a:pt x="127802" y="416030"/>
                  <a:pt x="136431" y="416030"/>
                </a:cubicBezTo>
                <a:lnTo>
                  <a:pt x="386846" y="416030"/>
                </a:lnTo>
                <a:cubicBezTo>
                  <a:pt x="395476" y="416030"/>
                  <a:pt x="402425" y="409016"/>
                  <a:pt x="402425" y="400477"/>
                </a:cubicBezTo>
                <a:lnTo>
                  <a:pt x="402425" y="361672"/>
                </a:lnTo>
                <a:cubicBezTo>
                  <a:pt x="402425" y="352447"/>
                  <a:pt x="410062" y="346119"/>
                  <a:pt x="418081" y="346119"/>
                </a:cubicBezTo>
                <a:cubicBezTo>
                  <a:pt x="421441" y="346119"/>
                  <a:pt x="424878" y="347187"/>
                  <a:pt x="427856" y="349626"/>
                </a:cubicBezTo>
                <a:lnTo>
                  <a:pt x="544319" y="443781"/>
                </a:lnTo>
                <a:cubicBezTo>
                  <a:pt x="544625" y="444086"/>
                  <a:pt x="545007" y="444314"/>
                  <a:pt x="545312" y="444696"/>
                </a:cubicBezTo>
                <a:cubicBezTo>
                  <a:pt x="550582" y="449956"/>
                  <a:pt x="550582" y="458647"/>
                  <a:pt x="545236" y="463908"/>
                </a:cubicBezTo>
                <a:cubicBezTo>
                  <a:pt x="544930" y="464213"/>
                  <a:pt x="544625" y="464518"/>
                  <a:pt x="544319" y="464746"/>
                </a:cubicBezTo>
                <a:lnTo>
                  <a:pt x="429460" y="558748"/>
                </a:lnTo>
                <a:cubicBezTo>
                  <a:pt x="426252" y="561340"/>
                  <a:pt x="422587" y="562484"/>
                  <a:pt x="419074" y="562484"/>
                </a:cubicBezTo>
                <a:cubicBezTo>
                  <a:pt x="410520" y="562484"/>
                  <a:pt x="402425" y="555775"/>
                  <a:pt x="402425" y="545940"/>
                </a:cubicBezTo>
                <a:lnTo>
                  <a:pt x="402425" y="508126"/>
                </a:lnTo>
                <a:cubicBezTo>
                  <a:pt x="402425" y="499511"/>
                  <a:pt x="395476" y="492573"/>
                  <a:pt x="386846" y="492573"/>
                </a:cubicBezTo>
                <a:lnTo>
                  <a:pt x="59680" y="492573"/>
                </a:lnTo>
                <a:cubicBezTo>
                  <a:pt x="51127" y="492573"/>
                  <a:pt x="44101" y="485636"/>
                  <a:pt x="44101" y="477021"/>
                </a:cubicBezTo>
                <a:lnTo>
                  <a:pt x="44101" y="338877"/>
                </a:lnTo>
                <a:cubicBezTo>
                  <a:pt x="44101" y="329652"/>
                  <a:pt x="51738" y="323324"/>
                  <a:pt x="59757" y="323324"/>
                </a:cubicBezTo>
                <a:close/>
                <a:moveTo>
                  <a:pt x="59789" y="322767"/>
                </a:moveTo>
                <a:cubicBezTo>
                  <a:pt x="52000" y="322767"/>
                  <a:pt x="43677" y="328944"/>
                  <a:pt x="43677" y="338857"/>
                </a:cubicBezTo>
                <a:lnTo>
                  <a:pt x="43677" y="477027"/>
                </a:lnTo>
                <a:cubicBezTo>
                  <a:pt x="43677" y="485872"/>
                  <a:pt x="50855" y="493116"/>
                  <a:pt x="59713" y="493116"/>
                </a:cubicBezTo>
                <a:lnTo>
                  <a:pt x="386834" y="493116"/>
                </a:lnTo>
                <a:cubicBezTo>
                  <a:pt x="395157" y="493116"/>
                  <a:pt x="401953" y="499826"/>
                  <a:pt x="401953" y="508138"/>
                </a:cubicBezTo>
                <a:lnTo>
                  <a:pt x="401953" y="545959"/>
                </a:lnTo>
                <a:cubicBezTo>
                  <a:pt x="401953" y="556482"/>
                  <a:pt x="410811" y="563040"/>
                  <a:pt x="419058" y="563040"/>
                </a:cubicBezTo>
                <a:cubicBezTo>
                  <a:pt x="422952" y="563040"/>
                  <a:pt x="426617" y="561667"/>
                  <a:pt x="429748" y="559151"/>
                </a:cubicBezTo>
                <a:lnTo>
                  <a:pt x="544592" y="465131"/>
                </a:lnTo>
                <a:cubicBezTo>
                  <a:pt x="544973" y="464902"/>
                  <a:pt x="545279" y="464597"/>
                  <a:pt x="545584" y="464292"/>
                </a:cubicBezTo>
                <a:cubicBezTo>
                  <a:pt x="551082" y="458802"/>
                  <a:pt x="551082" y="449804"/>
                  <a:pt x="545584" y="444314"/>
                </a:cubicBezTo>
                <a:cubicBezTo>
                  <a:pt x="545279" y="443933"/>
                  <a:pt x="544897" y="443628"/>
                  <a:pt x="544592" y="443399"/>
                </a:cubicBezTo>
                <a:lnTo>
                  <a:pt x="428144" y="349227"/>
                </a:lnTo>
                <a:cubicBezTo>
                  <a:pt x="425243" y="346863"/>
                  <a:pt x="421730" y="345567"/>
                  <a:pt x="418065" y="345567"/>
                </a:cubicBezTo>
                <a:cubicBezTo>
                  <a:pt x="410276" y="345567"/>
                  <a:pt x="401953" y="351743"/>
                  <a:pt x="401953" y="361656"/>
                </a:cubicBezTo>
                <a:lnTo>
                  <a:pt x="401953" y="400469"/>
                </a:lnTo>
                <a:cubicBezTo>
                  <a:pt x="401953" y="408704"/>
                  <a:pt x="395157" y="415491"/>
                  <a:pt x="386834" y="415491"/>
                </a:cubicBezTo>
                <a:lnTo>
                  <a:pt x="136453" y="415491"/>
                </a:lnTo>
                <a:cubicBezTo>
                  <a:pt x="128130" y="415491"/>
                  <a:pt x="121334" y="408704"/>
                  <a:pt x="121334" y="400469"/>
                </a:cubicBezTo>
                <a:lnTo>
                  <a:pt x="121334" y="376602"/>
                </a:lnTo>
                <a:cubicBezTo>
                  <a:pt x="121334" y="370730"/>
                  <a:pt x="118738" y="365240"/>
                  <a:pt x="114080" y="361580"/>
                </a:cubicBezTo>
                <a:lnTo>
                  <a:pt x="69716" y="326351"/>
                </a:lnTo>
                <a:cubicBezTo>
                  <a:pt x="66814" y="323987"/>
                  <a:pt x="63378" y="322767"/>
                  <a:pt x="59789" y="322767"/>
                </a:cubicBezTo>
                <a:close/>
                <a:moveTo>
                  <a:pt x="59789" y="280218"/>
                </a:moveTo>
                <a:cubicBezTo>
                  <a:pt x="72923" y="280218"/>
                  <a:pt x="85904" y="284793"/>
                  <a:pt x="96289" y="293029"/>
                </a:cubicBezTo>
                <a:lnTo>
                  <a:pt x="140653" y="328258"/>
                </a:lnTo>
                <a:cubicBezTo>
                  <a:pt x="147831" y="334053"/>
                  <a:pt x="153787" y="341449"/>
                  <a:pt x="157834" y="349761"/>
                </a:cubicBezTo>
                <a:cubicBezTo>
                  <a:pt x="161194" y="356776"/>
                  <a:pt x="163255" y="364630"/>
                  <a:pt x="163790" y="372484"/>
                </a:cubicBezTo>
                <a:lnTo>
                  <a:pt x="163866" y="372942"/>
                </a:lnTo>
                <a:lnTo>
                  <a:pt x="359345" y="372942"/>
                </a:lnTo>
                <a:lnTo>
                  <a:pt x="359345" y="361656"/>
                </a:lnTo>
                <a:cubicBezTo>
                  <a:pt x="359345" y="353421"/>
                  <a:pt x="361025" y="345414"/>
                  <a:pt x="364308" y="337942"/>
                </a:cubicBezTo>
                <a:cubicBezTo>
                  <a:pt x="367439" y="330850"/>
                  <a:pt x="371944" y="324445"/>
                  <a:pt x="377671" y="319107"/>
                </a:cubicBezTo>
                <a:cubicBezTo>
                  <a:pt x="388667" y="308737"/>
                  <a:pt x="403022" y="303018"/>
                  <a:pt x="418065" y="303018"/>
                </a:cubicBezTo>
                <a:cubicBezTo>
                  <a:pt x="431428" y="303018"/>
                  <a:pt x="444485" y="307669"/>
                  <a:pt x="454946" y="316133"/>
                </a:cubicBezTo>
                <a:lnTo>
                  <a:pt x="571393" y="410305"/>
                </a:lnTo>
                <a:cubicBezTo>
                  <a:pt x="572386" y="411144"/>
                  <a:pt x="573990" y="412517"/>
                  <a:pt x="575822" y="414271"/>
                </a:cubicBezTo>
                <a:cubicBezTo>
                  <a:pt x="597890" y="436384"/>
                  <a:pt x="597814" y="472375"/>
                  <a:pt x="575670" y="494412"/>
                </a:cubicBezTo>
                <a:cubicBezTo>
                  <a:pt x="574066" y="496014"/>
                  <a:pt x="572539" y="497310"/>
                  <a:pt x="571623" y="498072"/>
                </a:cubicBezTo>
                <a:lnTo>
                  <a:pt x="456779" y="592016"/>
                </a:lnTo>
                <a:cubicBezTo>
                  <a:pt x="446089" y="600785"/>
                  <a:pt x="432726" y="605589"/>
                  <a:pt x="419058" y="605589"/>
                </a:cubicBezTo>
                <a:cubicBezTo>
                  <a:pt x="403709" y="605589"/>
                  <a:pt x="389125" y="599793"/>
                  <a:pt x="377976" y="589271"/>
                </a:cubicBezTo>
                <a:cubicBezTo>
                  <a:pt x="372173" y="583780"/>
                  <a:pt x="367592" y="577375"/>
                  <a:pt x="364385" y="570131"/>
                </a:cubicBezTo>
                <a:cubicBezTo>
                  <a:pt x="361025" y="562506"/>
                  <a:pt x="359345" y="554423"/>
                  <a:pt x="359345" y="545959"/>
                </a:cubicBezTo>
                <a:lnTo>
                  <a:pt x="359345" y="535665"/>
                </a:lnTo>
                <a:lnTo>
                  <a:pt x="59713" y="535665"/>
                </a:lnTo>
                <a:cubicBezTo>
                  <a:pt x="27336" y="535665"/>
                  <a:pt x="1069" y="509358"/>
                  <a:pt x="1069" y="477027"/>
                </a:cubicBezTo>
                <a:lnTo>
                  <a:pt x="1069" y="338857"/>
                </a:lnTo>
                <a:cubicBezTo>
                  <a:pt x="1069" y="330621"/>
                  <a:pt x="2749" y="322615"/>
                  <a:pt x="6032" y="315142"/>
                </a:cubicBezTo>
                <a:cubicBezTo>
                  <a:pt x="9163" y="308051"/>
                  <a:pt x="13668" y="301722"/>
                  <a:pt x="19395" y="296308"/>
                </a:cubicBezTo>
                <a:cubicBezTo>
                  <a:pt x="30314" y="285937"/>
                  <a:pt x="44746" y="280218"/>
                  <a:pt x="59789" y="280218"/>
                </a:cubicBezTo>
                <a:close/>
                <a:moveTo>
                  <a:pt x="59757" y="279792"/>
                </a:moveTo>
                <a:cubicBezTo>
                  <a:pt x="44559" y="279792"/>
                  <a:pt x="30049" y="285510"/>
                  <a:pt x="18975" y="295955"/>
                </a:cubicBezTo>
                <a:cubicBezTo>
                  <a:pt x="13248" y="301367"/>
                  <a:pt x="8742" y="307771"/>
                  <a:pt x="5534" y="315014"/>
                </a:cubicBezTo>
                <a:cubicBezTo>
                  <a:pt x="2174" y="322562"/>
                  <a:pt x="494" y="330567"/>
                  <a:pt x="494" y="338877"/>
                </a:cubicBezTo>
                <a:lnTo>
                  <a:pt x="494" y="477021"/>
                </a:lnTo>
                <a:cubicBezTo>
                  <a:pt x="494" y="509574"/>
                  <a:pt x="27070" y="536105"/>
                  <a:pt x="59680" y="536105"/>
                </a:cubicBezTo>
                <a:lnTo>
                  <a:pt x="358818" y="536105"/>
                </a:lnTo>
                <a:lnTo>
                  <a:pt x="358818" y="545940"/>
                </a:lnTo>
                <a:cubicBezTo>
                  <a:pt x="358818" y="554403"/>
                  <a:pt x="360575" y="562636"/>
                  <a:pt x="363935" y="570260"/>
                </a:cubicBezTo>
                <a:cubicBezTo>
                  <a:pt x="367143" y="577579"/>
                  <a:pt x="371801" y="584059"/>
                  <a:pt x="377605" y="589625"/>
                </a:cubicBezTo>
                <a:cubicBezTo>
                  <a:pt x="388908" y="600222"/>
                  <a:pt x="403571" y="606016"/>
                  <a:pt x="419074" y="606016"/>
                </a:cubicBezTo>
                <a:cubicBezTo>
                  <a:pt x="432820" y="606016"/>
                  <a:pt x="446338" y="601213"/>
                  <a:pt x="457106" y="592446"/>
                </a:cubicBezTo>
                <a:lnTo>
                  <a:pt x="571965" y="498444"/>
                </a:lnTo>
                <a:cubicBezTo>
                  <a:pt x="572958" y="497681"/>
                  <a:pt x="574409" y="496385"/>
                  <a:pt x="576089" y="494784"/>
                </a:cubicBezTo>
                <a:cubicBezTo>
                  <a:pt x="598389" y="472523"/>
                  <a:pt x="598465" y="436233"/>
                  <a:pt x="576165" y="413895"/>
                </a:cubicBezTo>
                <a:cubicBezTo>
                  <a:pt x="574409" y="412142"/>
                  <a:pt x="572805" y="410770"/>
                  <a:pt x="571736" y="409931"/>
                </a:cubicBezTo>
                <a:lnTo>
                  <a:pt x="455273" y="315777"/>
                </a:lnTo>
                <a:cubicBezTo>
                  <a:pt x="444734" y="307238"/>
                  <a:pt x="431522" y="302587"/>
                  <a:pt x="418081" y="302587"/>
                </a:cubicBezTo>
                <a:cubicBezTo>
                  <a:pt x="402883" y="302587"/>
                  <a:pt x="388373" y="308305"/>
                  <a:pt x="377300" y="318750"/>
                </a:cubicBezTo>
                <a:cubicBezTo>
                  <a:pt x="371572" y="324163"/>
                  <a:pt x="367066" y="330567"/>
                  <a:pt x="363859" y="337733"/>
                </a:cubicBezTo>
                <a:cubicBezTo>
                  <a:pt x="360499" y="345281"/>
                  <a:pt x="358818" y="353362"/>
                  <a:pt x="358818" y="361672"/>
                </a:cubicBezTo>
                <a:lnTo>
                  <a:pt x="358818" y="372422"/>
                </a:lnTo>
                <a:lnTo>
                  <a:pt x="164306" y="372422"/>
                </a:lnTo>
                <a:cubicBezTo>
                  <a:pt x="163771" y="364569"/>
                  <a:pt x="161709" y="356717"/>
                  <a:pt x="158273" y="349550"/>
                </a:cubicBezTo>
                <a:cubicBezTo>
                  <a:pt x="154225" y="341164"/>
                  <a:pt x="148192" y="333693"/>
                  <a:pt x="140937" y="327898"/>
                </a:cubicBezTo>
                <a:lnTo>
                  <a:pt x="96566" y="292676"/>
                </a:lnTo>
                <a:cubicBezTo>
                  <a:pt x="86104" y="284366"/>
                  <a:pt x="73045" y="279792"/>
                  <a:pt x="59757" y="279792"/>
                </a:cubicBezTo>
                <a:close/>
                <a:moveTo>
                  <a:pt x="59789" y="279227"/>
                </a:moveTo>
                <a:cubicBezTo>
                  <a:pt x="73152" y="279227"/>
                  <a:pt x="86362" y="283878"/>
                  <a:pt x="96899" y="292266"/>
                </a:cubicBezTo>
                <a:lnTo>
                  <a:pt x="141264" y="327495"/>
                </a:lnTo>
                <a:cubicBezTo>
                  <a:pt x="148594" y="333290"/>
                  <a:pt x="154627" y="340839"/>
                  <a:pt x="158750" y="349303"/>
                </a:cubicBezTo>
                <a:cubicBezTo>
                  <a:pt x="162110" y="356319"/>
                  <a:pt x="164172" y="364096"/>
                  <a:pt x="164782" y="371950"/>
                </a:cubicBezTo>
                <a:lnTo>
                  <a:pt x="358276" y="371950"/>
                </a:lnTo>
                <a:lnTo>
                  <a:pt x="358276" y="361656"/>
                </a:lnTo>
                <a:cubicBezTo>
                  <a:pt x="358276" y="353268"/>
                  <a:pt x="360032" y="345186"/>
                  <a:pt x="363392" y="337560"/>
                </a:cubicBezTo>
                <a:cubicBezTo>
                  <a:pt x="366599" y="330316"/>
                  <a:pt x="371180" y="323835"/>
                  <a:pt x="376984" y="318345"/>
                </a:cubicBezTo>
                <a:cubicBezTo>
                  <a:pt x="388132" y="307822"/>
                  <a:pt x="402717" y="302027"/>
                  <a:pt x="418065" y="302027"/>
                </a:cubicBezTo>
                <a:cubicBezTo>
                  <a:pt x="431657" y="302027"/>
                  <a:pt x="444943" y="306754"/>
                  <a:pt x="455557" y="315371"/>
                </a:cubicBezTo>
                <a:lnTo>
                  <a:pt x="572004" y="409543"/>
                </a:lnTo>
                <a:cubicBezTo>
                  <a:pt x="573073" y="410382"/>
                  <a:pt x="574677" y="411754"/>
                  <a:pt x="576510" y="413584"/>
                </a:cubicBezTo>
                <a:cubicBezTo>
                  <a:pt x="598959" y="436079"/>
                  <a:pt x="598959" y="472680"/>
                  <a:pt x="576357" y="495099"/>
                </a:cubicBezTo>
                <a:cubicBezTo>
                  <a:pt x="574753" y="496776"/>
                  <a:pt x="573226" y="498072"/>
                  <a:pt x="572233" y="498835"/>
                </a:cubicBezTo>
                <a:lnTo>
                  <a:pt x="457390" y="592855"/>
                </a:lnTo>
                <a:cubicBezTo>
                  <a:pt x="446547" y="601700"/>
                  <a:pt x="432955" y="606580"/>
                  <a:pt x="419058" y="606580"/>
                </a:cubicBezTo>
                <a:cubicBezTo>
                  <a:pt x="403480" y="606580"/>
                  <a:pt x="388590" y="600709"/>
                  <a:pt x="377289" y="589957"/>
                </a:cubicBezTo>
                <a:cubicBezTo>
                  <a:pt x="371333" y="584467"/>
                  <a:pt x="366752" y="577909"/>
                  <a:pt x="363468" y="570512"/>
                </a:cubicBezTo>
                <a:cubicBezTo>
                  <a:pt x="360032" y="562811"/>
                  <a:pt x="358276" y="554499"/>
                  <a:pt x="358276" y="545959"/>
                </a:cubicBezTo>
                <a:lnTo>
                  <a:pt x="358276" y="536656"/>
                </a:lnTo>
                <a:lnTo>
                  <a:pt x="59713" y="536656"/>
                </a:lnTo>
                <a:cubicBezTo>
                  <a:pt x="26802" y="536656"/>
                  <a:pt x="0" y="509892"/>
                  <a:pt x="0" y="477027"/>
                </a:cubicBezTo>
                <a:lnTo>
                  <a:pt x="0" y="338857"/>
                </a:lnTo>
                <a:cubicBezTo>
                  <a:pt x="0" y="330469"/>
                  <a:pt x="1756" y="322386"/>
                  <a:pt x="5116" y="314761"/>
                </a:cubicBezTo>
                <a:cubicBezTo>
                  <a:pt x="8323" y="307517"/>
                  <a:pt x="12905" y="301035"/>
                  <a:pt x="18632" y="295621"/>
                </a:cubicBezTo>
                <a:cubicBezTo>
                  <a:pt x="29856" y="285022"/>
                  <a:pt x="44441" y="279227"/>
                  <a:pt x="59789" y="279227"/>
                </a:cubicBezTo>
                <a:close/>
                <a:moveTo>
                  <a:pt x="174327" y="44608"/>
                </a:moveTo>
                <a:cubicBezTo>
                  <a:pt x="170661" y="44608"/>
                  <a:pt x="167225" y="45828"/>
                  <a:pt x="164247" y="48192"/>
                </a:cubicBezTo>
                <a:lnTo>
                  <a:pt x="49403" y="142211"/>
                </a:lnTo>
                <a:cubicBezTo>
                  <a:pt x="49098" y="142440"/>
                  <a:pt x="48793" y="142745"/>
                  <a:pt x="48487" y="142974"/>
                </a:cubicBezTo>
                <a:cubicBezTo>
                  <a:pt x="43371" y="148083"/>
                  <a:pt x="43371" y="156394"/>
                  <a:pt x="48487" y="161580"/>
                </a:cubicBezTo>
                <a:cubicBezTo>
                  <a:pt x="48793" y="161885"/>
                  <a:pt x="49098" y="162113"/>
                  <a:pt x="49480" y="162418"/>
                </a:cubicBezTo>
                <a:lnTo>
                  <a:pt x="165851" y="256590"/>
                </a:lnTo>
                <a:cubicBezTo>
                  <a:pt x="168600" y="258802"/>
                  <a:pt x="171883" y="259946"/>
                  <a:pt x="175319" y="259946"/>
                </a:cubicBezTo>
                <a:cubicBezTo>
                  <a:pt x="182573" y="259946"/>
                  <a:pt x="190438" y="254227"/>
                  <a:pt x="190438" y="244924"/>
                </a:cubicBezTo>
                <a:lnTo>
                  <a:pt x="190438" y="206111"/>
                </a:lnTo>
                <a:cubicBezTo>
                  <a:pt x="190438" y="197266"/>
                  <a:pt x="197616" y="190098"/>
                  <a:pt x="206550" y="190098"/>
                </a:cubicBezTo>
                <a:lnTo>
                  <a:pt x="456931" y="190098"/>
                </a:lnTo>
                <a:cubicBezTo>
                  <a:pt x="465788" y="190098"/>
                  <a:pt x="473042" y="197266"/>
                  <a:pt x="473042" y="206111"/>
                </a:cubicBezTo>
                <a:lnTo>
                  <a:pt x="473042" y="229978"/>
                </a:lnTo>
                <a:cubicBezTo>
                  <a:pt x="473042" y="235545"/>
                  <a:pt x="475562" y="240730"/>
                  <a:pt x="479915" y="244238"/>
                </a:cubicBezTo>
                <a:lnTo>
                  <a:pt x="524279" y="279466"/>
                </a:lnTo>
                <a:cubicBezTo>
                  <a:pt x="526952" y="281601"/>
                  <a:pt x="530235" y="282745"/>
                  <a:pt x="533595" y="282745"/>
                </a:cubicBezTo>
                <a:cubicBezTo>
                  <a:pt x="540849" y="282745"/>
                  <a:pt x="548714" y="277026"/>
                  <a:pt x="548714" y="267723"/>
                </a:cubicBezTo>
                <a:lnTo>
                  <a:pt x="548714" y="129553"/>
                </a:lnTo>
                <a:cubicBezTo>
                  <a:pt x="548714" y="121242"/>
                  <a:pt x="541995" y="114532"/>
                  <a:pt x="533671" y="114532"/>
                </a:cubicBezTo>
                <a:lnTo>
                  <a:pt x="206550" y="114532"/>
                </a:lnTo>
                <a:cubicBezTo>
                  <a:pt x="197616" y="114532"/>
                  <a:pt x="190438" y="107288"/>
                  <a:pt x="190438" y="98442"/>
                </a:cubicBezTo>
                <a:lnTo>
                  <a:pt x="190438" y="60621"/>
                </a:lnTo>
                <a:cubicBezTo>
                  <a:pt x="190438" y="50708"/>
                  <a:pt x="182115" y="44608"/>
                  <a:pt x="174327" y="44608"/>
                </a:cubicBezTo>
                <a:close/>
                <a:moveTo>
                  <a:pt x="174289" y="44097"/>
                </a:moveTo>
                <a:cubicBezTo>
                  <a:pt x="182842" y="44097"/>
                  <a:pt x="190936" y="50806"/>
                  <a:pt x="190936" y="60641"/>
                </a:cubicBezTo>
                <a:lnTo>
                  <a:pt x="190936" y="98455"/>
                </a:lnTo>
                <a:cubicBezTo>
                  <a:pt x="190936" y="107070"/>
                  <a:pt x="197885" y="114008"/>
                  <a:pt x="206513" y="114008"/>
                </a:cubicBezTo>
                <a:lnTo>
                  <a:pt x="533641" y="114008"/>
                </a:lnTo>
                <a:cubicBezTo>
                  <a:pt x="542193" y="114008"/>
                  <a:pt x="549218" y="120945"/>
                  <a:pt x="549218" y="129560"/>
                </a:cubicBezTo>
                <a:lnTo>
                  <a:pt x="549218" y="267704"/>
                </a:lnTo>
                <a:cubicBezTo>
                  <a:pt x="549218" y="276929"/>
                  <a:pt x="541582" y="283257"/>
                  <a:pt x="533564" y="283257"/>
                </a:cubicBezTo>
                <a:cubicBezTo>
                  <a:pt x="530281" y="283257"/>
                  <a:pt x="526845" y="282190"/>
                  <a:pt x="523943" y="279826"/>
                </a:cubicBezTo>
                <a:lnTo>
                  <a:pt x="479578" y="244604"/>
                </a:lnTo>
                <a:cubicBezTo>
                  <a:pt x="475072" y="241021"/>
                  <a:pt x="472476" y="235684"/>
                  <a:pt x="472476" y="229966"/>
                </a:cubicBezTo>
                <a:lnTo>
                  <a:pt x="472476" y="206104"/>
                </a:lnTo>
                <a:cubicBezTo>
                  <a:pt x="472476" y="197565"/>
                  <a:pt x="465527" y="190551"/>
                  <a:pt x="456899" y="190551"/>
                </a:cubicBezTo>
                <a:lnTo>
                  <a:pt x="206513" y="190551"/>
                </a:lnTo>
                <a:cubicBezTo>
                  <a:pt x="197885" y="190551"/>
                  <a:pt x="190936" y="197565"/>
                  <a:pt x="190936" y="206104"/>
                </a:cubicBezTo>
                <a:lnTo>
                  <a:pt x="190936" y="244909"/>
                </a:lnTo>
                <a:cubicBezTo>
                  <a:pt x="190936" y="254134"/>
                  <a:pt x="183300" y="260462"/>
                  <a:pt x="175282" y="260462"/>
                </a:cubicBezTo>
                <a:cubicBezTo>
                  <a:pt x="171922" y="260462"/>
                  <a:pt x="168486" y="259394"/>
                  <a:pt x="165508" y="256955"/>
                </a:cubicBezTo>
                <a:lnTo>
                  <a:pt x="49058" y="162800"/>
                </a:lnTo>
                <a:cubicBezTo>
                  <a:pt x="48753" y="162495"/>
                  <a:pt x="48371" y="162190"/>
                  <a:pt x="48066" y="161885"/>
                </a:cubicBezTo>
                <a:cubicBezTo>
                  <a:pt x="42797" y="156625"/>
                  <a:pt x="42797" y="147934"/>
                  <a:pt x="48142" y="142673"/>
                </a:cubicBezTo>
                <a:cubicBezTo>
                  <a:pt x="48448" y="142368"/>
                  <a:pt x="48753" y="142063"/>
                  <a:pt x="49058" y="141835"/>
                </a:cubicBezTo>
                <a:lnTo>
                  <a:pt x="163904" y="47833"/>
                </a:lnTo>
                <a:cubicBezTo>
                  <a:pt x="167111" y="45241"/>
                  <a:pt x="170777" y="44097"/>
                  <a:pt x="174289" y="44097"/>
                </a:cubicBezTo>
                <a:close/>
                <a:moveTo>
                  <a:pt x="174327" y="43540"/>
                </a:moveTo>
                <a:cubicBezTo>
                  <a:pt x="170432" y="43540"/>
                  <a:pt x="166767" y="44913"/>
                  <a:pt x="163636" y="47429"/>
                </a:cubicBezTo>
                <a:lnTo>
                  <a:pt x="48793" y="141449"/>
                </a:lnTo>
                <a:cubicBezTo>
                  <a:pt x="48411" y="141678"/>
                  <a:pt x="48105" y="141983"/>
                  <a:pt x="47800" y="142288"/>
                </a:cubicBezTo>
                <a:cubicBezTo>
                  <a:pt x="42302" y="147778"/>
                  <a:pt x="42226" y="156776"/>
                  <a:pt x="47800" y="162266"/>
                </a:cubicBezTo>
                <a:cubicBezTo>
                  <a:pt x="48105" y="162647"/>
                  <a:pt x="48487" y="162876"/>
                  <a:pt x="48793" y="163181"/>
                </a:cubicBezTo>
                <a:lnTo>
                  <a:pt x="165240" y="257353"/>
                </a:lnTo>
                <a:cubicBezTo>
                  <a:pt x="168141" y="259717"/>
                  <a:pt x="171654" y="261013"/>
                  <a:pt x="175319" y="261013"/>
                </a:cubicBezTo>
                <a:cubicBezTo>
                  <a:pt x="183031" y="261013"/>
                  <a:pt x="191431" y="254837"/>
                  <a:pt x="191431" y="244924"/>
                </a:cubicBezTo>
                <a:lnTo>
                  <a:pt x="191431" y="206111"/>
                </a:lnTo>
                <a:cubicBezTo>
                  <a:pt x="191431" y="197876"/>
                  <a:pt x="198227" y="191089"/>
                  <a:pt x="206550" y="191089"/>
                </a:cubicBezTo>
                <a:lnTo>
                  <a:pt x="456931" y="191089"/>
                </a:lnTo>
                <a:cubicBezTo>
                  <a:pt x="465254" y="191089"/>
                  <a:pt x="472050" y="197876"/>
                  <a:pt x="472050" y="206111"/>
                </a:cubicBezTo>
                <a:lnTo>
                  <a:pt x="472050" y="229978"/>
                </a:lnTo>
                <a:cubicBezTo>
                  <a:pt x="472050" y="235850"/>
                  <a:pt x="474646" y="241340"/>
                  <a:pt x="479304" y="245000"/>
                </a:cubicBezTo>
                <a:lnTo>
                  <a:pt x="523668" y="280229"/>
                </a:lnTo>
                <a:cubicBezTo>
                  <a:pt x="526570" y="282593"/>
                  <a:pt x="530006" y="283813"/>
                  <a:pt x="533595" y="283813"/>
                </a:cubicBezTo>
                <a:cubicBezTo>
                  <a:pt x="541384" y="283813"/>
                  <a:pt x="549707" y="277636"/>
                  <a:pt x="549707" y="267723"/>
                </a:cubicBezTo>
                <a:lnTo>
                  <a:pt x="549707" y="129553"/>
                </a:lnTo>
                <a:cubicBezTo>
                  <a:pt x="549707" y="120708"/>
                  <a:pt x="542529" y="113464"/>
                  <a:pt x="533671" y="113464"/>
                </a:cubicBezTo>
                <a:lnTo>
                  <a:pt x="206550" y="113464"/>
                </a:lnTo>
                <a:cubicBezTo>
                  <a:pt x="198227" y="113464"/>
                  <a:pt x="191431" y="106754"/>
                  <a:pt x="191431" y="98442"/>
                </a:cubicBezTo>
                <a:lnTo>
                  <a:pt x="191431" y="60621"/>
                </a:lnTo>
                <a:cubicBezTo>
                  <a:pt x="191431" y="50098"/>
                  <a:pt x="182573" y="43540"/>
                  <a:pt x="174327" y="43540"/>
                </a:cubicBezTo>
                <a:close/>
                <a:moveTo>
                  <a:pt x="174327" y="991"/>
                </a:moveTo>
                <a:cubicBezTo>
                  <a:pt x="189675" y="991"/>
                  <a:pt x="204259" y="6786"/>
                  <a:pt x="215408" y="17309"/>
                </a:cubicBezTo>
                <a:cubicBezTo>
                  <a:pt x="221211" y="22800"/>
                  <a:pt x="225792" y="29205"/>
                  <a:pt x="228999" y="36449"/>
                </a:cubicBezTo>
                <a:cubicBezTo>
                  <a:pt x="232359" y="44074"/>
                  <a:pt x="234039" y="52157"/>
                  <a:pt x="234039" y="60621"/>
                </a:cubicBezTo>
                <a:lnTo>
                  <a:pt x="234039" y="70915"/>
                </a:lnTo>
                <a:lnTo>
                  <a:pt x="533671" y="70915"/>
                </a:lnTo>
                <a:cubicBezTo>
                  <a:pt x="565971" y="70915"/>
                  <a:pt x="592315" y="97222"/>
                  <a:pt x="592315" y="129553"/>
                </a:cubicBezTo>
                <a:lnTo>
                  <a:pt x="592315" y="267723"/>
                </a:lnTo>
                <a:cubicBezTo>
                  <a:pt x="592315" y="275959"/>
                  <a:pt x="590635" y="283965"/>
                  <a:pt x="587352" y="291438"/>
                </a:cubicBezTo>
                <a:cubicBezTo>
                  <a:pt x="584221" y="298529"/>
                  <a:pt x="579716" y="304858"/>
                  <a:pt x="573989" y="310272"/>
                </a:cubicBezTo>
                <a:cubicBezTo>
                  <a:pt x="562993" y="320643"/>
                  <a:pt x="548638" y="326285"/>
                  <a:pt x="533595" y="326285"/>
                </a:cubicBezTo>
                <a:cubicBezTo>
                  <a:pt x="520461" y="326285"/>
                  <a:pt x="507480" y="321787"/>
                  <a:pt x="497095" y="313551"/>
                </a:cubicBezTo>
                <a:lnTo>
                  <a:pt x="452731" y="278323"/>
                </a:lnTo>
                <a:cubicBezTo>
                  <a:pt x="445477" y="272527"/>
                  <a:pt x="439597" y="265131"/>
                  <a:pt x="435550" y="256819"/>
                </a:cubicBezTo>
                <a:cubicBezTo>
                  <a:pt x="432190" y="249804"/>
                  <a:pt x="430129" y="241950"/>
                  <a:pt x="429594" y="234096"/>
                </a:cubicBezTo>
                <a:lnTo>
                  <a:pt x="429518" y="233638"/>
                </a:lnTo>
                <a:lnTo>
                  <a:pt x="234039" y="233638"/>
                </a:lnTo>
                <a:lnTo>
                  <a:pt x="234039" y="244924"/>
                </a:lnTo>
                <a:cubicBezTo>
                  <a:pt x="234039" y="253159"/>
                  <a:pt x="232359" y="261166"/>
                  <a:pt x="229076" y="268638"/>
                </a:cubicBezTo>
                <a:cubicBezTo>
                  <a:pt x="225945" y="275730"/>
                  <a:pt x="221440" y="282059"/>
                  <a:pt x="215713" y="287473"/>
                </a:cubicBezTo>
                <a:cubicBezTo>
                  <a:pt x="204717" y="297843"/>
                  <a:pt x="190362" y="303562"/>
                  <a:pt x="175319" y="303562"/>
                </a:cubicBezTo>
                <a:cubicBezTo>
                  <a:pt x="161956" y="303562"/>
                  <a:pt x="148899" y="298911"/>
                  <a:pt x="138438" y="290447"/>
                </a:cubicBezTo>
                <a:lnTo>
                  <a:pt x="21991" y="196275"/>
                </a:lnTo>
                <a:cubicBezTo>
                  <a:pt x="20922" y="195436"/>
                  <a:pt x="19394" y="194063"/>
                  <a:pt x="17562" y="192309"/>
                </a:cubicBezTo>
                <a:cubicBezTo>
                  <a:pt x="-4506" y="170196"/>
                  <a:pt x="-4430" y="134205"/>
                  <a:pt x="17714" y="112168"/>
                </a:cubicBezTo>
                <a:cubicBezTo>
                  <a:pt x="19394" y="110490"/>
                  <a:pt x="20845" y="109270"/>
                  <a:pt x="21762" y="108508"/>
                </a:cubicBezTo>
                <a:lnTo>
                  <a:pt x="136605" y="14564"/>
                </a:lnTo>
                <a:cubicBezTo>
                  <a:pt x="147296" y="5795"/>
                  <a:pt x="160658" y="991"/>
                  <a:pt x="174327" y="991"/>
                </a:cubicBezTo>
                <a:close/>
                <a:moveTo>
                  <a:pt x="174289" y="565"/>
                </a:moveTo>
                <a:cubicBezTo>
                  <a:pt x="160544" y="565"/>
                  <a:pt x="147029" y="5368"/>
                  <a:pt x="136262" y="14135"/>
                </a:cubicBezTo>
                <a:lnTo>
                  <a:pt x="21416" y="108137"/>
                </a:lnTo>
                <a:cubicBezTo>
                  <a:pt x="20423" y="108900"/>
                  <a:pt x="18973" y="110120"/>
                  <a:pt x="17293" y="111797"/>
                </a:cubicBezTo>
                <a:cubicBezTo>
                  <a:pt x="-5005" y="134058"/>
                  <a:pt x="-5081" y="170348"/>
                  <a:pt x="17216" y="192686"/>
                </a:cubicBezTo>
                <a:cubicBezTo>
                  <a:pt x="18973" y="194439"/>
                  <a:pt x="20576" y="195811"/>
                  <a:pt x="21645" y="196650"/>
                </a:cubicBezTo>
                <a:lnTo>
                  <a:pt x="138095" y="290805"/>
                </a:lnTo>
                <a:cubicBezTo>
                  <a:pt x="148632" y="299343"/>
                  <a:pt x="161843" y="303994"/>
                  <a:pt x="175282" y="303994"/>
                </a:cubicBezTo>
                <a:cubicBezTo>
                  <a:pt x="190478" y="303994"/>
                  <a:pt x="204986" y="298276"/>
                  <a:pt x="216058" y="287831"/>
                </a:cubicBezTo>
                <a:cubicBezTo>
                  <a:pt x="221785" y="282418"/>
                  <a:pt x="226291" y="276014"/>
                  <a:pt x="229498" y="268848"/>
                </a:cubicBezTo>
                <a:cubicBezTo>
                  <a:pt x="232858" y="261300"/>
                  <a:pt x="234538" y="253219"/>
                  <a:pt x="234538" y="244909"/>
                </a:cubicBezTo>
                <a:lnTo>
                  <a:pt x="234538" y="234159"/>
                </a:lnTo>
                <a:lnTo>
                  <a:pt x="429027" y="234159"/>
                </a:lnTo>
                <a:cubicBezTo>
                  <a:pt x="429562" y="242012"/>
                  <a:pt x="431623" y="249864"/>
                  <a:pt x="435060" y="257031"/>
                </a:cubicBezTo>
                <a:cubicBezTo>
                  <a:pt x="439107" y="265417"/>
                  <a:pt x="445139" y="272888"/>
                  <a:pt x="452393" y="278683"/>
                </a:cubicBezTo>
                <a:lnTo>
                  <a:pt x="496759" y="313905"/>
                </a:lnTo>
                <a:cubicBezTo>
                  <a:pt x="507220" y="322215"/>
                  <a:pt x="520278" y="326789"/>
                  <a:pt x="533564" y="326789"/>
                </a:cubicBezTo>
                <a:cubicBezTo>
                  <a:pt x="548760" y="326789"/>
                  <a:pt x="563269" y="321071"/>
                  <a:pt x="574341" y="310550"/>
                </a:cubicBezTo>
                <a:cubicBezTo>
                  <a:pt x="580068" y="305137"/>
                  <a:pt x="584573" y="298810"/>
                  <a:pt x="587780" y="291567"/>
                </a:cubicBezTo>
                <a:cubicBezTo>
                  <a:pt x="591140" y="284019"/>
                  <a:pt x="592820" y="276014"/>
                  <a:pt x="592820" y="267704"/>
                </a:cubicBezTo>
                <a:lnTo>
                  <a:pt x="592820" y="129560"/>
                </a:lnTo>
                <a:cubicBezTo>
                  <a:pt x="592820" y="97007"/>
                  <a:pt x="566247" y="70476"/>
                  <a:pt x="533641" y="70476"/>
                </a:cubicBezTo>
                <a:lnTo>
                  <a:pt x="234538" y="70476"/>
                </a:lnTo>
                <a:lnTo>
                  <a:pt x="234538" y="60641"/>
                </a:lnTo>
                <a:cubicBezTo>
                  <a:pt x="234538" y="52102"/>
                  <a:pt x="232781" y="43945"/>
                  <a:pt x="229421" y="36321"/>
                </a:cubicBezTo>
                <a:cubicBezTo>
                  <a:pt x="226138" y="29002"/>
                  <a:pt x="221556" y="22522"/>
                  <a:pt x="215753" y="16956"/>
                </a:cubicBezTo>
                <a:cubicBezTo>
                  <a:pt x="204452" y="6359"/>
                  <a:pt x="189790" y="565"/>
                  <a:pt x="174289" y="565"/>
                </a:cubicBezTo>
                <a:close/>
                <a:moveTo>
                  <a:pt x="174327" y="0"/>
                </a:moveTo>
                <a:cubicBezTo>
                  <a:pt x="189904" y="0"/>
                  <a:pt x="204794" y="5871"/>
                  <a:pt x="216095" y="16623"/>
                </a:cubicBezTo>
                <a:cubicBezTo>
                  <a:pt x="221974" y="22113"/>
                  <a:pt x="226632" y="28671"/>
                  <a:pt x="229916" y="36068"/>
                </a:cubicBezTo>
                <a:cubicBezTo>
                  <a:pt x="233352" y="43769"/>
                  <a:pt x="235108" y="52081"/>
                  <a:pt x="235108" y="60621"/>
                </a:cubicBezTo>
                <a:lnTo>
                  <a:pt x="235108" y="69924"/>
                </a:lnTo>
                <a:lnTo>
                  <a:pt x="533671" y="69924"/>
                </a:lnTo>
                <a:cubicBezTo>
                  <a:pt x="566582" y="69924"/>
                  <a:pt x="593384" y="96688"/>
                  <a:pt x="593384" y="129553"/>
                </a:cubicBezTo>
                <a:lnTo>
                  <a:pt x="593384" y="267723"/>
                </a:lnTo>
                <a:cubicBezTo>
                  <a:pt x="593384" y="276111"/>
                  <a:pt x="591628" y="284194"/>
                  <a:pt x="588268" y="291819"/>
                </a:cubicBezTo>
                <a:cubicBezTo>
                  <a:pt x="585061" y="299063"/>
                  <a:pt x="580479" y="305545"/>
                  <a:pt x="574752" y="310959"/>
                </a:cubicBezTo>
                <a:cubicBezTo>
                  <a:pt x="563528" y="321558"/>
                  <a:pt x="548943" y="327353"/>
                  <a:pt x="533595" y="327353"/>
                </a:cubicBezTo>
                <a:cubicBezTo>
                  <a:pt x="520232" y="327353"/>
                  <a:pt x="507022" y="322702"/>
                  <a:pt x="496485" y="314314"/>
                </a:cubicBezTo>
                <a:lnTo>
                  <a:pt x="452120" y="279085"/>
                </a:lnTo>
                <a:cubicBezTo>
                  <a:pt x="444790" y="273290"/>
                  <a:pt x="438757" y="265665"/>
                  <a:pt x="434634" y="257277"/>
                </a:cubicBezTo>
                <a:cubicBezTo>
                  <a:pt x="431274" y="250261"/>
                  <a:pt x="429136" y="242407"/>
                  <a:pt x="428602" y="234630"/>
                </a:cubicBezTo>
                <a:lnTo>
                  <a:pt x="235108" y="234630"/>
                </a:lnTo>
                <a:lnTo>
                  <a:pt x="235108" y="244924"/>
                </a:lnTo>
                <a:cubicBezTo>
                  <a:pt x="235108" y="253312"/>
                  <a:pt x="233352" y="261394"/>
                  <a:pt x="229992" y="269020"/>
                </a:cubicBezTo>
                <a:cubicBezTo>
                  <a:pt x="226785" y="276264"/>
                  <a:pt x="222204" y="282745"/>
                  <a:pt x="216400" y="288235"/>
                </a:cubicBezTo>
                <a:cubicBezTo>
                  <a:pt x="205252" y="298758"/>
                  <a:pt x="190667" y="304553"/>
                  <a:pt x="175319" y="304553"/>
                </a:cubicBezTo>
                <a:cubicBezTo>
                  <a:pt x="161727" y="304553"/>
                  <a:pt x="148441" y="299826"/>
                  <a:pt x="137827" y="291209"/>
                </a:cubicBezTo>
                <a:lnTo>
                  <a:pt x="21380" y="197037"/>
                </a:lnTo>
                <a:cubicBezTo>
                  <a:pt x="20311" y="196198"/>
                  <a:pt x="18707" y="194826"/>
                  <a:pt x="16875" y="192996"/>
                </a:cubicBezTo>
                <a:cubicBezTo>
                  <a:pt x="-5575" y="170501"/>
                  <a:pt x="-5575" y="133900"/>
                  <a:pt x="17027" y="111405"/>
                </a:cubicBezTo>
                <a:cubicBezTo>
                  <a:pt x="18707" y="109804"/>
                  <a:pt x="20158" y="108508"/>
                  <a:pt x="21151" y="107745"/>
                </a:cubicBezTo>
                <a:lnTo>
                  <a:pt x="135994" y="13725"/>
                </a:lnTo>
                <a:cubicBezTo>
                  <a:pt x="146837" y="4880"/>
                  <a:pt x="160429" y="0"/>
                  <a:pt x="174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4" name="îŝḷîḓé-Rectangle 14"/>
          <p:cNvSpPr/>
          <p:nvPr/>
        </p:nvSpPr>
        <p:spPr>
          <a:xfrm>
            <a:off x="8706971" y="3033134"/>
            <a:ext cx="267944" cy="26552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6" name="îŝḷîḓé-Rectangle 15"/>
          <p:cNvSpPr/>
          <p:nvPr/>
        </p:nvSpPr>
        <p:spPr>
          <a:xfrm>
            <a:off x="8706971" y="4217935"/>
            <a:ext cx="267944" cy="247127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8" name="任意多边形 47"/>
          <p:cNvSpPr/>
          <p:nvPr/>
        </p:nvSpPr>
        <p:spPr>
          <a:xfrm>
            <a:off x="10362312" y="6619158"/>
            <a:ext cx="477684" cy="238842"/>
          </a:xfrm>
          <a:custGeom>
            <a:avLst/>
            <a:gdLst>
              <a:gd name="connsiteX0" fmla="*/ 238842 w 477684"/>
              <a:gd name="connsiteY0" fmla="*/ 0 h 238842"/>
              <a:gd name="connsiteX1" fmla="*/ 477684 w 477684"/>
              <a:gd name="connsiteY1" fmla="*/ 238842 h 238842"/>
              <a:gd name="connsiteX2" fmla="*/ 0 w 477684"/>
              <a:gd name="connsiteY2" fmla="*/ 238842 h 2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84" h="238842">
                <a:moveTo>
                  <a:pt x="238842" y="0"/>
                </a:moveTo>
                <a:lnTo>
                  <a:pt x="477684" y="238842"/>
                </a:lnTo>
                <a:lnTo>
                  <a:pt x="0" y="2388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346587" y="0"/>
            <a:ext cx="2219633" cy="1109817"/>
          </a:xfrm>
          <a:custGeom>
            <a:avLst/>
            <a:gdLst>
              <a:gd name="connsiteX0" fmla="*/ 0 w 2219633"/>
              <a:gd name="connsiteY0" fmla="*/ 0 h 1109817"/>
              <a:gd name="connsiteX1" fmla="*/ 2219633 w 2219633"/>
              <a:gd name="connsiteY1" fmla="*/ 0 h 1109817"/>
              <a:gd name="connsiteX2" fmla="*/ 1109817 w 2219633"/>
              <a:gd name="connsiteY2" fmla="*/ 1109817 h 1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633" h="1109817">
                <a:moveTo>
                  <a:pt x="0" y="0"/>
                </a:moveTo>
                <a:lnTo>
                  <a:pt x="2219633" y="0"/>
                </a:lnTo>
                <a:lnTo>
                  <a:pt x="1109817" y="1109817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49"/>
          <p:cNvSpPr/>
          <p:nvPr/>
        </p:nvSpPr>
        <p:spPr>
          <a:xfrm>
            <a:off x="115605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椭圆 50"/>
          <p:cNvSpPr/>
          <p:nvPr/>
        </p:nvSpPr>
        <p:spPr>
          <a:xfrm flipH="1">
            <a:off x="11181216" y="6347089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9560225" y="6346826"/>
            <a:ext cx="1022350" cy="511175"/>
          </a:xfrm>
          <a:custGeom>
            <a:avLst/>
            <a:gdLst>
              <a:gd name="connsiteX0" fmla="*/ 511175 w 1022350"/>
              <a:gd name="connsiteY0" fmla="*/ 0 h 511175"/>
              <a:gd name="connsiteX1" fmla="*/ 1022350 w 1022350"/>
              <a:gd name="connsiteY1" fmla="*/ 511175 h 511175"/>
              <a:gd name="connsiteX2" fmla="*/ 0 w 1022350"/>
              <a:gd name="connsiteY2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511175">
                <a:moveTo>
                  <a:pt x="511175" y="0"/>
                </a:moveTo>
                <a:lnTo>
                  <a:pt x="1022350" y="511175"/>
                </a:lnTo>
                <a:lnTo>
                  <a:pt x="0" y="511175"/>
                </a:lnTo>
                <a:close/>
              </a:path>
            </a:pathLst>
          </a:custGeom>
          <a:solidFill>
            <a:srgbClr val="BF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2242370" y="458879"/>
            <a:ext cx="6623625" cy="791131"/>
            <a:chOff x="2204270" y="458879"/>
            <a:chExt cx="6623625" cy="791131"/>
          </a:xfrm>
        </p:grpSpPr>
        <p:sp>
          <p:nvSpPr>
            <p:cNvPr id="61" name="文本框 60"/>
            <p:cNvSpPr txBox="1"/>
            <p:nvPr/>
          </p:nvSpPr>
          <p:spPr>
            <a:xfrm>
              <a:off x="2204270" y="45887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/>
                <a:t>设定位置</a:t>
              </a:r>
              <a:endParaRPr lang="zh-CN" altLang="en-US" sz="3200" b="1" dirty="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204270" y="965573"/>
              <a:ext cx="6623625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positioning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8" name="椭圆 15"/>
          <p:cNvSpPr/>
          <p:nvPr/>
        </p:nvSpPr>
        <p:spPr>
          <a:xfrm>
            <a:off x="1249937" y="286056"/>
            <a:ext cx="412932" cy="41232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33" name="矩形 32"/>
          <p:cNvSpPr/>
          <p:nvPr/>
        </p:nvSpPr>
        <p:spPr>
          <a:xfrm>
            <a:off x="9133998" y="2841359"/>
            <a:ext cx="20886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误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差范围内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才可扫描码巡检</a:t>
            </a:r>
          </a:p>
        </p:txBody>
      </p:sp>
      <p:sp>
        <p:nvSpPr>
          <p:cNvPr id="34" name="矩形 33"/>
          <p:cNvSpPr/>
          <p:nvPr/>
        </p:nvSpPr>
        <p:spPr>
          <a:xfrm>
            <a:off x="9133998" y="3978134"/>
            <a:ext cx="208865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按计划内容执行巡检任务和自动记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录助农位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8316676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1644e00-46c3-48c9-bf2b-4b12f63c90a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1da485-97a0-4369-b821-32c0231f6c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088_5*i*9"/>
  <p:tag name="KSO_WM_TEMPLATE_CATEGORY" val="diagram"/>
  <p:tag name="KSO_WM_TEMPLATE_INDEX" val="160088"/>
  <p:tag name="KSO_WM_TAG_VERSION" val="1.0"/>
  <p:tag name="KSO_WM_UNIT_INDEX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088_5*i*18"/>
  <p:tag name="KSO_WM_TEMPLATE_CATEGORY" val="diagram"/>
  <p:tag name="KSO_WM_TEMPLATE_INDEX" val="160088"/>
  <p:tag name="KSO_WM_TAG_VERSION" val="1.0"/>
  <p:tag name="KSO_WM_UNIT_INDEX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088_5*i*27"/>
  <p:tag name="KSO_WM_TEMPLATE_CATEGORY" val="diagram"/>
  <p:tag name="KSO_WM_TEMPLATE_INDEX" val="160088"/>
  <p:tag name="KSO_WM_TAG_VERSION" val="1.0"/>
  <p:tag name="KSO_WM_UNIT_INDEX" val="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i"/>
  <p:tag name="KSO_WM_UNIT_INDEX" val="1_10"/>
  <p:tag name="KSO_WM_UNIT_ID" val="260*l_i*1_10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" val="LORE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i"/>
  <p:tag name="KSO_WM_UNIT_INDEX" val="1_12"/>
  <p:tag name="KSO_WM_UNIT_ID" val="260*l_i*1_12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i"/>
  <p:tag name="KSO_WM_UNIT_INDEX" val="1_7"/>
  <p:tag name="KSO_WM_UNIT_ID" val="260*l_i*1_7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h_f"/>
  <p:tag name="KSO_WM_UNIT_INDEX" val="1_2_1"/>
  <p:tag name="KSO_WM_UNIT_ID" val="260*l_h_f*1_2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" val="LOREM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1da485-97a0-4369-b821-32c0231f6c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i"/>
  <p:tag name="KSO_WM_UNIT_INDEX" val="1_9"/>
  <p:tag name="KSO_WM_UNIT_ID" val="260*l_i*1_9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i"/>
  <p:tag name="KSO_WM_UNIT_INDEX" val="1_4"/>
  <p:tag name="KSO_WM_UNIT_ID" val="260*l_i*1_4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h_f"/>
  <p:tag name="KSO_WM_UNIT_INDEX" val="1_3_1"/>
  <p:tag name="KSO_WM_UNIT_ID" val="260*l_h_f*1_3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" val="LOREM"/>
  <p:tag name="KSO_WM_DIAGRAM_GROUP_CODE" val="l1-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88"/>
  <p:tag name="KSO_WM_UNIT_TYPE" val="l_i"/>
  <p:tag name="KSO_WM_UNIT_INDEX" val="1_6"/>
  <p:tag name="KSO_WM_UNIT_ID" val="260*l_i*1_6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564baa-a66c-413f-9610-aee80655b3b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8ea6a4-041c-44b8-9b90-4d3ed71c79f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5f8ce3-a2dc-4f4c-8b62-1d8bdfa824c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411f92d-2cb5-4120-86b8-dd42412eff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5f8ce3-a2dc-4f4c-8b62-1d8bdfa824c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5f8ce3-a2dc-4f4c-8b62-1d8bdfa824c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1da485-97a0-4369-b821-32c0231f6c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5f8ce3-a2dc-4f4c-8b62-1d8bdfa824c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f40bef4-9912-40a3-bd0a-4f1d92625c7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bb3f71-ed2b-4813-9d9f-c851c806846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bb3f71-ed2b-4813-9d9f-c851c806846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ea3b874-db11-459a-90c0-151c5b5396c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1644e00-46c3-48c9-bf2b-4b12f63c90a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1644e00-46c3-48c9-bf2b-4b12f63c90a4"/>
</p:tagLst>
</file>

<file path=ppt/theme/theme1.xml><?xml version="1.0" encoding="utf-8"?>
<a:theme xmlns:a="http://schemas.openxmlformats.org/drawingml/2006/main" name="包图主题2">
  <a:themeElements>
    <a:clrScheme name="自定义 1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181F"/>
      </a:accent1>
      <a:accent2>
        <a:srgbClr val="BF181F"/>
      </a:accent2>
      <a:accent3>
        <a:srgbClr val="BF181F"/>
      </a:accent3>
      <a:accent4>
        <a:srgbClr val="BF181F"/>
      </a:accent4>
      <a:accent5>
        <a:srgbClr val="BF181F"/>
      </a:accent5>
      <a:accent6>
        <a:srgbClr val="BF181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689</TotalTime>
  <Words>2792</Words>
  <Application>Microsoft Office PowerPoint</Application>
  <PresentationFormat>自定义</PresentationFormat>
  <Paragraphs>406</Paragraphs>
  <Slides>38</Slides>
  <Notes>36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包图主题2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Administrator</cp:lastModifiedBy>
  <cp:revision>327</cp:revision>
  <dcterms:created xsi:type="dcterms:W3CDTF">2017-08-29T15:07:00Z</dcterms:created>
  <dcterms:modified xsi:type="dcterms:W3CDTF">2023-02-06T08:29:59Z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