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8" r:id="rId6"/>
    <p:sldId id="260" r:id="rId7"/>
    <p:sldId id="280" r:id="rId8"/>
    <p:sldId id="265" r:id="rId9"/>
    <p:sldId id="274" r:id="rId10"/>
    <p:sldId id="281" r:id="rId11"/>
    <p:sldId id="268" r:id="rId12"/>
    <p:sldId id="282" r:id="rId13"/>
    <p:sldId id="290" r:id="rId14"/>
    <p:sldId id="271" r:id="rId15"/>
    <p:sldId id="273" r:id="rId16"/>
    <p:sldId id="295" r:id="rId17"/>
    <p:sldId id="275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" userDrawn="1">
          <p15:clr>
            <a:srgbClr val="A4A3A4"/>
          </p15:clr>
        </p15:guide>
        <p15:guide id="2" orient="horz" pos="4201" userDrawn="1">
          <p15:clr>
            <a:srgbClr val="A4A3A4"/>
          </p15:clr>
        </p15:guide>
        <p15:guide id="3" pos="0" userDrawn="1">
          <p15:clr>
            <a:srgbClr val="A4A3A4"/>
          </p15:clr>
        </p15:guide>
        <p15:guide id="4" pos="7680" userDrawn="1">
          <p15:clr>
            <a:srgbClr val="A4A3A4"/>
          </p15:clr>
        </p15:guide>
        <p15:guide id="5" orient="horz" pos="422" userDrawn="1">
          <p15:clr>
            <a:srgbClr val="A4A3A4"/>
          </p15:clr>
        </p15:guide>
        <p15:guide id="6" orient="horz" pos="39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cwin@outlook.com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808"/>
    <a:srgbClr val="BF3030"/>
    <a:srgbClr val="7D111E"/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43" y="187"/>
      </p:cViewPr>
      <p:guideLst>
        <p:guide orient="horz" pos="184"/>
        <p:guide orient="horz" pos="4201"/>
        <p:guide/>
        <p:guide pos="7680"/>
        <p:guide orient="horz" pos="422"/>
        <p:guide orient="horz" pos="3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39360-6E45-4E34-8048-8B14FC0C4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3FA0EE-668C-4BB3-9ABB-0BE0FA9C3F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A0EE-668C-4BB3-9ABB-0BE0FA9C3F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3FA0EE-668C-4BB3-9ABB-0BE0FA9C3F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79EF-3FDF-4DC4-A342-59508A0ED3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60B2-D402-44AA-ADB0-6E9184493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79EF-3FDF-4DC4-A342-59508A0ED3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60B2-D402-44AA-ADB0-6E9184493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79EF-3FDF-4DC4-A342-59508A0ED3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60B2-D402-44AA-ADB0-6E9184493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2" y="0"/>
            <a:ext cx="12191999" cy="576000"/>
          </a:xfrm>
          <a:custGeom>
            <a:avLst/>
            <a:gdLst>
              <a:gd name="connsiteX0" fmla="*/ 8692920 w 12191999"/>
              <a:gd name="connsiteY0" fmla="*/ 0 h 540000"/>
              <a:gd name="connsiteX1" fmla="*/ 12191999 w 12191999"/>
              <a:gd name="connsiteY1" fmla="*/ 0 h 540000"/>
              <a:gd name="connsiteX2" fmla="*/ 12191999 w 12191999"/>
              <a:gd name="connsiteY2" fmla="*/ 540000 h 540000"/>
              <a:gd name="connsiteX3" fmla="*/ 8479856 w 12191999"/>
              <a:gd name="connsiteY3" fmla="*/ 540000 h 540000"/>
              <a:gd name="connsiteX4" fmla="*/ 8355463 w 12191999"/>
              <a:gd name="connsiteY4" fmla="*/ 0 h 540000"/>
              <a:gd name="connsiteX5" fmla="*/ 8506410 w 12191999"/>
              <a:gd name="connsiteY5" fmla="*/ 0 h 540000"/>
              <a:gd name="connsiteX6" fmla="*/ 8293346 w 12191999"/>
              <a:gd name="connsiteY6" fmla="*/ 540000 h 540000"/>
              <a:gd name="connsiteX7" fmla="*/ 8142399 w 12191999"/>
              <a:gd name="connsiteY7" fmla="*/ 540000 h 540000"/>
              <a:gd name="connsiteX8" fmla="*/ 8018006 w 12191999"/>
              <a:gd name="connsiteY8" fmla="*/ 0 h 540000"/>
              <a:gd name="connsiteX9" fmla="*/ 8168954 w 12191999"/>
              <a:gd name="connsiteY9" fmla="*/ 0 h 540000"/>
              <a:gd name="connsiteX10" fmla="*/ 7955889 w 12191999"/>
              <a:gd name="connsiteY10" fmla="*/ 540000 h 540000"/>
              <a:gd name="connsiteX11" fmla="*/ 7804942 w 12191999"/>
              <a:gd name="connsiteY11" fmla="*/ 540000 h 540000"/>
              <a:gd name="connsiteX12" fmla="*/ 0 w 12191999"/>
              <a:gd name="connsiteY12" fmla="*/ 0 h 540000"/>
              <a:gd name="connsiteX13" fmla="*/ 7831496 w 12191999"/>
              <a:gd name="connsiteY13" fmla="*/ 0 h 540000"/>
              <a:gd name="connsiteX14" fmla="*/ 7618432 w 12191999"/>
              <a:gd name="connsiteY14" fmla="*/ 540000 h 540000"/>
              <a:gd name="connsiteX15" fmla="*/ 0 w 12191999"/>
              <a:gd name="connsiteY15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40000">
                <a:moveTo>
                  <a:pt x="8692920" y="0"/>
                </a:moveTo>
                <a:lnTo>
                  <a:pt x="12191999" y="0"/>
                </a:lnTo>
                <a:lnTo>
                  <a:pt x="12191999" y="540000"/>
                </a:lnTo>
                <a:lnTo>
                  <a:pt x="8479856" y="540000"/>
                </a:lnTo>
                <a:close/>
                <a:moveTo>
                  <a:pt x="8355463" y="0"/>
                </a:moveTo>
                <a:lnTo>
                  <a:pt x="8506410" y="0"/>
                </a:lnTo>
                <a:lnTo>
                  <a:pt x="8293346" y="540000"/>
                </a:lnTo>
                <a:lnTo>
                  <a:pt x="8142399" y="540000"/>
                </a:lnTo>
                <a:close/>
                <a:moveTo>
                  <a:pt x="8018006" y="0"/>
                </a:moveTo>
                <a:lnTo>
                  <a:pt x="8168954" y="0"/>
                </a:lnTo>
                <a:lnTo>
                  <a:pt x="7955889" y="540000"/>
                </a:lnTo>
                <a:lnTo>
                  <a:pt x="7804942" y="540000"/>
                </a:lnTo>
                <a:close/>
                <a:moveTo>
                  <a:pt x="0" y="0"/>
                </a:moveTo>
                <a:lnTo>
                  <a:pt x="7831496" y="0"/>
                </a:lnTo>
                <a:lnTo>
                  <a:pt x="7618432" y="540000"/>
                </a:lnTo>
                <a:lnTo>
                  <a:pt x="0" y="540000"/>
                </a:lnTo>
                <a:close/>
              </a:path>
            </a:pathLst>
          </a:custGeom>
          <a:gradFill flip="none" rotWithShape="1">
            <a:gsLst>
              <a:gs pos="0">
                <a:srgbClr val="2F92DB"/>
              </a:gs>
              <a:gs pos="100000">
                <a:srgbClr val="1653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79EF-3FDF-4DC4-A342-59508A0ED3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60B2-D402-44AA-ADB0-6E9184493E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>
            <a:off x="1738433" y="220981"/>
            <a:ext cx="9793834" cy="8442960"/>
          </a:xfrm>
          <a:prstGeom prst="triangle">
            <a:avLst>
              <a:gd name="adj" fmla="val 98550"/>
            </a:avLst>
          </a:prstGeom>
          <a:solidFill>
            <a:schemeClr val="bg1"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等腰三角形 12"/>
          <p:cNvSpPr/>
          <p:nvPr/>
        </p:nvSpPr>
        <p:spPr>
          <a:xfrm rot="4592249">
            <a:off x="-1340479" y="162050"/>
            <a:ext cx="9793834" cy="8442960"/>
          </a:xfrm>
          <a:prstGeom prst="triangle">
            <a:avLst>
              <a:gd name="adj" fmla="val 98550"/>
            </a:avLst>
          </a:prstGeom>
          <a:solidFill>
            <a:srgbClr val="C00000">
              <a:alpha val="42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2731643" y="-648531"/>
            <a:ext cx="9793834" cy="8442960"/>
          </a:xfrm>
          <a:prstGeom prst="triangle">
            <a:avLst>
              <a:gd name="adj" fmla="val 98550"/>
            </a:avLst>
          </a:prstGeom>
          <a:solidFill>
            <a:srgbClr val="C00000">
              <a:alpha val="78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等腰三角形 11"/>
          <p:cNvSpPr/>
          <p:nvPr/>
        </p:nvSpPr>
        <p:spPr>
          <a:xfrm rot="11987574">
            <a:off x="253077" y="835459"/>
            <a:ext cx="1533546" cy="1251300"/>
          </a:xfrm>
          <a:prstGeom prst="triangle">
            <a:avLst/>
          </a:prstGeom>
          <a:solidFill>
            <a:srgbClr val="A60000">
              <a:alpha val="41000"/>
            </a:srgbClr>
          </a:solidFill>
          <a:ln>
            <a:noFill/>
          </a:ln>
          <a:effectLst>
            <a:outerShdw blurRad="50800" dist="50800" dir="30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13145" y="5372100"/>
            <a:ext cx="5326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1300" spc="3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零语（上海）信息科技有限公司</a:t>
            </a:r>
            <a:endParaRPr lang="zh-CN" altLang="en-US" sz="2800" b="1" kern="1300" spc="3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12862" y="2037131"/>
            <a:ext cx="5326381" cy="2215991"/>
            <a:chOff x="8471546" y="2282857"/>
            <a:chExt cx="3413701" cy="2215991"/>
          </a:xfrm>
        </p:grpSpPr>
        <p:sp>
          <p:nvSpPr>
            <p:cNvPr id="29" name="文本框 28"/>
            <p:cNvSpPr txBox="1"/>
            <p:nvPr/>
          </p:nvSpPr>
          <p:spPr>
            <a:xfrm>
              <a:off x="8471546" y="2282857"/>
              <a:ext cx="116891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endParaRPr lang="zh-CN" altLang="en-US" sz="13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428525" y="2282857"/>
              <a:ext cx="116891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</a:t>
              </a:r>
              <a:endParaRPr lang="zh-CN" altLang="en-US" sz="1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186354" y="2282857"/>
              <a:ext cx="74916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endParaRPr lang="zh-CN" altLang="en-US" sz="138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143333" y="2282857"/>
              <a:ext cx="741914" cy="2214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3</a:t>
              </a:r>
              <a:endParaRPr lang="en-US" altLang="zh-CN" sz="13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bldLvl="0" animBg="1"/>
      <p:bldP spid="12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-1326792" y="1761213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 rot="18974895">
            <a:off x="-4692028" y="-1199010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60289" y="2652216"/>
            <a:ext cx="4675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服务优势</a:t>
            </a:r>
            <a:endParaRPr kumimoji="0" lang="zh-CN" altLang="en-US" sz="7200" b="0" i="0" u="none" strike="noStrike" kern="1200" cap="none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20303287">
            <a:off x="8127029" y="2442315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97829" y="1568184"/>
            <a:ext cx="2046114" cy="2509452"/>
          </a:xfrm>
          <a:custGeom>
            <a:avLst/>
            <a:gdLst/>
            <a:ahLst/>
            <a:cxnLst/>
            <a:rect l="l" t="t" r="r" b="b"/>
            <a:pathLst>
              <a:path w="2046114" h="2509452">
                <a:moveTo>
                  <a:pt x="1149135" y="543108"/>
                </a:moveTo>
                <a:cubicBezTo>
                  <a:pt x="1114483" y="619903"/>
                  <a:pt x="1078916" y="697156"/>
                  <a:pt x="1042436" y="774865"/>
                </a:cubicBezTo>
                <a:cubicBezTo>
                  <a:pt x="1005956" y="852574"/>
                  <a:pt x="968564" y="929827"/>
                  <a:pt x="930259" y="1006624"/>
                </a:cubicBezTo>
                <a:lnTo>
                  <a:pt x="620173" y="1543136"/>
                </a:lnTo>
                <a:lnTo>
                  <a:pt x="1138199" y="1543136"/>
                </a:lnTo>
                <a:lnTo>
                  <a:pt x="1138199" y="1145314"/>
                </a:lnTo>
                <a:cubicBezTo>
                  <a:pt x="1138807" y="1055895"/>
                  <a:pt x="1142148" y="955527"/>
                  <a:pt x="1148224" y="844210"/>
                </a:cubicBezTo>
                <a:cubicBezTo>
                  <a:pt x="1154299" y="732893"/>
                  <a:pt x="1159464" y="632526"/>
                  <a:pt x="1163717" y="543108"/>
                </a:cubicBezTo>
                <a:close/>
                <a:moveTo>
                  <a:pt x="944851" y="0"/>
                </a:moveTo>
                <a:lnTo>
                  <a:pt x="1743324" y="0"/>
                </a:lnTo>
                <a:lnTo>
                  <a:pt x="1743324" y="1543136"/>
                </a:lnTo>
                <a:lnTo>
                  <a:pt x="2046114" y="1543136"/>
                </a:lnTo>
                <a:lnTo>
                  <a:pt x="2046114" y="1654746"/>
                </a:lnTo>
                <a:lnTo>
                  <a:pt x="1138199" y="2509452"/>
                </a:lnTo>
                <a:lnTo>
                  <a:pt x="1138199" y="2035170"/>
                </a:lnTo>
                <a:lnTo>
                  <a:pt x="0" y="2035170"/>
                </a:lnTo>
                <a:lnTo>
                  <a:pt x="0" y="15868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19" grpId="0" bldLvl="0" animBg="1"/>
      <p:bldP spid="20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箭头: 五边形 27"/>
          <p:cNvSpPr/>
          <p:nvPr/>
        </p:nvSpPr>
        <p:spPr>
          <a:xfrm>
            <a:off x="556417" y="-1257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769843" y="138390"/>
            <a:ext cx="31276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服务优势</a:t>
            </a:r>
            <a:endParaRPr lang="zh-CN" altLang="en-US" sz="2800" spc="2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user-data-analysis_70918"/>
          <p:cNvSpPr>
            <a:spLocks noChangeAspect="1"/>
          </p:cNvSpPr>
          <p:nvPr/>
        </p:nvSpPr>
        <p:spPr bwMode="auto">
          <a:xfrm>
            <a:off x="7719609" y="1667738"/>
            <a:ext cx="503360" cy="468886"/>
          </a:xfrm>
          <a:custGeom>
            <a:avLst/>
            <a:gdLst>
              <a:gd name="connsiteX0" fmla="*/ 225640 w 606862"/>
              <a:gd name="connsiteY0" fmla="*/ 344936 h 565300"/>
              <a:gd name="connsiteX1" fmla="*/ 212735 w 606862"/>
              <a:gd name="connsiteY1" fmla="*/ 349595 h 565300"/>
              <a:gd name="connsiteX2" fmla="*/ 208268 w 606862"/>
              <a:gd name="connsiteY2" fmla="*/ 354750 h 565300"/>
              <a:gd name="connsiteX3" fmla="*/ 208268 w 606862"/>
              <a:gd name="connsiteY3" fmla="*/ 368033 h 565300"/>
              <a:gd name="connsiteX4" fmla="*/ 206282 w 606862"/>
              <a:gd name="connsiteY4" fmla="*/ 369421 h 565300"/>
              <a:gd name="connsiteX5" fmla="*/ 204992 w 606862"/>
              <a:gd name="connsiteY5" fmla="*/ 373584 h 565300"/>
              <a:gd name="connsiteX6" fmla="*/ 207870 w 606862"/>
              <a:gd name="connsiteY6" fmla="*/ 401836 h 565300"/>
              <a:gd name="connsiteX7" fmla="*/ 211742 w 606862"/>
              <a:gd name="connsiteY7" fmla="*/ 406396 h 565300"/>
              <a:gd name="connsiteX8" fmla="*/ 213132 w 606862"/>
              <a:gd name="connsiteY8" fmla="*/ 406594 h 565300"/>
              <a:gd name="connsiteX9" fmla="*/ 217400 w 606862"/>
              <a:gd name="connsiteY9" fmla="*/ 404413 h 565300"/>
              <a:gd name="connsiteX10" fmla="*/ 232390 w 606862"/>
              <a:gd name="connsiteY10" fmla="*/ 384687 h 565300"/>
              <a:gd name="connsiteX11" fmla="*/ 233482 w 606862"/>
              <a:gd name="connsiteY11" fmla="*/ 381415 h 565300"/>
              <a:gd name="connsiteX12" fmla="*/ 233383 w 606862"/>
              <a:gd name="connsiteY12" fmla="*/ 349694 h 565300"/>
              <a:gd name="connsiteX13" fmla="*/ 230901 w 606862"/>
              <a:gd name="connsiteY13" fmla="*/ 345134 h 565300"/>
              <a:gd name="connsiteX14" fmla="*/ 225640 w 606862"/>
              <a:gd name="connsiteY14" fmla="*/ 344936 h 565300"/>
              <a:gd name="connsiteX15" fmla="*/ 158236 w 606862"/>
              <a:gd name="connsiteY15" fmla="*/ 344936 h 565300"/>
              <a:gd name="connsiteX16" fmla="*/ 152974 w 606862"/>
              <a:gd name="connsiteY16" fmla="*/ 345134 h 565300"/>
              <a:gd name="connsiteX17" fmla="*/ 150393 w 606862"/>
              <a:gd name="connsiteY17" fmla="*/ 349694 h 565300"/>
              <a:gd name="connsiteX18" fmla="*/ 150393 w 606862"/>
              <a:gd name="connsiteY18" fmla="*/ 381415 h 565300"/>
              <a:gd name="connsiteX19" fmla="*/ 151485 w 606862"/>
              <a:gd name="connsiteY19" fmla="*/ 384687 h 565300"/>
              <a:gd name="connsiteX20" fmla="*/ 166475 w 606862"/>
              <a:gd name="connsiteY20" fmla="*/ 404512 h 565300"/>
              <a:gd name="connsiteX21" fmla="*/ 170644 w 606862"/>
              <a:gd name="connsiteY21" fmla="*/ 406594 h 565300"/>
              <a:gd name="connsiteX22" fmla="*/ 172133 w 606862"/>
              <a:gd name="connsiteY22" fmla="*/ 406396 h 565300"/>
              <a:gd name="connsiteX23" fmla="*/ 176005 w 606862"/>
              <a:gd name="connsiteY23" fmla="*/ 401836 h 565300"/>
              <a:gd name="connsiteX24" fmla="*/ 178884 w 606862"/>
              <a:gd name="connsiteY24" fmla="*/ 373584 h 565300"/>
              <a:gd name="connsiteX25" fmla="*/ 177593 w 606862"/>
              <a:gd name="connsiteY25" fmla="*/ 369421 h 565300"/>
              <a:gd name="connsiteX26" fmla="*/ 175509 w 606862"/>
              <a:gd name="connsiteY26" fmla="*/ 368033 h 565300"/>
              <a:gd name="connsiteX27" fmla="*/ 175509 w 606862"/>
              <a:gd name="connsiteY27" fmla="*/ 354750 h 565300"/>
              <a:gd name="connsiteX28" fmla="*/ 171141 w 606862"/>
              <a:gd name="connsiteY28" fmla="*/ 349595 h 565300"/>
              <a:gd name="connsiteX29" fmla="*/ 158236 w 606862"/>
              <a:gd name="connsiteY29" fmla="*/ 344936 h 565300"/>
              <a:gd name="connsiteX30" fmla="*/ 166475 w 606862"/>
              <a:gd name="connsiteY30" fmla="*/ 201992 h 565300"/>
              <a:gd name="connsiteX31" fmla="*/ 129547 w 606862"/>
              <a:gd name="connsiteY31" fmla="*/ 211706 h 565300"/>
              <a:gd name="connsiteX32" fmla="*/ 126569 w 606862"/>
              <a:gd name="connsiteY32" fmla="*/ 216464 h 565300"/>
              <a:gd name="connsiteX33" fmla="*/ 126569 w 606862"/>
              <a:gd name="connsiteY33" fmla="*/ 225981 h 565300"/>
              <a:gd name="connsiteX34" fmla="*/ 124385 w 606862"/>
              <a:gd name="connsiteY34" fmla="*/ 225981 h 565300"/>
              <a:gd name="connsiteX35" fmla="*/ 119124 w 606862"/>
              <a:gd name="connsiteY35" fmla="*/ 231334 h 565300"/>
              <a:gd name="connsiteX36" fmla="*/ 119124 w 606862"/>
              <a:gd name="connsiteY36" fmla="*/ 240057 h 565300"/>
              <a:gd name="connsiteX37" fmla="*/ 121506 w 606862"/>
              <a:gd name="connsiteY37" fmla="*/ 244518 h 565300"/>
              <a:gd name="connsiteX38" fmla="*/ 126668 w 606862"/>
              <a:gd name="connsiteY38" fmla="*/ 247888 h 565300"/>
              <a:gd name="connsiteX39" fmla="*/ 126966 w 606862"/>
              <a:gd name="connsiteY39" fmla="*/ 250069 h 565300"/>
              <a:gd name="connsiteX40" fmla="*/ 146026 w 606862"/>
              <a:gd name="connsiteY40" fmla="*/ 294083 h 565300"/>
              <a:gd name="connsiteX41" fmla="*/ 177593 w 606862"/>
              <a:gd name="connsiteY41" fmla="*/ 321442 h 565300"/>
              <a:gd name="connsiteX42" fmla="*/ 206183 w 606862"/>
              <a:gd name="connsiteY42" fmla="*/ 321442 h 565300"/>
              <a:gd name="connsiteX43" fmla="*/ 237751 w 606862"/>
              <a:gd name="connsiteY43" fmla="*/ 294083 h 565300"/>
              <a:gd name="connsiteX44" fmla="*/ 256910 w 606862"/>
              <a:gd name="connsiteY44" fmla="*/ 250069 h 565300"/>
              <a:gd name="connsiteX45" fmla="*/ 257207 w 606862"/>
              <a:gd name="connsiteY45" fmla="*/ 247888 h 565300"/>
              <a:gd name="connsiteX46" fmla="*/ 262369 w 606862"/>
              <a:gd name="connsiteY46" fmla="*/ 244518 h 565300"/>
              <a:gd name="connsiteX47" fmla="*/ 264752 w 606862"/>
              <a:gd name="connsiteY47" fmla="*/ 240057 h 565300"/>
              <a:gd name="connsiteX48" fmla="*/ 264752 w 606862"/>
              <a:gd name="connsiteY48" fmla="*/ 231334 h 565300"/>
              <a:gd name="connsiteX49" fmla="*/ 259391 w 606862"/>
              <a:gd name="connsiteY49" fmla="*/ 225981 h 565300"/>
              <a:gd name="connsiteX50" fmla="*/ 256513 w 606862"/>
              <a:gd name="connsiteY50" fmla="*/ 225981 h 565300"/>
              <a:gd name="connsiteX51" fmla="*/ 254825 w 606862"/>
              <a:gd name="connsiteY51" fmla="*/ 224197 h 565300"/>
              <a:gd name="connsiteX52" fmla="*/ 249762 w 606862"/>
              <a:gd name="connsiteY52" fmla="*/ 223800 h 565300"/>
              <a:gd name="connsiteX53" fmla="*/ 228717 w 606862"/>
              <a:gd name="connsiteY53" fmla="*/ 228657 h 565300"/>
              <a:gd name="connsiteX54" fmla="*/ 196057 w 606862"/>
              <a:gd name="connsiteY54" fmla="*/ 213788 h 565300"/>
              <a:gd name="connsiteX55" fmla="*/ 166475 w 606862"/>
              <a:gd name="connsiteY55" fmla="*/ 201992 h 565300"/>
              <a:gd name="connsiteX56" fmla="*/ 178487 w 606862"/>
              <a:gd name="connsiteY56" fmla="*/ 100979 h 565300"/>
              <a:gd name="connsiteX57" fmla="*/ 205389 w 606862"/>
              <a:gd name="connsiteY57" fmla="*/ 100979 h 565300"/>
              <a:gd name="connsiteX58" fmla="*/ 288477 w 606862"/>
              <a:gd name="connsiteY58" fmla="*/ 183950 h 565300"/>
              <a:gd name="connsiteX59" fmla="*/ 288477 w 606862"/>
              <a:gd name="connsiteY59" fmla="*/ 210021 h 565300"/>
              <a:gd name="connsiteX60" fmla="*/ 293242 w 606862"/>
              <a:gd name="connsiteY60" fmla="*/ 224890 h 565300"/>
              <a:gd name="connsiteX61" fmla="*/ 293242 w 606862"/>
              <a:gd name="connsiteY61" fmla="*/ 243428 h 565300"/>
              <a:gd name="connsiteX62" fmla="*/ 284109 w 606862"/>
              <a:gd name="connsiteY62" fmla="*/ 262956 h 565300"/>
              <a:gd name="connsiteX63" fmla="*/ 278749 w 606862"/>
              <a:gd name="connsiteY63" fmla="*/ 277132 h 565300"/>
              <a:gd name="connsiteX64" fmla="*/ 260781 w 606862"/>
              <a:gd name="connsiteY64" fmla="*/ 310637 h 565300"/>
              <a:gd name="connsiteX65" fmla="*/ 248670 w 606862"/>
              <a:gd name="connsiteY65" fmla="*/ 326101 h 565300"/>
              <a:gd name="connsiteX66" fmla="*/ 257704 w 606862"/>
              <a:gd name="connsiteY66" fmla="*/ 337303 h 565300"/>
              <a:gd name="connsiteX67" fmla="*/ 316968 w 606862"/>
              <a:gd name="connsiteY67" fmla="*/ 355245 h 565300"/>
              <a:gd name="connsiteX68" fmla="*/ 383875 w 606862"/>
              <a:gd name="connsiteY68" fmla="*/ 549638 h 565300"/>
              <a:gd name="connsiteX69" fmla="*/ 368091 w 606862"/>
              <a:gd name="connsiteY69" fmla="*/ 565300 h 565300"/>
              <a:gd name="connsiteX70" fmla="*/ 15685 w 606862"/>
              <a:gd name="connsiteY70" fmla="*/ 565300 h 565300"/>
              <a:gd name="connsiteX71" fmla="*/ 0 w 606862"/>
              <a:gd name="connsiteY71" fmla="*/ 549638 h 565300"/>
              <a:gd name="connsiteX72" fmla="*/ 199 w 606862"/>
              <a:gd name="connsiteY72" fmla="*/ 547159 h 565300"/>
              <a:gd name="connsiteX73" fmla="*/ 66908 w 606862"/>
              <a:gd name="connsiteY73" fmla="*/ 355245 h 565300"/>
              <a:gd name="connsiteX74" fmla="*/ 126172 w 606862"/>
              <a:gd name="connsiteY74" fmla="*/ 337303 h 565300"/>
              <a:gd name="connsiteX75" fmla="*/ 135205 w 606862"/>
              <a:gd name="connsiteY75" fmla="*/ 326101 h 565300"/>
              <a:gd name="connsiteX76" fmla="*/ 123094 w 606862"/>
              <a:gd name="connsiteY76" fmla="*/ 310637 h 565300"/>
              <a:gd name="connsiteX77" fmla="*/ 105127 w 606862"/>
              <a:gd name="connsiteY77" fmla="*/ 277132 h 565300"/>
              <a:gd name="connsiteX78" fmla="*/ 99766 w 606862"/>
              <a:gd name="connsiteY78" fmla="*/ 262956 h 565300"/>
              <a:gd name="connsiteX79" fmla="*/ 90633 w 606862"/>
              <a:gd name="connsiteY79" fmla="*/ 243428 h 565300"/>
              <a:gd name="connsiteX80" fmla="*/ 90633 w 606862"/>
              <a:gd name="connsiteY80" fmla="*/ 224890 h 565300"/>
              <a:gd name="connsiteX81" fmla="*/ 95398 w 606862"/>
              <a:gd name="connsiteY81" fmla="*/ 210021 h 565300"/>
              <a:gd name="connsiteX82" fmla="*/ 95398 w 606862"/>
              <a:gd name="connsiteY82" fmla="*/ 183950 h 565300"/>
              <a:gd name="connsiteX83" fmla="*/ 178487 w 606862"/>
              <a:gd name="connsiteY83" fmla="*/ 100979 h 565300"/>
              <a:gd name="connsiteX84" fmla="*/ 479606 w 606862"/>
              <a:gd name="connsiteY84" fmla="*/ 93305 h 565300"/>
              <a:gd name="connsiteX85" fmla="*/ 497278 w 606862"/>
              <a:gd name="connsiteY85" fmla="*/ 106483 h 565300"/>
              <a:gd name="connsiteX86" fmla="*/ 506710 w 606862"/>
              <a:gd name="connsiteY86" fmla="*/ 172472 h 565300"/>
              <a:gd name="connsiteX87" fmla="*/ 493505 w 606862"/>
              <a:gd name="connsiteY87" fmla="*/ 190109 h 565300"/>
              <a:gd name="connsiteX88" fmla="*/ 491222 w 606862"/>
              <a:gd name="connsiteY88" fmla="*/ 190208 h 565300"/>
              <a:gd name="connsiteX89" fmla="*/ 475833 w 606862"/>
              <a:gd name="connsiteY89" fmla="*/ 176832 h 565300"/>
              <a:gd name="connsiteX90" fmla="*/ 471862 w 606862"/>
              <a:gd name="connsiteY90" fmla="*/ 148989 h 565300"/>
              <a:gd name="connsiteX91" fmla="*/ 424107 w 606862"/>
              <a:gd name="connsiteY91" fmla="*/ 213789 h 565300"/>
              <a:gd name="connsiteX92" fmla="*/ 405244 w 606862"/>
              <a:gd name="connsiteY92" fmla="*/ 218843 h 565300"/>
              <a:gd name="connsiteX93" fmla="*/ 327506 w 606862"/>
              <a:gd name="connsiteY93" fmla="*/ 184758 h 565300"/>
              <a:gd name="connsiteX94" fmla="*/ 323237 w 606862"/>
              <a:gd name="connsiteY94" fmla="*/ 189415 h 565300"/>
              <a:gd name="connsiteX95" fmla="*/ 316486 w 606862"/>
              <a:gd name="connsiteY95" fmla="*/ 152061 h 565300"/>
              <a:gd name="connsiteX96" fmla="*/ 329790 w 606862"/>
              <a:gd name="connsiteY96" fmla="*/ 151665 h 565300"/>
              <a:gd name="connsiteX97" fmla="*/ 406336 w 606862"/>
              <a:gd name="connsiteY97" fmla="*/ 185254 h 565300"/>
              <a:gd name="connsiteX98" fmla="*/ 447538 w 606862"/>
              <a:gd name="connsiteY98" fmla="*/ 129371 h 565300"/>
              <a:gd name="connsiteX99" fmla="*/ 417952 w 606862"/>
              <a:gd name="connsiteY99" fmla="*/ 133632 h 565300"/>
              <a:gd name="connsiteX100" fmla="*/ 400280 w 606862"/>
              <a:gd name="connsiteY100" fmla="*/ 120355 h 565300"/>
              <a:gd name="connsiteX101" fmla="*/ 413484 w 606862"/>
              <a:gd name="connsiteY101" fmla="*/ 102718 h 565300"/>
              <a:gd name="connsiteX102" fmla="*/ 183273 w 606862"/>
              <a:gd name="connsiteY102" fmla="*/ 0 h 565300"/>
              <a:gd name="connsiteX103" fmla="*/ 580456 w 606862"/>
              <a:gd name="connsiteY103" fmla="*/ 0 h 565300"/>
              <a:gd name="connsiteX104" fmla="*/ 606862 w 606862"/>
              <a:gd name="connsiteY104" fmla="*/ 26468 h 565300"/>
              <a:gd name="connsiteX105" fmla="*/ 594850 w 606862"/>
              <a:gd name="connsiteY105" fmla="*/ 48575 h 565300"/>
              <a:gd name="connsiteX106" fmla="*/ 594850 w 606862"/>
              <a:gd name="connsiteY106" fmla="*/ 299675 h 565300"/>
              <a:gd name="connsiteX107" fmla="*/ 577776 w 606862"/>
              <a:gd name="connsiteY107" fmla="*/ 316627 h 565300"/>
              <a:gd name="connsiteX108" fmla="*/ 304086 w 606862"/>
              <a:gd name="connsiteY108" fmla="*/ 316627 h 565300"/>
              <a:gd name="connsiteX109" fmla="*/ 310439 w 606862"/>
              <a:gd name="connsiteY109" fmla="*/ 302154 h 565300"/>
              <a:gd name="connsiteX110" fmla="*/ 314410 w 606862"/>
              <a:gd name="connsiteY110" fmla="*/ 292340 h 565300"/>
              <a:gd name="connsiteX111" fmla="*/ 320962 w 606862"/>
              <a:gd name="connsiteY111" fmla="*/ 282625 h 565300"/>
              <a:gd name="connsiteX112" fmla="*/ 560801 w 606862"/>
              <a:gd name="connsiteY112" fmla="*/ 282625 h 565300"/>
              <a:gd name="connsiteX113" fmla="*/ 560801 w 606862"/>
              <a:gd name="connsiteY113" fmla="*/ 52837 h 565300"/>
              <a:gd name="connsiteX114" fmla="*/ 203028 w 606862"/>
              <a:gd name="connsiteY114" fmla="*/ 52837 h 565300"/>
              <a:gd name="connsiteX115" fmla="*/ 203028 w 606862"/>
              <a:gd name="connsiteY115" fmla="*/ 71871 h 565300"/>
              <a:gd name="connsiteX116" fmla="*/ 174835 w 606862"/>
              <a:gd name="connsiteY116" fmla="*/ 71871 h 565300"/>
              <a:gd name="connsiteX117" fmla="*/ 168879 w 606862"/>
              <a:gd name="connsiteY117" fmla="*/ 72069 h 565300"/>
              <a:gd name="connsiteX118" fmla="*/ 168879 w 606862"/>
              <a:gd name="connsiteY118" fmla="*/ 48575 h 565300"/>
              <a:gd name="connsiteX119" fmla="*/ 156867 w 606862"/>
              <a:gd name="connsiteY119" fmla="*/ 26468 h 565300"/>
              <a:gd name="connsiteX120" fmla="*/ 183273 w 606862"/>
              <a:gd name="connsiteY120" fmla="*/ 0 h 5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06862" h="565300">
                <a:moveTo>
                  <a:pt x="225640" y="344936"/>
                </a:moveTo>
                <a:cubicBezTo>
                  <a:pt x="221272" y="347315"/>
                  <a:pt x="216904" y="348802"/>
                  <a:pt x="212735" y="349595"/>
                </a:cubicBezTo>
                <a:cubicBezTo>
                  <a:pt x="210154" y="349991"/>
                  <a:pt x="208268" y="352172"/>
                  <a:pt x="208268" y="354750"/>
                </a:cubicBezTo>
                <a:lnTo>
                  <a:pt x="208268" y="368033"/>
                </a:lnTo>
                <a:cubicBezTo>
                  <a:pt x="207573" y="368330"/>
                  <a:pt x="206878" y="368826"/>
                  <a:pt x="206282" y="369421"/>
                </a:cubicBezTo>
                <a:cubicBezTo>
                  <a:pt x="205289" y="370511"/>
                  <a:pt x="204793" y="371998"/>
                  <a:pt x="204992" y="373584"/>
                </a:cubicBezTo>
                <a:lnTo>
                  <a:pt x="207870" y="401836"/>
                </a:lnTo>
                <a:cubicBezTo>
                  <a:pt x="208069" y="404017"/>
                  <a:pt x="209657" y="405801"/>
                  <a:pt x="211742" y="406396"/>
                </a:cubicBezTo>
                <a:cubicBezTo>
                  <a:pt x="212238" y="406495"/>
                  <a:pt x="212735" y="406594"/>
                  <a:pt x="213132" y="406594"/>
                </a:cubicBezTo>
                <a:cubicBezTo>
                  <a:pt x="214819" y="406594"/>
                  <a:pt x="216408" y="405801"/>
                  <a:pt x="217400" y="404413"/>
                </a:cubicBezTo>
                <a:lnTo>
                  <a:pt x="232390" y="384687"/>
                </a:lnTo>
                <a:cubicBezTo>
                  <a:pt x="233085" y="383695"/>
                  <a:pt x="233383" y="382605"/>
                  <a:pt x="233482" y="381415"/>
                </a:cubicBezTo>
                <a:lnTo>
                  <a:pt x="233383" y="349694"/>
                </a:lnTo>
                <a:cubicBezTo>
                  <a:pt x="233383" y="347811"/>
                  <a:pt x="232489" y="346026"/>
                  <a:pt x="230901" y="345134"/>
                </a:cubicBezTo>
                <a:cubicBezTo>
                  <a:pt x="229213" y="344143"/>
                  <a:pt x="227228" y="344143"/>
                  <a:pt x="225640" y="344936"/>
                </a:cubicBezTo>
                <a:close/>
                <a:moveTo>
                  <a:pt x="158236" y="344936"/>
                </a:moveTo>
                <a:cubicBezTo>
                  <a:pt x="156548" y="344044"/>
                  <a:pt x="154563" y="344143"/>
                  <a:pt x="152974" y="345134"/>
                </a:cubicBezTo>
                <a:cubicBezTo>
                  <a:pt x="151386" y="346026"/>
                  <a:pt x="150393" y="347811"/>
                  <a:pt x="150393" y="349694"/>
                </a:cubicBezTo>
                <a:lnTo>
                  <a:pt x="150393" y="381415"/>
                </a:lnTo>
                <a:cubicBezTo>
                  <a:pt x="150393" y="382605"/>
                  <a:pt x="150791" y="383695"/>
                  <a:pt x="151485" y="384687"/>
                </a:cubicBezTo>
                <a:lnTo>
                  <a:pt x="166475" y="404512"/>
                </a:lnTo>
                <a:cubicBezTo>
                  <a:pt x="167468" y="405801"/>
                  <a:pt x="169056" y="406594"/>
                  <a:pt x="170644" y="406594"/>
                </a:cubicBezTo>
                <a:cubicBezTo>
                  <a:pt x="171141" y="406594"/>
                  <a:pt x="171637" y="406495"/>
                  <a:pt x="172133" y="406396"/>
                </a:cubicBezTo>
                <a:cubicBezTo>
                  <a:pt x="174218" y="405801"/>
                  <a:pt x="175707" y="404017"/>
                  <a:pt x="176005" y="401836"/>
                </a:cubicBezTo>
                <a:lnTo>
                  <a:pt x="178884" y="373584"/>
                </a:lnTo>
                <a:cubicBezTo>
                  <a:pt x="179082" y="372097"/>
                  <a:pt x="178586" y="370511"/>
                  <a:pt x="177593" y="369421"/>
                </a:cubicBezTo>
                <a:cubicBezTo>
                  <a:pt x="176998" y="368826"/>
                  <a:pt x="176303" y="368330"/>
                  <a:pt x="175509" y="368033"/>
                </a:cubicBezTo>
                <a:lnTo>
                  <a:pt x="175509" y="354750"/>
                </a:lnTo>
                <a:cubicBezTo>
                  <a:pt x="175509" y="352172"/>
                  <a:pt x="173722" y="349991"/>
                  <a:pt x="171141" y="349595"/>
                </a:cubicBezTo>
                <a:cubicBezTo>
                  <a:pt x="166971" y="348802"/>
                  <a:pt x="162604" y="347216"/>
                  <a:pt x="158236" y="344936"/>
                </a:cubicBezTo>
                <a:close/>
                <a:moveTo>
                  <a:pt x="166475" y="201992"/>
                </a:moveTo>
                <a:cubicBezTo>
                  <a:pt x="151386" y="201992"/>
                  <a:pt x="136893" y="208038"/>
                  <a:pt x="129547" y="211706"/>
                </a:cubicBezTo>
                <a:cubicBezTo>
                  <a:pt x="127760" y="212598"/>
                  <a:pt x="126569" y="214482"/>
                  <a:pt x="126569" y="216464"/>
                </a:cubicBezTo>
                <a:lnTo>
                  <a:pt x="126569" y="225981"/>
                </a:lnTo>
                <a:lnTo>
                  <a:pt x="124385" y="225981"/>
                </a:lnTo>
                <a:cubicBezTo>
                  <a:pt x="121506" y="225981"/>
                  <a:pt x="119124" y="228360"/>
                  <a:pt x="119124" y="231334"/>
                </a:cubicBezTo>
                <a:lnTo>
                  <a:pt x="119124" y="240057"/>
                </a:lnTo>
                <a:cubicBezTo>
                  <a:pt x="119124" y="241842"/>
                  <a:pt x="120017" y="243527"/>
                  <a:pt x="121506" y="244518"/>
                </a:cubicBezTo>
                <a:lnTo>
                  <a:pt x="126668" y="247888"/>
                </a:lnTo>
                <a:lnTo>
                  <a:pt x="126966" y="250069"/>
                </a:lnTo>
                <a:cubicBezTo>
                  <a:pt x="128653" y="262758"/>
                  <a:pt x="135801" y="279213"/>
                  <a:pt x="146026" y="294083"/>
                </a:cubicBezTo>
                <a:cubicBezTo>
                  <a:pt x="159129" y="313016"/>
                  <a:pt x="171339" y="321442"/>
                  <a:pt x="177593" y="321442"/>
                </a:cubicBezTo>
                <a:lnTo>
                  <a:pt x="206183" y="321442"/>
                </a:lnTo>
                <a:cubicBezTo>
                  <a:pt x="212536" y="321442"/>
                  <a:pt x="224746" y="313016"/>
                  <a:pt x="237751" y="294083"/>
                </a:cubicBezTo>
                <a:cubicBezTo>
                  <a:pt x="248075" y="279213"/>
                  <a:pt x="255222" y="262758"/>
                  <a:pt x="256910" y="250069"/>
                </a:cubicBezTo>
                <a:lnTo>
                  <a:pt x="257207" y="247888"/>
                </a:lnTo>
                <a:lnTo>
                  <a:pt x="262369" y="244518"/>
                </a:lnTo>
                <a:cubicBezTo>
                  <a:pt x="263858" y="243527"/>
                  <a:pt x="264752" y="241842"/>
                  <a:pt x="264752" y="240057"/>
                </a:cubicBezTo>
                <a:lnTo>
                  <a:pt x="264752" y="231334"/>
                </a:lnTo>
                <a:cubicBezTo>
                  <a:pt x="264752" y="228360"/>
                  <a:pt x="262369" y="225981"/>
                  <a:pt x="259391" y="225981"/>
                </a:cubicBezTo>
                <a:lnTo>
                  <a:pt x="256513" y="225981"/>
                </a:lnTo>
                <a:cubicBezTo>
                  <a:pt x="256115" y="225287"/>
                  <a:pt x="255520" y="224692"/>
                  <a:pt x="254825" y="224197"/>
                </a:cubicBezTo>
                <a:cubicBezTo>
                  <a:pt x="253336" y="223205"/>
                  <a:pt x="251450" y="223106"/>
                  <a:pt x="249762" y="223800"/>
                </a:cubicBezTo>
                <a:cubicBezTo>
                  <a:pt x="242615" y="226972"/>
                  <a:pt x="235567" y="228657"/>
                  <a:pt x="228717" y="228657"/>
                </a:cubicBezTo>
                <a:cubicBezTo>
                  <a:pt x="216606" y="228657"/>
                  <a:pt x="205587" y="223602"/>
                  <a:pt x="196057" y="213788"/>
                </a:cubicBezTo>
                <a:cubicBezTo>
                  <a:pt x="188414" y="205957"/>
                  <a:pt x="178487" y="201992"/>
                  <a:pt x="166475" y="201992"/>
                </a:cubicBezTo>
                <a:close/>
                <a:moveTo>
                  <a:pt x="178487" y="100979"/>
                </a:moveTo>
                <a:lnTo>
                  <a:pt x="205389" y="100979"/>
                </a:lnTo>
                <a:cubicBezTo>
                  <a:pt x="251152" y="100979"/>
                  <a:pt x="288477" y="138152"/>
                  <a:pt x="288477" y="183950"/>
                </a:cubicBezTo>
                <a:lnTo>
                  <a:pt x="288477" y="210021"/>
                </a:lnTo>
                <a:cubicBezTo>
                  <a:pt x="291555" y="214383"/>
                  <a:pt x="293242" y="219537"/>
                  <a:pt x="293242" y="224890"/>
                </a:cubicBezTo>
                <a:lnTo>
                  <a:pt x="293242" y="243428"/>
                </a:lnTo>
                <a:cubicBezTo>
                  <a:pt x="293242" y="250961"/>
                  <a:pt x="289867" y="258198"/>
                  <a:pt x="284109" y="262956"/>
                </a:cubicBezTo>
                <a:cubicBezTo>
                  <a:pt x="282620" y="267615"/>
                  <a:pt x="280834" y="272373"/>
                  <a:pt x="278749" y="277132"/>
                </a:cubicBezTo>
                <a:cubicBezTo>
                  <a:pt x="274381" y="288234"/>
                  <a:pt x="268226" y="299832"/>
                  <a:pt x="260781" y="310637"/>
                </a:cubicBezTo>
                <a:cubicBezTo>
                  <a:pt x="257704" y="315197"/>
                  <a:pt x="253534" y="320649"/>
                  <a:pt x="248670" y="326101"/>
                </a:cubicBezTo>
                <a:cubicBezTo>
                  <a:pt x="253137" y="329273"/>
                  <a:pt x="256314" y="332941"/>
                  <a:pt x="257704" y="337303"/>
                </a:cubicBezTo>
                <a:lnTo>
                  <a:pt x="316968" y="355245"/>
                </a:lnTo>
                <a:cubicBezTo>
                  <a:pt x="358661" y="367240"/>
                  <a:pt x="383875" y="542104"/>
                  <a:pt x="383875" y="549638"/>
                </a:cubicBezTo>
                <a:cubicBezTo>
                  <a:pt x="383875" y="558262"/>
                  <a:pt x="376827" y="565300"/>
                  <a:pt x="368091" y="565300"/>
                </a:cubicBezTo>
                <a:lnTo>
                  <a:pt x="15685" y="565300"/>
                </a:lnTo>
                <a:cubicBezTo>
                  <a:pt x="7048" y="565300"/>
                  <a:pt x="0" y="558262"/>
                  <a:pt x="0" y="549638"/>
                </a:cubicBezTo>
                <a:cubicBezTo>
                  <a:pt x="0" y="548745"/>
                  <a:pt x="100" y="547952"/>
                  <a:pt x="199" y="547159"/>
                </a:cubicBezTo>
                <a:cubicBezTo>
                  <a:pt x="199" y="547159"/>
                  <a:pt x="25215" y="367240"/>
                  <a:pt x="66908" y="355245"/>
                </a:cubicBezTo>
                <a:lnTo>
                  <a:pt x="126172" y="337303"/>
                </a:lnTo>
                <a:cubicBezTo>
                  <a:pt x="127562" y="332941"/>
                  <a:pt x="130738" y="329273"/>
                  <a:pt x="135205" y="326101"/>
                </a:cubicBezTo>
                <a:cubicBezTo>
                  <a:pt x="130341" y="320649"/>
                  <a:pt x="126172" y="315197"/>
                  <a:pt x="123094" y="310637"/>
                </a:cubicBezTo>
                <a:cubicBezTo>
                  <a:pt x="115649" y="299832"/>
                  <a:pt x="109395" y="288234"/>
                  <a:pt x="105127" y="277132"/>
                </a:cubicBezTo>
                <a:cubicBezTo>
                  <a:pt x="103042" y="272373"/>
                  <a:pt x="101255" y="267615"/>
                  <a:pt x="99766" y="262956"/>
                </a:cubicBezTo>
                <a:cubicBezTo>
                  <a:pt x="94008" y="258099"/>
                  <a:pt x="90633" y="250961"/>
                  <a:pt x="90633" y="243428"/>
                </a:cubicBezTo>
                <a:lnTo>
                  <a:pt x="90633" y="224890"/>
                </a:lnTo>
                <a:cubicBezTo>
                  <a:pt x="90633" y="219537"/>
                  <a:pt x="92321" y="214383"/>
                  <a:pt x="95398" y="210021"/>
                </a:cubicBezTo>
                <a:lnTo>
                  <a:pt x="95398" y="183950"/>
                </a:lnTo>
                <a:cubicBezTo>
                  <a:pt x="95398" y="138152"/>
                  <a:pt x="132624" y="100979"/>
                  <a:pt x="178487" y="100979"/>
                </a:cubicBezTo>
                <a:close/>
                <a:moveTo>
                  <a:pt x="479606" y="93305"/>
                </a:moveTo>
                <a:cubicBezTo>
                  <a:pt x="488144" y="92017"/>
                  <a:pt x="496086" y="97962"/>
                  <a:pt x="497278" y="106483"/>
                </a:cubicBezTo>
                <a:lnTo>
                  <a:pt x="506710" y="172472"/>
                </a:lnTo>
                <a:cubicBezTo>
                  <a:pt x="508000" y="180993"/>
                  <a:pt x="502043" y="188821"/>
                  <a:pt x="493505" y="190109"/>
                </a:cubicBezTo>
                <a:cubicBezTo>
                  <a:pt x="492711" y="190208"/>
                  <a:pt x="492016" y="190208"/>
                  <a:pt x="491222" y="190208"/>
                </a:cubicBezTo>
                <a:cubicBezTo>
                  <a:pt x="483676" y="190208"/>
                  <a:pt x="476925" y="184659"/>
                  <a:pt x="475833" y="176832"/>
                </a:cubicBezTo>
                <a:lnTo>
                  <a:pt x="471862" y="148989"/>
                </a:lnTo>
                <a:lnTo>
                  <a:pt x="424107" y="213789"/>
                </a:lnTo>
                <a:cubicBezTo>
                  <a:pt x="419739" y="219635"/>
                  <a:pt x="411896" y="221716"/>
                  <a:pt x="405244" y="218843"/>
                </a:cubicBezTo>
                <a:lnTo>
                  <a:pt x="327506" y="184758"/>
                </a:lnTo>
                <a:lnTo>
                  <a:pt x="323237" y="189415"/>
                </a:lnTo>
                <a:cubicBezTo>
                  <a:pt x="322940" y="176336"/>
                  <a:pt x="320557" y="163753"/>
                  <a:pt x="316486" y="152061"/>
                </a:cubicBezTo>
                <a:cubicBezTo>
                  <a:pt x="320557" y="149980"/>
                  <a:pt x="325422" y="149782"/>
                  <a:pt x="329790" y="151665"/>
                </a:cubicBezTo>
                <a:lnTo>
                  <a:pt x="406336" y="185254"/>
                </a:lnTo>
                <a:lnTo>
                  <a:pt x="447538" y="129371"/>
                </a:lnTo>
                <a:lnTo>
                  <a:pt x="417952" y="133632"/>
                </a:lnTo>
                <a:cubicBezTo>
                  <a:pt x="409414" y="134821"/>
                  <a:pt x="401471" y="128876"/>
                  <a:pt x="400280" y="120355"/>
                </a:cubicBezTo>
                <a:cubicBezTo>
                  <a:pt x="398989" y="111834"/>
                  <a:pt x="404946" y="104006"/>
                  <a:pt x="413484" y="102718"/>
                </a:cubicBezTo>
                <a:close/>
                <a:moveTo>
                  <a:pt x="183273" y="0"/>
                </a:moveTo>
                <a:lnTo>
                  <a:pt x="580456" y="0"/>
                </a:lnTo>
                <a:cubicBezTo>
                  <a:pt x="595049" y="0"/>
                  <a:pt x="606862" y="11896"/>
                  <a:pt x="606862" y="26468"/>
                </a:cubicBezTo>
                <a:cubicBezTo>
                  <a:pt x="606862" y="35687"/>
                  <a:pt x="602097" y="43816"/>
                  <a:pt x="594850" y="48575"/>
                </a:cubicBezTo>
                <a:lnTo>
                  <a:pt x="594850" y="299675"/>
                </a:lnTo>
                <a:cubicBezTo>
                  <a:pt x="594850" y="308994"/>
                  <a:pt x="587207" y="316627"/>
                  <a:pt x="577776" y="316627"/>
                </a:cubicBezTo>
                <a:lnTo>
                  <a:pt x="304086" y="316627"/>
                </a:lnTo>
                <a:cubicBezTo>
                  <a:pt x="306468" y="311770"/>
                  <a:pt x="308652" y="306912"/>
                  <a:pt x="310439" y="302154"/>
                </a:cubicBezTo>
                <a:cubicBezTo>
                  <a:pt x="311928" y="298882"/>
                  <a:pt x="313219" y="295611"/>
                  <a:pt x="314410" y="292340"/>
                </a:cubicBezTo>
                <a:cubicBezTo>
                  <a:pt x="316991" y="289267"/>
                  <a:pt x="319175" y="285995"/>
                  <a:pt x="320962" y="282625"/>
                </a:cubicBezTo>
                <a:lnTo>
                  <a:pt x="560801" y="282625"/>
                </a:lnTo>
                <a:lnTo>
                  <a:pt x="560801" y="52837"/>
                </a:lnTo>
                <a:lnTo>
                  <a:pt x="203028" y="52837"/>
                </a:lnTo>
                <a:lnTo>
                  <a:pt x="203028" y="71871"/>
                </a:lnTo>
                <a:lnTo>
                  <a:pt x="174835" y="71871"/>
                </a:lnTo>
                <a:cubicBezTo>
                  <a:pt x="172850" y="71871"/>
                  <a:pt x="170864" y="71970"/>
                  <a:pt x="168879" y="72069"/>
                </a:cubicBezTo>
                <a:lnTo>
                  <a:pt x="168879" y="48575"/>
                </a:lnTo>
                <a:cubicBezTo>
                  <a:pt x="161632" y="43816"/>
                  <a:pt x="156867" y="35687"/>
                  <a:pt x="156867" y="26468"/>
                </a:cubicBezTo>
                <a:cubicBezTo>
                  <a:pt x="156867" y="11896"/>
                  <a:pt x="168680" y="0"/>
                  <a:pt x="183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" name="marketing-chart_65679"/>
          <p:cNvSpPr>
            <a:spLocks noChangeAspect="1"/>
          </p:cNvSpPr>
          <p:nvPr/>
        </p:nvSpPr>
        <p:spPr bwMode="auto">
          <a:xfrm>
            <a:off x="5431985" y="1654443"/>
            <a:ext cx="503359" cy="502596"/>
          </a:xfrm>
          <a:custGeom>
            <a:avLst/>
            <a:gdLst>
              <a:gd name="T0" fmla="*/ 5200 w 5200"/>
              <a:gd name="T1" fmla="*/ 5200 h 5200"/>
              <a:gd name="T2" fmla="*/ 4067 w 5200"/>
              <a:gd name="T3" fmla="*/ 400 h 5200"/>
              <a:gd name="T4" fmla="*/ 4067 w 5200"/>
              <a:gd name="T5" fmla="*/ 1133 h 5200"/>
              <a:gd name="T6" fmla="*/ 3933 w 5200"/>
              <a:gd name="T7" fmla="*/ 400 h 5200"/>
              <a:gd name="T8" fmla="*/ 3133 w 5200"/>
              <a:gd name="T9" fmla="*/ 400 h 5200"/>
              <a:gd name="T10" fmla="*/ 3000 w 5200"/>
              <a:gd name="T11" fmla="*/ 1133 h 5200"/>
              <a:gd name="T12" fmla="*/ 400 w 5200"/>
              <a:gd name="T13" fmla="*/ 400 h 5200"/>
              <a:gd name="T14" fmla="*/ 400 w 5200"/>
              <a:gd name="T15" fmla="*/ 1133 h 5200"/>
              <a:gd name="T16" fmla="*/ 1133 w 5200"/>
              <a:gd name="T17" fmla="*/ 1267 h 5200"/>
              <a:gd name="T18" fmla="*/ 400 w 5200"/>
              <a:gd name="T19" fmla="*/ 1267 h 5200"/>
              <a:gd name="T20" fmla="*/ 1086 w 5200"/>
              <a:gd name="T21" fmla="*/ 2200 h 5200"/>
              <a:gd name="T22" fmla="*/ 1681 w 5200"/>
              <a:gd name="T23" fmla="*/ 1267 h 5200"/>
              <a:gd name="T24" fmla="*/ 1267 w 5200"/>
              <a:gd name="T25" fmla="*/ 400 h 5200"/>
              <a:gd name="T26" fmla="*/ 1970 w 5200"/>
              <a:gd name="T27" fmla="*/ 1133 h 5200"/>
              <a:gd name="T28" fmla="*/ 3000 w 5200"/>
              <a:gd name="T29" fmla="*/ 1267 h 5200"/>
              <a:gd name="T30" fmla="*/ 2631 w 5200"/>
              <a:gd name="T31" fmla="*/ 2200 h 5200"/>
              <a:gd name="T32" fmla="*/ 3133 w 5200"/>
              <a:gd name="T33" fmla="*/ 2354 h 5200"/>
              <a:gd name="T34" fmla="*/ 3402 w 5200"/>
              <a:gd name="T35" fmla="*/ 2067 h 5200"/>
              <a:gd name="T36" fmla="*/ 3933 w 5200"/>
              <a:gd name="T37" fmla="*/ 1267 h 5200"/>
              <a:gd name="T38" fmla="*/ 4067 w 5200"/>
              <a:gd name="T39" fmla="*/ 1267 h 5200"/>
              <a:gd name="T40" fmla="*/ 4458 w 5200"/>
              <a:gd name="T41" fmla="*/ 2067 h 5200"/>
              <a:gd name="T42" fmla="*/ 4800 w 5200"/>
              <a:gd name="T43" fmla="*/ 2445 h 5200"/>
              <a:gd name="T44" fmla="*/ 1883 w 5200"/>
              <a:gd name="T45" fmla="*/ 1317 h 5200"/>
              <a:gd name="T46" fmla="*/ 491 w 5200"/>
              <a:gd name="T47" fmla="*/ 3133 h 5200"/>
              <a:gd name="T48" fmla="*/ 2067 w 5200"/>
              <a:gd name="T49" fmla="*/ 4800 h 5200"/>
              <a:gd name="T50" fmla="*/ 2067 w 5200"/>
              <a:gd name="T51" fmla="*/ 4067 h 5200"/>
              <a:gd name="T52" fmla="*/ 2200 w 5200"/>
              <a:gd name="T53" fmla="*/ 4800 h 5200"/>
              <a:gd name="T54" fmla="*/ 3000 w 5200"/>
              <a:gd name="T55" fmla="*/ 4800 h 5200"/>
              <a:gd name="T56" fmla="*/ 3133 w 5200"/>
              <a:gd name="T57" fmla="*/ 4067 h 5200"/>
              <a:gd name="T58" fmla="*/ 4800 w 5200"/>
              <a:gd name="T59" fmla="*/ 4800 h 5200"/>
              <a:gd name="T60" fmla="*/ 4800 w 5200"/>
              <a:gd name="T61" fmla="*/ 4067 h 5200"/>
              <a:gd name="T62" fmla="*/ 4067 w 5200"/>
              <a:gd name="T63" fmla="*/ 3933 h 5200"/>
              <a:gd name="T64" fmla="*/ 4800 w 5200"/>
              <a:gd name="T65" fmla="*/ 3933 h 5200"/>
              <a:gd name="T66" fmla="*/ 3933 w 5200"/>
              <a:gd name="T67" fmla="*/ 2543 h 5200"/>
              <a:gd name="T68" fmla="*/ 3316 w 5200"/>
              <a:gd name="T69" fmla="*/ 3133 h 5200"/>
              <a:gd name="T70" fmla="*/ 3133 w 5200"/>
              <a:gd name="T71" fmla="*/ 3933 h 5200"/>
              <a:gd name="T72" fmla="*/ 3000 w 5200"/>
              <a:gd name="T73" fmla="*/ 3933 h 5200"/>
              <a:gd name="T74" fmla="*/ 2426 w 5200"/>
              <a:gd name="T75" fmla="*/ 3133 h 5200"/>
              <a:gd name="T76" fmla="*/ 2200 w 5200"/>
              <a:gd name="T77" fmla="*/ 2769 h 5200"/>
              <a:gd name="T78" fmla="*/ 1367 w 5200"/>
              <a:gd name="T79" fmla="*/ 3000 h 5200"/>
              <a:gd name="T80" fmla="*/ 2067 w 5200"/>
              <a:gd name="T81" fmla="*/ 3933 h 5200"/>
              <a:gd name="T82" fmla="*/ 1133 w 5200"/>
              <a:gd name="T83" fmla="*/ 3366 h 5200"/>
              <a:gd name="T84" fmla="*/ 687 w 5200"/>
              <a:gd name="T85" fmla="*/ 4067 h 5200"/>
              <a:gd name="T86" fmla="*/ 400 w 5200"/>
              <a:gd name="T87" fmla="*/ 4800 h 5200"/>
              <a:gd name="T88" fmla="*/ 2827 w 5200"/>
              <a:gd name="T89" fmla="*/ 3395 h 5200"/>
              <a:gd name="T90" fmla="*/ 4800 w 5200"/>
              <a:gd name="T91" fmla="*/ 3000 h 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00" h="5200">
                <a:moveTo>
                  <a:pt x="0" y="0"/>
                </a:moveTo>
                <a:lnTo>
                  <a:pt x="0" y="5200"/>
                </a:lnTo>
                <a:lnTo>
                  <a:pt x="5200" y="5200"/>
                </a:lnTo>
                <a:lnTo>
                  <a:pt x="5200" y="0"/>
                </a:lnTo>
                <a:lnTo>
                  <a:pt x="0" y="0"/>
                </a:lnTo>
                <a:close/>
                <a:moveTo>
                  <a:pt x="4067" y="400"/>
                </a:moveTo>
                <a:lnTo>
                  <a:pt x="4800" y="400"/>
                </a:lnTo>
                <a:lnTo>
                  <a:pt x="4800" y="1133"/>
                </a:lnTo>
                <a:lnTo>
                  <a:pt x="4067" y="1133"/>
                </a:lnTo>
                <a:lnTo>
                  <a:pt x="4067" y="400"/>
                </a:lnTo>
                <a:close/>
                <a:moveTo>
                  <a:pt x="3133" y="400"/>
                </a:moveTo>
                <a:lnTo>
                  <a:pt x="3933" y="400"/>
                </a:lnTo>
                <a:lnTo>
                  <a:pt x="3933" y="1133"/>
                </a:lnTo>
                <a:lnTo>
                  <a:pt x="3133" y="1133"/>
                </a:lnTo>
                <a:lnTo>
                  <a:pt x="3133" y="400"/>
                </a:lnTo>
                <a:close/>
                <a:moveTo>
                  <a:pt x="2200" y="400"/>
                </a:moveTo>
                <a:lnTo>
                  <a:pt x="3000" y="400"/>
                </a:lnTo>
                <a:lnTo>
                  <a:pt x="3000" y="1133"/>
                </a:lnTo>
                <a:lnTo>
                  <a:pt x="2200" y="1133"/>
                </a:lnTo>
                <a:lnTo>
                  <a:pt x="2200" y="400"/>
                </a:lnTo>
                <a:close/>
                <a:moveTo>
                  <a:pt x="400" y="400"/>
                </a:moveTo>
                <a:lnTo>
                  <a:pt x="1133" y="400"/>
                </a:lnTo>
                <a:lnTo>
                  <a:pt x="1133" y="1133"/>
                </a:lnTo>
                <a:lnTo>
                  <a:pt x="400" y="1133"/>
                </a:lnTo>
                <a:lnTo>
                  <a:pt x="400" y="400"/>
                </a:lnTo>
                <a:close/>
                <a:moveTo>
                  <a:pt x="400" y="1267"/>
                </a:moveTo>
                <a:lnTo>
                  <a:pt x="1133" y="1267"/>
                </a:lnTo>
                <a:lnTo>
                  <a:pt x="1133" y="2067"/>
                </a:lnTo>
                <a:lnTo>
                  <a:pt x="400" y="2067"/>
                </a:lnTo>
                <a:lnTo>
                  <a:pt x="400" y="1267"/>
                </a:lnTo>
                <a:close/>
                <a:moveTo>
                  <a:pt x="400" y="3000"/>
                </a:moveTo>
                <a:lnTo>
                  <a:pt x="400" y="2200"/>
                </a:lnTo>
                <a:lnTo>
                  <a:pt x="1086" y="2200"/>
                </a:lnTo>
                <a:lnTo>
                  <a:pt x="1267" y="1916"/>
                </a:lnTo>
                <a:lnTo>
                  <a:pt x="1267" y="1267"/>
                </a:lnTo>
                <a:lnTo>
                  <a:pt x="1681" y="1267"/>
                </a:lnTo>
                <a:lnTo>
                  <a:pt x="1766" y="1133"/>
                </a:lnTo>
                <a:lnTo>
                  <a:pt x="1267" y="1133"/>
                </a:lnTo>
                <a:lnTo>
                  <a:pt x="1267" y="400"/>
                </a:lnTo>
                <a:lnTo>
                  <a:pt x="2067" y="400"/>
                </a:lnTo>
                <a:lnTo>
                  <a:pt x="2067" y="1133"/>
                </a:lnTo>
                <a:lnTo>
                  <a:pt x="1970" y="1133"/>
                </a:lnTo>
                <a:lnTo>
                  <a:pt x="2200" y="1505"/>
                </a:lnTo>
                <a:lnTo>
                  <a:pt x="2200" y="1267"/>
                </a:lnTo>
                <a:lnTo>
                  <a:pt x="3000" y="1267"/>
                </a:lnTo>
                <a:lnTo>
                  <a:pt x="3000" y="2067"/>
                </a:lnTo>
                <a:lnTo>
                  <a:pt x="2549" y="2067"/>
                </a:lnTo>
                <a:lnTo>
                  <a:pt x="2631" y="2200"/>
                </a:lnTo>
                <a:lnTo>
                  <a:pt x="3000" y="2200"/>
                </a:lnTo>
                <a:lnTo>
                  <a:pt x="3000" y="2496"/>
                </a:lnTo>
                <a:lnTo>
                  <a:pt x="3133" y="2354"/>
                </a:lnTo>
                <a:lnTo>
                  <a:pt x="3133" y="2200"/>
                </a:lnTo>
                <a:lnTo>
                  <a:pt x="3277" y="2200"/>
                </a:lnTo>
                <a:lnTo>
                  <a:pt x="3402" y="2067"/>
                </a:lnTo>
                <a:lnTo>
                  <a:pt x="3133" y="2067"/>
                </a:lnTo>
                <a:lnTo>
                  <a:pt x="3133" y="1267"/>
                </a:lnTo>
                <a:lnTo>
                  <a:pt x="3933" y="1267"/>
                </a:lnTo>
                <a:lnTo>
                  <a:pt x="3933" y="1789"/>
                </a:lnTo>
                <a:lnTo>
                  <a:pt x="4067" y="1859"/>
                </a:lnTo>
                <a:lnTo>
                  <a:pt x="4067" y="1267"/>
                </a:lnTo>
                <a:lnTo>
                  <a:pt x="4800" y="1267"/>
                </a:lnTo>
                <a:lnTo>
                  <a:pt x="4800" y="2067"/>
                </a:lnTo>
                <a:lnTo>
                  <a:pt x="4458" y="2067"/>
                </a:lnTo>
                <a:lnTo>
                  <a:pt x="4710" y="2200"/>
                </a:lnTo>
                <a:lnTo>
                  <a:pt x="4800" y="2200"/>
                </a:lnTo>
                <a:lnTo>
                  <a:pt x="4800" y="2445"/>
                </a:lnTo>
                <a:lnTo>
                  <a:pt x="3807" y="1920"/>
                </a:lnTo>
                <a:lnTo>
                  <a:pt x="2875" y="2916"/>
                </a:lnTo>
                <a:lnTo>
                  <a:pt x="1883" y="1317"/>
                </a:lnTo>
                <a:lnTo>
                  <a:pt x="400" y="3645"/>
                </a:lnTo>
                <a:lnTo>
                  <a:pt x="400" y="3133"/>
                </a:lnTo>
                <a:lnTo>
                  <a:pt x="491" y="3133"/>
                </a:lnTo>
                <a:lnTo>
                  <a:pt x="576" y="3000"/>
                </a:lnTo>
                <a:lnTo>
                  <a:pt x="400" y="3000"/>
                </a:lnTo>
                <a:close/>
                <a:moveTo>
                  <a:pt x="2067" y="4800"/>
                </a:moveTo>
                <a:lnTo>
                  <a:pt x="1267" y="4800"/>
                </a:lnTo>
                <a:lnTo>
                  <a:pt x="1267" y="4067"/>
                </a:lnTo>
                <a:lnTo>
                  <a:pt x="2067" y="4067"/>
                </a:lnTo>
                <a:lnTo>
                  <a:pt x="2067" y="4800"/>
                </a:lnTo>
                <a:close/>
                <a:moveTo>
                  <a:pt x="3000" y="4800"/>
                </a:moveTo>
                <a:lnTo>
                  <a:pt x="2200" y="4800"/>
                </a:lnTo>
                <a:lnTo>
                  <a:pt x="2200" y="4067"/>
                </a:lnTo>
                <a:lnTo>
                  <a:pt x="3000" y="4067"/>
                </a:lnTo>
                <a:lnTo>
                  <a:pt x="3000" y="4800"/>
                </a:lnTo>
                <a:close/>
                <a:moveTo>
                  <a:pt x="3933" y="4800"/>
                </a:moveTo>
                <a:lnTo>
                  <a:pt x="3133" y="4800"/>
                </a:lnTo>
                <a:lnTo>
                  <a:pt x="3133" y="4067"/>
                </a:lnTo>
                <a:lnTo>
                  <a:pt x="3933" y="4067"/>
                </a:lnTo>
                <a:lnTo>
                  <a:pt x="3933" y="4800"/>
                </a:lnTo>
                <a:close/>
                <a:moveTo>
                  <a:pt x="4800" y="4800"/>
                </a:moveTo>
                <a:lnTo>
                  <a:pt x="4067" y="4800"/>
                </a:lnTo>
                <a:lnTo>
                  <a:pt x="4067" y="4067"/>
                </a:lnTo>
                <a:lnTo>
                  <a:pt x="4800" y="4067"/>
                </a:lnTo>
                <a:lnTo>
                  <a:pt x="4800" y="4800"/>
                </a:lnTo>
                <a:close/>
                <a:moveTo>
                  <a:pt x="4800" y="3933"/>
                </a:moveTo>
                <a:lnTo>
                  <a:pt x="4067" y="3933"/>
                </a:lnTo>
                <a:lnTo>
                  <a:pt x="4067" y="3133"/>
                </a:lnTo>
                <a:lnTo>
                  <a:pt x="4800" y="3133"/>
                </a:lnTo>
                <a:lnTo>
                  <a:pt x="4800" y="3933"/>
                </a:lnTo>
                <a:close/>
                <a:moveTo>
                  <a:pt x="4067" y="3000"/>
                </a:moveTo>
                <a:lnTo>
                  <a:pt x="4067" y="2614"/>
                </a:lnTo>
                <a:lnTo>
                  <a:pt x="3933" y="2543"/>
                </a:lnTo>
                <a:lnTo>
                  <a:pt x="3933" y="3000"/>
                </a:lnTo>
                <a:lnTo>
                  <a:pt x="3441" y="3000"/>
                </a:lnTo>
                <a:lnTo>
                  <a:pt x="3316" y="3133"/>
                </a:lnTo>
                <a:lnTo>
                  <a:pt x="3933" y="3133"/>
                </a:lnTo>
                <a:lnTo>
                  <a:pt x="3933" y="3933"/>
                </a:lnTo>
                <a:lnTo>
                  <a:pt x="3133" y="3933"/>
                </a:lnTo>
                <a:lnTo>
                  <a:pt x="3133" y="3329"/>
                </a:lnTo>
                <a:lnTo>
                  <a:pt x="3000" y="3471"/>
                </a:lnTo>
                <a:lnTo>
                  <a:pt x="3000" y="3933"/>
                </a:lnTo>
                <a:lnTo>
                  <a:pt x="2200" y="3933"/>
                </a:lnTo>
                <a:lnTo>
                  <a:pt x="2200" y="3133"/>
                </a:lnTo>
                <a:lnTo>
                  <a:pt x="2426" y="3133"/>
                </a:lnTo>
                <a:lnTo>
                  <a:pt x="2343" y="3000"/>
                </a:lnTo>
                <a:lnTo>
                  <a:pt x="2200" y="3000"/>
                </a:lnTo>
                <a:lnTo>
                  <a:pt x="2200" y="2769"/>
                </a:lnTo>
                <a:lnTo>
                  <a:pt x="2067" y="2554"/>
                </a:lnTo>
                <a:lnTo>
                  <a:pt x="2067" y="3000"/>
                </a:lnTo>
                <a:lnTo>
                  <a:pt x="1367" y="3000"/>
                </a:lnTo>
                <a:lnTo>
                  <a:pt x="1282" y="3133"/>
                </a:lnTo>
                <a:lnTo>
                  <a:pt x="2067" y="3133"/>
                </a:lnTo>
                <a:lnTo>
                  <a:pt x="2067" y="3933"/>
                </a:lnTo>
                <a:lnTo>
                  <a:pt x="1267" y="3933"/>
                </a:lnTo>
                <a:lnTo>
                  <a:pt x="1267" y="3157"/>
                </a:lnTo>
                <a:lnTo>
                  <a:pt x="1133" y="3366"/>
                </a:lnTo>
                <a:lnTo>
                  <a:pt x="1133" y="3933"/>
                </a:lnTo>
                <a:lnTo>
                  <a:pt x="772" y="3933"/>
                </a:lnTo>
                <a:lnTo>
                  <a:pt x="687" y="4067"/>
                </a:lnTo>
                <a:lnTo>
                  <a:pt x="1133" y="4067"/>
                </a:lnTo>
                <a:lnTo>
                  <a:pt x="1133" y="4800"/>
                </a:lnTo>
                <a:lnTo>
                  <a:pt x="400" y="4800"/>
                </a:lnTo>
                <a:lnTo>
                  <a:pt x="400" y="4191"/>
                </a:lnTo>
                <a:lnTo>
                  <a:pt x="1880" y="1868"/>
                </a:lnTo>
                <a:lnTo>
                  <a:pt x="2827" y="3395"/>
                </a:lnTo>
                <a:lnTo>
                  <a:pt x="3868" y="2284"/>
                </a:lnTo>
                <a:lnTo>
                  <a:pt x="4800" y="2777"/>
                </a:lnTo>
                <a:lnTo>
                  <a:pt x="4800" y="3000"/>
                </a:lnTo>
                <a:lnTo>
                  <a:pt x="4067" y="3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workers-connections-symbol_50616"/>
          <p:cNvSpPr>
            <a:spLocks noChangeAspect="1"/>
          </p:cNvSpPr>
          <p:nvPr/>
        </p:nvSpPr>
        <p:spPr bwMode="auto">
          <a:xfrm>
            <a:off x="10069505" y="1667138"/>
            <a:ext cx="503360" cy="470403"/>
          </a:xfrm>
          <a:custGeom>
            <a:avLst/>
            <a:gdLst>
              <a:gd name="connsiteX0" fmla="*/ 445247 w 608982"/>
              <a:gd name="connsiteY0" fmla="*/ 465732 h 569110"/>
              <a:gd name="connsiteX1" fmla="*/ 469158 w 608982"/>
              <a:gd name="connsiteY1" fmla="*/ 536483 h 569110"/>
              <a:gd name="connsiteX2" fmla="*/ 471520 w 608982"/>
              <a:gd name="connsiteY2" fmla="*/ 485519 h 569110"/>
              <a:gd name="connsiteX3" fmla="*/ 469504 w 608982"/>
              <a:gd name="connsiteY3" fmla="*/ 481608 h 569110"/>
              <a:gd name="connsiteX4" fmla="*/ 461841 w 608982"/>
              <a:gd name="connsiteY4" fmla="*/ 466422 h 569110"/>
              <a:gd name="connsiteX5" fmla="*/ 484599 w 608982"/>
              <a:gd name="connsiteY5" fmla="*/ 473612 h 569110"/>
              <a:gd name="connsiteX6" fmla="*/ 507761 w 608982"/>
              <a:gd name="connsiteY6" fmla="*/ 466077 h 569110"/>
              <a:gd name="connsiteX7" fmla="*/ 499867 w 608982"/>
              <a:gd name="connsiteY7" fmla="*/ 481665 h 569110"/>
              <a:gd name="connsiteX8" fmla="*/ 497851 w 608982"/>
              <a:gd name="connsiteY8" fmla="*/ 485577 h 569110"/>
              <a:gd name="connsiteX9" fmla="*/ 500271 w 608982"/>
              <a:gd name="connsiteY9" fmla="*/ 536598 h 569110"/>
              <a:gd name="connsiteX10" fmla="*/ 524124 w 608982"/>
              <a:gd name="connsiteY10" fmla="*/ 465790 h 569110"/>
              <a:gd name="connsiteX11" fmla="*/ 556735 w 608982"/>
              <a:gd name="connsiteY11" fmla="*/ 478214 h 569110"/>
              <a:gd name="connsiteX12" fmla="*/ 584679 w 608982"/>
              <a:gd name="connsiteY12" fmla="*/ 489891 h 569110"/>
              <a:gd name="connsiteX13" fmla="*/ 585370 w 608982"/>
              <a:gd name="connsiteY13" fmla="*/ 490179 h 569110"/>
              <a:gd name="connsiteX14" fmla="*/ 586580 w 608982"/>
              <a:gd name="connsiteY14" fmla="*/ 490869 h 569110"/>
              <a:gd name="connsiteX15" fmla="*/ 594646 w 608982"/>
              <a:gd name="connsiteY15" fmla="*/ 499785 h 569110"/>
              <a:gd name="connsiteX16" fmla="*/ 594646 w 608982"/>
              <a:gd name="connsiteY16" fmla="*/ 499842 h 569110"/>
              <a:gd name="connsiteX17" fmla="*/ 596144 w 608982"/>
              <a:gd name="connsiteY17" fmla="*/ 504156 h 569110"/>
              <a:gd name="connsiteX18" fmla="*/ 607956 w 608982"/>
              <a:gd name="connsiteY18" fmla="*/ 542235 h 569110"/>
              <a:gd name="connsiteX19" fmla="*/ 608820 w 608982"/>
              <a:gd name="connsiteY19" fmla="*/ 545629 h 569110"/>
              <a:gd name="connsiteX20" fmla="*/ 608935 w 608982"/>
              <a:gd name="connsiteY20" fmla="*/ 548678 h 569110"/>
              <a:gd name="connsiteX21" fmla="*/ 588596 w 608982"/>
              <a:gd name="connsiteY21" fmla="*/ 569040 h 569110"/>
              <a:gd name="connsiteX22" fmla="*/ 569180 w 608982"/>
              <a:gd name="connsiteY22" fmla="*/ 569040 h 569110"/>
              <a:gd name="connsiteX23" fmla="*/ 485751 w 608982"/>
              <a:gd name="connsiteY23" fmla="*/ 569040 h 569110"/>
              <a:gd name="connsiteX24" fmla="*/ 484657 w 608982"/>
              <a:gd name="connsiteY24" fmla="*/ 569040 h 569110"/>
              <a:gd name="connsiteX25" fmla="*/ 483562 w 608982"/>
              <a:gd name="connsiteY25" fmla="*/ 569040 h 569110"/>
              <a:gd name="connsiteX26" fmla="*/ 400134 w 608982"/>
              <a:gd name="connsiteY26" fmla="*/ 569040 h 569110"/>
              <a:gd name="connsiteX27" fmla="*/ 380717 w 608982"/>
              <a:gd name="connsiteY27" fmla="*/ 569040 h 569110"/>
              <a:gd name="connsiteX28" fmla="*/ 360378 w 608982"/>
              <a:gd name="connsiteY28" fmla="*/ 548678 h 569110"/>
              <a:gd name="connsiteX29" fmla="*/ 360609 w 608982"/>
              <a:gd name="connsiteY29" fmla="*/ 545571 h 569110"/>
              <a:gd name="connsiteX30" fmla="*/ 361415 w 608982"/>
              <a:gd name="connsiteY30" fmla="*/ 542178 h 569110"/>
              <a:gd name="connsiteX31" fmla="*/ 373284 w 608982"/>
              <a:gd name="connsiteY31" fmla="*/ 504041 h 569110"/>
              <a:gd name="connsiteX32" fmla="*/ 374725 w 608982"/>
              <a:gd name="connsiteY32" fmla="*/ 499785 h 569110"/>
              <a:gd name="connsiteX33" fmla="*/ 374725 w 608982"/>
              <a:gd name="connsiteY33" fmla="*/ 499670 h 569110"/>
              <a:gd name="connsiteX34" fmla="*/ 382791 w 608982"/>
              <a:gd name="connsiteY34" fmla="*/ 490811 h 569110"/>
              <a:gd name="connsiteX35" fmla="*/ 384001 w 608982"/>
              <a:gd name="connsiteY35" fmla="*/ 490121 h 569110"/>
              <a:gd name="connsiteX36" fmla="*/ 384692 w 608982"/>
              <a:gd name="connsiteY36" fmla="*/ 489776 h 569110"/>
              <a:gd name="connsiteX37" fmla="*/ 412694 w 608982"/>
              <a:gd name="connsiteY37" fmla="*/ 478157 h 569110"/>
              <a:gd name="connsiteX38" fmla="*/ 445247 w 608982"/>
              <a:gd name="connsiteY38" fmla="*/ 465732 h 569110"/>
              <a:gd name="connsiteX39" fmla="*/ 84869 w 608982"/>
              <a:gd name="connsiteY39" fmla="*/ 465732 h 569110"/>
              <a:gd name="connsiteX40" fmla="*/ 108779 w 608982"/>
              <a:gd name="connsiteY40" fmla="*/ 536492 h 569110"/>
              <a:gd name="connsiteX41" fmla="*/ 111142 w 608982"/>
              <a:gd name="connsiteY41" fmla="*/ 485522 h 569110"/>
              <a:gd name="connsiteX42" fmla="*/ 109183 w 608982"/>
              <a:gd name="connsiteY42" fmla="*/ 481610 h 569110"/>
              <a:gd name="connsiteX43" fmla="*/ 101462 w 608982"/>
              <a:gd name="connsiteY43" fmla="*/ 466422 h 569110"/>
              <a:gd name="connsiteX44" fmla="*/ 124221 w 608982"/>
              <a:gd name="connsiteY44" fmla="*/ 473613 h 569110"/>
              <a:gd name="connsiteX45" fmla="*/ 147440 w 608982"/>
              <a:gd name="connsiteY45" fmla="*/ 466077 h 569110"/>
              <a:gd name="connsiteX46" fmla="*/ 139489 w 608982"/>
              <a:gd name="connsiteY46" fmla="*/ 481667 h 569110"/>
              <a:gd name="connsiteX47" fmla="*/ 137530 w 608982"/>
              <a:gd name="connsiteY47" fmla="*/ 485579 h 569110"/>
              <a:gd name="connsiteX48" fmla="*/ 139892 w 608982"/>
              <a:gd name="connsiteY48" fmla="*/ 536607 h 569110"/>
              <a:gd name="connsiteX49" fmla="*/ 163803 w 608982"/>
              <a:gd name="connsiteY49" fmla="*/ 465790 h 569110"/>
              <a:gd name="connsiteX50" fmla="*/ 196356 w 608982"/>
              <a:gd name="connsiteY50" fmla="*/ 478216 h 569110"/>
              <a:gd name="connsiteX51" fmla="*/ 224300 w 608982"/>
              <a:gd name="connsiteY51" fmla="*/ 489894 h 569110"/>
              <a:gd name="connsiteX52" fmla="*/ 224991 w 608982"/>
              <a:gd name="connsiteY52" fmla="*/ 490182 h 569110"/>
              <a:gd name="connsiteX53" fmla="*/ 226259 w 608982"/>
              <a:gd name="connsiteY53" fmla="*/ 490872 h 569110"/>
              <a:gd name="connsiteX54" fmla="*/ 234326 w 608982"/>
              <a:gd name="connsiteY54" fmla="*/ 499789 h 569110"/>
              <a:gd name="connsiteX55" fmla="*/ 234326 w 608982"/>
              <a:gd name="connsiteY55" fmla="*/ 499846 h 569110"/>
              <a:gd name="connsiteX56" fmla="*/ 235766 w 608982"/>
              <a:gd name="connsiteY56" fmla="*/ 504161 h 569110"/>
              <a:gd name="connsiteX57" fmla="*/ 247578 w 608982"/>
              <a:gd name="connsiteY57" fmla="*/ 542244 h 569110"/>
              <a:gd name="connsiteX58" fmla="*/ 248442 w 608982"/>
              <a:gd name="connsiteY58" fmla="*/ 545639 h 569110"/>
              <a:gd name="connsiteX59" fmla="*/ 248615 w 608982"/>
              <a:gd name="connsiteY59" fmla="*/ 548803 h 569110"/>
              <a:gd name="connsiteX60" fmla="*/ 228218 w 608982"/>
              <a:gd name="connsiteY60" fmla="*/ 569110 h 569110"/>
              <a:gd name="connsiteX61" fmla="*/ 208801 w 608982"/>
              <a:gd name="connsiteY61" fmla="*/ 569110 h 569110"/>
              <a:gd name="connsiteX62" fmla="*/ 125373 w 608982"/>
              <a:gd name="connsiteY62" fmla="*/ 569110 h 569110"/>
              <a:gd name="connsiteX63" fmla="*/ 124278 w 608982"/>
              <a:gd name="connsiteY63" fmla="*/ 569110 h 569110"/>
              <a:gd name="connsiteX64" fmla="*/ 123241 w 608982"/>
              <a:gd name="connsiteY64" fmla="*/ 569110 h 569110"/>
              <a:gd name="connsiteX65" fmla="*/ 39813 w 608982"/>
              <a:gd name="connsiteY65" fmla="*/ 569110 h 569110"/>
              <a:gd name="connsiteX66" fmla="*/ 20338 w 608982"/>
              <a:gd name="connsiteY66" fmla="*/ 569110 h 569110"/>
              <a:gd name="connsiteX67" fmla="*/ 0 w 608982"/>
              <a:gd name="connsiteY67" fmla="*/ 548803 h 569110"/>
              <a:gd name="connsiteX68" fmla="*/ 230 w 608982"/>
              <a:gd name="connsiteY68" fmla="*/ 545639 h 569110"/>
              <a:gd name="connsiteX69" fmla="*/ 1094 w 608982"/>
              <a:gd name="connsiteY69" fmla="*/ 542244 h 569110"/>
              <a:gd name="connsiteX70" fmla="*/ 12906 w 608982"/>
              <a:gd name="connsiteY70" fmla="*/ 504046 h 569110"/>
              <a:gd name="connsiteX71" fmla="*/ 14346 w 608982"/>
              <a:gd name="connsiteY71" fmla="*/ 499789 h 569110"/>
              <a:gd name="connsiteX72" fmla="*/ 14346 w 608982"/>
              <a:gd name="connsiteY72" fmla="*/ 499674 h 569110"/>
              <a:gd name="connsiteX73" fmla="*/ 22412 w 608982"/>
              <a:gd name="connsiteY73" fmla="*/ 490814 h 569110"/>
              <a:gd name="connsiteX74" fmla="*/ 23680 w 608982"/>
              <a:gd name="connsiteY74" fmla="*/ 490124 h 569110"/>
              <a:gd name="connsiteX75" fmla="*/ 24371 w 608982"/>
              <a:gd name="connsiteY75" fmla="*/ 489779 h 569110"/>
              <a:gd name="connsiteX76" fmla="*/ 52315 w 608982"/>
              <a:gd name="connsiteY76" fmla="*/ 478158 h 569110"/>
              <a:gd name="connsiteX77" fmla="*/ 84869 w 608982"/>
              <a:gd name="connsiteY77" fmla="*/ 465732 h 569110"/>
              <a:gd name="connsiteX78" fmla="*/ 483492 w 608982"/>
              <a:gd name="connsiteY78" fmla="*/ 299197 h 569110"/>
              <a:gd name="connsiteX79" fmla="*/ 483549 w 608982"/>
              <a:gd name="connsiteY79" fmla="*/ 299197 h 569110"/>
              <a:gd name="connsiteX80" fmla="*/ 483664 w 608982"/>
              <a:gd name="connsiteY80" fmla="*/ 299197 h 569110"/>
              <a:gd name="connsiteX81" fmla="*/ 484644 w 608982"/>
              <a:gd name="connsiteY81" fmla="*/ 299197 h 569110"/>
              <a:gd name="connsiteX82" fmla="*/ 485623 w 608982"/>
              <a:gd name="connsiteY82" fmla="*/ 299197 h 569110"/>
              <a:gd name="connsiteX83" fmla="*/ 485738 w 608982"/>
              <a:gd name="connsiteY83" fmla="*/ 299197 h 569110"/>
              <a:gd name="connsiteX84" fmla="*/ 485796 w 608982"/>
              <a:gd name="connsiteY84" fmla="*/ 299197 h 569110"/>
              <a:gd name="connsiteX85" fmla="*/ 538506 w 608982"/>
              <a:gd name="connsiteY85" fmla="*/ 351853 h 569110"/>
              <a:gd name="connsiteX86" fmla="*/ 537815 w 608982"/>
              <a:gd name="connsiteY86" fmla="*/ 371419 h 569110"/>
              <a:gd name="connsiteX87" fmla="*/ 549452 w 608982"/>
              <a:gd name="connsiteY87" fmla="*/ 382756 h 569110"/>
              <a:gd name="connsiteX88" fmla="*/ 535050 w 608982"/>
              <a:gd name="connsiteY88" fmla="*/ 406869 h 569110"/>
              <a:gd name="connsiteX89" fmla="*/ 512007 w 608982"/>
              <a:gd name="connsiteY89" fmla="*/ 443872 h 569110"/>
              <a:gd name="connsiteX90" fmla="*/ 485623 w 608982"/>
              <a:gd name="connsiteY90" fmla="*/ 456417 h 569110"/>
              <a:gd name="connsiteX91" fmla="*/ 484586 w 608982"/>
              <a:gd name="connsiteY91" fmla="*/ 456417 h 569110"/>
              <a:gd name="connsiteX92" fmla="*/ 483492 w 608982"/>
              <a:gd name="connsiteY92" fmla="*/ 456417 h 569110"/>
              <a:gd name="connsiteX93" fmla="*/ 456992 w 608982"/>
              <a:gd name="connsiteY93" fmla="*/ 443757 h 569110"/>
              <a:gd name="connsiteX94" fmla="*/ 434122 w 608982"/>
              <a:gd name="connsiteY94" fmla="*/ 406869 h 569110"/>
              <a:gd name="connsiteX95" fmla="*/ 419663 w 608982"/>
              <a:gd name="connsiteY95" fmla="*/ 382756 h 569110"/>
              <a:gd name="connsiteX96" fmla="*/ 431472 w 608982"/>
              <a:gd name="connsiteY96" fmla="*/ 371419 h 569110"/>
              <a:gd name="connsiteX97" fmla="*/ 430781 w 608982"/>
              <a:gd name="connsiteY97" fmla="*/ 351853 h 569110"/>
              <a:gd name="connsiteX98" fmla="*/ 483492 w 608982"/>
              <a:gd name="connsiteY98" fmla="*/ 299197 h 569110"/>
              <a:gd name="connsiteX99" fmla="*/ 123248 w 608982"/>
              <a:gd name="connsiteY99" fmla="*/ 299197 h 569110"/>
              <a:gd name="connsiteX100" fmla="*/ 123305 w 608982"/>
              <a:gd name="connsiteY100" fmla="*/ 299197 h 569110"/>
              <a:gd name="connsiteX101" fmla="*/ 123363 w 608982"/>
              <a:gd name="connsiteY101" fmla="*/ 299197 h 569110"/>
              <a:gd name="connsiteX102" fmla="*/ 124400 w 608982"/>
              <a:gd name="connsiteY102" fmla="*/ 299197 h 569110"/>
              <a:gd name="connsiteX103" fmla="*/ 125379 w 608982"/>
              <a:gd name="connsiteY103" fmla="*/ 299197 h 569110"/>
              <a:gd name="connsiteX104" fmla="*/ 125437 w 608982"/>
              <a:gd name="connsiteY104" fmla="*/ 299197 h 569110"/>
              <a:gd name="connsiteX105" fmla="*/ 125552 w 608982"/>
              <a:gd name="connsiteY105" fmla="*/ 299197 h 569110"/>
              <a:gd name="connsiteX106" fmla="*/ 178210 w 608982"/>
              <a:gd name="connsiteY106" fmla="*/ 351853 h 569110"/>
              <a:gd name="connsiteX107" fmla="*/ 177519 w 608982"/>
              <a:gd name="connsiteY107" fmla="*/ 371419 h 569110"/>
              <a:gd name="connsiteX108" fmla="*/ 189214 w 608982"/>
              <a:gd name="connsiteY108" fmla="*/ 382756 h 569110"/>
              <a:gd name="connsiteX109" fmla="*/ 174753 w 608982"/>
              <a:gd name="connsiteY109" fmla="*/ 406869 h 569110"/>
              <a:gd name="connsiteX110" fmla="*/ 151708 w 608982"/>
              <a:gd name="connsiteY110" fmla="*/ 443872 h 569110"/>
              <a:gd name="connsiteX111" fmla="*/ 125379 w 608982"/>
              <a:gd name="connsiteY111" fmla="*/ 456417 h 569110"/>
              <a:gd name="connsiteX112" fmla="*/ 124285 w 608982"/>
              <a:gd name="connsiteY112" fmla="*/ 456417 h 569110"/>
              <a:gd name="connsiteX113" fmla="*/ 123248 w 608982"/>
              <a:gd name="connsiteY113" fmla="*/ 456417 h 569110"/>
              <a:gd name="connsiteX114" fmla="*/ 96746 w 608982"/>
              <a:gd name="connsiteY114" fmla="*/ 443757 h 569110"/>
              <a:gd name="connsiteX115" fmla="*/ 73816 w 608982"/>
              <a:gd name="connsiteY115" fmla="*/ 406869 h 569110"/>
              <a:gd name="connsiteX116" fmla="*/ 59413 w 608982"/>
              <a:gd name="connsiteY116" fmla="*/ 382756 h 569110"/>
              <a:gd name="connsiteX117" fmla="*/ 71224 w 608982"/>
              <a:gd name="connsiteY117" fmla="*/ 371419 h 569110"/>
              <a:gd name="connsiteX118" fmla="*/ 70532 w 608982"/>
              <a:gd name="connsiteY118" fmla="*/ 351853 h 569110"/>
              <a:gd name="connsiteX119" fmla="*/ 123248 w 608982"/>
              <a:gd name="connsiteY119" fmla="*/ 299197 h 569110"/>
              <a:gd name="connsiteX120" fmla="*/ 287844 w 608982"/>
              <a:gd name="connsiteY120" fmla="*/ 298209 h 569110"/>
              <a:gd name="connsiteX121" fmla="*/ 322417 w 608982"/>
              <a:gd name="connsiteY121" fmla="*/ 298209 h 569110"/>
              <a:gd name="connsiteX122" fmla="*/ 322417 w 608982"/>
              <a:gd name="connsiteY122" fmla="*/ 385281 h 569110"/>
              <a:gd name="connsiteX123" fmla="*/ 379289 w 608982"/>
              <a:gd name="connsiteY123" fmla="*/ 442045 h 569110"/>
              <a:gd name="connsiteX124" fmla="*/ 354858 w 608982"/>
              <a:gd name="connsiteY124" fmla="*/ 466487 h 569110"/>
              <a:gd name="connsiteX125" fmla="*/ 305130 w 608982"/>
              <a:gd name="connsiteY125" fmla="*/ 416912 h 569110"/>
              <a:gd name="connsiteX126" fmla="*/ 254193 w 608982"/>
              <a:gd name="connsiteY126" fmla="*/ 467637 h 569110"/>
              <a:gd name="connsiteX127" fmla="*/ 229761 w 608982"/>
              <a:gd name="connsiteY127" fmla="*/ 443252 h 569110"/>
              <a:gd name="connsiteX128" fmla="*/ 287844 w 608982"/>
              <a:gd name="connsiteY128" fmla="*/ 385281 h 569110"/>
              <a:gd name="connsiteX129" fmla="*/ 265022 w 608982"/>
              <a:gd name="connsiteY129" fmla="*/ 166393 h 569110"/>
              <a:gd name="connsiteX130" fmla="*/ 288933 w 608982"/>
              <a:gd name="connsiteY130" fmla="*/ 237201 h 569110"/>
              <a:gd name="connsiteX131" fmla="*/ 291295 w 608982"/>
              <a:gd name="connsiteY131" fmla="*/ 186180 h 569110"/>
              <a:gd name="connsiteX132" fmla="*/ 289279 w 608982"/>
              <a:gd name="connsiteY132" fmla="*/ 182269 h 569110"/>
              <a:gd name="connsiteX133" fmla="*/ 281616 w 608982"/>
              <a:gd name="connsiteY133" fmla="*/ 167083 h 569110"/>
              <a:gd name="connsiteX134" fmla="*/ 304374 w 608982"/>
              <a:gd name="connsiteY134" fmla="*/ 174273 h 569110"/>
              <a:gd name="connsiteX135" fmla="*/ 327536 w 608982"/>
              <a:gd name="connsiteY135" fmla="*/ 166796 h 569110"/>
              <a:gd name="connsiteX136" fmla="*/ 319642 w 608982"/>
              <a:gd name="connsiteY136" fmla="*/ 182326 h 569110"/>
              <a:gd name="connsiteX137" fmla="*/ 317626 w 608982"/>
              <a:gd name="connsiteY137" fmla="*/ 186238 h 569110"/>
              <a:gd name="connsiteX138" fmla="*/ 320046 w 608982"/>
              <a:gd name="connsiteY138" fmla="*/ 237259 h 569110"/>
              <a:gd name="connsiteX139" fmla="*/ 343899 w 608982"/>
              <a:gd name="connsiteY139" fmla="*/ 166450 h 569110"/>
              <a:gd name="connsiteX140" fmla="*/ 376510 w 608982"/>
              <a:gd name="connsiteY140" fmla="*/ 178875 h 569110"/>
              <a:gd name="connsiteX141" fmla="*/ 404454 w 608982"/>
              <a:gd name="connsiteY141" fmla="*/ 190552 h 569110"/>
              <a:gd name="connsiteX142" fmla="*/ 405145 w 608982"/>
              <a:gd name="connsiteY142" fmla="*/ 190839 h 569110"/>
              <a:gd name="connsiteX143" fmla="*/ 406355 w 608982"/>
              <a:gd name="connsiteY143" fmla="*/ 191530 h 569110"/>
              <a:gd name="connsiteX144" fmla="*/ 414421 w 608982"/>
              <a:gd name="connsiteY144" fmla="*/ 200445 h 569110"/>
              <a:gd name="connsiteX145" fmla="*/ 414421 w 608982"/>
              <a:gd name="connsiteY145" fmla="*/ 200503 h 569110"/>
              <a:gd name="connsiteX146" fmla="*/ 415919 w 608982"/>
              <a:gd name="connsiteY146" fmla="*/ 204817 h 569110"/>
              <a:gd name="connsiteX147" fmla="*/ 427731 w 608982"/>
              <a:gd name="connsiteY147" fmla="*/ 242954 h 569110"/>
              <a:gd name="connsiteX148" fmla="*/ 428595 w 608982"/>
              <a:gd name="connsiteY148" fmla="*/ 246290 h 569110"/>
              <a:gd name="connsiteX149" fmla="*/ 428710 w 608982"/>
              <a:gd name="connsiteY149" fmla="*/ 249396 h 569110"/>
              <a:gd name="connsiteX150" fmla="*/ 408371 w 608982"/>
              <a:gd name="connsiteY150" fmla="*/ 269701 h 569110"/>
              <a:gd name="connsiteX151" fmla="*/ 388955 w 608982"/>
              <a:gd name="connsiteY151" fmla="*/ 269701 h 569110"/>
              <a:gd name="connsiteX152" fmla="*/ 305526 w 608982"/>
              <a:gd name="connsiteY152" fmla="*/ 269701 h 569110"/>
              <a:gd name="connsiteX153" fmla="*/ 304432 w 608982"/>
              <a:gd name="connsiteY153" fmla="*/ 269701 h 569110"/>
              <a:gd name="connsiteX154" fmla="*/ 303337 w 608982"/>
              <a:gd name="connsiteY154" fmla="*/ 269701 h 569110"/>
              <a:gd name="connsiteX155" fmla="*/ 219908 w 608982"/>
              <a:gd name="connsiteY155" fmla="*/ 269701 h 569110"/>
              <a:gd name="connsiteX156" fmla="*/ 200491 w 608982"/>
              <a:gd name="connsiteY156" fmla="*/ 269701 h 569110"/>
              <a:gd name="connsiteX157" fmla="*/ 180153 w 608982"/>
              <a:gd name="connsiteY157" fmla="*/ 249396 h 569110"/>
              <a:gd name="connsiteX158" fmla="*/ 180383 w 608982"/>
              <a:gd name="connsiteY158" fmla="*/ 246232 h 569110"/>
              <a:gd name="connsiteX159" fmla="*/ 181190 w 608982"/>
              <a:gd name="connsiteY159" fmla="*/ 242839 h 569110"/>
              <a:gd name="connsiteX160" fmla="*/ 193059 w 608982"/>
              <a:gd name="connsiteY160" fmla="*/ 204760 h 569110"/>
              <a:gd name="connsiteX161" fmla="*/ 194499 w 608982"/>
              <a:gd name="connsiteY161" fmla="*/ 200445 h 569110"/>
              <a:gd name="connsiteX162" fmla="*/ 194499 w 608982"/>
              <a:gd name="connsiteY162" fmla="*/ 200388 h 569110"/>
              <a:gd name="connsiteX163" fmla="*/ 202565 w 608982"/>
              <a:gd name="connsiteY163" fmla="*/ 191472 h 569110"/>
              <a:gd name="connsiteX164" fmla="*/ 203775 w 608982"/>
              <a:gd name="connsiteY164" fmla="*/ 190782 h 569110"/>
              <a:gd name="connsiteX165" fmla="*/ 204467 w 608982"/>
              <a:gd name="connsiteY165" fmla="*/ 190494 h 569110"/>
              <a:gd name="connsiteX166" fmla="*/ 232469 w 608982"/>
              <a:gd name="connsiteY166" fmla="*/ 178818 h 569110"/>
              <a:gd name="connsiteX167" fmla="*/ 265022 w 608982"/>
              <a:gd name="connsiteY167" fmla="*/ 166393 h 569110"/>
              <a:gd name="connsiteX168" fmla="*/ 303344 w 608982"/>
              <a:gd name="connsiteY168" fmla="*/ 0 h 569110"/>
              <a:gd name="connsiteX169" fmla="*/ 303459 w 608982"/>
              <a:gd name="connsiteY169" fmla="*/ 0 h 569110"/>
              <a:gd name="connsiteX170" fmla="*/ 303517 w 608982"/>
              <a:gd name="connsiteY170" fmla="*/ 0 h 569110"/>
              <a:gd name="connsiteX171" fmla="*/ 304496 w 608982"/>
              <a:gd name="connsiteY171" fmla="*/ 0 h 569110"/>
              <a:gd name="connsiteX172" fmla="*/ 305533 w 608982"/>
              <a:gd name="connsiteY172" fmla="*/ 0 h 569110"/>
              <a:gd name="connsiteX173" fmla="*/ 305591 w 608982"/>
              <a:gd name="connsiteY173" fmla="*/ 0 h 569110"/>
              <a:gd name="connsiteX174" fmla="*/ 305648 w 608982"/>
              <a:gd name="connsiteY174" fmla="*/ 0 h 569110"/>
              <a:gd name="connsiteX175" fmla="*/ 358364 w 608982"/>
              <a:gd name="connsiteY175" fmla="*/ 52656 h 569110"/>
              <a:gd name="connsiteX176" fmla="*/ 357672 w 608982"/>
              <a:gd name="connsiteY176" fmla="*/ 72222 h 569110"/>
              <a:gd name="connsiteX177" fmla="*/ 369368 w 608982"/>
              <a:gd name="connsiteY177" fmla="*/ 83559 h 569110"/>
              <a:gd name="connsiteX178" fmla="*/ 354907 w 608982"/>
              <a:gd name="connsiteY178" fmla="*/ 107671 h 569110"/>
              <a:gd name="connsiteX179" fmla="*/ 331862 w 608982"/>
              <a:gd name="connsiteY179" fmla="*/ 144617 h 569110"/>
              <a:gd name="connsiteX180" fmla="*/ 305533 w 608982"/>
              <a:gd name="connsiteY180" fmla="*/ 157220 h 569110"/>
              <a:gd name="connsiteX181" fmla="*/ 304438 w 608982"/>
              <a:gd name="connsiteY181" fmla="*/ 157220 h 569110"/>
              <a:gd name="connsiteX182" fmla="*/ 303344 w 608982"/>
              <a:gd name="connsiteY182" fmla="*/ 157220 h 569110"/>
              <a:gd name="connsiteX183" fmla="*/ 276842 w 608982"/>
              <a:gd name="connsiteY183" fmla="*/ 144559 h 569110"/>
              <a:gd name="connsiteX184" fmla="*/ 253970 w 608982"/>
              <a:gd name="connsiteY184" fmla="*/ 107671 h 569110"/>
              <a:gd name="connsiteX185" fmla="*/ 239509 w 608982"/>
              <a:gd name="connsiteY185" fmla="*/ 83559 h 569110"/>
              <a:gd name="connsiteX186" fmla="*/ 251377 w 608982"/>
              <a:gd name="connsiteY186" fmla="*/ 72222 h 569110"/>
              <a:gd name="connsiteX187" fmla="*/ 250686 w 608982"/>
              <a:gd name="connsiteY187" fmla="*/ 52656 h 569110"/>
              <a:gd name="connsiteX188" fmla="*/ 303344 w 608982"/>
              <a:gd name="connsiteY188" fmla="*/ 0 h 56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608982" h="569110">
                <a:moveTo>
                  <a:pt x="445247" y="465732"/>
                </a:moveTo>
                <a:cubicBezTo>
                  <a:pt x="447264" y="474015"/>
                  <a:pt x="466162" y="528890"/>
                  <a:pt x="469158" y="536483"/>
                </a:cubicBezTo>
                <a:lnTo>
                  <a:pt x="471520" y="485519"/>
                </a:lnTo>
                <a:cubicBezTo>
                  <a:pt x="470656" y="484254"/>
                  <a:pt x="470137" y="482873"/>
                  <a:pt x="469504" y="481608"/>
                </a:cubicBezTo>
                <a:lnTo>
                  <a:pt x="461841" y="466422"/>
                </a:lnTo>
                <a:cubicBezTo>
                  <a:pt x="467372" y="470851"/>
                  <a:pt x="475496" y="473612"/>
                  <a:pt x="484599" y="473612"/>
                </a:cubicBezTo>
                <a:cubicBezTo>
                  <a:pt x="493875" y="473612"/>
                  <a:pt x="502230" y="470679"/>
                  <a:pt x="507761" y="466077"/>
                </a:cubicBezTo>
                <a:lnTo>
                  <a:pt x="499867" y="481665"/>
                </a:lnTo>
                <a:cubicBezTo>
                  <a:pt x="499234" y="482988"/>
                  <a:pt x="498657" y="484369"/>
                  <a:pt x="497851" y="485577"/>
                </a:cubicBezTo>
                <a:lnTo>
                  <a:pt x="500271" y="536598"/>
                </a:lnTo>
                <a:cubicBezTo>
                  <a:pt x="503267" y="528890"/>
                  <a:pt x="522165" y="474073"/>
                  <a:pt x="524124" y="465790"/>
                </a:cubicBezTo>
                <a:cubicBezTo>
                  <a:pt x="535301" y="469759"/>
                  <a:pt x="546191" y="473670"/>
                  <a:pt x="556735" y="478214"/>
                </a:cubicBezTo>
                <a:cubicBezTo>
                  <a:pt x="556735" y="478214"/>
                  <a:pt x="577822" y="486670"/>
                  <a:pt x="584679" y="489891"/>
                </a:cubicBezTo>
                <a:cubicBezTo>
                  <a:pt x="584909" y="489948"/>
                  <a:pt x="585139" y="490006"/>
                  <a:pt x="585370" y="490179"/>
                </a:cubicBezTo>
                <a:cubicBezTo>
                  <a:pt x="586004" y="490466"/>
                  <a:pt x="586349" y="490696"/>
                  <a:pt x="586580" y="490869"/>
                </a:cubicBezTo>
                <a:cubicBezTo>
                  <a:pt x="590152" y="492940"/>
                  <a:pt x="592918" y="496103"/>
                  <a:pt x="594646" y="499785"/>
                </a:cubicBezTo>
                <a:lnTo>
                  <a:pt x="594646" y="499842"/>
                </a:lnTo>
                <a:cubicBezTo>
                  <a:pt x="595338" y="501223"/>
                  <a:pt x="595798" y="502661"/>
                  <a:pt x="596144" y="504156"/>
                </a:cubicBezTo>
                <a:cubicBezTo>
                  <a:pt x="598967" y="512727"/>
                  <a:pt x="605190" y="531766"/>
                  <a:pt x="607956" y="542235"/>
                </a:cubicBezTo>
                <a:cubicBezTo>
                  <a:pt x="608359" y="543328"/>
                  <a:pt x="608647" y="544479"/>
                  <a:pt x="608820" y="545629"/>
                </a:cubicBezTo>
                <a:cubicBezTo>
                  <a:pt x="608935" y="546607"/>
                  <a:pt x="609050" y="547700"/>
                  <a:pt x="608935" y="548678"/>
                </a:cubicBezTo>
                <a:cubicBezTo>
                  <a:pt x="608935" y="559894"/>
                  <a:pt x="599832" y="569040"/>
                  <a:pt x="588596" y="569040"/>
                </a:cubicBezTo>
                <a:lnTo>
                  <a:pt x="569180" y="569040"/>
                </a:lnTo>
                <a:lnTo>
                  <a:pt x="485751" y="569040"/>
                </a:lnTo>
                <a:lnTo>
                  <a:pt x="484657" y="569040"/>
                </a:lnTo>
                <a:lnTo>
                  <a:pt x="483562" y="569040"/>
                </a:lnTo>
                <a:lnTo>
                  <a:pt x="400134" y="569040"/>
                </a:lnTo>
                <a:lnTo>
                  <a:pt x="380717" y="569040"/>
                </a:lnTo>
                <a:cubicBezTo>
                  <a:pt x="369482" y="569040"/>
                  <a:pt x="360378" y="559894"/>
                  <a:pt x="360378" y="548678"/>
                </a:cubicBezTo>
                <a:cubicBezTo>
                  <a:pt x="360378" y="547642"/>
                  <a:pt x="360436" y="546549"/>
                  <a:pt x="360609" y="545571"/>
                </a:cubicBezTo>
                <a:cubicBezTo>
                  <a:pt x="360839" y="544421"/>
                  <a:pt x="361070" y="543271"/>
                  <a:pt x="361415" y="542178"/>
                </a:cubicBezTo>
                <a:cubicBezTo>
                  <a:pt x="364181" y="531651"/>
                  <a:pt x="370403" y="512554"/>
                  <a:pt x="373284" y="504041"/>
                </a:cubicBezTo>
                <a:cubicBezTo>
                  <a:pt x="373630" y="502546"/>
                  <a:pt x="374091" y="501165"/>
                  <a:pt x="374725" y="499785"/>
                </a:cubicBezTo>
                <a:lnTo>
                  <a:pt x="374725" y="499670"/>
                </a:lnTo>
                <a:cubicBezTo>
                  <a:pt x="376511" y="495988"/>
                  <a:pt x="379276" y="492882"/>
                  <a:pt x="382791" y="490811"/>
                </a:cubicBezTo>
                <a:cubicBezTo>
                  <a:pt x="383021" y="490639"/>
                  <a:pt x="383425" y="490409"/>
                  <a:pt x="384001" y="490121"/>
                </a:cubicBezTo>
                <a:cubicBezTo>
                  <a:pt x="384231" y="490006"/>
                  <a:pt x="384462" y="489891"/>
                  <a:pt x="384692" y="489776"/>
                </a:cubicBezTo>
                <a:cubicBezTo>
                  <a:pt x="391606" y="486555"/>
                  <a:pt x="412694" y="478157"/>
                  <a:pt x="412694" y="478157"/>
                </a:cubicBezTo>
                <a:cubicBezTo>
                  <a:pt x="423180" y="473555"/>
                  <a:pt x="434127" y="469644"/>
                  <a:pt x="445247" y="465732"/>
                </a:cubicBezTo>
                <a:close/>
                <a:moveTo>
                  <a:pt x="84869" y="465732"/>
                </a:moveTo>
                <a:cubicBezTo>
                  <a:pt x="86885" y="474016"/>
                  <a:pt x="105783" y="528898"/>
                  <a:pt x="108779" y="536492"/>
                </a:cubicBezTo>
                <a:lnTo>
                  <a:pt x="111142" y="485522"/>
                </a:lnTo>
                <a:cubicBezTo>
                  <a:pt x="110335" y="484256"/>
                  <a:pt x="109759" y="482875"/>
                  <a:pt x="109183" y="481610"/>
                </a:cubicBezTo>
                <a:lnTo>
                  <a:pt x="101462" y="466422"/>
                </a:lnTo>
                <a:cubicBezTo>
                  <a:pt x="106993" y="470852"/>
                  <a:pt x="115175" y="473613"/>
                  <a:pt x="124221" y="473613"/>
                </a:cubicBezTo>
                <a:cubicBezTo>
                  <a:pt x="133497" y="473613"/>
                  <a:pt x="141909" y="470679"/>
                  <a:pt x="147440" y="466077"/>
                </a:cubicBezTo>
                <a:lnTo>
                  <a:pt x="139489" y="481667"/>
                </a:lnTo>
                <a:cubicBezTo>
                  <a:pt x="138913" y="482990"/>
                  <a:pt x="138279" y="484371"/>
                  <a:pt x="137530" y="485579"/>
                </a:cubicBezTo>
                <a:lnTo>
                  <a:pt x="139892" y="536607"/>
                </a:lnTo>
                <a:cubicBezTo>
                  <a:pt x="142888" y="528898"/>
                  <a:pt x="161786" y="474074"/>
                  <a:pt x="163803" y="465790"/>
                </a:cubicBezTo>
                <a:cubicBezTo>
                  <a:pt x="174923" y="469759"/>
                  <a:pt x="185812" y="473671"/>
                  <a:pt x="196356" y="478216"/>
                </a:cubicBezTo>
                <a:cubicBezTo>
                  <a:pt x="196356" y="478216"/>
                  <a:pt x="217501" y="486672"/>
                  <a:pt x="224300" y="489894"/>
                </a:cubicBezTo>
                <a:cubicBezTo>
                  <a:pt x="224531" y="489951"/>
                  <a:pt x="224761" y="490009"/>
                  <a:pt x="224991" y="490182"/>
                </a:cubicBezTo>
                <a:cubicBezTo>
                  <a:pt x="225625" y="490469"/>
                  <a:pt x="226029" y="490699"/>
                  <a:pt x="226259" y="490872"/>
                </a:cubicBezTo>
                <a:cubicBezTo>
                  <a:pt x="229774" y="492943"/>
                  <a:pt x="232540" y="496107"/>
                  <a:pt x="234326" y="499789"/>
                </a:cubicBezTo>
                <a:lnTo>
                  <a:pt x="234326" y="499846"/>
                </a:lnTo>
                <a:cubicBezTo>
                  <a:pt x="235017" y="501227"/>
                  <a:pt x="235478" y="502665"/>
                  <a:pt x="235766" y="504161"/>
                </a:cubicBezTo>
                <a:cubicBezTo>
                  <a:pt x="238589" y="512733"/>
                  <a:pt x="244812" y="531774"/>
                  <a:pt x="247578" y="542244"/>
                </a:cubicBezTo>
                <a:cubicBezTo>
                  <a:pt x="247981" y="543337"/>
                  <a:pt x="248269" y="544488"/>
                  <a:pt x="248442" y="545639"/>
                </a:cubicBezTo>
                <a:cubicBezTo>
                  <a:pt x="248615" y="546617"/>
                  <a:pt x="248672" y="547710"/>
                  <a:pt x="248615" y="548803"/>
                </a:cubicBezTo>
                <a:cubicBezTo>
                  <a:pt x="248615" y="559963"/>
                  <a:pt x="239454" y="569110"/>
                  <a:pt x="228218" y="569110"/>
                </a:cubicBezTo>
                <a:lnTo>
                  <a:pt x="208801" y="569110"/>
                </a:lnTo>
                <a:lnTo>
                  <a:pt x="125373" y="569110"/>
                </a:lnTo>
                <a:lnTo>
                  <a:pt x="124278" y="569110"/>
                </a:lnTo>
                <a:lnTo>
                  <a:pt x="123241" y="569110"/>
                </a:lnTo>
                <a:lnTo>
                  <a:pt x="39813" y="569110"/>
                </a:lnTo>
                <a:lnTo>
                  <a:pt x="20338" y="569110"/>
                </a:lnTo>
                <a:cubicBezTo>
                  <a:pt x="9161" y="569110"/>
                  <a:pt x="0" y="559963"/>
                  <a:pt x="0" y="548803"/>
                </a:cubicBezTo>
                <a:cubicBezTo>
                  <a:pt x="0" y="547710"/>
                  <a:pt x="57" y="546617"/>
                  <a:pt x="230" y="545639"/>
                </a:cubicBezTo>
                <a:cubicBezTo>
                  <a:pt x="461" y="544488"/>
                  <a:pt x="691" y="543337"/>
                  <a:pt x="1094" y="542244"/>
                </a:cubicBezTo>
                <a:cubicBezTo>
                  <a:pt x="3860" y="531774"/>
                  <a:pt x="10083" y="512733"/>
                  <a:pt x="12906" y="504046"/>
                </a:cubicBezTo>
                <a:cubicBezTo>
                  <a:pt x="13309" y="502550"/>
                  <a:pt x="13770" y="501169"/>
                  <a:pt x="14346" y="499789"/>
                </a:cubicBezTo>
                <a:lnTo>
                  <a:pt x="14346" y="499674"/>
                </a:lnTo>
                <a:cubicBezTo>
                  <a:pt x="16132" y="495992"/>
                  <a:pt x="18898" y="492885"/>
                  <a:pt x="22412" y="490814"/>
                </a:cubicBezTo>
                <a:cubicBezTo>
                  <a:pt x="22643" y="490642"/>
                  <a:pt x="23046" y="490412"/>
                  <a:pt x="23680" y="490124"/>
                </a:cubicBezTo>
                <a:cubicBezTo>
                  <a:pt x="23911" y="490009"/>
                  <a:pt x="24141" y="489894"/>
                  <a:pt x="24371" y="489779"/>
                </a:cubicBezTo>
                <a:cubicBezTo>
                  <a:pt x="31285" y="486557"/>
                  <a:pt x="52315" y="478158"/>
                  <a:pt x="52315" y="478158"/>
                </a:cubicBezTo>
                <a:cubicBezTo>
                  <a:pt x="62859" y="473556"/>
                  <a:pt x="73749" y="469644"/>
                  <a:pt x="84869" y="465732"/>
                </a:cubicBezTo>
                <a:close/>
                <a:moveTo>
                  <a:pt x="483492" y="299197"/>
                </a:moveTo>
                <a:lnTo>
                  <a:pt x="483549" y="299197"/>
                </a:lnTo>
                <a:lnTo>
                  <a:pt x="483664" y="299197"/>
                </a:lnTo>
                <a:lnTo>
                  <a:pt x="484644" y="299197"/>
                </a:lnTo>
                <a:lnTo>
                  <a:pt x="485623" y="299197"/>
                </a:lnTo>
                <a:lnTo>
                  <a:pt x="485738" y="299197"/>
                </a:lnTo>
                <a:lnTo>
                  <a:pt x="485796" y="299197"/>
                </a:lnTo>
                <a:cubicBezTo>
                  <a:pt x="514887" y="299197"/>
                  <a:pt x="538506" y="322792"/>
                  <a:pt x="538506" y="351853"/>
                </a:cubicBezTo>
                <a:cubicBezTo>
                  <a:pt x="538506" y="354846"/>
                  <a:pt x="537815" y="367794"/>
                  <a:pt x="537815" y="371419"/>
                </a:cubicBezTo>
                <a:cubicBezTo>
                  <a:pt x="539082" y="371477"/>
                  <a:pt x="550834" y="368657"/>
                  <a:pt x="549452" y="382756"/>
                </a:cubicBezTo>
                <a:cubicBezTo>
                  <a:pt x="546802" y="412681"/>
                  <a:pt x="535338" y="406869"/>
                  <a:pt x="535050" y="406869"/>
                </a:cubicBezTo>
                <a:cubicBezTo>
                  <a:pt x="529347" y="424996"/>
                  <a:pt x="520591" y="436563"/>
                  <a:pt x="512007" y="443872"/>
                </a:cubicBezTo>
                <a:cubicBezTo>
                  <a:pt x="498700" y="455209"/>
                  <a:pt x="485853" y="456417"/>
                  <a:pt x="485623" y="456417"/>
                </a:cubicBezTo>
                <a:lnTo>
                  <a:pt x="484586" y="456417"/>
                </a:lnTo>
                <a:lnTo>
                  <a:pt x="483492" y="456417"/>
                </a:lnTo>
                <a:cubicBezTo>
                  <a:pt x="483261" y="456417"/>
                  <a:pt x="470357" y="455209"/>
                  <a:pt x="456992" y="443757"/>
                </a:cubicBezTo>
                <a:cubicBezTo>
                  <a:pt x="448467" y="436391"/>
                  <a:pt x="439710" y="424881"/>
                  <a:pt x="434122" y="406869"/>
                </a:cubicBezTo>
                <a:cubicBezTo>
                  <a:pt x="433777" y="406869"/>
                  <a:pt x="422371" y="412681"/>
                  <a:pt x="419663" y="382756"/>
                </a:cubicBezTo>
                <a:cubicBezTo>
                  <a:pt x="418453" y="368657"/>
                  <a:pt x="430205" y="371477"/>
                  <a:pt x="431472" y="371419"/>
                </a:cubicBezTo>
                <a:cubicBezTo>
                  <a:pt x="431472" y="367909"/>
                  <a:pt x="430781" y="354846"/>
                  <a:pt x="430781" y="351853"/>
                </a:cubicBezTo>
                <a:cubicBezTo>
                  <a:pt x="430781" y="322792"/>
                  <a:pt x="454400" y="299197"/>
                  <a:pt x="483492" y="299197"/>
                </a:cubicBezTo>
                <a:close/>
                <a:moveTo>
                  <a:pt x="123248" y="299197"/>
                </a:moveTo>
                <a:lnTo>
                  <a:pt x="123305" y="299197"/>
                </a:lnTo>
                <a:lnTo>
                  <a:pt x="123363" y="299197"/>
                </a:lnTo>
                <a:lnTo>
                  <a:pt x="124400" y="299197"/>
                </a:lnTo>
                <a:lnTo>
                  <a:pt x="125379" y="299197"/>
                </a:lnTo>
                <a:lnTo>
                  <a:pt x="125437" y="299197"/>
                </a:lnTo>
                <a:lnTo>
                  <a:pt x="125552" y="299197"/>
                </a:lnTo>
                <a:cubicBezTo>
                  <a:pt x="154647" y="299197"/>
                  <a:pt x="178210" y="322792"/>
                  <a:pt x="178210" y="351853"/>
                </a:cubicBezTo>
                <a:cubicBezTo>
                  <a:pt x="178210" y="354846"/>
                  <a:pt x="177519" y="367794"/>
                  <a:pt x="177519" y="371419"/>
                </a:cubicBezTo>
                <a:cubicBezTo>
                  <a:pt x="178786" y="371477"/>
                  <a:pt x="190597" y="368657"/>
                  <a:pt x="189214" y="382756"/>
                </a:cubicBezTo>
                <a:cubicBezTo>
                  <a:pt x="186506" y="412681"/>
                  <a:pt x="175099" y="406869"/>
                  <a:pt x="174753" y="406869"/>
                </a:cubicBezTo>
                <a:cubicBezTo>
                  <a:pt x="169107" y="424996"/>
                  <a:pt x="160350" y="436563"/>
                  <a:pt x="151708" y="443872"/>
                </a:cubicBezTo>
                <a:cubicBezTo>
                  <a:pt x="138457" y="455209"/>
                  <a:pt x="125610" y="456417"/>
                  <a:pt x="125379" y="456417"/>
                </a:cubicBezTo>
                <a:lnTo>
                  <a:pt x="124285" y="456417"/>
                </a:lnTo>
                <a:lnTo>
                  <a:pt x="123248" y="456417"/>
                </a:lnTo>
                <a:cubicBezTo>
                  <a:pt x="123017" y="456417"/>
                  <a:pt x="110112" y="455209"/>
                  <a:pt x="96746" y="443757"/>
                </a:cubicBezTo>
                <a:cubicBezTo>
                  <a:pt x="88219" y="436391"/>
                  <a:pt x="79462" y="424881"/>
                  <a:pt x="73816" y="406869"/>
                </a:cubicBezTo>
                <a:cubicBezTo>
                  <a:pt x="73528" y="406869"/>
                  <a:pt x="62063" y="412681"/>
                  <a:pt x="59413" y="382756"/>
                </a:cubicBezTo>
                <a:cubicBezTo>
                  <a:pt x="58146" y="368657"/>
                  <a:pt x="69899" y="371477"/>
                  <a:pt x="71224" y="371419"/>
                </a:cubicBezTo>
                <a:cubicBezTo>
                  <a:pt x="71224" y="367909"/>
                  <a:pt x="70532" y="354846"/>
                  <a:pt x="70532" y="351853"/>
                </a:cubicBezTo>
                <a:cubicBezTo>
                  <a:pt x="70532" y="322792"/>
                  <a:pt x="94096" y="299197"/>
                  <a:pt x="123248" y="299197"/>
                </a:cubicBezTo>
                <a:close/>
                <a:moveTo>
                  <a:pt x="287844" y="298209"/>
                </a:moveTo>
                <a:lnTo>
                  <a:pt x="322417" y="298209"/>
                </a:lnTo>
                <a:lnTo>
                  <a:pt x="322417" y="385281"/>
                </a:lnTo>
                <a:lnTo>
                  <a:pt x="379289" y="442045"/>
                </a:lnTo>
                <a:lnTo>
                  <a:pt x="354858" y="466487"/>
                </a:lnTo>
                <a:lnTo>
                  <a:pt x="305130" y="416912"/>
                </a:lnTo>
                <a:lnTo>
                  <a:pt x="254193" y="467637"/>
                </a:lnTo>
                <a:lnTo>
                  <a:pt x="229761" y="443252"/>
                </a:lnTo>
                <a:lnTo>
                  <a:pt x="287844" y="385281"/>
                </a:lnTo>
                <a:close/>
                <a:moveTo>
                  <a:pt x="265022" y="166393"/>
                </a:moveTo>
                <a:cubicBezTo>
                  <a:pt x="267039" y="174676"/>
                  <a:pt x="285937" y="229609"/>
                  <a:pt x="288933" y="237201"/>
                </a:cubicBezTo>
                <a:lnTo>
                  <a:pt x="291295" y="186180"/>
                </a:lnTo>
                <a:cubicBezTo>
                  <a:pt x="290431" y="184972"/>
                  <a:pt x="289912" y="183592"/>
                  <a:pt x="289279" y="182269"/>
                </a:cubicBezTo>
                <a:lnTo>
                  <a:pt x="281616" y="167083"/>
                </a:lnTo>
                <a:cubicBezTo>
                  <a:pt x="287147" y="171512"/>
                  <a:pt x="295271" y="174273"/>
                  <a:pt x="304374" y="174273"/>
                </a:cubicBezTo>
                <a:cubicBezTo>
                  <a:pt x="313650" y="174273"/>
                  <a:pt x="322005" y="171397"/>
                  <a:pt x="327536" y="166796"/>
                </a:cubicBezTo>
                <a:lnTo>
                  <a:pt x="319642" y="182326"/>
                </a:lnTo>
                <a:cubicBezTo>
                  <a:pt x="319009" y="183649"/>
                  <a:pt x="318432" y="185030"/>
                  <a:pt x="317626" y="186238"/>
                </a:cubicBezTo>
                <a:lnTo>
                  <a:pt x="320046" y="237259"/>
                </a:lnTo>
                <a:cubicBezTo>
                  <a:pt x="323042" y="229609"/>
                  <a:pt x="341940" y="174734"/>
                  <a:pt x="343899" y="166450"/>
                </a:cubicBezTo>
                <a:cubicBezTo>
                  <a:pt x="355076" y="170477"/>
                  <a:pt x="365966" y="174388"/>
                  <a:pt x="376510" y="178875"/>
                </a:cubicBezTo>
                <a:cubicBezTo>
                  <a:pt x="376510" y="178875"/>
                  <a:pt x="397597" y="187331"/>
                  <a:pt x="404454" y="190552"/>
                </a:cubicBezTo>
                <a:cubicBezTo>
                  <a:pt x="404684" y="190609"/>
                  <a:pt x="404914" y="190724"/>
                  <a:pt x="405145" y="190839"/>
                </a:cubicBezTo>
                <a:cubicBezTo>
                  <a:pt x="405779" y="191185"/>
                  <a:pt x="406124" y="191415"/>
                  <a:pt x="406355" y="191530"/>
                </a:cubicBezTo>
                <a:cubicBezTo>
                  <a:pt x="409927" y="193600"/>
                  <a:pt x="412693" y="196764"/>
                  <a:pt x="414421" y="200445"/>
                </a:cubicBezTo>
                <a:lnTo>
                  <a:pt x="414421" y="200503"/>
                </a:lnTo>
                <a:cubicBezTo>
                  <a:pt x="415113" y="201883"/>
                  <a:pt x="415573" y="203379"/>
                  <a:pt x="415919" y="204817"/>
                </a:cubicBezTo>
                <a:cubicBezTo>
                  <a:pt x="418742" y="213388"/>
                  <a:pt x="424965" y="232427"/>
                  <a:pt x="427731" y="242954"/>
                </a:cubicBezTo>
                <a:cubicBezTo>
                  <a:pt x="428134" y="243989"/>
                  <a:pt x="428422" y="245139"/>
                  <a:pt x="428595" y="246290"/>
                </a:cubicBezTo>
                <a:cubicBezTo>
                  <a:pt x="428710" y="247325"/>
                  <a:pt x="428825" y="248361"/>
                  <a:pt x="428710" y="249396"/>
                </a:cubicBezTo>
                <a:cubicBezTo>
                  <a:pt x="428710" y="260555"/>
                  <a:pt x="419607" y="269701"/>
                  <a:pt x="408371" y="269701"/>
                </a:cubicBezTo>
                <a:lnTo>
                  <a:pt x="388955" y="269701"/>
                </a:lnTo>
                <a:lnTo>
                  <a:pt x="305526" y="269701"/>
                </a:lnTo>
                <a:lnTo>
                  <a:pt x="304432" y="269701"/>
                </a:lnTo>
                <a:lnTo>
                  <a:pt x="303337" y="269701"/>
                </a:lnTo>
                <a:lnTo>
                  <a:pt x="219908" y="269701"/>
                </a:lnTo>
                <a:lnTo>
                  <a:pt x="200491" y="269701"/>
                </a:lnTo>
                <a:cubicBezTo>
                  <a:pt x="189256" y="269701"/>
                  <a:pt x="180153" y="260555"/>
                  <a:pt x="180153" y="249396"/>
                </a:cubicBezTo>
                <a:cubicBezTo>
                  <a:pt x="180153" y="248303"/>
                  <a:pt x="180210" y="247210"/>
                  <a:pt x="180383" y="246232"/>
                </a:cubicBezTo>
                <a:cubicBezTo>
                  <a:pt x="180614" y="245082"/>
                  <a:pt x="180844" y="243931"/>
                  <a:pt x="181190" y="242839"/>
                </a:cubicBezTo>
                <a:cubicBezTo>
                  <a:pt x="183955" y="232370"/>
                  <a:pt x="190178" y="213273"/>
                  <a:pt x="193059" y="204760"/>
                </a:cubicBezTo>
                <a:cubicBezTo>
                  <a:pt x="193405" y="203206"/>
                  <a:pt x="193865" y="201826"/>
                  <a:pt x="194499" y="200445"/>
                </a:cubicBezTo>
                <a:lnTo>
                  <a:pt x="194499" y="200388"/>
                </a:lnTo>
                <a:cubicBezTo>
                  <a:pt x="196285" y="196707"/>
                  <a:pt x="199051" y="193543"/>
                  <a:pt x="202565" y="191472"/>
                </a:cubicBezTo>
                <a:cubicBezTo>
                  <a:pt x="202796" y="191300"/>
                  <a:pt x="203199" y="191070"/>
                  <a:pt x="203775" y="190782"/>
                </a:cubicBezTo>
                <a:cubicBezTo>
                  <a:pt x="204006" y="190724"/>
                  <a:pt x="204236" y="190552"/>
                  <a:pt x="204467" y="190494"/>
                </a:cubicBezTo>
                <a:cubicBezTo>
                  <a:pt x="211381" y="187273"/>
                  <a:pt x="232469" y="178818"/>
                  <a:pt x="232469" y="178818"/>
                </a:cubicBezTo>
                <a:cubicBezTo>
                  <a:pt x="242955" y="174216"/>
                  <a:pt x="253902" y="170304"/>
                  <a:pt x="265022" y="166393"/>
                </a:cubicBezTo>
                <a:close/>
                <a:moveTo>
                  <a:pt x="303344" y="0"/>
                </a:moveTo>
                <a:lnTo>
                  <a:pt x="303459" y="0"/>
                </a:lnTo>
                <a:lnTo>
                  <a:pt x="303517" y="0"/>
                </a:lnTo>
                <a:lnTo>
                  <a:pt x="304496" y="0"/>
                </a:lnTo>
                <a:lnTo>
                  <a:pt x="305533" y="0"/>
                </a:lnTo>
                <a:lnTo>
                  <a:pt x="305591" y="0"/>
                </a:lnTo>
                <a:lnTo>
                  <a:pt x="305648" y="0"/>
                </a:lnTo>
                <a:cubicBezTo>
                  <a:pt x="334800" y="0"/>
                  <a:pt x="358364" y="23537"/>
                  <a:pt x="358364" y="52656"/>
                </a:cubicBezTo>
                <a:cubicBezTo>
                  <a:pt x="358364" y="55648"/>
                  <a:pt x="357672" y="68597"/>
                  <a:pt x="357672" y="72222"/>
                </a:cubicBezTo>
                <a:cubicBezTo>
                  <a:pt x="358997" y="72222"/>
                  <a:pt x="370750" y="69460"/>
                  <a:pt x="369368" y="83559"/>
                </a:cubicBezTo>
                <a:cubicBezTo>
                  <a:pt x="366660" y="113484"/>
                  <a:pt x="355195" y="107671"/>
                  <a:pt x="354907" y="107671"/>
                </a:cubicBezTo>
                <a:cubicBezTo>
                  <a:pt x="349203" y="125741"/>
                  <a:pt x="340446" y="137366"/>
                  <a:pt x="331862" y="144617"/>
                </a:cubicBezTo>
                <a:cubicBezTo>
                  <a:pt x="318553" y="156011"/>
                  <a:pt x="305763" y="157220"/>
                  <a:pt x="305533" y="157220"/>
                </a:cubicBezTo>
                <a:lnTo>
                  <a:pt x="304438" y="157220"/>
                </a:lnTo>
                <a:lnTo>
                  <a:pt x="303344" y="157220"/>
                </a:lnTo>
                <a:cubicBezTo>
                  <a:pt x="303113" y="157220"/>
                  <a:pt x="290208" y="156011"/>
                  <a:pt x="276842" y="144559"/>
                </a:cubicBezTo>
                <a:cubicBezTo>
                  <a:pt x="268315" y="137193"/>
                  <a:pt x="259558" y="125684"/>
                  <a:pt x="253970" y="107671"/>
                </a:cubicBezTo>
                <a:cubicBezTo>
                  <a:pt x="253682" y="107671"/>
                  <a:pt x="242217" y="113484"/>
                  <a:pt x="239509" y="83559"/>
                </a:cubicBezTo>
                <a:cubicBezTo>
                  <a:pt x="238299" y="69460"/>
                  <a:pt x="250052" y="72280"/>
                  <a:pt x="251377" y="72222"/>
                </a:cubicBezTo>
                <a:cubicBezTo>
                  <a:pt x="251377" y="68654"/>
                  <a:pt x="250686" y="55648"/>
                  <a:pt x="250686" y="52656"/>
                </a:cubicBezTo>
                <a:cubicBezTo>
                  <a:pt x="250686" y="23537"/>
                  <a:pt x="274249" y="0"/>
                  <a:pt x="3033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presentation_30072"/>
          <p:cNvSpPr>
            <a:spLocks noChangeAspect="1"/>
          </p:cNvSpPr>
          <p:nvPr/>
        </p:nvSpPr>
        <p:spPr bwMode="auto">
          <a:xfrm>
            <a:off x="2925992" y="1666940"/>
            <a:ext cx="503360" cy="470908"/>
          </a:xfrm>
          <a:custGeom>
            <a:avLst/>
            <a:gdLst>
              <a:gd name="connsiteX0" fmla="*/ 114878 w 604181"/>
              <a:gd name="connsiteY0" fmla="*/ 374420 h 565229"/>
              <a:gd name="connsiteX1" fmla="*/ 215251 w 604181"/>
              <a:gd name="connsiteY1" fmla="*/ 374420 h 565229"/>
              <a:gd name="connsiteX2" fmla="*/ 302091 w 604181"/>
              <a:gd name="connsiteY2" fmla="*/ 413958 h 565229"/>
              <a:gd name="connsiteX3" fmla="*/ 388930 w 604181"/>
              <a:gd name="connsiteY3" fmla="*/ 374420 h 565229"/>
              <a:gd name="connsiteX4" fmla="*/ 489304 w 604181"/>
              <a:gd name="connsiteY4" fmla="*/ 374420 h 565229"/>
              <a:gd name="connsiteX5" fmla="*/ 352215 w 604181"/>
              <a:gd name="connsiteY5" fmla="*/ 436855 h 565229"/>
              <a:gd name="connsiteX6" fmla="*/ 546821 w 604181"/>
              <a:gd name="connsiteY6" fmla="*/ 525441 h 565229"/>
              <a:gd name="connsiteX7" fmla="*/ 557221 w 604181"/>
              <a:gd name="connsiteY7" fmla="*/ 553093 h 565229"/>
              <a:gd name="connsiteX8" fmla="*/ 538174 w 604181"/>
              <a:gd name="connsiteY8" fmla="*/ 565229 h 565229"/>
              <a:gd name="connsiteX9" fmla="*/ 529528 w 604181"/>
              <a:gd name="connsiteY9" fmla="*/ 563352 h 565229"/>
              <a:gd name="connsiteX10" fmla="*/ 302091 w 604181"/>
              <a:gd name="connsiteY10" fmla="*/ 459753 h 565229"/>
              <a:gd name="connsiteX11" fmla="*/ 74653 w 604181"/>
              <a:gd name="connsiteY11" fmla="*/ 563352 h 565229"/>
              <a:gd name="connsiteX12" fmla="*/ 66007 w 604181"/>
              <a:gd name="connsiteY12" fmla="*/ 565229 h 565229"/>
              <a:gd name="connsiteX13" fmla="*/ 46960 w 604181"/>
              <a:gd name="connsiteY13" fmla="*/ 553093 h 565229"/>
              <a:gd name="connsiteX14" fmla="*/ 57235 w 604181"/>
              <a:gd name="connsiteY14" fmla="*/ 525441 h 565229"/>
              <a:gd name="connsiteX15" fmla="*/ 251967 w 604181"/>
              <a:gd name="connsiteY15" fmla="*/ 436855 h 565229"/>
              <a:gd name="connsiteX16" fmla="*/ 52124 w 604181"/>
              <a:gd name="connsiteY16" fmla="*/ 301630 h 565229"/>
              <a:gd name="connsiteX17" fmla="*/ 52124 w 604181"/>
              <a:gd name="connsiteY17" fmla="*/ 313765 h 565229"/>
              <a:gd name="connsiteX18" fmla="*/ 52124 w 604181"/>
              <a:gd name="connsiteY18" fmla="*/ 322398 h 565229"/>
              <a:gd name="connsiteX19" fmla="*/ 101115 w 604181"/>
              <a:gd name="connsiteY19" fmla="*/ 322398 h 565229"/>
              <a:gd name="connsiteX20" fmla="*/ 503067 w 604181"/>
              <a:gd name="connsiteY20" fmla="*/ 322398 h 565229"/>
              <a:gd name="connsiteX21" fmla="*/ 552058 w 604181"/>
              <a:gd name="connsiteY21" fmla="*/ 322398 h 565229"/>
              <a:gd name="connsiteX22" fmla="*/ 552058 w 604181"/>
              <a:gd name="connsiteY22" fmla="*/ 313765 h 565229"/>
              <a:gd name="connsiteX23" fmla="*/ 552058 w 604181"/>
              <a:gd name="connsiteY23" fmla="*/ 301630 h 565229"/>
              <a:gd name="connsiteX24" fmla="*/ 427262 w 604181"/>
              <a:gd name="connsiteY24" fmla="*/ 124856 h 565229"/>
              <a:gd name="connsiteX25" fmla="*/ 427137 w 604181"/>
              <a:gd name="connsiteY25" fmla="*/ 194164 h 565229"/>
              <a:gd name="connsiteX26" fmla="*/ 435406 w 604181"/>
              <a:gd name="connsiteY26" fmla="*/ 218810 h 565229"/>
              <a:gd name="connsiteX27" fmla="*/ 445430 w 604181"/>
              <a:gd name="connsiteY27" fmla="*/ 194289 h 565229"/>
              <a:gd name="connsiteX28" fmla="*/ 445681 w 604181"/>
              <a:gd name="connsiteY28" fmla="*/ 124856 h 565229"/>
              <a:gd name="connsiteX29" fmla="*/ 427513 w 604181"/>
              <a:gd name="connsiteY29" fmla="*/ 76690 h 565229"/>
              <a:gd name="connsiteX30" fmla="*/ 427387 w 604181"/>
              <a:gd name="connsiteY30" fmla="*/ 93579 h 565229"/>
              <a:gd name="connsiteX31" fmla="*/ 445806 w 604181"/>
              <a:gd name="connsiteY31" fmla="*/ 93579 h 565229"/>
              <a:gd name="connsiteX32" fmla="*/ 445806 w 604181"/>
              <a:gd name="connsiteY32" fmla="*/ 76690 h 565229"/>
              <a:gd name="connsiteX33" fmla="*/ 229168 w 604181"/>
              <a:gd name="connsiteY33" fmla="*/ 31152 h 565229"/>
              <a:gd name="connsiteX34" fmla="*/ 229168 w 604181"/>
              <a:gd name="connsiteY34" fmla="*/ 259970 h 565229"/>
              <a:gd name="connsiteX35" fmla="*/ 375013 w 604181"/>
              <a:gd name="connsiteY35" fmla="*/ 259970 h 565229"/>
              <a:gd name="connsiteX36" fmla="*/ 375013 w 604181"/>
              <a:gd name="connsiteY36" fmla="*/ 31152 h 565229"/>
              <a:gd name="connsiteX37" fmla="*/ 0 w 604181"/>
              <a:gd name="connsiteY37" fmla="*/ 0 h 565229"/>
              <a:gd name="connsiteX38" fmla="*/ 604181 w 604181"/>
              <a:gd name="connsiteY38" fmla="*/ 0 h 565229"/>
              <a:gd name="connsiteX39" fmla="*/ 604181 w 604181"/>
              <a:gd name="connsiteY39" fmla="*/ 353674 h 565229"/>
              <a:gd name="connsiteX40" fmla="*/ 534892 w 604181"/>
              <a:gd name="connsiteY40" fmla="*/ 353674 h 565229"/>
              <a:gd name="connsiteX41" fmla="*/ 434529 w 604181"/>
              <a:gd name="connsiteY41" fmla="*/ 353674 h 565229"/>
              <a:gd name="connsiteX42" fmla="*/ 169652 w 604181"/>
              <a:gd name="connsiteY42" fmla="*/ 353674 h 565229"/>
              <a:gd name="connsiteX43" fmla="*/ 69289 w 604181"/>
              <a:gd name="connsiteY43" fmla="*/ 353674 h 565229"/>
              <a:gd name="connsiteX44" fmla="*/ 0 w 604181"/>
              <a:gd name="connsiteY44" fmla="*/ 353674 h 5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4181" h="565229">
                <a:moveTo>
                  <a:pt x="114878" y="374420"/>
                </a:moveTo>
                <a:lnTo>
                  <a:pt x="215251" y="374420"/>
                </a:lnTo>
                <a:lnTo>
                  <a:pt x="302091" y="413958"/>
                </a:lnTo>
                <a:lnTo>
                  <a:pt x="388930" y="374420"/>
                </a:lnTo>
                <a:lnTo>
                  <a:pt x="489304" y="374420"/>
                </a:lnTo>
                <a:lnTo>
                  <a:pt x="352215" y="436855"/>
                </a:lnTo>
                <a:lnTo>
                  <a:pt x="546821" y="525441"/>
                </a:lnTo>
                <a:cubicBezTo>
                  <a:pt x="557347" y="530195"/>
                  <a:pt x="561983" y="542582"/>
                  <a:pt x="557221" y="553093"/>
                </a:cubicBezTo>
                <a:cubicBezTo>
                  <a:pt x="553713" y="560725"/>
                  <a:pt x="546069" y="565229"/>
                  <a:pt x="538174" y="565229"/>
                </a:cubicBezTo>
                <a:cubicBezTo>
                  <a:pt x="535292" y="565229"/>
                  <a:pt x="532410" y="564604"/>
                  <a:pt x="529528" y="563352"/>
                </a:cubicBezTo>
                <a:lnTo>
                  <a:pt x="302091" y="459753"/>
                </a:lnTo>
                <a:lnTo>
                  <a:pt x="74653" y="563352"/>
                </a:lnTo>
                <a:cubicBezTo>
                  <a:pt x="71771" y="564604"/>
                  <a:pt x="68889" y="565229"/>
                  <a:pt x="66007" y="565229"/>
                </a:cubicBezTo>
                <a:cubicBezTo>
                  <a:pt x="58113" y="565229"/>
                  <a:pt x="50469" y="560725"/>
                  <a:pt x="46960" y="553093"/>
                </a:cubicBezTo>
                <a:cubicBezTo>
                  <a:pt x="42198" y="542582"/>
                  <a:pt x="46835" y="530195"/>
                  <a:pt x="57235" y="525441"/>
                </a:cubicBezTo>
                <a:lnTo>
                  <a:pt x="251967" y="436855"/>
                </a:lnTo>
                <a:close/>
                <a:moveTo>
                  <a:pt x="52124" y="301630"/>
                </a:moveTo>
                <a:lnTo>
                  <a:pt x="52124" y="313765"/>
                </a:lnTo>
                <a:lnTo>
                  <a:pt x="52124" y="322398"/>
                </a:lnTo>
                <a:lnTo>
                  <a:pt x="101115" y="322398"/>
                </a:lnTo>
                <a:lnTo>
                  <a:pt x="503067" y="322398"/>
                </a:lnTo>
                <a:lnTo>
                  <a:pt x="552058" y="322398"/>
                </a:lnTo>
                <a:lnTo>
                  <a:pt x="552058" y="313765"/>
                </a:lnTo>
                <a:lnTo>
                  <a:pt x="552058" y="301630"/>
                </a:lnTo>
                <a:close/>
                <a:moveTo>
                  <a:pt x="427262" y="124856"/>
                </a:moveTo>
                <a:lnTo>
                  <a:pt x="427137" y="194164"/>
                </a:lnTo>
                <a:lnTo>
                  <a:pt x="435406" y="218810"/>
                </a:lnTo>
                <a:lnTo>
                  <a:pt x="445430" y="194289"/>
                </a:lnTo>
                <a:lnTo>
                  <a:pt x="445681" y="124856"/>
                </a:lnTo>
                <a:close/>
                <a:moveTo>
                  <a:pt x="427513" y="76690"/>
                </a:moveTo>
                <a:lnTo>
                  <a:pt x="427387" y="93579"/>
                </a:lnTo>
                <a:lnTo>
                  <a:pt x="445806" y="93579"/>
                </a:lnTo>
                <a:lnTo>
                  <a:pt x="445806" y="76690"/>
                </a:lnTo>
                <a:close/>
                <a:moveTo>
                  <a:pt x="229168" y="31152"/>
                </a:moveTo>
                <a:lnTo>
                  <a:pt x="229168" y="259970"/>
                </a:lnTo>
                <a:lnTo>
                  <a:pt x="375013" y="259970"/>
                </a:lnTo>
                <a:lnTo>
                  <a:pt x="375013" y="31152"/>
                </a:lnTo>
                <a:close/>
                <a:moveTo>
                  <a:pt x="0" y="0"/>
                </a:moveTo>
                <a:lnTo>
                  <a:pt x="604181" y="0"/>
                </a:lnTo>
                <a:lnTo>
                  <a:pt x="604181" y="353674"/>
                </a:lnTo>
                <a:lnTo>
                  <a:pt x="534892" y="353674"/>
                </a:lnTo>
                <a:lnTo>
                  <a:pt x="434529" y="353674"/>
                </a:lnTo>
                <a:lnTo>
                  <a:pt x="169652" y="353674"/>
                </a:lnTo>
                <a:lnTo>
                  <a:pt x="69289" y="353674"/>
                </a:lnTo>
                <a:lnTo>
                  <a:pt x="0" y="353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9" name="直接连接符 18"/>
          <p:cNvCxnSpPr/>
          <p:nvPr/>
        </p:nvCxnSpPr>
        <p:spPr>
          <a:xfrm>
            <a:off x="2163819" y="2331843"/>
            <a:ext cx="9428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665042" y="2342152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渠道范围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12712" y="2353802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专业团队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26702" y="2353802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服务质量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93372" y="2362287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诚信服务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9343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30" name="图片 29" descr="QQ截图20200616164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2331720"/>
            <a:ext cx="10620375" cy="2830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" grpId="0" bldLvl="0" animBg="1"/>
      <p:bldP spid="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箭头: 五边形 27"/>
          <p:cNvSpPr/>
          <p:nvPr/>
        </p:nvSpPr>
        <p:spPr>
          <a:xfrm>
            <a:off x="556417" y="-1257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63819" y="1433171"/>
            <a:ext cx="9428480" cy="1284752"/>
          </a:xfrm>
          <a:prstGeom prst="rect">
            <a:avLst/>
          </a:prstGeom>
          <a:solidFill>
            <a:srgbClr val="BF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769843" y="138390"/>
            <a:ext cx="31276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服务优势</a:t>
            </a:r>
            <a:endParaRPr lang="zh-CN" altLang="en-US" sz="2800" spc="2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user-data-analysis_70918"/>
          <p:cNvSpPr>
            <a:spLocks noChangeAspect="1"/>
          </p:cNvSpPr>
          <p:nvPr/>
        </p:nvSpPr>
        <p:spPr bwMode="auto">
          <a:xfrm>
            <a:off x="7719609" y="1667738"/>
            <a:ext cx="503360" cy="468886"/>
          </a:xfrm>
          <a:custGeom>
            <a:avLst/>
            <a:gdLst>
              <a:gd name="connsiteX0" fmla="*/ 225640 w 606862"/>
              <a:gd name="connsiteY0" fmla="*/ 344936 h 565300"/>
              <a:gd name="connsiteX1" fmla="*/ 212735 w 606862"/>
              <a:gd name="connsiteY1" fmla="*/ 349595 h 565300"/>
              <a:gd name="connsiteX2" fmla="*/ 208268 w 606862"/>
              <a:gd name="connsiteY2" fmla="*/ 354750 h 565300"/>
              <a:gd name="connsiteX3" fmla="*/ 208268 w 606862"/>
              <a:gd name="connsiteY3" fmla="*/ 368033 h 565300"/>
              <a:gd name="connsiteX4" fmla="*/ 206282 w 606862"/>
              <a:gd name="connsiteY4" fmla="*/ 369421 h 565300"/>
              <a:gd name="connsiteX5" fmla="*/ 204992 w 606862"/>
              <a:gd name="connsiteY5" fmla="*/ 373584 h 565300"/>
              <a:gd name="connsiteX6" fmla="*/ 207870 w 606862"/>
              <a:gd name="connsiteY6" fmla="*/ 401836 h 565300"/>
              <a:gd name="connsiteX7" fmla="*/ 211742 w 606862"/>
              <a:gd name="connsiteY7" fmla="*/ 406396 h 565300"/>
              <a:gd name="connsiteX8" fmla="*/ 213132 w 606862"/>
              <a:gd name="connsiteY8" fmla="*/ 406594 h 565300"/>
              <a:gd name="connsiteX9" fmla="*/ 217400 w 606862"/>
              <a:gd name="connsiteY9" fmla="*/ 404413 h 565300"/>
              <a:gd name="connsiteX10" fmla="*/ 232390 w 606862"/>
              <a:gd name="connsiteY10" fmla="*/ 384687 h 565300"/>
              <a:gd name="connsiteX11" fmla="*/ 233482 w 606862"/>
              <a:gd name="connsiteY11" fmla="*/ 381415 h 565300"/>
              <a:gd name="connsiteX12" fmla="*/ 233383 w 606862"/>
              <a:gd name="connsiteY12" fmla="*/ 349694 h 565300"/>
              <a:gd name="connsiteX13" fmla="*/ 230901 w 606862"/>
              <a:gd name="connsiteY13" fmla="*/ 345134 h 565300"/>
              <a:gd name="connsiteX14" fmla="*/ 225640 w 606862"/>
              <a:gd name="connsiteY14" fmla="*/ 344936 h 565300"/>
              <a:gd name="connsiteX15" fmla="*/ 158236 w 606862"/>
              <a:gd name="connsiteY15" fmla="*/ 344936 h 565300"/>
              <a:gd name="connsiteX16" fmla="*/ 152974 w 606862"/>
              <a:gd name="connsiteY16" fmla="*/ 345134 h 565300"/>
              <a:gd name="connsiteX17" fmla="*/ 150393 w 606862"/>
              <a:gd name="connsiteY17" fmla="*/ 349694 h 565300"/>
              <a:gd name="connsiteX18" fmla="*/ 150393 w 606862"/>
              <a:gd name="connsiteY18" fmla="*/ 381415 h 565300"/>
              <a:gd name="connsiteX19" fmla="*/ 151485 w 606862"/>
              <a:gd name="connsiteY19" fmla="*/ 384687 h 565300"/>
              <a:gd name="connsiteX20" fmla="*/ 166475 w 606862"/>
              <a:gd name="connsiteY20" fmla="*/ 404512 h 565300"/>
              <a:gd name="connsiteX21" fmla="*/ 170644 w 606862"/>
              <a:gd name="connsiteY21" fmla="*/ 406594 h 565300"/>
              <a:gd name="connsiteX22" fmla="*/ 172133 w 606862"/>
              <a:gd name="connsiteY22" fmla="*/ 406396 h 565300"/>
              <a:gd name="connsiteX23" fmla="*/ 176005 w 606862"/>
              <a:gd name="connsiteY23" fmla="*/ 401836 h 565300"/>
              <a:gd name="connsiteX24" fmla="*/ 178884 w 606862"/>
              <a:gd name="connsiteY24" fmla="*/ 373584 h 565300"/>
              <a:gd name="connsiteX25" fmla="*/ 177593 w 606862"/>
              <a:gd name="connsiteY25" fmla="*/ 369421 h 565300"/>
              <a:gd name="connsiteX26" fmla="*/ 175509 w 606862"/>
              <a:gd name="connsiteY26" fmla="*/ 368033 h 565300"/>
              <a:gd name="connsiteX27" fmla="*/ 175509 w 606862"/>
              <a:gd name="connsiteY27" fmla="*/ 354750 h 565300"/>
              <a:gd name="connsiteX28" fmla="*/ 171141 w 606862"/>
              <a:gd name="connsiteY28" fmla="*/ 349595 h 565300"/>
              <a:gd name="connsiteX29" fmla="*/ 158236 w 606862"/>
              <a:gd name="connsiteY29" fmla="*/ 344936 h 565300"/>
              <a:gd name="connsiteX30" fmla="*/ 166475 w 606862"/>
              <a:gd name="connsiteY30" fmla="*/ 201992 h 565300"/>
              <a:gd name="connsiteX31" fmla="*/ 129547 w 606862"/>
              <a:gd name="connsiteY31" fmla="*/ 211706 h 565300"/>
              <a:gd name="connsiteX32" fmla="*/ 126569 w 606862"/>
              <a:gd name="connsiteY32" fmla="*/ 216464 h 565300"/>
              <a:gd name="connsiteX33" fmla="*/ 126569 w 606862"/>
              <a:gd name="connsiteY33" fmla="*/ 225981 h 565300"/>
              <a:gd name="connsiteX34" fmla="*/ 124385 w 606862"/>
              <a:gd name="connsiteY34" fmla="*/ 225981 h 565300"/>
              <a:gd name="connsiteX35" fmla="*/ 119124 w 606862"/>
              <a:gd name="connsiteY35" fmla="*/ 231334 h 565300"/>
              <a:gd name="connsiteX36" fmla="*/ 119124 w 606862"/>
              <a:gd name="connsiteY36" fmla="*/ 240057 h 565300"/>
              <a:gd name="connsiteX37" fmla="*/ 121506 w 606862"/>
              <a:gd name="connsiteY37" fmla="*/ 244518 h 565300"/>
              <a:gd name="connsiteX38" fmla="*/ 126668 w 606862"/>
              <a:gd name="connsiteY38" fmla="*/ 247888 h 565300"/>
              <a:gd name="connsiteX39" fmla="*/ 126966 w 606862"/>
              <a:gd name="connsiteY39" fmla="*/ 250069 h 565300"/>
              <a:gd name="connsiteX40" fmla="*/ 146026 w 606862"/>
              <a:gd name="connsiteY40" fmla="*/ 294083 h 565300"/>
              <a:gd name="connsiteX41" fmla="*/ 177593 w 606862"/>
              <a:gd name="connsiteY41" fmla="*/ 321442 h 565300"/>
              <a:gd name="connsiteX42" fmla="*/ 206183 w 606862"/>
              <a:gd name="connsiteY42" fmla="*/ 321442 h 565300"/>
              <a:gd name="connsiteX43" fmla="*/ 237751 w 606862"/>
              <a:gd name="connsiteY43" fmla="*/ 294083 h 565300"/>
              <a:gd name="connsiteX44" fmla="*/ 256910 w 606862"/>
              <a:gd name="connsiteY44" fmla="*/ 250069 h 565300"/>
              <a:gd name="connsiteX45" fmla="*/ 257207 w 606862"/>
              <a:gd name="connsiteY45" fmla="*/ 247888 h 565300"/>
              <a:gd name="connsiteX46" fmla="*/ 262369 w 606862"/>
              <a:gd name="connsiteY46" fmla="*/ 244518 h 565300"/>
              <a:gd name="connsiteX47" fmla="*/ 264752 w 606862"/>
              <a:gd name="connsiteY47" fmla="*/ 240057 h 565300"/>
              <a:gd name="connsiteX48" fmla="*/ 264752 w 606862"/>
              <a:gd name="connsiteY48" fmla="*/ 231334 h 565300"/>
              <a:gd name="connsiteX49" fmla="*/ 259391 w 606862"/>
              <a:gd name="connsiteY49" fmla="*/ 225981 h 565300"/>
              <a:gd name="connsiteX50" fmla="*/ 256513 w 606862"/>
              <a:gd name="connsiteY50" fmla="*/ 225981 h 565300"/>
              <a:gd name="connsiteX51" fmla="*/ 254825 w 606862"/>
              <a:gd name="connsiteY51" fmla="*/ 224197 h 565300"/>
              <a:gd name="connsiteX52" fmla="*/ 249762 w 606862"/>
              <a:gd name="connsiteY52" fmla="*/ 223800 h 565300"/>
              <a:gd name="connsiteX53" fmla="*/ 228717 w 606862"/>
              <a:gd name="connsiteY53" fmla="*/ 228657 h 565300"/>
              <a:gd name="connsiteX54" fmla="*/ 196057 w 606862"/>
              <a:gd name="connsiteY54" fmla="*/ 213788 h 565300"/>
              <a:gd name="connsiteX55" fmla="*/ 166475 w 606862"/>
              <a:gd name="connsiteY55" fmla="*/ 201992 h 565300"/>
              <a:gd name="connsiteX56" fmla="*/ 178487 w 606862"/>
              <a:gd name="connsiteY56" fmla="*/ 100979 h 565300"/>
              <a:gd name="connsiteX57" fmla="*/ 205389 w 606862"/>
              <a:gd name="connsiteY57" fmla="*/ 100979 h 565300"/>
              <a:gd name="connsiteX58" fmla="*/ 288477 w 606862"/>
              <a:gd name="connsiteY58" fmla="*/ 183950 h 565300"/>
              <a:gd name="connsiteX59" fmla="*/ 288477 w 606862"/>
              <a:gd name="connsiteY59" fmla="*/ 210021 h 565300"/>
              <a:gd name="connsiteX60" fmla="*/ 293242 w 606862"/>
              <a:gd name="connsiteY60" fmla="*/ 224890 h 565300"/>
              <a:gd name="connsiteX61" fmla="*/ 293242 w 606862"/>
              <a:gd name="connsiteY61" fmla="*/ 243428 h 565300"/>
              <a:gd name="connsiteX62" fmla="*/ 284109 w 606862"/>
              <a:gd name="connsiteY62" fmla="*/ 262956 h 565300"/>
              <a:gd name="connsiteX63" fmla="*/ 278749 w 606862"/>
              <a:gd name="connsiteY63" fmla="*/ 277132 h 565300"/>
              <a:gd name="connsiteX64" fmla="*/ 260781 w 606862"/>
              <a:gd name="connsiteY64" fmla="*/ 310637 h 565300"/>
              <a:gd name="connsiteX65" fmla="*/ 248670 w 606862"/>
              <a:gd name="connsiteY65" fmla="*/ 326101 h 565300"/>
              <a:gd name="connsiteX66" fmla="*/ 257704 w 606862"/>
              <a:gd name="connsiteY66" fmla="*/ 337303 h 565300"/>
              <a:gd name="connsiteX67" fmla="*/ 316968 w 606862"/>
              <a:gd name="connsiteY67" fmla="*/ 355245 h 565300"/>
              <a:gd name="connsiteX68" fmla="*/ 383875 w 606862"/>
              <a:gd name="connsiteY68" fmla="*/ 549638 h 565300"/>
              <a:gd name="connsiteX69" fmla="*/ 368091 w 606862"/>
              <a:gd name="connsiteY69" fmla="*/ 565300 h 565300"/>
              <a:gd name="connsiteX70" fmla="*/ 15685 w 606862"/>
              <a:gd name="connsiteY70" fmla="*/ 565300 h 565300"/>
              <a:gd name="connsiteX71" fmla="*/ 0 w 606862"/>
              <a:gd name="connsiteY71" fmla="*/ 549638 h 565300"/>
              <a:gd name="connsiteX72" fmla="*/ 199 w 606862"/>
              <a:gd name="connsiteY72" fmla="*/ 547159 h 565300"/>
              <a:gd name="connsiteX73" fmla="*/ 66908 w 606862"/>
              <a:gd name="connsiteY73" fmla="*/ 355245 h 565300"/>
              <a:gd name="connsiteX74" fmla="*/ 126172 w 606862"/>
              <a:gd name="connsiteY74" fmla="*/ 337303 h 565300"/>
              <a:gd name="connsiteX75" fmla="*/ 135205 w 606862"/>
              <a:gd name="connsiteY75" fmla="*/ 326101 h 565300"/>
              <a:gd name="connsiteX76" fmla="*/ 123094 w 606862"/>
              <a:gd name="connsiteY76" fmla="*/ 310637 h 565300"/>
              <a:gd name="connsiteX77" fmla="*/ 105127 w 606862"/>
              <a:gd name="connsiteY77" fmla="*/ 277132 h 565300"/>
              <a:gd name="connsiteX78" fmla="*/ 99766 w 606862"/>
              <a:gd name="connsiteY78" fmla="*/ 262956 h 565300"/>
              <a:gd name="connsiteX79" fmla="*/ 90633 w 606862"/>
              <a:gd name="connsiteY79" fmla="*/ 243428 h 565300"/>
              <a:gd name="connsiteX80" fmla="*/ 90633 w 606862"/>
              <a:gd name="connsiteY80" fmla="*/ 224890 h 565300"/>
              <a:gd name="connsiteX81" fmla="*/ 95398 w 606862"/>
              <a:gd name="connsiteY81" fmla="*/ 210021 h 565300"/>
              <a:gd name="connsiteX82" fmla="*/ 95398 w 606862"/>
              <a:gd name="connsiteY82" fmla="*/ 183950 h 565300"/>
              <a:gd name="connsiteX83" fmla="*/ 178487 w 606862"/>
              <a:gd name="connsiteY83" fmla="*/ 100979 h 565300"/>
              <a:gd name="connsiteX84" fmla="*/ 479606 w 606862"/>
              <a:gd name="connsiteY84" fmla="*/ 93305 h 565300"/>
              <a:gd name="connsiteX85" fmla="*/ 497278 w 606862"/>
              <a:gd name="connsiteY85" fmla="*/ 106483 h 565300"/>
              <a:gd name="connsiteX86" fmla="*/ 506710 w 606862"/>
              <a:gd name="connsiteY86" fmla="*/ 172472 h 565300"/>
              <a:gd name="connsiteX87" fmla="*/ 493505 w 606862"/>
              <a:gd name="connsiteY87" fmla="*/ 190109 h 565300"/>
              <a:gd name="connsiteX88" fmla="*/ 491222 w 606862"/>
              <a:gd name="connsiteY88" fmla="*/ 190208 h 565300"/>
              <a:gd name="connsiteX89" fmla="*/ 475833 w 606862"/>
              <a:gd name="connsiteY89" fmla="*/ 176832 h 565300"/>
              <a:gd name="connsiteX90" fmla="*/ 471862 w 606862"/>
              <a:gd name="connsiteY90" fmla="*/ 148989 h 565300"/>
              <a:gd name="connsiteX91" fmla="*/ 424107 w 606862"/>
              <a:gd name="connsiteY91" fmla="*/ 213789 h 565300"/>
              <a:gd name="connsiteX92" fmla="*/ 405244 w 606862"/>
              <a:gd name="connsiteY92" fmla="*/ 218843 h 565300"/>
              <a:gd name="connsiteX93" fmla="*/ 327506 w 606862"/>
              <a:gd name="connsiteY93" fmla="*/ 184758 h 565300"/>
              <a:gd name="connsiteX94" fmla="*/ 323237 w 606862"/>
              <a:gd name="connsiteY94" fmla="*/ 189415 h 565300"/>
              <a:gd name="connsiteX95" fmla="*/ 316486 w 606862"/>
              <a:gd name="connsiteY95" fmla="*/ 152061 h 565300"/>
              <a:gd name="connsiteX96" fmla="*/ 329790 w 606862"/>
              <a:gd name="connsiteY96" fmla="*/ 151665 h 565300"/>
              <a:gd name="connsiteX97" fmla="*/ 406336 w 606862"/>
              <a:gd name="connsiteY97" fmla="*/ 185254 h 565300"/>
              <a:gd name="connsiteX98" fmla="*/ 447538 w 606862"/>
              <a:gd name="connsiteY98" fmla="*/ 129371 h 565300"/>
              <a:gd name="connsiteX99" fmla="*/ 417952 w 606862"/>
              <a:gd name="connsiteY99" fmla="*/ 133632 h 565300"/>
              <a:gd name="connsiteX100" fmla="*/ 400280 w 606862"/>
              <a:gd name="connsiteY100" fmla="*/ 120355 h 565300"/>
              <a:gd name="connsiteX101" fmla="*/ 413484 w 606862"/>
              <a:gd name="connsiteY101" fmla="*/ 102718 h 565300"/>
              <a:gd name="connsiteX102" fmla="*/ 183273 w 606862"/>
              <a:gd name="connsiteY102" fmla="*/ 0 h 565300"/>
              <a:gd name="connsiteX103" fmla="*/ 580456 w 606862"/>
              <a:gd name="connsiteY103" fmla="*/ 0 h 565300"/>
              <a:gd name="connsiteX104" fmla="*/ 606862 w 606862"/>
              <a:gd name="connsiteY104" fmla="*/ 26468 h 565300"/>
              <a:gd name="connsiteX105" fmla="*/ 594850 w 606862"/>
              <a:gd name="connsiteY105" fmla="*/ 48575 h 565300"/>
              <a:gd name="connsiteX106" fmla="*/ 594850 w 606862"/>
              <a:gd name="connsiteY106" fmla="*/ 299675 h 565300"/>
              <a:gd name="connsiteX107" fmla="*/ 577776 w 606862"/>
              <a:gd name="connsiteY107" fmla="*/ 316627 h 565300"/>
              <a:gd name="connsiteX108" fmla="*/ 304086 w 606862"/>
              <a:gd name="connsiteY108" fmla="*/ 316627 h 565300"/>
              <a:gd name="connsiteX109" fmla="*/ 310439 w 606862"/>
              <a:gd name="connsiteY109" fmla="*/ 302154 h 565300"/>
              <a:gd name="connsiteX110" fmla="*/ 314410 w 606862"/>
              <a:gd name="connsiteY110" fmla="*/ 292340 h 565300"/>
              <a:gd name="connsiteX111" fmla="*/ 320962 w 606862"/>
              <a:gd name="connsiteY111" fmla="*/ 282625 h 565300"/>
              <a:gd name="connsiteX112" fmla="*/ 560801 w 606862"/>
              <a:gd name="connsiteY112" fmla="*/ 282625 h 565300"/>
              <a:gd name="connsiteX113" fmla="*/ 560801 w 606862"/>
              <a:gd name="connsiteY113" fmla="*/ 52837 h 565300"/>
              <a:gd name="connsiteX114" fmla="*/ 203028 w 606862"/>
              <a:gd name="connsiteY114" fmla="*/ 52837 h 565300"/>
              <a:gd name="connsiteX115" fmla="*/ 203028 w 606862"/>
              <a:gd name="connsiteY115" fmla="*/ 71871 h 565300"/>
              <a:gd name="connsiteX116" fmla="*/ 174835 w 606862"/>
              <a:gd name="connsiteY116" fmla="*/ 71871 h 565300"/>
              <a:gd name="connsiteX117" fmla="*/ 168879 w 606862"/>
              <a:gd name="connsiteY117" fmla="*/ 72069 h 565300"/>
              <a:gd name="connsiteX118" fmla="*/ 168879 w 606862"/>
              <a:gd name="connsiteY118" fmla="*/ 48575 h 565300"/>
              <a:gd name="connsiteX119" fmla="*/ 156867 w 606862"/>
              <a:gd name="connsiteY119" fmla="*/ 26468 h 565300"/>
              <a:gd name="connsiteX120" fmla="*/ 183273 w 606862"/>
              <a:gd name="connsiteY120" fmla="*/ 0 h 5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06862" h="565300">
                <a:moveTo>
                  <a:pt x="225640" y="344936"/>
                </a:moveTo>
                <a:cubicBezTo>
                  <a:pt x="221272" y="347315"/>
                  <a:pt x="216904" y="348802"/>
                  <a:pt x="212735" y="349595"/>
                </a:cubicBezTo>
                <a:cubicBezTo>
                  <a:pt x="210154" y="349991"/>
                  <a:pt x="208268" y="352172"/>
                  <a:pt x="208268" y="354750"/>
                </a:cubicBezTo>
                <a:lnTo>
                  <a:pt x="208268" y="368033"/>
                </a:lnTo>
                <a:cubicBezTo>
                  <a:pt x="207573" y="368330"/>
                  <a:pt x="206878" y="368826"/>
                  <a:pt x="206282" y="369421"/>
                </a:cubicBezTo>
                <a:cubicBezTo>
                  <a:pt x="205289" y="370511"/>
                  <a:pt x="204793" y="371998"/>
                  <a:pt x="204992" y="373584"/>
                </a:cubicBezTo>
                <a:lnTo>
                  <a:pt x="207870" y="401836"/>
                </a:lnTo>
                <a:cubicBezTo>
                  <a:pt x="208069" y="404017"/>
                  <a:pt x="209657" y="405801"/>
                  <a:pt x="211742" y="406396"/>
                </a:cubicBezTo>
                <a:cubicBezTo>
                  <a:pt x="212238" y="406495"/>
                  <a:pt x="212735" y="406594"/>
                  <a:pt x="213132" y="406594"/>
                </a:cubicBezTo>
                <a:cubicBezTo>
                  <a:pt x="214819" y="406594"/>
                  <a:pt x="216408" y="405801"/>
                  <a:pt x="217400" y="404413"/>
                </a:cubicBezTo>
                <a:lnTo>
                  <a:pt x="232390" y="384687"/>
                </a:lnTo>
                <a:cubicBezTo>
                  <a:pt x="233085" y="383695"/>
                  <a:pt x="233383" y="382605"/>
                  <a:pt x="233482" y="381415"/>
                </a:cubicBezTo>
                <a:lnTo>
                  <a:pt x="233383" y="349694"/>
                </a:lnTo>
                <a:cubicBezTo>
                  <a:pt x="233383" y="347811"/>
                  <a:pt x="232489" y="346026"/>
                  <a:pt x="230901" y="345134"/>
                </a:cubicBezTo>
                <a:cubicBezTo>
                  <a:pt x="229213" y="344143"/>
                  <a:pt x="227228" y="344143"/>
                  <a:pt x="225640" y="344936"/>
                </a:cubicBezTo>
                <a:close/>
                <a:moveTo>
                  <a:pt x="158236" y="344936"/>
                </a:moveTo>
                <a:cubicBezTo>
                  <a:pt x="156548" y="344044"/>
                  <a:pt x="154563" y="344143"/>
                  <a:pt x="152974" y="345134"/>
                </a:cubicBezTo>
                <a:cubicBezTo>
                  <a:pt x="151386" y="346026"/>
                  <a:pt x="150393" y="347811"/>
                  <a:pt x="150393" y="349694"/>
                </a:cubicBezTo>
                <a:lnTo>
                  <a:pt x="150393" y="381415"/>
                </a:lnTo>
                <a:cubicBezTo>
                  <a:pt x="150393" y="382605"/>
                  <a:pt x="150791" y="383695"/>
                  <a:pt x="151485" y="384687"/>
                </a:cubicBezTo>
                <a:lnTo>
                  <a:pt x="166475" y="404512"/>
                </a:lnTo>
                <a:cubicBezTo>
                  <a:pt x="167468" y="405801"/>
                  <a:pt x="169056" y="406594"/>
                  <a:pt x="170644" y="406594"/>
                </a:cubicBezTo>
                <a:cubicBezTo>
                  <a:pt x="171141" y="406594"/>
                  <a:pt x="171637" y="406495"/>
                  <a:pt x="172133" y="406396"/>
                </a:cubicBezTo>
                <a:cubicBezTo>
                  <a:pt x="174218" y="405801"/>
                  <a:pt x="175707" y="404017"/>
                  <a:pt x="176005" y="401836"/>
                </a:cubicBezTo>
                <a:lnTo>
                  <a:pt x="178884" y="373584"/>
                </a:lnTo>
                <a:cubicBezTo>
                  <a:pt x="179082" y="372097"/>
                  <a:pt x="178586" y="370511"/>
                  <a:pt x="177593" y="369421"/>
                </a:cubicBezTo>
                <a:cubicBezTo>
                  <a:pt x="176998" y="368826"/>
                  <a:pt x="176303" y="368330"/>
                  <a:pt x="175509" y="368033"/>
                </a:cubicBezTo>
                <a:lnTo>
                  <a:pt x="175509" y="354750"/>
                </a:lnTo>
                <a:cubicBezTo>
                  <a:pt x="175509" y="352172"/>
                  <a:pt x="173722" y="349991"/>
                  <a:pt x="171141" y="349595"/>
                </a:cubicBezTo>
                <a:cubicBezTo>
                  <a:pt x="166971" y="348802"/>
                  <a:pt x="162604" y="347216"/>
                  <a:pt x="158236" y="344936"/>
                </a:cubicBezTo>
                <a:close/>
                <a:moveTo>
                  <a:pt x="166475" y="201992"/>
                </a:moveTo>
                <a:cubicBezTo>
                  <a:pt x="151386" y="201992"/>
                  <a:pt x="136893" y="208038"/>
                  <a:pt x="129547" y="211706"/>
                </a:cubicBezTo>
                <a:cubicBezTo>
                  <a:pt x="127760" y="212598"/>
                  <a:pt x="126569" y="214482"/>
                  <a:pt x="126569" y="216464"/>
                </a:cubicBezTo>
                <a:lnTo>
                  <a:pt x="126569" y="225981"/>
                </a:lnTo>
                <a:lnTo>
                  <a:pt x="124385" y="225981"/>
                </a:lnTo>
                <a:cubicBezTo>
                  <a:pt x="121506" y="225981"/>
                  <a:pt x="119124" y="228360"/>
                  <a:pt x="119124" y="231334"/>
                </a:cubicBezTo>
                <a:lnTo>
                  <a:pt x="119124" y="240057"/>
                </a:lnTo>
                <a:cubicBezTo>
                  <a:pt x="119124" y="241842"/>
                  <a:pt x="120017" y="243527"/>
                  <a:pt x="121506" y="244518"/>
                </a:cubicBezTo>
                <a:lnTo>
                  <a:pt x="126668" y="247888"/>
                </a:lnTo>
                <a:lnTo>
                  <a:pt x="126966" y="250069"/>
                </a:lnTo>
                <a:cubicBezTo>
                  <a:pt x="128653" y="262758"/>
                  <a:pt x="135801" y="279213"/>
                  <a:pt x="146026" y="294083"/>
                </a:cubicBezTo>
                <a:cubicBezTo>
                  <a:pt x="159129" y="313016"/>
                  <a:pt x="171339" y="321442"/>
                  <a:pt x="177593" y="321442"/>
                </a:cubicBezTo>
                <a:lnTo>
                  <a:pt x="206183" y="321442"/>
                </a:lnTo>
                <a:cubicBezTo>
                  <a:pt x="212536" y="321442"/>
                  <a:pt x="224746" y="313016"/>
                  <a:pt x="237751" y="294083"/>
                </a:cubicBezTo>
                <a:cubicBezTo>
                  <a:pt x="248075" y="279213"/>
                  <a:pt x="255222" y="262758"/>
                  <a:pt x="256910" y="250069"/>
                </a:cubicBezTo>
                <a:lnTo>
                  <a:pt x="257207" y="247888"/>
                </a:lnTo>
                <a:lnTo>
                  <a:pt x="262369" y="244518"/>
                </a:lnTo>
                <a:cubicBezTo>
                  <a:pt x="263858" y="243527"/>
                  <a:pt x="264752" y="241842"/>
                  <a:pt x="264752" y="240057"/>
                </a:cubicBezTo>
                <a:lnTo>
                  <a:pt x="264752" y="231334"/>
                </a:lnTo>
                <a:cubicBezTo>
                  <a:pt x="264752" y="228360"/>
                  <a:pt x="262369" y="225981"/>
                  <a:pt x="259391" y="225981"/>
                </a:cubicBezTo>
                <a:lnTo>
                  <a:pt x="256513" y="225981"/>
                </a:lnTo>
                <a:cubicBezTo>
                  <a:pt x="256115" y="225287"/>
                  <a:pt x="255520" y="224692"/>
                  <a:pt x="254825" y="224197"/>
                </a:cubicBezTo>
                <a:cubicBezTo>
                  <a:pt x="253336" y="223205"/>
                  <a:pt x="251450" y="223106"/>
                  <a:pt x="249762" y="223800"/>
                </a:cubicBezTo>
                <a:cubicBezTo>
                  <a:pt x="242615" y="226972"/>
                  <a:pt x="235567" y="228657"/>
                  <a:pt x="228717" y="228657"/>
                </a:cubicBezTo>
                <a:cubicBezTo>
                  <a:pt x="216606" y="228657"/>
                  <a:pt x="205587" y="223602"/>
                  <a:pt x="196057" y="213788"/>
                </a:cubicBezTo>
                <a:cubicBezTo>
                  <a:pt x="188414" y="205957"/>
                  <a:pt x="178487" y="201992"/>
                  <a:pt x="166475" y="201992"/>
                </a:cubicBezTo>
                <a:close/>
                <a:moveTo>
                  <a:pt x="178487" y="100979"/>
                </a:moveTo>
                <a:lnTo>
                  <a:pt x="205389" y="100979"/>
                </a:lnTo>
                <a:cubicBezTo>
                  <a:pt x="251152" y="100979"/>
                  <a:pt x="288477" y="138152"/>
                  <a:pt x="288477" y="183950"/>
                </a:cubicBezTo>
                <a:lnTo>
                  <a:pt x="288477" y="210021"/>
                </a:lnTo>
                <a:cubicBezTo>
                  <a:pt x="291555" y="214383"/>
                  <a:pt x="293242" y="219537"/>
                  <a:pt x="293242" y="224890"/>
                </a:cubicBezTo>
                <a:lnTo>
                  <a:pt x="293242" y="243428"/>
                </a:lnTo>
                <a:cubicBezTo>
                  <a:pt x="293242" y="250961"/>
                  <a:pt x="289867" y="258198"/>
                  <a:pt x="284109" y="262956"/>
                </a:cubicBezTo>
                <a:cubicBezTo>
                  <a:pt x="282620" y="267615"/>
                  <a:pt x="280834" y="272373"/>
                  <a:pt x="278749" y="277132"/>
                </a:cubicBezTo>
                <a:cubicBezTo>
                  <a:pt x="274381" y="288234"/>
                  <a:pt x="268226" y="299832"/>
                  <a:pt x="260781" y="310637"/>
                </a:cubicBezTo>
                <a:cubicBezTo>
                  <a:pt x="257704" y="315197"/>
                  <a:pt x="253534" y="320649"/>
                  <a:pt x="248670" y="326101"/>
                </a:cubicBezTo>
                <a:cubicBezTo>
                  <a:pt x="253137" y="329273"/>
                  <a:pt x="256314" y="332941"/>
                  <a:pt x="257704" y="337303"/>
                </a:cubicBezTo>
                <a:lnTo>
                  <a:pt x="316968" y="355245"/>
                </a:lnTo>
                <a:cubicBezTo>
                  <a:pt x="358661" y="367240"/>
                  <a:pt x="383875" y="542104"/>
                  <a:pt x="383875" y="549638"/>
                </a:cubicBezTo>
                <a:cubicBezTo>
                  <a:pt x="383875" y="558262"/>
                  <a:pt x="376827" y="565300"/>
                  <a:pt x="368091" y="565300"/>
                </a:cubicBezTo>
                <a:lnTo>
                  <a:pt x="15685" y="565300"/>
                </a:lnTo>
                <a:cubicBezTo>
                  <a:pt x="7048" y="565300"/>
                  <a:pt x="0" y="558262"/>
                  <a:pt x="0" y="549638"/>
                </a:cubicBezTo>
                <a:cubicBezTo>
                  <a:pt x="0" y="548745"/>
                  <a:pt x="100" y="547952"/>
                  <a:pt x="199" y="547159"/>
                </a:cubicBezTo>
                <a:cubicBezTo>
                  <a:pt x="199" y="547159"/>
                  <a:pt x="25215" y="367240"/>
                  <a:pt x="66908" y="355245"/>
                </a:cubicBezTo>
                <a:lnTo>
                  <a:pt x="126172" y="337303"/>
                </a:lnTo>
                <a:cubicBezTo>
                  <a:pt x="127562" y="332941"/>
                  <a:pt x="130738" y="329273"/>
                  <a:pt x="135205" y="326101"/>
                </a:cubicBezTo>
                <a:cubicBezTo>
                  <a:pt x="130341" y="320649"/>
                  <a:pt x="126172" y="315197"/>
                  <a:pt x="123094" y="310637"/>
                </a:cubicBezTo>
                <a:cubicBezTo>
                  <a:pt x="115649" y="299832"/>
                  <a:pt x="109395" y="288234"/>
                  <a:pt x="105127" y="277132"/>
                </a:cubicBezTo>
                <a:cubicBezTo>
                  <a:pt x="103042" y="272373"/>
                  <a:pt x="101255" y="267615"/>
                  <a:pt x="99766" y="262956"/>
                </a:cubicBezTo>
                <a:cubicBezTo>
                  <a:pt x="94008" y="258099"/>
                  <a:pt x="90633" y="250961"/>
                  <a:pt x="90633" y="243428"/>
                </a:cubicBezTo>
                <a:lnTo>
                  <a:pt x="90633" y="224890"/>
                </a:lnTo>
                <a:cubicBezTo>
                  <a:pt x="90633" y="219537"/>
                  <a:pt x="92321" y="214383"/>
                  <a:pt x="95398" y="210021"/>
                </a:cubicBezTo>
                <a:lnTo>
                  <a:pt x="95398" y="183950"/>
                </a:lnTo>
                <a:cubicBezTo>
                  <a:pt x="95398" y="138152"/>
                  <a:pt x="132624" y="100979"/>
                  <a:pt x="178487" y="100979"/>
                </a:cubicBezTo>
                <a:close/>
                <a:moveTo>
                  <a:pt x="479606" y="93305"/>
                </a:moveTo>
                <a:cubicBezTo>
                  <a:pt x="488144" y="92017"/>
                  <a:pt x="496086" y="97962"/>
                  <a:pt x="497278" y="106483"/>
                </a:cubicBezTo>
                <a:lnTo>
                  <a:pt x="506710" y="172472"/>
                </a:lnTo>
                <a:cubicBezTo>
                  <a:pt x="508000" y="180993"/>
                  <a:pt x="502043" y="188821"/>
                  <a:pt x="493505" y="190109"/>
                </a:cubicBezTo>
                <a:cubicBezTo>
                  <a:pt x="492711" y="190208"/>
                  <a:pt x="492016" y="190208"/>
                  <a:pt x="491222" y="190208"/>
                </a:cubicBezTo>
                <a:cubicBezTo>
                  <a:pt x="483676" y="190208"/>
                  <a:pt x="476925" y="184659"/>
                  <a:pt x="475833" y="176832"/>
                </a:cubicBezTo>
                <a:lnTo>
                  <a:pt x="471862" y="148989"/>
                </a:lnTo>
                <a:lnTo>
                  <a:pt x="424107" y="213789"/>
                </a:lnTo>
                <a:cubicBezTo>
                  <a:pt x="419739" y="219635"/>
                  <a:pt x="411896" y="221716"/>
                  <a:pt x="405244" y="218843"/>
                </a:cubicBezTo>
                <a:lnTo>
                  <a:pt x="327506" y="184758"/>
                </a:lnTo>
                <a:lnTo>
                  <a:pt x="323237" y="189415"/>
                </a:lnTo>
                <a:cubicBezTo>
                  <a:pt x="322940" y="176336"/>
                  <a:pt x="320557" y="163753"/>
                  <a:pt x="316486" y="152061"/>
                </a:cubicBezTo>
                <a:cubicBezTo>
                  <a:pt x="320557" y="149980"/>
                  <a:pt x="325422" y="149782"/>
                  <a:pt x="329790" y="151665"/>
                </a:cubicBezTo>
                <a:lnTo>
                  <a:pt x="406336" y="185254"/>
                </a:lnTo>
                <a:lnTo>
                  <a:pt x="447538" y="129371"/>
                </a:lnTo>
                <a:lnTo>
                  <a:pt x="417952" y="133632"/>
                </a:lnTo>
                <a:cubicBezTo>
                  <a:pt x="409414" y="134821"/>
                  <a:pt x="401471" y="128876"/>
                  <a:pt x="400280" y="120355"/>
                </a:cubicBezTo>
                <a:cubicBezTo>
                  <a:pt x="398989" y="111834"/>
                  <a:pt x="404946" y="104006"/>
                  <a:pt x="413484" y="102718"/>
                </a:cubicBezTo>
                <a:close/>
                <a:moveTo>
                  <a:pt x="183273" y="0"/>
                </a:moveTo>
                <a:lnTo>
                  <a:pt x="580456" y="0"/>
                </a:lnTo>
                <a:cubicBezTo>
                  <a:pt x="595049" y="0"/>
                  <a:pt x="606862" y="11896"/>
                  <a:pt x="606862" y="26468"/>
                </a:cubicBezTo>
                <a:cubicBezTo>
                  <a:pt x="606862" y="35687"/>
                  <a:pt x="602097" y="43816"/>
                  <a:pt x="594850" y="48575"/>
                </a:cubicBezTo>
                <a:lnTo>
                  <a:pt x="594850" y="299675"/>
                </a:lnTo>
                <a:cubicBezTo>
                  <a:pt x="594850" y="308994"/>
                  <a:pt x="587207" y="316627"/>
                  <a:pt x="577776" y="316627"/>
                </a:cubicBezTo>
                <a:lnTo>
                  <a:pt x="304086" y="316627"/>
                </a:lnTo>
                <a:cubicBezTo>
                  <a:pt x="306468" y="311770"/>
                  <a:pt x="308652" y="306912"/>
                  <a:pt x="310439" y="302154"/>
                </a:cubicBezTo>
                <a:cubicBezTo>
                  <a:pt x="311928" y="298882"/>
                  <a:pt x="313219" y="295611"/>
                  <a:pt x="314410" y="292340"/>
                </a:cubicBezTo>
                <a:cubicBezTo>
                  <a:pt x="316991" y="289267"/>
                  <a:pt x="319175" y="285995"/>
                  <a:pt x="320962" y="282625"/>
                </a:cubicBezTo>
                <a:lnTo>
                  <a:pt x="560801" y="282625"/>
                </a:lnTo>
                <a:lnTo>
                  <a:pt x="560801" y="52837"/>
                </a:lnTo>
                <a:lnTo>
                  <a:pt x="203028" y="52837"/>
                </a:lnTo>
                <a:lnTo>
                  <a:pt x="203028" y="71871"/>
                </a:lnTo>
                <a:lnTo>
                  <a:pt x="174835" y="71871"/>
                </a:lnTo>
                <a:cubicBezTo>
                  <a:pt x="172850" y="71871"/>
                  <a:pt x="170864" y="71970"/>
                  <a:pt x="168879" y="72069"/>
                </a:cubicBezTo>
                <a:lnTo>
                  <a:pt x="168879" y="48575"/>
                </a:lnTo>
                <a:cubicBezTo>
                  <a:pt x="161632" y="43816"/>
                  <a:pt x="156867" y="35687"/>
                  <a:pt x="156867" y="26468"/>
                </a:cubicBezTo>
                <a:cubicBezTo>
                  <a:pt x="156867" y="11896"/>
                  <a:pt x="168680" y="0"/>
                  <a:pt x="1832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" name="marketing-chart_65679"/>
          <p:cNvSpPr>
            <a:spLocks noChangeAspect="1"/>
          </p:cNvSpPr>
          <p:nvPr/>
        </p:nvSpPr>
        <p:spPr bwMode="auto">
          <a:xfrm>
            <a:off x="5431985" y="1654443"/>
            <a:ext cx="503359" cy="502596"/>
          </a:xfrm>
          <a:custGeom>
            <a:avLst/>
            <a:gdLst>
              <a:gd name="T0" fmla="*/ 5200 w 5200"/>
              <a:gd name="T1" fmla="*/ 5200 h 5200"/>
              <a:gd name="T2" fmla="*/ 4067 w 5200"/>
              <a:gd name="T3" fmla="*/ 400 h 5200"/>
              <a:gd name="T4" fmla="*/ 4067 w 5200"/>
              <a:gd name="T5" fmla="*/ 1133 h 5200"/>
              <a:gd name="T6" fmla="*/ 3933 w 5200"/>
              <a:gd name="T7" fmla="*/ 400 h 5200"/>
              <a:gd name="T8" fmla="*/ 3133 w 5200"/>
              <a:gd name="T9" fmla="*/ 400 h 5200"/>
              <a:gd name="T10" fmla="*/ 3000 w 5200"/>
              <a:gd name="T11" fmla="*/ 1133 h 5200"/>
              <a:gd name="T12" fmla="*/ 400 w 5200"/>
              <a:gd name="T13" fmla="*/ 400 h 5200"/>
              <a:gd name="T14" fmla="*/ 400 w 5200"/>
              <a:gd name="T15" fmla="*/ 1133 h 5200"/>
              <a:gd name="T16" fmla="*/ 1133 w 5200"/>
              <a:gd name="T17" fmla="*/ 1267 h 5200"/>
              <a:gd name="T18" fmla="*/ 400 w 5200"/>
              <a:gd name="T19" fmla="*/ 1267 h 5200"/>
              <a:gd name="T20" fmla="*/ 1086 w 5200"/>
              <a:gd name="T21" fmla="*/ 2200 h 5200"/>
              <a:gd name="T22" fmla="*/ 1681 w 5200"/>
              <a:gd name="T23" fmla="*/ 1267 h 5200"/>
              <a:gd name="T24" fmla="*/ 1267 w 5200"/>
              <a:gd name="T25" fmla="*/ 400 h 5200"/>
              <a:gd name="T26" fmla="*/ 1970 w 5200"/>
              <a:gd name="T27" fmla="*/ 1133 h 5200"/>
              <a:gd name="T28" fmla="*/ 3000 w 5200"/>
              <a:gd name="T29" fmla="*/ 1267 h 5200"/>
              <a:gd name="T30" fmla="*/ 2631 w 5200"/>
              <a:gd name="T31" fmla="*/ 2200 h 5200"/>
              <a:gd name="T32" fmla="*/ 3133 w 5200"/>
              <a:gd name="T33" fmla="*/ 2354 h 5200"/>
              <a:gd name="T34" fmla="*/ 3402 w 5200"/>
              <a:gd name="T35" fmla="*/ 2067 h 5200"/>
              <a:gd name="T36" fmla="*/ 3933 w 5200"/>
              <a:gd name="T37" fmla="*/ 1267 h 5200"/>
              <a:gd name="T38" fmla="*/ 4067 w 5200"/>
              <a:gd name="T39" fmla="*/ 1267 h 5200"/>
              <a:gd name="T40" fmla="*/ 4458 w 5200"/>
              <a:gd name="T41" fmla="*/ 2067 h 5200"/>
              <a:gd name="T42" fmla="*/ 4800 w 5200"/>
              <a:gd name="T43" fmla="*/ 2445 h 5200"/>
              <a:gd name="T44" fmla="*/ 1883 w 5200"/>
              <a:gd name="T45" fmla="*/ 1317 h 5200"/>
              <a:gd name="T46" fmla="*/ 491 w 5200"/>
              <a:gd name="T47" fmla="*/ 3133 h 5200"/>
              <a:gd name="T48" fmla="*/ 2067 w 5200"/>
              <a:gd name="T49" fmla="*/ 4800 h 5200"/>
              <a:gd name="T50" fmla="*/ 2067 w 5200"/>
              <a:gd name="T51" fmla="*/ 4067 h 5200"/>
              <a:gd name="T52" fmla="*/ 2200 w 5200"/>
              <a:gd name="T53" fmla="*/ 4800 h 5200"/>
              <a:gd name="T54" fmla="*/ 3000 w 5200"/>
              <a:gd name="T55" fmla="*/ 4800 h 5200"/>
              <a:gd name="T56" fmla="*/ 3133 w 5200"/>
              <a:gd name="T57" fmla="*/ 4067 h 5200"/>
              <a:gd name="T58" fmla="*/ 4800 w 5200"/>
              <a:gd name="T59" fmla="*/ 4800 h 5200"/>
              <a:gd name="T60" fmla="*/ 4800 w 5200"/>
              <a:gd name="T61" fmla="*/ 4067 h 5200"/>
              <a:gd name="T62" fmla="*/ 4067 w 5200"/>
              <a:gd name="T63" fmla="*/ 3933 h 5200"/>
              <a:gd name="T64" fmla="*/ 4800 w 5200"/>
              <a:gd name="T65" fmla="*/ 3933 h 5200"/>
              <a:gd name="T66" fmla="*/ 3933 w 5200"/>
              <a:gd name="T67" fmla="*/ 2543 h 5200"/>
              <a:gd name="T68" fmla="*/ 3316 w 5200"/>
              <a:gd name="T69" fmla="*/ 3133 h 5200"/>
              <a:gd name="T70" fmla="*/ 3133 w 5200"/>
              <a:gd name="T71" fmla="*/ 3933 h 5200"/>
              <a:gd name="T72" fmla="*/ 3000 w 5200"/>
              <a:gd name="T73" fmla="*/ 3933 h 5200"/>
              <a:gd name="T74" fmla="*/ 2426 w 5200"/>
              <a:gd name="T75" fmla="*/ 3133 h 5200"/>
              <a:gd name="T76" fmla="*/ 2200 w 5200"/>
              <a:gd name="T77" fmla="*/ 2769 h 5200"/>
              <a:gd name="T78" fmla="*/ 1367 w 5200"/>
              <a:gd name="T79" fmla="*/ 3000 h 5200"/>
              <a:gd name="T80" fmla="*/ 2067 w 5200"/>
              <a:gd name="T81" fmla="*/ 3933 h 5200"/>
              <a:gd name="T82" fmla="*/ 1133 w 5200"/>
              <a:gd name="T83" fmla="*/ 3366 h 5200"/>
              <a:gd name="T84" fmla="*/ 687 w 5200"/>
              <a:gd name="T85" fmla="*/ 4067 h 5200"/>
              <a:gd name="T86" fmla="*/ 400 w 5200"/>
              <a:gd name="T87" fmla="*/ 4800 h 5200"/>
              <a:gd name="T88" fmla="*/ 2827 w 5200"/>
              <a:gd name="T89" fmla="*/ 3395 h 5200"/>
              <a:gd name="T90" fmla="*/ 4800 w 5200"/>
              <a:gd name="T91" fmla="*/ 3000 h 5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00" h="5200">
                <a:moveTo>
                  <a:pt x="0" y="0"/>
                </a:moveTo>
                <a:lnTo>
                  <a:pt x="0" y="5200"/>
                </a:lnTo>
                <a:lnTo>
                  <a:pt x="5200" y="5200"/>
                </a:lnTo>
                <a:lnTo>
                  <a:pt x="5200" y="0"/>
                </a:lnTo>
                <a:lnTo>
                  <a:pt x="0" y="0"/>
                </a:lnTo>
                <a:close/>
                <a:moveTo>
                  <a:pt x="4067" y="400"/>
                </a:moveTo>
                <a:lnTo>
                  <a:pt x="4800" y="400"/>
                </a:lnTo>
                <a:lnTo>
                  <a:pt x="4800" y="1133"/>
                </a:lnTo>
                <a:lnTo>
                  <a:pt x="4067" y="1133"/>
                </a:lnTo>
                <a:lnTo>
                  <a:pt x="4067" y="400"/>
                </a:lnTo>
                <a:close/>
                <a:moveTo>
                  <a:pt x="3133" y="400"/>
                </a:moveTo>
                <a:lnTo>
                  <a:pt x="3933" y="400"/>
                </a:lnTo>
                <a:lnTo>
                  <a:pt x="3933" y="1133"/>
                </a:lnTo>
                <a:lnTo>
                  <a:pt x="3133" y="1133"/>
                </a:lnTo>
                <a:lnTo>
                  <a:pt x="3133" y="400"/>
                </a:lnTo>
                <a:close/>
                <a:moveTo>
                  <a:pt x="2200" y="400"/>
                </a:moveTo>
                <a:lnTo>
                  <a:pt x="3000" y="400"/>
                </a:lnTo>
                <a:lnTo>
                  <a:pt x="3000" y="1133"/>
                </a:lnTo>
                <a:lnTo>
                  <a:pt x="2200" y="1133"/>
                </a:lnTo>
                <a:lnTo>
                  <a:pt x="2200" y="400"/>
                </a:lnTo>
                <a:close/>
                <a:moveTo>
                  <a:pt x="400" y="400"/>
                </a:moveTo>
                <a:lnTo>
                  <a:pt x="1133" y="400"/>
                </a:lnTo>
                <a:lnTo>
                  <a:pt x="1133" y="1133"/>
                </a:lnTo>
                <a:lnTo>
                  <a:pt x="400" y="1133"/>
                </a:lnTo>
                <a:lnTo>
                  <a:pt x="400" y="400"/>
                </a:lnTo>
                <a:close/>
                <a:moveTo>
                  <a:pt x="400" y="1267"/>
                </a:moveTo>
                <a:lnTo>
                  <a:pt x="1133" y="1267"/>
                </a:lnTo>
                <a:lnTo>
                  <a:pt x="1133" y="2067"/>
                </a:lnTo>
                <a:lnTo>
                  <a:pt x="400" y="2067"/>
                </a:lnTo>
                <a:lnTo>
                  <a:pt x="400" y="1267"/>
                </a:lnTo>
                <a:close/>
                <a:moveTo>
                  <a:pt x="400" y="3000"/>
                </a:moveTo>
                <a:lnTo>
                  <a:pt x="400" y="2200"/>
                </a:lnTo>
                <a:lnTo>
                  <a:pt x="1086" y="2200"/>
                </a:lnTo>
                <a:lnTo>
                  <a:pt x="1267" y="1916"/>
                </a:lnTo>
                <a:lnTo>
                  <a:pt x="1267" y="1267"/>
                </a:lnTo>
                <a:lnTo>
                  <a:pt x="1681" y="1267"/>
                </a:lnTo>
                <a:lnTo>
                  <a:pt x="1766" y="1133"/>
                </a:lnTo>
                <a:lnTo>
                  <a:pt x="1267" y="1133"/>
                </a:lnTo>
                <a:lnTo>
                  <a:pt x="1267" y="400"/>
                </a:lnTo>
                <a:lnTo>
                  <a:pt x="2067" y="400"/>
                </a:lnTo>
                <a:lnTo>
                  <a:pt x="2067" y="1133"/>
                </a:lnTo>
                <a:lnTo>
                  <a:pt x="1970" y="1133"/>
                </a:lnTo>
                <a:lnTo>
                  <a:pt x="2200" y="1505"/>
                </a:lnTo>
                <a:lnTo>
                  <a:pt x="2200" y="1267"/>
                </a:lnTo>
                <a:lnTo>
                  <a:pt x="3000" y="1267"/>
                </a:lnTo>
                <a:lnTo>
                  <a:pt x="3000" y="2067"/>
                </a:lnTo>
                <a:lnTo>
                  <a:pt x="2549" y="2067"/>
                </a:lnTo>
                <a:lnTo>
                  <a:pt x="2631" y="2200"/>
                </a:lnTo>
                <a:lnTo>
                  <a:pt x="3000" y="2200"/>
                </a:lnTo>
                <a:lnTo>
                  <a:pt x="3000" y="2496"/>
                </a:lnTo>
                <a:lnTo>
                  <a:pt x="3133" y="2354"/>
                </a:lnTo>
                <a:lnTo>
                  <a:pt x="3133" y="2200"/>
                </a:lnTo>
                <a:lnTo>
                  <a:pt x="3277" y="2200"/>
                </a:lnTo>
                <a:lnTo>
                  <a:pt x="3402" y="2067"/>
                </a:lnTo>
                <a:lnTo>
                  <a:pt x="3133" y="2067"/>
                </a:lnTo>
                <a:lnTo>
                  <a:pt x="3133" y="1267"/>
                </a:lnTo>
                <a:lnTo>
                  <a:pt x="3933" y="1267"/>
                </a:lnTo>
                <a:lnTo>
                  <a:pt x="3933" y="1789"/>
                </a:lnTo>
                <a:lnTo>
                  <a:pt x="4067" y="1859"/>
                </a:lnTo>
                <a:lnTo>
                  <a:pt x="4067" y="1267"/>
                </a:lnTo>
                <a:lnTo>
                  <a:pt x="4800" y="1267"/>
                </a:lnTo>
                <a:lnTo>
                  <a:pt x="4800" y="2067"/>
                </a:lnTo>
                <a:lnTo>
                  <a:pt x="4458" y="2067"/>
                </a:lnTo>
                <a:lnTo>
                  <a:pt x="4710" y="2200"/>
                </a:lnTo>
                <a:lnTo>
                  <a:pt x="4800" y="2200"/>
                </a:lnTo>
                <a:lnTo>
                  <a:pt x="4800" y="2445"/>
                </a:lnTo>
                <a:lnTo>
                  <a:pt x="3807" y="1920"/>
                </a:lnTo>
                <a:lnTo>
                  <a:pt x="2875" y="2916"/>
                </a:lnTo>
                <a:lnTo>
                  <a:pt x="1883" y="1317"/>
                </a:lnTo>
                <a:lnTo>
                  <a:pt x="400" y="3645"/>
                </a:lnTo>
                <a:lnTo>
                  <a:pt x="400" y="3133"/>
                </a:lnTo>
                <a:lnTo>
                  <a:pt x="491" y="3133"/>
                </a:lnTo>
                <a:lnTo>
                  <a:pt x="576" y="3000"/>
                </a:lnTo>
                <a:lnTo>
                  <a:pt x="400" y="3000"/>
                </a:lnTo>
                <a:close/>
                <a:moveTo>
                  <a:pt x="2067" y="4800"/>
                </a:moveTo>
                <a:lnTo>
                  <a:pt x="1267" y="4800"/>
                </a:lnTo>
                <a:lnTo>
                  <a:pt x="1267" y="4067"/>
                </a:lnTo>
                <a:lnTo>
                  <a:pt x="2067" y="4067"/>
                </a:lnTo>
                <a:lnTo>
                  <a:pt x="2067" y="4800"/>
                </a:lnTo>
                <a:close/>
                <a:moveTo>
                  <a:pt x="3000" y="4800"/>
                </a:moveTo>
                <a:lnTo>
                  <a:pt x="2200" y="4800"/>
                </a:lnTo>
                <a:lnTo>
                  <a:pt x="2200" y="4067"/>
                </a:lnTo>
                <a:lnTo>
                  <a:pt x="3000" y="4067"/>
                </a:lnTo>
                <a:lnTo>
                  <a:pt x="3000" y="4800"/>
                </a:lnTo>
                <a:close/>
                <a:moveTo>
                  <a:pt x="3933" y="4800"/>
                </a:moveTo>
                <a:lnTo>
                  <a:pt x="3133" y="4800"/>
                </a:lnTo>
                <a:lnTo>
                  <a:pt x="3133" y="4067"/>
                </a:lnTo>
                <a:lnTo>
                  <a:pt x="3933" y="4067"/>
                </a:lnTo>
                <a:lnTo>
                  <a:pt x="3933" y="4800"/>
                </a:lnTo>
                <a:close/>
                <a:moveTo>
                  <a:pt x="4800" y="4800"/>
                </a:moveTo>
                <a:lnTo>
                  <a:pt x="4067" y="4800"/>
                </a:lnTo>
                <a:lnTo>
                  <a:pt x="4067" y="4067"/>
                </a:lnTo>
                <a:lnTo>
                  <a:pt x="4800" y="4067"/>
                </a:lnTo>
                <a:lnTo>
                  <a:pt x="4800" y="4800"/>
                </a:lnTo>
                <a:close/>
                <a:moveTo>
                  <a:pt x="4800" y="3933"/>
                </a:moveTo>
                <a:lnTo>
                  <a:pt x="4067" y="3933"/>
                </a:lnTo>
                <a:lnTo>
                  <a:pt x="4067" y="3133"/>
                </a:lnTo>
                <a:lnTo>
                  <a:pt x="4800" y="3133"/>
                </a:lnTo>
                <a:lnTo>
                  <a:pt x="4800" y="3933"/>
                </a:lnTo>
                <a:close/>
                <a:moveTo>
                  <a:pt x="4067" y="3000"/>
                </a:moveTo>
                <a:lnTo>
                  <a:pt x="4067" y="2614"/>
                </a:lnTo>
                <a:lnTo>
                  <a:pt x="3933" y="2543"/>
                </a:lnTo>
                <a:lnTo>
                  <a:pt x="3933" y="3000"/>
                </a:lnTo>
                <a:lnTo>
                  <a:pt x="3441" y="3000"/>
                </a:lnTo>
                <a:lnTo>
                  <a:pt x="3316" y="3133"/>
                </a:lnTo>
                <a:lnTo>
                  <a:pt x="3933" y="3133"/>
                </a:lnTo>
                <a:lnTo>
                  <a:pt x="3933" y="3933"/>
                </a:lnTo>
                <a:lnTo>
                  <a:pt x="3133" y="3933"/>
                </a:lnTo>
                <a:lnTo>
                  <a:pt x="3133" y="3329"/>
                </a:lnTo>
                <a:lnTo>
                  <a:pt x="3000" y="3471"/>
                </a:lnTo>
                <a:lnTo>
                  <a:pt x="3000" y="3933"/>
                </a:lnTo>
                <a:lnTo>
                  <a:pt x="2200" y="3933"/>
                </a:lnTo>
                <a:lnTo>
                  <a:pt x="2200" y="3133"/>
                </a:lnTo>
                <a:lnTo>
                  <a:pt x="2426" y="3133"/>
                </a:lnTo>
                <a:lnTo>
                  <a:pt x="2343" y="3000"/>
                </a:lnTo>
                <a:lnTo>
                  <a:pt x="2200" y="3000"/>
                </a:lnTo>
                <a:lnTo>
                  <a:pt x="2200" y="2769"/>
                </a:lnTo>
                <a:lnTo>
                  <a:pt x="2067" y="2554"/>
                </a:lnTo>
                <a:lnTo>
                  <a:pt x="2067" y="3000"/>
                </a:lnTo>
                <a:lnTo>
                  <a:pt x="1367" y="3000"/>
                </a:lnTo>
                <a:lnTo>
                  <a:pt x="1282" y="3133"/>
                </a:lnTo>
                <a:lnTo>
                  <a:pt x="2067" y="3133"/>
                </a:lnTo>
                <a:lnTo>
                  <a:pt x="2067" y="3933"/>
                </a:lnTo>
                <a:lnTo>
                  <a:pt x="1267" y="3933"/>
                </a:lnTo>
                <a:lnTo>
                  <a:pt x="1267" y="3157"/>
                </a:lnTo>
                <a:lnTo>
                  <a:pt x="1133" y="3366"/>
                </a:lnTo>
                <a:lnTo>
                  <a:pt x="1133" y="3933"/>
                </a:lnTo>
                <a:lnTo>
                  <a:pt x="772" y="3933"/>
                </a:lnTo>
                <a:lnTo>
                  <a:pt x="687" y="4067"/>
                </a:lnTo>
                <a:lnTo>
                  <a:pt x="1133" y="4067"/>
                </a:lnTo>
                <a:lnTo>
                  <a:pt x="1133" y="4800"/>
                </a:lnTo>
                <a:lnTo>
                  <a:pt x="400" y="4800"/>
                </a:lnTo>
                <a:lnTo>
                  <a:pt x="400" y="4191"/>
                </a:lnTo>
                <a:lnTo>
                  <a:pt x="1880" y="1868"/>
                </a:lnTo>
                <a:lnTo>
                  <a:pt x="2827" y="3395"/>
                </a:lnTo>
                <a:lnTo>
                  <a:pt x="3868" y="2284"/>
                </a:lnTo>
                <a:lnTo>
                  <a:pt x="4800" y="2777"/>
                </a:lnTo>
                <a:lnTo>
                  <a:pt x="4800" y="3000"/>
                </a:lnTo>
                <a:lnTo>
                  <a:pt x="4067" y="3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workers-connections-symbol_50616"/>
          <p:cNvSpPr>
            <a:spLocks noChangeAspect="1"/>
          </p:cNvSpPr>
          <p:nvPr/>
        </p:nvSpPr>
        <p:spPr bwMode="auto">
          <a:xfrm>
            <a:off x="10069505" y="1667138"/>
            <a:ext cx="503360" cy="470403"/>
          </a:xfrm>
          <a:custGeom>
            <a:avLst/>
            <a:gdLst>
              <a:gd name="connsiteX0" fmla="*/ 445247 w 608982"/>
              <a:gd name="connsiteY0" fmla="*/ 465732 h 569110"/>
              <a:gd name="connsiteX1" fmla="*/ 469158 w 608982"/>
              <a:gd name="connsiteY1" fmla="*/ 536483 h 569110"/>
              <a:gd name="connsiteX2" fmla="*/ 471520 w 608982"/>
              <a:gd name="connsiteY2" fmla="*/ 485519 h 569110"/>
              <a:gd name="connsiteX3" fmla="*/ 469504 w 608982"/>
              <a:gd name="connsiteY3" fmla="*/ 481608 h 569110"/>
              <a:gd name="connsiteX4" fmla="*/ 461841 w 608982"/>
              <a:gd name="connsiteY4" fmla="*/ 466422 h 569110"/>
              <a:gd name="connsiteX5" fmla="*/ 484599 w 608982"/>
              <a:gd name="connsiteY5" fmla="*/ 473612 h 569110"/>
              <a:gd name="connsiteX6" fmla="*/ 507761 w 608982"/>
              <a:gd name="connsiteY6" fmla="*/ 466077 h 569110"/>
              <a:gd name="connsiteX7" fmla="*/ 499867 w 608982"/>
              <a:gd name="connsiteY7" fmla="*/ 481665 h 569110"/>
              <a:gd name="connsiteX8" fmla="*/ 497851 w 608982"/>
              <a:gd name="connsiteY8" fmla="*/ 485577 h 569110"/>
              <a:gd name="connsiteX9" fmla="*/ 500271 w 608982"/>
              <a:gd name="connsiteY9" fmla="*/ 536598 h 569110"/>
              <a:gd name="connsiteX10" fmla="*/ 524124 w 608982"/>
              <a:gd name="connsiteY10" fmla="*/ 465790 h 569110"/>
              <a:gd name="connsiteX11" fmla="*/ 556735 w 608982"/>
              <a:gd name="connsiteY11" fmla="*/ 478214 h 569110"/>
              <a:gd name="connsiteX12" fmla="*/ 584679 w 608982"/>
              <a:gd name="connsiteY12" fmla="*/ 489891 h 569110"/>
              <a:gd name="connsiteX13" fmla="*/ 585370 w 608982"/>
              <a:gd name="connsiteY13" fmla="*/ 490179 h 569110"/>
              <a:gd name="connsiteX14" fmla="*/ 586580 w 608982"/>
              <a:gd name="connsiteY14" fmla="*/ 490869 h 569110"/>
              <a:gd name="connsiteX15" fmla="*/ 594646 w 608982"/>
              <a:gd name="connsiteY15" fmla="*/ 499785 h 569110"/>
              <a:gd name="connsiteX16" fmla="*/ 594646 w 608982"/>
              <a:gd name="connsiteY16" fmla="*/ 499842 h 569110"/>
              <a:gd name="connsiteX17" fmla="*/ 596144 w 608982"/>
              <a:gd name="connsiteY17" fmla="*/ 504156 h 569110"/>
              <a:gd name="connsiteX18" fmla="*/ 607956 w 608982"/>
              <a:gd name="connsiteY18" fmla="*/ 542235 h 569110"/>
              <a:gd name="connsiteX19" fmla="*/ 608820 w 608982"/>
              <a:gd name="connsiteY19" fmla="*/ 545629 h 569110"/>
              <a:gd name="connsiteX20" fmla="*/ 608935 w 608982"/>
              <a:gd name="connsiteY20" fmla="*/ 548678 h 569110"/>
              <a:gd name="connsiteX21" fmla="*/ 588596 w 608982"/>
              <a:gd name="connsiteY21" fmla="*/ 569040 h 569110"/>
              <a:gd name="connsiteX22" fmla="*/ 569180 w 608982"/>
              <a:gd name="connsiteY22" fmla="*/ 569040 h 569110"/>
              <a:gd name="connsiteX23" fmla="*/ 485751 w 608982"/>
              <a:gd name="connsiteY23" fmla="*/ 569040 h 569110"/>
              <a:gd name="connsiteX24" fmla="*/ 484657 w 608982"/>
              <a:gd name="connsiteY24" fmla="*/ 569040 h 569110"/>
              <a:gd name="connsiteX25" fmla="*/ 483562 w 608982"/>
              <a:gd name="connsiteY25" fmla="*/ 569040 h 569110"/>
              <a:gd name="connsiteX26" fmla="*/ 400134 w 608982"/>
              <a:gd name="connsiteY26" fmla="*/ 569040 h 569110"/>
              <a:gd name="connsiteX27" fmla="*/ 380717 w 608982"/>
              <a:gd name="connsiteY27" fmla="*/ 569040 h 569110"/>
              <a:gd name="connsiteX28" fmla="*/ 360378 w 608982"/>
              <a:gd name="connsiteY28" fmla="*/ 548678 h 569110"/>
              <a:gd name="connsiteX29" fmla="*/ 360609 w 608982"/>
              <a:gd name="connsiteY29" fmla="*/ 545571 h 569110"/>
              <a:gd name="connsiteX30" fmla="*/ 361415 w 608982"/>
              <a:gd name="connsiteY30" fmla="*/ 542178 h 569110"/>
              <a:gd name="connsiteX31" fmla="*/ 373284 w 608982"/>
              <a:gd name="connsiteY31" fmla="*/ 504041 h 569110"/>
              <a:gd name="connsiteX32" fmla="*/ 374725 w 608982"/>
              <a:gd name="connsiteY32" fmla="*/ 499785 h 569110"/>
              <a:gd name="connsiteX33" fmla="*/ 374725 w 608982"/>
              <a:gd name="connsiteY33" fmla="*/ 499670 h 569110"/>
              <a:gd name="connsiteX34" fmla="*/ 382791 w 608982"/>
              <a:gd name="connsiteY34" fmla="*/ 490811 h 569110"/>
              <a:gd name="connsiteX35" fmla="*/ 384001 w 608982"/>
              <a:gd name="connsiteY35" fmla="*/ 490121 h 569110"/>
              <a:gd name="connsiteX36" fmla="*/ 384692 w 608982"/>
              <a:gd name="connsiteY36" fmla="*/ 489776 h 569110"/>
              <a:gd name="connsiteX37" fmla="*/ 412694 w 608982"/>
              <a:gd name="connsiteY37" fmla="*/ 478157 h 569110"/>
              <a:gd name="connsiteX38" fmla="*/ 445247 w 608982"/>
              <a:gd name="connsiteY38" fmla="*/ 465732 h 569110"/>
              <a:gd name="connsiteX39" fmla="*/ 84869 w 608982"/>
              <a:gd name="connsiteY39" fmla="*/ 465732 h 569110"/>
              <a:gd name="connsiteX40" fmla="*/ 108779 w 608982"/>
              <a:gd name="connsiteY40" fmla="*/ 536492 h 569110"/>
              <a:gd name="connsiteX41" fmla="*/ 111142 w 608982"/>
              <a:gd name="connsiteY41" fmla="*/ 485522 h 569110"/>
              <a:gd name="connsiteX42" fmla="*/ 109183 w 608982"/>
              <a:gd name="connsiteY42" fmla="*/ 481610 h 569110"/>
              <a:gd name="connsiteX43" fmla="*/ 101462 w 608982"/>
              <a:gd name="connsiteY43" fmla="*/ 466422 h 569110"/>
              <a:gd name="connsiteX44" fmla="*/ 124221 w 608982"/>
              <a:gd name="connsiteY44" fmla="*/ 473613 h 569110"/>
              <a:gd name="connsiteX45" fmla="*/ 147440 w 608982"/>
              <a:gd name="connsiteY45" fmla="*/ 466077 h 569110"/>
              <a:gd name="connsiteX46" fmla="*/ 139489 w 608982"/>
              <a:gd name="connsiteY46" fmla="*/ 481667 h 569110"/>
              <a:gd name="connsiteX47" fmla="*/ 137530 w 608982"/>
              <a:gd name="connsiteY47" fmla="*/ 485579 h 569110"/>
              <a:gd name="connsiteX48" fmla="*/ 139892 w 608982"/>
              <a:gd name="connsiteY48" fmla="*/ 536607 h 569110"/>
              <a:gd name="connsiteX49" fmla="*/ 163803 w 608982"/>
              <a:gd name="connsiteY49" fmla="*/ 465790 h 569110"/>
              <a:gd name="connsiteX50" fmla="*/ 196356 w 608982"/>
              <a:gd name="connsiteY50" fmla="*/ 478216 h 569110"/>
              <a:gd name="connsiteX51" fmla="*/ 224300 w 608982"/>
              <a:gd name="connsiteY51" fmla="*/ 489894 h 569110"/>
              <a:gd name="connsiteX52" fmla="*/ 224991 w 608982"/>
              <a:gd name="connsiteY52" fmla="*/ 490182 h 569110"/>
              <a:gd name="connsiteX53" fmla="*/ 226259 w 608982"/>
              <a:gd name="connsiteY53" fmla="*/ 490872 h 569110"/>
              <a:gd name="connsiteX54" fmla="*/ 234326 w 608982"/>
              <a:gd name="connsiteY54" fmla="*/ 499789 h 569110"/>
              <a:gd name="connsiteX55" fmla="*/ 234326 w 608982"/>
              <a:gd name="connsiteY55" fmla="*/ 499846 h 569110"/>
              <a:gd name="connsiteX56" fmla="*/ 235766 w 608982"/>
              <a:gd name="connsiteY56" fmla="*/ 504161 h 569110"/>
              <a:gd name="connsiteX57" fmla="*/ 247578 w 608982"/>
              <a:gd name="connsiteY57" fmla="*/ 542244 h 569110"/>
              <a:gd name="connsiteX58" fmla="*/ 248442 w 608982"/>
              <a:gd name="connsiteY58" fmla="*/ 545639 h 569110"/>
              <a:gd name="connsiteX59" fmla="*/ 248615 w 608982"/>
              <a:gd name="connsiteY59" fmla="*/ 548803 h 569110"/>
              <a:gd name="connsiteX60" fmla="*/ 228218 w 608982"/>
              <a:gd name="connsiteY60" fmla="*/ 569110 h 569110"/>
              <a:gd name="connsiteX61" fmla="*/ 208801 w 608982"/>
              <a:gd name="connsiteY61" fmla="*/ 569110 h 569110"/>
              <a:gd name="connsiteX62" fmla="*/ 125373 w 608982"/>
              <a:gd name="connsiteY62" fmla="*/ 569110 h 569110"/>
              <a:gd name="connsiteX63" fmla="*/ 124278 w 608982"/>
              <a:gd name="connsiteY63" fmla="*/ 569110 h 569110"/>
              <a:gd name="connsiteX64" fmla="*/ 123241 w 608982"/>
              <a:gd name="connsiteY64" fmla="*/ 569110 h 569110"/>
              <a:gd name="connsiteX65" fmla="*/ 39813 w 608982"/>
              <a:gd name="connsiteY65" fmla="*/ 569110 h 569110"/>
              <a:gd name="connsiteX66" fmla="*/ 20338 w 608982"/>
              <a:gd name="connsiteY66" fmla="*/ 569110 h 569110"/>
              <a:gd name="connsiteX67" fmla="*/ 0 w 608982"/>
              <a:gd name="connsiteY67" fmla="*/ 548803 h 569110"/>
              <a:gd name="connsiteX68" fmla="*/ 230 w 608982"/>
              <a:gd name="connsiteY68" fmla="*/ 545639 h 569110"/>
              <a:gd name="connsiteX69" fmla="*/ 1094 w 608982"/>
              <a:gd name="connsiteY69" fmla="*/ 542244 h 569110"/>
              <a:gd name="connsiteX70" fmla="*/ 12906 w 608982"/>
              <a:gd name="connsiteY70" fmla="*/ 504046 h 569110"/>
              <a:gd name="connsiteX71" fmla="*/ 14346 w 608982"/>
              <a:gd name="connsiteY71" fmla="*/ 499789 h 569110"/>
              <a:gd name="connsiteX72" fmla="*/ 14346 w 608982"/>
              <a:gd name="connsiteY72" fmla="*/ 499674 h 569110"/>
              <a:gd name="connsiteX73" fmla="*/ 22412 w 608982"/>
              <a:gd name="connsiteY73" fmla="*/ 490814 h 569110"/>
              <a:gd name="connsiteX74" fmla="*/ 23680 w 608982"/>
              <a:gd name="connsiteY74" fmla="*/ 490124 h 569110"/>
              <a:gd name="connsiteX75" fmla="*/ 24371 w 608982"/>
              <a:gd name="connsiteY75" fmla="*/ 489779 h 569110"/>
              <a:gd name="connsiteX76" fmla="*/ 52315 w 608982"/>
              <a:gd name="connsiteY76" fmla="*/ 478158 h 569110"/>
              <a:gd name="connsiteX77" fmla="*/ 84869 w 608982"/>
              <a:gd name="connsiteY77" fmla="*/ 465732 h 569110"/>
              <a:gd name="connsiteX78" fmla="*/ 483492 w 608982"/>
              <a:gd name="connsiteY78" fmla="*/ 299197 h 569110"/>
              <a:gd name="connsiteX79" fmla="*/ 483549 w 608982"/>
              <a:gd name="connsiteY79" fmla="*/ 299197 h 569110"/>
              <a:gd name="connsiteX80" fmla="*/ 483664 w 608982"/>
              <a:gd name="connsiteY80" fmla="*/ 299197 h 569110"/>
              <a:gd name="connsiteX81" fmla="*/ 484644 w 608982"/>
              <a:gd name="connsiteY81" fmla="*/ 299197 h 569110"/>
              <a:gd name="connsiteX82" fmla="*/ 485623 w 608982"/>
              <a:gd name="connsiteY82" fmla="*/ 299197 h 569110"/>
              <a:gd name="connsiteX83" fmla="*/ 485738 w 608982"/>
              <a:gd name="connsiteY83" fmla="*/ 299197 h 569110"/>
              <a:gd name="connsiteX84" fmla="*/ 485796 w 608982"/>
              <a:gd name="connsiteY84" fmla="*/ 299197 h 569110"/>
              <a:gd name="connsiteX85" fmla="*/ 538506 w 608982"/>
              <a:gd name="connsiteY85" fmla="*/ 351853 h 569110"/>
              <a:gd name="connsiteX86" fmla="*/ 537815 w 608982"/>
              <a:gd name="connsiteY86" fmla="*/ 371419 h 569110"/>
              <a:gd name="connsiteX87" fmla="*/ 549452 w 608982"/>
              <a:gd name="connsiteY87" fmla="*/ 382756 h 569110"/>
              <a:gd name="connsiteX88" fmla="*/ 535050 w 608982"/>
              <a:gd name="connsiteY88" fmla="*/ 406869 h 569110"/>
              <a:gd name="connsiteX89" fmla="*/ 512007 w 608982"/>
              <a:gd name="connsiteY89" fmla="*/ 443872 h 569110"/>
              <a:gd name="connsiteX90" fmla="*/ 485623 w 608982"/>
              <a:gd name="connsiteY90" fmla="*/ 456417 h 569110"/>
              <a:gd name="connsiteX91" fmla="*/ 484586 w 608982"/>
              <a:gd name="connsiteY91" fmla="*/ 456417 h 569110"/>
              <a:gd name="connsiteX92" fmla="*/ 483492 w 608982"/>
              <a:gd name="connsiteY92" fmla="*/ 456417 h 569110"/>
              <a:gd name="connsiteX93" fmla="*/ 456992 w 608982"/>
              <a:gd name="connsiteY93" fmla="*/ 443757 h 569110"/>
              <a:gd name="connsiteX94" fmla="*/ 434122 w 608982"/>
              <a:gd name="connsiteY94" fmla="*/ 406869 h 569110"/>
              <a:gd name="connsiteX95" fmla="*/ 419663 w 608982"/>
              <a:gd name="connsiteY95" fmla="*/ 382756 h 569110"/>
              <a:gd name="connsiteX96" fmla="*/ 431472 w 608982"/>
              <a:gd name="connsiteY96" fmla="*/ 371419 h 569110"/>
              <a:gd name="connsiteX97" fmla="*/ 430781 w 608982"/>
              <a:gd name="connsiteY97" fmla="*/ 351853 h 569110"/>
              <a:gd name="connsiteX98" fmla="*/ 483492 w 608982"/>
              <a:gd name="connsiteY98" fmla="*/ 299197 h 569110"/>
              <a:gd name="connsiteX99" fmla="*/ 123248 w 608982"/>
              <a:gd name="connsiteY99" fmla="*/ 299197 h 569110"/>
              <a:gd name="connsiteX100" fmla="*/ 123305 w 608982"/>
              <a:gd name="connsiteY100" fmla="*/ 299197 h 569110"/>
              <a:gd name="connsiteX101" fmla="*/ 123363 w 608982"/>
              <a:gd name="connsiteY101" fmla="*/ 299197 h 569110"/>
              <a:gd name="connsiteX102" fmla="*/ 124400 w 608982"/>
              <a:gd name="connsiteY102" fmla="*/ 299197 h 569110"/>
              <a:gd name="connsiteX103" fmla="*/ 125379 w 608982"/>
              <a:gd name="connsiteY103" fmla="*/ 299197 h 569110"/>
              <a:gd name="connsiteX104" fmla="*/ 125437 w 608982"/>
              <a:gd name="connsiteY104" fmla="*/ 299197 h 569110"/>
              <a:gd name="connsiteX105" fmla="*/ 125552 w 608982"/>
              <a:gd name="connsiteY105" fmla="*/ 299197 h 569110"/>
              <a:gd name="connsiteX106" fmla="*/ 178210 w 608982"/>
              <a:gd name="connsiteY106" fmla="*/ 351853 h 569110"/>
              <a:gd name="connsiteX107" fmla="*/ 177519 w 608982"/>
              <a:gd name="connsiteY107" fmla="*/ 371419 h 569110"/>
              <a:gd name="connsiteX108" fmla="*/ 189214 w 608982"/>
              <a:gd name="connsiteY108" fmla="*/ 382756 h 569110"/>
              <a:gd name="connsiteX109" fmla="*/ 174753 w 608982"/>
              <a:gd name="connsiteY109" fmla="*/ 406869 h 569110"/>
              <a:gd name="connsiteX110" fmla="*/ 151708 w 608982"/>
              <a:gd name="connsiteY110" fmla="*/ 443872 h 569110"/>
              <a:gd name="connsiteX111" fmla="*/ 125379 w 608982"/>
              <a:gd name="connsiteY111" fmla="*/ 456417 h 569110"/>
              <a:gd name="connsiteX112" fmla="*/ 124285 w 608982"/>
              <a:gd name="connsiteY112" fmla="*/ 456417 h 569110"/>
              <a:gd name="connsiteX113" fmla="*/ 123248 w 608982"/>
              <a:gd name="connsiteY113" fmla="*/ 456417 h 569110"/>
              <a:gd name="connsiteX114" fmla="*/ 96746 w 608982"/>
              <a:gd name="connsiteY114" fmla="*/ 443757 h 569110"/>
              <a:gd name="connsiteX115" fmla="*/ 73816 w 608982"/>
              <a:gd name="connsiteY115" fmla="*/ 406869 h 569110"/>
              <a:gd name="connsiteX116" fmla="*/ 59413 w 608982"/>
              <a:gd name="connsiteY116" fmla="*/ 382756 h 569110"/>
              <a:gd name="connsiteX117" fmla="*/ 71224 w 608982"/>
              <a:gd name="connsiteY117" fmla="*/ 371419 h 569110"/>
              <a:gd name="connsiteX118" fmla="*/ 70532 w 608982"/>
              <a:gd name="connsiteY118" fmla="*/ 351853 h 569110"/>
              <a:gd name="connsiteX119" fmla="*/ 123248 w 608982"/>
              <a:gd name="connsiteY119" fmla="*/ 299197 h 569110"/>
              <a:gd name="connsiteX120" fmla="*/ 287844 w 608982"/>
              <a:gd name="connsiteY120" fmla="*/ 298209 h 569110"/>
              <a:gd name="connsiteX121" fmla="*/ 322417 w 608982"/>
              <a:gd name="connsiteY121" fmla="*/ 298209 h 569110"/>
              <a:gd name="connsiteX122" fmla="*/ 322417 w 608982"/>
              <a:gd name="connsiteY122" fmla="*/ 385281 h 569110"/>
              <a:gd name="connsiteX123" fmla="*/ 379289 w 608982"/>
              <a:gd name="connsiteY123" fmla="*/ 442045 h 569110"/>
              <a:gd name="connsiteX124" fmla="*/ 354858 w 608982"/>
              <a:gd name="connsiteY124" fmla="*/ 466487 h 569110"/>
              <a:gd name="connsiteX125" fmla="*/ 305130 w 608982"/>
              <a:gd name="connsiteY125" fmla="*/ 416912 h 569110"/>
              <a:gd name="connsiteX126" fmla="*/ 254193 w 608982"/>
              <a:gd name="connsiteY126" fmla="*/ 467637 h 569110"/>
              <a:gd name="connsiteX127" fmla="*/ 229761 w 608982"/>
              <a:gd name="connsiteY127" fmla="*/ 443252 h 569110"/>
              <a:gd name="connsiteX128" fmla="*/ 287844 w 608982"/>
              <a:gd name="connsiteY128" fmla="*/ 385281 h 569110"/>
              <a:gd name="connsiteX129" fmla="*/ 265022 w 608982"/>
              <a:gd name="connsiteY129" fmla="*/ 166393 h 569110"/>
              <a:gd name="connsiteX130" fmla="*/ 288933 w 608982"/>
              <a:gd name="connsiteY130" fmla="*/ 237201 h 569110"/>
              <a:gd name="connsiteX131" fmla="*/ 291295 w 608982"/>
              <a:gd name="connsiteY131" fmla="*/ 186180 h 569110"/>
              <a:gd name="connsiteX132" fmla="*/ 289279 w 608982"/>
              <a:gd name="connsiteY132" fmla="*/ 182269 h 569110"/>
              <a:gd name="connsiteX133" fmla="*/ 281616 w 608982"/>
              <a:gd name="connsiteY133" fmla="*/ 167083 h 569110"/>
              <a:gd name="connsiteX134" fmla="*/ 304374 w 608982"/>
              <a:gd name="connsiteY134" fmla="*/ 174273 h 569110"/>
              <a:gd name="connsiteX135" fmla="*/ 327536 w 608982"/>
              <a:gd name="connsiteY135" fmla="*/ 166796 h 569110"/>
              <a:gd name="connsiteX136" fmla="*/ 319642 w 608982"/>
              <a:gd name="connsiteY136" fmla="*/ 182326 h 569110"/>
              <a:gd name="connsiteX137" fmla="*/ 317626 w 608982"/>
              <a:gd name="connsiteY137" fmla="*/ 186238 h 569110"/>
              <a:gd name="connsiteX138" fmla="*/ 320046 w 608982"/>
              <a:gd name="connsiteY138" fmla="*/ 237259 h 569110"/>
              <a:gd name="connsiteX139" fmla="*/ 343899 w 608982"/>
              <a:gd name="connsiteY139" fmla="*/ 166450 h 569110"/>
              <a:gd name="connsiteX140" fmla="*/ 376510 w 608982"/>
              <a:gd name="connsiteY140" fmla="*/ 178875 h 569110"/>
              <a:gd name="connsiteX141" fmla="*/ 404454 w 608982"/>
              <a:gd name="connsiteY141" fmla="*/ 190552 h 569110"/>
              <a:gd name="connsiteX142" fmla="*/ 405145 w 608982"/>
              <a:gd name="connsiteY142" fmla="*/ 190839 h 569110"/>
              <a:gd name="connsiteX143" fmla="*/ 406355 w 608982"/>
              <a:gd name="connsiteY143" fmla="*/ 191530 h 569110"/>
              <a:gd name="connsiteX144" fmla="*/ 414421 w 608982"/>
              <a:gd name="connsiteY144" fmla="*/ 200445 h 569110"/>
              <a:gd name="connsiteX145" fmla="*/ 414421 w 608982"/>
              <a:gd name="connsiteY145" fmla="*/ 200503 h 569110"/>
              <a:gd name="connsiteX146" fmla="*/ 415919 w 608982"/>
              <a:gd name="connsiteY146" fmla="*/ 204817 h 569110"/>
              <a:gd name="connsiteX147" fmla="*/ 427731 w 608982"/>
              <a:gd name="connsiteY147" fmla="*/ 242954 h 569110"/>
              <a:gd name="connsiteX148" fmla="*/ 428595 w 608982"/>
              <a:gd name="connsiteY148" fmla="*/ 246290 h 569110"/>
              <a:gd name="connsiteX149" fmla="*/ 428710 w 608982"/>
              <a:gd name="connsiteY149" fmla="*/ 249396 h 569110"/>
              <a:gd name="connsiteX150" fmla="*/ 408371 w 608982"/>
              <a:gd name="connsiteY150" fmla="*/ 269701 h 569110"/>
              <a:gd name="connsiteX151" fmla="*/ 388955 w 608982"/>
              <a:gd name="connsiteY151" fmla="*/ 269701 h 569110"/>
              <a:gd name="connsiteX152" fmla="*/ 305526 w 608982"/>
              <a:gd name="connsiteY152" fmla="*/ 269701 h 569110"/>
              <a:gd name="connsiteX153" fmla="*/ 304432 w 608982"/>
              <a:gd name="connsiteY153" fmla="*/ 269701 h 569110"/>
              <a:gd name="connsiteX154" fmla="*/ 303337 w 608982"/>
              <a:gd name="connsiteY154" fmla="*/ 269701 h 569110"/>
              <a:gd name="connsiteX155" fmla="*/ 219908 w 608982"/>
              <a:gd name="connsiteY155" fmla="*/ 269701 h 569110"/>
              <a:gd name="connsiteX156" fmla="*/ 200491 w 608982"/>
              <a:gd name="connsiteY156" fmla="*/ 269701 h 569110"/>
              <a:gd name="connsiteX157" fmla="*/ 180153 w 608982"/>
              <a:gd name="connsiteY157" fmla="*/ 249396 h 569110"/>
              <a:gd name="connsiteX158" fmla="*/ 180383 w 608982"/>
              <a:gd name="connsiteY158" fmla="*/ 246232 h 569110"/>
              <a:gd name="connsiteX159" fmla="*/ 181190 w 608982"/>
              <a:gd name="connsiteY159" fmla="*/ 242839 h 569110"/>
              <a:gd name="connsiteX160" fmla="*/ 193059 w 608982"/>
              <a:gd name="connsiteY160" fmla="*/ 204760 h 569110"/>
              <a:gd name="connsiteX161" fmla="*/ 194499 w 608982"/>
              <a:gd name="connsiteY161" fmla="*/ 200445 h 569110"/>
              <a:gd name="connsiteX162" fmla="*/ 194499 w 608982"/>
              <a:gd name="connsiteY162" fmla="*/ 200388 h 569110"/>
              <a:gd name="connsiteX163" fmla="*/ 202565 w 608982"/>
              <a:gd name="connsiteY163" fmla="*/ 191472 h 569110"/>
              <a:gd name="connsiteX164" fmla="*/ 203775 w 608982"/>
              <a:gd name="connsiteY164" fmla="*/ 190782 h 569110"/>
              <a:gd name="connsiteX165" fmla="*/ 204467 w 608982"/>
              <a:gd name="connsiteY165" fmla="*/ 190494 h 569110"/>
              <a:gd name="connsiteX166" fmla="*/ 232469 w 608982"/>
              <a:gd name="connsiteY166" fmla="*/ 178818 h 569110"/>
              <a:gd name="connsiteX167" fmla="*/ 265022 w 608982"/>
              <a:gd name="connsiteY167" fmla="*/ 166393 h 569110"/>
              <a:gd name="connsiteX168" fmla="*/ 303344 w 608982"/>
              <a:gd name="connsiteY168" fmla="*/ 0 h 569110"/>
              <a:gd name="connsiteX169" fmla="*/ 303459 w 608982"/>
              <a:gd name="connsiteY169" fmla="*/ 0 h 569110"/>
              <a:gd name="connsiteX170" fmla="*/ 303517 w 608982"/>
              <a:gd name="connsiteY170" fmla="*/ 0 h 569110"/>
              <a:gd name="connsiteX171" fmla="*/ 304496 w 608982"/>
              <a:gd name="connsiteY171" fmla="*/ 0 h 569110"/>
              <a:gd name="connsiteX172" fmla="*/ 305533 w 608982"/>
              <a:gd name="connsiteY172" fmla="*/ 0 h 569110"/>
              <a:gd name="connsiteX173" fmla="*/ 305591 w 608982"/>
              <a:gd name="connsiteY173" fmla="*/ 0 h 569110"/>
              <a:gd name="connsiteX174" fmla="*/ 305648 w 608982"/>
              <a:gd name="connsiteY174" fmla="*/ 0 h 569110"/>
              <a:gd name="connsiteX175" fmla="*/ 358364 w 608982"/>
              <a:gd name="connsiteY175" fmla="*/ 52656 h 569110"/>
              <a:gd name="connsiteX176" fmla="*/ 357672 w 608982"/>
              <a:gd name="connsiteY176" fmla="*/ 72222 h 569110"/>
              <a:gd name="connsiteX177" fmla="*/ 369368 w 608982"/>
              <a:gd name="connsiteY177" fmla="*/ 83559 h 569110"/>
              <a:gd name="connsiteX178" fmla="*/ 354907 w 608982"/>
              <a:gd name="connsiteY178" fmla="*/ 107671 h 569110"/>
              <a:gd name="connsiteX179" fmla="*/ 331862 w 608982"/>
              <a:gd name="connsiteY179" fmla="*/ 144617 h 569110"/>
              <a:gd name="connsiteX180" fmla="*/ 305533 w 608982"/>
              <a:gd name="connsiteY180" fmla="*/ 157220 h 569110"/>
              <a:gd name="connsiteX181" fmla="*/ 304438 w 608982"/>
              <a:gd name="connsiteY181" fmla="*/ 157220 h 569110"/>
              <a:gd name="connsiteX182" fmla="*/ 303344 w 608982"/>
              <a:gd name="connsiteY182" fmla="*/ 157220 h 569110"/>
              <a:gd name="connsiteX183" fmla="*/ 276842 w 608982"/>
              <a:gd name="connsiteY183" fmla="*/ 144559 h 569110"/>
              <a:gd name="connsiteX184" fmla="*/ 253970 w 608982"/>
              <a:gd name="connsiteY184" fmla="*/ 107671 h 569110"/>
              <a:gd name="connsiteX185" fmla="*/ 239509 w 608982"/>
              <a:gd name="connsiteY185" fmla="*/ 83559 h 569110"/>
              <a:gd name="connsiteX186" fmla="*/ 251377 w 608982"/>
              <a:gd name="connsiteY186" fmla="*/ 72222 h 569110"/>
              <a:gd name="connsiteX187" fmla="*/ 250686 w 608982"/>
              <a:gd name="connsiteY187" fmla="*/ 52656 h 569110"/>
              <a:gd name="connsiteX188" fmla="*/ 303344 w 608982"/>
              <a:gd name="connsiteY188" fmla="*/ 0 h 56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608982" h="569110">
                <a:moveTo>
                  <a:pt x="445247" y="465732"/>
                </a:moveTo>
                <a:cubicBezTo>
                  <a:pt x="447264" y="474015"/>
                  <a:pt x="466162" y="528890"/>
                  <a:pt x="469158" y="536483"/>
                </a:cubicBezTo>
                <a:lnTo>
                  <a:pt x="471520" y="485519"/>
                </a:lnTo>
                <a:cubicBezTo>
                  <a:pt x="470656" y="484254"/>
                  <a:pt x="470137" y="482873"/>
                  <a:pt x="469504" y="481608"/>
                </a:cubicBezTo>
                <a:lnTo>
                  <a:pt x="461841" y="466422"/>
                </a:lnTo>
                <a:cubicBezTo>
                  <a:pt x="467372" y="470851"/>
                  <a:pt x="475496" y="473612"/>
                  <a:pt x="484599" y="473612"/>
                </a:cubicBezTo>
                <a:cubicBezTo>
                  <a:pt x="493875" y="473612"/>
                  <a:pt x="502230" y="470679"/>
                  <a:pt x="507761" y="466077"/>
                </a:cubicBezTo>
                <a:lnTo>
                  <a:pt x="499867" y="481665"/>
                </a:lnTo>
                <a:cubicBezTo>
                  <a:pt x="499234" y="482988"/>
                  <a:pt x="498657" y="484369"/>
                  <a:pt x="497851" y="485577"/>
                </a:cubicBezTo>
                <a:lnTo>
                  <a:pt x="500271" y="536598"/>
                </a:lnTo>
                <a:cubicBezTo>
                  <a:pt x="503267" y="528890"/>
                  <a:pt x="522165" y="474073"/>
                  <a:pt x="524124" y="465790"/>
                </a:cubicBezTo>
                <a:cubicBezTo>
                  <a:pt x="535301" y="469759"/>
                  <a:pt x="546191" y="473670"/>
                  <a:pt x="556735" y="478214"/>
                </a:cubicBezTo>
                <a:cubicBezTo>
                  <a:pt x="556735" y="478214"/>
                  <a:pt x="577822" y="486670"/>
                  <a:pt x="584679" y="489891"/>
                </a:cubicBezTo>
                <a:cubicBezTo>
                  <a:pt x="584909" y="489948"/>
                  <a:pt x="585139" y="490006"/>
                  <a:pt x="585370" y="490179"/>
                </a:cubicBezTo>
                <a:cubicBezTo>
                  <a:pt x="586004" y="490466"/>
                  <a:pt x="586349" y="490696"/>
                  <a:pt x="586580" y="490869"/>
                </a:cubicBezTo>
                <a:cubicBezTo>
                  <a:pt x="590152" y="492940"/>
                  <a:pt x="592918" y="496103"/>
                  <a:pt x="594646" y="499785"/>
                </a:cubicBezTo>
                <a:lnTo>
                  <a:pt x="594646" y="499842"/>
                </a:lnTo>
                <a:cubicBezTo>
                  <a:pt x="595338" y="501223"/>
                  <a:pt x="595798" y="502661"/>
                  <a:pt x="596144" y="504156"/>
                </a:cubicBezTo>
                <a:cubicBezTo>
                  <a:pt x="598967" y="512727"/>
                  <a:pt x="605190" y="531766"/>
                  <a:pt x="607956" y="542235"/>
                </a:cubicBezTo>
                <a:cubicBezTo>
                  <a:pt x="608359" y="543328"/>
                  <a:pt x="608647" y="544479"/>
                  <a:pt x="608820" y="545629"/>
                </a:cubicBezTo>
                <a:cubicBezTo>
                  <a:pt x="608935" y="546607"/>
                  <a:pt x="609050" y="547700"/>
                  <a:pt x="608935" y="548678"/>
                </a:cubicBezTo>
                <a:cubicBezTo>
                  <a:pt x="608935" y="559894"/>
                  <a:pt x="599832" y="569040"/>
                  <a:pt x="588596" y="569040"/>
                </a:cubicBezTo>
                <a:lnTo>
                  <a:pt x="569180" y="569040"/>
                </a:lnTo>
                <a:lnTo>
                  <a:pt x="485751" y="569040"/>
                </a:lnTo>
                <a:lnTo>
                  <a:pt x="484657" y="569040"/>
                </a:lnTo>
                <a:lnTo>
                  <a:pt x="483562" y="569040"/>
                </a:lnTo>
                <a:lnTo>
                  <a:pt x="400134" y="569040"/>
                </a:lnTo>
                <a:lnTo>
                  <a:pt x="380717" y="569040"/>
                </a:lnTo>
                <a:cubicBezTo>
                  <a:pt x="369482" y="569040"/>
                  <a:pt x="360378" y="559894"/>
                  <a:pt x="360378" y="548678"/>
                </a:cubicBezTo>
                <a:cubicBezTo>
                  <a:pt x="360378" y="547642"/>
                  <a:pt x="360436" y="546549"/>
                  <a:pt x="360609" y="545571"/>
                </a:cubicBezTo>
                <a:cubicBezTo>
                  <a:pt x="360839" y="544421"/>
                  <a:pt x="361070" y="543271"/>
                  <a:pt x="361415" y="542178"/>
                </a:cubicBezTo>
                <a:cubicBezTo>
                  <a:pt x="364181" y="531651"/>
                  <a:pt x="370403" y="512554"/>
                  <a:pt x="373284" y="504041"/>
                </a:cubicBezTo>
                <a:cubicBezTo>
                  <a:pt x="373630" y="502546"/>
                  <a:pt x="374091" y="501165"/>
                  <a:pt x="374725" y="499785"/>
                </a:cubicBezTo>
                <a:lnTo>
                  <a:pt x="374725" y="499670"/>
                </a:lnTo>
                <a:cubicBezTo>
                  <a:pt x="376511" y="495988"/>
                  <a:pt x="379276" y="492882"/>
                  <a:pt x="382791" y="490811"/>
                </a:cubicBezTo>
                <a:cubicBezTo>
                  <a:pt x="383021" y="490639"/>
                  <a:pt x="383425" y="490409"/>
                  <a:pt x="384001" y="490121"/>
                </a:cubicBezTo>
                <a:cubicBezTo>
                  <a:pt x="384231" y="490006"/>
                  <a:pt x="384462" y="489891"/>
                  <a:pt x="384692" y="489776"/>
                </a:cubicBezTo>
                <a:cubicBezTo>
                  <a:pt x="391606" y="486555"/>
                  <a:pt x="412694" y="478157"/>
                  <a:pt x="412694" y="478157"/>
                </a:cubicBezTo>
                <a:cubicBezTo>
                  <a:pt x="423180" y="473555"/>
                  <a:pt x="434127" y="469644"/>
                  <a:pt x="445247" y="465732"/>
                </a:cubicBezTo>
                <a:close/>
                <a:moveTo>
                  <a:pt x="84869" y="465732"/>
                </a:moveTo>
                <a:cubicBezTo>
                  <a:pt x="86885" y="474016"/>
                  <a:pt x="105783" y="528898"/>
                  <a:pt x="108779" y="536492"/>
                </a:cubicBezTo>
                <a:lnTo>
                  <a:pt x="111142" y="485522"/>
                </a:lnTo>
                <a:cubicBezTo>
                  <a:pt x="110335" y="484256"/>
                  <a:pt x="109759" y="482875"/>
                  <a:pt x="109183" y="481610"/>
                </a:cubicBezTo>
                <a:lnTo>
                  <a:pt x="101462" y="466422"/>
                </a:lnTo>
                <a:cubicBezTo>
                  <a:pt x="106993" y="470852"/>
                  <a:pt x="115175" y="473613"/>
                  <a:pt x="124221" y="473613"/>
                </a:cubicBezTo>
                <a:cubicBezTo>
                  <a:pt x="133497" y="473613"/>
                  <a:pt x="141909" y="470679"/>
                  <a:pt x="147440" y="466077"/>
                </a:cubicBezTo>
                <a:lnTo>
                  <a:pt x="139489" y="481667"/>
                </a:lnTo>
                <a:cubicBezTo>
                  <a:pt x="138913" y="482990"/>
                  <a:pt x="138279" y="484371"/>
                  <a:pt x="137530" y="485579"/>
                </a:cubicBezTo>
                <a:lnTo>
                  <a:pt x="139892" y="536607"/>
                </a:lnTo>
                <a:cubicBezTo>
                  <a:pt x="142888" y="528898"/>
                  <a:pt x="161786" y="474074"/>
                  <a:pt x="163803" y="465790"/>
                </a:cubicBezTo>
                <a:cubicBezTo>
                  <a:pt x="174923" y="469759"/>
                  <a:pt x="185812" y="473671"/>
                  <a:pt x="196356" y="478216"/>
                </a:cubicBezTo>
                <a:cubicBezTo>
                  <a:pt x="196356" y="478216"/>
                  <a:pt x="217501" y="486672"/>
                  <a:pt x="224300" y="489894"/>
                </a:cubicBezTo>
                <a:cubicBezTo>
                  <a:pt x="224531" y="489951"/>
                  <a:pt x="224761" y="490009"/>
                  <a:pt x="224991" y="490182"/>
                </a:cubicBezTo>
                <a:cubicBezTo>
                  <a:pt x="225625" y="490469"/>
                  <a:pt x="226029" y="490699"/>
                  <a:pt x="226259" y="490872"/>
                </a:cubicBezTo>
                <a:cubicBezTo>
                  <a:pt x="229774" y="492943"/>
                  <a:pt x="232540" y="496107"/>
                  <a:pt x="234326" y="499789"/>
                </a:cubicBezTo>
                <a:lnTo>
                  <a:pt x="234326" y="499846"/>
                </a:lnTo>
                <a:cubicBezTo>
                  <a:pt x="235017" y="501227"/>
                  <a:pt x="235478" y="502665"/>
                  <a:pt x="235766" y="504161"/>
                </a:cubicBezTo>
                <a:cubicBezTo>
                  <a:pt x="238589" y="512733"/>
                  <a:pt x="244812" y="531774"/>
                  <a:pt x="247578" y="542244"/>
                </a:cubicBezTo>
                <a:cubicBezTo>
                  <a:pt x="247981" y="543337"/>
                  <a:pt x="248269" y="544488"/>
                  <a:pt x="248442" y="545639"/>
                </a:cubicBezTo>
                <a:cubicBezTo>
                  <a:pt x="248615" y="546617"/>
                  <a:pt x="248672" y="547710"/>
                  <a:pt x="248615" y="548803"/>
                </a:cubicBezTo>
                <a:cubicBezTo>
                  <a:pt x="248615" y="559963"/>
                  <a:pt x="239454" y="569110"/>
                  <a:pt x="228218" y="569110"/>
                </a:cubicBezTo>
                <a:lnTo>
                  <a:pt x="208801" y="569110"/>
                </a:lnTo>
                <a:lnTo>
                  <a:pt x="125373" y="569110"/>
                </a:lnTo>
                <a:lnTo>
                  <a:pt x="124278" y="569110"/>
                </a:lnTo>
                <a:lnTo>
                  <a:pt x="123241" y="569110"/>
                </a:lnTo>
                <a:lnTo>
                  <a:pt x="39813" y="569110"/>
                </a:lnTo>
                <a:lnTo>
                  <a:pt x="20338" y="569110"/>
                </a:lnTo>
                <a:cubicBezTo>
                  <a:pt x="9161" y="569110"/>
                  <a:pt x="0" y="559963"/>
                  <a:pt x="0" y="548803"/>
                </a:cubicBezTo>
                <a:cubicBezTo>
                  <a:pt x="0" y="547710"/>
                  <a:pt x="57" y="546617"/>
                  <a:pt x="230" y="545639"/>
                </a:cubicBezTo>
                <a:cubicBezTo>
                  <a:pt x="461" y="544488"/>
                  <a:pt x="691" y="543337"/>
                  <a:pt x="1094" y="542244"/>
                </a:cubicBezTo>
                <a:cubicBezTo>
                  <a:pt x="3860" y="531774"/>
                  <a:pt x="10083" y="512733"/>
                  <a:pt x="12906" y="504046"/>
                </a:cubicBezTo>
                <a:cubicBezTo>
                  <a:pt x="13309" y="502550"/>
                  <a:pt x="13770" y="501169"/>
                  <a:pt x="14346" y="499789"/>
                </a:cubicBezTo>
                <a:lnTo>
                  <a:pt x="14346" y="499674"/>
                </a:lnTo>
                <a:cubicBezTo>
                  <a:pt x="16132" y="495992"/>
                  <a:pt x="18898" y="492885"/>
                  <a:pt x="22412" y="490814"/>
                </a:cubicBezTo>
                <a:cubicBezTo>
                  <a:pt x="22643" y="490642"/>
                  <a:pt x="23046" y="490412"/>
                  <a:pt x="23680" y="490124"/>
                </a:cubicBezTo>
                <a:cubicBezTo>
                  <a:pt x="23911" y="490009"/>
                  <a:pt x="24141" y="489894"/>
                  <a:pt x="24371" y="489779"/>
                </a:cubicBezTo>
                <a:cubicBezTo>
                  <a:pt x="31285" y="486557"/>
                  <a:pt x="52315" y="478158"/>
                  <a:pt x="52315" y="478158"/>
                </a:cubicBezTo>
                <a:cubicBezTo>
                  <a:pt x="62859" y="473556"/>
                  <a:pt x="73749" y="469644"/>
                  <a:pt x="84869" y="465732"/>
                </a:cubicBezTo>
                <a:close/>
                <a:moveTo>
                  <a:pt x="483492" y="299197"/>
                </a:moveTo>
                <a:lnTo>
                  <a:pt x="483549" y="299197"/>
                </a:lnTo>
                <a:lnTo>
                  <a:pt x="483664" y="299197"/>
                </a:lnTo>
                <a:lnTo>
                  <a:pt x="484644" y="299197"/>
                </a:lnTo>
                <a:lnTo>
                  <a:pt x="485623" y="299197"/>
                </a:lnTo>
                <a:lnTo>
                  <a:pt x="485738" y="299197"/>
                </a:lnTo>
                <a:lnTo>
                  <a:pt x="485796" y="299197"/>
                </a:lnTo>
                <a:cubicBezTo>
                  <a:pt x="514887" y="299197"/>
                  <a:pt x="538506" y="322792"/>
                  <a:pt x="538506" y="351853"/>
                </a:cubicBezTo>
                <a:cubicBezTo>
                  <a:pt x="538506" y="354846"/>
                  <a:pt x="537815" y="367794"/>
                  <a:pt x="537815" y="371419"/>
                </a:cubicBezTo>
                <a:cubicBezTo>
                  <a:pt x="539082" y="371477"/>
                  <a:pt x="550834" y="368657"/>
                  <a:pt x="549452" y="382756"/>
                </a:cubicBezTo>
                <a:cubicBezTo>
                  <a:pt x="546802" y="412681"/>
                  <a:pt x="535338" y="406869"/>
                  <a:pt x="535050" y="406869"/>
                </a:cubicBezTo>
                <a:cubicBezTo>
                  <a:pt x="529347" y="424996"/>
                  <a:pt x="520591" y="436563"/>
                  <a:pt x="512007" y="443872"/>
                </a:cubicBezTo>
                <a:cubicBezTo>
                  <a:pt x="498700" y="455209"/>
                  <a:pt x="485853" y="456417"/>
                  <a:pt x="485623" y="456417"/>
                </a:cubicBezTo>
                <a:lnTo>
                  <a:pt x="484586" y="456417"/>
                </a:lnTo>
                <a:lnTo>
                  <a:pt x="483492" y="456417"/>
                </a:lnTo>
                <a:cubicBezTo>
                  <a:pt x="483261" y="456417"/>
                  <a:pt x="470357" y="455209"/>
                  <a:pt x="456992" y="443757"/>
                </a:cubicBezTo>
                <a:cubicBezTo>
                  <a:pt x="448467" y="436391"/>
                  <a:pt x="439710" y="424881"/>
                  <a:pt x="434122" y="406869"/>
                </a:cubicBezTo>
                <a:cubicBezTo>
                  <a:pt x="433777" y="406869"/>
                  <a:pt x="422371" y="412681"/>
                  <a:pt x="419663" y="382756"/>
                </a:cubicBezTo>
                <a:cubicBezTo>
                  <a:pt x="418453" y="368657"/>
                  <a:pt x="430205" y="371477"/>
                  <a:pt x="431472" y="371419"/>
                </a:cubicBezTo>
                <a:cubicBezTo>
                  <a:pt x="431472" y="367909"/>
                  <a:pt x="430781" y="354846"/>
                  <a:pt x="430781" y="351853"/>
                </a:cubicBezTo>
                <a:cubicBezTo>
                  <a:pt x="430781" y="322792"/>
                  <a:pt x="454400" y="299197"/>
                  <a:pt x="483492" y="299197"/>
                </a:cubicBezTo>
                <a:close/>
                <a:moveTo>
                  <a:pt x="123248" y="299197"/>
                </a:moveTo>
                <a:lnTo>
                  <a:pt x="123305" y="299197"/>
                </a:lnTo>
                <a:lnTo>
                  <a:pt x="123363" y="299197"/>
                </a:lnTo>
                <a:lnTo>
                  <a:pt x="124400" y="299197"/>
                </a:lnTo>
                <a:lnTo>
                  <a:pt x="125379" y="299197"/>
                </a:lnTo>
                <a:lnTo>
                  <a:pt x="125437" y="299197"/>
                </a:lnTo>
                <a:lnTo>
                  <a:pt x="125552" y="299197"/>
                </a:lnTo>
                <a:cubicBezTo>
                  <a:pt x="154647" y="299197"/>
                  <a:pt x="178210" y="322792"/>
                  <a:pt x="178210" y="351853"/>
                </a:cubicBezTo>
                <a:cubicBezTo>
                  <a:pt x="178210" y="354846"/>
                  <a:pt x="177519" y="367794"/>
                  <a:pt x="177519" y="371419"/>
                </a:cubicBezTo>
                <a:cubicBezTo>
                  <a:pt x="178786" y="371477"/>
                  <a:pt x="190597" y="368657"/>
                  <a:pt x="189214" y="382756"/>
                </a:cubicBezTo>
                <a:cubicBezTo>
                  <a:pt x="186506" y="412681"/>
                  <a:pt x="175099" y="406869"/>
                  <a:pt x="174753" y="406869"/>
                </a:cubicBezTo>
                <a:cubicBezTo>
                  <a:pt x="169107" y="424996"/>
                  <a:pt x="160350" y="436563"/>
                  <a:pt x="151708" y="443872"/>
                </a:cubicBezTo>
                <a:cubicBezTo>
                  <a:pt x="138457" y="455209"/>
                  <a:pt x="125610" y="456417"/>
                  <a:pt x="125379" y="456417"/>
                </a:cubicBezTo>
                <a:lnTo>
                  <a:pt x="124285" y="456417"/>
                </a:lnTo>
                <a:lnTo>
                  <a:pt x="123248" y="456417"/>
                </a:lnTo>
                <a:cubicBezTo>
                  <a:pt x="123017" y="456417"/>
                  <a:pt x="110112" y="455209"/>
                  <a:pt x="96746" y="443757"/>
                </a:cubicBezTo>
                <a:cubicBezTo>
                  <a:pt x="88219" y="436391"/>
                  <a:pt x="79462" y="424881"/>
                  <a:pt x="73816" y="406869"/>
                </a:cubicBezTo>
                <a:cubicBezTo>
                  <a:pt x="73528" y="406869"/>
                  <a:pt x="62063" y="412681"/>
                  <a:pt x="59413" y="382756"/>
                </a:cubicBezTo>
                <a:cubicBezTo>
                  <a:pt x="58146" y="368657"/>
                  <a:pt x="69899" y="371477"/>
                  <a:pt x="71224" y="371419"/>
                </a:cubicBezTo>
                <a:cubicBezTo>
                  <a:pt x="71224" y="367909"/>
                  <a:pt x="70532" y="354846"/>
                  <a:pt x="70532" y="351853"/>
                </a:cubicBezTo>
                <a:cubicBezTo>
                  <a:pt x="70532" y="322792"/>
                  <a:pt x="94096" y="299197"/>
                  <a:pt x="123248" y="299197"/>
                </a:cubicBezTo>
                <a:close/>
                <a:moveTo>
                  <a:pt x="287844" y="298209"/>
                </a:moveTo>
                <a:lnTo>
                  <a:pt x="322417" y="298209"/>
                </a:lnTo>
                <a:lnTo>
                  <a:pt x="322417" y="385281"/>
                </a:lnTo>
                <a:lnTo>
                  <a:pt x="379289" y="442045"/>
                </a:lnTo>
                <a:lnTo>
                  <a:pt x="354858" y="466487"/>
                </a:lnTo>
                <a:lnTo>
                  <a:pt x="305130" y="416912"/>
                </a:lnTo>
                <a:lnTo>
                  <a:pt x="254193" y="467637"/>
                </a:lnTo>
                <a:lnTo>
                  <a:pt x="229761" y="443252"/>
                </a:lnTo>
                <a:lnTo>
                  <a:pt x="287844" y="385281"/>
                </a:lnTo>
                <a:close/>
                <a:moveTo>
                  <a:pt x="265022" y="166393"/>
                </a:moveTo>
                <a:cubicBezTo>
                  <a:pt x="267039" y="174676"/>
                  <a:pt x="285937" y="229609"/>
                  <a:pt x="288933" y="237201"/>
                </a:cubicBezTo>
                <a:lnTo>
                  <a:pt x="291295" y="186180"/>
                </a:lnTo>
                <a:cubicBezTo>
                  <a:pt x="290431" y="184972"/>
                  <a:pt x="289912" y="183592"/>
                  <a:pt x="289279" y="182269"/>
                </a:cubicBezTo>
                <a:lnTo>
                  <a:pt x="281616" y="167083"/>
                </a:lnTo>
                <a:cubicBezTo>
                  <a:pt x="287147" y="171512"/>
                  <a:pt x="295271" y="174273"/>
                  <a:pt x="304374" y="174273"/>
                </a:cubicBezTo>
                <a:cubicBezTo>
                  <a:pt x="313650" y="174273"/>
                  <a:pt x="322005" y="171397"/>
                  <a:pt x="327536" y="166796"/>
                </a:cubicBezTo>
                <a:lnTo>
                  <a:pt x="319642" y="182326"/>
                </a:lnTo>
                <a:cubicBezTo>
                  <a:pt x="319009" y="183649"/>
                  <a:pt x="318432" y="185030"/>
                  <a:pt x="317626" y="186238"/>
                </a:cubicBezTo>
                <a:lnTo>
                  <a:pt x="320046" y="237259"/>
                </a:lnTo>
                <a:cubicBezTo>
                  <a:pt x="323042" y="229609"/>
                  <a:pt x="341940" y="174734"/>
                  <a:pt x="343899" y="166450"/>
                </a:cubicBezTo>
                <a:cubicBezTo>
                  <a:pt x="355076" y="170477"/>
                  <a:pt x="365966" y="174388"/>
                  <a:pt x="376510" y="178875"/>
                </a:cubicBezTo>
                <a:cubicBezTo>
                  <a:pt x="376510" y="178875"/>
                  <a:pt x="397597" y="187331"/>
                  <a:pt x="404454" y="190552"/>
                </a:cubicBezTo>
                <a:cubicBezTo>
                  <a:pt x="404684" y="190609"/>
                  <a:pt x="404914" y="190724"/>
                  <a:pt x="405145" y="190839"/>
                </a:cubicBezTo>
                <a:cubicBezTo>
                  <a:pt x="405779" y="191185"/>
                  <a:pt x="406124" y="191415"/>
                  <a:pt x="406355" y="191530"/>
                </a:cubicBezTo>
                <a:cubicBezTo>
                  <a:pt x="409927" y="193600"/>
                  <a:pt x="412693" y="196764"/>
                  <a:pt x="414421" y="200445"/>
                </a:cubicBezTo>
                <a:lnTo>
                  <a:pt x="414421" y="200503"/>
                </a:lnTo>
                <a:cubicBezTo>
                  <a:pt x="415113" y="201883"/>
                  <a:pt x="415573" y="203379"/>
                  <a:pt x="415919" y="204817"/>
                </a:cubicBezTo>
                <a:cubicBezTo>
                  <a:pt x="418742" y="213388"/>
                  <a:pt x="424965" y="232427"/>
                  <a:pt x="427731" y="242954"/>
                </a:cubicBezTo>
                <a:cubicBezTo>
                  <a:pt x="428134" y="243989"/>
                  <a:pt x="428422" y="245139"/>
                  <a:pt x="428595" y="246290"/>
                </a:cubicBezTo>
                <a:cubicBezTo>
                  <a:pt x="428710" y="247325"/>
                  <a:pt x="428825" y="248361"/>
                  <a:pt x="428710" y="249396"/>
                </a:cubicBezTo>
                <a:cubicBezTo>
                  <a:pt x="428710" y="260555"/>
                  <a:pt x="419607" y="269701"/>
                  <a:pt x="408371" y="269701"/>
                </a:cubicBezTo>
                <a:lnTo>
                  <a:pt x="388955" y="269701"/>
                </a:lnTo>
                <a:lnTo>
                  <a:pt x="305526" y="269701"/>
                </a:lnTo>
                <a:lnTo>
                  <a:pt x="304432" y="269701"/>
                </a:lnTo>
                <a:lnTo>
                  <a:pt x="303337" y="269701"/>
                </a:lnTo>
                <a:lnTo>
                  <a:pt x="219908" y="269701"/>
                </a:lnTo>
                <a:lnTo>
                  <a:pt x="200491" y="269701"/>
                </a:lnTo>
                <a:cubicBezTo>
                  <a:pt x="189256" y="269701"/>
                  <a:pt x="180153" y="260555"/>
                  <a:pt x="180153" y="249396"/>
                </a:cubicBezTo>
                <a:cubicBezTo>
                  <a:pt x="180153" y="248303"/>
                  <a:pt x="180210" y="247210"/>
                  <a:pt x="180383" y="246232"/>
                </a:cubicBezTo>
                <a:cubicBezTo>
                  <a:pt x="180614" y="245082"/>
                  <a:pt x="180844" y="243931"/>
                  <a:pt x="181190" y="242839"/>
                </a:cubicBezTo>
                <a:cubicBezTo>
                  <a:pt x="183955" y="232370"/>
                  <a:pt x="190178" y="213273"/>
                  <a:pt x="193059" y="204760"/>
                </a:cubicBezTo>
                <a:cubicBezTo>
                  <a:pt x="193405" y="203206"/>
                  <a:pt x="193865" y="201826"/>
                  <a:pt x="194499" y="200445"/>
                </a:cubicBezTo>
                <a:lnTo>
                  <a:pt x="194499" y="200388"/>
                </a:lnTo>
                <a:cubicBezTo>
                  <a:pt x="196285" y="196707"/>
                  <a:pt x="199051" y="193543"/>
                  <a:pt x="202565" y="191472"/>
                </a:cubicBezTo>
                <a:cubicBezTo>
                  <a:pt x="202796" y="191300"/>
                  <a:pt x="203199" y="191070"/>
                  <a:pt x="203775" y="190782"/>
                </a:cubicBezTo>
                <a:cubicBezTo>
                  <a:pt x="204006" y="190724"/>
                  <a:pt x="204236" y="190552"/>
                  <a:pt x="204467" y="190494"/>
                </a:cubicBezTo>
                <a:cubicBezTo>
                  <a:pt x="211381" y="187273"/>
                  <a:pt x="232469" y="178818"/>
                  <a:pt x="232469" y="178818"/>
                </a:cubicBezTo>
                <a:cubicBezTo>
                  <a:pt x="242955" y="174216"/>
                  <a:pt x="253902" y="170304"/>
                  <a:pt x="265022" y="166393"/>
                </a:cubicBezTo>
                <a:close/>
                <a:moveTo>
                  <a:pt x="303344" y="0"/>
                </a:moveTo>
                <a:lnTo>
                  <a:pt x="303459" y="0"/>
                </a:lnTo>
                <a:lnTo>
                  <a:pt x="303517" y="0"/>
                </a:lnTo>
                <a:lnTo>
                  <a:pt x="304496" y="0"/>
                </a:lnTo>
                <a:lnTo>
                  <a:pt x="305533" y="0"/>
                </a:lnTo>
                <a:lnTo>
                  <a:pt x="305591" y="0"/>
                </a:lnTo>
                <a:lnTo>
                  <a:pt x="305648" y="0"/>
                </a:lnTo>
                <a:cubicBezTo>
                  <a:pt x="334800" y="0"/>
                  <a:pt x="358364" y="23537"/>
                  <a:pt x="358364" y="52656"/>
                </a:cubicBezTo>
                <a:cubicBezTo>
                  <a:pt x="358364" y="55648"/>
                  <a:pt x="357672" y="68597"/>
                  <a:pt x="357672" y="72222"/>
                </a:cubicBezTo>
                <a:cubicBezTo>
                  <a:pt x="358997" y="72222"/>
                  <a:pt x="370750" y="69460"/>
                  <a:pt x="369368" y="83559"/>
                </a:cubicBezTo>
                <a:cubicBezTo>
                  <a:pt x="366660" y="113484"/>
                  <a:pt x="355195" y="107671"/>
                  <a:pt x="354907" y="107671"/>
                </a:cubicBezTo>
                <a:cubicBezTo>
                  <a:pt x="349203" y="125741"/>
                  <a:pt x="340446" y="137366"/>
                  <a:pt x="331862" y="144617"/>
                </a:cubicBezTo>
                <a:cubicBezTo>
                  <a:pt x="318553" y="156011"/>
                  <a:pt x="305763" y="157220"/>
                  <a:pt x="305533" y="157220"/>
                </a:cubicBezTo>
                <a:lnTo>
                  <a:pt x="304438" y="157220"/>
                </a:lnTo>
                <a:lnTo>
                  <a:pt x="303344" y="157220"/>
                </a:lnTo>
                <a:cubicBezTo>
                  <a:pt x="303113" y="157220"/>
                  <a:pt x="290208" y="156011"/>
                  <a:pt x="276842" y="144559"/>
                </a:cubicBezTo>
                <a:cubicBezTo>
                  <a:pt x="268315" y="137193"/>
                  <a:pt x="259558" y="125684"/>
                  <a:pt x="253970" y="107671"/>
                </a:cubicBezTo>
                <a:cubicBezTo>
                  <a:pt x="253682" y="107671"/>
                  <a:pt x="242217" y="113484"/>
                  <a:pt x="239509" y="83559"/>
                </a:cubicBezTo>
                <a:cubicBezTo>
                  <a:pt x="238299" y="69460"/>
                  <a:pt x="250052" y="72280"/>
                  <a:pt x="251377" y="72222"/>
                </a:cubicBezTo>
                <a:cubicBezTo>
                  <a:pt x="251377" y="68654"/>
                  <a:pt x="250686" y="55648"/>
                  <a:pt x="250686" y="52656"/>
                </a:cubicBezTo>
                <a:cubicBezTo>
                  <a:pt x="250686" y="23537"/>
                  <a:pt x="274249" y="0"/>
                  <a:pt x="3033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presentation_30072"/>
          <p:cNvSpPr>
            <a:spLocks noChangeAspect="1"/>
          </p:cNvSpPr>
          <p:nvPr/>
        </p:nvSpPr>
        <p:spPr bwMode="auto">
          <a:xfrm>
            <a:off x="2925992" y="1666940"/>
            <a:ext cx="503360" cy="470908"/>
          </a:xfrm>
          <a:custGeom>
            <a:avLst/>
            <a:gdLst>
              <a:gd name="connsiteX0" fmla="*/ 114878 w 604181"/>
              <a:gd name="connsiteY0" fmla="*/ 374420 h 565229"/>
              <a:gd name="connsiteX1" fmla="*/ 215251 w 604181"/>
              <a:gd name="connsiteY1" fmla="*/ 374420 h 565229"/>
              <a:gd name="connsiteX2" fmla="*/ 302091 w 604181"/>
              <a:gd name="connsiteY2" fmla="*/ 413958 h 565229"/>
              <a:gd name="connsiteX3" fmla="*/ 388930 w 604181"/>
              <a:gd name="connsiteY3" fmla="*/ 374420 h 565229"/>
              <a:gd name="connsiteX4" fmla="*/ 489304 w 604181"/>
              <a:gd name="connsiteY4" fmla="*/ 374420 h 565229"/>
              <a:gd name="connsiteX5" fmla="*/ 352215 w 604181"/>
              <a:gd name="connsiteY5" fmla="*/ 436855 h 565229"/>
              <a:gd name="connsiteX6" fmla="*/ 546821 w 604181"/>
              <a:gd name="connsiteY6" fmla="*/ 525441 h 565229"/>
              <a:gd name="connsiteX7" fmla="*/ 557221 w 604181"/>
              <a:gd name="connsiteY7" fmla="*/ 553093 h 565229"/>
              <a:gd name="connsiteX8" fmla="*/ 538174 w 604181"/>
              <a:gd name="connsiteY8" fmla="*/ 565229 h 565229"/>
              <a:gd name="connsiteX9" fmla="*/ 529528 w 604181"/>
              <a:gd name="connsiteY9" fmla="*/ 563352 h 565229"/>
              <a:gd name="connsiteX10" fmla="*/ 302091 w 604181"/>
              <a:gd name="connsiteY10" fmla="*/ 459753 h 565229"/>
              <a:gd name="connsiteX11" fmla="*/ 74653 w 604181"/>
              <a:gd name="connsiteY11" fmla="*/ 563352 h 565229"/>
              <a:gd name="connsiteX12" fmla="*/ 66007 w 604181"/>
              <a:gd name="connsiteY12" fmla="*/ 565229 h 565229"/>
              <a:gd name="connsiteX13" fmla="*/ 46960 w 604181"/>
              <a:gd name="connsiteY13" fmla="*/ 553093 h 565229"/>
              <a:gd name="connsiteX14" fmla="*/ 57235 w 604181"/>
              <a:gd name="connsiteY14" fmla="*/ 525441 h 565229"/>
              <a:gd name="connsiteX15" fmla="*/ 251967 w 604181"/>
              <a:gd name="connsiteY15" fmla="*/ 436855 h 565229"/>
              <a:gd name="connsiteX16" fmla="*/ 52124 w 604181"/>
              <a:gd name="connsiteY16" fmla="*/ 301630 h 565229"/>
              <a:gd name="connsiteX17" fmla="*/ 52124 w 604181"/>
              <a:gd name="connsiteY17" fmla="*/ 313765 h 565229"/>
              <a:gd name="connsiteX18" fmla="*/ 52124 w 604181"/>
              <a:gd name="connsiteY18" fmla="*/ 322398 h 565229"/>
              <a:gd name="connsiteX19" fmla="*/ 101115 w 604181"/>
              <a:gd name="connsiteY19" fmla="*/ 322398 h 565229"/>
              <a:gd name="connsiteX20" fmla="*/ 503067 w 604181"/>
              <a:gd name="connsiteY20" fmla="*/ 322398 h 565229"/>
              <a:gd name="connsiteX21" fmla="*/ 552058 w 604181"/>
              <a:gd name="connsiteY21" fmla="*/ 322398 h 565229"/>
              <a:gd name="connsiteX22" fmla="*/ 552058 w 604181"/>
              <a:gd name="connsiteY22" fmla="*/ 313765 h 565229"/>
              <a:gd name="connsiteX23" fmla="*/ 552058 w 604181"/>
              <a:gd name="connsiteY23" fmla="*/ 301630 h 565229"/>
              <a:gd name="connsiteX24" fmla="*/ 427262 w 604181"/>
              <a:gd name="connsiteY24" fmla="*/ 124856 h 565229"/>
              <a:gd name="connsiteX25" fmla="*/ 427137 w 604181"/>
              <a:gd name="connsiteY25" fmla="*/ 194164 h 565229"/>
              <a:gd name="connsiteX26" fmla="*/ 435406 w 604181"/>
              <a:gd name="connsiteY26" fmla="*/ 218810 h 565229"/>
              <a:gd name="connsiteX27" fmla="*/ 445430 w 604181"/>
              <a:gd name="connsiteY27" fmla="*/ 194289 h 565229"/>
              <a:gd name="connsiteX28" fmla="*/ 445681 w 604181"/>
              <a:gd name="connsiteY28" fmla="*/ 124856 h 565229"/>
              <a:gd name="connsiteX29" fmla="*/ 427513 w 604181"/>
              <a:gd name="connsiteY29" fmla="*/ 76690 h 565229"/>
              <a:gd name="connsiteX30" fmla="*/ 427387 w 604181"/>
              <a:gd name="connsiteY30" fmla="*/ 93579 h 565229"/>
              <a:gd name="connsiteX31" fmla="*/ 445806 w 604181"/>
              <a:gd name="connsiteY31" fmla="*/ 93579 h 565229"/>
              <a:gd name="connsiteX32" fmla="*/ 445806 w 604181"/>
              <a:gd name="connsiteY32" fmla="*/ 76690 h 565229"/>
              <a:gd name="connsiteX33" fmla="*/ 229168 w 604181"/>
              <a:gd name="connsiteY33" fmla="*/ 31152 h 565229"/>
              <a:gd name="connsiteX34" fmla="*/ 229168 w 604181"/>
              <a:gd name="connsiteY34" fmla="*/ 259970 h 565229"/>
              <a:gd name="connsiteX35" fmla="*/ 375013 w 604181"/>
              <a:gd name="connsiteY35" fmla="*/ 259970 h 565229"/>
              <a:gd name="connsiteX36" fmla="*/ 375013 w 604181"/>
              <a:gd name="connsiteY36" fmla="*/ 31152 h 565229"/>
              <a:gd name="connsiteX37" fmla="*/ 0 w 604181"/>
              <a:gd name="connsiteY37" fmla="*/ 0 h 565229"/>
              <a:gd name="connsiteX38" fmla="*/ 604181 w 604181"/>
              <a:gd name="connsiteY38" fmla="*/ 0 h 565229"/>
              <a:gd name="connsiteX39" fmla="*/ 604181 w 604181"/>
              <a:gd name="connsiteY39" fmla="*/ 353674 h 565229"/>
              <a:gd name="connsiteX40" fmla="*/ 534892 w 604181"/>
              <a:gd name="connsiteY40" fmla="*/ 353674 h 565229"/>
              <a:gd name="connsiteX41" fmla="*/ 434529 w 604181"/>
              <a:gd name="connsiteY41" fmla="*/ 353674 h 565229"/>
              <a:gd name="connsiteX42" fmla="*/ 169652 w 604181"/>
              <a:gd name="connsiteY42" fmla="*/ 353674 h 565229"/>
              <a:gd name="connsiteX43" fmla="*/ 69289 w 604181"/>
              <a:gd name="connsiteY43" fmla="*/ 353674 h 565229"/>
              <a:gd name="connsiteX44" fmla="*/ 0 w 604181"/>
              <a:gd name="connsiteY44" fmla="*/ 353674 h 5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4181" h="565229">
                <a:moveTo>
                  <a:pt x="114878" y="374420"/>
                </a:moveTo>
                <a:lnTo>
                  <a:pt x="215251" y="374420"/>
                </a:lnTo>
                <a:lnTo>
                  <a:pt x="302091" y="413958"/>
                </a:lnTo>
                <a:lnTo>
                  <a:pt x="388930" y="374420"/>
                </a:lnTo>
                <a:lnTo>
                  <a:pt x="489304" y="374420"/>
                </a:lnTo>
                <a:lnTo>
                  <a:pt x="352215" y="436855"/>
                </a:lnTo>
                <a:lnTo>
                  <a:pt x="546821" y="525441"/>
                </a:lnTo>
                <a:cubicBezTo>
                  <a:pt x="557347" y="530195"/>
                  <a:pt x="561983" y="542582"/>
                  <a:pt x="557221" y="553093"/>
                </a:cubicBezTo>
                <a:cubicBezTo>
                  <a:pt x="553713" y="560725"/>
                  <a:pt x="546069" y="565229"/>
                  <a:pt x="538174" y="565229"/>
                </a:cubicBezTo>
                <a:cubicBezTo>
                  <a:pt x="535292" y="565229"/>
                  <a:pt x="532410" y="564604"/>
                  <a:pt x="529528" y="563352"/>
                </a:cubicBezTo>
                <a:lnTo>
                  <a:pt x="302091" y="459753"/>
                </a:lnTo>
                <a:lnTo>
                  <a:pt x="74653" y="563352"/>
                </a:lnTo>
                <a:cubicBezTo>
                  <a:pt x="71771" y="564604"/>
                  <a:pt x="68889" y="565229"/>
                  <a:pt x="66007" y="565229"/>
                </a:cubicBezTo>
                <a:cubicBezTo>
                  <a:pt x="58113" y="565229"/>
                  <a:pt x="50469" y="560725"/>
                  <a:pt x="46960" y="553093"/>
                </a:cubicBezTo>
                <a:cubicBezTo>
                  <a:pt x="42198" y="542582"/>
                  <a:pt x="46835" y="530195"/>
                  <a:pt x="57235" y="525441"/>
                </a:cubicBezTo>
                <a:lnTo>
                  <a:pt x="251967" y="436855"/>
                </a:lnTo>
                <a:close/>
                <a:moveTo>
                  <a:pt x="52124" y="301630"/>
                </a:moveTo>
                <a:lnTo>
                  <a:pt x="52124" y="313765"/>
                </a:lnTo>
                <a:lnTo>
                  <a:pt x="52124" y="322398"/>
                </a:lnTo>
                <a:lnTo>
                  <a:pt x="101115" y="322398"/>
                </a:lnTo>
                <a:lnTo>
                  <a:pt x="503067" y="322398"/>
                </a:lnTo>
                <a:lnTo>
                  <a:pt x="552058" y="322398"/>
                </a:lnTo>
                <a:lnTo>
                  <a:pt x="552058" y="313765"/>
                </a:lnTo>
                <a:lnTo>
                  <a:pt x="552058" y="301630"/>
                </a:lnTo>
                <a:close/>
                <a:moveTo>
                  <a:pt x="427262" y="124856"/>
                </a:moveTo>
                <a:lnTo>
                  <a:pt x="427137" y="194164"/>
                </a:lnTo>
                <a:lnTo>
                  <a:pt x="435406" y="218810"/>
                </a:lnTo>
                <a:lnTo>
                  <a:pt x="445430" y="194289"/>
                </a:lnTo>
                <a:lnTo>
                  <a:pt x="445681" y="124856"/>
                </a:lnTo>
                <a:close/>
                <a:moveTo>
                  <a:pt x="427513" y="76690"/>
                </a:moveTo>
                <a:lnTo>
                  <a:pt x="427387" y="93579"/>
                </a:lnTo>
                <a:lnTo>
                  <a:pt x="445806" y="93579"/>
                </a:lnTo>
                <a:lnTo>
                  <a:pt x="445806" y="76690"/>
                </a:lnTo>
                <a:close/>
                <a:moveTo>
                  <a:pt x="229168" y="31152"/>
                </a:moveTo>
                <a:lnTo>
                  <a:pt x="229168" y="259970"/>
                </a:lnTo>
                <a:lnTo>
                  <a:pt x="375013" y="259970"/>
                </a:lnTo>
                <a:lnTo>
                  <a:pt x="375013" y="31152"/>
                </a:lnTo>
                <a:close/>
                <a:moveTo>
                  <a:pt x="0" y="0"/>
                </a:moveTo>
                <a:lnTo>
                  <a:pt x="604181" y="0"/>
                </a:lnTo>
                <a:lnTo>
                  <a:pt x="604181" y="353674"/>
                </a:lnTo>
                <a:lnTo>
                  <a:pt x="534892" y="353674"/>
                </a:lnTo>
                <a:lnTo>
                  <a:pt x="434529" y="353674"/>
                </a:lnTo>
                <a:lnTo>
                  <a:pt x="169652" y="353674"/>
                </a:lnTo>
                <a:lnTo>
                  <a:pt x="69289" y="353674"/>
                </a:lnTo>
                <a:lnTo>
                  <a:pt x="0" y="353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9" name="直接连接符 18"/>
          <p:cNvCxnSpPr/>
          <p:nvPr/>
        </p:nvCxnSpPr>
        <p:spPr>
          <a:xfrm>
            <a:off x="2163819" y="2331843"/>
            <a:ext cx="9428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665042" y="2342152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渠道范围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12712" y="2353802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专业团队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26702" y="2353802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服务质量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93372" y="2362287"/>
            <a:ext cx="1391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诚信服务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63819" y="2717923"/>
            <a:ext cx="2318504" cy="3505200"/>
            <a:chOff x="2163819" y="2717923"/>
            <a:chExt cx="2318504" cy="3505200"/>
          </a:xfrm>
        </p:grpSpPr>
        <p:sp>
          <p:nvSpPr>
            <p:cNvPr id="13" name="矩形 12"/>
            <p:cNvSpPr/>
            <p:nvPr/>
          </p:nvSpPr>
          <p:spPr>
            <a:xfrm>
              <a:off x="2163819" y="2717923"/>
              <a:ext cx="2318504" cy="3505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49742" y="2870255"/>
              <a:ext cx="1997194" cy="224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黑体" panose="02010609060101010101" charset="-122"/>
                </a:rPr>
                <a:t>31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黑体" panose="02010609060101010101" charset="-122"/>
                </a:rPr>
                <a:t>省渠道全覆盖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charset="-122"/>
              </a:endParaRPr>
            </a:p>
            <a:p>
              <a:pPr algn="ctr" eaLnBrk="0" hangingPunct="0"/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帮助企业迅速拓展全国业务，熟悉各地办理流程及要求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endParaRPr lang="en-US" altLang="zh-CN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33811" y="2717923"/>
            <a:ext cx="2318504" cy="3505200"/>
            <a:chOff x="4585246" y="2717923"/>
            <a:chExt cx="2318504" cy="3505200"/>
          </a:xfrm>
        </p:grpSpPr>
        <p:sp>
          <p:nvSpPr>
            <p:cNvPr id="14" name="矩形 13"/>
            <p:cNvSpPr/>
            <p:nvPr/>
          </p:nvSpPr>
          <p:spPr>
            <a:xfrm>
              <a:off x="4585246" y="2717923"/>
              <a:ext cx="2318504" cy="350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71606" y="2870061"/>
              <a:ext cx="1997194" cy="298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团队每个人从事资质服务有</a:t>
              </a:r>
              <a:r>
                <a:rPr lang="en-US" altLang="zh-CN" sz="2000" dirty="0">
                  <a:solidFill>
                    <a:schemeClr val="tx1"/>
                  </a:solidFill>
                </a:rPr>
                <a:t>5</a:t>
              </a:r>
              <a:r>
                <a:rPr lang="zh-CN" altLang="en-US" sz="2000" dirty="0">
                  <a:solidFill>
                    <a:schemeClr val="tx1"/>
                  </a:solidFill>
                </a:rPr>
                <a:t>年以上，针对客户的业务，提出合理建议，帮助企业解决办证难，减少无证经营风险</a:t>
              </a:r>
              <a:r>
                <a:rPr lang="en-US" altLang="zh-CN" sz="1400" dirty="0">
                  <a:solidFill>
                    <a:srgbClr val="F80808"/>
                  </a:solidFill>
                </a:rPr>
                <a:t>.</a:t>
              </a:r>
              <a:endParaRPr lang="en-US" altLang="zh-CN" sz="1400" dirty="0">
                <a:solidFill>
                  <a:srgbClr val="F80808"/>
                </a:solidFill>
              </a:endParaRPr>
            </a:p>
            <a:p>
              <a:endParaRPr lang="en-US" altLang="zh-CN" sz="1400" dirty="0"/>
            </a:p>
            <a:p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0153" y="2717923"/>
            <a:ext cx="2318504" cy="3505200"/>
            <a:chOff x="7051123" y="2644263"/>
            <a:chExt cx="2318504" cy="3505200"/>
          </a:xfrm>
        </p:grpSpPr>
        <p:sp>
          <p:nvSpPr>
            <p:cNvPr id="15" name="矩形 14"/>
            <p:cNvSpPr/>
            <p:nvPr/>
          </p:nvSpPr>
          <p:spPr>
            <a:xfrm>
              <a:off x="7051123" y="2644263"/>
              <a:ext cx="2318504" cy="3505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68026" y="2796556"/>
              <a:ext cx="1997194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实时掌握项目进度，与审批部门紧密沟通，材料严格把关，一次性通过比例高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endParaRPr lang="en-US" altLang="zh-CN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274430" y="2717923"/>
            <a:ext cx="2318504" cy="3505200"/>
            <a:chOff x="9377935" y="2679188"/>
            <a:chExt cx="2318504" cy="3505200"/>
          </a:xfrm>
        </p:grpSpPr>
        <p:sp>
          <p:nvSpPr>
            <p:cNvPr id="16" name="矩形 15"/>
            <p:cNvSpPr/>
            <p:nvPr/>
          </p:nvSpPr>
          <p:spPr>
            <a:xfrm>
              <a:off x="9377935" y="2679188"/>
              <a:ext cx="2318504" cy="3505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38299" y="2831520"/>
              <a:ext cx="1997194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</a:rPr>
                <a:t>重合约，重时效，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r>
                <a:rPr lang="zh-CN" altLang="en-US" sz="2000" dirty="0">
                  <a:solidFill>
                    <a:schemeClr val="tx1"/>
                  </a:solidFill>
                </a:rPr>
                <a:t>守信用，办理不下来退款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9343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2" grpId="0" animBg="1"/>
      <p:bldP spid="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060289" y="2228671"/>
            <a:ext cx="467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未来规划</a:t>
            </a:r>
            <a:endParaRPr kumimoji="0" lang="zh-CN" altLang="en-US" sz="7200" b="0" i="0" u="none" strike="noStrike" kern="1200" cap="none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20303287">
            <a:off x="8127029" y="2442315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63617" y="3719343"/>
            <a:ext cx="4133480" cy="461665"/>
            <a:chOff x="6651073" y="3887583"/>
            <a:chExt cx="3597986" cy="461665"/>
          </a:xfrm>
        </p:grpSpPr>
        <p:sp>
          <p:nvSpPr>
            <p:cNvPr id="18" name="文本框 17"/>
            <p:cNvSpPr txBox="1"/>
            <p:nvPr/>
          </p:nvSpPr>
          <p:spPr>
            <a:xfrm>
              <a:off x="7111344" y="3887583"/>
              <a:ext cx="3137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16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Future Planning</a:t>
              </a:r>
              <a:endParaRPr lang="en-US" altLang="zh-CN" sz="2400" spc="16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6651073" y="3934622"/>
              <a:ext cx="3258027" cy="3675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697829" y="1568184"/>
            <a:ext cx="2046114" cy="2509452"/>
          </a:xfrm>
          <a:custGeom>
            <a:avLst/>
            <a:gdLst/>
            <a:ahLst/>
            <a:cxnLst/>
            <a:rect l="l" t="t" r="r" b="b"/>
            <a:pathLst>
              <a:path w="2046114" h="2509452">
                <a:moveTo>
                  <a:pt x="1149135" y="543108"/>
                </a:moveTo>
                <a:cubicBezTo>
                  <a:pt x="1114483" y="619903"/>
                  <a:pt x="1078916" y="697156"/>
                  <a:pt x="1042436" y="774865"/>
                </a:cubicBezTo>
                <a:cubicBezTo>
                  <a:pt x="1005956" y="852574"/>
                  <a:pt x="968564" y="929827"/>
                  <a:pt x="930259" y="1006624"/>
                </a:cubicBezTo>
                <a:lnTo>
                  <a:pt x="620173" y="1543136"/>
                </a:lnTo>
                <a:lnTo>
                  <a:pt x="1138199" y="1543136"/>
                </a:lnTo>
                <a:lnTo>
                  <a:pt x="1138199" y="1145314"/>
                </a:lnTo>
                <a:cubicBezTo>
                  <a:pt x="1138807" y="1055895"/>
                  <a:pt x="1142148" y="955527"/>
                  <a:pt x="1148224" y="844210"/>
                </a:cubicBezTo>
                <a:cubicBezTo>
                  <a:pt x="1154299" y="732893"/>
                  <a:pt x="1159464" y="632526"/>
                  <a:pt x="1163717" y="543108"/>
                </a:cubicBezTo>
                <a:close/>
                <a:moveTo>
                  <a:pt x="944851" y="0"/>
                </a:moveTo>
                <a:lnTo>
                  <a:pt x="1743324" y="0"/>
                </a:lnTo>
                <a:lnTo>
                  <a:pt x="1743324" y="1543136"/>
                </a:lnTo>
                <a:lnTo>
                  <a:pt x="2046114" y="1543136"/>
                </a:lnTo>
                <a:lnTo>
                  <a:pt x="2046114" y="1654746"/>
                </a:lnTo>
                <a:lnTo>
                  <a:pt x="1138199" y="2509452"/>
                </a:lnTo>
                <a:lnTo>
                  <a:pt x="1138199" y="2035170"/>
                </a:lnTo>
                <a:lnTo>
                  <a:pt x="0" y="2035170"/>
                </a:lnTo>
                <a:lnTo>
                  <a:pt x="0" y="15868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5364" name="Shape 19710"/>
          <p:cNvSpPr/>
          <p:nvPr/>
        </p:nvSpPr>
        <p:spPr>
          <a:xfrm>
            <a:off x="1363345" y="2706370"/>
            <a:ext cx="2714625" cy="3084513"/>
          </a:xfrm>
          <a:prstGeom prst="rect">
            <a:avLst/>
          </a:prstGeom>
          <a:solidFill>
            <a:srgbClr val="C30D23"/>
          </a:solidFill>
          <a:ln w="12700">
            <a:noFill/>
          </a:ln>
        </p:spPr>
        <p:txBody>
          <a:bodyPr lIns="0" tIns="0" rIns="0" bIns="0" anchor="ctr"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10000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余家企业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Shape 19709"/>
          <p:cNvSpPr/>
          <p:nvPr/>
        </p:nvSpPr>
        <p:spPr>
          <a:xfrm>
            <a:off x="1363345" y="1526223"/>
            <a:ext cx="2714625" cy="11795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85</a:t>
            </a: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个行业</a:t>
            </a:r>
            <a:endParaRPr kumimoji="0" lang="zh-CN" altLang="en-US" sz="36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5362" name="Group 19708"/>
          <p:cNvGrpSpPr/>
          <p:nvPr/>
        </p:nvGrpSpPr>
        <p:grpSpPr>
          <a:xfrm>
            <a:off x="4781550" y="1322388"/>
            <a:ext cx="6156325" cy="4840287"/>
            <a:chOff x="0" y="7445"/>
            <a:chExt cx="5051740" cy="3905160"/>
          </a:xfrm>
        </p:grpSpPr>
        <p:sp>
          <p:nvSpPr>
            <p:cNvPr id="15369" name="Shape 19644"/>
            <p:cNvSpPr/>
            <p:nvPr/>
          </p:nvSpPr>
          <p:spPr>
            <a:xfrm>
              <a:off x="1734798" y="1116823"/>
              <a:ext cx="1745038" cy="1737592"/>
            </a:xfrm>
            <a:prstGeom prst="rect">
              <a:avLst/>
            </a:prstGeom>
            <a:solidFill>
              <a:srgbClr val="A5C067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互联网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咨询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Shape 19645"/>
            <p:cNvSpPr/>
            <p:nvPr/>
          </p:nvSpPr>
          <p:spPr>
            <a:xfrm>
              <a:off x="3476817" y="2233476"/>
              <a:ext cx="802442" cy="799219"/>
            </a:xfrm>
            <a:prstGeom prst="rect">
              <a:avLst/>
            </a:prstGeom>
            <a:solidFill>
              <a:srgbClr val="4E5663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房产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建筑</a:t>
              </a:r>
              <a:endParaRPr kumimoji="0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71" name="Shape 19646"/>
            <p:cNvSpPr/>
            <p:nvPr/>
          </p:nvSpPr>
          <p:spPr>
            <a:xfrm>
              <a:off x="4273685" y="2233646"/>
              <a:ext cx="472789" cy="470929"/>
            </a:xfrm>
            <a:prstGeom prst="rect">
              <a:avLst/>
            </a:prstGeom>
            <a:solidFill>
              <a:srgbClr val="03AE97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移动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72" name="Shape 19647"/>
            <p:cNvSpPr/>
            <p:nvPr/>
          </p:nvSpPr>
          <p:spPr>
            <a:xfrm>
              <a:off x="3477018" y="1116823"/>
              <a:ext cx="1141953" cy="1122408"/>
            </a:xfrm>
            <a:prstGeom prst="rect">
              <a:avLst/>
            </a:prstGeom>
            <a:solidFill>
              <a:srgbClr val="3194C6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医药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医疗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73" name="Shape 19648"/>
            <p:cNvSpPr/>
            <p:nvPr/>
          </p:nvSpPr>
          <p:spPr>
            <a:xfrm>
              <a:off x="684985" y="953022"/>
              <a:ext cx="1053537" cy="1011657"/>
            </a:xfrm>
            <a:prstGeom prst="rect">
              <a:avLst/>
            </a:prstGeom>
            <a:solidFill>
              <a:srgbClr val="3A5063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政府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机构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Shape 19649"/>
            <p:cNvSpPr/>
            <p:nvPr/>
          </p:nvSpPr>
          <p:spPr>
            <a:xfrm>
              <a:off x="89884" y="1391990"/>
              <a:ext cx="596621" cy="575080"/>
            </a:xfrm>
            <a:prstGeom prst="rect">
              <a:avLst/>
            </a:prstGeom>
            <a:solidFill>
              <a:srgbClr val="00B4CE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18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通信</a:t>
              </a:r>
              <a:endParaRPr kumimoji="0" lang="zh-CN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Shape 19650"/>
            <p:cNvSpPr/>
            <p:nvPr/>
          </p:nvSpPr>
          <p:spPr>
            <a:xfrm>
              <a:off x="379076" y="1965788"/>
              <a:ext cx="1359984" cy="1352525"/>
            </a:xfrm>
            <a:prstGeom prst="rect">
              <a:avLst/>
            </a:prstGeom>
            <a:solidFill>
              <a:srgbClr val="03AE97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集团型</a:t>
              </a:r>
              <a:endParaRPr kumimoji="0" lang="en-US" altLang="zh-CN" sz="26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客户</a:t>
              </a:r>
              <a:endParaRPr kumimoji="0" sz="26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Shape 19651"/>
            <p:cNvSpPr/>
            <p:nvPr/>
          </p:nvSpPr>
          <p:spPr>
            <a:xfrm>
              <a:off x="944433" y="170106"/>
              <a:ext cx="788113" cy="785131"/>
            </a:xfrm>
            <a:prstGeom prst="rect">
              <a:avLst/>
            </a:prstGeom>
            <a:solidFill>
              <a:srgbClr val="F7AC1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</a:t>
              </a:r>
              <a:endPara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科技</a:t>
              </a:r>
              <a:endParaRPr kumimoji="0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Shape 19652"/>
            <p:cNvSpPr/>
            <p:nvPr/>
          </p:nvSpPr>
          <p:spPr>
            <a:xfrm>
              <a:off x="2851537" y="282817"/>
              <a:ext cx="841522" cy="837643"/>
            </a:xfrm>
            <a:prstGeom prst="rect">
              <a:avLst/>
            </a:prstGeom>
            <a:solidFill>
              <a:srgbClr val="3C4451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金融</a:t>
              </a:r>
              <a:endParaRPr kumimoji="0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Shape 19653"/>
            <p:cNvSpPr/>
            <p:nvPr/>
          </p:nvSpPr>
          <p:spPr>
            <a:xfrm>
              <a:off x="1733849" y="2852102"/>
              <a:ext cx="842825" cy="83764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物流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行业</a:t>
              </a:r>
              <a:endParaRPr kumimoji="0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79" name="Shape 19654"/>
            <p:cNvSpPr/>
            <p:nvPr/>
          </p:nvSpPr>
          <p:spPr>
            <a:xfrm>
              <a:off x="3313242" y="3030314"/>
              <a:ext cx="569580" cy="566789"/>
            </a:xfrm>
            <a:prstGeom prst="rect">
              <a:avLst/>
            </a:prstGeom>
            <a:solidFill>
              <a:srgbClr val="C30D23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通讯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Shape 19655"/>
            <p:cNvSpPr/>
            <p:nvPr/>
          </p:nvSpPr>
          <p:spPr>
            <a:xfrm>
              <a:off x="379076" y="264885"/>
              <a:ext cx="570568" cy="566114"/>
            </a:xfrm>
            <a:prstGeom prst="rect">
              <a:avLst/>
            </a:prstGeom>
            <a:solidFill>
              <a:srgbClr val="C30D23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18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社交</a:t>
              </a:r>
              <a:endParaRPr kumimoji="0" lang="zh-CN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Shape 19656"/>
            <p:cNvSpPr/>
            <p:nvPr/>
          </p:nvSpPr>
          <p:spPr>
            <a:xfrm>
              <a:off x="0" y="1965788"/>
              <a:ext cx="382984" cy="380398"/>
            </a:xfrm>
            <a:prstGeom prst="rect">
              <a:avLst/>
            </a:prstGeom>
            <a:solidFill>
              <a:srgbClr val="3194C6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</a:t>
              </a:r>
              <a:endParaRPr kumimoji="0" sz="14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Shape 19657"/>
            <p:cNvSpPr/>
            <p:nvPr/>
          </p:nvSpPr>
          <p:spPr>
            <a:xfrm>
              <a:off x="326970" y="1034647"/>
              <a:ext cx="359536" cy="357343"/>
            </a:xfrm>
            <a:prstGeom prst="rect">
              <a:avLst/>
            </a:prstGeom>
            <a:solidFill>
              <a:srgbClr val="3C4451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</a:t>
              </a:r>
              <a:endParaRPr kumimoji="0" sz="14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Shape 19658"/>
            <p:cNvSpPr/>
            <p:nvPr/>
          </p:nvSpPr>
          <p:spPr>
            <a:xfrm>
              <a:off x="4274049" y="2702249"/>
              <a:ext cx="738611" cy="735179"/>
            </a:xfrm>
            <a:prstGeom prst="rect">
              <a:avLst/>
            </a:prstGeom>
            <a:solidFill>
              <a:srgbClr val="F7AC1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传媒</a:t>
              </a:r>
              <a:endParaRPr kumimoji="0" sz="213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84" name="Shape 19659"/>
            <p:cNvSpPr/>
            <p:nvPr/>
          </p:nvSpPr>
          <p:spPr>
            <a:xfrm>
              <a:off x="4616178" y="1801808"/>
              <a:ext cx="435562" cy="433700"/>
            </a:xfrm>
            <a:prstGeom prst="rect">
              <a:avLst/>
            </a:prstGeom>
            <a:solidFill>
              <a:srgbClr val="03AE97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…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Shape 19660"/>
            <p:cNvSpPr/>
            <p:nvPr/>
          </p:nvSpPr>
          <p:spPr>
            <a:xfrm>
              <a:off x="1735152" y="7445"/>
              <a:ext cx="1121596" cy="11117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制造业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Shape 19661"/>
            <p:cNvSpPr/>
            <p:nvPr/>
          </p:nvSpPr>
          <p:spPr>
            <a:xfrm>
              <a:off x="4147690" y="521046"/>
              <a:ext cx="609648" cy="599415"/>
            </a:xfrm>
            <a:prstGeom prst="rect">
              <a:avLst/>
            </a:prstGeom>
            <a:solidFill>
              <a:srgbClr val="F7AC12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餐饮</a:t>
              </a: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387" name="Shape 19662"/>
            <p:cNvSpPr/>
            <p:nvPr/>
          </p:nvSpPr>
          <p:spPr>
            <a:xfrm>
              <a:off x="1124268" y="3313243"/>
              <a:ext cx="609600" cy="599362"/>
            </a:xfrm>
            <a:prstGeom prst="rect">
              <a:avLst/>
            </a:prstGeom>
            <a:solidFill>
              <a:srgbClr val="C30D23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教育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88" name="Shape 19663"/>
            <p:cNvSpPr/>
            <p:nvPr/>
          </p:nvSpPr>
          <p:spPr>
            <a:xfrm>
              <a:off x="2564672" y="2851597"/>
              <a:ext cx="569269" cy="578887"/>
            </a:xfrm>
            <a:prstGeom prst="rect">
              <a:avLst/>
            </a:prstGeom>
            <a:solidFill>
              <a:srgbClr val="C30D23"/>
            </a:solidFill>
            <a:ln w="12700">
              <a:noFill/>
            </a:ln>
          </p:spPr>
          <p:txBody>
            <a:bodyPr lIns="0" tIns="0" rIns="0" bIns="0" anchor="ctr"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游戏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431925" y="525145"/>
            <a:ext cx="2625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服务行业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1457" y="50800"/>
            <a:ext cx="175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合作伙伴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9124873" y="143827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9124873" y="2639107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9124873" y="383994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9124873" y="5040776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6371162" y="143827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6371162" y="2639107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6371162" y="383994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6371162" y="5040776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3617451" y="143827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3617451" y="2639107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3617451" y="383994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3617451" y="5040776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863740" y="143827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864375" y="2639107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863740" y="3839942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/>
          <p:cNvSpPr/>
          <p:nvPr/>
        </p:nvSpPr>
        <p:spPr>
          <a:xfrm>
            <a:off x="863740" y="5040776"/>
            <a:ext cx="2174240" cy="845279"/>
          </a:xfrm>
          <a:prstGeom prst="roundRect">
            <a:avLst>
              <a:gd name="adj" fmla="val 8572"/>
            </a:avLst>
          </a:prstGeom>
          <a:solidFill>
            <a:schemeClr val="bg1"/>
          </a:solidFill>
          <a:ln>
            <a:solidFill>
              <a:srgbClr val="24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58247" y="3823015"/>
            <a:ext cx="2039346" cy="8967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94955" y="3922529"/>
            <a:ext cx="1510567" cy="6304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285028" y="2800778"/>
            <a:ext cx="858100" cy="549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8785" y="1612564"/>
            <a:ext cx="1378271" cy="51444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722636" y="5144174"/>
            <a:ext cx="1510568" cy="62476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322435" y="5151120"/>
            <a:ext cx="1755140" cy="6032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212441" y="3994190"/>
            <a:ext cx="2058642" cy="54348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865" y="1478915"/>
            <a:ext cx="2001520" cy="7785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650" y="1489075"/>
            <a:ext cx="955040" cy="7467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2530" y="3914775"/>
            <a:ext cx="1943100" cy="695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5070" y="2776855"/>
            <a:ext cx="1564640" cy="6261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8135" y="1504950"/>
            <a:ext cx="2002155" cy="72517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3675" y="5121910"/>
            <a:ext cx="972820" cy="6699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7950" y="2838450"/>
            <a:ext cx="2000250" cy="48387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4840" y="2714625"/>
            <a:ext cx="1320165" cy="68008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8755" y="5120640"/>
            <a:ext cx="1228725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/>
        </p:nvSpPr>
        <p:spPr>
          <a:xfrm rot="5551020">
            <a:off x="-10367380" y="-7133317"/>
            <a:ext cx="26470946" cy="17502207"/>
          </a:xfrm>
          <a:prstGeom prst="triangle">
            <a:avLst/>
          </a:prstGeom>
          <a:solidFill>
            <a:srgbClr val="BF3030">
              <a:alpha val="74000"/>
            </a:srgbClr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5132624">
            <a:off x="-1708890" y="-2298926"/>
            <a:ext cx="10853214" cy="9356219"/>
          </a:xfrm>
          <a:prstGeom prst="triangle">
            <a:avLst/>
          </a:prstGeom>
          <a:noFill/>
          <a:ln w="12700" cap="flat" cmpd="sng" algn="ctr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898950">
            <a:off x="-1556490" y="-2146526"/>
            <a:ext cx="10853214" cy="9356219"/>
          </a:xfrm>
          <a:prstGeom prst="triangle">
            <a:avLst/>
          </a:prstGeom>
          <a:noFill/>
          <a:ln w="12700" cap="flat" cmpd="sng" algn="ctr">
            <a:solidFill>
              <a:schemeClr val="bg1">
                <a:alpha val="29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67508" y="4853354"/>
            <a:ext cx="2300994" cy="5011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8246" y="584950"/>
            <a:ext cx="132892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/>
                </a:solidFill>
              </a:rPr>
              <a:t>THANKS</a:t>
            </a:r>
            <a:endParaRPr lang="zh-CN" altLang="en-US" sz="199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1269" y="4919282"/>
            <a:ext cx="213723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新的开始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8932" y="3104707"/>
            <a:ext cx="87549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82472" y="3037367"/>
            <a:ext cx="86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</a:rPr>
              <a:t>THANKS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" y="6019165"/>
            <a:ext cx="50622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公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司地址：上海市徐汇区万街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303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创意园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C301B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室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5" grpId="0" animBg="1"/>
      <p:bldP spid="9" grpId="0"/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5402" y="-51816"/>
            <a:ext cx="2198239" cy="6961632"/>
          </a:xfrm>
          <a:prstGeom prst="rect">
            <a:avLst/>
          </a:prstGeom>
          <a:solidFill>
            <a:srgbClr val="A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 rot="20303287">
            <a:off x="-1580852" y="-291829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57872" y="293337"/>
            <a:ext cx="5408622" cy="1115300"/>
            <a:chOff x="5857872" y="293337"/>
            <a:chExt cx="5408622" cy="1115300"/>
          </a:xfrm>
        </p:grpSpPr>
        <p:sp>
          <p:nvSpPr>
            <p:cNvPr id="55" name="等腰三角形 54"/>
            <p:cNvSpPr/>
            <p:nvPr/>
          </p:nvSpPr>
          <p:spPr>
            <a:xfrm rot="284121">
              <a:off x="5930217" y="377621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857872" y="293337"/>
              <a:ext cx="5408622" cy="1031016"/>
              <a:chOff x="5857872" y="293337"/>
              <a:chExt cx="5408622" cy="103101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857872" y="293337"/>
                <a:ext cx="1187278" cy="1031016"/>
                <a:chOff x="5857872" y="293337"/>
                <a:chExt cx="1187278" cy="1031016"/>
              </a:xfrm>
            </p:grpSpPr>
            <p:sp>
              <p:nvSpPr>
                <p:cNvPr id="4" name="等腰三角形 3"/>
                <p:cNvSpPr/>
                <p:nvPr/>
              </p:nvSpPr>
              <p:spPr>
                <a:xfrm rot="284121">
                  <a:off x="5857872" y="293337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6183522" y="599617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1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7359055" y="599617"/>
                <a:ext cx="3907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企业文化</a:t>
                </a:r>
                <a:endParaRPr lang="zh-CN" altLang="en-US" sz="2400" spc="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857872" y="1927875"/>
            <a:ext cx="5408622" cy="1115380"/>
            <a:chOff x="5857872" y="1927875"/>
            <a:chExt cx="5408622" cy="1115380"/>
          </a:xfrm>
        </p:grpSpPr>
        <p:sp>
          <p:nvSpPr>
            <p:cNvPr id="57" name="等腰三角形 56"/>
            <p:cNvSpPr/>
            <p:nvPr/>
          </p:nvSpPr>
          <p:spPr>
            <a:xfrm rot="284121">
              <a:off x="5918823" y="2012239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857872" y="1927875"/>
              <a:ext cx="5408622" cy="1031016"/>
              <a:chOff x="5857872" y="1927875"/>
              <a:chExt cx="5408622" cy="103101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359055" y="2266115"/>
                <a:ext cx="3907439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服务介绍</a:t>
                </a:r>
                <a:endParaRPr lang="zh-CN" altLang="en-US" sz="2400" spc="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5857872" y="1927875"/>
                <a:ext cx="1187278" cy="1031016"/>
                <a:chOff x="5857871" y="1862905"/>
                <a:chExt cx="1187278" cy="1031016"/>
              </a:xfrm>
            </p:grpSpPr>
            <p:sp>
              <p:nvSpPr>
                <p:cNvPr id="41" name="等腰三角形 40"/>
                <p:cNvSpPr/>
                <p:nvPr/>
              </p:nvSpPr>
              <p:spPr>
                <a:xfrm rot="284121">
                  <a:off x="5857871" y="1862905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6201736" y="2130434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2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" name="组合 14"/>
          <p:cNvGrpSpPr/>
          <p:nvPr/>
        </p:nvGrpSpPr>
        <p:grpSpPr>
          <a:xfrm>
            <a:off x="5857872" y="3562412"/>
            <a:ext cx="5408622" cy="1115461"/>
            <a:chOff x="5857872" y="3562412"/>
            <a:chExt cx="5408622" cy="1115461"/>
          </a:xfrm>
        </p:grpSpPr>
        <p:sp>
          <p:nvSpPr>
            <p:cNvPr id="58" name="等腰三角形 57"/>
            <p:cNvSpPr/>
            <p:nvPr/>
          </p:nvSpPr>
          <p:spPr>
            <a:xfrm rot="284121">
              <a:off x="5907429" y="3646857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857872" y="3562412"/>
              <a:ext cx="5408622" cy="1031016"/>
              <a:chOff x="5857872" y="3562412"/>
              <a:chExt cx="5408622" cy="1031016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5857872" y="3562412"/>
                <a:ext cx="1187278" cy="1031016"/>
                <a:chOff x="5865453" y="3268069"/>
                <a:chExt cx="1187278" cy="1031016"/>
              </a:xfrm>
            </p:grpSpPr>
            <p:sp>
              <p:nvSpPr>
                <p:cNvPr id="43" name="等腰三角形 42"/>
                <p:cNvSpPr/>
                <p:nvPr/>
              </p:nvSpPr>
              <p:spPr>
                <a:xfrm rot="284121">
                  <a:off x="5865453" y="3268069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6191103" y="3574349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3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文本框 46"/>
              <p:cNvSpPr txBox="1"/>
              <p:nvPr/>
            </p:nvSpPr>
            <p:spPr>
              <a:xfrm>
                <a:off x="7359055" y="3932613"/>
                <a:ext cx="3907439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服务流程</a:t>
                </a:r>
                <a:endParaRPr lang="zh-CN" altLang="en-US" sz="2400" spc="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857872" y="5196950"/>
            <a:ext cx="5408622" cy="1115541"/>
            <a:chOff x="5857872" y="5196950"/>
            <a:chExt cx="5408622" cy="1115541"/>
          </a:xfrm>
        </p:grpSpPr>
        <p:sp>
          <p:nvSpPr>
            <p:cNvPr id="59" name="等腰三角形 58"/>
            <p:cNvSpPr/>
            <p:nvPr/>
          </p:nvSpPr>
          <p:spPr>
            <a:xfrm rot="284121">
              <a:off x="5896035" y="5281475"/>
              <a:ext cx="1187278" cy="1031016"/>
            </a:xfrm>
            <a:prstGeom prst="triangle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857872" y="5196950"/>
              <a:ext cx="5408622" cy="1031016"/>
              <a:chOff x="5857872" y="5196950"/>
              <a:chExt cx="5408622" cy="1031016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7359055" y="5599111"/>
                <a:ext cx="3907439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服务</a:t>
                </a:r>
                <a:r>
                  <a:rPr lang="zh-CN" altLang="en-US" sz="2400" spc="2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优势</a:t>
                </a:r>
                <a:endParaRPr lang="zh-CN" altLang="en-US" sz="2400" spc="2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5857872" y="5196950"/>
                <a:ext cx="1187278" cy="1031016"/>
                <a:chOff x="5865452" y="4808417"/>
                <a:chExt cx="1187278" cy="1031016"/>
              </a:xfrm>
            </p:grpSpPr>
            <p:sp>
              <p:nvSpPr>
                <p:cNvPr id="46" name="等腰三角形 45"/>
                <p:cNvSpPr/>
                <p:nvPr/>
              </p:nvSpPr>
              <p:spPr>
                <a:xfrm rot="284121">
                  <a:off x="5865452" y="4808417"/>
                  <a:ext cx="1187278" cy="1031016"/>
                </a:xfrm>
                <a:prstGeom prst="triangle">
                  <a:avLst/>
                </a:prstGeom>
                <a:solidFill>
                  <a:srgbClr val="A60000">
                    <a:alpha val="50000"/>
                  </a:srgbClr>
                </a:solidFill>
                <a:ln>
                  <a:noFill/>
                </a:ln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6201736" y="5071623"/>
                  <a:ext cx="450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阿里巴巴普惠体 M" panose="00020600040101010101" pitchFamily="18" charset="-122"/>
                      <a:cs typeface="阿里巴巴普惠体 M" panose="00020600040101010101" pitchFamily="18" charset="-122"/>
                      <a:sym typeface="Arial" panose="020B0604020202020204" pitchFamily="34" charset="0"/>
                    </a:rPr>
                    <a:t>4</a:t>
                  </a:r>
                  <a:endParaRPr lang="zh-CN" alt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6" name="文本框 5"/>
          <p:cNvSpPr txBox="1"/>
          <p:nvPr/>
        </p:nvSpPr>
        <p:spPr>
          <a:xfrm>
            <a:off x="1705431" y="800100"/>
            <a:ext cx="1200329" cy="4660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bg1"/>
                </a:solidFill>
              </a:rPr>
              <a:t>CONTNETS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-1307938" y="1780066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60289" y="2637611"/>
            <a:ext cx="467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15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企业文化</a:t>
            </a:r>
            <a:endParaRPr lang="zh-CN" altLang="en-US" sz="7200" spc="15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20303287">
            <a:off x="7796118" y="2259436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4730766" y="-1142450"/>
            <a:ext cx="9879993" cy="6532509"/>
            <a:chOff x="-4730766" y="-1142450"/>
            <a:chExt cx="9879993" cy="6532509"/>
          </a:xfrm>
        </p:grpSpPr>
        <p:sp>
          <p:nvSpPr>
            <p:cNvPr id="3" name="等腰三角形 2"/>
            <p:cNvSpPr/>
            <p:nvPr/>
          </p:nvSpPr>
          <p:spPr>
            <a:xfrm rot="18974895">
              <a:off x="-4730766" y="-1142450"/>
              <a:ext cx="9879993" cy="6532509"/>
            </a:xfrm>
            <a:prstGeom prst="triangle">
              <a:avLst/>
            </a:prstGeom>
            <a:solidFill>
              <a:srgbClr val="BF3030"/>
            </a:solidFill>
            <a:ln>
              <a:noFill/>
            </a:ln>
            <a:effectLst>
              <a:outerShdw blurRad="50800" dist="381000" dir="27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80353" y="999457"/>
              <a:ext cx="1468710" cy="3541111"/>
            </a:xfrm>
            <a:custGeom>
              <a:avLst/>
              <a:gdLst/>
              <a:ahLst/>
              <a:cxnLst/>
              <a:rect l="l" t="t" r="r" b="b"/>
              <a:pathLst>
                <a:path w="1468710" h="3541111">
                  <a:moveTo>
                    <a:pt x="1041759" y="0"/>
                  </a:moveTo>
                  <a:lnTo>
                    <a:pt x="1468710" y="0"/>
                  </a:lnTo>
                  <a:lnTo>
                    <a:pt x="1468710" y="2992159"/>
                  </a:lnTo>
                  <a:lnTo>
                    <a:pt x="905135" y="3541111"/>
                  </a:lnTo>
                  <a:lnTo>
                    <a:pt x="905135" y="3338754"/>
                  </a:lnTo>
                  <a:cubicBezTo>
                    <a:pt x="905135" y="2701174"/>
                    <a:pt x="905135" y="1924124"/>
                    <a:pt x="905135" y="1007603"/>
                  </a:cubicBezTo>
                  <a:cubicBezTo>
                    <a:pt x="688813" y="1166998"/>
                    <a:pt x="387102" y="1326393"/>
                    <a:pt x="0" y="1485788"/>
                  </a:cubicBezTo>
                  <a:lnTo>
                    <a:pt x="0" y="939291"/>
                  </a:lnTo>
                  <a:cubicBezTo>
                    <a:pt x="569267" y="700199"/>
                    <a:pt x="916521" y="387102"/>
                    <a:pt x="10417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508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344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7" grpId="0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箭头: 五边形 12"/>
          <p:cNvSpPr/>
          <p:nvPr/>
        </p:nvSpPr>
        <p:spPr>
          <a:xfrm>
            <a:off x="1006997" y="-12616"/>
            <a:ext cx="10553953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485576" y="138390"/>
            <a:ext cx="312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企业文化</a:t>
            </a:r>
            <a:endParaRPr lang="zh-CN" altLang="en-US" sz="2800" spc="2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18216" y="138390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8050" y="1379220"/>
            <a:ext cx="6616908" cy="43999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零语（上海）信息科技有限公司专注于电信行业，互联网行业， 数码娱乐产业行政审批政策咨询。现拥有各类专业咨询顾问、专业技术人员、 专业客服人员和商务人员，秉承“细致、专业、诚信”的服务理念，致力于为企业和客户提供全方位的企业管理咨询服务。我们公司秉承客户至上、服务至上的经营理念，以稳固、发展、忠诚、高效、团结与创新的精神而不懈努力。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algn="l"/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algn="l"/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自成立至今，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零语（上海）信息科技有限公司</a:t>
            </a: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以市场需求为导向，以政策法规为依据、以服务企业为使命，坚持公平竞争，践行社会责任，树立诚信理念，遵守职业道德，增强服务手段，拓展服务功能，提高服务水平，以诚信服务，高效、创新的服务模式为经营理念，专注为全国的中小企业提供一站式解决方案.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423570" y="937503"/>
            <a:ext cx="5987472" cy="6858000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418222" y="937503"/>
            <a:ext cx="5976776" cy="71628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/>
        </p:nvSpPr>
        <p:spPr>
          <a:xfrm rot="13716339">
            <a:off x="9636020" y="6059073"/>
            <a:ext cx="1108676" cy="1048321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17012435">
            <a:off x="10562710" y="1138717"/>
            <a:ext cx="2748656" cy="2282957"/>
          </a:xfrm>
          <a:prstGeom prst="triangl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/>
        </p:nvSpPr>
        <p:spPr>
          <a:xfrm rot="12299213">
            <a:off x="10490312" y="6371147"/>
            <a:ext cx="2386874" cy="1949066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等腰三角形 16"/>
          <p:cNvSpPr/>
          <p:nvPr/>
        </p:nvSpPr>
        <p:spPr>
          <a:xfrm rot="19453074">
            <a:off x="-6447758" y="-3905185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7" grpId="0" bldLvl="0" animBg="1"/>
      <p:bldP spid="2" grpId="0" animBg="1"/>
      <p:bldP spid="8" grpId="0" animBg="1"/>
      <p:bldP spid="10" grpId="0" bldLvl="0" animBg="1"/>
      <p:bldP spid="11" grpId="0" bldLvl="0" animBg="1"/>
      <p:bldP spid="12" grpId="0" bldLvl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-1307938" y="1780066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 rot="18974895">
            <a:off x="-4692028" y="-1199010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60289" y="2608401"/>
            <a:ext cx="4675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15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服务介绍</a:t>
            </a:r>
            <a:endParaRPr lang="zh-CN" altLang="en-US" sz="7200" spc="15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20303287">
            <a:off x="8127029" y="2442315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517249" y="-440441"/>
            <a:ext cx="6613249" cy="7509839"/>
          </a:xfrm>
          <a:custGeom>
            <a:avLst/>
            <a:gdLst>
              <a:gd name="connsiteX0" fmla="*/ 5046567 w 6613249"/>
              <a:gd name="connsiteY0" fmla="*/ 2998321 h 7509839"/>
              <a:gd name="connsiteX1" fmla="*/ 2532005 w 6613249"/>
              <a:gd name="connsiteY1" fmla="*/ 5402848 h 7509839"/>
              <a:gd name="connsiteX2" fmla="*/ 4082487 w 6613249"/>
              <a:gd name="connsiteY2" fmla="*/ 7024283 h 7509839"/>
              <a:gd name="connsiteX3" fmla="*/ 6597049 w 6613249"/>
              <a:gd name="connsiteY3" fmla="*/ 4619756 h 7509839"/>
              <a:gd name="connsiteX4" fmla="*/ 0 w 6613249"/>
              <a:gd name="connsiteY4" fmla="*/ 0 h 7509839"/>
              <a:gd name="connsiteX5" fmla="*/ 6613249 w 6613249"/>
              <a:gd name="connsiteY5" fmla="*/ 0 h 7509839"/>
              <a:gd name="connsiteX6" fmla="*/ 6613249 w 6613249"/>
              <a:gd name="connsiteY6" fmla="*/ 7509839 h 7509839"/>
              <a:gd name="connsiteX7" fmla="*/ 0 w 6613249"/>
              <a:gd name="connsiteY7" fmla="*/ 7509839 h 750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3249" h="7509839">
                <a:moveTo>
                  <a:pt x="5046567" y="2998321"/>
                </a:moveTo>
                <a:lnTo>
                  <a:pt x="2532005" y="5402848"/>
                </a:lnTo>
                <a:lnTo>
                  <a:pt x="4082487" y="7024283"/>
                </a:lnTo>
                <a:lnTo>
                  <a:pt x="6597049" y="4619756"/>
                </a:lnTo>
                <a:close/>
                <a:moveTo>
                  <a:pt x="0" y="0"/>
                </a:moveTo>
                <a:lnTo>
                  <a:pt x="6613249" y="0"/>
                </a:lnTo>
                <a:lnTo>
                  <a:pt x="6613249" y="7509839"/>
                </a:lnTo>
                <a:lnTo>
                  <a:pt x="0" y="7509839"/>
                </a:lnTo>
                <a:close/>
              </a:path>
            </a:pathLst>
          </a:custGeom>
          <a:effectLst>
            <a:outerShdw blurRad="50800" dist="50800" dir="462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箭头: 五边形 32"/>
          <p:cNvSpPr/>
          <p:nvPr/>
        </p:nvSpPr>
        <p:spPr>
          <a:xfrm>
            <a:off x="792637" y="-1261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729966" y="138390"/>
            <a:ext cx="31276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服务介绍</a:t>
            </a:r>
            <a:endParaRPr lang="zh-CN" altLang="en-US" sz="2800" spc="2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29754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等腰三角形 1"/>
          <p:cNvSpPr/>
          <p:nvPr/>
        </p:nvSpPr>
        <p:spPr>
          <a:xfrm rot="19453074">
            <a:off x="-5649884" y="-3155468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9" name="等腰三角形 28"/>
          <p:cNvSpPr/>
          <p:nvPr/>
        </p:nvSpPr>
        <p:spPr>
          <a:xfrm rot="11814316">
            <a:off x="-1622499" y="-1228966"/>
            <a:ext cx="5344050" cy="404316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55392" y="2134101"/>
            <a:ext cx="2001520" cy="3408177"/>
            <a:chOff x="4955392" y="2134101"/>
            <a:chExt cx="2001520" cy="3408177"/>
          </a:xfrm>
        </p:grpSpPr>
        <p:grpSp>
          <p:nvGrpSpPr>
            <p:cNvPr id="42" name="组合 41"/>
            <p:cNvGrpSpPr/>
            <p:nvPr/>
          </p:nvGrpSpPr>
          <p:grpSpPr>
            <a:xfrm>
              <a:off x="4955392" y="2134101"/>
              <a:ext cx="2001520" cy="3408177"/>
              <a:chOff x="4955392" y="2134101"/>
              <a:chExt cx="2001520" cy="340817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995319" y="2134101"/>
                <a:ext cx="1921667" cy="340817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50800" dir="12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955392" y="2295137"/>
                <a:ext cx="2001520" cy="813753"/>
              </a:xfrm>
              <a:prstGeom prst="rect">
                <a:avLst/>
              </a:prstGeom>
              <a:solidFill>
                <a:srgbClr val="BF3030"/>
              </a:solidFill>
              <a:ln>
                <a:noFill/>
              </a:ln>
              <a:effectLst>
                <a:outerShdw blurRad="50800" dist="50800" dir="60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users_32384"/>
              <p:cNvSpPr>
                <a:spLocks noChangeAspect="1"/>
              </p:cNvSpPr>
              <p:nvPr/>
            </p:nvSpPr>
            <p:spPr bwMode="auto">
              <a:xfrm>
                <a:off x="5704160" y="2408523"/>
                <a:ext cx="503985" cy="609684"/>
              </a:xfrm>
              <a:custGeom>
                <a:avLst/>
                <a:gdLst>
                  <a:gd name="T0" fmla="*/ 834 w 6052"/>
                  <a:gd name="T1" fmla="*/ 2946 h 7332"/>
                  <a:gd name="T2" fmla="*/ 2017 w 6052"/>
                  <a:gd name="T3" fmla="*/ 1763 h 7332"/>
                  <a:gd name="T4" fmla="*/ 3201 w 6052"/>
                  <a:gd name="T5" fmla="*/ 2946 h 7332"/>
                  <a:gd name="T6" fmla="*/ 2017 w 6052"/>
                  <a:gd name="T7" fmla="*/ 4130 h 7332"/>
                  <a:gd name="T8" fmla="*/ 834 w 6052"/>
                  <a:gd name="T9" fmla="*/ 2946 h 7332"/>
                  <a:gd name="T10" fmla="*/ 2520 w 6052"/>
                  <a:gd name="T11" fmla="*/ 4210 h 7332"/>
                  <a:gd name="T12" fmla="*/ 1515 w 6052"/>
                  <a:gd name="T13" fmla="*/ 4210 h 7332"/>
                  <a:gd name="T14" fmla="*/ 0 w 6052"/>
                  <a:gd name="T15" fmla="*/ 5726 h 7332"/>
                  <a:gd name="T16" fmla="*/ 0 w 6052"/>
                  <a:gd name="T17" fmla="*/ 6954 h 7332"/>
                  <a:gd name="T18" fmla="*/ 3 w 6052"/>
                  <a:gd name="T19" fmla="*/ 6973 h 7332"/>
                  <a:gd name="T20" fmla="*/ 88 w 6052"/>
                  <a:gd name="T21" fmla="*/ 7000 h 7332"/>
                  <a:gd name="T22" fmla="*/ 2148 w 6052"/>
                  <a:gd name="T23" fmla="*/ 7332 h 7332"/>
                  <a:gd name="T24" fmla="*/ 3947 w 6052"/>
                  <a:gd name="T25" fmla="*/ 6994 h 7332"/>
                  <a:gd name="T26" fmla="*/ 4027 w 6052"/>
                  <a:gd name="T27" fmla="*/ 6954 h 7332"/>
                  <a:gd name="T28" fmla="*/ 4035 w 6052"/>
                  <a:gd name="T29" fmla="*/ 6954 h 7332"/>
                  <a:gd name="T30" fmla="*/ 4035 w 6052"/>
                  <a:gd name="T31" fmla="*/ 5726 h 7332"/>
                  <a:gd name="T32" fmla="*/ 2520 w 6052"/>
                  <a:gd name="T33" fmla="*/ 4210 h 7332"/>
                  <a:gd name="T34" fmla="*/ 4035 w 6052"/>
                  <a:gd name="T35" fmla="*/ 2367 h 7332"/>
                  <a:gd name="T36" fmla="*/ 5218 w 6052"/>
                  <a:gd name="T37" fmla="*/ 1184 h 7332"/>
                  <a:gd name="T38" fmla="*/ 4035 w 6052"/>
                  <a:gd name="T39" fmla="*/ 0 h 7332"/>
                  <a:gd name="T40" fmla="*/ 2851 w 6052"/>
                  <a:gd name="T41" fmla="*/ 1184 h 7332"/>
                  <a:gd name="T42" fmla="*/ 4035 w 6052"/>
                  <a:gd name="T43" fmla="*/ 2367 h 7332"/>
                  <a:gd name="T44" fmla="*/ 4537 w 6052"/>
                  <a:gd name="T45" fmla="*/ 2448 h 7332"/>
                  <a:gd name="T46" fmla="*/ 3533 w 6052"/>
                  <a:gd name="T47" fmla="*/ 2448 h 7332"/>
                  <a:gd name="T48" fmla="*/ 3462 w 6052"/>
                  <a:gd name="T49" fmla="*/ 2451 h 7332"/>
                  <a:gd name="T50" fmla="*/ 3605 w 6052"/>
                  <a:gd name="T51" fmla="*/ 3079 h 7332"/>
                  <a:gd name="T52" fmla="*/ 3153 w 6052"/>
                  <a:gd name="T53" fmla="*/ 4136 h 7332"/>
                  <a:gd name="T54" fmla="*/ 4415 w 6052"/>
                  <a:gd name="T55" fmla="*/ 5564 h 7332"/>
                  <a:gd name="T56" fmla="*/ 5965 w 6052"/>
                  <a:gd name="T57" fmla="*/ 5232 h 7332"/>
                  <a:gd name="T58" fmla="*/ 6044 w 6052"/>
                  <a:gd name="T59" fmla="*/ 5192 h 7332"/>
                  <a:gd name="T60" fmla="*/ 6052 w 6052"/>
                  <a:gd name="T61" fmla="*/ 5192 h 7332"/>
                  <a:gd name="T62" fmla="*/ 6052 w 6052"/>
                  <a:gd name="T63" fmla="*/ 3963 h 7332"/>
                  <a:gd name="T64" fmla="*/ 4537 w 6052"/>
                  <a:gd name="T65" fmla="*/ 2448 h 7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52" h="7332">
                    <a:moveTo>
                      <a:pt x="834" y="2946"/>
                    </a:moveTo>
                    <a:cubicBezTo>
                      <a:pt x="834" y="2292"/>
                      <a:pt x="1364" y="1763"/>
                      <a:pt x="2017" y="1763"/>
                    </a:cubicBezTo>
                    <a:cubicBezTo>
                      <a:pt x="2671" y="1763"/>
                      <a:pt x="3201" y="2292"/>
                      <a:pt x="3201" y="2946"/>
                    </a:cubicBezTo>
                    <a:cubicBezTo>
                      <a:pt x="3201" y="3600"/>
                      <a:pt x="2671" y="4130"/>
                      <a:pt x="2017" y="4130"/>
                    </a:cubicBezTo>
                    <a:cubicBezTo>
                      <a:pt x="1364" y="4130"/>
                      <a:pt x="834" y="3600"/>
                      <a:pt x="834" y="2946"/>
                    </a:cubicBezTo>
                    <a:close/>
                    <a:moveTo>
                      <a:pt x="2520" y="4210"/>
                    </a:moveTo>
                    <a:lnTo>
                      <a:pt x="1515" y="4210"/>
                    </a:lnTo>
                    <a:cubicBezTo>
                      <a:pt x="680" y="4210"/>
                      <a:pt x="0" y="4890"/>
                      <a:pt x="0" y="5726"/>
                    </a:cubicBezTo>
                    <a:lnTo>
                      <a:pt x="0" y="6954"/>
                    </a:lnTo>
                    <a:lnTo>
                      <a:pt x="3" y="6973"/>
                    </a:lnTo>
                    <a:lnTo>
                      <a:pt x="88" y="7000"/>
                    </a:lnTo>
                    <a:cubicBezTo>
                      <a:pt x="885" y="7249"/>
                      <a:pt x="1578" y="7332"/>
                      <a:pt x="2148" y="7332"/>
                    </a:cubicBezTo>
                    <a:cubicBezTo>
                      <a:pt x="3262" y="7332"/>
                      <a:pt x="3907" y="7015"/>
                      <a:pt x="3947" y="6994"/>
                    </a:cubicBezTo>
                    <a:lnTo>
                      <a:pt x="4027" y="6954"/>
                    </a:lnTo>
                    <a:lnTo>
                      <a:pt x="4035" y="6954"/>
                    </a:lnTo>
                    <a:lnTo>
                      <a:pt x="4035" y="5726"/>
                    </a:lnTo>
                    <a:cubicBezTo>
                      <a:pt x="4035" y="4890"/>
                      <a:pt x="3355" y="4210"/>
                      <a:pt x="2520" y="4210"/>
                    </a:cubicBezTo>
                    <a:close/>
                    <a:moveTo>
                      <a:pt x="4035" y="2367"/>
                    </a:moveTo>
                    <a:cubicBezTo>
                      <a:pt x="4689" y="2367"/>
                      <a:pt x="5218" y="1837"/>
                      <a:pt x="5218" y="1184"/>
                    </a:cubicBezTo>
                    <a:cubicBezTo>
                      <a:pt x="5218" y="530"/>
                      <a:pt x="4689" y="0"/>
                      <a:pt x="4035" y="0"/>
                    </a:cubicBezTo>
                    <a:cubicBezTo>
                      <a:pt x="3381" y="0"/>
                      <a:pt x="2851" y="530"/>
                      <a:pt x="2851" y="1184"/>
                    </a:cubicBezTo>
                    <a:cubicBezTo>
                      <a:pt x="2851" y="1837"/>
                      <a:pt x="3381" y="2367"/>
                      <a:pt x="4035" y="2367"/>
                    </a:cubicBezTo>
                    <a:close/>
                    <a:moveTo>
                      <a:pt x="4537" y="2448"/>
                    </a:moveTo>
                    <a:lnTo>
                      <a:pt x="3533" y="2448"/>
                    </a:lnTo>
                    <a:cubicBezTo>
                      <a:pt x="3509" y="2448"/>
                      <a:pt x="3485" y="2450"/>
                      <a:pt x="3462" y="2451"/>
                    </a:cubicBezTo>
                    <a:cubicBezTo>
                      <a:pt x="3553" y="2642"/>
                      <a:pt x="3605" y="2854"/>
                      <a:pt x="3605" y="3079"/>
                    </a:cubicBezTo>
                    <a:cubicBezTo>
                      <a:pt x="3605" y="3494"/>
                      <a:pt x="3431" y="3869"/>
                      <a:pt x="3153" y="4136"/>
                    </a:cubicBezTo>
                    <a:cubicBezTo>
                      <a:pt x="3804" y="4329"/>
                      <a:pt x="4301" y="4882"/>
                      <a:pt x="4415" y="5564"/>
                    </a:cubicBezTo>
                    <a:cubicBezTo>
                      <a:pt x="5375" y="5522"/>
                      <a:pt x="5928" y="5250"/>
                      <a:pt x="5965" y="5232"/>
                    </a:cubicBezTo>
                    <a:lnTo>
                      <a:pt x="6044" y="5192"/>
                    </a:lnTo>
                    <a:lnTo>
                      <a:pt x="6052" y="5192"/>
                    </a:lnTo>
                    <a:lnTo>
                      <a:pt x="6052" y="3963"/>
                    </a:lnTo>
                    <a:cubicBezTo>
                      <a:pt x="6052" y="3128"/>
                      <a:pt x="5373" y="2448"/>
                      <a:pt x="4537" y="24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r>
                  <a: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rPr>
                  <a:t>  </a:t>
                </a:r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5147420" y="3347742"/>
              <a:ext cx="16182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游戏业务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031411" y="3976303"/>
              <a:ext cx="180905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包括文网申请及变更、互联网出版许可、游戏版号、游戏运营备案、虚拟货币交易等</a:t>
              </a:r>
              <a:endParaRPr lang="zh-CN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85067" y="2134102"/>
            <a:ext cx="2001520" cy="3410651"/>
            <a:chOff x="2585067" y="2134102"/>
            <a:chExt cx="2001520" cy="3410651"/>
          </a:xfrm>
        </p:grpSpPr>
        <p:grpSp>
          <p:nvGrpSpPr>
            <p:cNvPr id="3" name="组合 2"/>
            <p:cNvGrpSpPr/>
            <p:nvPr/>
          </p:nvGrpSpPr>
          <p:grpSpPr>
            <a:xfrm>
              <a:off x="2585067" y="2134102"/>
              <a:ext cx="2001520" cy="3408177"/>
              <a:chOff x="2585067" y="2134102"/>
              <a:chExt cx="2001520" cy="3408177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2585067" y="2134102"/>
                <a:ext cx="2001520" cy="3408177"/>
                <a:chOff x="2585067" y="2134102"/>
                <a:chExt cx="2001520" cy="3408177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2664920" y="2134102"/>
                  <a:ext cx="1921667" cy="340817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>
                  <a:outerShdw blurRad="50800" dist="50800" dir="12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585067" y="2306490"/>
                  <a:ext cx="2001520" cy="813753"/>
                </a:xfrm>
                <a:prstGeom prst="rect">
                  <a:avLst/>
                </a:prstGeom>
                <a:solidFill>
                  <a:srgbClr val="BF3030"/>
                </a:solidFill>
                <a:ln>
                  <a:noFill/>
                </a:ln>
                <a:effectLst>
                  <a:outerShdw blurRad="50800" dist="50800" dir="60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" name="team_329139"/>
                <p:cNvSpPr>
                  <a:spLocks noChangeAspect="1"/>
                </p:cNvSpPr>
                <p:nvPr/>
              </p:nvSpPr>
              <p:spPr bwMode="auto">
                <a:xfrm>
                  <a:off x="3320910" y="2426516"/>
                  <a:ext cx="609685" cy="573699"/>
                </a:xfrm>
                <a:custGeom>
                  <a:avLst/>
                  <a:gdLst>
                    <a:gd name="connsiteX0" fmla="*/ 257491 w 607508"/>
                    <a:gd name="connsiteY0" fmla="*/ 462839 h 571651"/>
                    <a:gd name="connsiteX1" fmla="*/ 349967 w 607508"/>
                    <a:gd name="connsiteY1" fmla="*/ 462839 h 571651"/>
                    <a:gd name="connsiteX2" fmla="*/ 368747 w 607508"/>
                    <a:gd name="connsiteY2" fmla="*/ 476352 h 571651"/>
                    <a:gd name="connsiteX3" fmla="*/ 391888 w 607508"/>
                    <a:gd name="connsiteY3" fmla="*/ 545604 h 571651"/>
                    <a:gd name="connsiteX4" fmla="*/ 373108 w 607508"/>
                    <a:gd name="connsiteY4" fmla="*/ 571651 h 571651"/>
                    <a:gd name="connsiteX5" fmla="*/ 234349 w 607508"/>
                    <a:gd name="connsiteY5" fmla="*/ 571651 h 571651"/>
                    <a:gd name="connsiteX6" fmla="*/ 215569 w 607508"/>
                    <a:gd name="connsiteY6" fmla="*/ 545604 h 571651"/>
                    <a:gd name="connsiteX7" fmla="*/ 238622 w 607508"/>
                    <a:gd name="connsiteY7" fmla="*/ 476352 h 571651"/>
                    <a:gd name="connsiteX8" fmla="*/ 257491 w 607508"/>
                    <a:gd name="connsiteY8" fmla="*/ 462839 h 571651"/>
                    <a:gd name="connsiteX9" fmla="*/ 472354 w 607508"/>
                    <a:gd name="connsiteY9" fmla="*/ 408338 h 571651"/>
                    <a:gd name="connsiteX10" fmla="*/ 486859 w 607508"/>
                    <a:gd name="connsiteY10" fmla="*/ 412827 h 571651"/>
                    <a:gd name="connsiteX11" fmla="*/ 489351 w 607508"/>
                    <a:gd name="connsiteY11" fmla="*/ 440741 h 571651"/>
                    <a:gd name="connsiteX12" fmla="*/ 408907 w 607508"/>
                    <a:gd name="connsiteY12" fmla="*/ 503413 h 571651"/>
                    <a:gd name="connsiteX13" fmla="*/ 382388 w 607508"/>
                    <a:gd name="connsiteY13" fmla="*/ 494256 h 571651"/>
                    <a:gd name="connsiteX14" fmla="*/ 391643 w 607508"/>
                    <a:gd name="connsiteY14" fmla="*/ 467765 h 571651"/>
                    <a:gd name="connsiteX15" fmla="*/ 458917 w 607508"/>
                    <a:gd name="connsiteY15" fmla="*/ 415316 h 571651"/>
                    <a:gd name="connsiteX16" fmla="*/ 472354 w 607508"/>
                    <a:gd name="connsiteY16" fmla="*/ 408338 h 571651"/>
                    <a:gd name="connsiteX17" fmla="*/ 135080 w 607508"/>
                    <a:gd name="connsiteY17" fmla="*/ 408338 h 571651"/>
                    <a:gd name="connsiteX18" fmla="*/ 148556 w 607508"/>
                    <a:gd name="connsiteY18" fmla="*/ 415316 h 571651"/>
                    <a:gd name="connsiteX19" fmla="*/ 215860 w 607508"/>
                    <a:gd name="connsiteY19" fmla="*/ 467765 h 571651"/>
                    <a:gd name="connsiteX20" fmla="*/ 225030 w 607508"/>
                    <a:gd name="connsiteY20" fmla="*/ 494256 h 571651"/>
                    <a:gd name="connsiteX21" fmla="*/ 198589 w 607508"/>
                    <a:gd name="connsiteY21" fmla="*/ 503413 h 571651"/>
                    <a:gd name="connsiteX22" fmla="*/ 118109 w 607508"/>
                    <a:gd name="connsiteY22" fmla="*/ 440741 h 571651"/>
                    <a:gd name="connsiteX23" fmla="*/ 120602 w 607508"/>
                    <a:gd name="connsiteY23" fmla="*/ 412827 h 571651"/>
                    <a:gd name="connsiteX24" fmla="*/ 135080 w 607508"/>
                    <a:gd name="connsiteY24" fmla="*/ 408338 h 571651"/>
                    <a:gd name="connsiteX25" fmla="*/ 303755 w 607508"/>
                    <a:gd name="connsiteY25" fmla="*/ 347041 h 571651"/>
                    <a:gd name="connsiteX26" fmla="*/ 358267 w 607508"/>
                    <a:gd name="connsiteY26" fmla="*/ 401483 h 571651"/>
                    <a:gd name="connsiteX27" fmla="*/ 303755 w 607508"/>
                    <a:gd name="connsiteY27" fmla="*/ 455925 h 571651"/>
                    <a:gd name="connsiteX28" fmla="*/ 249243 w 607508"/>
                    <a:gd name="connsiteY28" fmla="*/ 401483 h 571651"/>
                    <a:gd name="connsiteX29" fmla="*/ 303755 w 607508"/>
                    <a:gd name="connsiteY29" fmla="*/ 347041 h 571651"/>
                    <a:gd name="connsiteX30" fmla="*/ 472080 w 607508"/>
                    <a:gd name="connsiteY30" fmla="*/ 289318 h 571651"/>
                    <a:gd name="connsiteX31" fmla="*/ 564556 w 607508"/>
                    <a:gd name="connsiteY31" fmla="*/ 289318 h 571651"/>
                    <a:gd name="connsiteX32" fmla="*/ 583336 w 607508"/>
                    <a:gd name="connsiteY32" fmla="*/ 302819 h 571651"/>
                    <a:gd name="connsiteX33" fmla="*/ 606477 w 607508"/>
                    <a:gd name="connsiteY33" fmla="*/ 372104 h 571651"/>
                    <a:gd name="connsiteX34" fmla="*/ 587697 w 607508"/>
                    <a:gd name="connsiteY34" fmla="*/ 398130 h 571651"/>
                    <a:gd name="connsiteX35" fmla="*/ 448938 w 607508"/>
                    <a:gd name="connsiteY35" fmla="*/ 398130 h 571651"/>
                    <a:gd name="connsiteX36" fmla="*/ 430069 w 607508"/>
                    <a:gd name="connsiteY36" fmla="*/ 372104 h 571651"/>
                    <a:gd name="connsiteX37" fmla="*/ 453211 w 607508"/>
                    <a:gd name="connsiteY37" fmla="*/ 302819 h 571651"/>
                    <a:gd name="connsiteX38" fmla="*/ 472080 w 607508"/>
                    <a:gd name="connsiteY38" fmla="*/ 289318 h 571651"/>
                    <a:gd name="connsiteX39" fmla="*/ 42940 w 607508"/>
                    <a:gd name="connsiteY39" fmla="*/ 289318 h 571651"/>
                    <a:gd name="connsiteX40" fmla="*/ 135391 w 607508"/>
                    <a:gd name="connsiteY40" fmla="*/ 289318 h 571651"/>
                    <a:gd name="connsiteX41" fmla="*/ 154165 w 607508"/>
                    <a:gd name="connsiteY41" fmla="*/ 302819 h 571651"/>
                    <a:gd name="connsiteX42" fmla="*/ 177300 w 607508"/>
                    <a:gd name="connsiteY42" fmla="*/ 372104 h 571651"/>
                    <a:gd name="connsiteX43" fmla="*/ 158525 w 607508"/>
                    <a:gd name="connsiteY43" fmla="*/ 398130 h 571651"/>
                    <a:gd name="connsiteX44" fmla="*/ 19806 w 607508"/>
                    <a:gd name="connsiteY44" fmla="*/ 398130 h 571651"/>
                    <a:gd name="connsiteX45" fmla="*/ 1031 w 607508"/>
                    <a:gd name="connsiteY45" fmla="*/ 372104 h 571651"/>
                    <a:gd name="connsiteX46" fmla="*/ 24077 w 607508"/>
                    <a:gd name="connsiteY46" fmla="*/ 302819 h 571651"/>
                    <a:gd name="connsiteX47" fmla="*/ 42940 w 607508"/>
                    <a:gd name="connsiteY47" fmla="*/ 289318 h 571651"/>
                    <a:gd name="connsiteX48" fmla="*/ 518344 w 607508"/>
                    <a:gd name="connsiteY48" fmla="*/ 173591 h 571651"/>
                    <a:gd name="connsiteX49" fmla="*/ 572856 w 607508"/>
                    <a:gd name="connsiteY49" fmla="*/ 228033 h 571651"/>
                    <a:gd name="connsiteX50" fmla="*/ 518344 w 607508"/>
                    <a:gd name="connsiteY50" fmla="*/ 282475 h 571651"/>
                    <a:gd name="connsiteX51" fmla="*/ 463832 w 607508"/>
                    <a:gd name="connsiteY51" fmla="*/ 228033 h 571651"/>
                    <a:gd name="connsiteX52" fmla="*/ 518344 w 607508"/>
                    <a:gd name="connsiteY52" fmla="*/ 173591 h 571651"/>
                    <a:gd name="connsiteX53" fmla="*/ 89166 w 607508"/>
                    <a:gd name="connsiteY53" fmla="*/ 173591 h 571651"/>
                    <a:gd name="connsiteX54" fmla="*/ 143678 w 607508"/>
                    <a:gd name="connsiteY54" fmla="*/ 228033 h 571651"/>
                    <a:gd name="connsiteX55" fmla="*/ 89166 w 607508"/>
                    <a:gd name="connsiteY55" fmla="*/ 282475 h 571651"/>
                    <a:gd name="connsiteX56" fmla="*/ 34654 w 607508"/>
                    <a:gd name="connsiteY56" fmla="*/ 228033 h 571651"/>
                    <a:gd name="connsiteX57" fmla="*/ 89166 w 607508"/>
                    <a:gd name="connsiteY57" fmla="*/ 173591 h 571651"/>
                    <a:gd name="connsiteX58" fmla="*/ 257491 w 607508"/>
                    <a:gd name="connsiteY58" fmla="*/ 115798 h 571651"/>
                    <a:gd name="connsiteX59" fmla="*/ 349967 w 607508"/>
                    <a:gd name="connsiteY59" fmla="*/ 115798 h 571651"/>
                    <a:gd name="connsiteX60" fmla="*/ 368747 w 607508"/>
                    <a:gd name="connsiteY60" fmla="*/ 129310 h 571651"/>
                    <a:gd name="connsiteX61" fmla="*/ 391888 w 607508"/>
                    <a:gd name="connsiteY61" fmla="*/ 198562 h 571651"/>
                    <a:gd name="connsiteX62" fmla="*/ 373108 w 607508"/>
                    <a:gd name="connsiteY62" fmla="*/ 224610 h 571651"/>
                    <a:gd name="connsiteX63" fmla="*/ 234349 w 607508"/>
                    <a:gd name="connsiteY63" fmla="*/ 224610 h 571651"/>
                    <a:gd name="connsiteX64" fmla="*/ 215569 w 607508"/>
                    <a:gd name="connsiteY64" fmla="*/ 198562 h 571651"/>
                    <a:gd name="connsiteX65" fmla="*/ 238622 w 607508"/>
                    <a:gd name="connsiteY65" fmla="*/ 129310 h 571651"/>
                    <a:gd name="connsiteX66" fmla="*/ 257491 w 607508"/>
                    <a:gd name="connsiteY66" fmla="*/ 115798 h 571651"/>
                    <a:gd name="connsiteX67" fmla="*/ 393746 w 607508"/>
                    <a:gd name="connsiteY67" fmla="*/ 67444 h 571651"/>
                    <a:gd name="connsiteX68" fmla="*/ 408907 w 607508"/>
                    <a:gd name="connsiteY68" fmla="*/ 68288 h 571651"/>
                    <a:gd name="connsiteX69" fmla="*/ 489351 w 607508"/>
                    <a:gd name="connsiteY69" fmla="*/ 131005 h 571651"/>
                    <a:gd name="connsiteX70" fmla="*/ 486859 w 607508"/>
                    <a:gd name="connsiteY70" fmla="*/ 158811 h 571651"/>
                    <a:gd name="connsiteX71" fmla="*/ 458917 w 607508"/>
                    <a:gd name="connsiteY71" fmla="*/ 156323 h 571651"/>
                    <a:gd name="connsiteX72" fmla="*/ 391643 w 607508"/>
                    <a:gd name="connsiteY72" fmla="*/ 103911 h 571651"/>
                    <a:gd name="connsiteX73" fmla="*/ 382388 w 607508"/>
                    <a:gd name="connsiteY73" fmla="*/ 77527 h 571651"/>
                    <a:gd name="connsiteX74" fmla="*/ 393746 w 607508"/>
                    <a:gd name="connsiteY74" fmla="*/ 67444 h 571651"/>
                    <a:gd name="connsiteX75" fmla="*/ 213746 w 607508"/>
                    <a:gd name="connsiteY75" fmla="*/ 67444 h 571651"/>
                    <a:gd name="connsiteX76" fmla="*/ 225030 w 607508"/>
                    <a:gd name="connsiteY76" fmla="*/ 77527 h 571651"/>
                    <a:gd name="connsiteX77" fmla="*/ 215860 w 607508"/>
                    <a:gd name="connsiteY77" fmla="*/ 103911 h 571651"/>
                    <a:gd name="connsiteX78" fmla="*/ 148556 w 607508"/>
                    <a:gd name="connsiteY78" fmla="*/ 156323 h 571651"/>
                    <a:gd name="connsiteX79" fmla="*/ 120602 w 607508"/>
                    <a:gd name="connsiteY79" fmla="*/ 158811 h 571651"/>
                    <a:gd name="connsiteX80" fmla="*/ 118109 w 607508"/>
                    <a:gd name="connsiteY80" fmla="*/ 131005 h 571651"/>
                    <a:gd name="connsiteX81" fmla="*/ 198589 w 607508"/>
                    <a:gd name="connsiteY81" fmla="*/ 68288 h 571651"/>
                    <a:gd name="connsiteX82" fmla="*/ 213746 w 607508"/>
                    <a:gd name="connsiteY82" fmla="*/ 67444 h 571651"/>
                    <a:gd name="connsiteX83" fmla="*/ 303755 w 607508"/>
                    <a:gd name="connsiteY83" fmla="*/ 0 h 571651"/>
                    <a:gd name="connsiteX84" fmla="*/ 358267 w 607508"/>
                    <a:gd name="connsiteY84" fmla="*/ 54442 h 571651"/>
                    <a:gd name="connsiteX85" fmla="*/ 303755 w 607508"/>
                    <a:gd name="connsiteY85" fmla="*/ 108884 h 571651"/>
                    <a:gd name="connsiteX86" fmla="*/ 249243 w 607508"/>
                    <a:gd name="connsiteY86" fmla="*/ 54442 h 571651"/>
                    <a:gd name="connsiteX87" fmla="*/ 303755 w 607508"/>
                    <a:gd name="connsiteY87" fmla="*/ 0 h 571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607508" h="571651">
                      <a:moveTo>
                        <a:pt x="257491" y="462839"/>
                      </a:moveTo>
                      <a:lnTo>
                        <a:pt x="349967" y="462839"/>
                      </a:lnTo>
                      <a:cubicBezTo>
                        <a:pt x="358511" y="462839"/>
                        <a:pt x="366077" y="468262"/>
                        <a:pt x="368747" y="476352"/>
                      </a:cubicBezTo>
                      <a:lnTo>
                        <a:pt x="391888" y="545604"/>
                      </a:lnTo>
                      <a:cubicBezTo>
                        <a:pt x="396160" y="558405"/>
                        <a:pt x="386637" y="571651"/>
                        <a:pt x="373108" y="571651"/>
                      </a:cubicBezTo>
                      <a:lnTo>
                        <a:pt x="234349" y="571651"/>
                      </a:lnTo>
                      <a:cubicBezTo>
                        <a:pt x="220821" y="571651"/>
                        <a:pt x="211208" y="558405"/>
                        <a:pt x="215569" y="545604"/>
                      </a:cubicBezTo>
                      <a:lnTo>
                        <a:pt x="238622" y="476352"/>
                      </a:lnTo>
                      <a:cubicBezTo>
                        <a:pt x="241381" y="468262"/>
                        <a:pt x="248946" y="462839"/>
                        <a:pt x="257491" y="462839"/>
                      </a:cubicBezTo>
                      <a:close/>
                      <a:moveTo>
                        <a:pt x="472354" y="408338"/>
                      </a:moveTo>
                      <a:cubicBezTo>
                        <a:pt x="477404" y="407894"/>
                        <a:pt x="482632" y="409360"/>
                        <a:pt x="486859" y="412827"/>
                      </a:cubicBezTo>
                      <a:cubicBezTo>
                        <a:pt x="495224" y="419850"/>
                        <a:pt x="496292" y="432384"/>
                        <a:pt x="489351" y="440741"/>
                      </a:cubicBezTo>
                      <a:cubicBezTo>
                        <a:pt x="467371" y="466965"/>
                        <a:pt x="439518" y="488656"/>
                        <a:pt x="408907" y="503413"/>
                      </a:cubicBezTo>
                      <a:cubicBezTo>
                        <a:pt x="399029" y="508213"/>
                        <a:pt x="387194" y="504035"/>
                        <a:pt x="382388" y="494256"/>
                      </a:cubicBezTo>
                      <a:cubicBezTo>
                        <a:pt x="377672" y="484389"/>
                        <a:pt x="381766" y="472566"/>
                        <a:pt x="391643" y="467765"/>
                      </a:cubicBezTo>
                      <a:cubicBezTo>
                        <a:pt x="417271" y="455409"/>
                        <a:pt x="440586" y="437274"/>
                        <a:pt x="458917" y="415316"/>
                      </a:cubicBezTo>
                      <a:cubicBezTo>
                        <a:pt x="462432" y="411138"/>
                        <a:pt x="467304" y="408783"/>
                        <a:pt x="472354" y="408338"/>
                      </a:cubicBezTo>
                      <a:close/>
                      <a:moveTo>
                        <a:pt x="135080" y="408338"/>
                      </a:moveTo>
                      <a:cubicBezTo>
                        <a:pt x="140143" y="408783"/>
                        <a:pt x="145040" y="411138"/>
                        <a:pt x="148556" y="415316"/>
                      </a:cubicBezTo>
                      <a:cubicBezTo>
                        <a:pt x="166896" y="437274"/>
                        <a:pt x="190131" y="455409"/>
                        <a:pt x="215860" y="467765"/>
                      </a:cubicBezTo>
                      <a:cubicBezTo>
                        <a:pt x="225742" y="472566"/>
                        <a:pt x="229837" y="484389"/>
                        <a:pt x="225030" y="494256"/>
                      </a:cubicBezTo>
                      <a:cubicBezTo>
                        <a:pt x="220311" y="504035"/>
                        <a:pt x="208471" y="508213"/>
                        <a:pt x="198589" y="503413"/>
                      </a:cubicBezTo>
                      <a:cubicBezTo>
                        <a:pt x="167875" y="488656"/>
                        <a:pt x="140099" y="466965"/>
                        <a:pt x="118109" y="440741"/>
                      </a:cubicBezTo>
                      <a:cubicBezTo>
                        <a:pt x="111076" y="432384"/>
                        <a:pt x="112233" y="419850"/>
                        <a:pt x="120602" y="412827"/>
                      </a:cubicBezTo>
                      <a:cubicBezTo>
                        <a:pt x="124786" y="409360"/>
                        <a:pt x="130016" y="407894"/>
                        <a:pt x="135080" y="408338"/>
                      </a:cubicBezTo>
                      <a:close/>
                      <a:moveTo>
                        <a:pt x="303755" y="347041"/>
                      </a:moveTo>
                      <a:cubicBezTo>
                        <a:pt x="333861" y="347041"/>
                        <a:pt x="358267" y="371416"/>
                        <a:pt x="358267" y="401483"/>
                      </a:cubicBezTo>
                      <a:cubicBezTo>
                        <a:pt x="358267" y="431550"/>
                        <a:pt x="333861" y="455925"/>
                        <a:pt x="303755" y="455925"/>
                      </a:cubicBezTo>
                      <a:cubicBezTo>
                        <a:pt x="273649" y="455925"/>
                        <a:pt x="249243" y="431550"/>
                        <a:pt x="249243" y="401483"/>
                      </a:cubicBezTo>
                      <a:cubicBezTo>
                        <a:pt x="249243" y="371416"/>
                        <a:pt x="273649" y="347041"/>
                        <a:pt x="303755" y="347041"/>
                      </a:cubicBezTo>
                      <a:close/>
                      <a:moveTo>
                        <a:pt x="472080" y="289318"/>
                      </a:moveTo>
                      <a:lnTo>
                        <a:pt x="564556" y="289318"/>
                      </a:lnTo>
                      <a:cubicBezTo>
                        <a:pt x="573100" y="289318"/>
                        <a:pt x="580666" y="294736"/>
                        <a:pt x="583336" y="302819"/>
                      </a:cubicBezTo>
                      <a:lnTo>
                        <a:pt x="606477" y="372104"/>
                      </a:lnTo>
                      <a:cubicBezTo>
                        <a:pt x="610749" y="384895"/>
                        <a:pt x="601226" y="398130"/>
                        <a:pt x="587697" y="398130"/>
                      </a:cubicBezTo>
                      <a:lnTo>
                        <a:pt x="448938" y="398130"/>
                      </a:lnTo>
                      <a:cubicBezTo>
                        <a:pt x="435410" y="398130"/>
                        <a:pt x="425797" y="384895"/>
                        <a:pt x="430069" y="372104"/>
                      </a:cubicBezTo>
                      <a:lnTo>
                        <a:pt x="453211" y="302819"/>
                      </a:lnTo>
                      <a:cubicBezTo>
                        <a:pt x="455970" y="294736"/>
                        <a:pt x="463535" y="289318"/>
                        <a:pt x="472080" y="289318"/>
                      </a:cubicBezTo>
                      <a:close/>
                      <a:moveTo>
                        <a:pt x="42940" y="289318"/>
                      </a:moveTo>
                      <a:lnTo>
                        <a:pt x="135391" y="289318"/>
                      </a:lnTo>
                      <a:cubicBezTo>
                        <a:pt x="143933" y="289318"/>
                        <a:pt x="151496" y="294736"/>
                        <a:pt x="154165" y="302819"/>
                      </a:cubicBezTo>
                      <a:lnTo>
                        <a:pt x="177300" y="372104"/>
                      </a:lnTo>
                      <a:cubicBezTo>
                        <a:pt x="181571" y="384895"/>
                        <a:pt x="172050" y="398130"/>
                        <a:pt x="158525" y="398130"/>
                      </a:cubicBezTo>
                      <a:lnTo>
                        <a:pt x="19806" y="398130"/>
                      </a:lnTo>
                      <a:cubicBezTo>
                        <a:pt x="6281" y="398130"/>
                        <a:pt x="-3240" y="384895"/>
                        <a:pt x="1031" y="372104"/>
                      </a:cubicBezTo>
                      <a:lnTo>
                        <a:pt x="24077" y="302819"/>
                      </a:lnTo>
                      <a:cubicBezTo>
                        <a:pt x="26835" y="294736"/>
                        <a:pt x="34398" y="289318"/>
                        <a:pt x="42940" y="289318"/>
                      </a:cubicBezTo>
                      <a:close/>
                      <a:moveTo>
                        <a:pt x="518344" y="173591"/>
                      </a:moveTo>
                      <a:cubicBezTo>
                        <a:pt x="548450" y="173591"/>
                        <a:pt x="572856" y="197966"/>
                        <a:pt x="572856" y="228033"/>
                      </a:cubicBezTo>
                      <a:cubicBezTo>
                        <a:pt x="572856" y="258100"/>
                        <a:pt x="548450" y="282475"/>
                        <a:pt x="518344" y="282475"/>
                      </a:cubicBezTo>
                      <a:cubicBezTo>
                        <a:pt x="488238" y="282475"/>
                        <a:pt x="463832" y="258100"/>
                        <a:pt x="463832" y="228033"/>
                      </a:cubicBezTo>
                      <a:cubicBezTo>
                        <a:pt x="463832" y="197966"/>
                        <a:pt x="488238" y="173591"/>
                        <a:pt x="518344" y="173591"/>
                      </a:cubicBezTo>
                      <a:close/>
                      <a:moveTo>
                        <a:pt x="89166" y="173591"/>
                      </a:moveTo>
                      <a:cubicBezTo>
                        <a:pt x="119272" y="173591"/>
                        <a:pt x="143678" y="197966"/>
                        <a:pt x="143678" y="228033"/>
                      </a:cubicBezTo>
                      <a:cubicBezTo>
                        <a:pt x="143678" y="258100"/>
                        <a:pt x="119272" y="282475"/>
                        <a:pt x="89166" y="282475"/>
                      </a:cubicBezTo>
                      <a:cubicBezTo>
                        <a:pt x="59060" y="282475"/>
                        <a:pt x="34654" y="258100"/>
                        <a:pt x="34654" y="228033"/>
                      </a:cubicBezTo>
                      <a:cubicBezTo>
                        <a:pt x="34654" y="197966"/>
                        <a:pt x="59060" y="173591"/>
                        <a:pt x="89166" y="173591"/>
                      </a:cubicBezTo>
                      <a:close/>
                      <a:moveTo>
                        <a:pt x="257491" y="115798"/>
                      </a:moveTo>
                      <a:lnTo>
                        <a:pt x="349967" y="115798"/>
                      </a:lnTo>
                      <a:cubicBezTo>
                        <a:pt x="358511" y="115798"/>
                        <a:pt x="366077" y="121221"/>
                        <a:pt x="368747" y="129310"/>
                      </a:cubicBezTo>
                      <a:lnTo>
                        <a:pt x="391888" y="198562"/>
                      </a:lnTo>
                      <a:cubicBezTo>
                        <a:pt x="396160" y="211364"/>
                        <a:pt x="386637" y="224610"/>
                        <a:pt x="373108" y="224610"/>
                      </a:cubicBezTo>
                      <a:lnTo>
                        <a:pt x="234349" y="224610"/>
                      </a:lnTo>
                      <a:cubicBezTo>
                        <a:pt x="220821" y="224610"/>
                        <a:pt x="211208" y="211364"/>
                        <a:pt x="215569" y="198562"/>
                      </a:cubicBezTo>
                      <a:lnTo>
                        <a:pt x="238622" y="129310"/>
                      </a:lnTo>
                      <a:cubicBezTo>
                        <a:pt x="241381" y="121221"/>
                        <a:pt x="248946" y="115798"/>
                        <a:pt x="257491" y="115798"/>
                      </a:cubicBezTo>
                      <a:close/>
                      <a:moveTo>
                        <a:pt x="393746" y="67444"/>
                      </a:moveTo>
                      <a:cubicBezTo>
                        <a:pt x="398540" y="65779"/>
                        <a:pt x="403968" y="65934"/>
                        <a:pt x="408907" y="68288"/>
                      </a:cubicBezTo>
                      <a:cubicBezTo>
                        <a:pt x="439518" y="83123"/>
                        <a:pt x="467371" y="104799"/>
                        <a:pt x="489351" y="131005"/>
                      </a:cubicBezTo>
                      <a:cubicBezTo>
                        <a:pt x="496292" y="139356"/>
                        <a:pt x="495224" y="151793"/>
                        <a:pt x="486859" y="158811"/>
                      </a:cubicBezTo>
                      <a:cubicBezTo>
                        <a:pt x="478406" y="165829"/>
                        <a:pt x="465947" y="164763"/>
                        <a:pt x="458917" y="156323"/>
                      </a:cubicBezTo>
                      <a:cubicBezTo>
                        <a:pt x="440586" y="134470"/>
                        <a:pt x="417271" y="116348"/>
                        <a:pt x="391643" y="103911"/>
                      </a:cubicBezTo>
                      <a:cubicBezTo>
                        <a:pt x="381766" y="99203"/>
                        <a:pt x="377672" y="87388"/>
                        <a:pt x="382388" y="77527"/>
                      </a:cubicBezTo>
                      <a:cubicBezTo>
                        <a:pt x="384791" y="72597"/>
                        <a:pt x="388951" y="69110"/>
                        <a:pt x="393746" y="67444"/>
                      </a:cubicBezTo>
                      <a:close/>
                      <a:moveTo>
                        <a:pt x="213746" y="67444"/>
                      </a:moveTo>
                      <a:cubicBezTo>
                        <a:pt x="218531" y="69110"/>
                        <a:pt x="222671" y="72597"/>
                        <a:pt x="225030" y="77527"/>
                      </a:cubicBezTo>
                      <a:cubicBezTo>
                        <a:pt x="229837" y="87388"/>
                        <a:pt x="225742" y="99203"/>
                        <a:pt x="215860" y="103911"/>
                      </a:cubicBezTo>
                      <a:cubicBezTo>
                        <a:pt x="190131" y="116348"/>
                        <a:pt x="166896" y="134470"/>
                        <a:pt x="148556" y="156323"/>
                      </a:cubicBezTo>
                      <a:cubicBezTo>
                        <a:pt x="141523" y="164763"/>
                        <a:pt x="128970" y="165829"/>
                        <a:pt x="120602" y="158811"/>
                      </a:cubicBezTo>
                      <a:cubicBezTo>
                        <a:pt x="112233" y="151793"/>
                        <a:pt x="111076" y="139356"/>
                        <a:pt x="118109" y="131005"/>
                      </a:cubicBezTo>
                      <a:cubicBezTo>
                        <a:pt x="140099" y="104799"/>
                        <a:pt x="167875" y="83123"/>
                        <a:pt x="198589" y="68288"/>
                      </a:cubicBezTo>
                      <a:cubicBezTo>
                        <a:pt x="203530" y="65934"/>
                        <a:pt x="208961" y="65779"/>
                        <a:pt x="213746" y="67444"/>
                      </a:cubicBezTo>
                      <a:close/>
                      <a:moveTo>
                        <a:pt x="303755" y="0"/>
                      </a:moveTo>
                      <a:cubicBezTo>
                        <a:pt x="333861" y="0"/>
                        <a:pt x="358267" y="24375"/>
                        <a:pt x="358267" y="54442"/>
                      </a:cubicBezTo>
                      <a:cubicBezTo>
                        <a:pt x="358267" y="84509"/>
                        <a:pt x="333861" y="108884"/>
                        <a:pt x="303755" y="108884"/>
                      </a:cubicBezTo>
                      <a:cubicBezTo>
                        <a:pt x="273649" y="108884"/>
                        <a:pt x="249243" y="84509"/>
                        <a:pt x="249243" y="54442"/>
                      </a:cubicBezTo>
                      <a:cubicBezTo>
                        <a:pt x="249243" y="24375"/>
                        <a:pt x="273649" y="0"/>
                        <a:pt x="30375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3" name="文本框 52"/>
              <p:cNvSpPr txBox="1"/>
              <p:nvPr/>
            </p:nvSpPr>
            <p:spPr>
              <a:xfrm>
                <a:off x="2855716" y="3328052"/>
                <a:ext cx="161826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增值电信业务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" panose="00020600040101010101" pitchFamily="18" charset="-122"/>
                  <a:sym typeface="+mn-ea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2738876" y="3976303"/>
              <a:ext cx="1809056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主要包括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ICP</a:t>
              </a: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申请及变更、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SP</a:t>
              </a: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申请及变更、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IDC/ISP</a:t>
              </a: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申请、呼叫中心许可等增值电信准入许可服务</a:t>
              </a:r>
              <a:endParaRPr lang="zh-CN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55220" y="2134101"/>
            <a:ext cx="2001520" cy="3410652"/>
            <a:chOff x="7255220" y="2134101"/>
            <a:chExt cx="2001520" cy="3410652"/>
          </a:xfrm>
        </p:grpSpPr>
        <p:grpSp>
          <p:nvGrpSpPr>
            <p:cNvPr id="44" name="组合 43"/>
            <p:cNvGrpSpPr/>
            <p:nvPr/>
          </p:nvGrpSpPr>
          <p:grpSpPr>
            <a:xfrm>
              <a:off x="7255220" y="2134101"/>
              <a:ext cx="2001520" cy="3408177"/>
              <a:chOff x="7255220" y="2134101"/>
              <a:chExt cx="2001520" cy="34081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7295147" y="2134101"/>
                <a:ext cx="1921667" cy="340817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50800" dir="12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7255220" y="2330157"/>
                <a:ext cx="2001520" cy="813753"/>
                <a:chOff x="7255220" y="2330157"/>
                <a:chExt cx="2001520" cy="81375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255220" y="2330157"/>
                  <a:ext cx="2001520" cy="813753"/>
                </a:xfrm>
                <a:prstGeom prst="rect">
                  <a:avLst/>
                </a:prstGeom>
                <a:solidFill>
                  <a:srgbClr val="BF3030"/>
                </a:solidFill>
                <a:ln>
                  <a:noFill/>
                </a:ln>
                <a:effectLst>
                  <a:outerShdw blurRad="50800" dist="50800" dir="60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" name="businesswoman_345519"/>
                <p:cNvSpPr>
                  <a:spLocks noChangeAspect="1"/>
                </p:cNvSpPr>
                <p:nvPr/>
              </p:nvSpPr>
              <p:spPr bwMode="auto">
                <a:xfrm>
                  <a:off x="7951138" y="2524439"/>
                  <a:ext cx="609685" cy="475776"/>
                </a:xfrm>
                <a:custGeom>
                  <a:avLst/>
                  <a:gdLst>
                    <a:gd name="connsiteX0" fmla="*/ 263690 w 606580"/>
                    <a:gd name="connsiteY0" fmla="*/ 420237 h 473353"/>
                    <a:gd name="connsiteX1" fmla="*/ 251341 w 606580"/>
                    <a:gd name="connsiteY1" fmla="*/ 432566 h 473353"/>
                    <a:gd name="connsiteX2" fmla="*/ 263690 w 606580"/>
                    <a:gd name="connsiteY2" fmla="*/ 444895 h 473353"/>
                    <a:gd name="connsiteX3" fmla="*/ 342890 w 606580"/>
                    <a:gd name="connsiteY3" fmla="*/ 444895 h 473353"/>
                    <a:gd name="connsiteX4" fmla="*/ 355332 w 606580"/>
                    <a:gd name="connsiteY4" fmla="*/ 432566 h 473353"/>
                    <a:gd name="connsiteX5" fmla="*/ 342890 w 606580"/>
                    <a:gd name="connsiteY5" fmla="*/ 420237 h 473353"/>
                    <a:gd name="connsiteX6" fmla="*/ 562663 w 606580"/>
                    <a:gd name="connsiteY6" fmla="*/ 408465 h 473353"/>
                    <a:gd name="connsiteX7" fmla="*/ 538522 w 606580"/>
                    <a:gd name="connsiteY7" fmla="*/ 432566 h 473353"/>
                    <a:gd name="connsiteX8" fmla="*/ 562663 w 606580"/>
                    <a:gd name="connsiteY8" fmla="*/ 456667 h 473353"/>
                    <a:gd name="connsiteX9" fmla="*/ 586803 w 606580"/>
                    <a:gd name="connsiteY9" fmla="*/ 432566 h 473353"/>
                    <a:gd name="connsiteX10" fmla="*/ 562663 w 606580"/>
                    <a:gd name="connsiteY10" fmla="*/ 408465 h 473353"/>
                    <a:gd name="connsiteX11" fmla="*/ 495812 w 606580"/>
                    <a:gd name="connsiteY11" fmla="*/ 408465 h 473353"/>
                    <a:gd name="connsiteX12" fmla="*/ 471671 w 606580"/>
                    <a:gd name="connsiteY12" fmla="*/ 432566 h 473353"/>
                    <a:gd name="connsiteX13" fmla="*/ 495812 w 606580"/>
                    <a:gd name="connsiteY13" fmla="*/ 456667 h 473353"/>
                    <a:gd name="connsiteX14" fmla="*/ 519952 w 606580"/>
                    <a:gd name="connsiteY14" fmla="*/ 432566 h 473353"/>
                    <a:gd name="connsiteX15" fmla="*/ 495812 w 606580"/>
                    <a:gd name="connsiteY15" fmla="*/ 408465 h 473353"/>
                    <a:gd name="connsiteX16" fmla="*/ 0 w 606580"/>
                    <a:gd name="connsiteY16" fmla="*/ 391779 h 473353"/>
                    <a:gd name="connsiteX17" fmla="*/ 606580 w 606580"/>
                    <a:gd name="connsiteY17" fmla="*/ 391779 h 473353"/>
                    <a:gd name="connsiteX18" fmla="*/ 606580 w 606580"/>
                    <a:gd name="connsiteY18" fmla="*/ 452403 h 473353"/>
                    <a:gd name="connsiteX19" fmla="*/ 585782 w 606580"/>
                    <a:gd name="connsiteY19" fmla="*/ 473353 h 473353"/>
                    <a:gd name="connsiteX20" fmla="*/ 20798 w 606580"/>
                    <a:gd name="connsiteY20" fmla="*/ 473353 h 473353"/>
                    <a:gd name="connsiteX21" fmla="*/ 0 w 606580"/>
                    <a:gd name="connsiteY21" fmla="*/ 452403 h 473353"/>
                    <a:gd name="connsiteX22" fmla="*/ 150233 w 606580"/>
                    <a:gd name="connsiteY22" fmla="*/ 49466 h 473353"/>
                    <a:gd name="connsiteX23" fmla="*/ 456347 w 606580"/>
                    <a:gd name="connsiteY23" fmla="*/ 49466 h 473353"/>
                    <a:gd name="connsiteX24" fmla="*/ 479280 w 606580"/>
                    <a:gd name="connsiteY24" fmla="*/ 72273 h 473353"/>
                    <a:gd name="connsiteX25" fmla="*/ 479280 w 606580"/>
                    <a:gd name="connsiteY25" fmla="*/ 183529 h 473353"/>
                    <a:gd name="connsiteX26" fmla="*/ 479280 w 606580"/>
                    <a:gd name="connsiteY26" fmla="*/ 294878 h 473353"/>
                    <a:gd name="connsiteX27" fmla="*/ 456347 w 606580"/>
                    <a:gd name="connsiteY27" fmla="*/ 317685 h 473353"/>
                    <a:gd name="connsiteX28" fmla="*/ 150233 w 606580"/>
                    <a:gd name="connsiteY28" fmla="*/ 317685 h 473353"/>
                    <a:gd name="connsiteX29" fmla="*/ 127300 w 606580"/>
                    <a:gd name="connsiteY29" fmla="*/ 294878 h 473353"/>
                    <a:gd name="connsiteX30" fmla="*/ 127300 w 606580"/>
                    <a:gd name="connsiteY30" fmla="*/ 183529 h 473353"/>
                    <a:gd name="connsiteX31" fmla="*/ 127300 w 606580"/>
                    <a:gd name="connsiteY31" fmla="*/ 72273 h 473353"/>
                    <a:gd name="connsiteX32" fmla="*/ 150233 w 606580"/>
                    <a:gd name="connsiteY32" fmla="*/ 49466 h 473353"/>
                    <a:gd name="connsiteX33" fmla="*/ 150248 w 606580"/>
                    <a:gd name="connsiteY33" fmla="*/ 24750 h 473353"/>
                    <a:gd name="connsiteX34" fmla="*/ 102622 w 606580"/>
                    <a:gd name="connsiteY34" fmla="*/ 72304 h 473353"/>
                    <a:gd name="connsiteX35" fmla="*/ 102622 w 606580"/>
                    <a:gd name="connsiteY35" fmla="*/ 183541 h 473353"/>
                    <a:gd name="connsiteX36" fmla="*/ 102622 w 606580"/>
                    <a:gd name="connsiteY36" fmla="*/ 294870 h 473353"/>
                    <a:gd name="connsiteX37" fmla="*/ 150248 w 606580"/>
                    <a:gd name="connsiteY37" fmla="*/ 342424 h 473353"/>
                    <a:gd name="connsiteX38" fmla="*/ 456334 w 606580"/>
                    <a:gd name="connsiteY38" fmla="*/ 342424 h 473353"/>
                    <a:gd name="connsiteX39" fmla="*/ 504052 w 606580"/>
                    <a:gd name="connsiteY39" fmla="*/ 294870 h 473353"/>
                    <a:gd name="connsiteX40" fmla="*/ 504052 w 606580"/>
                    <a:gd name="connsiteY40" fmla="*/ 183541 h 473353"/>
                    <a:gd name="connsiteX41" fmla="*/ 504052 w 606580"/>
                    <a:gd name="connsiteY41" fmla="*/ 72304 h 473353"/>
                    <a:gd name="connsiteX42" fmla="*/ 456334 w 606580"/>
                    <a:gd name="connsiteY42" fmla="*/ 24750 h 473353"/>
                    <a:gd name="connsiteX43" fmla="*/ 150248 w 606580"/>
                    <a:gd name="connsiteY43" fmla="*/ 0 h 473353"/>
                    <a:gd name="connsiteX44" fmla="*/ 456334 w 606580"/>
                    <a:gd name="connsiteY44" fmla="*/ 0 h 473353"/>
                    <a:gd name="connsiteX45" fmla="*/ 528747 w 606580"/>
                    <a:gd name="connsiteY45" fmla="*/ 72304 h 473353"/>
                    <a:gd name="connsiteX46" fmla="*/ 528747 w 606580"/>
                    <a:gd name="connsiteY46" fmla="*/ 183541 h 473353"/>
                    <a:gd name="connsiteX47" fmla="*/ 528747 w 606580"/>
                    <a:gd name="connsiteY47" fmla="*/ 294870 h 473353"/>
                    <a:gd name="connsiteX48" fmla="*/ 456334 w 606580"/>
                    <a:gd name="connsiteY48" fmla="*/ 367081 h 473353"/>
                    <a:gd name="connsiteX49" fmla="*/ 150248 w 606580"/>
                    <a:gd name="connsiteY49" fmla="*/ 367081 h 473353"/>
                    <a:gd name="connsiteX50" fmla="*/ 77834 w 606580"/>
                    <a:gd name="connsiteY50" fmla="*/ 294870 h 473353"/>
                    <a:gd name="connsiteX51" fmla="*/ 77834 w 606580"/>
                    <a:gd name="connsiteY51" fmla="*/ 183541 h 473353"/>
                    <a:gd name="connsiteX52" fmla="*/ 77834 w 606580"/>
                    <a:gd name="connsiteY52" fmla="*/ 72304 h 473353"/>
                    <a:gd name="connsiteX53" fmla="*/ 150248 w 606580"/>
                    <a:gd name="connsiteY53" fmla="*/ 0 h 47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06580" h="473353">
                      <a:moveTo>
                        <a:pt x="263690" y="420237"/>
                      </a:moveTo>
                      <a:cubicBezTo>
                        <a:pt x="256820" y="420237"/>
                        <a:pt x="251341" y="425706"/>
                        <a:pt x="251341" y="432566"/>
                      </a:cubicBezTo>
                      <a:cubicBezTo>
                        <a:pt x="251341" y="439426"/>
                        <a:pt x="256820" y="444895"/>
                        <a:pt x="263690" y="444895"/>
                      </a:cubicBezTo>
                      <a:lnTo>
                        <a:pt x="342890" y="444895"/>
                      </a:lnTo>
                      <a:cubicBezTo>
                        <a:pt x="349761" y="444895"/>
                        <a:pt x="355332" y="439426"/>
                        <a:pt x="355332" y="432566"/>
                      </a:cubicBezTo>
                      <a:cubicBezTo>
                        <a:pt x="355332" y="425706"/>
                        <a:pt x="349761" y="420237"/>
                        <a:pt x="342890" y="420237"/>
                      </a:cubicBezTo>
                      <a:close/>
                      <a:moveTo>
                        <a:pt x="562663" y="408465"/>
                      </a:moveTo>
                      <a:cubicBezTo>
                        <a:pt x="549293" y="408465"/>
                        <a:pt x="538522" y="419218"/>
                        <a:pt x="538522" y="432566"/>
                      </a:cubicBezTo>
                      <a:cubicBezTo>
                        <a:pt x="538522" y="445914"/>
                        <a:pt x="549293" y="456667"/>
                        <a:pt x="562663" y="456667"/>
                      </a:cubicBezTo>
                      <a:cubicBezTo>
                        <a:pt x="576033" y="456667"/>
                        <a:pt x="586803" y="445914"/>
                        <a:pt x="586803" y="432566"/>
                      </a:cubicBezTo>
                      <a:cubicBezTo>
                        <a:pt x="586803" y="419218"/>
                        <a:pt x="576033" y="408465"/>
                        <a:pt x="562663" y="408465"/>
                      </a:cubicBezTo>
                      <a:close/>
                      <a:moveTo>
                        <a:pt x="495812" y="408465"/>
                      </a:moveTo>
                      <a:cubicBezTo>
                        <a:pt x="482442" y="408465"/>
                        <a:pt x="471671" y="419218"/>
                        <a:pt x="471671" y="432566"/>
                      </a:cubicBezTo>
                      <a:cubicBezTo>
                        <a:pt x="471671" y="445914"/>
                        <a:pt x="482442" y="456667"/>
                        <a:pt x="495812" y="456667"/>
                      </a:cubicBezTo>
                      <a:cubicBezTo>
                        <a:pt x="509182" y="456667"/>
                        <a:pt x="519952" y="445914"/>
                        <a:pt x="519952" y="432566"/>
                      </a:cubicBezTo>
                      <a:cubicBezTo>
                        <a:pt x="519952" y="419218"/>
                        <a:pt x="509182" y="408465"/>
                        <a:pt x="495812" y="408465"/>
                      </a:cubicBezTo>
                      <a:close/>
                      <a:moveTo>
                        <a:pt x="0" y="391779"/>
                      </a:moveTo>
                      <a:lnTo>
                        <a:pt x="606580" y="391779"/>
                      </a:lnTo>
                      <a:lnTo>
                        <a:pt x="606580" y="452403"/>
                      </a:lnTo>
                      <a:cubicBezTo>
                        <a:pt x="606580" y="463991"/>
                        <a:pt x="597295" y="473353"/>
                        <a:pt x="585782" y="473353"/>
                      </a:cubicBezTo>
                      <a:lnTo>
                        <a:pt x="20798" y="473353"/>
                      </a:lnTo>
                      <a:cubicBezTo>
                        <a:pt x="9285" y="473353"/>
                        <a:pt x="0" y="463991"/>
                        <a:pt x="0" y="452403"/>
                      </a:cubicBezTo>
                      <a:close/>
                      <a:moveTo>
                        <a:pt x="150233" y="49466"/>
                      </a:moveTo>
                      <a:lnTo>
                        <a:pt x="456347" y="49466"/>
                      </a:lnTo>
                      <a:cubicBezTo>
                        <a:pt x="468974" y="49466"/>
                        <a:pt x="479280" y="59664"/>
                        <a:pt x="479280" y="72273"/>
                      </a:cubicBezTo>
                      <a:lnTo>
                        <a:pt x="479280" y="183529"/>
                      </a:lnTo>
                      <a:lnTo>
                        <a:pt x="479280" y="294878"/>
                      </a:lnTo>
                      <a:cubicBezTo>
                        <a:pt x="479280" y="307394"/>
                        <a:pt x="468974" y="317685"/>
                        <a:pt x="456347" y="317685"/>
                      </a:cubicBezTo>
                      <a:lnTo>
                        <a:pt x="150233" y="317685"/>
                      </a:lnTo>
                      <a:cubicBezTo>
                        <a:pt x="137606" y="317685"/>
                        <a:pt x="127300" y="307394"/>
                        <a:pt x="127300" y="294878"/>
                      </a:cubicBezTo>
                      <a:lnTo>
                        <a:pt x="127300" y="183529"/>
                      </a:lnTo>
                      <a:lnTo>
                        <a:pt x="127300" y="72273"/>
                      </a:lnTo>
                      <a:cubicBezTo>
                        <a:pt x="127300" y="59664"/>
                        <a:pt x="137606" y="49466"/>
                        <a:pt x="150233" y="49466"/>
                      </a:cubicBezTo>
                      <a:close/>
                      <a:moveTo>
                        <a:pt x="150248" y="24750"/>
                      </a:moveTo>
                      <a:cubicBezTo>
                        <a:pt x="123882" y="24750"/>
                        <a:pt x="102622" y="46071"/>
                        <a:pt x="102622" y="72304"/>
                      </a:cubicBezTo>
                      <a:lnTo>
                        <a:pt x="102622" y="183541"/>
                      </a:lnTo>
                      <a:lnTo>
                        <a:pt x="102622" y="294870"/>
                      </a:lnTo>
                      <a:cubicBezTo>
                        <a:pt x="102622" y="321103"/>
                        <a:pt x="123975" y="342424"/>
                        <a:pt x="150248" y="342424"/>
                      </a:cubicBezTo>
                      <a:lnTo>
                        <a:pt x="456334" y="342424"/>
                      </a:lnTo>
                      <a:cubicBezTo>
                        <a:pt x="482700" y="342424"/>
                        <a:pt x="504052" y="321103"/>
                        <a:pt x="504052" y="294870"/>
                      </a:cubicBezTo>
                      <a:lnTo>
                        <a:pt x="504052" y="183541"/>
                      </a:lnTo>
                      <a:lnTo>
                        <a:pt x="504052" y="72304"/>
                      </a:lnTo>
                      <a:cubicBezTo>
                        <a:pt x="504052" y="46071"/>
                        <a:pt x="482700" y="24750"/>
                        <a:pt x="456334" y="24750"/>
                      </a:cubicBezTo>
                      <a:close/>
                      <a:moveTo>
                        <a:pt x="150248" y="0"/>
                      </a:moveTo>
                      <a:lnTo>
                        <a:pt x="456334" y="0"/>
                      </a:lnTo>
                      <a:cubicBezTo>
                        <a:pt x="496254" y="0"/>
                        <a:pt x="528747" y="32444"/>
                        <a:pt x="528747" y="72304"/>
                      </a:cubicBezTo>
                      <a:lnTo>
                        <a:pt x="528747" y="183541"/>
                      </a:lnTo>
                      <a:lnTo>
                        <a:pt x="528747" y="294870"/>
                      </a:lnTo>
                      <a:cubicBezTo>
                        <a:pt x="528747" y="334730"/>
                        <a:pt x="496254" y="367081"/>
                        <a:pt x="456334" y="367081"/>
                      </a:cubicBezTo>
                      <a:lnTo>
                        <a:pt x="150248" y="367081"/>
                      </a:lnTo>
                      <a:cubicBezTo>
                        <a:pt x="110327" y="367081"/>
                        <a:pt x="77834" y="334730"/>
                        <a:pt x="77834" y="294870"/>
                      </a:cubicBezTo>
                      <a:lnTo>
                        <a:pt x="77834" y="183541"/>
                      </a:lnTo>
                      <a:lnTo>
                        <a:pt x="77834" y="72304"/>
                      </a:lnTo>
                      <a:cubicBezTo>
                        <a:pt x="77834" y="32444"/>
                        <a:pt x="110327" y="0"/>
                        <a:pt x="15024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Arial" panose="020B0604020202020204" pitchFamily="34" charset="0"/>
                    <a:ea typeface="阿里巴巴普惠体 M" panose="00020600040101010101" pitchFamily="18" charset="-122"/>
                    <a:cs typeface="阿里巴巴普惠体 M" panose="00020600040101010101" pitchFamily="18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5" name="文本框 54"/>
            <p:cNvSpPr txBox="1"/>
            <p:nvPr/>
          </p:nvSpPr>
          <p:spPr>
            <a:xfrm>
              <a:off x="7446850" y="3352773"/>
              <a:ext cx="16182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影视资质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369031" y="3976303"/>
              <a:ext cx="1809056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包括电影立项、电影拍摄、电影发行、电视剧立项、广播电视节目制作许可证营业性演出许可证</a:t>
              </a:r>
              <a:endParaRPr lang="zh-CN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538006" y="2103622"/>
            <a:ext cx="2001520" cy="3408177"/>
            <a:chOff x="9538006" y="2103622"/>
            <a:chExt cx="2001520" cy="3408177"/>
          </a:xfrm>
        </p:grpSpPr>
        <p:grpSp>
          <p:nvGrpSpPr>
            <p:cNvPr id="46" name="组合 45"/>
            <p:cNvGrpSpPr/>
            <p:nvPr/>
          </p:nvGrpSpPr>
          <p:grpSpPr>
            <a:xfrm>
              <a:off x="9538006" y="2103622"/>
              <a:ext cx="2001520" cy="3408177"/>
              <a:chOff x="9538006" y="2103622"/>
              <a:chExt cx="2001520" cy="340817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577933" y="2103622"/>
                <a:ext cx="1921667" cy="340817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50800" dir="12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538006" y="2325540"/>
                <a:ext cx="2001520" cy="813753"/>
              </a:xfrm>
              <a:prstGeom prst="rect">
                <a:avLst/>
              </a:prstGeom>
              <a:solidFill>
                <a:srgbClr val="BF3030"/>
              </a:solidFill>
              <a:ln>
                <a:noFill/>
              </a:ln>
              <a:effectLst>
                <a:outerShdw blurRad="50800" dist="50800" dir="60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global-networking_81783"/>
              <p:cNvSpPr>
                <a:spLocks noChangeAspect="1"/>
              </p:cNvSpPr>
              <p:nvPr/>
            </p:nvSpPr>
            <p:spPr bwMode="auto">
              <a:xfrm>
                <a:off x="10233924" y="2415682"/>
                <a:ext cx="609685" cy="606970"/>
              </a:xfrm>
              <a:custGeom>
                <a:avLst/>
                <a:gdLst>
                  <a:gd name="T0" fmla="*/ 2733 w 3733"/>
                  <a:gd name="T1" fmla="*/ 1750 h 3722"/>
                  <a:gd name="T2" fmla="*/ 3102 w 3733"/>
                  <a:gd name="T3" fmla="*/ 1088 h 3722"/>
                  <a:gd name="T4" fmla="*/ 3733 w 3733"/>
                  <a:gd name="T5" fmla="*/ 1862 h 3722"/>
                  <a:gd name="T6" fmla="*/ 2813 w 3733"/>
                  <a:gd name="T7" fmla="*/ 253 h 3722"/>
                  <a:gd name="T8" fmla="*/ 2505 w 3733"/>
                  <a:gd name="T9" fmla="*/ 997 h 3722"/>
                  <a:gd name="T10" fmla="*/ 1993 w 3733"/>
                  <a:gd name="T11" fmla="*/ 937 h 3722"/>
                  <a:gd name="T12" fmla="*/ 1711 w 3733"/>
                  <a:gd name="T13" fmla="*/ 524 h 3722"/>
                  <a:gd name="T14" fmla="*/ 2025 w 3733"/>
                  <a:gd name="T15" fmla="*/ 2 h 3722"/>
                  <a:gd name="T16" fmla="*/ 1529 w 3733"/>
                  <a:gd name="T17" fmla="*/ 246 h 3722"/>
                  <a:gd name="T18" fmla="*/ 1249 w 3733"/>
                  <a:gd name="T19" fmla="*/ 265 h 3722"/>
                  <a:gd name="T20" fmla="*/ 1741 w 3733"/>
                  <a:gd name="T21" fmla="*/ 0 h 3722"/>
                  <a:gd name="T22" fmla="*/ 1407 w 3733"/>
                  <a:gd name="T23" fmla="*/ 827 h 3722"/>
                  <a:gd name="T24" fmla="*/ 1932 w 3733"/>
                  <a:gd name="T25" fmla="*/ 1157 h 3722"/>
                  <a:gd name="T26" fmla="*/ 1389 w 3733"/>
                  <a:gd name="T27" fmla="*/ 826 h 3722"/>
                  <a:gd name="T28" fmla="*/ 730 w 3733"/>
                  <a:gd name="T29" fmla="*/ 2053 h 3722"/>
                  <a:gd name="T30" fmla="*/ 593 w 3733"/>
                  <a:gd name="T31" fmla="*/ 1965 h 3722"/>
                  <a:gd name="T32" fmla="*/ 730 w 3733"/>
                  <a:gd name="T33" fmla="*/ 2053 h 3722"/>
                  <a:gd name="T34" fmla="*/ 825 w 3733"/>
                  <a:gd name="T35" fmla="*/ 2828 h 3722"/>
                  <a:gd name="T36" fmla="*/ 749 w 3733"/>
                  <a:gd name="T37" fmla="*/ 3356 h 3722"/>
                  <a:gd name="T38" fmla="*/ 996 w 3733"/>
                  <a:gd name="T39" fmla="*/ 2728 h 3722"/>
                  <a:gd name="T40" fmla="*/ 889 w 3733"/>
                  <a:gd name="T41" fmla="*/ 2253 h 3722"/>
                  <a:gd name="T42" fmla="*/ 1018 w 3733"/>
                  <a:gd name="T43" fmla="*/ 1741 h 3722"/>
                  <a:gd name="T44" fmla="*/ 2086 w 3733"/>
                  <a:gd name="T45" fmla="*/ 1315 h 3722"/>
                  <a:gd name="T46" fmla="*/ 1833 w 3733"/>
                  <a:gd name="T47" fmla="*/ 3671 h 3722"/>
                  <a:gd name="T48" fmla="*/ 2301 w 3733"/>
                  <a:gd name="T49" fmla="*/ 1253 h 3722"/>
                  <a:gd name="T50" fmla="*/ 2643 w 3733"/>
                  <a:gd name="T51" fmla="*/ 1274 h 3722"/>
                  <a:gd name="T52" fmla="*/ 2301 w 3733"/>
                  <a:gd name="T53" fmla="*/ 1253 h 3722"/>
                  <a:gd name="T54" fmla="*/ 3082 w 3733"/>
                  <a:gd name="T55" fmla="*/ 891 h 3722"/>
                  <a:gd name="T56" fmla="*/ 2998 w 3733"/>
                  <a:gd name="T57" fmla="*/ 378 h 3722"/>
                  <a:gd name="T58" fmla="*/ 919 w 3733"/>
                  <a:gd name="T59" fmla="*/ 254 h 3722"/>
                  <a:gd name="T60" fmla="*/ 1104 w 3733"/>
                  <a:gd name="T61" fmla="*/ 524 h 3722"/>
                  <a:gd name="T62" fmla="*/ 853 w 3733"/>
                  <a:gd name="T63" fmla="*/ 1601 h 3722"/>
                  <a:gd name="T64" fmla="*/ 298 w 3733"/>
                  <a:gd name="T65" fmla="*/ 851 h 3722"/>
                  <a:gd name="T66" fmla="*/ 142 w 3733"/>
                  <a:gd name="T67" fmla="*/ 1148 h 3722"/>
                  <a:gd name="T68" fmla="*/ 14 w 3733"/>
                  <a:gd name="T69" fmla="*/ 2089 h 3722"/>
                  <a:gd name="T70" fmla="*/ 142 w 3733"/>
                  <a:gd name="T71" fmla="*/ 1148 h 3722"/>
                  <a:gd name="T72" fmla="*/ 420 w 3733"/>
                  <a:gd name="T73" fmla="*/ 2065 h 3722"/>
                  <a:gd name="T74" fmla="*/ 463 w 3733"/>
                  <a:gd name="T75" fmla="*/ 2531 h 3722"/>
                  <a:gd name="T76" fmla="*/ 559 w 3733"/>
                  <a:gd name="T77" fmla="*/ 3193 h 3722"/>
                  <a:gd name="T78" fmla="*/ 2028 w 3733"/>
                  <a:gd name="T79" fmla="*/ 3722 h 3722"/>
                  <a:gd name="T80" fmla="*/ 3321 w 3733"/>
                  <a:gd name="T81" fmla="*/ 3031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3" h="3722">
                    <a:moveTo>
                      <a:pt x="3452" y="2846"/>
                    </a:moveTo>
                    <a:cubicBezTo>
                      <a:pt x="3259" y="2456"/>
                      <a:pt x="3002" y="2083"/>
                      <a:pt x="2733" y="1750"/>
                    </a:cubicBezTo>
                    <a:cubicBezTo>
                      <a:pt x="2772" y="1599"/>
                      <a:pt x="2806" y="1455"/>
                      <a:pt x="2835" y="1321"/>
                    </a:cubicBezTo>
                    <a:cubicBezTo>
                      <a:pt x="2966" y="1309"/>
                      <a:pt x="3073" y="1213"/>
                      <a:pt x="3102" y="1088"/>
                    </a:cubicBezTo>
                    <a:cubicBezTo>
                      <a:pt x="3248" y="1069"/>
                      <a:pt x="3396" y="1055"/>
                      <a:pt x="3546" y="1048"/>
                    </a:cubicBezTo>
                    <a:cubicBezTo>
                      <a:pt x="3666" y="1294"/>
                      <a:pt x="3733" y="1570"/>
                      <a:pt x="3733" y="1862"/>
                    </a:cubicBezTo>
                    <a:cubicBezTo>
                      <a:pt x="3733" y="2223"/>
                      <a:pt x="3630" y="2560"/>
                      <a:pt x="3452" y="2846"/>
                    </a:cubicBezTo>
                    <a:close/>
                    <a:moveTo>
                      <a:pt x="2813" y="253"/>
                    </a:moveTo>
                    <a:cubicBezTo>
                      <a:pt x="2804" y="335"/>
                      <a:pt x="2785" y="498"/>
                      <a:pt x="2749" y="721"/>
                    </a:cubicBezTo>
                    <a:cubicBezTo>
                      <a:pt x="2616" y="747"/>
                      <a:pt x="2515" y="860"/>
                      <a:pt x="2505" y="997"/>
                    </a:cubicBezTo>
                    <a:cubicBezTo>
                      <a:pt x="2382" y="1025"/>
                      <a:pt x="2262" y="1057"/>
                      <a:pt x="2146" y="1091"/>
                    </a:cubicBezTo>
                    <a:cubicBezTo>
                      <a:pt x="2094" y="1037"/>
                      <a:pt x="2042" y="985"/>
                      <a:pt x="1993" y="937"/>
                    </a:cubicBezTo>
                    <a:cubicBezTo>
                      <a:pt x="1886" y="832"/>
                      <a:pt x="1783" y="734"/>
                      <a:pt x="1685" y="645"/>
                    </a:cubicBezTo>
                    <a:cubicBezTo>
                      <a:pt x="1701" y="608"/>
                      <a:pt x="1711" y="567"/>
                      <a:pt x="1711" y="524"/>
                    </a:cubicBezTo>
                    <a:cubicBezTo>
                      <a:pt x="1711" y="472"/>
                      <a:pt x="1698" y="424"/>
                      <a:pt x="1675" y="381"/>
                    </a:cubicBezTo>
                    <a:cubicBezTo>
                      <a:pt x="1779" y="245"/>
                      <a:pt x="1895" y="117"/>
                      <a:pt x="2025" y="2"/>
                    </a:cubicBezTo>
                    <a:cubicBezTo>
                      <a:pt x="2310" y="26"/>
                      <a:pt x="2578" y="115"/>
                      <a:pt x="2813" y="253"/>
                    </a:cubicBezTo>
                    <a:close/>
                    <a:moveTo>
                      <a:pt x="1529" y="246"/>
                    </a:moveTo>
                    <a:cubicBezTo>
                      <a:pt x="1492" y="230"/>
                      <a:pt x="1451" y="220"/>
                      <a:pt x="1407" y="220"/>
                    </a:cubicBezTo>
                    <a:cubicBezTo>
                      <a:pt x="1349" y="220"/>
                      <a:pt x="1295" y="237"/>
                      <a:pt x="1249" y="265"/>
                    </a:cubicBezTo>
                    <a:cubicBezTo>
                      <a:pt x="1197" y="222"/>
                      <a:pt x="1151" y="185"/>
                      <a:pt x="1112" y="155"/>
                    </a:cubicBezTo>
                    <a:cubicBezTo>
                      <a:pt x="1307" y="68"/>
                      <a:pt x="1519" y="15"/>
                      <a:pt x="1741" y="0"/>
                    </a:cubicBezTo>
                    <a:cubicBezTo>
                      <a:pt x="1666" y="78"/>
                      <a:pt x="1595" y="161"/>
                      <a:pt x="1529" y="246"/>
                    </a:cubicBezTo>
                    <a:close/>
                    <a:moveTo>
                      <a:pt x="1407" y="827"/>
                    </a:moveTo>
                    <a:cubicBezTo>
                      <a:pt x="1459" y="827"/>
                      <a:pt x="1507" y="814"/>
                      <a:pt x="1550" y="791"/>
                    </a:cubicBezTo>
                    <a:cubicBezTo>
                      <a:pt x="1670" y="901"/>
                      <a:pt x="1799" y="1023"/>
                      <a:pt x="1932" y="1157"/>
                    </a:cubicBezTo>
                    <a:cubicBezTo>
                      <a:pt x="1620" y="1258"/>
                      <a:pt x="1340" y="1373"/>
                      <a:pt x="1102" y="1482"/>
                    </a:cubicBezTo>
                    <a:cubicBezTo>
                      <a:pt x="1178" y="1265"/>
                      <a:pt x="1273" y="1042"/>
                      <a:pt x="1389" y="826"/>
                    </a:cubicBezTo>
                    <a:cubicBezTo>
                      <a:pt x="1395" y="826"/>
                      <a:pt x="1401" y="827"/>
                      <a:pt x="1407" y="827"/>
                    </a:cubicBezTo>
                    <a:close/>
                    <a:moveTo>
                      <a:pt x="730" y="2053"/>
                    </a:moveTo>
                    <a:cubicBezTo>
                      <a:pt x="719" y="2103"/>
                      <a:pt x="708" y="2152"/>
                      <a:pt x="698" y="2200"/>
                    </a:cubicBezTo>
                    <a:cubicBezTo>
                      <a:pt x="659" y="2119"/>
                      <a:pt x="624" y="2040"/>
                      <a:pt x="593" y="1965"/>
                    </a:cubicBezTo>
                    <a:cubicBezTo>
                      <a:pt x="651" y="1932"/>
                      <a:pt x="712" y="1898"/>
                      <a:pt x="778" y="1863"/>
                    </a:cubicBezTo>
                    <a:cubicBezTo>
                      <a:pt x="760" y="1928"/>
                      <a:pt x="745" y="1992"/>
                      <a:pt x="730" y="2053"/>
                    </a:cubicBezTo>
                    <a:close/>
                    <a:moveTo>
                      <a:pt x="794" y="2833"/>
                    </a:moveTo>
                    <a:cubicBezTo>
                      <a:pt x="804" y="2832"/>
                      <a:pt x="815" y="2830"/>
                      <a:pt x="825" y="2828"/>
                    </a:cubicBezTo>
                    <a:cubicBezTo>
                      <a:pt x="1016" y="3120"/>
                      <a:pt x="1260" y="3421"/>
                      <a:pt x="1571" y="3705"/>
                    </a:cubicBezTo>
                    <a:cubicBezTo>
                      <a:pt x="1266" y="3656"/>
                      <a:pt x="986" y="3534"/>
                      <a:pt x="749" y="3356"/>
                    </a:cubicBezTo>
                    <a:cubicBezTo>
                      <a:pt x="752" y="3271"/>
                      <a:pt x="763" y="3083"/>
                      <a:pt x="794" y="2833"/>
                    </a:cubicBezTo>
                    <a:close/>
                    <a:moveTo>
                      <a:pt x="996" y="2728"/>
                    </a:moveTo>
                    <a:cubicBezTo>
                      <a:pt x="1042" y="2675"/>
                      <a:pt x="1069" y="2606"/>
                      <a:pt x="1069" y="2531"/>
                    </a:cubicBezTo>
                    <a:cubicBezTo>
                      <a:pt x="1069" y="2407"/>
                      <a:pt x="995" y="2301"/>
                      <a:pt x="889" y="2253"/>
                    </a:cubicBezTo>
                    <a:cubicBezTo>
                      <a:pt x="900" y="2201"/>
                      <a:pt x="912" y="2148"/>
                      <a:pt x="924" y="2093"/>
                    </a:cubicBezTo>
                    <a:cubicBezTo>
                      <a:pt x="950" y="1982"/>
                      <a:pt x="981" y="1864"/>
                      <a:pt x="1018" y="1741"/>
                    </a:cubicBezTo>
                    <a:cubicBezTo>
                      <a:pt x="1032" y="1734"/>
                      <a:pt x="1047" y="1727"/>
                      <a:pt x="1062" y="1719"/>
                    </a:cubicBezTo>
                    <a:cubicBezTo>
                      <a:pt x="1340" y="1586"/>
                      <a:pt x="1689" y="1438"/>
                      <a:pt x="2086" y="1315"/>
                    </a:cubicBezTo>
                    <a:cubicBezTo>
                      <a:pt x="2230" y="1466"/>
                      <a:pt x="2375" y="1627"/>
                      <a:pt x="2516" y="1798"/>
                    </a:cubicBezTo>
                    <a:cubicBezTo>
                      <a:pt x="2368" y="2355"/>
                      <a:pt x="2150" y="3007"/>
                      <a:pt x="1833" y="3671"/>
                    </a:cubicBezTo>
                    <a:cubicBezTo>
                      <a:pt x="1476" y="3371"/>
                      <a:pt x="1203" y="3043"/>
                      <a:pt x="996" y="2728"/>
                    </a:cubicBezTo>
                    <a:close/>
                    <a:moveTo>
                      <a:pt x="2301" y="1253"/>
                    </a:moveTo>
                    <a:cubicBezTo>
                      <a:pt x="2384" y="1230"/>
                      <a:pt x="2469" y="1208"/>
                      <a:pt x="2555" y="1188"/>
                    </a:cubicBezTo>
                    <a:cubicBezTo>
                      <a:pt x="2579" y="1222"/>
                      <a:pt x="2608" y="1251"/>
                      <a:pt x="2643" y="1274"/>
                    </a:cubicBezTo>
                    <a:cubicBezTo>
                      <a:pt x="2623" y="1365"/>
                      <a:pt x="2601" y="1462"/>
                      <a:pt x="2577" y="1562"/>
                    </a:cubicBezTo>
                    <a:cubicBezTo>
                      <a:pt x="2484" y="1453"/>
                      <a:pt x="2391" y="1350"/>
                      <a:pt x="2301" y="1253"/>
                    </a:cubicBezTo>
                    <a:close/>
                    <a:moveTo>
                      <a:pt x="3438" y="856"/>
                    </a:moveTo>
                    <a:cubicBezTo>
                      <a:pt x="3318" y="864"/>
                      <a:pt x="3199" y="876"/>
                      <a:pt x="3082" y="891"/>
                    </a:cubicBezTo>
                    <a:cubicBezTo>
                      <a:pt x="3053" y="830"/>
                      <a:pt x="3005" y="779"/>
                      <a:pt x="2944" y="749"/>
                    </a:cubicBezTo>
                    <a:cubicBezTo>
                      <a:pt x="2970" y="595"/>
                      <a:pt x="2987" y="469"/>
                      <a:pt x="2998" y="378"/>
                    </a:cubicBezTo>
                    <a:cubicBezTo>
                      <a:pt x="3171" y="510"/>
                      <a:pt x="3320" y="672"/>
                      <a:pt x="3438" y="856"/>
                    </a:cubicBezTo>
                    <a:close/>
                    <a:moveTo>
                      <a:pt x="919" y="254"/>
                    </a:moveTo>
                    <a:cubicBezTo>
                      <a:pt x="963" y="289"/>
                      <a:pt x="1033" y="344"/>
                      <a:pt x="1123" y="419"/>
                    </a:cubicBezTo>
                    <a:cubicBezTo>
                      <a:pt x="1111" y="451"/>
                      <a:pt x="1104" y="487"/>
                      <a:pt x="1104" y="524"/>
                    </a:cubicBezTo>
                    <a:cubicBezTo>
                      <a:pt x="1104" y="613"/>
                      <a:pt x="1143" y="694"/>
                      <a:pt x="1206" y="750"/>
                    </a:cubicBezTo>
                    <a:cubicBezTo>
                      <a:pt x="1055" y="1032"/>
                      <a:pt x="940" y="1325"/>
                      <a:pt x="853" y="1601"/>
                    </a:cubicBezTo>
                    <a:cubicBezTo>
                      <a:pt x="733" y="1662"/>
                      <a:pt x="621" y="1721"/>
                      <a:pt x="521" y="1778"/>
                    </a:cubicBezTo>
                    <a:cubicBezTo>
                      <a:pt x="355" y="1317"/>
                      <a:pt x="309" y="957"/>
                      <a:pt x="298" y="851"/>
                    </a:cubicBezTo>
                    <a:cubicBezTo>
                      <a:pt x="456" y="607"/>
                      <a:pt x="669" y="402"/>
                      <a:pt x="919" y="254"/>
                    </a:cubicBezTo>
                    <a:close/>
                    <a:moveTo>
                      <a:pt x="142" y="1148"/>
                    </a:moveTo>
                    <a:cubicBezTo>
                      <a:pt x="177" y="1332"/>
                      <a:pt x="239" y="1586"/>
                      <a:pt x="347" y="1878"/>
                    </a:cubicBezTo>
                    <a:cubicBezTo>
                      <a:pt x="205" y="1963"/>
                      <a:pt x="93" y="2036"/>
                      <a:pt x="14" y="2089"/>
                    </a:cubicBezTo>
                    <a:cubicBezTo>
                      <a:pt x="5" y="2015"/>
                      <a:pt x="0" y="1939"/>
                      <a:pt x="0" y="1862"/>
                    </a:cubicBezTo>
                    <a:cubicBezTo>
                      <a:pt x="0" y="1609"/>
                      <a:pt x="51" y="1368"/>
                      <a:pt x="142" y="1148"/>
                    </a:cubicBezTo>
                    <a:close/>
                    <a:moveTo>
                      <a:pt x="53" y="2303"/>
                    </a:moveTo>
                    <a:cubicBezTo>
                      <a:pt x="118" y="2257"/>
                      <a:pt x="244" y="2171"/>
                      <a:pt x="420" y="2065"/>
                    </a:cubicBezTo>
                    <a:cubicBezTo>
                      <a:pt x="455" y="2150"/>
                      <a:pt x="495" y="2238"/>
                      <a:pt x="540" y="2329"/>
                    </a:cubicBezTo>
                    <a:cubicBezTo>
                      <a:pt x="492" y="2382"/>
                      <a:pt x="463" y="2453"/>
                      <a:pt x="463" y="2531"/>
                    </a:cubicBezTo>
                    <a:cubicBezTo>
                      <a:pt x="463" y="2636"/>
                      <a:pt x="517" y="2730"/>
                      <a:pt x="600" y="2784"/>
                    </a:cubicBezTo>
                    <a:cubicBezTo>
                      <a:pt x="579" y="2949"/>
                      <a:pt x="567" y="3088"/>
                      <a:pt x="559" y="3193"/>
                    </a:cubicBezTo>
                    <a:cubicBezTo>
                      <a:pt x="315" y="2953"/>
                      <a:pt x="136" y="2646"/>
                      <a:pt x="53" y="2303"/>
                    </a:cubicBezTo>
                    <a:close/>
                    <a:moveTo>
                      <a:pt x="2028" y="3722"/>
                    </a:moveTo>
                    <a:cubicBezTo>
                      <a:pt x="2316" y="3112"/>
                      <a:pt x="2523" y="2514"/>
                      <a:pt x="2669" y="1988"/>
                    </a:cubicBezTo>
                    <a:cubicBezTo>
                      <a:pt x="2923" y="2314"/>
                      <a:pt x="3153" y="2667"/>
                      <a:pt x="3321" y="3031"/>
                    </a:cubicBezTo>
                    <a:cubicBezTo>
                      <a:pt x="3010" y="3417"/>
                      <a:pt x="2549" y="3677"/>
                      <a:pt x="2028" y="37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9811685" y="3347644"/>
              <a:ext cx="16182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出版资质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631722" y="3976303"/>
              <a:ext cx="180905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包括互联网出版服务许可证、出版物经营许可证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箭头: 五边形 18"/>
          <p:cNvSpPr/>
          <p:nvPr/>
        </p:nvSpPr>
        <p:spPr>
          <a:xfrm>
            <a:off x="556417" y="-1257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772490" y="2025168"/>
            <a:ext cx="3116604" cy="5686797"/>
            <a:chOff x="772490" y="3923818"/>
            <a:chExt cx="3116604" cy="5686797"/>
          </a:xfrm>
        </p:grpSpPr>
        <p:sp>
          <p:nvSpPr>
            <p:cNvPr id="3" name="箭头: 五边形 2"/>
            <p:cNvSpPr/>
            <p:nvPr/>
          </p:nvSpPr>
          <p:spPr>
            <a:xfrm rot="16200000">
              <a:off x="-1547904" y="6863289"/>
              <a:ext cx="5067719" cy="426932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00537" y="3923818"/>
              <a:ext cx="171305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增值电信业务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00537" y="4362583"/>
              <a:ext cx="2488557" cy="353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信息服务业务（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ICP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信息服务业务（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SP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互联网数据中心业务（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IDC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互联网接入服务业务（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ISP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国内呼叫中心业务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在线数据处理与交易处理业务（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EDI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国内多方通信业务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内容分发网络业务（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CDN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95码号（六位）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1062码号1069码号/1066码号1063码号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19514" y="3923818"/>
              <a:ext cx="81023" cy="369332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61847" y="2007729"/>
            <a:ext cx="3294465" cy="5888576"/>
            <a:chOff x="4451712" y="2884029"/>
            <a:chExt cx="3294465" cy="5888576"/>
          </a:xfrm>
        </p:grpSpPr>
        <p:sp>
          <p:nvSpPr>
            <p:cNvPr id="2" name="箭头: 五边形 1"/>
            <p:cNvSpPr/>
            <p:nvPr/>
          </p:nvSpPr>
          <p:spPr>
            <a:xfrm rot="16200000">
              <a:off x="1865035" y="5758996"/>
              <a:ext cx="5600286" cy="426932"/>
            </a:xfrm>
            <a:prstGeom prst="homePlat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57620" y="2884029"/>
              <a:ext cx="171305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文化审批资质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57620" y="3322794"/>
              <a:ext cx="2488557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动漫类文网文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音乐娱乐文网文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直播文网文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营业性演出许可证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广播电视节目制作经营许可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176597" y="2884029"/>
              <a:ext cx="81023" cy="369332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14458" y="2017898"/>
            <a:ext cx="3162606" cy="5083014"/>
            <a:chOff x="8448138" y="1813428"/>
            <a:chExt cx="3162606" cy="5083014"/>
          </a:xfrm>
        </p:grpSpPr>
        <p:sp>
          <p:nvSpPr>
            <p:cNvPr id="4" name="箭头: 五边形 3"/>
            <p:cNvSpPr/>
            <p:nvPr/>
          </p:nvSpPr>
          <p:spPr>
            <a:xfrm rot="16200000">
              <a:off x="6127745" y="4149116"/>
              <a:ext cx="5067719" cy="426933"/>
            </a:xfrm>
            <a:prstGeom prst="homePlate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122187" y="1813428"/>
              <a:ext cx="171305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医药及出版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122187" y="2252193"/>
              <a:ext cx="2488557" cy="181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互联网药品信息服务许可证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医疗器械网络销售第三方平台备案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互联网出版许可证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出版物经营许可证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041164" y="1813428"/>
              <a:ext cx="81023" cy="369332"/>
            </a:xfrm>
            <a:prstGeom prst="rect">
              <a:avLst/>
            </a:prstGeom>
            <a:solidFill>
              <a:srgbClr val="BF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769843" y="171666"/>
            <a:ext cx="31276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公司产品</a:t>
            </a:r>
            <a:endParaRPr lang="zh-CN" altLang="en-US" sz="2800" spc="2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92561" y="591250"/>
            <a:ext cx="3104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spc="16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Future Planning</a:t>
            </a:r>
            <a:endParaRPr lang="en-US" altLang="zh-CN" sz="1400" spc="16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93431" y="180519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-1326792" y="1761213"/>
            <a:ext cx="14200978" cy="3007867"/>
          </a:xfrm>
          <a:prstGeom prst="round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 rot="18974895">
            <a:off x="-4692028" y="-1199010"/>
            <a:ext cx="9879993" cy="6532509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60289" y="2564586"/>
            <a:ext cx="4675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spc="150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服务流程</a:t>
            </a:r>
            <a:endParaRPr lang="zh-CN" altLang="en-US" sz="7200" spc="15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20303287">
            <a:off x="8127029" y="2442315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15064244">
            <a:off x="7169709" y="3150301"/>
            <a:ext cx="7247107" cy="534048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55115" y="1247267"/>
            <a:ext cx="2010611" cy="3026583"/>
          </a:xfrm>
          <a:custGeom>
            <a:avLst/>
            <a:gdLst/>
            <a:ahLst/>
            <a:cxnLst/>
            <a:rect l="l" t="t" r="r" b="b"/>
            <a:pathLst>
              <a:path w="2010611" h="3026583">
                <a:moveTo>
                  <a:pt x="484510" y="2137544"/>
                </a:moveTo>
                <a:cubicBezTo>
                  <a:pt x="522511" y="2470051"/>
                  <a:pt x="698264" y="2641054"/>
                  <a:pt x="1011771" y="2650554"/>
                </a:cubicBezTo>
                <a:cubicBezTo>
                  <a:pt x="1060459" y="2651742"/>
                  <a:pt x="1106031" y="2650035"/>
                  <a:pt x="1148485" y="2645433"/>
                </a:cubicBezTo>
                <a:lnTo>
                  <a:pt x="1206002" y="2634472"/>
                </a:lnTo>
                <a:lnTo>
                  <a:pt x="795897" y="3026583"/>
                </a:lnTo>
                <a:lnTo>
                  <a:pt x="643935" y="2994343"/>
                </a:lnTo>
                <a:cubicBezTo>
                  <a:pt x="293022" y="2891028"/>
                  <a:pt x="78377" y="2643429"/>
                  <a:pt x="0" y="2251546"/>
                </a:cubicBezTo>
                <a:close/>
                <a:moveTo>
                  <a:pt x="1026021" y="0"/>
                </a:moveTo>
                <a:cubicBezTo>
                  <a:pt x="1634034" y="9500"/>
                  <a:pt x="1947540" y="285006"/>
                  <a:pt x="1966541" y="826517"/>
                </a:cubicBezTo>
                <a:cubicBezTo>
                  <a:pt x="1966541" y="1111523"/>
                  <a:pt x="1809787" y="1315777"/>
                  <a:pt x="1496281" y="1439280"/>
                </a:cubicBezTo>
                <a:cubicBezTo>
                  <a:pt x="1733786" y="1534282"/>
                  <a:pt x="1898926" y="1662683"/>
                  <a:pt x="1991701" y="1824483"/>
                </a:cubicBezTo>
                <a:lnTo>
                  <a:pt x="2010611" y="1865170"/>
                </a:lnTo>
                <a:lnTo>
                  <a:pt x="1567233" y="2289093"/>
                </a:lnTo>
                <a:lnTo>
                  <a:pt x="1575993" y="2249988"/>
                </a:lnTo>
                <a:cubicBezTo>
                  <a:pt x="1581040" y="2210651"/>
                  <a:pt x="1582970" y="2168420"/>
                  <a:pt x="1581783" y="2123294"/>
                </a:cubicBezTo>
                <a:cubicBezTo>
                  <a:pt x="1553282" y="1838288"/>
                  <a:pt x="1363278" y="1691035"/>
                  <a:pt x="1011771" y="1681535"/>
                </a:cubicBezTo>
                <a:lnTo>
                  <a:pt x="655514" y="1681535"/>
                </a:lnTo>
                <a:lnTo>
                  <a:pt x="655514" y="1268276"/>
                </a:lnTo>
                <a:lnTo>
                  <a:pt x="897769" y="1268276"/>
                </a:lnTo>
                <a:cubicBezTo>
                  <a:pt x="1258776" y="1268276"/>
                  <a:pt x="1448780" y="1116273"/>
                  <a:pt x="1467780" y="812267"/>
                </a:cubicBezTo>
                <a:cubicBezTo>
                  <a:pt x="1458280" y="565262"/>
                  <a:pt x="1315777" y="437009"/>
                  <a:pt x="1040272" y="427509"/>
                </a:cubicBezTo>
                <a:cubicBezTo>
                  <a:pt x="764766" y="446509"/>
                  <a:pt x="598512" y="603263"/>
                  <a:pt x="541511" y="897769"/>
                </a:cubicBezTo>
                <a:lnTo>
                  <a:pt x="57001" y="783766"/>
                </a:lnTo>
                <a:cubicBezTo>
                  <a:pt x="190004" y="270756"/>
                  <a:pt x="513011" y="9500"/>
                  <a:pt x="1026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 dirty="0">
              <a:solidFill>
                <a:schemeClr val="bg1"/>
              </a:solidFill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19" grpId="0" bldLvl="0" animBg="1"/>
      <p:bldP spid="20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箭头: 五边形 33"/>
          <p:cNvSpPr/>
          <p:nvPr/>
        </p:nvSpPr>
        <p:spPr>
          <a:xfrm>
            <a:off x="792637" y="-12616"/>
            <a:ext cx="10768314" cy="950119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5387063" y="138390"/>
            <a:ext cx="31276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spc="2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服务流程</a:t>
            </a:r>
            <a:endParaRPr lang="zh-CN" altLang="en-US" sz="2800" spc="2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586851" y="147243"/>
            <a:ext cx="70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&gt;&gt;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-97096" y="5431984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 rot="19453074">
            <a:off x="-2233971" y="-1080088"/>
            <a:ext cx="5363542" cy="2899400"/>
          </a:xfrm>
          <a:prstGeom prst="triangle">
            <a:avLst/>
          </a:prstGeom>
          <a:solidFill>
            <a:srgbClr val="BF3030"/>
          </a:solidFill>
          <a:ln>
            <a:noFill/>
          </a:ln>
          <a:effectLst>
            <a:outerShdw blurRad="50800" dist="3810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阿里巴巴普惠体 M" panose="00020600040101010101" pitchFamily="18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851093" y="-270911"/>
            <a:ext cx="2682718" cy="1946123"/>
          </a:xfrm>
          <a:prstGeom prst="line">
            <a:avLst/>
          </a:prstGeom>
          <a:ln w="12700">
            <a:solidFill>
              <a:srgbClr val="BF303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975398" y="2619696"/>
            <a:ext cx="6892510" cy="752379"/>
            <a:chOff x="2975398" y="2546671"/>
            <a:chExt cx="6892510" cy="752379"/>
          </a:xfrm>
        </p:grpSpPr>
        <p:grpSp>
          <p:nvGrpSpPr>
            <p:cNvPr id="36" name="组合 35"/>
            <p:cNvGrpSpPr/>
            <p:nvPr/>
          </p:nvGrpSpPr>
          <p:grpSpPr>
            <a:xfrm>
              <a:off x="2975398" y="2546671"/>
              <a:ext cx="6892510" cy="752379"/>
              <a:chOff x="2835364" y="898387"/>
              <a:chExt cx="6892510" cy="752379"/>
            </a:xfrm>
          </p:grpSpPr>
          <p:sp>
            <p:nvSpPr>
              <p:cNvPr id="37" name="ValueShape1"/>
              <p:cNvSpPr/>
              <p:nvPr/>
            </p:nvSpPr>
            <p:spPr>
              <a:xfrm>
                <a:off x="2835364" y="898387"/>
                <a:ext cx="1753166" cy="752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ValueShape2"/>
              <p:cNvSpPr/>
              <p:nvPr/>
            </p:nvSpPr>
            <p:spPr>
              <a:xfrm>
                <a:off x="4533812" y="898387"/>
                <a:ext cx="5194062" cy="7523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weekly-calendar-tool-for-business_45359"/>
            <p:cNvSpPr>
              <a:spLocks noChangeAspect="1"/>
            </p:cNvSpPr>
            <p:nvPr/>
          </p:nvSpPr>
          <p:spPr bwMode="auto">
            <a:xfrm>
              <a:off x="3540590" y="2583228"/>
              <a:ext cx="608765" cy="609685"/>
            </a:xfrm>
            <a:custGeom>
              <a:avLst/>
              <a:gdLst>
                <a:gd name="connsiteX0" fmla="*/ 369318 w 607145"/>
                <a:gd name="connsiteY0" fmla="*/ 357343 h 608062"/>
                <a:gd name="connsiteX1" fmla="*/ 416782 w 607145"/>
                <a:gd name="connsiteY1" fmla="*/ 357343 h 608062"/>
                <a:gd name="connsiteX2" fmla="*/ 435812 w 607145"/>
                <a:gd name="connsiteY2" fmla="*/ 376326 h 608062"/>
                <a:gd name="connsiteX3" fmla="*/ 435812 w 607145"/>
                <a:gd name="connsiteY3" fmla="*/ 423674 h 608062"/>
                <a:gd name="connsiteX4" fmla="*/ 416782 w 607145"/>
                <a:gd name="connsiteY4" fmla="*/ 442657 h 608062"/>
                <a:gd name="connsiteX5" fmla="*/ 369318 w 607145"/>
                <a:gd name="connsiteY5" fmla="*/ 442657 h 608062"/>
                <a:gd name="connsiteX6" fmla="*/ 350287 w 607145"/>
                <a:gd name="connsiteY6" fmla="*/ 423674 h 608062"/>
                <a:gd name="connsiteX7" fmla="*/ 350287 w 607145"/>
                <a:gd name="connsiteY7" fmla="*/ 376326 h 608062"/>
                <a:gd name="connsiteX8" fmla="*/ 369318 w 607145"/>
                <a:gd name="connsiteY8" fmla="*/ 357343 h 608062"/>
                <a:gd name="connsiteX9" fmla="*/ 246095 w 607145"/>
                <a:gd name="connsiteY9" fmla="*/ 357343 h 608062"/>
                <a:gd name="connsiteX10" fmla="*/ 293520 w 607145"/>
                <a:gd name="connsiteY10" fmla="*/ 357343 h 608062"/>
                <a:gd name="connsiteX11" fmla="*/ 312535 w 607145"/>
                <a:gd name="connsiteY11" fmla="*/ 376326 h 608062"/>
                <a:gd name="connsiteX12" fmla="*/ 312535 w 607145"/>
                <a:gd name="connsiteY12" fmla="*/ 423674 h 608062"/>
                <a:gd name="connsiteX13" fmla="*/ 293520 w 607145"/>
                <a:gd name="connsiteY13" fmla="*/ 442657 h 608062"/>
                <a:gd name="connsiteX14" fmla="*/ 246095 w 607145"/>
                <a:gd name="connsiteY14" fmla="*/ 442657 h 608062"/>
                <a:gd name="connsiteX15" fmla="*/ 227080 w 607145"/>
                <a:gd name="connsiteY15" fmla="*/ 423674 h 608062"/>
                <a:gd name="connsiteX16" fmla="*/ 227080 w 607145"/>
                <a:gd name="connsiteY16" fmla="*/ 376326 h 608062"/>
                <a:gd name="connsiteX17" fmla="*/ 246095 w 607145"/>
                <a:gd name="connsiteY17" fmla="*/ 357343 h 608062"/>
                <a:gd name="connsiteX18" fmla="*/ 122041 w 607145"/>
                <a:gd name="connsiteY18" fmla="*/ 357343 h 608062"/>
                <a:gd name="connsiteX19" fmla="*/ 169466 w 607145"/>
                <a:gd name="connsiteY19" fmla="*/ 357343 h 608062"/>
                <a:gd name="connsiteX20" fmla="*/ 188481 w 607145"/>
                <a:gd name="connsiteY20" fmla="*/ 376326 h 608062"/>
                <a:gd name="connsiteX21" fmla="*/ 188481 w 607145"/>
                <a:gd name="connsiteY21" fmla="*/ 423674 h 608062"/>
                <a:gd name="connsiteX22" fmla="*/ 169466 w 607145"/>
                <a:gd name="connsiteY22" fmla="*/ 442657 h 608062"/>
                <a:gd name="connsiteX23" fmla="*/ 122041 w 607145"/>
                <a:gd name="connsiteY23" fmla="*/ 442657 h 608062"/>
                <a:gd name="connsiteX24" fmla="*/ 103026 w 607145"/>
                <a:gd name="connsiteY24" fmla="*/ 423674 h 608062"/>
                <a:gd name="connsiteX25" fmla="*/ 103026 w 607145"/>
                <a:gd name="connsiteY25" fmla="*/ 376326 h 608062"/>
                <a:gd name="connsiteX26" fmla="*/ 122041 w 607145"/>
                <a:gd name="connsiteY26" fmla="*/ 357343 h 608062"/>
                <a:gd name="connsiteX27" fmla="*/ 369318 w 607145"/>
                <a:gd name="connsiteY27" fmla="*/ 233924 h 608062"/>
                <a:gd name="connsiteX28" fmla="*/ 416782 w 607145"/>
                <a:gd name="connsiteY28" fmla="*/ 233924 h 608062"/>
                <a:gd name="connsiteX29" fmla="*/ 435812 w 607145"/>
                <a:gd name="connsiteY29" fmla="*/ 252907 h 608062"/>
                <a:gd name="connsiteX30" fmla="*/ 435812 w 607145"/>
                <a:gd name="connsiteY30" fmla="*/ 300255 h 608062"/>
                <a:gd name="connsiteX31" fmla="*/ 416782 w 607145"/>
                <a:gd name="connsiteY31" fmla="*/ 319238 h 608062"/>
                <a:gd name="connsiteX32" fmla="*/ 369318 w 607145"/>
                <a:gd name="connsiteY32" fmla="*/ 319238 h 608062"/>
                <a:gd name="connsiteX33" fmla="*/ 350287 w 607145"/>
                <a:gd name="connsiteY33" fmla="*/ 300255 h 608062"/>
                <a:gd name="connsiteX34" fmla="*/ 350287 w 607145"/>
                <a:gd name="connsiteY34" fmla="*/ 252907 h 608062"/>
                <a:gd name="connsiteX35" fmla="*/ 369318 w 607145"/>
                <a:gd name="connsiteY35" fmla="*/ 233924 h 608062"/>
                <a:gd name="connsiteX36" fmla="*/ 246095 w 607145"/>
                <a:gd name="connsiteY36" fmla="*/ 233924 h 608062"/>
                <a:gd name="connsiteX37" fmla="*/ 293520 w 607145"/>
                <a:gd name="connsiteY37" fmla="*/ 233924 h 608062"/>
                <a:gd name="connsiteX38" fmla="*/ 312535 w 607145"/>
                <a:gd name="connsiteY38" fmla="*/ 252907 h 608062"/>
                <a:gd name="connsiteX39" fmla="*/ 312535 w 607145"/>
                <a:gd name="connsiteY39" fmla="*/ 300255 h 608062"/>
                <a:gd name="connsiteX40" fmla="*/ 293520 w 607145"/>
                <a:gd name="connsiteY40" fmla="*/ 319238 h 608062"/>
                <a:gd name="connsiteX41" fmla="*/ 246095 w 607145"/>
                <a:gd name="connsiteY41" fmla="*/ 319238 h 608062"/>
                <a:gd name="connsiteX42" fmla="*/ 227080 w 607145"/>
                <a:gd name="connsiteY42" fmla="*/ 300255 h 608062"/>
                <a:gd name="connsiteX43" fmla="*/ 227080 w 607145"/>
                <a:gd name="connsiteY43" fmla="*/ 252907 h 608062"/>
                <a:gd name="connsiteX44" fmla="*/ 246095 w 607145"/>
                <a:gd name="connsiteY44" fmla="*/ 233924 h 608062"/>
                <a:gd name="connsiteX45" fmla="*/ 122041 w 607145"/>
                <a:gd name="connsiteY45" fmla="*/ 233924 h 608062"/>
                <a:gd name="connsiteX46" fmla="*/ 169466 w 607145"/>
                <a:gd name="connsiteY46" fmla="*/ 233924 h 608062"/>
                <a:gd name="connsiteX47" fmla="*/ 188481 w 607145"/>
                <a:gd name="connsiteY47" fmla="*/ 252907 h 608062"/>
                <a:gd name="connsiteX48" fmla="*/ 188481 w 607145"/>
                <a:gd name="connsiteY48" fmla="*/ 300255 h 608062"/>
                <a:gd name="connsiteX49" fmla="*/ 169466 w 607145"/>
                <a:gd name="connsiteY49" fmla="*/ 319238 h 608062"/>
                <a:gd name="connsiteX50" fmla="*/ 122041 w 607145"/>
                <a:gd name="connsiteY50" fmla="*/ 319238 h 608062"/>
                <a:gd name="connsiteX51" fmla="*/ 103026 w 607145"/>
                <a:gd name="connsiteY51" fmla="*/ 300255 h 608062"/>
                <a:gd name="connsiteX52" fmla="*/ 103026 w 607145"/>
                <a:gd name="connsiteY52" fmla="*/ 252907 h 608062"/>
                <a:gd name="connsiteX53" fmla="*/ 122041 w 607145"/>
                <a:gd name="connsiteY53" fmla="*/ 233924 h 608062"/>
                <a:gd name="connsiteX54" fmla="*/ 41177 w 607145"/>
                <a:gd name="connsiteY54" fmla="*/ 195691 h 608062"/>
                <a:gd name="connsiteX55" fmla="*/ 41177 w 607145"/>
                <a:gd name="connsiteY55" fmla="*/ 490146 h 608062"/>
                <a:gd name="connsiteX56" fmla="*/ 487641 w 607145"/>
                <a:gd name="connsiteY56" fmla="*/ 490146 h 608062"/>
                <a:gd name="connsiteX57" fmla="*/ 487641 w 607145"/>
                <a:gd name="connsiteY57" fmla="*/ 195691 h 608062"/>
                <a:gd name="connsiteX58" fmla="*/ 531205 w 607145"/>
                <a:gd name="connsiteY58" fmla="*/ 170737 h 608062"/>
                <a:gd name="connsiteX59" fmla="*/ 531205 w 607145"/>
                <a:gd name="connsiteY59" fmla="*/ 532232 h 608062"/>
                <a:gd name="connsiteX60" fmla="*/ 92351 w 607145"/>
                <a:gd name="connsiteY60" fmla="*/ 532232 h 608062"/>
                <a:gd name="connsiteX61" fmla="*/ 92351 w 607145"/>
                <a:gd name="connsiteY61" fmla="*/ 565305 h 608062"/>
                <a:gd name="connsiteX62" fmla="*/ 564327 w 607145"/>
                <a:gd name="connsiteY62" fmla="*/ 565305 h 608062"/>
                <a:gd name="connsiteX63" fmla="*/ 564327 w 607145"/>
                <a:gd name="connsiteY63" fmla="*/ 170737 h 608062"/>
                <a:gd name="connsiteX64" fmla="*/ 0 w 607145"/>
                <a:gd name="connsiteY64" fmla="*/ 77551 h 608062"/>
                <a:gd name="connsiteX65" fmla="*/ 89367 w 607145"/>
                <a:gd name="connsiteY65" fmla="*/ 77551 h 608062"/>
                <a:gd name="connsiteX66" fmla="*/ 89367 w 607145"/>
                <a:gd name="connsiteY66" fmla="*/ 94162 h 608062"/>
                <a:gd name="connsiteX67" fmla="*/ 136886 w 607145"/>
                <a:gd name="connsiteY67" fmla="*/ 141686 h 608062"/>
                <a:gd name="connsiteX68" fmla="*/ 165456 w 607145"/>
                <a:gd name="connsiteY68" fmla="*/ 141686 h 608062"/>
                <a:gd name="connsiteX69" fmla="*/ 212975 w 607145"/>
                <a:gd name="connsiteY69" fmla="*/ 94162 h 608062"/>
                <a:gd name="connsiteX70" fmla="*/ 212975 w 607145"/>
                <a:gd name="connsiteY70" fmla="*/ 77551 h 608062"/>
                <a:gd name="connsiteX71" fmla="*/ 317037 w 607145"/>
                <a:gd name="connsiteY71" fmla="*/ 77551 h 608062"/>
                <a:gd name="connsiteX72" fmla="*/ 317037 w 607145"/>
                <a:gd name="connsiteY72" fmla="*/ 94162 h 608062"/>
                <a:gd name="connsiteX73" fmla="*/ 364556 w 607145"/>
                <a:gd name="connsiteY73" fmla="*/ 141686 h 608062"/>
                <a:gd name="connsiteX74" fmla="*/ 393126 w 607145"/>
                <a:gd name="connsiteY74" fmla="*/ 141686 h 608062"/>
                <a:gd name="connsiteX75" fmla="*/ 440645 w 607145"/>
                <a:gd name="connsiteY75" fmla="*/ 94162 h 608062"/>
                <a:gd name="connsiteX76" fmla="*/ 440645 w 607145"/>
                <a:gd name="connsiteY76" fmla="*/ 77551 h 608062"/>
                <a:gd name="connsiteX77" fmla="*/ 531205 w 607145"/>
                <a:gd name="connsiteY77" fmla="*/ 77551 h 608062"/>
                <a:gd name="connsiteX78" fmla="*/ 531205 w 607145"/>
                <a:gd name="connsiteY78" fmla="*/ 124479 h 608062"/>
                <a:gd name="connsiteX79" fmla="*/ 607145 w 607145"/>
                <a:gd name="connsiteY79" fmla="*/ 124479 h 608062"/>
                <a:gd name="connsiteX80" fmla="*/ 607145 w 607145"/>
                <a:gd name="connsiteY80" fmla="*/ 170737 h 608062"/>
                <a:gd name="connsiteX81" fmla="*/ 607145 w 607145"/>
                <a:gd name="connsiteY81" fmla="*/ 570147 h 608062"/>
                <a:gd name="connsiteX82" fmla="*/ 607145 w 607145"/>
                <a:gd name="connsiteY82" fmla="*/ 608062 h 608062"/>
                <a:gd name="connsiteX83" fmla="*/ 569175 w 607145"/>
                <a:gd name="connsiteY83" fmla="*/ 608062 h 608062"/>
                <a:gd name="connsiteX84" fmla="*/ 45952 w 607145"/>
                <a:gd name="connsiteY84" fmla="*/ 608062 h 608062"/>
                <a:gd name="connsiteX85" fmla="*/ 45952 w 607145"/>
                <a:gd name="connsiteY85" fmla="*/ 532232 h 608062"/>
                <a:gd name="connsiteX86" fmla="*/ 0 w 607145"/>
                <a:gd name="connsiteY86" fmla="*/ 532232 h 608062"/>
                <a:gd name="connsiteX87" fmla="*/ 364540 w 607145"/>
                <a:gd name="connsiteY87" fmla="*/ 0 h 608062"/>
                <a:gd name="connsiteX88" fmla="*/ 393122 w 607145"/>
                <a:gd name="connsiteY88" fmla="*/ 0 h 608062"/>
                <a:gd name="connsiteX89" fmla="*/ 421629 w 607145"/>
                <a:gd name="connsiteY89" fmla="*/ 28536 h 608062"/>
                <a:gd name="connsiteX90" fmla="*/ 421629 w 607145"/>
                <a:gd name="connsiteY90" fmla="*/ 94177 h 608062"/>
                <a:gd name="connsiteX91" fmla="*/ 393122 w 607145"/>
                <a:gd name="connsiteY91" fmla="*/ 122713 h 608062"/>
                <a:gd name="connsiteX92" fmla="*/ 364540 w 607145"/>
                <a:gd name="connsiteY92" fmla="*/ 122713 h 608062"/>
                <a:gd name="connsiteX93" fmla="*/ 336033 w 607145"/>
                <a:gd name="connsiteY93" fmla="*/ 94177 h 608062"/>
                <a:gd name="connsiteX94" fmla="*/ 336033 w 607145"/>
                <a:gd name="connsiteY94" fmla="*/ 28536 h 608062"/>
                <a:gd name="connsiteX95" fmla="*/ 364540 w 607145"/>
                <a:gd name="connsiteY95" fmla="*/ 0 h 608062"/>
                <a:gd name="connsiteX96" fmla="*/ 136873 w 607145"/>
                <a:gd name="connsiteY96" fmla="*/ 0 h 608062"/>
                <a:gd name="connsiteX97" fmla="*/ 165431 w 607145"/>
                <a:gd name="connsiteY97" fmla="*/ 0 h 608062"/>
                <a:gd name="connsiteX98" fmla="*/ 193914 w 607145"/>
                <a:gd name="connsiteY98" fmla="*/ 28536 h 608062"/>
                <a:gd name="connsiteX99" fmla="*/ 193914 w 607145"/>
                <a:gd name="connsiteY99" fmla="*/ 94177 h 608062"/>
                <a:gd name="connsiteX100" fmla="*/ 165431 w 607145"/>
                <a:gd name="connsiteY100" fmla="*/ 122713 h 608062"/>
                <a:gd name="connsiteX101" fmla="*/ 136873 w 607145"/>
                <a:gd name="connsiteY101" fmla="*/ 122713 h 608062"/>
                <a:gd name="connsiteX102" fmla="*/ 108389 w 607145"/>
                <a:gd name="connsiteY102" fmla="*/ 94177 h 608062"/>
                <a:gd name="connsiteX103" fmla="*/ 108389 w 607145"/>
                <a:gd name="connsiteY103" fmla="*/ 28536 h 608062"/>
                <a:gd name="connsiteX104" fmla="*/ 136873 w 607145"/>
                <a:gd name="connsiteY104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607145" h="608062">
                  <a:moveTo>
                    <a:pt x="369318" y="357343"/>
                  </a:moveTo>
                  <a:lnTo>
                    <a:pt x="416782" y="357343"/>
                  </a:lnTo>
                  <a:cubicBezTo>
                    <a:pt x="427305" y="357343"/>
                    <a:pt x="435812" y="365830"/>
                    <a:pt x="435812" y="376326"/>
                  </a:cubicBezTo>
                  <a:lnTo>
                    <a:pt x="435812" y="423674"/>
                  </a:lnTo>
                  <a:cubicBezTo>
                    <a:pt x="435812" y="434170"/>
                    <a:pt x="427305" y="442657"/>
                    <a:pt x="416782" y="442657"/>
                  </a:cubicBezTo>
                  <a:lnTo>
                    <a:pt x="369318" y="442657"/>
                  </a:lnTo>
                  <a:cubicBezTo>
                    <a:pt x="358795" y="442657"/>
                    <a:pt x="350287" y="434170"/>
                    <a:pt x="350287" y="423674"/>
                  </a:cubicBezTo>
                  <a:lnTo>
                    <a:pt x="350287" y="376326"/>
                  </a:lnTo>
                  <a:cubicBezTo>
                    <a:pt x="350287" y="365830"/>
                    <a:pt x="358795" y="357343"/>
                    <a:pt x="369318" y="357343"/>
                  </a:cubicBezTo>
                  <a:close/>
                  <a:moveTo>
                    <a:pt x="246095" y="357343"/>
                  </a:moveTo>
                  <a:lnTo>
                    <a:pt x="293520" y="357343"/>
                  </a:lnTo>
                  <a:cubicBezTo>
                    <a:pt x="304034" y="357343"/>
                    <a:pt x="312535" y="365830"/>
                    <a:pt x="312535" y="376326"/>
                  </a:cubicBezTo>
                  <a:lnTo>
                    <a:pt x="312535" y="423674"/>
                  </a:lnTo>
                  <a:cubicBezTo>
                    <a:pt x="312535" y="434170"/>
                    <a:pt x="304034" y="442657"/>
                    <a:pt x="293520" y="442657"/>
                  </a:cubicBezTo>
                  <a:lnTo>
                    <a:pt x="246095" y="442657"/>
                  </a:lnTo>
                  <a:cubicBezTo>
                    <a:pt x="235581" y="442657"/>
                    <a:pt x="227080" y="434170"/>
                    <a:pt x="227080" y="423674"/>
                  </a:cubicBezTo>
                  <a:lnTo>
                    <a:pt x="227080" y="376326"/>
                  </a:lnTo>
                  <a:cubicBezTo>
                    <a:pt x="227080" y="365830"/>
                    <a:pt x="235581" y="357343"/>
                    <a:pt x="246095" y="357343"/>
                  </a:cubicBezTo>
                  <a:close/>
                  <a:moveTo>
                    <a:pt x="122041" y="357343"/>
                  </a:moveTo>
                  <a:lnTo>
                    <a:pt x="169466" y="357343"/>
                  </a:lnTo>
                  <a:cubicBezTo>
                    <a:pt x="179980" y="357343"/>
                    <a:pt x="188481" y="365830"/>
                    <a:pt x="188481" y="376326"/>
                  </a:cubicBezTo>
                  <a:lnTo>
                    <a:pt x="188481" y="423674"/>
                  </a:lnTo>
                  <a:cubicBezTo>
                    <a:pt x="188481" y="434170"/>
                    <a:pt x="179980" y="442657"/>
                    <a:pt x="169466" y="442657"/>
                  </a:cubicBezTo>
                  <a:lnTo>
                    <a:pt x="122041" y="442657"/>
                  </a:lnTo>
                  <a:cubicBezTo>
                    <a:pt x="111527" y="442657"/>
                    <a:pt x="103026" y="434170"/>
                    <a:pt x="103026" y="423674"/>
                  </a:cubicBezTo>
                  <a:lnTo>
                    <a:pt x="103026" y="376326"/>
                  </a:lnTo>
                  <a:cubicBezTo>
                    <a:pt x="103026" y="365830"/>
                    <a:pt x="111527" y="357343"/>
                    <a:pt x="122041" y="357343"/>
                  </a:cubicBezTo>
                  <a:close/>
                  <a:moveTo>
                    <a:pt x="369318" y="233924"/>
                  </a:moveTo>
                  <a:lnTo>
                    <a:pt x="416782" y="233924"/>
                  </a:lnTo>
                  <a:cubicBezTo>
                    <a:pt x="427305" y="233924"/>
                    <a:pt x="435812" y="242411"/>
                    <a:pt x="435812" y="252907"/>
                  </a:cubicBezTo>
                  <a:lnTo>
                    <a:pt x="435812" y="300255"/>
                  </a:lnTo>
                  <a:cubicBezTo>
                    <a:pt x="435812" y="310751"/>
                    <a:pt x="427305" y="319238"/>
                    <a:pt x="416782" y="319238"/>
                  </a:cubicBezTo>
                  <a:lnTo>
                    <a:pt x="369318" y="319238"/>
                  </a:lnTo>
                  <a:cubicBezTo>
                    <a:pt x="358795" y="319238"/>
                    <a:pt x="350287" y="310751"/>
                    <a:pt x="350287" y="300255"/>
                  </a:cubicBezTo>
                  <a:lnTo>
                    <a:pt x="350287" y="252907"/>
                  </a:lnTo>
                  <a:cubicBezTo>
                    <a:pt x="350287" y="242411"/>
                    <a:pt x="358795" y="233924"/>
                    <a:pt x="369318" y="233924"/>
                  </a:cubicBezTo>
                  <a:close/>
                  <a:moveTo>
                    <a:pt x="246095" y="233924"/>
                  </a:moveTo>
                  <a:lnTo>
                    <a:pt x="293520" y="233924"/>
                  </a:lnTo>
                  <a:cubicBezTo>
                    <a:pt x="304034" y="233924"/>
                    <a:pt x="312535" y="242411"/>
                    <a:pt x="312535" y="252907"/>
                  </a:cubicBezTo>
                  <a:lnTo>
                    <a:pt x="312535" y="300255"/>
                  </a:lnTo>
                  <a:cubicBezTo>
                    <a:pt x="312535" y="310751"/>
                    <a:pt x="304034" y="319238"/>
                    <a:pt x="293520" y="319238"/>
                  </a:cubicBezTo>
                  <a:lnTo>
                    <a:pt x="246095" y="319238"/>
                  </a:lnTo>
                  <a:cubicBezTo>
                    <a:pt x="235581" y="319238"/>
                    <a:pt x="227080" y="310751"/>
                    <a:pt x="227080" y="300255"/>
                  </a:cubicBezTo>
                  <a:lnTo>
                    <a:pt x="227080" y="252907"/>
                  </a:lnTo>
                  <a:cubicBezTo>
                    <a:pt x="227080" y="242411"/>
                    <a:pt x="235581" y="233924"/>
                    <a:pt x="246095" y="233924"/>
                  </a:cubicBezTo>
                  <a:close/>
                  <a:moveTo>
                    <a:pt x="122041" y="233924"/>
                  </a:moveTo>
                  <a:lnTo>
                    <a:pt x="169466" y="233924"/>
                  </a:lnTo>
                  <a:cubicBezTo>
                    <a:pt x="179980" y="233924"/>
                    <a:pt x="188481" y="242411"/>
                    <a:pt x="188481" y="252907"/>
                  </a:cubicBezTo>
                  <a:lnTo>
                    <a:pt x="188481" y="300255"/>
                  </a:lnTo>
                  <a:cubicBezTo>
                    <a:pt x="188481" y="310751"/>
                    <a:pt x="179980" y="319238"/>
                    <a:pt x="169466" y="319238"/>
                  </a:cubicBezTo>
                  <a:lnTo>
                    <a:pt x="122041" y="319238"/>
                  </a:lnTo>
                  <a:cubicBezTo>
                    <a:pt x="111527" y="319238"/>
                    <a:pt x="103026" y="310751"/>
                    <a:pt x="103026" y="300255"/>
                  </a:cubicBezTo>
                  <a:lnTo>
                    <a:pt x="103026" y="252907"/>
                  </a:lnTo>
                  <a:cubicBezTo>
                    <a:pt x="103026" y="242411"/>
                    <a:pt x="111527" y="233924"/>
                    <a:pt x="122041" y="233924"/>
                  </a:cubicBezTo>
                  <a:close/>
                  <a:moveTo>
                    <a:pt x="41177" y="195691"/>
                  </a:moveTo>
                  <a:lnTo>
                    <a:pt x="41177" y="490146"/>
                  </a:lnTo>
                  <a:lnTo>
                    <a:pt x="487641" y="490146"/>
                  </a:lnTo>
                  <a:lnTo>
                    <a:pt x="487641" y="195691"/>
                  </a:lnTo>
                  <a:close/>
                  <a:moveTo>
                    <a:pt x="531205" y="170737"/>
                  </a:moveTo>
                  <a:lnTo>
                    <a:pt x="531205" y="532232"/>
                  </a:lnTo>
                  <a:lnTo>
                    <a:pt x="92351" y="532232"/>
                  </a:lnTo>
                  <a:lnTo>
                    <a:pt x="92351" y="565305"/>
                  </a:lnTo>
                  <a:lnTo>
                    <a:pt x="564327" y="565305"/>
                  </a:lnTo>
                  <a:lnTo>
                    <a:pt x="564327" y="170737"/>
                  </a:lnTo>
                  <a:close/>
                  <a:moveTo>
                    <a:pt x="0" y="77551"/>
                  </a:moveTo>
                  <a:lnTo>
                    <a:pt x="89367" y="77551"/>
                  </a:lnTo>
                  <a:lnTo>
                    <a:pt x="89367" y="94162"/>
                  </a:lnTo>
                  <a:cubicBezTo>
                    <a:pt x="89367" y="120382"/>
                    <a:pt x="110702" y="141686"/>
                    <a:pt x="136886" y="141686"/>
                  </a:cubicBezTo>
                  <a:lnTo>
                    <a:pt x="165456" y="141686"/>
                  </a:lnTo>
                  <a:cubicBezTo>
                    <a:pt x="191640" y="141686"/>
                    <a:pt x="212975" y="120382"/>
                    <a:pt x="212975" y="94162"/>
                  </a:cubicBezTo>
                  <a:lnTo>
                    <a:pt x="212975" y="77551"/>
                  </a:lnTo>
                  <a:lnTo>
                    <a:pt x="317037" y="77551"/>
                  </a:lnTo>
                  <a:lnTo>
                    <a:pt x="317037" y="94162"/>
                  </a:lnTo>
                  <a:cubicBezTo>
                    <a:pt x="317037" y="120382"/>
                    <a:pt x="338372" y="141686"/>
                    <a:pt x="364556" y="141686"/>
                  </a:cubicBezTo>
                  <a:lnTo>
                    <a:pt x="393126" y="141686"/>
                  </a:lnTo>
                  <a:cubicBezTo>
                    <a:pt x="419310" y="141686"/>
                    <a:pt x="440645" y="120382"/>
                    <a:pt x="440645" y="94162"/>
                  </a:cubicBezTo>
                  <a:lnTo>
                    <a:pt x="440645" y="77551"/>
                  </a:lnTo>
                  <a:lnTo>
                    <a:pt x="531205" y="77551"/>
                  </a:lnTo>
                  <a:lnTo>
                    <a:pt x="531205" y="124479"/>
                  </a:lnTo>
                  <a:lnTo>
                    <a:pt x="607145" y="124479"/>
                  </a:lnTo>
                  <a:lnTo>
                    <a:pt x="607145" y="170737"/>
                  </a:lnTo>
                  <a:lnTo>
                    <a:pt x="607145" y="570147"/>
                  </a:lnTo>
                  <a:lnTo>
                    <a:pt x="607145" y="608062"/>
                  </a:lnTo>
                  <a:lnTo>
                    <a:pt x="569175" y="608062"/>
                  </a:lnTo>
                  <a:lnTo>
                    <a:pt x="45952" y="608062"/>
                  </a:lnTo>
                  <a:lnTo>
                    <a:pt x="45952" y="532232"/>
                  </a:lnTo>
                  <a:lnTo>
                    <a:pt x="0" y="532232"/>
                  </a:lnTo>
                  <a:close/>
                  <a:moveTo>
                    <a:pt x="364540" y="0"/>
                  </a:moveTo>
                  <a:lnTo>
                    <a:pt x="393122" y="0"/>
                  </a:lnTo>
                  <a:cubicBezTo>
                    <a:pt x="408868" y="0"/>
                    <a:pt x="421629" y="12741"/>
                    <a:pt x="421629" y="28536"/>
                  </a:cubicBezTo>
                  <a:lnTo>
                    <a:pt x="421629" y="94177"/>
                  </a:lnTo>
                  <a:cubicBezTo>
                    <a:pt x="421629" y="109972"/>
                    <a:pt x="408868" y="122713"/>
                    <a:pt x="393122" y="122713"/>
                  </a:cubicBezTo>
                  <a:lnTo>
                    <a:pt x="364540" y="122713"/>
                  </a:lnTo>
                  <a:cubicBezTo>
                    <a:pt x="348794" y="122713"/>
                    <a:pt x="336033" y="109972"/>
                    <a:pt x="336033" y="94177"/>
                  </a:cubicBezTo>
                  <a:lnTo>
                    <a:pt x="336033" y="28536"/>
                  </a:lnTo>
                  <a:cubicBezTo>
                    <a:pt x="336033" y="12741"/>
                    <a:pt x="348794" y="0"/>
                    <a:pt x="364540" y="0"/>
                  </a:cubicBezTo>
                  <a:close/>
                  <a:moveTo>
                    <a:pt x="136873" y="0"/>
                  </a:moveTo>
                  <a:lnTo>
                    <a:pt x="165431" y="0"/>
                  </a:lnTo>
                  <a:cubicBezTo>
                    <a:pt x="181164" y="0"/>
                    <a:pt x="193914" y="12741"/>
                    <a:pt x="193914" y="28536"/>
                  </a:cubicBezTo>
                  <a:lnTo>
                    <a:pt x="193914" y="94177"/>
                  </a:lnTo>
                  <a:cubicBezTo>
                    <a:pt x="193914" y="109972"/>
                    <a:pt x="181164" y="122713"/>
                    <a:pt x="165431" y="122713"/>
                  </a:cubicBezTo>
                  <a:lnTo>
                    <a:pt x="136873" y="122713"/>
                  </a:lnTo>
                  <a:cubicBezTo>
                    <a:pt x="121140" y="122713"/>
                    <a:pt x="108389" y="109972"/>
                    <a:pt x="108389" y="94177"/>
                  </a:cubicBezTo>
                  <a:lnTo>
                    <a:pt x="108389" y="28536"/>
                  </a:lnTo>
                  <a:cubicBezTo>
                    <a:pt x="108389" y="12741"/>
                    <a:pt x="121140" y="0"/>
                    <a:pt x="1368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806787" y="2674257"/>
              <a:ext cx="492818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基础材料准备  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工作日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75398" y="3805999"/>
            <a:ext cx="6892510" cy="752379"/>
            <a:chOff x="2975398" y="3805999"/>
            <a:chExt cx="6892510" cy="752379"/>
          </a:xfrm>
        </p:grpSpPr>
        <p:grpSp>
          <p:nvGrpSpPr>
            <p:cNvPr id="39" name="组合 38"/>
            <p:cNvGrpSpPr/>
            <p:nvPr/>
          </p:nvGrpSpPr>
          <p:grpSpPr>
            <a:xfrm>
              <a:off x="2975398" y="3805999"/>
              <a:ext cx="6892510" cy="752379"/>
              <a:chOff x="2835364" y="898387"/>
              <a:chExt cx="6892510" cy="752379"/>
            </a:xfrm>
          </p:grpSpPr>
          <p:sp>
            <p:nvSpPr>
              <p:cNvPr id="40" name="ValueShape1"/>
              <p:cNvSpPr/>
              <p:nvPr/>
            </p:nvSpPr>
            <p:spPr>
              <a:xfrm>
                <a:off x="2835364" y="898387"/>
                <a:ext cx="1753166" cy="752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ValueShape2"/>
              <p:cNvSpPr/>
              <p:nvPr/>
            </p:nvSpPr>
            <p:spPr>
              <a:xfrm>
                <a:off x="4533812" y="898387"/>
                <a:ext cx="5194062" cy="7523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" name="time-management-clock_70595"/>
            <p:cNvSpPr>
              <a:spLocks noChangeAspect="1"/>
            </p:cNvSpPr>
            <p:nvPr/>
          </p:nvSpPr>
          <p:spPr bwMode="auto">
            <a:xfrm>
              <a:off x="3540590" y="3873311"/>
              <a:ext cx="600709" cy="609685"/>
            </a:xfrm>
            <a:custGeom>
              <a:avLst/>
              <a:gdLst>
                <a:gd name="connsiteX0" fmla="*/ 322492 w 599806"/>
                <a:gd name="connsiteY0" fmla="*/ 361615 h 608768"/>
                <a:gd name="connsiteX1" fmla="*/ 258086 w 599806"/>
                <a:gd name="connsiteY1" fmla="*/ 442798 h 608768"/>
                <a:gd name="connsiteX2" fmla="*/ 339393 w 599806"/>
                <a:gd name="connsiteY2" fmla="*/ 378490 h 608768"/>
                <a:gd name="connsiteX3" fmla="*/ 329572 w 599806"/>
                <a:gd name="connsiteY3" fmla="*/ 371421 h 608768"/>
                <a:gd name="connsiteX4" fmla="*/ 322492 w 599806"/>
                <a:gd name="connsiteY4" fmla="*/ 361615 h 608768"/>
                <a:gd name="connsiteX5" fmla="*/ 349099 w 599806"/>
                <a:gd name="connsiteY5" fmla="*/ 337784 h 608768"/>
                <a:gd name="connsiteX6" fmla="*/ 349099 w 599806"/>
                <a:gd name="connsiteY6" fmla="*/ 351923 h 608768"/>
                <a:gd name="connsiteX7" fmla="*/ 363259 w 599806"/>
                <a:gd name="connsiteY7" fmla="*/ 351923 h 608768"/>
                <a:gd name="connsiteX8" fmla="*/ 457227 w 599806"/>
                <a:gd name="connsiteY8" fmla="*/ 229763 h 608768"/>
                <a:gd name="connsiteX9" fmla="*/ 467062 w 599806"/>
                <a:gd name="connsiteY9" fmla="*/ 234138 h 608768"/>
                <a:gd name="connsiteX10" fmla="*/ 468204 w 599806"/>
                <a:gd name="connsiteY10" fmla="*/ 254206 h 608768"/>
                <a:gd name="connsiteX11" fmla="*/ 393635 w 599806"/>
                <a:gd name="connsiteY11" fmla="*/ 348274 h 608768"/>
                <a:gd name="connsiteX12" fmla="*/ 382787 w 599806"/>
                <a:gd name="connsiteY12" fmla="*/ 371421 h 608768"/>
                <a:gd name="connsiteX13" fmla="*/ 359491 w 599806"/>
                <a:gd name="connsiteY13" fmla="*/ 382253 h 608768"/>
                <a:gd name="connsiteX14" fmla="*/ 265395 w 599806"/>
                <a:gd name="connsiteY14" fmla="*/ 456709 h 608768"/>
                <a:gd name="connsiteX15" fmla="*/ 245296 w 599806"/>
                <a:gd name="connsiteY15" fmla="*/ 455569 h 608768"/>
                <a:gd name="connsiteX16" fmla="*/ 244154 w 599806"/>
                <a:gd name="connsiteY16" fmla="*/ 435501 h 608768"/>
                <a:gd name="connsiteX17" fmla="*/ 318723 w 599806"/>
                <a:gd name="connsiteY17" fmla="*/ 341547 h 608768"/>
                <a:gd name="connsiteX18" fmla="*/ 329572 w 599806"/>
                <a:gd name="connsiteY18" fmla="*/ 318286 h 608768"/>
                <a:gd name="connsiteX19" fmla="*/ 352753 w 599806"/>
                <a:gd name="connsiteY19" fmla="*/ 307454 h 608768"/>
                <a:gd name="connsiteX20" fmla="*/ 446964 w 599806"/>
                <a:gd name="connsiteY20" fmla="*/ 232998 h 608768"/>
                <a:gd name="connsiteX21" fmla="*/ 457227 w 599806"/>
                <a:gd name="connsiteY21" fmla="*/ 229763 h 608768"/>
                <a:gd name="connsiteX22" fmla="*/ 136593 w 599806"/>
                <a:gd name="connsiteY22" fmla="*/ 176654 h 608768"/>
                <a:gd name="connsiteX23" fmla="*/ 127228 w 599806"/>
                <a:gd name="connsiteY23" fmla="*/ 179962 h 608768"/>
                <a:gd name="connsiteX24" fmla="*/ 124030 w 599806"/>
                <a:gd name="connsiteY24" fmla="*/ 183725 h 608768"/>
                <a:gd name="connsiteX25" fmla="*/ 124030 w 599806"/>
                <a:gd name="connsiteY25" fmla="*/ 193419 h 608768"/>
                <a:gd name="connsiteX26" fmla="*/ 122545 w 599806"/>
                <a:gd name="connsiteY26" fmla="*/ 194331 h 608768"/>
                <a:gd name="connsiteX27" fmla="*/ 121632 w 599806"/>
                <a:gd name="connsiteY27" fmla="*/ 197296 h 608768"/>
                <a:gd name="connsiteX28" fmla="*/ 123688 w 599806"/>
                <a:gd name="connsiteY28" fmla="*/ 217824 h 608768"/>
                <a:gd name="connsiteX29" fmla="*/ 126543 w 599806"/>
                <a:gd name="connsiteY29" fmla="*/ 221132 h 608768"/>
                <a:gd name="connsiteX30" fmla="*/ 127571 w 599806"/>
                <a:gd name="connsiteY30" fmla="*/ 221246 h 608768"/>
                <a:gd name="connsiteX31" fmla="*/ 130654 w 599806"/>
                <a:gd name="connsiteY31" fmla="*/ 219763 h 608768"/>
                <a:gd name="connsiteX32" fmla="*/ 141504 w 599806"/>
                <a:gd name="connsiteY32" fmla="*/ 205394 h 608768"/>
                <a:gd name="connsiteX33" fmla="*/ 142189 w 599806"/>
                <a:gd name="connsiteY33" fmla="*/ 203113 h 608768"/>
                <a:gd name="connsiteX34" fmla="*/ 142189 w 599806"/>
                <a:gd name="connsiteY34" fmla="*/ 180076 h 608768"/>
                <a:gd name="connsiteX35" fmla="*/ 140362 w 599806"/>
                <a:gd name="connsiteY35" fmla="*/ 176769 h 608768"/>
                <a:gd name="connsiteX36" fmla="*/ 136593 w 599806"/>
                <a:gd name="connsiteY36" fmla="*/ 176654 h 608768"/>
                <a:gd name="connsiteX37" fmla="*/ 87826 w 599806"/>
                <a:gd name="connsiteY37" fmla="*/ 176654 h 608768"/>
                <a:gd name="connsiteX38" fmla="*/ 83943 w 599806"/>
                <a:gd name="connsiteY38" fmla="*/ 176769 h 608768"/>
                <a:gd name="connsiteX39" fmla="*/ 82116 w 599806"/>
                <a:gd name="connsiteY39" fmla="*/ 180076 h 608768"/>
                <a:gd name="connsiteX40" fmla="*/ 82116 w 599806"/>
                <a:gd name="connsiteY40" fmla="*/ 203113 h 608768"/>
                <a:gd name="connsiteX41" fmla="*/ 82915 w 599806"/>
                <a:gd name="connsiteY41" fmla="*/ 205394 h 608768"/>
                <a:gd name="connsiteX42" fmla="*/ 93765 w 599806"/>
                <a:gd name="connsiteY42" fmla="*/ 219763 h 608768"/>
                <a:gd name="connsiteX43" fmla="*/ 96849 w 599806"/>
                <a:gd name="connsiteY43" fmla="*/ 221246 h 608768"/>
                <a:gd name="connsiteX44" fmla="*/ 97877 w 599806"/>
                <a:gd name="connsiteY44" fmla="*/ 221132 h 608768"/>
                <a:gd name="connsiteX45" fmla="*/ 100618 w 599806"/>
                <a:gd name="connsiteY45" fmla="*/ 217824 h 608768"/>
                <a:gd name="connsiteX46" fmla="*/ 102787 w 599806"/>
                <a:gd name="connsiteY46" fmla="*/ 197296 h 608768"/>
                <a:gd name="connsiteX47" fmla="*/ 101760 w 599806"/>
                <a:gd name="connsiteY47" fmla="*/ 194331 h 608768"/>
                <a:gd name="connsiteX48" fmla="*/ 100275 w 599806"/>
                <a:gd name="connsiteY48" fmla="*/ 193419 h 608768"/>
                <a:gd name="connsiteX49" fmla="*/ 100275 w 599806"/>
                <a:gd name="connsiteY49" fmla="*/ 183725 h 608768"/>
                <a:gd name="connsiteX50" fmla="*/ 97191 w 599806"/>
                <a:gd name="connsiteY50" fmla="*/ 179962 h 608768"/>
                <a:gd name="connsiteX51" fmla="*/ 87826 w 599806"/>
                <a:gd name="connsiteY51" fmla="*/ 176654 h 608768"/>
                <a:gd name="connsiteX52" fmla="*/ 356190 w 599806"/>
                <a:gd name="connsiteY52" fmla="*/ 149170 h 608768"/>
                <a:gd name="connsiteX53" fmla="*/ 342598 w 599806"/>
                <a:gd name="connsiteY53" fmla="*/ 149626 h 608768"/>
                <a:gd name="connsiteX54" fmla="*/ 356190 w 599806"/>
                <a:gd name="connsiteY54" fmla="*/ 168671 h 608768"/>
                <a:gd name="connsiteX55" fmla="*/ 369781 w 599806"/>
                <a:gd name="connsiteY55" fmla="*/ 149626 h 608768"/>
                <a:gd name="connsiteX56" fmla="*/ 356190 w 599806"/>
                <a:gd name="connsiteY56" fmla="*/ 149170 h 608768"/>
                <a:gd name="connsiteX57" fmla="*/ 356190 w 599806"/>
                <a:gd name="connsiteY57" fmla="*/ 101614 h 608768"/>
                <a:gd name="connsiteX58" fmla="*/ 599806 w 599806"/>
                <a:gd name="connsiteY58" fmla="*/ 344866 h 608768"/>
                <a:gd name="connsiteX59" fmla="*/ 356190 w 599806"/>
                <a:gd name="connsiteY59" fmla="*/ 588233 h 608768"/>
                <a:gd name="connsiteX60" fmla="*/ 220047 w 599806"/>
                <a:gd name="connsiteY60" fmla="*/ 546608 h 608768"/>
                <a:gd name="connsiteX61" fmla="*/ 220047 w 599806"/>
                <a:gd name="connsiteY61" fmla="*/ 485595 h 608768"/>
                <a:gd name="connsiteX62" fmla="*/ 321012 w 599806"/>
                <a:gd name="connsiteY62" fmla="*/ 537484 h 608768"/>
                <a:gd name="connsiteX63" fmla="*/ 348423 w 599806"/>
                <a:gd name="connsiteY63" fmla="*/ 499280 h 608768"/>
                <a:gd name="connsiteX64" fmla="*/ 356190 w 599806"/>
                <a:gd name="connsiteY64" fmla="*/ 495288 h 608768"/>
                <a:gd name="connsiteX65" fmla="*/ 363956 w 599806"/>
                <a:gd name="connsiteY65" fmla="*/ 499280 h 608768"/>
                <a:gd name="connsiteX66" fmla="*/ 391367 w 599806"/>
                <a:gd name="connsiteY66" fmla="*/ 537484 h 608768"/>
                <a:gd name="connsiteX67" fmla="*/ 548981 w 599806"/>
                <a:gd name="connsiteY67" fmla="*/ 379992 h 608768"/>
                <a:gd name="connsiteX68" fmla="*/ 510834 w 599806"/>
                <a:gd name="connsiteY68" fmla="*/ 352621 h 608768"/>
                <a:gd name="connsiteX69" fmla="*/ 506837 w 599806"/>
                <a:gd name="connsiteY69" fmla="*/ 344866 h 608768"/>
                <a:gd name="connsiteX70" fmla="*/ 510834 w 599806"/>
                <a:gd name="connsiteY70" fmla="*/ 337112 h 608768"/>
                <a:gd name="connsiteX71" fmla="*/ 548981 w 599806"/>
                <a:gd name="connsiteY71" fmla="*/ 309855 h 608768"/>
                <a:gd name="connsiteX72" fmla="*/ 391367 w 599806"/>
                <a:gd name="connsiteY72" fmla="*/ 152363 h 608768"/>
                <a:gd name="connsiteX73" fmla="*/ 363956 w 599806"/>
                <a:gd name="connsiteY73" fmla="*/ 190453 h 608768"/>
                <a:gd name="connsiteX74" fmla="*/ 356190 w 599806"/>
                <a:gd name="connsiteY74" fmla="*/ 194445 h 608768"/>
                <a:gd name="connsiteX75" fmla="*/ 348423 w 599806"/>
                <a:gd name="connsiteY75" fmla="*/ 190453 h 608768"/>
                <a:gd name="connsiteX76" fmla="*/ 321012 w 599806"/>
                <a:gd name="connsiteY76" fmla="*/ 152363 h 608768"/>
                <a:gd name="connsiteX77" fmla="*/ 250999 w 599806"/>
                <a:gd name="connsiteY77" fmla="*/ 179847 h 608768"/>
                <a:gd name="connsiteX78" fmla="*/ 212966 w 599806"/>
                <a:gd name="connsiteY78" fmla="*/ 148143 h 608768"/>
                <a:gd name="connsiteX79" fmla="*/ 356190 w 599806"/>
                <a:gd name="connsiteY79" fmla="*/ 101614 h 608768"/>
                <a:gd name="connsiteX80" fmla="*/ 93765 w 599806"/>
                <a:gd name="connsiteY80" fmla="*/ 73102 h 608768"/>
                <a:gd name="connsiteX81" fmla="*/ 67040 w 599806"/>
                <a:gd name="connsiteY81" fmla="*/ 80173 h 608768"/>
                <a:gd name="connsiteX82" fmla="*/ 64870 w 599806"/>
                <a:gd name="connsiteY82" fmla="*/ 83594 h 608768"/>
                <a:gd name="connsiteX83" fmla="*/ 64870 w 599806"/>
                <a:gd name="connsiteY83" fmla="*/ 90551 h 608768"/>
                <a:gd name="connsiteX84" fmla="*/ 63271 w 599806"/>
                <a:gd name="connsiteY84" fmla="*/ 90551 h 608768"/>
                <a:gd name="connsiteX85" fmla="*/ 59388 w 599806"/>
                <a:gd name="connsiteY85" fmla="*/ 94315 h 608768"/>
                <a:gd name="connsiteX86" fmla="*/ 59388 w 599806"/>
                <a:gd name="connsiteY86" fmla="*/ 100701 h 608768"/>
                <a:gd name="connsiteX87" fmla="*/ 61216 w 599806"/>
                <a:gd name="connsiteY87" fmla="*/ 103894 h 608768"/>
                <a:gd name="connsiteX88" fmla="*/ 64870 w 599806"/>
                <a:gd name="connsiteY88" fmla="*/ 106289 h 608768"/>
                <a:gd name="connsiteX89" fmla="*/ 65099 w 599806"/>
                <a:gd name="connsiteY89" fmla="*/ 107886 h 608768"/>
                <a:gd name="connsiteX90" fmla="*/ 78918 w 599806"/>
                <a:gd name="connsiteY90" fmla="*/ 139818 h 608768"/>
                <a:gd name="connsiteX91" fmla="*/ 101760 w 599806"/>
                <a:gd name="connsiteY91" fmla="*/ 159662 h 608768"/>
                <a:gd name="connsiteX92" fmla="*/ 122545 w 599806"/>
                <a:gd name="connsiteY92" fmla="*/ 159662 h 608768"/>
                <a:gd name="connsiteX93" fmla="*/ 145387 w 599806"/>
                <a:gd name="connsiteY93" fmla="*/ 139818 h 608768"/>
                <a:gd name="connsiteX94" fmla="*/ 159206 w 599806"/>
                <a:gd name="connsiteY94" fmla="*/ 107886 h 608768"/>
                <a:gd name="connsiteX95" fmla="*/ 159435 w 599806"/>
                <a:gd name="connsiteY95" fmla="*/ 106289 h 608768"/>
                <a:gd name="connsiteX96" fmla="*/ 163203 w 599806"/>
                <a:gd name="connsiteY96" fmla="*/ 103894 h 608768"/>
                <a:gd name="connsiteX97" fmla="*/ 164917 w 599806"/>
                <a:gd name="connsiteY97" fmla="*/ 100701 h 608768"/>
                <a:gd name="connsiteX98" fmla="*/ 164917 w 599806"/>
                <a:gd name="connsiteY98" fmla="*/ 94315 h 608768"/>
                <a:gd name="connsiteX99" fmla="*/ 161034 w 599806"/>
                <a:gd name="connsiteY99" fmla="*/ 90551 h 608768"/>
                <a:gd name="connsiteX100" fmla="*/ 158978 w 599806"/>
                <a:gd name="connsiteY100" fmla="*/ 90551 h 608768"/>
                <a:gd name="connsiteX101" fmla="*/ 157722 w 599806"/>
                <a:gd name="connsiteY101" fmla="*/ 89183 h 608768"/>
                <a:gd name="connsiteX102" fmla="*/ 154067 w 599806"/>
                <a:gd name="connsiteY102" fmla="*/ 88954 h 608768"/>
                <a:gd name="connsiteX103" fmla="*/ 138763 w 599806"/>
                <a:gd name="connsiteY103" fmla="*/ 92376 h 608768"/>
                <a:gd name="connsiteX104" fmla="*/ 115236 w 599806"/>
                <a:gd name="connsiteY104" fmla="*/ 81656 h 608768"/>
                <a:gd name="connsiteX105" fmla="*/ 93765 w 599806"/>
                <a:gd name="connsiteY105" fmla="*/ 73102 h 608768"/>
                <a:gd name="connsiteX106" fmla="*/ 102445 w 599806"/>
                <a:gd name="connsiteY106" fmla="*/ 0 h 608768"/>
                <a:gd name="connsiteX107" fmla="*/ 121974 w 599806"/>
                <a:gd name="connsiteY107" fmla="*/ 0 h 608768"/>
                <a:gd name="connsiteX108" fmla="*/ 182048 w 599806"/>
                <a:gd name="connsiteY108" fmla="*/ 60101 h 608768"/>
                <a:gd name="connsiteX109" fmla="*/ 182048 w 599806"/>
                <a:gd name="connsiteY109" fmla="*/ 78919 h 608768"/>
                <a:gd name="connsiteX110" fmla="*/ 185474 w 599806"/>
                <a:gd name="connsiteY110" fmla="*/ 89639 h 608768"/>
                <a:gd name="connsiteX111" fmla="*/ 185474 w 599806"/>
                <a:gd name="connsiteY111" fmla="*/ 103096 h 608768"/>
                <a:gd name="connsiteX112" fmla="*/ 178850 w 599806"/>
                <a:gd name="connsiteY112" fmla="*/ 117237 h 608768"/>
                <a:gd name="connsiteX113" fmla="*/ 174967 w 599806"/>
                <a:gd name="connsiteY113" fmla="*/ 127501 h 608768"/>
                <a:gd name="connsiteX114" fmla="*/ 162061 w 599806"/>
                <a:gd name="connsiteY114" fmla="*/ 151793 h 608768"/>
                <a:gd name="connsiteX115" fmla="*/ 153382 w 599806"/>
                <a:gd name="connsiteY115" fmla="*/ 162741 h 608768"/>
                <a:gd name="connsiteX116" fmla="*/ 161376 w 599806"/>
                <a:gd name="connsiteY116" fmla="*/ 168785 h 608768"/>
                <a:gd name="connsiteX117" fmla="*/ 205460 w 599806"/>
                <a:gd name="connsiteY117" fmla="*/ 177567 h 608768"/>
                <a:gd name="connsiteX118" fmla="*/ 225104 w 599806"/>
                <a:gd name="connsiteY118" fmla="*/ 201630 h 608768"/>
                <a:gd name="connsiteX119" fmla="*/ 225104 w 599806"/>
                <a:gd name="connsiteY119" fmla="*/ 360380 h 608768"/>
                <a:gd name="connsiteX120" fmla="*/ 222820 w 599806"/>
                <a:gd name="connsiteY120" fmla="*/ 370644 h 608768"/>
                <a:gd name="connsiteX121" fmla="*/ 222820 w 599806"/>
                <a:gd name="connsiteY121" fmla="*/ 387978 h 608768"/>
                <a:gd name="connsiteX122" fmla="*/ 201349 w 599806"/>
                <a:gd name="connsiteY122" fmla="*/ 409419 h 608768"/>
                <a:gd name="connsiteX123" fmla="*/ 189700 w 599806"/>
                <a:gd name="connsiteY123" fmla="*/ 405997 h 608768"/>
                <a:gd name="connsiteX124" fmla="*/ 189700 w 599806"/>
                <a:gd name="connsiteY124" fmla="*/ 570221 h 608768"/>
                <a:gd name="connsiteX125" fmla="*/ 151097 w 599806"/>
                <a:gd name="connsiteY125" fmla="*/ 608768 h 608768"/>
                <a:gd name="connsiteX126" fmla="*/ 112609 w 599806"/>
                <a:gd name="connsiteY126" fmla="*/ 570221 h 608768"/>
                <a:gd name="connsiteX127" fmla="*/ 74007 w 599806"/>
                <a:gd name="connsiteY127" fmla="*/ 608768 h 608768"/>
                <a:gd name="connsiteX128" fmla="*/ 35405 w 599806"/>
                <a:gd name="connsiteY128" fmla="*/ 570221 h 608768"/>
                <a:gd name="connsiteX129" fmla="*/ 35405 w 599806"/>
                <a:gd name="connsiteY129" fmla="*/ 405997 h 608768"/>
                <a:gd name="connsiteX130" fmla="*/ 23756 w 599806"/>
                <a:gd name="connsiteY130" fmla="*/ 409419 h 608768"/>
                <a:gd name="connsiteX131" fmla="*/ 2284 w 599806"/>
                <a:gd name="connsiteY131" fmla="*/ 387978 h 608768"/>
                <a:gd name="connsiteX132" fmla="*/ 2284 w 599806"/>
                <a:gd name="connsiteY132" fmla="*/ 370644 h 608768"/>
                <a:gd name="connsiteX133" fmla="*/ 0 w 599806"/>
                <a:gd name="connsiteY133" fmla="*/ 360380 h 608768"/>
                <a:gd name="connsiteX134" fmla="*/ 0 w 599806"/>
                <a:gd name="connsiteY134" fmla="*/ 201630 h 608768"/>
                <a:gd name="connsiteX135" fmla="*/ 19644 w 599806"/>
                <a:gd name="connsiteY135" fmla="*/ 177567 h 608768"/>
                <a:gd name="connsiteX136" fmla="*/ 62929 w 599806"/>
                <a:gd name="connsiteY136" fmla="*/ 168785 h 608768"/>
                <a:gd name="connsiteX137" fmla="*/ 70923 w 599806"/>
                <a:gd name="connsiteY137" fmla="*/ 162855 h 608768"/>
                <a:gd name="connsiteX138" fmla="*/ 62358 w 599806"/>
                <a:gd name="connsiteY138" fmla="*/ 151793 h 608768"/>
                <a:gd name="connsiteX139" fmla="*/ 49338 w 599806"/>
                <a:gd name="connsiteY139" fmla="*/ 127501 h 608768"/>
                <a:gd name="connsiteX140" fmla="*/ 45455 w 599806"/>
                <a:gd name="connsiteY140" fmla="*/ 117237 h 608768"/>
                <a:gd name="connsiteX141" fmla="*/ 38831 w 599806"/>
                <a:gd name="connsiteY141" fmla="*/ 103096 h 608768"/>
                <a:gd name="connsiteX142" fmla="*/ 38831 w 599806"/>
                <a:gd name="connsiteY142" fmla="*/ 89639 h 608768"/>
                <a:gd name="connsiteX143" fmla="*/ 42257 w 599806"/>
                <a:gd name="connsiteY143" fmla="*/ 78919 h 608768"/>
                <a:gd name="connsiteX144" fmla="*/ 42257 w 599806"/>
                <a:gd name="connsiteY144" fmla="*/ 60101 h 608768"/>
                <a:gd name="connsiteX145" fmla="*/ 102445 w 599806"/>
                <a:gd name="connsiteY145" fmla="*/ 0 h 6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99806" h="608768">
                  <a:moveTo>
                    <a:pt x="322492" y="361615"/>
                  </a:moveTo>
                  <a:lnTo>
                    <a:pt x="258086" y="442798"/>
                  </a:lnTo>
                  <a:lnTo>
                    <a:pt x="339393" y="378490"/>
                  </a:lnTo>
                  <a:cubicBezTo>
                    <a:pt x="335853" y="376780"/>
                    <a:pt x="332541" y="374385"/>
                    <a:pt x="329572" y="371421"/>
                  </a:cubicBezTo>
                  <a:cubicBezTo>
                    <a:pt x="326603" y="368456"/>
                    <a:pt x="324205" y="365149"/>
                    <a:pt x="322492" y="361615"/>
                  </a:cubicBezTo>
                  <a:close/>
                  <a:moveTo>
                    <a:pt x="349099" y="337784"/>
                  </a:moveTo>
                  <a:cubicBezTo>
                    <a:pt x="345217" y="341775"/>
                    <a:pt x="345217" y="348046"/>
                    <a:pt x="349099" y="351923"/>
                  </a:cubicBezTo>
                  <a:cubicBezTo>
                    <a:pt x="352982" y="355800"/>
                    <a:pt x="359377" y="355800"/>
                    <a:pt x="363259" y="351923"/>
                  </a:cubicBezTo>
                  <a:close/>
                  <a:moveTo>
                    <a:pt x="457227" y="229763"/>
                  </a:moveTo>
                  <a:cubicBezTo>
                    <a:pt x="460810" y="229976"/>
                    <a:pt x="464321" y="231459"/>
                    <a:pt x="467062" y="234138"/>
                  </a:cubicBezTo>
                  <a:cubicBezTo>
                    <a:pt x="472429" y="239611"/>
                    <a:pt x="473000" y="248277"/>
                    <a:pt x="468204" y="254206"/>
                  </a:cubicBezTo>
                  <a:lnTo>
                    <a:pt x="393635" y="348274"/>
                  </a:lnTo>
                  <a:cubicBezTo>
                    <a:pt x="392836" y="356712"/>
                    <a:pt x="389296" y="365035"/>
                    <a:pt x="382787" y="371421"/>
                  </a:cubicBezTo>
                  <a:cubicBezTo>
                    <a:pt x="376277" y="377920"/>
                    <a:pt x="368055" y="381569"/>
                    <a:pt x="359491" y="382253"/>
                  </a:cubicBezTo>
                  <a:lnTo>
                    <a:pt x="265395" y="456709"/>
                  </a:lnTo>
                  <a:cubicBezTo>
                    <a:pt x="259342" y="461498"/>
                    <a:pt x="250664" y="461042"/>
                    <a:pt x="245296" y="455569"/>
                  </a:cubicBezTo>
                  <a:cubicBezTo>
                    <a:pt x="239815" y="450210"/>
                    <a:pt x="239358" y="441544"/>
                    <a:pt x="244154" y="435501"/>
                  </a:cubicBezTo>
                  <a:lnTo>
                    <a:pt x="318723" y="341547"/>
                  </a:lnTo>
                  <a:cubicBezTo>
                    <a:pt x="319523" y="332995"/>
                    <a:pt x="323063" y="324786"/>
                    <a:pt x="329572" y="318286"/>
                  </a:cubicBezTo>
                  <a:cubicBezTo>
                    <a:pt x="336081" y="311901"/>
                    <a:pt x="344303" y="308252"/>
                    <a:pt x="352753" y="307454"/>
                  </a:cubicBezTo>
                  <a:lnTo>
                    <a:pt x="446964" y="232998"/>
                  </a:lnTo>
                  <a:cubicBezTo>
                    <a:pt x="449990" y="230604"/>
                    <a:pt x="453644" y="229549"/>
                    <a:pt x="457227" y="229763"/>
                  </a:cubicBezTo>
                  <a:close/>
                  <a:moveTo>
                    <a:pt x="136593" y="176654"/>
                  </a:moveTo>
                  <a:cubicBezTo>
                    <a:pt x="133395" y="178365"/>
                    <a:pt x="130312" y="179392"/>
                    <a:pt x="127228" y="179962"/>
                  </a:cubicBezTo>
                  <a:cubicBezTo>
                    <a:pt x="125401" y="180304"/>
                    <a:pt x="124030" y="181901"/>
                    <a:pt x="124030" y="183725"/>
                  </a:cubicBezTo>
                  <a:lnTo>
                    <a:pt x="124030" y="193419"/>
                  </a:lnTo>
                  <a:cubicBezTo>
                    <a:pt x="123459" y="193533"/>
                    <a:pt x="123002" y="193875"/>
                    <a:pt x="122545" y="194331"/>
                  </a:cubicBezTo>
                  <a:cubicBezTo>
                    <a:pt x="121860" y="195130"/>
                    <a:pt x="121518" y="196270"/>
                    <a:pt x="121632" y="197296"/>
                  </a:cubicBezTo>
                  <a:lnTo>
                    <a:pt x="123688" y="217824"/>
                  </a:lnTo>
                  <a:cubicBezTo>
                    <a:pt x="123916" y="219421"/>
                    <a:pt x="124944" y="220676"/>
                    <a:pt x="126543" y="221132"/>
                  </a:cubicBezTo>
                  <a:cubicBezTo>
                    <a:pt x="126885" y="221246"/>
                    <a:pt x="127228" y="221246"/>
                    <a:pt x="127571" y="221246"/>
                  </a:cubicBezTo>
                  <a:cubicBezTo>
                    <a:pt x="128713" y="221246"/>
                    <a:pt x="129855" y="220676"/>
                    <a:pt x="130654" y="219763"/>
                  </a:cubicBezTo>
                  <a:lnTo>
                    <a:pt x="141504" y="205394"/>
                  </a:lnTo>
                  <a:cubicBezTo>
                    <a:pt x="141961" y="204709"/>
                    <a:pt x="142189" y="203911"/>
                    <a:pt x="142189" y="203113"/>
                  </a:cubicBezTo>
                  <a:lnTo>
                    <a:pt x="142189" y="180076"/>
                  </a:lnTo>
                  <a:cubicBezTo>
                    <a:pt x="142189" y="178707"/>
                    <a:pt x="141504" y="177453"/>
                    <a:pt x="140362" y="176769"/>
                  </a:cubicBezTo>
                  <a:cubicBezTo>
                    <a:pt x="139220" y="176084"/>
                    <a:pt x="137735" y="175970"/>
                    <a:pt x="136593" y="176654"/>
                  </a:cubicBezTo>
                  <a:close/>
                  <a:moveTo>
                    <a:pt x="87826" y="176654"/>
                  </a:moveTo>
                  <a:cubicBezTo>
                    <a:pt x="86570" y="175970"/>
                    <a:pt x="85085" y="176084"/>
                    <a:pt x="83943" y="176769"/>
                  </a:cubicBezTo>
                  <a:cubicBezTo>
                    <a:pt x="82801" y="177453"/>
                    <a:pt x="82116" y="178707"/>
                    <a:pt x="82116" y="180076"/>
                  </a:cubicBezTo>
                  <a:lnTo>
                    <a:pt x="82116" y="203113"/>
                  </a:lnTo>
                  <a:cubicBezTo>
                    <a:pt x="82116" y="203911"/>
                    <a:pt x="82344" y="204709"/>
                    <a:pt x="82915" y="205394"/>
                  </a:cubicBezTo>
                  <a:lnTo>
                    <a:pt x="93765" y="219763"/>
                  </a:lnTo>
                  <a:cubicBezTo>
                    <a:pt x="94450" y="220676"/>
                    <a:pt x="95592" y="221246"/>
                    <a:pt x="96849" y="221246"/>
                  </a:cubicBezTo>
                  <a:cubicBezTo>
                    <a:pt x="97191" y="221246"/>
                    <a:pt x="97534" y="221246"/>
                    <a:pt x="97877" y="221132"/>
                  </a:cubicBezTo>
                  <a:cubicBezTo>
                    <a:pt x="99361" y="220676"/>
                    <a:pt x="100503" y="219421"/>
                    <a:pt x="100618" y="217824"/>
                  </a:cubicBezTo>
                  <a:lnTo>
                    <a:pt x="102787" y="197296"/>
                  </a:lnTo>
                  <a:cubicBezTo>
                    <a:pt x="102902" y="196270"/>
                    <a:pt x="102445" y="195130"/>
                    <a:pt x="101760" y="194331"/>
                  </a:cubicBezTo>
                  <a:cubicBezTo>
                    <a:pt x="101417" y="193875"/>
                    <a:pt x="100846" y="193533"/>
                    <a:pt x="100275" y="193419"/>
                  </a:cubicBezTo>
                  <a:lnTo>
                    <a:pt x="100275" y="183725"/>
                  </a:lnTo>
                  <a:cubicBezTo>
                    <a:pt x="100275" y="181901"/>
                    <a:pt x="99019" y="180304"/>
                    <a:pt x="97191" y="179962"/>
                  </a:cubicBezTo>
                  <a:cubicBezTo>
                    <a:pt x="94108" y="179392"/>
                    <a:pt x="90910" y="178365"/>
                    <a:pt x="87826" y="176654"/>
                  </a:cubicBezTo>
                  <a:close/>
                  <a:moveTo>
                    <a:pt x="356190" y="149170"/>
                  </a:moveTo>
                  <a:cubicBezTo>
                    <a:pt x="351621" y="149170"/>
                    <a:pt x="347053" y="149398"/>
                    <a:pt x="342598" y="149626"/>
                  </a:cubicBezTo>
                  <a:lnTo>
                    <a:pt x="356190" y="168671"/>
                  </a:lnTo>
                  <a:lnTo>
                    <a:pt x="369781" y="149626"/>
                  </a:lnTo>
                  <a:cubicBezTo>
                    <a:pt x="365327" y="149398"/>
                    <a:pt x="360758" y="149170"/>
                    <a:pt x="356190" y="149170"/>
                  </a:cubicBezTo>
                  <a:close/>
                  <a:moveTo>
                    <a:pt x="356190" y="101614"/>
                  </a:moveTo>
                  <a:cubicBezTo>
                    <a:pt x="490504" y="101614"/>
                    <a:pt x="599806" y="210753"/>
                    <a:pt x="599806" y="344866"/>
                  </a:cubicBezTo>
                  <a:cubicBezTo>
                    <a:pt x="599806" y="479094"/>
                    <a:pt x="490504" y="588233"/>
                    <a:pt x="356190" y="588233"/>
                  </a:cubicBezTo>
                  <a:cubicBezTo>
                    <a:pt x="305822" y="588233"/>
                    <a:pt x="258994" y="572837"/>
                    <a:pt x="220047" y="546608"/>
                  </a:cubicBezTo>
                  <a:lnTo>
                    <a:pt x="220047" y="485595"/>
                  </a:lnTo>
                  <a:cubicBezTo>
                    <a:pt x="247344" y="511825"/>
                    <a:pt x="282179" y="530413"/>
                    <a:pt x="321012" y="537484"/>
                  </a:cubicBezTo>
                  <a:lnTo>
                    <a:pt x="348423" y="499280"/>
                  </a:lnTo>
                  <a:cubicBezTo>
                    <a:pt x="350250" y="496771"/>
                    <a:pt x="353106" y="495288"/>
                    <a:pt x="356190" y="495288"/>
                  </a:cubicBezTo>
                  <a:cubicBezTo>
                    <a:pt x="359273" y="495288"/>
                    <a:pt x="362129" y="496771"/>
                    <a:pt x="363956" y="499280"/>
                  </a:cubicBezTo>
                  <a:lnTo>
                    <a:pt x="391367" y="537484"/>
                  </a:lnTo>
                  <a:cubicBezTo>
                    <a:pt x="471316" y="522887"/>
                    <a:pt x="534476" y="459821"/>
                    <a:pt x="548981" y="379992"/>
                  </a:cubicBezTo>
                  <a:lnTo>
                    <a:pt x="510834" y="352621"/>
                  </a:lnTo>
                  <a:cubicBezTo>
                    <a:pt x="508321" y="350797"/>
                    <a:pt x="506837" y="347946"/>
                    <a:pt x="506837" y="344866"/>
                  </a:cubicBezTo>
                  <a:cubicBezTo>
                    <a:pt x="506837" y="341787"/>
                    <a:pt x="508321" y="338936"/>
                    <a:pt x="510834" y="337112"/>
                  </a:cubicBezTo>
                  <a:lnTo>
                    <a:pt x="548981" y="309855"/>
                  </a:lnTo>
                  <a:cubicBezTo>
                    <a:pt x="534476" y="229912"/>
                    <a:pt x="471316" y="166846"/>
                    <a:pt x="391367" y="152363"/>
                  </a:cubicBezTo>
                  <a:lnTo>
                    <a:pt x="363956" y="190453"/>
                  </a:lnTo>
                  <a:cubicBezTo>
                    <a:pt x="362129" y="192962"/>
                    <a:pt x="359273" y="194445"/>
                    <a:pt x="356190" y="194445"/>
                  </a:cubicBezTo>
                  <a:cubicBezTo>
                    <a:pt x="353106" y="194445"/>
                    <a:pt x="350250" y="192962"/>
                    <a:pt x="348423" y="190453"/>
                  </a:cubicBezTo>
                  <a:lnTo>
                    <a:pt x="321012" y="152363"/>
                  </a:lnTo>
                  <a:cubicBezTo>
                    <a:pt x="295657" y="156925"/>
                    <a:pt x="272014" y="166504"/>
                    <a:pt x="250999" y="179847"/>
                  </a:cubicBezTo>
                  <a:cubicBezTo>
                    <a:pt x="244146" y="164223"/>
                    <a:pt x="230327" y="152135"/>
                    <a:pt x="212966" y="148143"/>
                  </a:cubicBezTo>
                  <a:cubicBezTo>
                    <a:pt x="253283" y="118948"/>
                    <a:pt x="302738" y="101614"/>
                    <a:pt x="356190" y="101614"/>
                  </a:cubicBezTo>
                  <a:close/>
                  <a:moveTo>
                    <a:pt x="93765" y="73102"/>
                  </a:moveTo>
                  <a:cubicBezTo>
                    <a:pt x="82801" y="73102"/>
                    <a:pt x="72294" y="77550"/>
                    <a:pt x="67040" y="80173"/>
                  </a:cubicBezTo>
                  <a:cubicBezTo>
                    <a:pt x="65670" y="80857"/>
                    <a:pt x="64870" y="82112"/>
                    <a:pt x="64870" y="83594"/>
                  </a:cubicBezTo>
                  <a:lnTo>
                    <a:pt x="64870" y="90551"/>
                  </a:lnTo>
                  <a:lnTo>
                    <a:pt x="63271" y="90551"/>
                  </a:lnTo>
                  <a:cubicBezTo>
                    <a:pt x="61102" y="90551"/>
                    <a:pt x="59388" y="92262"/>
                    <a:pt x="59388" y="94315"/>
                  </a:cubicBezTo>
                  <a:lnTo>
                    <a:pt x="59388" y="100701"/>
                  </a:lnTo>
                  <a:cubicBezTo>
                    <a:pt x="59388" y="101956"/>
                    <a:pt x="60074" y="103210"/>
                    <a:pt x="61216" y="103894"/>
                  </a:cubicBezTo>
                  <a:lnTo>
                    <a:pt x="64870" y="106289"/>
                  </a:lnTo>
                  <a:lnTo>
                    <a:pt x="65099" y="107886"/>
                  </a:lnTo>
                  <a:cubicBezTo>
                    <a:pt x="66355" y="117123"/>
                    <a:pt x="71494" y="129098"/>
                    <a:pt x="78918" y="139818"/>
                  </a:cubicBezTo>
                  <a:cubicBezTo>
                    <a:pt x="88397" y="153504"/>
                    <a:pt x="97191" y="159662"/>
                    <a:pt x="101760" y="159662"/>
                  </a:cubicBezTo>
                  <a:lnTo>
                    <a:pt x="122545" y="159662"/>
                  </a:lnTo>
                  <a:cubicBezTo>
                    <a:pt x="127114" y="159662"/>
                    <a:pt x="135908" y="153504"/>
                    <a:pt x="145387" y="139818"/>
                  </a:cubicBezTo>
                  <a:cubicBezTo>
                    <a:pt x="152811" y="129098"/>
                    <a:pt x="157950" y="117123"/>
                    <a:pt x="159206" y="107886"/>
                  </a:cubicBezTo>
                  <a:lnTo>
                    <a:pt x="159435" y="106289"/>
                  </a:lnTo>
                  <a:lnTo>
                    <a:pt x="163203" y="103894"/>
                  </a:lnTo>
                  <a:cubicBezTo>
                    <a:pt x="164231" y="103210"/>
                    <a:pt x="164917" y="101956"/>
                    <a:pt x="164917" y="100701"/>
                  </a:cubicBezTo>
                  <a:lnTo>
                    <a:pt x="164917" y="94315"/>
                  </a:lnTo>
                  <a:cubicBezTo>
                    <a:pt x="164917" y="92262"/>
                    <a:pt x="163203" y="90551"/>
                    <a:pt x="161034" y="90551"/>
                  </a:cubicBezTo>
                  <a:lnTo>
                    <a:pt x="158978" y="90551"/>
                  </a:lnTo>
                  <a:cubicBezTo>
                    <a:pt x="158635" y="89981"/>
                    <a:pt x="158178" y="89525"/>
                    <a:pt x="157722" y="89183"/>
                  </a:cubicBezTo>
                  <a:cubicBezTo>
                    <a:pt x="156579" y="88498"/>
                    <a:pt x="155209" y="88384"/>
                    <a:pt x="154067" y="88954"/>
                  </a:cubicBezTo>
                  <a:cubicBezTo>
                    <a:pt x="148927" y="91235"/>
                    <a:pt x="143788" y="92376"/>
                    <a:pt x="138763" y="92376"/>
                  </a:cubicBezTo>
                  <a:cubicBezTo>
                    <a:pt x="129969" y="92376"/>
                    <a:pt x="122089" y="88840"/>
                    <a:pt x="115236" y="81656"/>
                  </a:cubicBezTo>
                  <a:cubicBezTo>
                    <a:pt x="109640" y="75953"/>
                    <a:pt x="102445" y="73102"/>
                    <a:pt x="93765" y="73102"/>
                  </a:cubicBezTo>
                  <a:close/>
                  <a:moveTo>
                    <a:pt x="102445" y="0"/>
                  </a:moveTo>
                  <a:lnTo>
                    <a:pt x="121974" y="0"/>
                  </a:lnTo>
                  <a:cubicBezTo>
                    <a:pt x="155095" y="0"/>
                    <a:pt x="182048" y="26914"/>
                    <a:pt x="182048" y="60101"/>
                  </a:cubicBezTo>
                  <a:lnTo>
                    <a:pt x="182048" y="78919"/>
                  </a:lnTo>
                  <a:cubicBezTo>
                    <a:pt x="184332" y="82112"/>
                    <a:pt x="185474" y="85875"/>
                    <a:pt x="185474" y="89639"/>
                  </a:cubicBezTo>
                  <a:lnTo>
                    <a:pt x="185474" y="103096"/>
                  </a:lnTo>
                  <a:cubicBezTo>
                    <a:pt x="185474" y="108570"/>
                    <a:pt x="183076" y="113816"/>
                    <a:pt x="178850" y="117237"/>
                  </a:cubicBezTo>
                  <a:cubicBezTo>
                    <a:pt x="177822" y="120659"/>
                    <a:pt x="176566" y="124080"/>
                    <a:pt x="174967" y="127501"/>
                  </a:cubicBezTo>
                  <a:cubicBezTo>
                    <a:pt x="171883" y="135599"/>
                    <a:pt x="167429" y="144038"/>
                    <a:pt x="162061" y="151793"/>
                  </a:cubicBezTo>
                  <a:cubicBezTo>
                    <a:pt x="159777" y="154986"/>
                    <a:pt x="156922" y="158978"/>
                    <a:pt x="153382" y="162741"/>
                  </a:cubicBezTo>
                  <a:cubicBezTo>
                    <a:pt x="156465" y="164224"/>
                    <a:pt x="159206" y="166276"/>
                    <a:pt x="161376" y="168785"/>
                  </a:cubicBezTo>
                  <a:lnTo>
                    <a:pt x="205460" y="177567"/>
                  </a:lnTo>
                  <a:cubicBezTo>
                    <a:pt x="216881" y="179848"/>
                    <a:pt x="225104" y="189998"/>
                    <a:pt x="225104" y="201630"/>
                  </a:cubicBezTo>
                  <a:lnTo>
                    <a:pt x="225104" y="360380"/>
                  </a:lnTo>
                  <a:cubicBezTo>
                    <a:pt x="225104" y="364029"/>
                    <a:pt x="224305" y="367450"/>
                    <a:pt x="222820" y="370644"/>
                  </a:cubicBezTo>
                  <a:lnTo>
                    <a:pt x="222820" y="387978"/>
                  </a:lnTo>
                  <a:cubicBezTo>
                    <a:pt x="222820" y="399839"/>
                    <a:pt x="213227" y="409419"/>
                    <a:pt x="201349" y="409419"/>
                  </a:cubicBezTo>
                  <a:cubicBezTo>
                    <a:pt x="197123" y="409419"/>
                    <a:pt x="193012" y="408164"/>
                    <a:pt x="189700" y="405997"/>
                  </a:cubicBezTo>
                  <a:lnTo>
                    <a:pt x="189700" y="570221"/>
                  </a:lnTo>
                  <a:cubicBezTo>
                    <a:pt x="189700" y="591547"/>
                    <a:pt x="172454" y="608768"/>
                    <a:pt x="151097" y="608768"/>
                  </a:cubicBezTo>
                  <a:cubicBezTo>
                    <a:pt x="129855" y="608768"/>
                    <a:pt x="112609" y="591547"/>
                    <a:pt x="112609" y="570221"/>
                  </a:cubicBezTo>
                  <a:cubicBezTo>
                    <a:pt x="112609" y="591547"/>
                    <a:pt x="95250" y="608768"/>
                    <a:pt x="74007" y="608768"/>
                  </a:cubicBezTo>
                  <a:cubicBezTo>
                    <a:pt x="52650" y="608768"/>
                    <a:pt x="35405" y="591547"/>
                    <a:pt x="35405" y="570221"/>
                  </a:cubicBezTo>
                  <a:lnTo>
                    <a:pt x="35405" y="405997"/>
                  </a:lnTo>
                  <a:cubicBezTo>
                    <a:pt x="32093" y="408164"/>
                    <a:pt x="27981" y="409419"/>
                    <a:pt x="23756" y="409419"/>
                  </a:cubicBezTo>
                  <a:cubicBezTo>
                    <a:pt x="11878" y="409419"/>
                    <a:pt x="2284" y="399839"/>
                    <a:pt x="2284" y="387978"/>
                  </a:cubicBezTo>
                  <a:lnTo>
                    <a:pt x="2284" y="370644"/>
                  </a:lnTo>
                  <a:cubicBezTo>
                    <a:pt x="800" y="367450"/>
                    <a:pt x="0" y="364029"/>
                    <a:pt x="0" y="360380"/>
                  </a:cubicBezTo>
                  <a:lnTo>
                    <a:pt x="0" y="201630"/>
                  </a:lnTo>
                  <a:cubicBezTo>
                    <a:pt x="0" y="189998"/>
                    <a:pt x="8223" y="179962"/>
                    <a:pt x="19644" y="177567"/>
                  </a:cubicBezTo>
                  <a:lnTo>
                    <a:pt x="62929" y="168785"/>
                  </a:lnTo>
                  <a:cubicBezTo>
                    <a:pt x="65213" y="166276"/>
                    <a:pt x="67954" y="164224"/>
                    <a:pt x="70923" y="162855"/>
                  </a:cubicBezTo>
                  <a:cubicBezTo>
                    <a:pt x="67497" y="158978"/>
                    <a:pt x="64528" y="154986"/>
                    <a:pt x="62358" y="151793"/>
                  </a:cubicBezTo>
                  <a:cubicBezTo>
                    <a:pt x="56876" y="144038"/>
                    <a:pt x="52422" y="135599"/>
                    <a:pt x="49338" y="127501"/>
                  </a:cubicBezTo>
                  <a:cubicBezTo>
                    <a:pt x="47853" y="124080"/>
                    <a:pt x="46483" y="120659"/>
                    <a:pt x="45455" y="117237"/>
                  </a:cubicBezTo>
                  <a:cubicBezTo>
                    <a:pt x="41229" y="113816"/>
                    <a:pt x="38831" y="108570"/>
                    <a:pt x="38831" y="103096"/>
                  </a:cubicBezTo>
                  <a:lnTo>
                    <a:pt x="38831" y="89639"/>
                  </a:lnTo>
                  <a:cubicBezTo>
                    <a:pt x="38831" y="85875"/>
                    <a:pt x="40087" y="82112"/>
                    <a:pt x="42257" y="78919"/>
                  </a:cubicBezTo>
                  <a:lnTo>
                    <a:pt x="42257" y="60101"/>
                  </a:lnTo>
                  <a:cubicBezTo>
                    <a:pt x="42257" y="26914"/>
                    <a:pt x="69210" y="0"/>
                    <a:pt x="1024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846743" y="3903154"/>
              <a:ext cx="496189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提交审核        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40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工作日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5398" y="4940060"/>
            <a:ext cx="6892510" cy="752379"/>
            <a:chOff x="2975398" y="4940060"/>
            <a:chExt cx="6892510" cy="752379"/>
          </a:xfrm>
        </p:grpSpPr>
        <p:grpSp>
          <p:nvGrpSpPr>
            <p:cNvPr id="73" name="组合 72"/>
            <p:cNvGrpSpPr/>
            <p:nvPr/>
          </p:nvGrpSpPr>
          <p:grpSpPr>
            <a:xfrm>
              <a:off x="2975398" y="4940060"/>
              <a:ext cx="6892510" cy="752379"/>
              <a:chOff x="2835364" y="898387"/>
              <a:chExt cx="6892510" cy="752379"/>
            </a:xfrm>
          </p:grpSpPr>
          <p:sp>
            <p:nvSpPr>
              <p:cNvPr id="74" name="ValueShape1"/>
              <p:cNvSpPr/>
              <p:nvPr/>
            </p:nvSpPr>
            <p:spPr>
              <a:xfrm>
                <a:off x="2835364" y="898387"/>
                <a:ext cx="1753166" cy="75237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ValueShape2"/>
              <p:cNvSpPr/>
              <p:nvPr/>
            </p:nvSpPr>
            <p:spPr>
              <a:xfrm>
                <a:off x="4533812" y="898387"/>
                <a:ext cx="5194062" cy="75237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business-male-team_30638"/>
            <p:cNvSpPr>
              <a:spLocks noChangeAspect="1"/>
            </p:cNvSpPr>
            <p:nvPr/>
          </p:nvSpPr>
          <p:spPr bwMode="auto">
            <a:xfrm>
              <a:off x="3529932" y="5005422"/>
              <a:ext cx="569222" cy="609684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846108" y="5081665"/>
              <a:ext cx="502158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领取许可证     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0.5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阿里巴巴普惠体 M" panose="00020600040101010101" pitchFamily="18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工作日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阿里巴巴普惠体 M" panose="00020600040101010101" pitchFamily="18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/>
      <p:bldP spid="44" grpId="0"/>
      <p:bldP spid="12" grpId="0" animBg="1"/>
    </p:bldLst>
  </p:timing>
</p:sld>
</file>

<file path=ppt/tags/tag1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ISLIDE.GUIDESSETTING" val="{&quot;Id&quot;:null,&quot;Name&quot;:&quot;无&quot;,&quot;HeaderHeight&quot;:7.0,&quot;FooterHeight&quot;:5.8000000000000007,&quot;SideMargin&quot;:0.1,&quot;TopMargin&quot;:5.0,&quot;BottomMargin&quot;:3.6,&quot;IntervalMargin&quot;:0.0,&quot;SettingType&quot;:&quot;System&quot;}"/>
  <p:tag name="COMMONDATA" val="eyJoZGlkIjoiY2Y2YzlmOWE0NjVjODVmZjQyODQ3NTVkODE0ZDM0ZTcifQ=="/>
  <p:tag name="KSO_WPP_MARK_KEY" val="863f037b-c4b0-45a1-8bb3-729e3238d08f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7F9F46"/>
      </a:accent1>
      <a:accent2>
        <a:srgbClr val="579732"/>
      </a:accent2>
      <a:accent3>
        <a:srgbClr val="2AACEE"/>
      </a:accent3>
      <a:accent4>
        <a:srgbClr val="58A8E1"/>
      </a:accent4>
      <a:accent5>
        <a:srgbClr val="93989E"/>
      </a:accent5>
      <a:accent6>
        <a:srgbClr val="B7B8B9"/>
      </a:accent6>
      <a:hlink>
        <a:srgbClr val="046DA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F9F46"/>
    </a:accent1>
    <a:accent2>
      <a:srgbClr val="579732"/>
    </a:accent2>
    <a:accent3>
      <a:srgbClr val="2AACEE"/>
    </a:accent3>
    <a:accent4>
      <a:srgbClr val="58A8E1"/>
    </a:accent4>
    <a:accent5>
      <a:srgbClr val="93989E"/>
    </a:accent5>
    <a:accent6>
      <a:srgbClr val="B7B8B9"/>
    </a:accent6>
    <a:hlink>
      <a:srgbClr val="046DA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F9F46"/>
    </a:accent1>
    <a:accent2>
      <a:srgbClr val="579732"/>
    </a:accent2>
    <a:accent3>
      <a:srgbClr val="2AACEE"/>
    </a:accent3>
    <a:accent4>
      <a:srgbClr val="58A8E1"/>
    </a:accent4>
    <a:accent5>
      <a:srgbClr val="93989E"/>
    </a:accent5>
    <a:accent6>
      <a:srgbClr val="B7B8B9"/>
    </a:accent6>
    <a:hlink>
      <a:srgbClr val="046DA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WPS 演示</Application>
  <PresentationFormat>宽屏</PresentationFormat>
  <Paragraphs>217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阿里巴巴普惠体 M</vt:lpstr>
      <vt:lpstr>思源黑体 CN ExtraLight</vt:lpstr>
      <vt:lpstr>黑体</vt:lpstr>
      <vt:lpstr>微软雅黑</vt:lpstr>
      <vt:lpstr>思源黑体 CN Heavy</vt:lpstr>
      <vt:lpstr>等线</vt:lpstr>
      <vt:lpstr>思源黑体 CN Bold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sscwin@outlook.com</dc:creator>
  <cp:lastModifiedBy>Administrator</cp:lastModifiedBy>
  <cp:revision>88</cp:revision>
  <dcterms:created xsi:type="dcterms:W3CDTF">2019-05-20T13:51:00Z</dcterms:created>
  <dcterms:modified xsi:type="dcterms:W3CDTF">2023-09-22T07:34:01Z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85C0238C77D945B289BEFA8CE3E0FAFA</vt:lpwstr>
  </property>
</Properties>
</file>