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 id="2147483763" r:id="rId2"/>
  </p:sldMasterIdLst>
  <p:notesMasterIdLst>
    <p:notesMasterId r:id="rId16"/>
  </p:notesMasterIdLst>
  <p:handoutMasterIdLst>
    <p:handoutMasterId r:id="rId17"/>
  </p:handoutMasterIdLst>
  <p:sldIdLst>
    <p:sldId id="526" r:id="rId3"/>
    <p:sldId id="494" r:id="rId4"/>
    <p:sldId id="529" r:id="rId5"/>
    <p:sldId id="530" r:id="rId6"/>
    <p:sldId id="531" r:id="rId7"/>
    <p:sldId id="532" r:id="rId8"/>
    <p:sldId id="533" r:id="rId9"/>
    <p:sldId id="534" r:id="rId10"/>
    <p:sldId id="535" r:id="rId11"/>
    <p:sldId id="536" r:id="rId12"/>
    <p:sldId id="537" r:id="rId13"/>
    <p:sldId id="539" r:id="rId14"/>
    <p:sldId id="54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örre - multipurpose template" id="{2D78C04B-A168-479C-9541-E3B6372F0BA9}">
          <p14:sldIdLst>
            <p14:sldId id="526"/>
            <p14:sldId id="494"/>
            <p14:sldId id="529"/>
            <p14:sldId id="530"/>
            <p14:sldId id="531"/>
            <p14:sldId id="532"/>
            <p14:sldId id="533"/>
            <p14:sldId id="534"/>
            <p14:sldId id="535"/>
            <p14:sldId id="536"/>
            <p14:sldId id="537"/>
            <p14:sldId id="539"/>
            <p14:sldId id="540"/>
          </p14:sldIdLst>
        </p14:section>
        <p14:section name="Showeet" id="{B016801F-B1C1-4CFC-BB13-EBCF68D5DA84}">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B958"/>
    <a:srgbClr val="E4E6E5"/>
    <a:srgbClr val="DC4A3D"/>
    <a:srgbClr val="00ACED"/>
    <a:srgbClr val="000000"/>
    <a:srgbClr val="1D1D20"/>
    <a:srgbClr val="324D5E"/>
    <a:srgbClr val="46474B"/>
    <a:srgbClr val="D0E546"/>
    <a:srgbClr val="C8DB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9" autoAdjust="0"/>
    <p:restoredTop sz="94707" autoAdjust="0"/>
  </p:normalViewPr>
  <p:slideViewPr>
    <p:cSldViewPr snapToGrid="0">
      <p:cViewPr varScale="1">
        <p:scale>
          <a:sx n="81" d="100"/>
          <a:sy n="81" d="100"/>
        </p:scale>
        <p:origin x="773" y="91"/>
      </p:cViewPr>
      <p:guideLst>
        <p:guide orient="horz" pos="2160"/>
        <p:guide pos="3840"/>
      </p:guideLst>
    </p:cSldViewPr>
  </p:slideViewPr>
  <p:notesTextViewPr>
    <p:cViewPr>
      <p:scale>
        <a:sx n="1" d="1"/>
        <a:sy n="1" d="1"/>
      </p:scale>
      <p:origin x="0" y="0"/>
    </p:cViewPr>
  </p:notesTextViewPr>
  <p:sorterViewPr>
    <p:cViewPr>
      <p:scale>
        <a:sx n="100" d="100"/>
        <a:sy n="100" d="100"/>
      </p:scale>
      <p:origin x="0" y="-6750"/>
    </p:cViewPr>
  </p:sorterViewPr>
  <p:notesViewPr>
    <p:cSldViewPr snapToGrid="0">
      <p:cViewPr varScale="1">
        <p:scale>
          <a:sx n="86" d="100"/>
          <a:sy n="86" d="100"/>
        </p:scale>
        <p:origin x="378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5FD4A49-3CDE-408A-892D-AEE0E002BB22}" type="datetimeFigureOut">
              <a:rPr lang="en-US" smtClean="0"/>
              <a:t>10/22/2023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784AF13-6931-4C1B-8846-6C389DA81412}" type="slidenum">
              <a:rPr lang="en-US" smtClean="0"/>
              <a:t>‹#›</a:t>
            </a:fld>
            <a:endParaRPr lang="en-US"/>
          </a:p>
        </p:txBody>
      </p:sp>
    </p:spTree>
    <p:extLst>
      <p:ext uri="{BB962C8B-B14F-4D97-AF65-F5344CB8AC3E}">
        <p14:creationId xmlns:p14="http://schemas.microsoft.com/office/powerpoint/2010/main" val="4153490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5FC15C-71A1-4B5E-B800-13FCAA9104CF}" type="datetimeFigureOut">
              <a:rPr lang="en-US" smtClean="0"/>
              <a:t>10/22/2023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92863F-2181-40AA-9D10-26C0A01C7A52}" type="slidenum">
              <a:rPr lang="en-US" smtClean="0"/>
              <a:t>‹#›</a:t>
            </a:fld>
            <a:endParaRPr lang="en-US"/>
          </a:p>
        </p:txBody>
      </p:sp>
    </p:spTree>
    <p:extLst>
      <p:ext uri="{BB962C8B-B14F-4D97-AF65-F5344CB8AC3E}">
        <p14:creationId xmlns:p14="http://schemas.microsoft.com/office/powerpoint/2010/main" val="1907578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prstClr val="black"/>
                </a:solidFill>
              </a:rPr>
              <a:t>© Copyright Showeet.com – Free PowerPoint Templates</a:t>
            </a:r>
          </a:p>
        </p:txBody>
      </p:sp>
      <p:sp>
        <p:nvSpPr>
          <p:cNvPr id="4" name="Slide Number Placeholder 3"/>
          <p:cNvSpPr>
            <a:spLocks noGrp="1"/>
          </p:cNvSpPr>
          <p:nvPr>
            <p:ph type="sldNum" sz="quarter" idx="10"/>
          </p:nvPr>
        </p:nvSpPr>
        <p:spPr/>
        <p:txBody>
          <a:bodyPr/>
          <a:lstStyle/>
          <a:p>
            <a:fld id="{1492863F-2181-40AA-9D10-26C0A01C7A52}" type="slidenum">
              <a:rPr lang="en-US" smtClean="0"/>
              <a:t>1</a:t>
            </a:fld>
            <a:endParaRPr lang="en-US"/>
          </a:p>
        </p:txBody>
      </p:sp>
    </p:spTree>
    <p:extLst>
      <p:ext uri="{BB962C8B-B14F-4D97-AF65-F5344CB8AC3E}">
        <p14:creationId xmlns:p14="http://schemas.microsoft.com/office/powerpoint/2010/main" val="1626049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a:solidFill>
                  <a:prstClr val="black"/>
                </a:solidFill>
              </a:rPr>
              <a:t>© Copyright Showeet.com – Free PowerPoint Templates</a:t>
            </a:r>
            <a:endParaRPr lang="en-US" sz="1200" dirty="0">
              <a:solidFill>
                <a:prstClr val="black"/>
              </a:solidFill>
            </a:endParaRPr>
          </a:p>
        </p:txBody>
      </p:sp>
      <p:sp>
        <p:nvSpPr>
          <p:cNvPr id="4" name="Slide Number Placeholder 3"/>
          <p:cNvSpPr>
            <a:spLocks noGrp="1"/>
          </p:cNvSpPr>
          <p:nvPr>
            <p:ph type="sldNum" sz="quarter" idx="10"/>
          </p:nvPr>
        </p:nvSpPr>
        <p:spPr/>
        <p:txBody>
          <a:bodyPr/>
          <a:lstStyle/>
          <a:p>
            <a:fld id="{1492863F-2181-40AA-9D10-26C0A01C7A52}" type="slidenum">
              <a:rPr lang="en-US" smtClean="0"/>
              <a:t>2</a:t>
            </a:fld>
            <a:endParaRPr lang="en-US"/>
          </a:p>
        </p:txBody>
      </p:sp>
    </p:spTree>
    <p:extLst>
      <p:ext uri="{BB962C8B-B14F-4D97-AF65-F5344CB8AC3E}">
        <p14:creationId xmlns:p14="http://schemas.microsoft.com/office/powerpoint/2010/main" val="1682524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a:solidFill>
                  <a:prstClr val="black"/>
                </a:solidFill>
              </a:rPr>
              <a:t>© Copyright Showeet.com – Free PowerPoint Templates</a:t>
            </a:r>
            <a:endParaRPr lang="en-US" sz="1200" dirty="0">
              <a:solidFill>
                <a:prstClr val="black"/>
              </a:solidFill>
            </a:endParaRPr>
          </a:p>
        </p:txBody>
      </p:sp>
      <p:sp>
        <p:nvSpPr>
          <p:cNvPr id="4" name="Slide Number Placeholder 3"/>
          <p:cNvSpPr>
            <a:spLocks noGrp="1"/>
          </p:cNvSpPr>
          <p:nvPr>
            <p:ph type="sldNum" sz="quarter" idx="10"/>
          </p:nvPr>
        </p:nvSpPr>
        <p:spPr/>
        <p:txBody>
          <a:bodyPr/>
          <a:lstStyle/>
          <a:p>
            <a:fld id="{1492863F-2181-40AA-9D10-26C0A01C7A52}" type="slidenum">
              <a:rPr lang="en-US" smtClean="0"/>
              <a:t>3</a:t>
            </a:fld>
            <a:endParaRPr lang="en-US"/>
          </a:p>
        </p:txBody>
      </p:sp>
    </p:spTree>
    <p:extLst>
      <p:ext uri="{BB962C8B-B14F-4D97-AF65-F5344CB8AC3E}">
        <p14:creationId xmlns:p14="http://schemas.microsoft.com/office/powerpoint/2010/main" val="305446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a:solidFill>
                  <a:prstClr val="black"/>
                </a:solidFill>
              </a:rPr>
              <a:t>© Copyright Showeet.com – Free PowerPoint Templates</a:t>
            </a:r>
            <a:endParaRPr lang="en-US" sz="1200" dirty="0">
              <a:solidFill>
                <a:prstClr val="black"/>
              </a:solidFill>
            </a:endParaRPr>
          </a:p>
        </p:txBody>
      </p:sp>
      <p:sp>
        <p:nvSpPr>
          <p:cNvPr id="4" name="Slide Number Placeholder 3"/>
          <p:cNvSpPr>
            <a:spLocks noGrp="1"/>
          </p:cNvSpPr>
          <p:nvPr>
            <p:ph type="sldNum" sz="quarter" idx="10"/>
          </p:nvPr>
        </p:nvSpPr>
        <p:spPr/>
        <p:txBody>
          <a:bodyPr/>
          <a:lstStyle/>
          <a:p>
            <a:fld id="{1492863F-2181-40AA-9D10-26C0A01C7A52}" type="slidenum">
              <a:rPr lang="en-US" smtClean="0"/>
              <a:t>4</a:t>
            </a:fld>
            <a:endParaRPr lang="en-US"/>
          </a:p>
        </p:txBody>
      </p:sp>
    </p:spTree>
    <p:extLst>
      <p:ext uri="{BB962C8B-B14F-4D97-AF65-F5344CB8AC3E}">
        <p14:creationId xmlns:p14="http://schemas.microsoft.com/office/powerpoint/2010/main" val="1025197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a:solidFill>
                  <a:prstClr val="black"/>
                </a:solidFill>
              </a:rPr>
              <a:t>© Copyright Showeet.com – Free PowerPoint Templates</a:t>
            </a:r>
            <a:endParaRPr lang="en-US" sz="1200" dirty="0">
              <a:solidFill>
                <a:prstClr val="black"/>
              </a:solidFill>
            </a:endParaRPr>
          </a:p>
        </p:txBody>
      </p:sp>
      <p:sp>
        <p:nvSpPr>
          <p:cNvPr id="4" name="Slide Number Placeholder 3"/>
          <p:cNvSpPr>
            <a:spLocks noGrp="1"/>
          </p:cNvSpPr>
          <p:nvPr>
            <p:ph type="sldNum" sz="quarter" idx="10"/>
          </p:nvPr>
        </p:nvSpPr>
        <p:spPr/>
        <p:txBody>
          <a:bodyPr/>
          <a:lstStyle/>
          <a:p>
            <a:fld id="{1492863F-2181-40AA-9D10-26C0A01C7A52}" type="slidenum">
              <a:rPr lang="en-US" smtClean="0"/>
              <a:t>5</a:t>
            </a:fld>
            <a:endParaRPr lang="en-US"/>
          </a:p>
        </p:txBody>
      </p:sp>
    </p:spTree>
    <p:extLst>
      <p:ext uri="{BB962C8B-B14F-4D97-AF65-F5344CB8AC3E}">
        <p14:creationId xmlns:p14="http://schemas.microsoft.com/office/powerpoint/2010/main" val="922796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a:solidFill>
                  <a:prstClr val="black"/>
                </a:solidFill>
              </a:rPr>
              <a:t>© Copyright Showeet.com – Free PowerPoint Templates</a:t>
            </a:r>
            <a:endParaRPr lang="en-US" sz="1200" dirty="0">
              <a:solidFill>
                <a:prstClr val="black"/>
              </a:solidFill>
            </a:endParaRPr>
          </a:p>
        </p:txBody>
      </p:sp>
      <p:sp>
        <p:nvSpPr>
          <p:cNvPr id="4" name="Slide Number Placeholder 3"/>
          <p:cNvSpPr>
            <a:spLocks noGrp="1"/>
          </p:cNvSpPr>
          <p:nvPr>
            <p:ph type="sldNum" sz="quarter" idx="10"/>
          </p:nvPr>
        </p:nvSpPr>
        <p:spPr/>
        <p:txBody>
          <a:bodyPr/>
          <a:lstStyle/>
          <a:p>
            <a:fld id="{1492863F-2181-40AA-9D10-26C0A01C7A52}" type="slidenum">
              <a:rPr lang="en-US" smtClean="0"/>
              <a:t>6</a:t>
            </a:fld>
            <a:endParaRPr lang="en-US"/>
          </a:p>
        </p:txBody>
      </p:sp>
    </p:spTree>
    <p:extLst>
      <p:ext uri="{BB962C8B-B14F-4D97-AF65-F5344CB8AC3E}">
        <p14:creationId xmlns:p14="http://schemas.microsoft.com/office/powerpoint/2010/main" val="187809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a:solidFill>
                  <a:prstClr val="black"/>
                </a:solidFill>
              </a:rPr>
              <a:t>© Copyright Showeet.com – Free PowerPoint Templates</a:t>
            </a:r>
            <a:endParaRPr lang="en-US" sz="1200" dirty="0">
              <a:solidFill>
                <a:prstClr val="black"/>
              </a:solidFill>
            </a:endParaRPr>
          </a:p>
        </p:txBody>
      </p:sp>
      <p:sp>
        <p:nvSpPr>
          <p:cNvPr id="4" name="Slide Number Placeholder 3"/>
          <p:cNvSpPr>
            <a:spLocks noGrp="1"/>
          </p:cNvSpPr>
          <p:nvPr>
            <p:ph type="sldNum" sz="quarter" idx="10"/>
          </p:nvPr>
        </p:nvSpPr>
        <p:spPr/>
        <p:txBody>
          <a:bodyPr/>
          <a:lstStyle/>
          <a:p>
            <a:fld id="{1492863F-2181-40AA-9D10-26C0A01C7A52}" type="slidenum">
              <a:rPr lang="en-US" smtClean="0"/>
              <a:t>7</a:t>
            </a:fld>
            <a:endParaRPr lang="en-US"/>
          </a:p>
        </p:txBody>
      </p:sp>
    </p:spTree>
    <p:extLst>
      <p:ext uri="{BB962C8B-B14F-4D97-AF65-F5344CB8AC3E}">
        <p14:creationId xmlns:p14="http://schemas.microsoft.com/office/powerpoint/2010/main" val="2223216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www.showeet.com/" TargetMode="External"/><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r="18500" b="19391"/>
          <a:stretch/>
        </p:blipFill>
        <p:spPr>
          <a:xfrm>
            <a:off x="11096512" y="5774480"/>
            <a:ext cx="1095488" cy="1083520"/>
          </a:xfrm>
          <a:prstGeom prst="rect">
            <a:avLst/>
          </a:prstGeom>
        </p:spPr>
      </p:pic>
    </p:spTree>
    <p:extLst>
      <p:ext uri="{BB962C8B-B14F-4D97-AF65-F5344CB8AC3E}">
        <p14:creationId xmlns:p14="http://schemas.microsoft.com/office/powerpoint/2010/main" val="1503133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x3 icon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30" name="Text Placeholder 29"/>
          <p:cNvSpPr>
            <a:spLocks noGrp="1"/>
          </p:cNvSpPr>
          <p:nvPr>
            <p:ph type="body" sz="quarter" idx="18" hasCustomPrompt="1"/>
          </p:nvPr>
        </p:nvSpPr>
        <p:spPr>
          <a:xfrm>
            <a:off x="1336343" y="1942317"/>
            <a:ext cx="2596896" cy="431800"/>
          </a:xfrm>
        </p:spPr>
        <p:txBody>
          <a:bodyPr anchor="ctr">
            <a:normAutofit/>
          </a:bodyPr>
          <a:lstStyle>
            <a:lvl1pPr marL="0" indent="0" algn="l">
              <a:buNone/>
              <a:defRPr sz="2000" b="1" cap="none" baseline="0">
                <a:solidFill>
                  <a:srgbClr val="324D5E"/>
                </a:solidFill>
              </a:defRPr>
            </a:lvl1pPr>
          </a:lstStyle>
          <a:p>
            <a:pPr lvl="0"/>
            <a:r>
              <a:rPr lang="en-US"/>
              <a:t>Title Here</a:t>
            </a:r>
          </a:p>
        </p:txBody>
      </p:sp>
      <p:sp>
        <p:nvSpPr>
          <p:cNvPr id="35" name="Text Placeholder 29"/>
          <p:cNvSpPr>
            <a:spLocks noGrp="1"/>
          </p:cNvSpPr>
          <p:nvPr>
            <p:ph type="body" sz="quarter" idx="22" hasCustomPrompt="1"/>
          </p:nvPr>
        </p:nvSpPr>
        <p:spPr>
          <a:xfrm>
            <a:off x="1336343" y="237411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1" name="Text Placeholder 7"/>
          <p:cNvSpPr>
            <a:spLocks noGrp="1"/>
          </p:cNvSpPr>
          <p:nvPr>
            <p:ph type="body" sz="quarter" idx="26" hasCustomPrompt="1"/>
          </p:nvPr>
        </p:nvSpPr>
        <p:spPr>
          <a:xfrm>
            <a:off x="482600" y="1716544"/>
            <a:ext cx="796671" cy="796671"/>
          </a:xfrm>
          <a:prstGeom prst="ellipse">
            <a:avLst/>
          </a:prstGeom>
          <a:solidFill>
            <a:schemeClr val="tx2"/>
          </a:solidFill>
        </p:spPr>
        <p:txBody>
          <a:bodyPr vert="horz" lIns="91440" tIns="45720" rIns="91440" bIns="45720" rtlCol="0" anchor="ctr">
            <a:normAutofit/>
          </a:bodyPr>
          <a:lstStyle>
            <a:lvl1pPr marL="0" indent="0" algn="ctr">
              <a:buNone/>
              <a:defRPr lang="en-US" sz="3000">
                <a:solidFill>
                  <a:schemeClr val="bg1"/>
                </a:solidFill>
                <a:latin typeface="FontAwesome" pitchFamily="2" charset="0"/>
              </a:defRPr>
            </a:lvl1pPr>
          </a:lstStyle>
          <a:p>
            <a:pPr lvl="0"/>
            <a:r>
              <a:rPr lang="en-US"/>
              <a:t></a:t>
            </a:r>
          </a:p>
        </p:txBody>
      </p:sp>
      <p:sp>
        <p:nvSpPr>
          <p:cNvPr id="25" name="Text Placeholder 29"/>
          <p:cNvSpPr>
            <a:spLocks noGrp="1"/>
          </p:cNvSpPr>
          <p:nvPr>
            <p:ph type="body" sz="quarter" idx="27" hasCustomPrompt="1"/>
          </p:nvPr>
        </p:nvSpPr>
        <p:spPr>
          <a:xfrm>
            <a:off x="1336343" y="4299402"/>
            <a:ext cx="2596896" cy="431800"/>
          </a:xfrm>
        </p:spPr>
        <p:txBody>
          <a:bodyPr anchor="ctr">
            <a:normAutofit/>
          </a:bodyPr>
          <a:lstStyle>
            <a:lvl1pPr marL="0" indent="0" algn="l">
              <a:buNone/>
              <a:defRPr sz="2000" b="1" cap="none" baseline="0">
                <a:solidFill>
                  <a:srgbClr val="324D5E"/>
                </a:solidFill>
              </a:defRPr>
            </a:lvl1pPr>
          </a:lstStyle>
          <a:p>
            <a:pPr lvl="0"/>
            <a:r>
              <a:rPr lang="en-US"/>
              <a:t>Title Here</a:t>
            </a:r>
          </a:p>
        </p:txBody>
      </p:sp>
      <p:sp>
        <p:nvSpPr>
          <p:cNvPr id="26" name="Text Placeholder 29"/>
          <p:cNvSpPr>
            <a:spLocks noGrp="1"/>
          </p:cNvSpPr>
          <p:nvPr>
            <p:ph type="body" sz="quarter" idx="28" hasCustomPrompt="1"/>
          </p:nvPr>
        </p:nvSpPr>
        <p:spPr>
          <a:xfrm>
            <a:off x="1336343" y="4731202"/>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27" name="Text Placeholder 7"/>
          <p:cNvSpPr>
            <a:spLocks noGrp="1"/>
          </p:cNvSpPr>
          <p:nvPr>
            <p:ph type="body" sz="quarter" idx="29" hasCustomPrompt="1"/>
          </p:nvPr>
        </p:nvSpPr>
        <p:spPr>
          <a:xfrm>
            <a:off x="482600" y="4073629"/>
            <a:ext cx="796671" cy="796671"/>
          </a:xfrm>
          <a:prstGeom prst="ellipse">
            <a:avLst/>
          </a:prstGeom>
          <a:solidFill>
            <a:schemeClr val="accent1"/>
          </a:solidFill>
        </p:spPr>
        <p:txBody>
          <a:bodyPr vert="horz" lIns="91440" tIns="45720" rIns="91440" bIns="45720" rtlCol="0" anchor="ctr">
            <a:normAutofit/>
          </a:bodyPr>
          <a:lstStyle>
            <a:lvl1pPr marL="0" indent="0" algn="ctr">
              <a:buNone/>
              <a:defRPr lang="en-US" sz="3000">
                <a:latin typeface="FontAwesome" pitchFamily="2" charset="0"/>
              </a:defRPr>
            </a:lvl1pPr>
          </a:lstStyle>
          <a:p>
            <a:pPr lvl="0"/>
            <a:r>
              <a:rPr lang="en-US"/>
              <a:t></a:t>
            </a:r>
          </a:p>
        </p:txBody>
      </p:sp>
      <p:sp>
        <p:nvSpPr>
          <p:cNvPr id="28" name="Text Placeholder 29"/>
          <p:cNvSpPr>
            <a:spLocks noGrp="1"/>
          </p:cNvSpPr>
          <p:nvPr>
            <p:ph type="body" sz="quarter" idx="30" hasCustomPrompt="1"/>
          </p:nvPr>
        </p:nvSpPr>
        <p:spPr>
          <a:xfrm>
            <a:off x="5172823" y="1942317"/>
            <a:ext cx="2596896" cy="431800"/>
          </a:xfrm>
        </p:spPr>
        <p:txBody>
          <a:bodyPr anchor="ctr">
            <a:normAutofit/>
          </a:bodyPr>
          <a:lstStyle>
            <a:lvl1pPr marL="0" indent="0" algn="l">
              <a:buNone/>
              <a:defRPr sz="2000" b="1" cap="none" baseline="0">
                <a:solidFill>
                  <a:srgbClr val="324D5E"/>
                </a:solidFill>
              </a:defRPr>
            </a:lvl1pPr>
          </a:lstStyle>
          <a:p>
            <a:pPr lvl="0"/>
            <a:r>
              <a:rPr lang="en-US"/>
              <a:t>Title Here</a:t>
            </a:r>
          </a:p>
        </p:txBody>
      </p:sp>
      <p:sp>
        <p:nvSpPr>
          <p:cNvPr id="29" name="Text Placeholder 29"/>
          <p:cNvSpPr>
            <a:spLocks noGrp="1"/>
          </p:cNvSpPr>
          <p:nvPr>
            <p:ph type="body" sz="quarter" idx="31" hasCustomPrompt="1"/>
          </p:nvPr>
        </p:nvSpPr>
        <p:spPr>
          <a:xfrm>
            <a:off x="5172823" y="237411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4" name="Text Placeholder 7"/>
          <p:cNvSpPr>
            <a:spLocks noGrp="1"/>
          </p:cNvSpPr>
          <p:nvPr>
            <p:ph type="body" sz="quarter" idx="32" hasCustomPrompt="1"/>
          </p:nvPr>
        </p:nvSpPr>
        <p:spPr>
          <a:xfrm>
            <a:off x="4319080" y="1716544"/>
            <a:ext cx="796671" cy="796671"/>
          </a:xfrm>
          <a:prstGeom prst="ellipse">
            <a:avLst/>
          </a:prstGeom>
          <a:solidFill>
            <a:schemeClr val="accent3"/>
          </a:solidFill>
        </p:spPr>
        <p:txBody>
          <a:bodyPr vert="horz" lIns="91440" tIns="45720" rIns="91440" bIns="45720" rtlCol="0" anchor="ctr">
            <a:normAutofit/>
          </a:bodyPr>
          <a:lstStyle>
            <a:lvl1pPr marL="0" indent="0" algn="ctr">
              <a:buNone/>
              <a:defRPr lang="en-US" sz="3000">
                <a:latin typeface="FontAwesome" pitchFamily="2" charset="0"/>
              </a:defRPr>
            </a:lvl1pPr>
          </a:lstStyle>
          <a:p>
            <a:pPr lvl="0"/>
            <a:r>
              <a:rPr lang="en-US"/>
              <a:t></a:t>
            </a:r>
          </a:p>
        </p:txBody>
      </p:sp>
      <p:sp>
        <p:nvSpPr>
          <p:cNvPr id="38" name="Text Placeholder 29"/>
          <p:cNvSpPr>
            <a:spLocks noGrp="1"/>
          </p:cNvSpPr>
          <p:nvPr>
            <p:ph type="body" sz="quarter" idx="33" hasCustomPrompt="1"/>
          </p:nvPr>
        </p:nvSpPr>
        <p:spPr>
          <a:xfrm>
            <a:off x="5172823" y="4299402"/>
            <a:ext cx="2596896" cy="431800"/>
          </a:xfrm>
        </p:spPr>
        <p:txBody>
          <a:bodyPr anchor="ctr">
            <a:normAutofit/>
          </a:bodyPr>
          <a:lstStyle>
            <a:lvl1pPr marL="0" indent="0" algn="l">
              <a:buNone/>
              <a:defRPr sz="2000" b="1" cap="none" baseline="0">
                <a:solidFill>
                  <a:srgbClr val="324D5E"/>
                </a:solidFill>
              </a:defRPr>
            </a:lvl1pPr>
          </a:lstStyle>
          <a:p>
            <a:pPr lvl="0"/>
            <a:r>
              <a:rPr lang="en-US"/>
              <a:t>Title Here</a:t>
            </a:r>
          </a:p>
        </p:txBody>
      </p:sp>
      <p:sp>
        <p:nvSpPr>
          <p:cNvPr id="39" name="Text Placeholder 29"/>
          <p:cNvSpPr>
            <a:spLocks noGrp="1"/>
          </p:cNvSpPr>
          <p:nvPr>
            <p:ph type="body" sz="quarter" idx="34" hasCustomPrompt="1"/>
          </p:nvPr>
        </p:nvSpPr>
        <p:spPr>
          <a:xfrm>
            <a:off x="5172823" y="4731202"/>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40" name="Text Placeholder 7"/>
          <p:cNvSpPr>
            <a:spLocks noGrp="1"/>
          </p:cNvSpPr>
          <p:nvPr>
            <p:ph type="body" sz="quarter" idx="35" hasCustomPrompt="1"/>
          </p:nvPr>
        </p:nvSpPr>
        <p:spPr>
          <a:xfrm>
            <a:off x="4319080" y="4073629"/>
            <a:ext cx="796671" cy="796671"/>
          </a:xfrm>
          <a:prstGeom prst="ellipse">
            <a:avLst/>
          </a:prstGeom>
          <a:solidFill>
            <a:schemeClr val="accent4"/>
          </a:solidFill>
        </p:spPr>
        <p:txBody>
          <a:bodyPr vert="horz" lIns="91440" tIns="45720" rIns="91440" bIns="45720" rtlCol="0" anchor="ctr">
            <a:normAutofit/>
          </a:bodyPr>
          <a:lstStyle>
            <a:lvl1pPr marL="0" indent="0" algn="ctr">
              <a:buNone/>
              <a:defRPr lang="en-US" sz="3000">
                <a:latin typeface="FontAwesome" pitchFamily="2" charset="0"/>
              </a:defRPr>
            </a:lvl1pPr>
          </a:lstStyle>
          <a:p>
            <a:pPr lvl="0"/>
            <a:r>
              <a:rPr lang="en-US"/>
              <a:t></a:t>
            </a:r>
          </a:p>
        </p:txBody>
      </p:sp>
      <p:sp>
        <p:nvSpPr>
          <p:cNvPr id="41" name="Text Placeholder 29"/>
          <p:cNvSpPr>
            <a:spLocks noGrp="1"/>
          </p:cNvSpPr>
          <p:nvPr>
            <p:ph type="body" sz="quarter" idx="36" hasCustomPrompt="1"/>
          </p:nvPr>
        </p:nvSpPr>
        <p:spPr>
          <a:xfrm>
            <a:off x="9112505" y="1942317"/>
            <a:ext cx="2596896" cy="431800"/>
          </a:xfrm>
        </p:spPr>
        <p:txBody>
          <a:bodyPr anchor="ctr">
            <a:normAutofit/>
          </a:bodyPr>
          <a:lstStyle>
            <a:lvl1pPr marL="0" indent="0" algn="l">
              <a:buNone/>
              <a:defRPr sz="2000" b="1" cap="none" baseline="0">
                <a:solidFill>
                  <a:srgbClr val="324D5E"/>
                </a:solidFill>
              </a:defRPr>
            </a:lvl1pPr>
          </a:lstStyle>
          <a:p>
            <a:pPr lvl="0"/>
            <a:r>
              <a:rPr lang="en-US"/>
              <a:t>Title Here</a:t>
            </a:r>
          </a:p>
        </p:txBody>
      </p:sp>
      <p:sp>
        <p:nvSpPr>
          <p:cNvPr id="44" name="Text Placeholder 29"/>
          <p:cNvSpPr>
            <a:spLocks noGrp="1"/>
          </p:cNvSpPr>
          <p:nvPr>
            <p:ph type="body" sz="quarter" idx="37" hasCustomPrompt="1"/>
          </p:nvPr>
        </p:nvSpPr>
        <p:spPr>
          <a:xfrm>
            <a:off x="9112505" y="237411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51" name="Text Placeholder 7"/>
          <p:cNvSpPr>
            <a:spLocks noGrp="1"/>
          </p:cNvSpPr>
          <p:nvPr>
            <p:ph type="body" sz="quarter" idx="38" hasCustomPrompt="1"/>
          </p:nvPr>
        </p:nvSpPr>
        <p:spPr>
          <a:xfrm>
            <a:off x="8258762" y="1716544"/>
            <a:ext cx="796671" cy="796671"/>
          </a:xfrm>
          <a:prstGeom prst="ellipse">
            <a:avLst/>
          </a:prstGeom>
          <a:solidFill>
            <a:schemeClr val="accent5"/>
          </a:solidFill>
        </p:spPr>
        <p:txBody>
          <a:bodyPr vert="horz" lIns="91440" tIns="45720" rIns="91440" bIns="45720" rtlCol="0" anchor="ctr">
            <a:normAutofit/>
          </a:bodyPr>
          <a:lstStyle>
            <a:lvl1pPr marL="0" indent="0" algn="ctr">
              <a:buNone/>
              <a:defRPr lang="en-US" sz="3000">
                <a:solidFill>
                  <a:schemeClr val="bg1"/>
                </a:solidFill>
                <a:latin typeface="FontAwesome" pitchFamily="2" charset="0"/>
              </a:defRPr>
            </a:lvl1pPr>
          </a:lstStyle>
          <a:p>
            <a:pPr lvl="0"/>
            <a:r>
              <a:rPr lang="en-US"/>
              <a:t></a:t>
            </a:r>
          </a:p>
        </p:txBody>
      </p:sp>
      <p:sp>
        <p:nvSpPr>
          <p:cNvPr id="52" name="Text Placeholder 29"/>
          <p:cNvSpPr>
            <a:spLocks noGrp="1"/>
          </p:cNvSpPr>
          <p:nvPr>
            <p:ph type="body" sz="quarter" idx="39" hasCustomPrompt="1"/>
          </p:nvPr>
        </p:nvSpPr>
        <p:spPr>
          <a:xfrm>
            <a:off x="9112505" y="4299402"/>
            <a:ext cx="2596896" cy="431800"/>
          </a:xfrm>
        </p:spPr>
        <p:txBody>
          <a:bodyPr anchor="ctr">
            <a:normAutofit/>
          </a:bodyPr>
          <a:lstStyle>
            <a:lvl1pPr marL="0" indent="0" algn="l">
              <a:buNone/>
              <a:defRPr sz="2000" b="1" cap="none" baseline="0">
                <a:solidFill>
                  <a:srgbClr val="324D5E"/>
                </a:solidFill>
              </a:defRPr>
            </a:lvl1pPr>
          </a:lstStyle>
          <a:p>
            <a:pPr lvl="0"/>
            <a:r>
              <a:rPr lang="en-US"/>
              <a:t>Title Here</a:t>
            </a:r>
          </a:p>
        </p:txBody>
      </p:sp>
      <p:sp>
        <p:nvSpPr>
          <p:cNvPr id="53" name="Text Placeholder 29"/>
          <p:cNvSpPr>
            <a:spLocks noGrp="1"/>
          </p:cNvSpPr>
          <p:nvPr>
            <p:ph type="body" sz="quarter" idx="40" hasCustomPrompt="1"/>
          </p:nvPr>
        </p:nvSpPr>
        <p:spPr>
          <a:xfrm>
            <a:off x="9112505" y="4731202"/>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54" name="Text Placeholder 7"/>
          <p:cNvSpPr>
            <a:spLocks noGrp="1"/>
          </p:cNvSpPr>
          <p:nvPr>
            <p:ph type="body" sz="quarter" idx="41" hasCustomPrompt="1"/>
          </p:nvPr>
        </p:nvSpPr>
        <p:spPr>
          <a:xfrm>
            <a:off x="8258762" y="4073629"/>
            <a:ext cx="796671" cy="796671"/>
          </a:xfrm>
          <a:prstGeom prst="ellipse">
            <a:avLst/>
          </a:prstGeom>
          <a:solidFill>
            <a:schemeClr val="accent6"/>
          </a:solidFill>
        </p:spPr>
        <p:txBody>
          <a:bodyPr vert="horz" lIns="91440" tIns="45720" rIns="91440" bIns="45720" rtlCol="0" anchor="ctr">
            <a:normAutofit/>
          </a:bodyPr>
          <a:lstStyle>
            <a:lvl1pPr marL="0" indent="0" algn="ctr">
              <a:buNone/>
              <a:defRPr lang="en-US" sz="3000">
                <a:solidFill>
                  <a:schemeClr val="bg1"/>
                </a:solidFill>
                <a:latin typeface="FontAwesome" pitchFamily="2" charset="0"/>
              </a:defRPr>
            </a:lvl1pPr>
          </a:lstStyle>
          <a:p>
            <a:pPr lvl="0"/>
            <a:r>
              <a:rPr lang="en-US"/>
              <a:t></a:t>
            </a:r>
          </a:p>
        </p:txBody>
      </p:sp>
      <p:grpSp>
        <p:nvGrpSpPr>
          <p:cNvPr id="55" name="Group 54"/>
          <p:cNvGrpSpPr/>
          <p:nvPr userDrawn="1"/>
        </p:nvGrpSpPr>
        <p:grpSpPr>
          <a:xfrm>
            <a:off x="0" y="6766560"/>
            <a:ext cx="12192000" cy="91440"/>
            <a:chOff x="0" y="4480421"/>
            <a:chExt cx="12192000" cy="91440"/>
          </a:xfrm>
        </p:grpSpPr>
        <p:sp>
          <p:nvSpPr>
            <p:cNvPr id="56" name="Rectangle 5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84515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x2 icon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30" name="Text Placeholder 29"/>
          <p:cNvSpPr>
            <a:spLocks noGrp="1"/>
          </p:cNvSpPr>
          <p:nvPr>
            <p:ph type="body" sz="quarter" idx="18" hasCustomPrompt="1"/>
          </p:nvPr>
        </p:nvSpPr>
        <p:spPr>
          <a:xfrm>
            <a:off x="1336343" y="1942317"/>
            <a:ext cx="4297680" cy="431800"/>
          </a:xfrm>
        </p:spPr>
        <p:txBody>
          <a:bodyPr anchor="ctr">
            <a:normAutofit/>
          </a:bodyPr>
          <a:lstStyle>
            <a:lvl1pPr marL="0" indent="0" algn="l">
              <a:buNone/>
              <a:defRPr sz="2400" b="1" cap="none" baseline="0">
                <a:solidFill>
                  <a:srgbClr val="324D5E"/>
                </a:solidFill>
              </a:defRPr>
            </a:lvl1pPr>
          </a:lstStyle>
          <a:p>
            <a:pPr lvl="0"/>
            <a:r>
              <a:rPr lang="en-US"/>
              <a:t>Title Here</a:t>
            </a:r>
          </a:p>
        </p:txBody>
      </p:sp>
      <p:sp>
        <p:nvSpPr>
          <p:cNvPr id="35" name="Text Placeholder 29"/>
          <p:cNvSpPr>
            <a:spLocks noGrp="1"/>
          </p:cNvSpPr>
          <p:nvPr>
            <p:ph type="body" sz="quarter" idx="22" hasCustomPrompt="1"/>
          </p:nvPr>
        </p:nvSpPr>
        <p:spPr>
          <a:xfrm>
            <a:off x="1336343" y="2374117"/>
            <a:ext cx="4297680"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1" name="Text Placeholder 7"/>
          <p:cNvSpPr>
            <a:spLocks noGrp="1"/>
          </p:cNvSpPr>
          <p:nvPr>
            <p:ph type="body" sz="quarter" idx="26" hasCustomPrompt="1"/>
          </p:nvPr>
        </p:nvSpPr>
        <p:spPr>
          <a:xfrm>
            <a:off x="482600" y="1716544"/>
            <a:ext cx="796671" cy="796671"/>
          </a:xfrm>
          <a:prstGeom prst="ellipse">
            <a:avLst/>
          </a:prstGeom>
          <a:solidFill>
            <a:schemeClr val="tx2"/>
          </a:solidFill>
        </p:spPr>
        <p:txBody>
          <a:bodyPr vert="horz" lIns="91440" tIns="45720" rIns="91440" bIns="45720" rtlCol="0" anchor="ctr">
            <a:normAutofit/>
          </a:bodyPr>
          <a:lstStyle>
            <a:lvl1pPr marL="0" indent="0" algn="ctr">
              <a:buNone/>
              <a:defRPr lang="en-US" sz="3000">
                <a:solidFill>
                  <a:schemeClr val="bg1"/>
                </a:solidFill>
                <a:latin typeface="FontAwesome" pitchFamily="2" charset="0"/>
              </a:defRPr>
            </a:lvl1pPr>
          </a:lstStyle>
          <a:p>
            <a:pPr lvl="0"/>
            <a:r>
              <a:rPr lang="en-US"/>
              <a:t></a:t>
            </a:r>
          </a:p>
        </p:txBody>
      </p:sp>
      <p:sp>
        <p:nvSpPr>
          <p:cNvPr id="25" name="Text Placeholder 29"/>
          <p:cNvSpPr>
            <a:spLocks noGrp="1"/>
          </p:cNvSpPr>
          <p:nvPr>
            <p:ph type="body" sz="quarter" idx="27" hasCustomPrompt="1"/>
          </p:nvPr>
        </p:nvSpPr>
        <p:spPr>
          <a:xfrm>
            <a:off x="1336343" y="4299402"/>
            <a:ext cx="4297680" cy="431800"/>
          </a:xfrm>
        </p:spPr>
        <p:txBody>
          <a:bodyPr anchor="ctr">
            <a:normAutofit/>
          </a:bodyPr>
          <a:lstStyle>
            <a:lvl1pPr marL="0" indent="0" algn="l">
              <a:buNone/>
              <a:defRPr sz="2400" b="1" cap="none" baseline="0">
                <a:solidFill>
                  <a:srgbClr val="324D5E"/>
                </a:solidFill>
              </a:defRPr>
            </a:lvl1pPr>
          </a:lstStyle>
          <a:p>
            <a:pPr lvl="0"/>
            <a:r>
              <a:rPr lang="en-US"/>
              <a:t>Title Here</a:t>
            </a:r>
          </a:p>
        </p:txBody>
      </p:sp>
      <p:sp>
        <p:nvSpPr>
          <p:cNvPr id="26" name="Text Placeholder 29"/>
          <p:cNvSpPr>
            <a:spLocks noGrp="1"/>
          </p:cNvSpPr>
          <p:nvPr>
            <p:ph type="body" sz="quarter" idx="28" hasCustomPrompt="1"/>
          </p:nvPr>
        </p:nvSpPr>
        <p:spPr>
          <a:xfrm>
            <a:off x="1336343" y="4731202"/>
            <a:ext cx="4297680"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27" name="Text Placeholder 7"/>
          <p:cNvSpPr>
            <a:spLocks noGrp="1"/>
          </p:cNvSpPr>
          <p:nvPr>
            <p:ph type="body" sz="quarter" idx="29" hasCustomPrompt="1"/>
          </p:nvPr>
        </p:nvSpPr>
        <p:spPr>
          <a:xfrm>
            <a:off x="482600" y="4073629"/>
            <a:ext cx="796671" cy="796671"/>
          </a:xfrm>
          <a:prstGeom prst="ellipse">
            <a:avLst/>
          </a:prstGeom>
          <a:solidFill>
            <a:schemeClr val="accent1"/>
          </a:solidFill>
        </p:spPr>
        <p:txBody>
          <a:bodyPr vert="horz" lIns="91440" tIns="45720" rIns="91440" bIns="45720" rtlCol="0" anchor="ctr">
            <a:normAutofit/>
          </a:bodyPr>
          <a:lstStyle>
            <a:lvl1pPr marL="0" indent="0" algn="ctr">
              <a:buNone/>
              <a:defRPr lang="en-US" sz="3000">
                <a:latin typeface="FontAwesome" pitchFamily="2" charset="0"/>
              </a:defRPr>
            </a:lvl1pPr>
          </a:lstStyle>
          <a:p>
            <a:pPr lvl="0"/>
            <a:r>
              <a:rPr lang="en-US"/>
              <a:t></a:t>
            </a:r>
          </a:p>
        </p:txBody>
      </p:sp>
      <p:sp>
        <p:nvSpPr>
          <p:cNvPr id="41" name="Text Placeholder 29"/>
          <p:cNvSpPr>
            <a:spLocks noGrp="1"/>
          </p:cNvSpPr>
          <p:nvPr>
            <p:ph type="body" sz="quarter" idx="36" hasCustomPrompt="1"/>
          </p:nvPr>
        </p:nvSpPr>
        <p:spPr>
          <a:xfrm>
            <a:off x="7411721" y="1942317"/>
            <a:ext cx="4297680" cy="431800"/>
          </a:xfrm>
        </p:spPr>
        <p:txBody>
          <a:bodyPr anchor="ctr">
            <a:normAutofit/>
          </a:bodyPr>
          <a:lstStyle>
            <a:lvl1pPr marL="0" indent="0" algn="l">
              <a:buNone/>
              <a:defRPr sz="2400" b="1" cap="none" baseline="0">
                <a:solidFill>
                  <a:srgbClr val="324D5E"/>
                </a:solidFill>
              </a:defRPr>
            </a:lvl1pPr>
          </a:lstStyle>
          <a:p>
            <a:pPr lvl="0"/>
            <a:r>
              <a:rPr lang="en-US"/>
              <a:t>Title Here</a:t>
            </a:r>
          </a:p>
        </p:txBody>
      </p:sp>
      <p:sp>
        <p:nvSpPr>
          <p:cNvPr id="44" name="Text Placeholder 29"/>
          <p:cNvSpPr>
            <a:spLocks noGrp="1"/>
          </p:cNvSpPr>
          <p:nvPr>
            <p:ph type="body" sz="quarter" idx="37" hasCustomPrompt="1"/>
          </p:nvPr>
        </p:nvSpPr>
        <p:spPr>
          <a:xfrm>
            <a:off x="7411721" y="2374117"/>
            <a:ext cx="4297680"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51" name="Text Placeholder 7"/>
          <p:cNvSpPr>
            <a:spLocks noGrp="1"/>
          </p:cNvSpPr>
          <p:nvPr>
            <p:ph type="body" sz="quarter" idx="38" hasCustomPrompt="1"/>
          </p:nvPr>
        </p:nvSpPr>
        <p:spPr>
          <a:xfrm>
            <a:off x="6557978" y="1716544"/>
            <a:ext cx="796671" cy="796671"/>
          </a:xfrm>
          <a:prstGeom prst="ellipse">
            <a:avLst/>
          </a:prstGeom>
          <a:solidFill>
            <a:schemeClr val="accent5"/>
          </a:solidFill>
        </p:spPr>
        <p:txBody>
          <a:bodyPr vert="horz" lIns="91440" tIns="45720" rIns="91440" bIns="45720" rtlCol="0" anchor="ctr">
            <a:normAutofit/>
          </a:bodyPr>
          <a:lstStyle>
            <a:lvl1pPr marL="0" indent="0" algn="ctr">
              <a:buNone/>
              <a:defRPr lang="en-US" sz="3000">
                <a:solidFill>
                  <a:schemeClr val="bg1"/>
                </a:solidFill>
                <a:latin typeface="FontAwesome" pitchFamily="2" charset="0"/>
              </a:defRPr>
            </a:lvl1pPr>
          </a:lstStyle>
          <a:p>
            <a:pPr lvl="0"/>
            <a:r>
              <a:rPr lang="en-US"/>
              <a:t></a:t>
            </a:r>
          </a:p>
        </p:txBody>
      </p:sp>
      <p:sp>
        <p:nvSpPr>
          <p:cNvPr id="52" name="Text Placeholder 29"/>
          <p:cNvSpPr>
            <a:spLocks noGrp="1"/>
          </p:cNvSpPr>
          <p:nvPr>
            <p:ph type="body" sz="quarter" idx="39" hasCustomPrompt="1"/>
          </p:nvPr>
        </p:nvSpPr>
        <p:spPr>
          <a:xfrm>
            <a:off x="7411721" y="4299402"/>
            <a:ext cx="4297680" cy="431800"/>
          </a:xfrm>
        </p:spPr>
        <p:txBody>
          <a:bodyPr anchor="ctr">
            <a:normAutofit/>
          </a:bodyPr>
          <a:lstStyle>
            <a:lvl1pPr marL="0" indent="0" algn="l">
              <a:buNone/>
              <a:defRPr sz="2400" b="1" cap="none" baseline="0">
                <a:solidFill>
                  <a:srgbClr val="324D5E"/>
                </a:solidFill>
              </a:defRPr>
            </a:lvl1pPr>
          </a:lstStyle>
          <a:p>
            <a:pPr lvl="0"/>
            <a:r>
              <a:rPr lang="en-US"/>
              <a:t>Title Here</a:t>
            </a:r>
          </a:p>
        </p:txBody>
      </p:sp>
      <p:sp>
        <p:nvSpPr>
          <p:cNvPr id="53" name="Text Placeholder 29"/>
          <p:cNvSpPr>
            <a:spLocks noGrp="1"/>
          </p:cNvSpPr>
          <p:nvPr>
            <p:ph type="body" sz="quarter" idx="40" hasCustomPrompt="1"/>
          </p:nvPr>
        </p:nvSpPr>
        <p:spPr>
          <a:xfrm>
            <a:off x="7411721" y="4731202"/>
            <a:ext cx="4297680"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54" name="Text Placeholder 7"/>
          <p:cNvSpPr>
            <a:spLocks noGrp="1"/>
          </p:cNvSpPr>
          <p:nvPr>
            <p:ph type="body" sz="quarter" idx="41" hasCustomPrompt="1"/>
          </p:nvPr>
        </p:nvSpPr>
        <p:spPr>
          <a:xfrm>
            <a:off x="6557978" y="4073629"/>
            <a:ext cx="796671" cy="796671"/>
          </a:xfrm>
          <a:prstGeom prst="ellipse">
            <a:avLst/>
          </a:prstGeom>
          <a:solidFill>
            <a:schemeClr val="accent6"/>
          </a:solidFill>
        </p:spPr>
        <p:txBody>
          <a:bodyPr vert="horz" lIns="91440" tIns="45720" rIns="91440" bIns="45720" rtlCol="0" anchor="ctr">
            <a:normAutofit/>
          </a:bodyPr>
          <a:lstStyle>
            <a:lvl1pPr marL="0" indent="0" algn="ctr">
              <a:buNone/>
              <a:defRPr lang="en-US" sz="3000">
                <a:solidFill>
                  <a:schemeClr val="bg1"/>
                </a:solidFill>
                <a:latin typeface="FontAwesome" pitchFamily="2" charset="0"/>
              </a:defRPr>
            </a:lvl1pPr>
          </a:lstStyle>
          <a:p>
            <a:pPr lvl="0"/>
            <a:r>
              <a:rPr lang="en-US"/>
              <a:t></a:t>
            </a:r>
          </a:p>
        </p:txBody>
      </p:sp>
      <p:grpSp>
        <p:nvGrpSpPr>
          <p:cNvPr id="32" name="Group 31"/>
          <p:cNvGrpSpPr/>
          <p:nvPr userDrawn="1"/>
        </p:nvGrpSpPr>
        <p:grpSpPr>
          <a:xfrm>
            <a:off x="0" y="6766560"/>
            <a:ext cx="12192000" cy="91440"/>
            <a:chOff x="0" y="4480421"/>
            <a:chExt cx="12192000" cy="91440"/>
          </a:xfrm>
        </p:grpSpPr>
        <p:sp>
          <p:nvSpPr>
            <p:cNvPr id="33" name="Rectangle 32"/>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4211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x2 icons and intro">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30" name="Text Placeholder 29"/>
          <p:cNvSpPr>
            <a:spLocks noGrp="1"/>
          </p:cNvSpPr>
          <p:nvPr>
            <p:ph type="body" sz="quarter" idx="18" hasCustomPrompt="1"/>
          </p:nvPr>
        </p:nvSpPr>
        <p:spPr>
          <a:xfrm>
            <a:off x="1336343" y="2762445"/>
            <a:ext cx="4297680" cy="431800"/>
          </a:xfrm>
        </p:spPr>
        <p:txBody>
          <a:bodyPr anchor="ctr">
            <a:normAutofit/>
          </a:bodyPr>
          <a:lstStyle>
            <a:lvl1pPr marL="0" indent="0" algn="l">
              <a:buNone/>
              <a:defRPr sz="2000" b="1" cap="none" baseline="0">
                <a:solidFill>
                  <a:srgbClr val="324D5E"/>
                </a:solidFill>
              </a:defRPr>
            </a:lvl1pPr>
          </a:lstStyle>
          <a:p>
            <a:pPr lvl="0"/>
            <a:r>
              <a:rPr lang="en-US"/>
              <a:t>Title Here</a:t>
            </a:r>
          </a:p>
        </p:txBody>
      </p:sp>
      <p:sp>
        <p:nvSpPr>
          <p:cNvPr id="35" name="Text Placeholder 29"/>
          <p:cNvSpPr>
            <a:spLocks noGrp="1"/>
          </p:cNvSpPr>
          <p:nvPr>
            <p:ph type="body" sz="quarter" idx="22" hasCustomPrompt="1"/>
          </p:nvPr>
        </p:nvSpPr>
        <p:spPr>
          <a:xfrm>
            <a:off x="1336343" y="3194246"/>
            <a:ext cx="4297680" cy="1110984"/>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1" name="Text Placeholder 7"/>
          <p:cNvSpPr>
            <a:spLocks noGrp="1"/>
          </p:cNvSpPr>
          <p:nvPr>
            <p:ph type="body" sz="quarter" idx="26" hasCustomPrompt="1"/>
          </p:nvPr>
        </p:nvSpPr>
        <p:spPr>
          <a:xfrm>
            <a:off x="482600" y="2536672"/>
            <a:ext cx="796671" cy="796671"/>
          </a:xfrm>
          <a:prstGeom prst="ellipse">
            <a:avLst/>
          </a:prstGeom>
          <a:solidFill>
            <a:schemeClr val="tx2"/>
          </a:solidFill>
        </p:spPr>
        <p:txBody>
          <a:bodyPr vert="horz" lIns="91440" tIns="45720" rIns="91440" bIns="45720" rtlCol="0" anchor="ctr">
            <a:normAutofit/>
          </a:bodyPr>
          <a:lstStyle>
            <a:lvl1pPr marL="0" indent="0" algn="ctr">
              <a:buNone/>
              <a:defRPr lang="en-US" sz="3000">
                <a:solidFill>
                  <a:schemeClr val="bg1"/>
                </a:solidFill>
                <a:latin typeface="FontAwesome" pitchFamily="2" charset="0"/>
              </a:defRPr>
            </a:lvl1pPr>
          </a:lstStyle>
          <a:p>
            <a:pPr lvl="0"/>
            <a:r>
              <a:rPr lang="en-US"/>
              <a:t></a:t>
            </a:r>
          </a:p>
        </p:txBody>
      </p:sp>
      <p:sp>
        <p:nvSpPr>
          <p:cNvPr id="25" name="Text Placeholder 29"/>
          <p:cNvSpPr>
            <a:spLocks noGrp="1"/>
          </p:cNvSpPr>
          <p:nvPr>
            <p:ph type="body" sz="quarter" idx="27" hasCustomPrompt="1"/>
          </p:nvPr>
        </p:nvSpPr>
        <p:spPr>
          <a:xfrm>
            <a:off x="1336343" y="4669224"/>
            <a:ext cx="4297680" cy="431800"/>
          </a:xfrm>
        </p:spPr>
        <p:txBody>
          <a:bodyPr anchor="ctr">
            <a:normAutofit/>
          </a:bodyPr>
          <a:lstStyle>
            <a:lvl1pPr marL="0" indent="0" algn="l">
              <a:buNone/>
              <a:defRPr sz="2000" b="1" cap="none" baseline="0">
                <a:solidFill>
                  <a:srgbClr val="324D5E"/>
                </a:solidFill>
              </a:defRPr>
            </a:lvl1pPr>
          </a:lstStyle>
          <a:p>
            <a:pPr lvl="0"/>
            <a:r>
              <a:rPr lang="en-US"/>
              <a:t>Title Here</a:t>
            </a:r>
          </a:p>
        </p:txBody>
      </p:sp>
      <p:sp>
        <p:nvSpPr>
          <p:cNvPr id="26" name="Text Placeholder 29"/>
          <p:cNvSpPr>
            <a:spLocks noGrp="1"/>
          </p:cNvSpPr>
          <p:nvPr>
            <p:ph type="body" sz="quarter" idx="28" hasCustomPrompt="1"/>
          </p:nvPr>
        </p:nvSpPr>
        <p:spPr>
          <a:xfrm>
            <a:off x="1336343" y="5101025"/>
            <a:ext cx="4297680" cy="1110984"/>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27" name="Text Placeholder 7"/>
          <p:cNvSpPr>
            <a:spLocks noGrp="1"/>
          </p:cNvSpPr>
          <p:nvPr>
            <p:ph type="body" sz="quarter" idx="29" hasCustomPrompt="1"/>
          </p:nvPr>
        </p:nvSpPr>
        <p:spPr>
          <a:xfrm>
            <a:off x="482600" y="4443451"/>
            <a:ext cx="796671" cy="796671"/>
          </a:xfrm>
          <a:prstGeom prst="ellipse">
            <a:avLst/>
          </a:prstGeom>
          <a:solidFill>
            <a:schemeClr val="accent1"/>
          </a:solidFill>
        </p:spPr>
        <p:txBody>
          <a:bodyPr vert="horz" lIns="91440" tIns="45720" rIns="91440" bIns="45720" rtlCol="0" anchor="ctr">
            <a:normAutofit/>
          </a:bodyPr>
          <a:lstStyle>
            <a:lvl1pPr marL="0" indent="0" algn="ctr">
              <a:buNone/>
              <a:defRPr lang="en-US" sz="3000">
                <a:latin typeface="FontAwesome" pitchFamily="2" charset="0"/>
              </a:defRPr>
            </a:lvl1pPr>
          </a:lstStyle>
          <a:p>
            <a:pPr lvl="0"/>
            <a:r>
              <a:rPr lang="en-US"/>
              <a:t></a:t>
            </a:r>
          </a:p>
        </p:txBody>
      </p:sp>
      <p:sp>
        <p:nvSpPr>
          <p:cNvPr id="41" name="Text Placeholder 29"/>
          <p:cNvSpPr>
            <a:spLocks noGrp="1"/>
          </p:cNvSpPr>
          <p:nvPr>
            <p:ph type="body" sz="quarter" idx="36" hasCustomPrompt="1"/>
          </p:nvPr>
        </p:nvSpPr>
        <p:spPr>
          <a:xfrm>
            <a:off x="7411721" y="2762445"/>
            <a:ext cx="4297680" cy="431800"/>
          </a:xfrm>
        </p:spPr>
        <p:txBody>
          <a:bodyPr anchor="ctr">
            <a:normAutofit/>
          </a:bodyPr>
          <a:lstStyle>
            <a:lvl1pPr marL="0" indent="0" algn="l">
              <a:buNone/>
              <a:defRPr sz="2000" b="1" cap="none" baseline="0">
                <a:solidFill>
                  <a:srgbClr val="324D5E"/>
                </a:solidFill>
              </a:defRPr>
            </a:lvl1pPr>
          </a:lstStyle>
          <a:p>
            <a:pPr lvl="0"/>
            <a:r>
              <a:rPr lang="en-US"/>
              <a:t>Title Here</a:t>
            </a:r>
          </a:p>
        </p:txBody>
      </p:sp>
      <p:sp>
        <p:nvSpPr>
          <p:cNvPr id="44" name="Text Placeholder 29"/>
          <p:cNvSpPr>
            <a:spLocks noGrp="1"/>
          </p:cNvSpPr>
          <p:nvPr>
            <p:ph type="body" sz="quarter" idx="37" hasCustomPrompt="1"/>
          </p:nvPr>
        </p:nvSpPr>
        <p:spPr>
          <a:xfrm>
            <a:off x="7411721" y="3194246"/>
            <a:ext cx="4297680" cy="1110984"/>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51" name="Text Placeholder 7"/>
          <p:cNvSpPr>
            <a:spLocks noGrp="1"/>
          </p:cNvSpPr>
          <p:nvPr>
            <p:ph type="body" sz="quarter" idx="38" hasCustomPrompt="1"/>
          </p:nvPr>
        </p:nvSpPr>
        <p:spPr>
          <a:xfrm>
            <a:off x="6557978" y="2536672"/>
            <a:ext cx="796671" cy="796671"/>
          </a:xfrm>
          <a:prstGeom prst="ellipse">
            <a:avLst/>
          </a:prstGeom>
          <a:solidFill>
            <a:schemeClr val="accent5"/>
          </a:solidFill>
        </p:spPr>
        <p:txBody>
          <a:bodyPr vert="horz" lIns="91440" tIns="45720" rIns="91440" bIns="45720" rtlCol="0" anchor="ctr">
            <a:normAutofit/>
          </a:bodyPr>
          <a:lstStyle>
            <a:lvl1pPr marL="0" indent="0" algn="ctr">
              <a:buNone/>
              <a:defRPr lang="en-US" sz="3000">
                <a:solidFill>
                  <a:schemeClr val="bg1"/>
                </a:solidFill>
                <a:latin typeface="FontAwesome" pitchFamily="2" charset="0"/>
              </a:defRPr>
            </a:lvl1pPr>
          </a:lstStyle>
          <a:p>
            <a:pPr lvl="0"/>
            <a:r>
              <a:rPr lang="en-US"/>
              <a:t></a:t>
            </a:r>
          </a:p>
        </p:txBody>
      </p:sp>
      <p:sp>
        <p:nvSpPr>
          <p:cNvPr id="52" name="Text Placeholder 29"/>
          <p:cNvSpPr>
            <a:spLocks noGrp="1"/>
          </p:cNvSpPr>
          <p:nvPr>
            <p:ph type="body" sz="quarter" idx="39" hasCustomPrompt="1"/>
          </p:nvPr>
        </p:nvSpPr>
        <p:spPr>
          <a:xfrm>
            <a:off x="7411721" y="4669224"/>
            <a:ext cx="4297680" cy="431800"/>
          </a:xfrm>
        </p:spPr>
        <p:txBody>
          <a:bodyPr anchor="ctr">
            <a:normAutofit/>
          </a:bodyPr>
          <a:lstStyle>
            <a:lvl1pPr marL="0" indent="0" algn="l">
              <a:buNone/>
              <a:defRPr sz="2000" b="1" cap="none" baseline="0">
                <a:solidFill>
                  <a:srgbClr val="324D5E"/>
                </a:solidFill>
              </a:defRPr>
            </a:lvl1pPr>
          </a:lstStyle>
          <a:p>
            <a:pPr lvl="0"/>
            <a:r>
              <a:rPr lang="en-US"/>
              <a:t>Title Here</a:t>
            </a:r>
          </a:p>
        </p:txBody>
      </p:sp>
      <p:sp>
        <p:nvSpPr>
          <p:cNvPr id="53" name="Text Placeholder 29"/>
          <p:cNvSpPr>
            <a:spLocks noGrp="1"/>
          </p:cNvSpPr>
          <p:nvPr>
            <p:ph type="body" sz="quarter" idx="40" hasCustomPrompt="1"/>
          </p:nvPr>
        </p:nvSpPr>
        <p:spPr>
          <a:xfrm>
            <a:off x="7411721" y="5101025"/>
            <a:ext cx="4297680" cy="1110984"/>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54" name="Text Placeholder 7"/>
          <p:cNvSpPr>
            <a:spLocks noGrp="1"/>
          </p:cNvSpPr>
          <p:nvPr>
            <p:ph type="body" sz="quarter" idx="41" hasCustomPrompt="1"/>
          </p:nvPr>
        </p:nvSpPr>
        <p:spPr>
          <a:xfrm>
            <a:off x="6557978" y="4443451"/>
            <a:ext cx="796671" cy="796671"/>
          </a:xfrm>
          <a:prstGeom prst="ellipse">
            <a:avLst/>
          </a:prstGeom>
          <a:solidFill>
            <a:schemeClr val="accent6"/>
          </a:solidFill>
        </p:spPr>
        <p:txBody>
          <a:bodyPr vert="horz" lIns="91440" tIns="45720" rIns="91440" bIns="45720" rtlCol="0" anchor="ctr">
            <a:normAutofit/>
          </a:bodyPr>
          <a:lstStyle>
            <a:lvl1pPr marL="0" indent="0" algn="ctr">
              <a:buNone/>
              <a:defRPr lang="en-US" sz="3000">
                <a:solidFill>
                  <a:schemeClr val="bg1"/>
                </a:solidFill>
                <a:latin typeface="FontAwesome" pitchFamily="2" charset="0"/>
              </a:defRPr>
            </a:lvl1pPr>
          </a:lstStyle>
          <a:p>
            <a:pPr lvl="0"/>
            <a:r>
              <a:rPr lang="en-US"/>
              <a:t></a:t>
            </a:r>
          </a:p>
        </p:txBody>
      </p:sp>
      <p:sp>
        <p:nvSpPr>
          <p:cNvPr id="28" name="Text Placeholder 29"/>
          <p:cNvSpPr>
            <a:spLocks noGrp="1"/>
          </p:cNvSpPr>
          <p:nvPr>
            <p:ph type="body" sz="quarter" idx="42" hasCustomPrompt="1"/>
          </p:nvPr>
        </p:nvSpPr>
        <p:spPr>
          <a:xfrm>
            <a:off x="909471" y="1425678"/>
            <a:ext cx="10373058" cy="773698"/>
          </a:xfrm>
          <a:solidFill>
            <a:schemeClr val="tx1">
              <a:lumMod val="10000"/>
              <a:lumOff val="90000"/>
            </a:schemeClr>
          </a:solidFill>
        </p:spPr>
        <p:txBody>
          <a:bodyPr anchor="ctr">
            <a:normAutofit/>
          </a:bodyPr>
          <a:lstStyle>
            <a:lvl1pPr marL="0" indent="0" algn="ctr">
              <a:buNone/>
              <a:defRPr sz="2000">
                <a:solidFill>
                  <a:schemeClr val="tx2"/>
                </a:solidFill>
              </a:defRPr>
            </a:lvl1pPr>
          </a:lstStyle>
          <a:p>
            <a:pPr lvl="0"/>
            <a:r>
              <a:rPr lang="en-US"/>
              <a:t>Short introduction text here</a:t>
            </a:r>
          </a:p>
        </p:txBody>
      </p:sp>
      <p:grpSp>
        <p:nvGrpSpPr>
          <p:cNvPr id="29" name="Group 28"/>
          <p:cNvGrpSpPr/>
          <p:nvPr userDrawn="1"/>
        </p:nvGrpSpPr>
        <p:grpSpPr>
          <a:xfrm>
            <a:off x="0" y="6766560"/>
            <a:ext cx="12192000" cy="91440"/>
            <a:chOff x="0" y="4480421"/>
            <a:chExt cx="12192000" cy="91440"/>
          </a:xfrm>
        </p:grpSpPr>
        <p:sp>
          <p:nvSpPr>
            <p:cNvPr id="32" name="Rectangle 31"/>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75436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and picture">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55800"/>
            <a:ext cx="10515600" cy="4221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2" y="-9731"/>
            <a:ext cx="94360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85979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5" name="Picture Placeholder 10"/>
          <p:cNvSpPr>
            <a:spLocks noGrp="1" noChangeAspect="1"/>
          </p:cNvSpPr>
          <p:nvPr>
            <p:ph type="pic" sz="quarter" idx="14"/>
          </p:nvPr>
        </p:nvSpPr>
        <p:spPr>
          <a:xfrm>
            <a:off x="9591945" y="-1"/>
            <a:ext cx="2600055" cy="1957811"/>
          </a:xfrm>
        </p:spPr>
        <p:txBody>
          <a:bodyPr/>
          <a:lstStyle/>
          <a:p>
            <a:endParaRPr lang="en-US"/>
          </a:p>
        </p:txBody>
      </p:sp>
      <p:sp>
        <p:nvSpPr>
          <p:cNvPr id="16" name="Rectangle 15"/>
          <p:cNvSpPr/>
          <p:nvPr userDrawn="1"/>
        </p:nvSpPr>
        <p:spPr>
          <a:xfrm>
            <a:off x="9594616" y="0"/>
            <a:ext cx="2597384" cy="1955800"/>
          </a:xfrm>
          <a:prstGeom prst="rect">
            <a:avLst/>
          </a:prstGeom>
          <a:solidFill>
            <a:srgbClr val="7BB21B">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9595104" y="1955800"/>
            <a:ext cx="2596896" cy="91440"/>
          </a:xfrm>
          <a:prstGeom prst="rect">
            <a:avLst/>
          </a:prstGeom>
          <a:solidFill>
            <a:srgbClr val="7BB2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24" name="Group 23"/>
          <p:cNvGrpSpPr/>
          <p:nvPr userDrawn="1"/>
        </p:nvGrpSpPr>
        <p:grpSpPr>
          <a:xfrm>
            <a:off x="0" y="6766560"/>
            <a:ext cx="12192000" cy="91440"/>
            <a:chOff x="0" y="4480421"/>
            <a:chExt cx="12192000" cy="91440"/>
          </a:xfrm>
        </p:grpSpPr>
        <p:sp>
          <p:nvSpPr>
            <p:cNvPr id="25" name="Rectangle 2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64341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10" name="Rectangle 9"/>
          <p:cNvSpPr/>
          <p:nvPr userDrawn="1"/>
        </p:nvSpPr>
        <p:spPr>
          <a:xfrm>
            <a:off x="2" y="-9731"/>
            <a:ext cx="3299670" cy="3115788"/>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89517" y="440130"/>
            <a:ext cx="2920641" cy="1465591"/>
          </a:xfrm>
        </p:spPr>
        <p:txBody>
          <a:bodyPr anchor="b">
            <a:noAutofit/>
          </a:bodyPr>
          <a:lstStyle>
            <a:lvl1pPr>
              <a:defRPr sz="3200" b="1">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031479" y="6356350"/>
            <a:ext cx="1543821" cy="365125"/>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5850147" y="6356350"/>
            <a:ext cx="4114800" cy="365125"/>
          </a:xfrm>
        </p:spPr>
        <p:txBody>
          <a:bodyPr/>
          <a:lstStyle>
            <a:lvl1pPr algn="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10239794" y="6356350"/>
            <a:ext cx="1114005" cy="365125"/>
          </a:xfrm>
        </p:spPr>
        <p:txBody>
          <a:bodyPr/>
          <a:lstStyle>
            <a:lvl1pPr>
              <a:defRPr>
                <a:solidFill>
                  <a:srgbClr val="576973"/>
                </a:solidFill>
              </a:defRPr>
            </a:lvl1pPr>
          </a:lstStyle>
          <a:p>
            <a:fld id="{6E18DBF4-37B7-4C4F-9728-A1C100B177EE}" type="slidenum">
              <a:rPr lang="en-US" smtClean="0"/>
              <a:pPr/>
              <a:t>‹#›</a:t>
            </a:fld>
            <a:endParaRPr lang="en-US"/>
          </a:p>
        </p:txBody>
      </p:sp>
      <p:sp>
        <p:nvSpPr>
          <p:cNvPr id="13" name="Text Placeholder 12"/>
          <p:cNvSpPr>
            <a:spLocks noGrp="1"/>
          </p:cNvSpPr>
          <p:nvPr>
            <p:ph type="body" sz="quarter" idx="13" hasCustomPrompt="1"/>
          </p:nvPr>
        </p:nvSpPr>
        <p:spPr>
          <a:xfrm>
            <a:off x="189517" y="1958585"/>
            <a:ext cx="2920641" cy="638175"/>
          </a:xfrm>
        </p:spPr>
        <p:txBody>
          <a:bodyPr vert="horz" lIns="91440" tIns="45720" rIns="91440" bIns="45720" rtlCol="0">
            <a:normAutofit/>
          </a:bodyPr>
          <a:lstStyle>
            <a:lvl1pPr marL="228600" indent="-228600">
              <a:buNone/>
              <a:defRPr lang="en-US" sz="1600">
                <a:solidFill>
                  <a:schemeClr val="tx1">
                    <a:lumMod val="25000"/>
                    <a:lumOff val="75000"/>
                  </a:schemeClr>
                </a:solidFill>
              </a:defRPr>
            </a:lvl1pPr>
          </a:lstStyle>
          <a:p>
            <a:pPr marL="0" lvl="0" indent="0"/>
            <a:r>
              <a:rPr lang="en-US"/>
              <a:t>Title description</a:t>
            </a:r>
          </a:p>
        </p:txBody>
      </p:sp>
      <p:sp>
        <p:nvSpPr>
          <p:cNvPr id="17" name="Picture Placeholder 10"/>
          <p:cNvSpPr>
            <a:spLocks noGrp="1" noChangeAspect="1"/>
          </p:cNvSpPr>
          <p:nvPr>
            <p:ph type="pic" sz="quarter" idx="14"/>
          </p:nvPr>
        </p:nvSpPr>
        <p:spPr>
          <a:xfrm>
            <a:off x="0" y="3338285"/>
            <a:ext cx="3303064" cy="2487168"/>
          </a:xfrm>
        </p:spPr>
        <p:txBody>
          <a:bodyPr/>
          <a:lstStyle/>
          <a:p>
            <a:endParaRPr lang="en-US"/>
          </a:p>
        </p:txBody>
      </p:sp>
      <p:sp>
        <p:nvSpPr>
          <p:cNvPr id="18" name="Rectangle 17"/>
          <p:cNvSpPr/>
          <p:nvPr userDrawn="1"/>
        </p:nvSpPr>
        <p:spPr>
          <a:xfrm>
            <a:off x="0" y="3338285"/>
            <a:ext cx="3299672" cy="2484614"/>
          </a:xfrm>
          <a:prstGeom prst="rect">
            <a:avLst/>
          </a:prstGeom>
          <a:solidFill>
            <a:srgbClr val="75BEE9">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p:cNvGrpSpPr/>
          <p:nvPr userDrawn="1"/>
        </p:nvGrpSpPr>
        <p:grpSpPr>
          <a:xfrm>
            <a:off x="0" y="6766560"/>
            <a:ext cx="3300984" cy="91440"/>
            <a:chOff x="0" y="4480421"/>
            <a:chExt cx="12192000" cy="91440"/>
          </a:xfrm>
        </p:grpSpPr>
        <p:sp>
          <p:nvSpPr>
            <p:cNvPr id="26" name="Rectangle 2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2439924" y="4480421"/>
              <a:ext cx="2439924" cy="914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258641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 pictures title and desc">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5" name="Picture Placeholder 10"/>
          <p:cNvSpPr>
            <a:spLocks noGrp="1" noChangeAspect="1"/>
          </p:cNvSpPr>
          <p:nvPr>
            <p:ph type="pic" sz="quarter" idx="14"/>
          </p:nvPr>
        </p:nvSpPr>
        <p:spPr>
          <a:xfrm>
            <a:off x="354775" y="1425680"/>
            <a:ext cx="2600055" cy="1957811"/>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18" name="Picture Placeholder 10"/>
          <p:cNvSpPr>
            <a:spLocks noGrp="1" noChangeAspect="1"/>
          </p:cNvSpPr>
          <p:nvPr>
            <p:ph type="pic" sz="quarter" idx="15"/>
          </p:nvPr>
        </p:nvSpPr>
        <p:spPr>
          <a:xfrm>
            <a:off x="3316627" y="1425680"/>
            <a:ext cx="2600055" cy="1957811"/>
          </a:xfrm>
          <a:solidFill>
            <a:srgbClr val="324D5E">
              <a:alpha val="30000"/>
            </a:srgbClr>
          </a:solidFill>
        </p:spPr>
        <p:txBody>
          <a:bodyPr vert="horz" lIns="91440" tIns="45720" rIns="91440" bIns="45720" rtlCol="0">
            <a:normAutofit/>
          </a:bodyPr>
          <a:lstStyle>
            <a:lvl1pPr>
              <a:defRPr lang="en-US"/>
            </a:lvl1pPr>
          </a:lstStyle>
          <a:p>
            <a:pPr lvl="0"/>
            <a:endParaRPr lang="en-US"/>
          </a:p>
        </p:txBody>
      </p:sp>
      <p:sp>
        <p:nvSpPr>
          <p:cNvPr id="21" name="Picture Placeholder 10"/>
          <p:cNvSpPr>
            <a:spLocks noGrp="1" noChangeAspect="1"/>
          </p:cNvSpPr>
          <p:nvPr>
            <p:ph type="pic" sz="quarter" idx="16"/>
          </p:nvPr>
        </p:nvSpPr>
        <p:spPr>
          <a:xfrm>
            <a:off x="6278479" y="1425679"/>
            <a:ext cx="2600055" cy="1957811"/>
          </a:xfrm>
          <a:solidFill>
            <a:srgbClr val="F17C3F">
              <a:alpha val="30000"/>
            </a:srgbClr>
          </a:solidFill>
        </p:spPr>
        <p:txBody>
          <a:bodyPr vert="horz" lIns="91440" tIns="45720" rIns="91440" bIns="45720" rtlCol="0">
            <a:normAutofit/>
          </a:bodyPr>
          <a:lstStyle>
            <a:lvl1pPr>
              <a:defRPr lang="en-US"/>
            </a:lvl1pPr>
          </a:lstStyle>
          <a:p>
            <a:pPr lvl="0"/>
            <a:endParaRPr lang="en-US"/>
          </a:p>
        </p:txBody>
      </p:sp>
      <p:sp>
        <p:nvSpPr>
          <p:cNvPr id="24" name="Picture Placeholder 10"/>
          <p:cNvSpPr>
            <a:spLocks noGrp="1" noChangeAspect="1"/>
          </p:cNvSpPr>
          <p:nvPr>
            <p:ph type="pic" sz="quarter" idx="17"/>
          </p:nvPr>
        </p:nvSpPr>
        <p:spPr>
          <a:xfrm>
            <a:off x="9240330" y="1425678"/>
            <a:ext cx="2600055" cy="1957811"/>
          </a:xfrm>
          <a:solidFill>
            <a:srgbClr val="7BB21B">
              <a:alpha val="30000"/>
            </a:srgbClr>
          </a:solidFill>
        </p:spPr>
        <p:txBody>
          <a:bodyPr vert="horz" lIns="91440" tIns="45720" rIns="91440" bIns="45720" rtlCol="0">
            <a:normAutofit/>
          </a:bodyPr>
          <a:lstStyle>
            <a:lvl1pPr>
              <a:defRPr lang="en-US"/>
            </a:lvl1pPr>
          </a:lstStyle>
          <a:p>
            <a:pPr lvl="0"/>
            <a:endParaRPr lang="en-US"/>
          </a:p>
        </p:txBody>
      </p:sp>
      <p:sp>
        <p:nvSpPr>
          <p:cNvPr id="17" name="Rectangle 16"/>
          <p:cNvSpPr/>
          <p:nvPr userDrawn="1"/>
        </p:nvSpPr>
        <p:spPr>
          <a:xfrm>
            <a:off x="354775" y="3381481"/>
            <a:ext cx="2596896" cy="91440"/>
          </a:xfrm>
          <a:prstGeom prst="rect">
            <a:avLst/>
          </a:prstGeom>
          <a:solidFill>
            <a:srgbClr val="009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0" name="Rectangle 19"/>
          <p:cNvSpPr/>
          <p:nvPr userDrawn="1"/>
        </p:nvSpPr>
        <p:spPr>
          <a:xfrm>
            <a:off x="3316627" y="3381481"/>
            <a:ext cx="2596896" cy="91440"/>
          </a:xfrm>
          <a:prstGeom prst="rect">
            <a:avLst/>
          </a:prstGeom>
          <a:solidFill>
            <a:srgbClr val="324D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3" name="Rectangle 22"/>
          <p:cNvSpPr/>
          <p:nvPr userDrawn="1"/>
        </p:nvSpPr>
        <p:spPr>
          <a:xfrm>
            <a:off x="6278479" y="3381480"/>
            <a:ext cx="2596896" cy="91440"/>
          </a:xfrm>
          <a:prstGeom prst="rect">
            <a:avLst/>
          </a:prstGeom>
          <a:solidFill>
            <a:srgbClr val="F17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6" name="Rectangle 25"/>
          <p:cNvSpPr/>
          <p:nvPr userDrawn="1"/>
        </p:nvSpPr>
        <p:spPr>
          <a:xfrm>
            <a:off x="9240330" y="3381479"/>
            <a:ext cx="2596896" cy="91440"/>
          </a:xfrm>
          <a:prstGeom prst="rect">
            <a:avLst/>
          </a:prstGeom>
          <a:solidFill>
            <a:srgbClr val="7BB2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0" name="Text Placeholder 29"/>
          <p:cNvSpPr>
            <a:spLocks noGrp="1"/>
          </p:cNvSpPr>
          <p:nvPr>
            <p:ph type="body" sz="quarter" idx="18" hasCustomPrompt="1"/>
          </p:nvPr>
        </p:nvSpPr>
        <p:spPr>
          <a:xfrm>
            <a:off x="354775" y="3514939"/>
            <a:ext cx="2596896" cy="431800"/>
          </a:xfrm>
        </p:spPr>
        <p:txBody>
          <a:bodyPr anchor="ctr">
            <a:normAutofit/>
          </a:bodyPr>
          <a:lstStyle>
            <a:lvl1pPr marL="0" indent="0" algn="ctr">
              <a:buNone/>
              <a:defRPr sz="2200">
                <a:solidFill>
                  <a:srgbClr val="324D5E"/>
                </a:solidFill>
              </a:defRPr>
            </a:lvl1pPr>
          </a:lstStyle>
          <a:p>
            <a:pPr lvl="0"/>
            <a:r>
              <a:rPr lang="en-US"/>
              <a:t>Project Here</a:t>
            </a:r>
          </a:p>
        </p:txBody>
      </p:sp>
      <p:sp>
        <p:nvSpPr>
          <p:cNvPr id="32" name="Text Placeholder 29"/>
          <p:cNvSpPr>
            <a:spLocks noGrp="1"/>
          </p:cNvSpPr>
          <p:nvPr>
            <p:ph type="body" sz="quarter" idx="19" hasCustomPrompt="1"/>
          </p:nvPr>
        </p:nvSpPr>
        <p:spPr>
          <a:xfrm>
            <a:off x="3316627" y="3514939"/>
            <a:ext cx="2596896" cy="431800"/>
          </a:xfrm>
        </p:spPr>
        <p:txBody>
          <a:bodyPr anchor="ctr">
            <a:normAutofit/>
          </a:bodyPr>
          <a:lstStyle>
            <a:lvl1pPr marL="0" indent="0" algn="ctr">
              <a:buNone/>
              <a:defRPr sz="2200">
                <a:solidFill>
                  <a:srgbClr val="324D5E"/>
                </a:solidFill>
              </a:defRPr>
            </a:lvl1pPr>
          </a:lstStyle>
          <a:p>
            <a:pPr lvl="0"/>
            <a:r>
              <a:rPr lang="en-US"/>
              <a:t>Project Here</a:t>
            </a:r>
          </a:p>
        </p:txBody>
      </p:sp>
      <p:sp>
        <p:nvSpPr>
          <p:cNvPr id="33" name="Text Placeholder 29"/>
          <p:cNvSpPr>
            <a:spLocks noGrp="1"/>
          </p:cNvSpPr>
          <p:nvPr>
            <p:ph type="body" sz="quarter" idx="20" hasCustomPrompt="1"/>
          </p:nvPr>
        </p:nvSpPr>
        <p:spPr>
          <a:xfrm>
            <a:off x="6278479" y="3514939"/>
            <a:ext cx="2596896" cy="431800"/>
          </a:xfrm>
        </p:spPr>
        <p:txBody>
          <a:bodyPr anchor="ctr">
            <a:normAutofit/>
          </a:bodyPr>
          <a:lstStyle>
            <a:lvl1pPr marL="0" indent="0" algn="ctr">
              <a:buNone/>
              <a:defRPr sz="2200">
                <a:solidFill>
                  <a:srgbClr val="324D5E"/>
                </a:solidFill>
              </a:defRPr>
            </a:lvl1pPr>
          </a:lstStyle>
          <a:p>
            <a:pPr lvl="0"/>
            <a:r>
              <a:rPr lang="en-US"/>
              <a:t>Project Here</a:t>
            </a:r>
          </a:p>
        </p:txBody>
      </p:sp>
      <p:sp>
        <p:nvSpPr>
          <p:cNvPr id="34" name="Text Placeholder 29"/>
          <p:cNvSpPr>
            <a:spLocks noGrp="1"/>
          </p:cNvSpPr>
          <p:nvPr>
            <p:ph type="body" sz="quarter" idx="21" hasCustomPrompt="1"/>
          </p:nvPr>
        </p:nvSpPr>
        <p:spPr>
          <a:xfrm>
            <a:off x="9240330" y="3514939"/>
            <a:ext cx="2596896" cy="431800"/>
          </a:xfrm>
        </p:spPr>
        <p:txBody>
          <a:bodyPr anchor="ctr">
            <a:normAutofit/>
          </a:bodyPr>
          <a:lstStyle>
            <a:lvl1pPr marL="0" indent="0" algn="ctr">
              <a:buNone/>
              <a:defRPr sz="2200">
                <a:solidFill>
                  <a:srgbClr val="324D5E"/>
                </a:solidFill>
              </a:defRPr>
            </a:lvl1pPr>
          </a:lstStyle>
          <a:p>
            <a:pPr lvl="0"/>
            <a:r>
              <a:rPr lang="en-US"/>
              <a:t>Project Here</a:t>
            </a:r>
          </a:p>
        </p:txBody>
      </p:sp>
      <p:sp>
        <p:nvSpPr>
          <p:cNvPr id="35" name="Text Placeholder 29"/>
          <p:cNvSpPr>
            <a:spLocks noGrp="1"/>
          </p:cNvSpPr>
          <p:nvPr>
            <p:ph type="body" sz="quarter" idx="22" hasCustomPrompt="1"/>
          </p:nvPr>
        </p:nvSpPr>
        <p:spPr>
          <a:xfrm>
            <a:off x="354775" y="3912557"/>
            <a:ext cx="2596896" cy="431800"/>
          </a:xfrm>
        </p:spPr>
        <p:txBody>
          <a:bodyPr anchor="ctr">
            <a:normAutofit/>
          </a:bodyPr>
          <a:lstStyle>
            <a:lvl1pPr marL="0" indent="0" algn="ctr">
              <a:buNone/>
              <a:defRPr sz="1800">
                <a:solidFill>
                  <a:srgbClr val="8C9CA6"/>
                </a:solidFill>
              </a:defRPr>
            </a:lvl1pPr>
          </a:lstStyle>
          <a:p>
            <a:pPr lvl="0"/>
            <a:r>
              <a:rPr lang="en-US"/>
              <a:t>Client Here</a:t>
            </a:r>
          </a:p>
        </p:txBody>
      </p:sp>
      <p:sp>
        <p:nvSpPr>
          <p:cNvPr id="36" name="Text Placeholder 29"/>
          <p:cNvSpPr>
            <a:spLocks noGrp="1"/>
          </p:cNvSpPr>
          <p:nvPr>
            <p:ph type="body" sz="quarter" idx="23" hasCustomPrompt="1"/>
          </p:nvPr>
        </p:nvSpPr>
        <p:spPr>
          <a:xfrm>
            <a:off x="3316627" y="3912557"/>
            <a:ext cx="2596896" cy="431800"/>
          </a:xfrm>
        </p:spPr>
        <p:txBody>
          <a:bodyPr anchor="ctr">
            <a:normAutofit/>
          </a:bodyPr>
          <a:lstStyle>
            <a:lvl1pPr marL="0" indent="0" algn="ctr">
              <a:buNone/>
              <a:defRPr sz="1800">
                <a:solidFill>
                  <a:srgbClr val="8C9CA6"/>
                </a:solidFill>
              </a:defRPr>
            </a:lvl1pPr>
          </a:lstStyle>
          <a:p>
            <a:pPr lvl="0"/>
            <a:r>
              <a:rPr lang="en-US"/>
              <a:t>Client Here</a:t>
            </a:r>
          </a:p>
        </p:txBody>
      </p:sp>
      <p:sp>
        <p:nvSpPr>
          <p:cNvPr id="37" name="Text Placeholder 29"/>
          <p:cNvSpPr>
            <a:spLocks noGrp="1"/>
          </p:cNvSpPr>
          <p:nvPr>
            <p:ph type="body" sz="quarter" idx="24" hasCustomPrompt="1"/>
          </p:nvPr>
        </p:nvSpPr>
        <p:spPr>
          <a:xfrm>
            <a:off x="6278479" y="3912557"/>
            <a:ext cx="2596896" cy="431800"/>
          </a:xfrm>
        </p:spPr>
        <p:txBody>
          <a:bodyPr anchor="ctr">
            <a:normAutofit/>
          </a:bodyPr>
          <a:lstStyle>
            <a:lvl1pPr marL="0" indent="0" algn="ctr">
              <a:buNone/>
              <a:defRPr sz="1800">
                <a:solidFill>
                  <a:srgbClr val="8C9CA6"/>
                </a:solidFill>
              </a:defRPr>
            </a:lvl1pPr>
          </a:lstStyle>
          <a:p>
            <a:pPr lvl="0"/>
            <a:r>
              <a:rPr lang="en-US"/>
              <a:t>Client Here</a:t>
            </a:r>
          </a:p>
        </p:txBody>
      </p:sp>
      <p:sp>
        <p:nvSpPr>
          <p:cNvPr id="38" name="Text Placeholder 29"/>
          <p:cNvSpPr>
            <a:spLocks noGrp="1"/>
          </p:cNvSpPr>
          <p:nvPr>
            <p:ph type="body" sz="quarter" idx="25" hasCustomPrompt="1"/>
          </p:nvPr>
        </p:nvSpPr>
        <p:spPr>
          <a:xfrm>
            <a:off x="9240330" y="3912557"/>
            <a:ext cx="2596896" cy="431800"/>
          </a:xfrm>
        </p:spPr>
        <p:txBody>
          <a:bodyPr anchor="ctr">
            <a:normAutofit/>
          </a:bodyPr>
          <a:lstStyle>
            <a:lvl1pPr marL="0" indent="0" algn="ctr">
              <a:buNone/>
              <a:defRPr sz="1800">
                <a:solidFill>
                  <a:srgbClr val="8C9CA6"/>
                </a:solidFill>
              </a:defRPr>
            </a:lvl1pPr>
          </a:lstStyle>
          <a:p>
            <a:pPr lvl="0"/>
            <a:r>
              <a:rPr lang="en-US"/>
              <a:t>Client Here</a:t>
            </a:r>
          </a:p>
        </p:txBody>
      </p:sp>
      <p:sp>
        <p:nvSpPr>
          <p:cNvPr id="29" name="Text Placeholder 29"/>
          <p:cNvSpPr>
            <a:spLocks noGrp="1"/>
          </p:cNvSpPr>
          <p:nvPr>
            <p:ph type="body" sz="quarter" idx="26" hasCustomPrompt="1"/>
          </p:nvPr>
        </p:nvSpPr>
        <p:spPr>
          <a:xfrm>
            <a:off x="354775" y="4397494"/>
            <a:ext cx="2596896" cy="1640717"/>
          </a:xfrm>
          <a:solidFill>
            <a:srgbClr val="F9F9F9"/>
          </a:solidFill>
        </p:spPr>
        <p:txBody>
          <a:bodyPr anchor="t">
            <a:noAutofit/>
          </a:bodyPr>
          <a:lstStyle>
            <a:lvl1pPr marL="0" indent="0" algn="just">
              <a:buNone/>
              <a:defRPr sz="16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31" name="Text Placeholder 29"/>
          <p:cNvSpPr>
            <a:spLocks noGrp="1"/>
          </p:cNvSpPr>
          <p:nvPr>
            <p:ph type="body" sz="quarter" idx="27" hasCustomPrompt="1"/>
          </p:nvPr>
        </p:nvSpPr>
        <p:spPr>
          <a:xfrm>
            <a:off x="3314870" y="4397494"/>
            <a:ext cx="2596896" cy="1640717"/>
          </a:xfrm>
          <a:solidFill>
            <a:srgbClr val="F9F9F9"/>
          </a:solidFill>
        </p:spPr>
        <p:txBody>
          <a:bodyPr anchor="t">
            <a:noAutofit/>
          </a:bodyPr>
          <a:lstStyle>
            <a:lvl1pPr marL="0" indent="0" algn="just">
              <a:buNone/>
              <a:defRPr sz="16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39" name="Text Placeholder 29"/>
          <p:cNvSpPr>
            <a:spLocks noGrp="1"/>
          </p:cNvSpPr>
          <p:nvPr>
            <p:ph type="body" sz="quarter" idx="28" hasCustomPrompt="1"/>
          </p:nvPr>
        </p:nvSpPr>
        <p:spPr>
          <a:xfrm>
            <a:off x="6274965" y="4397494"/>
            <a:ext cx="2596896" cy="1640717"/>
          </a:xfrm>
          <a:solidFill>
            <a:srgbClr val="F9F9F9"/>
          </a:solidFill>
        </p:spPr>
        <p:txBody>
          <a:bodyPr anchor="t">
            <a:noAutofit/>
          </a:bodyPr>
          <a:lstStyle>
            <a:lvl1pPr marL="0" indent="0" algn="just">
              <a:buNone/>
              <a:defRPr sz="16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40" name="Text Placeholder 29"/>
          <p:cNvSpPr>
            <a:spLocks noGrp="1"/>
          </p:cNvSpPr>
          <p:nvPr>
            <p:ph type="body" sz="quarter" idx="29" hasCustomPrompt="1"/>
          </p:nvPr>
        </p:nvSpPr>
        <p:spPr>
          <a:xfrm>
            <a:off x="9235060" y="4397494"/>
            <a:ext cx="2596896" cy="1640717"/>
          </a:xfrm>
          <a:solidFill>
            <a:srgbClr val="F9F9F9"/>
          </a:solidFill>
        </p:spPr>
        <p:txBody>
          <a:bodyPr anchor="t">
            <a:noAutofit/>
          </a:bodyPr>
          <a:lstStyle>
            <a:lvl1pPr marL="0" indent="0" algn="just">
              <a:buNone/>
              <a:defRPr sz="16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grpSp>
        <p:nvGrpSpPr>
          <p:cNvPr id="41" name="Group 40"/>
          <p:cNvGrpSpPr/>
          <p:nvPr userDrawn="1"/>
        </p:nvGrpSpPr>
        <p:grpSpPr>
          <a:xfrm>
            <a:off x="0" y="6766560"/>
            <a:ext cx="12192000" cy="91440"/>
            <a:chOff x="0" y="4480421"/>
            <a:chExt cx="12192000" cy="91440"/>
          </a:xfrm>
        </p:grpSpPr>
        <p:sp>
          <p:nvSpPr>
            <p:cNvPr id="42" name="Rectangle 41"/>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2891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 pictures #1">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5" name="Picture Placeholder 10"/>
          <p:cNvSpPr>
            <a:spLocks noGrp="1" noChangeAspect="1"/>
          </p:cNvSpPr>
          <p:nvPr>
            <p:ph type="pic" sz="quarter" idx="14"/>
          </p:nvPr>
        </p:nvSpPr>
        <p:spPr>
          <a:xfrm>
            <a:off x="354775" y="2301980"/>
            <a:ext cx="2600055" cy="1957811"/>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21" name="Picture Placeholder 10"/>
          <p:cNvSpPr>
            <a:spLocks noGrp="1" noChangeAspect="1"/>
          </p:cNvSpPr>
          <p:nvPr>
            <p:ph type="pic" sz="quarter" idx="16"/>
          </p:nvPr>
        </p:nvSpPr>
        <p:spPr>
          <a:xfrm>
            <a:off x="6278479" y="2301979"/>
            <a:ext cx="2600055" cy="1957811"/>
          </a:xfrm>
          <a:solidFill>
            <a:srgbClr val="F17C3F">
              <a:alpha val="30000"/>
            </a:srgbClr>
          </a:solidFill>
        </p:spPr>
        <p:txBody>
          <a:bodyPr vert="horz" lIns="91440" tIns="45720" rIns="91440" bIns="45720" rtlCol="0">
            <a:normAutofit/>
          </a:bodyPr>
          <a:lstStyle>
            <a:lvl1pPr>
              <a:defRPr lang="en-US"/>
            </a:lvl1pPr>
          </a:lstStyle>
          <a:p>
            <a:pPr lvl="0"/>
            <a:endParaRPr lang="en-US"/>
          </a:p>
        </p:txBody>
      </p:sp>
      <p:sp>
        <p:nvSpPr>
          <p:cNvPr id="17" name="Rectangle 16"/>
          <p:cNvSpPr/>
          <p:nvPr userDrawn="1"/>
        </p:nvSpPr>
        <p:spPr>
          <a:xfrm>
            <a:off x="354775" y="4257781"/>
            <a:ext cx="2596896" cy="91440"/>
          </a:xfrm>
          <a:prstGeom prst="rect">
            <a:avLst/>
          </a:prstGeom>
          <a:solidFill>
            <a:srgbClr val="009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3" name="Rectangle 22"/>
          <p:cNvSpPr/>
          <p:nvPr userDrawn="1"/>
        </p:nvSpPr>
        <p:spPr>
          <a:xfrm>
            <a:off x="6278479" y="4257780"/>
            <a:ext cx="2596896" cy="91440"/>
          </a:xfrm>
          <a:prstGeom prst="rect">
            <a:avLst/>
          </a:prstGeom>
          <a:solidFill>
            <a:srgbClr val="F17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0" name="Text Placeholder 29"/>
          <p:cNvSpPr>
            <a:spLocks noGrp="1"/>
          </p:cNvSpPr>
          <p:nvPr>
            <p:ph type="body" sz="quarter" idx="18" hasCustomPrompt="1"/>
          </p:nvPr>
        </p:nvSpPr>
        <p:spPr>
          <a:xfrm>
            <a:off x="354775" y="4391239"/>
            <a:ext cx="2596896" cy="431800"/>
          </a:xfrm>
        </p:spPr>
        <p:txBody>
          <a:bodyPr anchor="ctr">
            <a:normAutofit/>
          </a:bodyPr>
          <a:lstStyle>
            <a:lvl1pPr marL="0" indent="0" algn="ctr">
              <a:buNone/>
              <a:defRPr sz="2200">
                <a:solidFill>
                  <a:srgbClr val="324D5E"/>
                </a:solidFill>
              </a:defRPr>
            </a:lvl1pPr>
          </a:lstStyle>
          <a:p>
            <a:pPr lvl="0"/>
            <a:r>
              <a:rPr lang="en-US"/>
              <a:t>Project Name Here</a:t>
            </a:r>
          </a:p>
        </p:txBody>
      </p:sp>
      <p:sp>
        <p:nvSpPr>
          <p:cNvPr id="33" name="Text Placeholder 29"/>
          <p:cNvSpPr>
            <a:spLocks noGrp="1"/>
          </p:cNvSpPr>
          <p:nvPr>
            <p:ph type="body" sz="quarter" idx="20" hasCustomPrompt="1"/>
          </p:nvPr>
        </p:nvSpPr>
        <p:spPr>
          <a:xfrm>
            <a:off x="6278479" y="4391239"/>
            <a:ext cx="2596896" cy="431800"/>
          </a:xfrm>
        </p:spPr>
        <p:txBody>
          <a:bodyPr anchor="ctr">
            <a:normAutofit/>
          </a:bodyPr>
          <a:lstStyle>
            <a:lvl1pPr marL="0" indent="0" algn="ctr">
              <a:buNone/>
              <a:defRPr sz="2200">
                <a:solidFill>
                  <a:srgbClr val="324D5E"/>
                </a:solidFill>
              </a:defRPr>
            </a:lvl1pPr>
          </a:lstStyle>
          <a:p>
            <a:pPr lvl="0"/>
            <a:r>
              <a:rPr lang="en-US"/>
              <a:t>Project Name Here</a:t>
            </a:r>
          </a:p>
        </p:txBody>
      </p:sp>
      <p:sp>
        <p:nvSpPr>
          <p:cNvPr id="35" name="Text Placeholder 29"/>
          <p:cNvSpPr>
            <a:spLocks noGrp="1"/>
          </p:cNvSpPr>
          <p:nvPr>
            <p:ph type="body" sz="quarter" idx="22" hasCustomPrompt="1"/>
          </p:nvPr>
        </p:nvSpPr>
        <p:spPr>
          <a:xfrm>
            <a:off x="354775" y="4788857"/>
            <a:ext cx="2596896" cy="431800"/>
          </a:xfrm>
        </p:spPr>
        <p:txBody>
          <a:bodyPr anchor="ctr">
            <a:normAutofit/>
          </a:bodyPr>
          <a:lstStyle>
            <a:lvl1pPr marL="0" indent="0" algn="ctr">
              <a:buNone/>
              <a:defRPr sz="1800" baseline="0">
                <a:solidFill>
                  <a:srgbClr val="8C9CA6"/>
                </a:solidFill>
              </a:defRPr>
            </a:lvl1pPr>
          </a:lstStyle>
          <a:p>
            <a:pPr lvl="0"/>
            <a:r>
              <a:rPr lang="en-US"/>
              <a:t>Client Name Here</a:t>
            </a:r>
          </a:p>
        </p:txBody>
      </p:sp>
      <p:sp>
        <p:nvSpPr>
          <p:cNvPr id="37" name="Text Placeholder 29"/>
          <p:cNvSpPr>
            <a:spLocks noGrp="1"/>
          </p:cNvSpPr>
          <p:nvPr>
            <p:ph type="body" sz="quarter" idx="24" hasCustomPrompt="1"/>
          </p:nvPr>
        </p:nvSpPr>
        <p:spPr>
          <a:xfrm>
            <a:off x="6278479" y="4788857"/>
            <a:ext cx="2596896" cy="431800"/>
          </a:xfrm>
        </p:spPr>
        <p:txBody>
          <a:bodyPr anchor="ctr">
            <a:normAutofit/>
          </a:bodyPr>
          <a:lstStyle>
            <a:lvl1pPr marL="0" indent="0" algn="ctr">
              <a:buNone/>
              <a:defRPr sz="1800">
                <a:solidFill>
                  <a:srgbClr val="8C9CA6"/>
                </a:solidFill>
              </a:defRPr>
            </a:lvl1pPr>
          </a:lstStyle>
          <a:p>
            <a:pPr lvl="0"/>
            <a:r>
              <a:rPr lang="en-US"/>
              <a:t>Client Name Here</a:t>
            </a:r>
          </a:p>
        </p:txBody>
      </p:sp>
      <p:sp>
        <p:nvSpPr>
          <p:cNvPr id="31" name="Text Placeholder 29"/>
          <p:cNvSpPr>
            <a:spLocks noGrp="1"/>
          </p:cNvSpPr>
          <p:nvPr>
            <p:ph type="body" sz="quarter" idx="27" hasCustomPrompt="1"/>
          </p:nvPr>
        </p:nvSpPr>
        <p:spPr>
          <a:xfrm>
            <a:off x="3314870" y="2301979"/>
            <a:ext cx="2596896" cy="1643527"/>
          </a:xfrm>
          <a:solidFill>
            <a:srgbClr val="F9F9F9"/>
          </a:solidFill>
        </p:spPr>
        <p:txBody>
          <a:bodyPr anchor="t">
            <a:spAutoFit/>
          </a:bodyPr>
          <a:lstStyle>
            <a:lvl1pPr marL="0" indent="0" algn="just">
              <a:buNone/>
              <a:defRPr sz="16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40" name="Text Placeholder 29"/>
          <p:cNvSpPr>
            <a:spLocks noGrp="1"/>
          </p:cNvSpPr>
          <p:nvPr>
            <p:ph type="body" sz="quarter" idx="29" hasCustomPrompt="1"/>
          </p:nvPr>
        </p:nvSpPr>
        <p:spPr>
          <a:xfrm>
            <a:off x="9235060" y="2301979"/>
            <a:ext cx="2596896" cy="1643527"/>
          </a:xfrm>
          <a:solidFill>
            <a:srgbClr val="F9F9F9"/>
          </a:solidFill>
        </p:spPr>
        <p:txBody>
          <a:bodyPr anchor="t">
            <a:spAutoFit/>
          </a:bodyPr>
          <a:lstStyle>
            <a:lvl1pPr marL="0" indent="0" algn="just">
              <a:buNone/>
              <a:defRPr sz="16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grpSp>
        <p:nvGrpSpPr>
          <p:cNvPr id="41" name="Group 40"/>
          <p:cNvGrpSpPr/>
          <p:nvPr userDrawn="1"/>
        </p:nvGrpSpPr>
        <p:grpSpPr>
          <a:xfrm>
            <a:off x="0" y="6766560"/>
            <a:ext cx="12192000" cy="91440"/>
            <a:chOff x="0" y="4480421"/>
            <a:chExt cx="12192000" cy="91440"/>
          </a:xfrm>
        </p:grpSpPr>
        <p:sp>
          <p:nvSpPr>
            <p:cNvPr id="42" name="Rectangle 41"/>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97110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 pictures #2">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4" name="Picture Placeholder 10"/>
          <p:cNvSpPr>
            <a:spLocks noGrp="1" noChangeAspect="1"/>
          </p:cNvSpPr>
          <p:nvPr>
            <p:ph type="pic" sz="quarter" idx="14"/>
          </p:nvPr>
        </p:nvSpPr>
        <p:spPr>
          <a:xfrm>
            <a:off x="485759" y="1901337"/>
            <a:ext cx="2600055" cy="1957811"/>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25" name="Text Placeholder 29"/>
          <p:cNvSpPr>
            <a:spLocks noGrp="1"/>
          </p:cNvSpPr>
          <p:nvPr>
            <p:ph type="body" sz="quarter" idx="26" hasCustomPrompt="1"/>
          </p:nvPr>
        </p:nvSpPr>
        <p:spPr>
          <a:xfrm>
            <a:off x="482600" y="3959455"/>
            <a:ext cx="4684076" cy="978729"/>
          </a:xfrm>
          <a:solidFill>
            <a:srgbClr val="F9F9F9"/>
          </a:solidFill>
        </p:spPr>
        <p:txBody>
          <a:bodyPr anchor="t">
            <a:spAutoFit/>
          </a:bodyPr>
          <a:lstStyle>
            <a:lvl1pPr marL="0" indent="0" algn="just">
              <a:buNone/>
              <a:defRPr sz="16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26" name="Text Placeholder 29"/>
          <p:cNvSpPr>
            <a:spLocks noGrp="1"/>
          </p:cNvSpPr>
          <p:nvPr>
            <p:ph type="body" sz="quarter" idx="18" hasCustomPrompt="1"/>
          </p:nvPr>
        </p:nvSpPr>
        <p:spPr>
          <a:xfrm>
            <a:off x="2570908" y="2197854"/>
            <a:ext cx="2596896" cy="431800"/>
          </a:xfrm>
          <a:solidFill>
            <a:schemeClr val="accent4"/>
          </a:solidFill>
        </p:spPr>
        <p:txBody>
          <a:bodyPr anchor="ctr">
            <a:normAutofit/>
          </a:bodyPr>
          <a:lstStyle>
            <a:lvl1pPr marL="0" indent="0" algn="r">
              <a:buNone/>
              <a:defRPr sz="2200">
                <a:solidFill>
                  <a:schemeClr val="bg1"/>
                </a:solidFill>
              </a:defRPr>
            </a:lvl1pPr>
          </a:lstStyle>
          <a:p>
            <a:pPr lvl="0"/>
            <a:r>
              <a:rPr lang="en-US"/>
              <a:t>Project Name Here</a:t>
            </a:r>
          </a:p>
        </p:txBody>
      </p:sp>
      <p:sp>
        <p:nvSpPr>
          <p:cNvPr id="27" name="Text Placeholder 29"/>
          <p:cNvSpPr>
            <a:spLocks noGrp="1"/>
          </p:cNvSpPr>
          <p:nvPr>
            <p:ph type="body" sz="quarter" idx="22" hasCustomPrompt="1"/>
          </p:nvPr>
        </p:nvSpPr>
        <p:spPr>
          <a:xfrm>
            <a:off x="2570908" y="2789478"/>
            <a:ext cx="2596896" cy="431800"/>
          </a:xfrm>
          <a:solidFill>
            <a:schemeClr val="accent1"/>
          </a:solidFill>
        </p:spPr>
        <p:txBody>
          <a:bodyPr anchor="ctr">
            <a:normAutofit/>
          </a:bodyPr>
          <a:lstStyle>
            <a:lvl1pPr marL="0" indent="0" algn="r">
              <a:buNone/>
              <a:defRPr sz="1800">
                <a:solidFill>
                  <a:schemeClr val="bg1"/>
                </a:solidFill>
              </a:defRPr>
            </a:lvl1pPr>
          </a:lstStyle>
          <a:p>
            <a:pPr lvl="0"/>
            <a:r>
              <a:rPr lang="en-US"/>
              <a:t>Client Name Here</a:t>
            </a:r>
          </a:p>
        </p:txBody>
      </p:sp>
      <p:sp>
        <p:nvSpPr>
          <p:cNvPr id="29" name="Picture Placeholder 10"/>
          <p:cNvSpPr>
            <a:spLocks noGrp="1" noChangeAspect="1"/>
          </p:cNvSpPr>
          <p:nvPr>
            <p:ph type="pic" sz="quarter" idx="28"/>
          </p:nvPr>
        </p:nvSpPr>
        <p:spPr>
          <a:xfrm>
            <a:off x="7027356" y="1901335"/>
            <a:ext cx="2600055" cy="1957811"/>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32" name="Text Placeholder 29"/>
          <p:cNvSpPr>
            <a:spLocks noGrp="1"/>
          </p:cNvSpPr>
          <p:nvPr>
            <p:ph type="body" sz="quarter" idx="29" hasCustomPrompt="1"/>
          </p:nvPr>
        </p:nvSpPr>
        <p:spPr>
          <a:xfrm>
            <a:off x="7024197" y="3959453"/>
            <a:ext cx="4684076" cy="978729"/>
          </a:xfrm>
          <a:solidFill>
            <a:srgbClr val="F9F9F9"/>
          </a:solidFill>
        </p:spPr>
        <p:txBody>
          <a:bodyPr anchor="t">
            <a:spAutoFit/>
          </a:bodyPr>
          <a:lstStyle>
            <a:lvl1pPr marL="0" indent="0" algn="just">
              <a:buNone/>
              <a:defRPr sz="16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34" name="Text Placeholder 29"/>
          <p:cNvSpPr>
            <a:spLocks noGrp="1"/>
          </p:cNvSpPr>
          <p:nvPr>
            <p:ph type="body" sz="quarter" idx="30" hasCustomPrompt="1"/>
          </p:nvPr>
        </p:nvSpPr>
        <p:spPr>
          <a:xfrm>
            <a:off x="9112505" y="2197852"/>
            <a:ext cx="2596896" cy="431800"/>
          </a:xfrm>
          <a:solidFill>
            <a:schemeClr val="accent4"/>
          </a:solidFill>
        </p:spPr>
        <p:txBody>
          <a:bodyPr anchor="ctr">
            <a:normAutofit/>
          </a:bodyPr>
          <a:lstStyle>
            <a:lvl1pPr marL="0" indent="0" algn="r">
              <a:buNone/>
              <a:defRPr sz="2200">
                <a:solidFill>
                  <a:schemeClr val="bg1"/>
                </a:solidFill>
              </a:defRPr>
            </a:lvl1pPr>
          </a:lstStyle>
          <a:p>
            <a:pPr lvl="0"/>
            <a:r>
              <a:rPr lang="en-US"/>
              <a:t>Project Name Here</a:t>
            </a:r>
          </a:p>
        </p:txBody>
      </p:sp>
      <p:sp>
        <p:nvSpPr>
          <p:cNvPr id="36" name="Text Placeholder 29"/>
          <p:cNvSpPr>
            <a:spLocks noGrp="1"/>
          </p:cNvSpPr>
          <p:nvPr>
            <p:ph type="body" sz="quarter" idx="31" hasCustomPrompt="1"/>
          </p:nvPr>
        </p:nvSpPr>
        <p:spPr>
          <a:xfrm>
            <a:off x="9112505" y="2789476"/>
            <a:ext cx="2596896" cy="431800"/>
          </a:xfrm>
          <a:solidFill>
            <a:schemeClr val="accent1"/>
          </a:solidFill>
        </p:spPr>
        <p:txBody>
          <a:bodyPr anchor="ctr">
            <a:normAutofit/>
          </a:bodyPr>
          <a:lstStyle>
            <a:lvl1pPr marL="0" indent="0" algn="r">
              <a:buNone/>
              <a:defRPr sz="1800">
                <a:solidFill>
                  <a:schemeClr val="bg1"/>
                </a:solidFill>
              </a:defRPr>
            </a:lvl1pPr>
          </a:lstStyle>
          <a:p>
            <a:pPr lvl="0"/>
            <a:r>
              <a:rPr lang="en-US"/>
              <a:t>Client Name Here</a:t>
            </a:r>
          </a:p>
        </p:txBody>
      </p:sp>
      <p:grpSp>
        <p:nvGrpSpPr>
          <p:cNvPr id="39" name="Group 38"/>
          <p:cNvGrpSpPr/>
          <p:nvPr userDrawn="1"/>
        </p:nvGrpSpPr>
        <p:grpSpPr>
          <a:xfrm>
            <a:off x="0" y="6766560"/>
            <a:ext cx="12192000" cy="91440"/>
            <a:chOff x="0" y="4480421"/>
            <a:chExt cx="12192000" cy="91440"/>
          </a:xfrm>
        </p:grpSpPr>
        <p:sp>
          <p:nvSpPr>
            <p:cNvPr id="41" name="Rectangle 40"/>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979315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 pictures and desc">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2" name="Picture Placeholder 10"/>
          <p:cNvSpPr>
            <a:spLocks noGrp="1" noChangeAspect="1"/>
          </p:cNvSpPr>
          <p:nvPr>
            <p:ph type="pic" sz="quarter" idx="14"/>
          </p:nvPr>
        </p:nvSpPr>
        <p:spPr>
          <a:xfrm>
            <a:off x="485759" y="1698832"/>
            <a:ext cx="3552841" cy="1957811"/>
          </a:xfrm>
          <a:solidFill>
            <a:schemeClr val="accent4">
              <a:alpha val="30000"/>
            </a:schemeClr>
          </a:solidFill>
        </p:spPr>
        <p:txBody>
          <a:bodyPr vert="horz" lIns="91440" tIns="45720" rIns="91440" bIns="45720" rtlCol="0">
            <a:normAutofit/>
          </a:bodyPr>
          <a:lstStyle>
            <a:lvl1pPr>
              <a:defRPr lang="en-US"/>
            </a:lvl1pPr>
          </a:lstStyle>
          <a:p>
            <a:pPr lvl="0"/>
            <a:endParaRPr lang="en-US"/>
          </a:p>
        </p:txBody>
      </p:sp>
      <p:sp>
        <p:nvSpPr>
          <p:cNvPr id="23" name="Text Placeholder 29"/>
          <p:cNvSpPr>
            <a:spLocks noGrp="1"/>
          </p:cNvSpPr>
          <p:nvPr>
            <p:ph type="body" sz="quarter" idx="26" hasCustomPrompt="1"/>
          </p:nvPr>
        </p:nvSpPr>
        <p:spPr>
          <a:xfrm>
            <a:off x="4038600" y="1699007"/>
            <a:ext cx="1752600" cy="1957636"/>
          </a:xfrm>
          <a:solidFill>
            <a:schemeClr val="accent4"/>
          </a:solidFill>
        </p:spPr>
        <p:txBody>
          <a:bodyPr wrap="square" anchor="t">
            <a:normAutofit/>
          </a:bodyPr>
          <a:lstStyle>
            <a:lvl1pPr marL="0" indent="0" algn="just">
              <a:buNone/>
              <a:defRPr sz="1200">
                <a:solidFill>
                  <a:schemeClr val="bg1"/>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28" name="Picture Placeholder 10"/>
          <p:cNvSpPr>
            <a:spLocks noGrp="1" noChangeAspect="1"/>
          </p:cNvSpPr>
          <p:nvPr>
            <p:ph type="pic" sz="quarter" idx="27"/>
          </p:nvPr>
        </p:nvSpPr>
        <p:spPr>
          <a:xfrm>
            <a:off x="6403960" y="1699007"/>
            <a:ext cx="3552841" cy="1957811"/>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30" name="Text Placeholder 29"/>
          <p:cNvSpPr>
            <a:spLocks noGrp="1"/>
          </p:cNvSpPr>
          <p:nvPr>
            <p:ph type="body" sz="quarter" idx="28" hasCustomPrompt="1"/>
          </p:nvPr>
        </p:nvSpPr>
        <p:spPr>
          <a:xfrm>
            <a:off x="9956801" y="1699007"/>
            <a:ext cx="1752600" cy="1957636"/>
          </a:xfrm>
          <a:solidFill>
            <a:schemeClr val="accent1"/>
          </a:solidFill>
        </p:spPr>
        <p:txBody>
          <a:bodyPr wrap="square" anchor="t">
            <a:normAutofit/>
          </a:bodyPr>
          <a:lstStyle>
            <a:lvl1pPr marL="0" indent="0" algn="just">
              <a:buNone/>
              <a:defRPr sz="1200">
                <a:solidFill>
                  <a:schemeClr val="bg1"/>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31" name="Picture Placeholder 10"/>
          <p:cNvSpPr>
            <a:spLocks noGrp="1" noChangeAspect="1"/>
          </p:cNvSpPr>
          <p:nvPr>
            <p:ph type="pic" sz="quarter" idx="29"/>
          </p:nvPr>
        </p:nvSpPr>
        <p:spPr>
          <a:xfrm>
            <a:off x="2238359" y="3981044"/>
            <a:ext cx="3552841" cy="1957811"/>
          </a:xfrm>
          <a:solidFill>
            <a:schemeClr val="accent3">
              <a:alpha val="30000"/>
            </a:schemeClr>
          </a:solidFill>
        </p:spPr>
        <p:txBody>
          <a:bodyPr vert="horz" lIns="91440" tIns="45720" rIns="91440" bIns="45720" rtlCol="0">
            <a:normAutofit/>
          </a:bodyPr>
          <a:lstStyle>
            <a:lvl1pPr>
              <a:defRPr lang="en-US"/>
            </a:lvl1pPr>
          </a:lstStyle>
          <a:p>
            <a:pPr lvl="0"/>
            <a:endParaRPr lang="en-US"/>
          </a:p>
        </p:txBody>
      </p:sp>
      <p:sp>
        <p:nvSpPr>
          <p:cNvPr id="33" name="Text Placeholder 29"/>
          <p:cNvSpPr>
            <a:spLocks noGrp="1"/>
          </p:cNvSpPr>
          <p:nvPr>
            <p:ph type="body" sz="quarter" idx="30" hasCustomPrompt="1"/>
          </p:nvPr>
        </p:nvSpPr>
        <p:spPr>
          <a:xfrm>
            <a:off x="485759" y="3981219"/>
            <a:ext cx="1752600" cy="1957636"/>
          </a:xfrm>
          <a:solidFill>
            <a:schemeClr val="accent3"/>
          </a:solidFill>
        </p:spPr>
        <p:txBody>
          <a:bodyPr wrap="square" anchor="t">
            <a:normAutofit/>
          </a:bodyPr>
          <a:lstStyle>
            <a:lvl1pPr marL="0" indent="0" algn="just">
              <a:buNone/>
              <a:defRPr sz="1200">
                <a:solidFill>
                  <a:schemeClr val="bg1"/>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39" name="Picture Placeholder 10"/>
          <p:cNvSpPr>
            <a:spLocks noGrp="1" noChangeAspect="1"/>
          </p:cNvSpPr>
          <p:nvPr>
            <p:ph type="pic" sz="quarter" idx="31"/>
          </p:nvPr>
        </p:nvSpPr>
        <p:spPr>
          <a:xfrm>
            <a:off x="8153400" y="3980869"/>
            <a:ext cx="3552841" cy="1957811"/>
          </a:xfrm>
          <a:solidFill>
            <a:schemeClr val="accent5">
              <a:alpha val="30000"/>
            </a:schemeClr>
          </a:solidFill>
        </p:spPr>
        <p:txBody>
          <a:bodyPr vert="horz" lIns="91440" tIns="45720" rIns="91440" bIns="45720" rtlCol="0">
            <a:normAutofit/>
          </a:bodyPr>
          <a:lstStyle>
            <a:lvl1pPr>
              <a:defRPr lang="en-US"/>
            </a:lvl1pPr>
          </a:lstStyle>
          <a:p>
            <a:pPr lvl="0"/>
            <a:endParaRPr lang="en-US"/>
          </a:p>
        </p:txBody>
      </p:sp>
      <p:sp>
        <p:nvSpPr>
          <p:cNvPr id="40" name="Text Placeholder 29"/>
          <p:cNvSpPr>
            <a:spLocks noGrp="1"/>
          </p:cNvSpPr>
          <p:nvPr>
            <p:ph type="body" sz="quarter" idx="32" hasCustomPrompt="1"/>
          </p:nvPr>
        </p:nvSpPr>
        <p:spPr>
          <a:xfrm>
            <a:off x="6400800" y="3981044"/>
            <a:ext cx="1752600" cy="1957636"/>
          </a:xfrm>
          <a:solidFill>
            <a:schemeClr val="accent5"/>
          </a:solidFill>
        </p:spPr>
        <p:txBody>
          <a:bodyPr wrap="square" anchor="t">
            <a:normAutofit/>
          </a:bodyPr>
          <a:lstStyle>
            <a:lvl1pPr marL="0" indent="0" algn="just">
              <a:buNone/>
              <a:defRPr sz="1200">
                <a:solidFill>
                  <a:schemeClr val="bg1"/>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grpSp>
        <p:nvGrpSpPr>
          <p:cNvPr id="41" name="Group 40"/>
          <p:cNvGrpSpPr/>
          <p:nvPr userDrawn="1"/>
        </p:nvGrpSpPr>
        <p:grpSpPr>
          <a:xfrm>
            <a:off x="0" y="6766560"/>
            <a:ext cx="12192000" cy="91440"/>
            <a:chOff x="0" y="4480421"/>
            <a:chExt cx="12192000" cy="91440"/>
          </a:xfrm>
        </p:grpSpPr>
        <p:sp>
          <p:nvSpPr>
            <p:cNvPr id="42" name="Rectangle 41"/>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021309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 picture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2" name="Picture Placeholder 10"/>
          <p:cNvSpPr>
            <a:spLocks noGrp="1" noChangeAspect="1"/>
          </p:cNvSpPr>
          <p:nvPr>
            <p:ph type="pic" sz="quarter" idx="14"/>
          </p:nvPr>
        </p:nvSpPr>
        <p:spPr>
          <a:xfrm>
            <a:off x="485759" y="1698832"/>
            <a:ext cx="3552841" cy="4286018"/>
          </a:xfrm>
          <a:solidFill>
            <a:schemeClr val="accent4">
              <a:alpha val="30000"/>
            </a:schemeClr>
          </a:solidFill>
        </p:spPr>
        <p:txBody>
          <a:bodyPr vert="horz" lIns="91440" tIns="45720" rIns="91440" bIns="45720" rtlCol="0">
            <a:normAutofit/>
          </a:bodyPr>
          <a:lstStyle>
            <a:lvl1pPr>
              <a:defRPr lang="en-US"/>
            </a:lvl1pPr>
          </a:lstStyle>
          <a:p>
            <a:pPr lvl="0"/>
            <a:endParaRPr lang="en-US"/>
          </a:p>
        </p:txBody>
      </p:sp>
      <p:sp>
        <p:nvSpPr>
          <p:cNvPr id="28" name="Picture Placeholder 10"/>
          <p:cNvSpPr>
            <a:spLocks noGrp="1" noChangeAspect="1"/>
          </p:cNvSpPr>
          <p:nvPr>
            <p:ph type="pic" sz="quarter" idx="27"/>
          </p:nvPr>
        </p:nvSpPr>
        <p:spPr>
          <a:xfrm>
            <a:off x="8153399" y="1699007"/>
            <a:ext cx="3552841" cy="4286018"/>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31" name="Picture Placeholder 10"/>
          <p:cNvSpPr>
            <a:spLocks noGrp="1" noChangeAspect="1"/>
          </p:cNvSpPr>
          <p:nvPr>
            <p:ph type="pic" sz="quarter" idx="29"/>
          </p:nvPr>
        </p:nvSpPr>
        <p:spPr>
          <a:xfrm>
            <a:off x="4319579" y="1698831"/>
            <a:ext cx="3552841" cy="1957811"/>
          </a:xfrm>
          <a:solidFill>
            <a:schemeClr val="accent3">
              <a:alpha val="30000"/>
            </a:schemeClr>
          </a:solidFill>
        </p:spPr>
        <p:txBody>
          <a:bodyPr vert="horz" lIns="91440" tIns="45720" rIns="91440" bIns="45720" rtlCol="0">
            <a:normAutofit/>
          </a:bodyPr>
          <a:lstStyle>
            <a:lvl1pPr>
              <a:defRPr lang="en-US"/>
            </a:lvl1pPr>
          </a:lstStyle>
          <a:p>
            <a:pPr lvl="0"/>
            <a:endParaRPr lang="en-US"/>
          </a:p>
        </p:txBody>
      </p:sp>
      <p:sp>
        <p:nvSpPr>
          <p:cNvPr id="39" name="Picture Placeholder 10"/>
          <p:cNvSpPr>
            <a:spLocks noGrp="1" noChangeAspect="1"/>
          </p:cNvSpPr>
          <p:nvPr>
            <p:ph type="pic" sz="quarter" idx="31"/>
          </p:nvPr>
        </p:nvSpPr>
        <p:spPr>
          <a:xfrm>
            <a:off x="4319579" y="4027214"/>
            <a:ext cx="3552841" cy="1957811"/>
          </a:xfrm>
          <a:solidFill>
            <a:schemeClr val="accent5">
              <a:alpha val="30000"/>
            </a:schemeClr>
          </a:solidFill>
        </p:spPr>
        <p:txBody>
          <a:bodyPr vert="horz" lIns="91440" tIns="45720" rIns="91440" bIns="45720" rtlCol="0">
            <a:normAutofit/>
          </a:bodyPr>
          <a:lstStyle>
            <a:lvl1pPr>
              <a:defRPr lang="en-US"/>
            </a:lvl1pPr>
          </a:lstStyle>
          <a:p>
            <a:pPr lvl="0"/>
            <a:endParaRPr lang="en-US"/>
          </a:p>
        </p:txBody>
      </p:sp>
      <p:grpSp>
        <p:nvGrpSpPr>
          <p:cNvPr id="24" name="Group 23"/>
          <p:cNvGrpSpPr/>
          <p:nvPr userDrawn="1"/>
        </p:nvGrpSpPr>
        <p:grpSpPr>
          <a:xfrm>
            <a:off x="0" y="6766560"/>
            <a:ext cx="12192000" cy="91440"/>
            <a:chOff x="0" y="4480421"/>
            <a:chExt cx="12192000" cy="91440"/>
          </a:xfrm>
        </p:grpSpPr>
        <p:sp>
          <p:nvSpPr>
            <p:cNvPr id="25" name="Rectangle 2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55869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pic>
        <p:nvPicPr>
          <p:cNvPr id="21" name="Picture 20"/>
          <p:cNvPicPr preferRelativeResize="0">
            <a:picLocks/>
          </p:cNvPicPr>
          <p:nvPr userDrawn="1"/>
        </p:nvPicPr>
        <p:blipFill rotWithShape="1">
          <a:blip r:embed="rId2">
            <a:extLst>
              <a:ext uri="{28A0092B-C50C-407E-A947-70E740481C1C}">
                <a14:useLocalDpi xmlns:a14="http://schemas.microsoft.com/office/drawing/2010/main" val="0"/>
              </a:ext>
            </a:extLst>
          </a:blip>
          <a:srcRect b="58148"/>
          <a:stretch/>
        </p:blipFill>
        <p:spPr>
          <a:xfrm>
            <a:off x="1" y="-2"/>
            <a:ext cx="12192000" cy="2907792"/>
          </a:xfrm>
          <a:prstGeom prst="rect">
            <a:avLst/>
          </a:prstGeom>
        </p:spPr>
      </p:pic>
      <p:sp>
        <p:nvSpPr>
          <p:cNvPr id="9" name="Rectangle 8"/>
          <p:cNvSpPr/>
          <p:nvPr userDrawn="1"/>
        </p:nvSpPr>
        <p:spPr>
          <a:xfrm>
            <a:off x="2" y="-1"/>
            <a:ext cx="12191998" cy="290852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1" name="Picture Placeholder 10"/>
          <p:cNvSpPr>
            <a:spLocks noGrp="1"/>
          </p:cNvSpPr>
          <p:nvPr>
            <p:ph type="pic" sz="quarter" idx="13"/>
          </p:nvPr>
        </p:nvSpPr>
        <p:spPr>
          <a:xfrm>
            <a:off x="0" y="3091408"/>
            <a:ext cx="2295144" cy="1728216"/>
          </a:xfrm>
        </p:spPr>
        <p:txBody>
          <a:bodyPr/>
          <a:lstStyle/>
          <a:p>
            <a:endParaRPr lang="en-US"/>
          </a:p>
        </p:txBody>
      </p:sp>
      <p:sp>
        <p:nvSpPr>
          <p:cNvPr id="12" name="Picture Placeholder 10"/>
          <p:cNvSpPr>
            <a:spLocks noGrp="1"/>
          </p:cNvSpPr>
          <p:nvPr>
            <p:ph type="pic" sz="quarter" idx="14"/>
          </p:nvPr>
        </p:nvSpPr>
        <p:spPr>
          <a:xfrm>
            <a:off x="2474214" y="3091408"/>
            <a:ext cx="2295144" cy="1728216"/>
          </a:xfrm>
        </p:spPr>
        <p:txBody>
          <a:bodyPr/>
          <a:lstStyle/>
          <a:p>
            <a:endParaRPr lang="en-US"/>
          </a:p>
        </p:txBody>
      </p:sp>
      <p:sp>
        <p:nvSpPr>
          <p:cNvPr id="13" name="Picture Placeholder 10"/>
          <p:cNvSpPr>
            <a:spLocks noGrp="1"/>
          </p:cNvSpPr>
          <p:nvPr>
            <p:ph type="pic" sz="quarter" idx="15"/>
          </p:nvPr>
        </p:nvSpPr>
        <p:spPr>
          <a:xfrm>
            <a:off x="4948428" y="3091408"/>
            <a:ext cx="2295144" cy="1728216"/>
          </a:xfrm>
        </p:spPr>
        <p:txBody>
          <a:bodyPr/>
          <a:lstStyle/>
          <a:p>
            <a:endParaRPr lang="en-US"/>
          </a:p>
        </p:txBody>
      </p:sp>
      <p:sp>
        <p:nvSpPr>
          <p:cNvPr id="14" name="Picture Placeholder 10"/>
          <p:cNvSpPr>
            <a:spLocks noGrp="1"/>
          </p:cNvSpPr>
          <p:nvPr>
            <p:ph type="pic" sz="quarter" idx="16"/>
          </p:nvPr>
        </p:nvSpPr>
        <p:spPr>
          <a:xfrm>
            <a:off x="7422642" y="3091408"/>
            <a:ext cx="2295144" cy="1728216"/>
          </a:xfrm>
        </p:spPr>
        <p:txBody>
          <a:bodyPr/>
          <a:lstStyle/>
          <a:p>
            <a:endParaRPr lang="en-US"/>
          </a:p>
        </p:txBody>
      </p:sp>
      <p:sp>
        <p:nvSpPr>
          <p:cNvPr id="15" name="Picture Placeholder 10"/>
          <p:cNvSpPr>
            <a:spLocks noGrp="1"/>
          </p:cNvSpPr>
          <p:nvPr>
            <p:ph type="pic" sz="quarter" idx="17"/>
          </p:nvPr>
        </p:nvSpPr>
        <p:spPr>
          <a:xfrm>
            <a:off x="9896856" y="3091408"/>
            <a:ext cx="2295144" cy="1728216"/>
          </a:xfrm>
        </p:spPr>
        <p:txBody>
          <a:bodyPr/>
          <a:lstStyle/>
          <a:p>
            <a:endParaRPr lang="en-US"/>
          </a:p>
        </p:txBody>
      </p:sp>
      <p:sp>
        <p:nvSpPr>
          <p:cNvPr id="8" name="Rectangle 7"/>
          <p:cNvSpPr/>
          <p:nvPr userDrawn="1"/>
        </p:nvSpPr>
        <p:spPr>
          <a:xfrm>
            <a:off x="2" y="6357040"/>
            <a:ext cx="12191998" cy="500960"/>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4" name="Date Placeholder 3"/>
          <p:cNvSpPr>
            <a:spLocks noGrp="1"/>
          </p:cNvSpPr>
          <p:nvPr>
            <p:ph type="dt" sz="half" idx="10"/>
          </p:nvPr>
        </p:nvSpPr>
        <p:spPr>
          <a:xfrm>
            <a:off x="838200" y="6424268"/>
            <a:ext cx="2743200" cy="365125"/>
          </a:xfrm>
        </p:spPr>
        <p:txBody>
          <a:bodyPr/>
          <a:lstStyle>
            <a:lvl1pPr>
              <a:defRPr>
                <a:solidFill>
                  <a:srgbClr val="8C9CA6"/>
                </a:solidFill>
              </a:defRPr>
            </a:lvl1pPr>
          </a:lstStyle>
          <a:p>
            <a:r>
              <a:rPr lang="en-US"/>
              <a:t>your date here</a:t>
            </a:r>
          </a:p>
        </p:txBody>
      </p:sp>
      <p:sp>
        <p:nvSpPr>
          <p:cNvPr id="5" name="Footer Placeholder 4"/>
          <p:cNvSpPr>
            <a:spLocks noGrp="1"/>
          </p:cNvSpPr>
          <p:nvPr>
            <p:ph type="ftr" sz="quarter" idx="11"/>
          </p:nvPr>
        </p:nvSpPr>
        <p:spPr>
          <a:xfrm>
            <a:off x="4038600" y="6424268"/>
            <a:ext cx="4114800" cy="365125"/>
          </a:xfrm>
        </p:spPr>
        <p:txBody>
          <a:bodyPr/>
          <a:lstStyle>
            <a:lvl1pPr>
              <a:defRPr>
                <a:solidFill>
                  <a:srgbClr val="8C9CA6"/>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610600" y="6424268"/>
            <a:ext cx="2743200" cy="365125"/>
          </a:xfrm>
        </p:spPr>
        <p:txBody>
          <a:bodyPr/>
          <a:lstStyle>
            <a:lvl1pPr>
              <a:defRPr>
                <a:solidFill>
                  <a:srgbClr val="8C9CA6"/>
                </a:solidFill>
              </a:defRPr>
            </a:lvl1pPr>
          </a:lstStyle>
          <a:p>
            <a:fld id="{6E18DBF4-37B7-4C4F-9728-A1C100B177EE}" type="slidenum">
              <a:rPr lang="en-US" smtClean="0"/>
              <a:pPr/>
              <a:t>‹#›</a:t>
            </a:fld>
            <a:endParaRPr lang="en-US"/>
          </a:p>
        </p:txBody>
      </p:sp>
      <p:grpSp>
        <p:nvGrpSpPr>
          <p:cNvPr id="7" name="Group 6"/>
          <p:cNvGrpSpPr/>
          <p:nvPr userDrawn="1"/>
        </p:nvGrpSpPr>
        <p:grpSpPr>
          <a:xfrm>
            <a:off x="0" y="4819624"/>
            <a:ext cx="12192000" cy="91440"/>
            <a:chOff x="0" y="4617581"/>
            <a:chExt cx="12192000" cy="91440"/>
          </a:xfrm>
        </p:grpSpPr>
        <p:sp>
          <p:nvSpPr>
            <p:cNvPr id="16" name="Rectangle 15"/>
            <p:cNvSpPr/>
            <p:nvPr userDrawn="1"/>
          </p:nvSpPr>
          <p:spPr>
            <a:xfrm>
              <a:off x="0" y="4617581"/>
              <a:ext cx="229514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2474214" y="4617581"/>
              <a:ext cx="2295144" cy="914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4948428" y="4617581"/>
              <a:ext cx="229514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7422642" y="4617581"/>
              <a:ext cx="229514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9896856" y="4617581"/>
              <a:ext cx="229514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Rectangle 33"/>
          <p:cNvSpPr/>
          <p:nvPr userDrawn="1"/>
        </p:nvSpPr>
        <p:spPr>
          <a:xfrm>
            <a:off x="0" y="3091409"/>
            <a:ext cx="2295144" cy="1728216"/>
          </a:xfrm>
          <a:prstGeom prst="rect">
            <a:avLst/>
          </a:prstGeom>
          <a:solidFill>
            <a:srgbClr val="75BEE9">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2474214" y="3091409"/>
            <a:ext cx="2295144" cy="1728216"/>
          </a:xfrm>
          <a:prstGeom prst="rect">
            <a:avLst/>
          </a:prstGeom>
          <a:solidFill>
            <a:srgbClr val="1E708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4948428" y="3091409"/>
            <a:ext cx="2295144" cy="1728216"/>
          </a:xfrm>
          <a:prstGeom prst="rect">
            <a:avLst/>
          </a:prstGeom>
          <a:solidFill>
            <a:srgbClr val="F99D1C">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7422642" y="3091409"/>
            <a:ext cx="2295144" cy="1728216"/>
          </a:xfrm>
          <a:prstGeom prst="rect">
            <a:avLst/>
          </a:prstGeom>
          <a:solidFill>
            <a:srgbClr val="8AC74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9896856" y="3091409"/>
            <a:ext cx="2295144" cy="1728216"/>
          </a:xfrm>
          <a:prstGeom prst="rect">
            <a:avLst/>
          </a:prstGeom>
          <a:solidFill>
            <a:srgbClr val="8B4E9E">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85064"/>
            <a:ext cx="9144000" cy="1561058"/>
          </a:xfrm>
        </p:spPr>
        <p:txBody>
          <a:bodyPr anchor="b"/>
          <a:lstStyle>
            <a:lvl1pPr algn="r">
              <a:defRPr sz="6000" b="1">
                <a:solidFill>
                  <a:schemeClr val="bg1"/>
                </a:solidFill>
              </a:defRPr>
            </a:lvl1pPr>
          </a:lstStyle>
          <a:p>
            <a:r>
              <a:rPr lang="en-US"/>
              <a:t>Click to edit Master title style</a:t>
            </a:r>
          </a:p>
        </p:txBody>
      </p:sp>
      <p:sp>
        <p:nvSpPr>
          <p:cNvPr id="3" name="Subtitle 2"/>
          <p:cNvSpPr>
            <a:spLocks noGrp="1"/>
          </p:cNvSpPr>
          <p:nvPr>
            <p:ph type="subTitle" idx="1"/>
          </p:nvPr>
        </p:nvSpPr>
        <p:spPr>
          <a:xfrm>
            <a:off x="1524000" y="1647163"/>
            <a:ext cx="9144000" cy="1174065"/>
          </a:xfrm>
        </p:spPr>
        <p:txBody>
          <a:bodyPr/>
          <a:lstStyle>
            <a:lvl1pPr marL="0" indent="0" algn="r">
              <a:buNone/>
              <a:defRPr sz="2400">
                <a:solidFill>
                  <a:srgbClr val="57697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3085388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 picture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2" name="Picture Placeholder 10"/>
          <p:cNvSpPr>
            <a:spLocks noGrp="1" noChangeAspect="1"/>
          </p:cNvSpPr>
          <p:nvPr>
            <p:ph type="pic" sz="quarter" idx="14"/>
          </p:nvPr>
        </p:nvSpPr>
        <p:spPr>
          <a:xfrm>
            <a:off x="485759" y="1860857"/>
            <a:ext cx="3552841" cy="1957811"/>
          </a:xfrm>
          <a:solidFill>
            <a:schemeClr val="accent4">
              <a:alpha val="30000"/>
            </a:schemeClr>
          </a:solidFill>
        </p:spPr>
        <p:txBody>
          <a:bodyPr vert="horz" lIns="91440" tIns="45720" rIns="91440" bIns="45720" rtlCol="0">
            <a:normAutofit/>
          </a:bodyPr>
          <a:lstStyle>
            <a:lvl1pPr>
              <a:defRPr lang="en-US"/>
            </a:lvl1pPr>
          </a:lstStyle>
          <a:p>
            <a:pPr lvl="0"/>
            <a:endParaRPr lang="en-US"/>
          </a:p>
        </p:txBody>
      </p:sp>
      <p:sp>
        <p:nvSpPr>
          <p:cNvPr id="23" name="Text Placeholder 29"/>
          <p:cNvSpPr>
            <a:spLocks noGrp="1"/>
          </p:cNvSpPr>
          <p:nvPr>
            <p:ph type="body" sz="quarter" idx="26" hasCustomPrompt="1"/>
          </p:nvPr>
        </p:nvSpPr>
        <p:spPr>
          <a:xfrm>
            <a:off x="4038600" y="1861032"/>
            <a:ext cx="1752600" cy="1957636"/>
          </a:xfrm>
          <a:solidFill>
            <a:schemeClr val="accent4"/>
          </a:solidFill>
        </p:spPr>
        <p:txBody>
          <a:bodyPr wrap="square" anchor="t">
            <a:normAutofit/>
          </a:bodyPr>
          <a:lstStyle>
            <a:lvl1pPr marL="0" indent="0" algn="just">
              <a:buNone/>
              <a:defRPr sz="1200">
                <a:solidFill>
                  <a:schemeClr val="bg1"/>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28" name="Picture Placeholder 10"/>
          <p:cNvSpPr>
            <a:spLocks noGrp="1" noChangeAspect="1"/>
          </p:cNvSpPr>
          <p:nvPr>
            <p:ph type="pic" sz="quarter" idx="27"/>
          </p:nvPr>
        </p:nvSpPr>
        <p:spPr>
          <a:xfrm>
            <a:off x="6403960" y="1861032"/>
            <a:ext cx="5305441" cy="3915447"/>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31" name="Picture Placeholder 10"/>
          <p:cNvSpPr>
            <a:spLocks noGrp="1" noChangeAspect="1"/>
          </p:cNvSpPr>
          <p:nvPr>
            <p:ph type="pic" sz="quarter" idx="29"/>
          </p:nvPr>
        </p:nvSpPr>
        <p:spPr>
          <a:xfrm>
            <a:off x="2238359" y="3818668"/>
            <a:ext cx="3552841" cy="1957811"/>
          </a:xfrm>
          <a:solidFill>
            <a:schemeClr val="accent3">
              <a:alpha val="30000"/>
            </a:schemeClr>
          </a:solidFill>
        </p:spPr>
        <p:txBody>
          <a:bodyPr vert="horz" lIns="91440" tIns="45720" rIns="91440" bIns="45720" rtlCol="0">
            <a:normAutofit/>
          </a:bodyPr>
          <a:lstStyle>
            <a:lvl1pPr>
              <a:defRPr lang="en-US"/>
            </a:lvl1pPr>
          </a:lstStyle>
          <a:p>
            <a:pPr lvl="0"/>
            <a:endParaRPr lang="en-US"/>
          </a:p>
        </p:txBody>
      </p:sp>
      <p:sp>
        <p:nvSpPr>
          <p:cNvPr id="33" name="Text Placeholder 29"/>
          <p:cNvSpPr>
            <a:spLocks noGrp="1"/>
          </p:cNvSpPr>
          <p:nvPr>
            <p:ph type="body" sz="quarter" idx="30" hasCustomPrompt="1"/>
          </p:nvPr>
        </p:nvSpPr>
        <p:spPr>
          <a:xfrm>
            <a:off x="485759" y="3818843"/>
            <a:ext cx="1752600" cy="1957636"/>
          </a:xfrm>
          <a:solidFill>
            <a:schemeClr val="accent3"/>
          </a:solidFill>
        </p:spPr>
        <p:txBody>
          <a:bodyPr wrap="square" anchor="t">
            <a:normAutofit/>
          </a:bodyPr>
          <a:lstStyle>
            <a:lvl1pPr marL="0" indent="0" algn="just">
              <a:buNone/>
              <a:defRPr sz="1200">
                <a:solidFill>
                  <a:schemeClr val="bg1"/>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grpSp>
        <p:nvGrpSpPr>
          <p:cNvPr id="21" name="Group 20"/>
          <p:cNvGrpSpPr/>
          <p:nvPr userDrawn="1"/>
        </p:nvGrpSpPr>
        <p:grpSpPr>
          <a:xfrm>
            <a:off x="0" y="6766560"/>
            <a:ext cx="12192000" cy="91440"/>
            <a:chOff x="0" y="4480421"/>
            <a:chExt cx="12192000" cy="91440"/>
          </a:xfrm>
        </p:grpSpPr>
        <p:sp>
          <p:nvSpPr>
            <p:cNvPr id="24" name="Rectangle 2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069647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4x2 pictures">
    <p:spTree>
      <p:nvGrpSpPr>
        <p:cNvPr id="1" name=""/>
        <p:cNvGrpSpPr/>
        <p:nvPr/>
      </p:nvGrpSpPr>
      <p:grpSpPr>
        <a:xfrm>
          <a:off x="0" y="0"/>
          <a:ext cx="0" cy="0"/>
          <a:chOff x="0" y="0"/>
          <a:chExt cx="0" cy="0"/>
        </a:xfrm>
      </p:grpSpPr>
      <p:sp>
        <p:nvSpPr>
          <p:cNvPr id="18" name="Picture Placeholder 10"/>
          <p:cNvSpPr>
            <a:spLocks noGrp="1" noChangeAspect="1"/>
          </p:cNvSpPr>
          <p:nvPr>
            <p:ph type="pic" sz="quarter" idx="14"/>
          </p:nvPr>
        </p:nvSpPr>
        <p:spPr>
          <a:xfrm>
            <a:off x="0" y="0"/>
            <a:ext cx="3044952" cy="2202144"/>
          </a:xfrm>
          <a:solidFill>
            <a:schemeClr val="tx1">
              <a:alpha val="30000"/>
            </a:schemeClr>
          </a:solidFill>
        </p:spPr>
        <p:txBody>
          <a:bodyPr vert="horz" lIns="91440" tIns="45720" rIns="91440" bIns="45720" rtlCol="0">
            <a:normAutofit/>
          </a:bodyPr>
          <a:lstStyle>
            <a:lvl1pPr>
              <a:defRPr lang="en-US"/>
            </a:lvl1pPr>
          </a:lstStyle>
          <a:p>
            <a:pPr lvl="0"/>
            <a:endParaRPr lang="en-US"/>
          </a:p>
        </p:txBody>
      </p:sp>
      <p:sp>
        <p:nvSpPr>
          <p:cNvPr id="21" name="Picture Placeholder 10"/>
          <p:cNvSpPr>
            <a:spLocks noGrp="1" noChangeAspect="1"/>
          </p:cNvSpPr>
          <p:nvPr>
            <p:ph type="pic" sz="quarter" idx="15"/>
          </p:nvPr>
        </p:nvSpPr>
        <p:spPr>
          <a:xfrm>
            <a:off x="9134856" y="0"/>
            <a:ext cx="3057144" cy="2202144"/>
          </a:xfrm>
          <a:solidFill>
            <a:schemeClr val="accent3">
              <a:alpha val="30000"/>
            </a:schemeClr>
          </a:solidFill>
        </p:spPr>
        <p:txBody>
          <a:bodyPr vert="horz" lIns="91440" tIns="45720" rIns="91440" bIns="45720" rtlCol="0">
            <a:normAutofit/>
          </a:bodyPr>
          <a:lstStyle>
            <a:lvl1pPr>
              <a:defRPr lang="en-US"/>
            </a:lvl1pPr>
          </a:lstStyle>
          <a:p>
            <a:pPr lvl="0"/>
            <a:endParaRPr lang="en-US"/>
          </a:p>
        </p:txBody>
      </p:sp>
      <p:sp>
        <p:nvSpPr>
          <p:cNvPr id="23" name="Picture Placeholder 10"/>
          <p:cNvSpPr>
            <a:spLocks noGrp="1" noChangeAspect="1"/>
          </p:cNvSpPr>
          <p:nvPr>
            <p:ph type="pic" sz="quarter" idx="16"/>
          </p:nvPr>
        </p:nvSpPr>
        <p:spPr>
          <a:xfrm>
            <a:off x="3044952" y="0"/>
            <a:ext cx="3044952" cy="2202144"/>
          </a:xfrm>
          <a:solidFill>
            <a:schemeClr val="bg2">
              <a:alpha val="30000"/>
            </a:schemeClr>
          </a:solidFill>
        </p:spPr>
        <p:txBody>
          <a:bodyPr vert="horz" lIns="91440" tIns="45720" rIns="91440" bIns="45720" rtlCol="0">
            <a:normAutofit/>
          </a:bodyPr>
          <a:lstStyle>
            <a:lvl1pPr>
              <a:defRPr lang="en-US"/>
            </a:lvl1pPr>
          </a:lstStyle>
          <a:p>
            <a:pPr lvl="0"/>
            <a:endParaRPr lang="en-US"/>
          </a:p>
        </p:txBody>
      </p:sp>
      <p:sp>
        <p:nvSpPr>
          <p:cNvPr id="24" name="Picture Placeholder 10"/>
          <p:cNvSpPr>
            <a:spLocks noGrp="1" noChangeAspect="1"/>
          </p:cNvSpPr>
          <p:nvPr>
            <p:ph type="pic" sz="quarter" idx="17"/>
          </p:nvPr>
        </p:nvSpPr>
        <p:spPr>
          <a:xfrm>
            <a:off x="6089904" y="0"/>
            <a:ext cx="3044952" cy="2202144"/>
          </a:xfrm>
          <a:solidFill>
            <a:schemeClr val="accent1">
              <a:alpha val="30000"/>
            </a:schemeClr>
          </a:solidFill>
        </p:spPr>
        <p:txBody>
          <a:bodyPr vert="horz" lIns="91440" tIns="45720" rIns="91440" bIns="45720" rtlCol="0">
            <a:normAutofit/>
          </a:bodyPr>
          <a:lstStyle>
            <a:lvl1pPr>
              <a:defRPr lang="en-US"/>
            </a:lvl1pPr>
          </a:lstStyle>
          <a:p>
            <a:pPr lvl="0"/>
            <a:endParaRPr lang="en-US"/>
          </a:p>
        </p:txBody>
      </p:sp>
      <p:sp>
        <p:nvSpPr>
          <p:cNvPr id="25" name="Picture Placeholder 10"/>
          <p:cNvSpPr>
            <a:spLocks noGrp="1" noChangeAspect="1"/>
          </p:cNvSpPr>
          <p:nvPr>
            <p:ph type="pic" sz="quarter" idx="18"/>
          </p:nvPr>
        </p:nvSpPr>
        <p:spPr>
          <a:xfrm>
            <a:off x="0" y="2202144"/>
            <a:ext cx="3044952" cy="2202144"/>
          </a:xfrm>
          <a:solidFill>
            <a:schemeClr val="accent4">
              <a:alpha val="30000"/>
            </a:schemeClr>
          </a:solidFill>
        </p:spPr>
        <p:txBody>
          <a:bodyPr vert="horz" lIns="91440" tIns="45720" rIns="91440" bIns="45720" rtlCol="0">
            <a:normAutofit/>
          </a:bodyPr>
          <a:lstStyle>
            <a:lvl1pPr>
              <a:defRPr lang="en-US"/>
            </a:lvl1pPr>
          </a:lstStyle>
          <a:p>
            <a:pPr lvl="0"/>
            <a:endParaRPr lang="en-US"/>
          </a:p>
        </p:txBody>
      </p:sp>
      <p:sp>
        <p:nvSpPr>
          <p:cNvPr id="26" name="Picture Placeholder 10"/>
          <p:cNvSpPr>
            <a:spLocks noGrp="1" noChangeAspect="1"/>
          </p:cNvSpPr>
          <p:nvPr>
            <p:ph type="pic" sz="quarter" idx="19"/>
          </p:nvPr>
        </p:nvSpPr>
        <p:spPr>
          <a:xfrm>
            <a:off x="9134856" y="2202144"/>
            <a:ext cx="3057144" cy="2202144"/>
          </a:xfrm>
          <a:solidFill>
            <a:schemeClr val="tx1">
              <a:alpha val="30000"/>
            </a:schemeClr>
          </a:solidFill>
        </p:spPr>
        <p:txBody>
          <a:bodyPr vert="horz" lIns="91440" tIns="45720" rIns="91440" bIns="45720" rtlCol="0">
            <a:normAutofit/>
          </a:bodyPr>
          <a:lstStyle>
            <a:lvl1pPr>
              <a:defRPr lang="en-US"/>
            </a:lvl1pPr>
          </a:lstStyle>
          <a:p>
            <a:pPr lvl="0"/>
            <a:endParaRPr lang="en-US"/>
          </a:p>
        </p:txBody>
      </p:sp>
      <p:sp>
        <p:nvSpPr>
          <p:cNvPr id="27" name="Picture Placeholder 10"/>
          <p:cNvSpPr>
            <a:spLocks noGrp="1" noChangeAspect="1"/>
          </p:cNvSpPr>
          <p:nvPr>
            <p:ph type="pic" sz="quarter" idx="20"/>
          </p:nvPr>
        </p:nvSpPr>
        <p:spPr>
          <a:xfrm>
            <a:off x="3044952" y="2202144"/>
            <a:ext cx="3044952" cy="2202144"/>
          </a:xfrm>
          <a:solidFill>
            <a:schemeClr val="accent5">
              <a:alpha val="30000"/>
            </a:schemeClr>
          </a:solidFill>
        </p:spPr>
        <p:txBody>
          <a:bodyPr vert="horz" lIns="91440" tIns="45720" rIns="91440" bIns="45720" rtlCol="0">
            <a:normAutofit/>
          </a:bodyPr>
          <a:lstStyle>
            <a:lvl1pPr>
              <a:defRPr lang="en-US"/>
            </a:lvl1pPr>
          </a:lstStyle>
          <a:p>
            <a:pPr lvl="0"/>
            <a:endParaRPr lang="en-US"/>
          </a:p>
        </p:txBody>
      </p:sp>
      <p:sp>
        <p:nvSpPr>
          <p:cNvPr id="29" name="Picture Placeholder 10"/>
          <p:cNvSpPr>
            <a:spLocks noGrp="1" noChangeAspect="1"/>
          </p:cNvSpPr>
          <p:nvPr>
            <p:ph type="pic" sz="quarter" idx="21"/>
          </p:nvPr>
        </p:nvSpPr>
        <p:spPr>
          <a:xfrm>
            <a:off x="6089904" y="2202144"/>
            <a:ext cx="3044952" cy="2202144"/>
          </a:xfrm>
          <a:solidFill>
            <a:schemeClr val="accent6">
              <a:alpha val="30000"/>
            </a:schemeClr>
          </a:solidFill>
        </p:spPr>
        <p:txBody>
          <a:bodyPr vert="horz" lIns="91440" tIns="45720" rIns="91440" bIns="45720" rtlCol="0">
            <a:normAutofit/>
          </a:bodyPr>
          <a:lstStyle>
            <a:lvl1pPr>
              <a:defRPr lang="en-US"/>
            </a:lvl1pPr>
          </a:lstStyle>
          <a:p>
            <a:pPr lvl="0"/>
            <a:endParaRPr lang="en-US"/>
          </a:p>
        </p:txBody>
      </p:sp>
      <p:sp>
        <p:nvSpPr>
          <p:cNvPr id="33" name="Rectangle 32"/>
          <p:cNvSpPr/>
          <p:nvPr userDrawn="1"/>
        </p:nvSpPr>
        <p:spPr>
          <a:xfrm>
            <a:off x="2" y="5676694"/>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4" name="Title 1"/>
          <p:cNvSpPr>
            <a:spLocks noGrp="1"/>
          </p:cNvSpPr>
          <p:nvPr>
            <p:ph type="title"/>
          </p:nvPr>
        </p:nvSpPr>
        <p:spPr>
          <a:xfrm>
            <a:off x="838200" y="5930797"/>
            <a:ext cx="10515600" cy="673100"/>
          </a:xfrm>
        </p:spPr>
        <p:txBody>
          <a:bodyPr/>
          <a:lstStyle>
            <a:lvl1pPr>
              <a:defRPr>
                <a:solidFill>
                  <a:schemeClr val="bg1"/>
                </a:solidFill>
              </a:defRPr>
            </a:lvl1pPr>
          </a:lstStyle>
          <a:p>
            <a:r>
              <a:rPr lang="en-US"/>
              <a:t>Click to edit Master title style</a:t>
            </a:r>
          </a:p>
        </p:txBody>
      </p:sp>
      <p:sp>
        <p:nvSpPr>
          <p:cNvPr id="35" name="Text Placeholder 29"/>
          <p:cNvSpPr>
            <a:spLocks noGrp="1"/>
          </p:cNvSpPr>
          <p:nvPr>
            <p:ph type="body" sz="quarter" idx="42" hasCustomPrompt="1"/>
          </p:nvPr>
        </p:nvSpPr>
        <p:spPr>
          <a:xfrm>
            <a:off x="909471" y="4652862"/>
            <a:ext cx="10373058" cy="773698"/>
          </a:xfrm>
          <a:noFill/>
        </p:spPr>
        <p:txBody>
          <a:bodyPr anchor="ctr">
            <a:normAutofit/>
          </a:bodyPr>
          <a:lstStyle>
            <a:lvl1pPr marL="0" indent="0" algn="ctr">
              <a:buNone/>
              <a:defRPr sz="2000">
                <a:solidFill>
                  <a:schemeClr val="tx2"/>
                </a:solidFill>
              </a:defRPr>
            </a:lvl1pPr>
          </a:lstStyle>
          <a:p>
            <a:pPr lvl="0"/>
            <a:r>
              <a:rPr lang="en-US"/>
              <a:t>Short description text here</a:t>
            </a:r>
          </a:p>
        </p:txBody>
      </p:sp>
    </p:spTree>
    <p:extLst>
      <p:ext uri="{BB962C8B-B14F-4D97-AF65-F5344CB8AC3E}">
        <p14:creationId xmlns:p14="http://schemas.microsoft.com/office/powerpoint/2010/main" val="11394428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 pictures and desc #2">
    <p:spTree>
      <p:nvGrpSpPr>
        <p:cNvPr id="1" name=""/>
        <p:cNvGrpSpPr/>
        <p:nvPr/>
      </p:nvGrpSpPr>
      <p:grpSpPr>
        <a:xfrm>
          <a:off x="0" y="0"/>
          <a:ext cx="0" cy="0"/>
          <a:chOff x="0" y="0"/>
          <a:chExt cx="0" cy="0"/>
        </a:xfrm>
      </p:grpSpPr>
      <p:sp>
        <p:nvSpPr>
          <p:cNvPr id="18" name="Picture Placeholder 10"/>
          <p:cNvSpPr>
            <a:spLocks noGrp="1" noChangeAspect="1"/>
          </p:cNvSpPr>
          <p:nvPr>
            <p:ph type="pic" sz="quarter" idx="14"/>
          </p:nvPr>
        </p:nvSpPr>
        <p:spPr>
          <a:xfrm>
            <a:off x="0" y="0"/>
            <a:ext cx="3044952" cy="2202144"/>
          </a:xfrm>
          <a:solidFill>
            <a:schemeClr val="accent4">
              <a:alpha val="30000"/>
            </a:schemeClr>
          </a:solidFill>
        </p:spPr>
        <p:txBody>
          <a:bodyPr vert="horz" lIns="91440" tIns="45720" rIns="91440" bIns="45720" rtlCol="0">
            <a:normAutofit/>
          </a:bodyPr>
          <a:lstStyle>
            <a:lvl1pPr>
              <a:defRPr lang="en-US"/>
            </a:lvl1pPr>
          </a:lstStyle>
          <a:p>
            <a:pPr lvl="0"/>
            <a:endParaRPr lang="en-US"/>
          </a:p>
        </p:txBody>
      </p:sp>
      <p:sp>
        <p:nvSpPr>
          <p:cNvPr id="24" name="Picture Placeholder 10"/>
          <p:cNvSpPr>
            <a:spLocks noGrp="1" noChangeAspect="1"/>
          </p:cNvSpPr>
          <p:nvPr>
            <p:ph type="pic" sz="quarter" idx="17"/>
          </p:nvPr>
        </p:nvSpPr>
        <p:spPr>
          <a:xfrm>
            <a:off x="6089904" y="0"/>
            <a:ext cx="3044952" cy="2202144"/>
          </a:xfrm>
          <a:solidFill>
            <a:schemeClr val="accent1">
              <a:alpha val="30000"/>
            </a:schemeClr>
          </a:solidFill>
        </p:spPr>
        <p:txBody>
          <a:bodyPr vert="horz" lIns="91440" tIns="45720" rIns="91440" bIns="45720" rtlCol="0">
            <a:normAutofit/>
          </a:bodyPr>
          <a:lstStyle>
            <a:lvl1pPr>
              <a:defRPr lang="en-US"/>
            </a:lvl1pPr>
          </a:lstStyle>
          <a:p>
            <a:pPr lvl="0"/>
            <a:endParaRPr lang="en-US"/>
          </a:p>
        </p:txBody>
      </p:sp>
      <p:sp>
        <p:nvSpPr>
          <p:cNvPr id="26" name="Picture Placeholder 10"/>
          <p:cNvSpPr>
            <a:spLocks noGrp="1" noChangeAspect="1"/>
          </p:cNvSpPr>
          <p:nvPr>
            <p:ph type="pic" sz="quarter" idx="19"/>
          </p:nvPr>
        </p:nvSpPr>
        <p:spPr>
          <a:xfrm>
            <a:off x="9134856" y="2202144"/>
            <a:ext cx="3057144" cy="2202144"/>
          </a:xfrm>
          <a:solidFill>
            <a:schemeClr val="accent3">
              <a:alpha val="30000"/>
            </a:schemeClr>
          </a:solidFill>
        </p:spPr>
        <p:txBody>
          <a:bodyPr vert="horz" lIns="91440" tIns="45720" rIns="91440" bIns="45720" rtlCol="0">
            <a:normAutofit/>
          </a:bodyPr>
          <a:lstStyle>
            <a:lvl1pPr>
              <a:defRPr lang="en-US"/>
            </a:lvl1pPr>
          </a:lstStyle>
          <a:p>
            <a:pPr lvl="0"/>
            <a:endParaRPr lang="en-US"/>
          </a:p>
        </p:txBody>
      </p:sp>
      <p:sp>
        <p:nvSpPr>
          <p:cNvPr id="27" name="Picture Placeholder 10"/>
          <p:cNvSpPr>
            <a:spLocks noGrp="1" noChangeAspect="1"/>
          </p:cNvSpPr>
          <p:nvPr>
            <p:ph type="pic" sz="quarter" idx="20"/>
          </p:nvPr>
        </p:nvSpPr>
        <p:spPr>
          <a:xfrm>
            <a:off x="3044952" y="2202144"/>
            <a:ext cx="3044952" cy="2202144"/>
          </a:xfrm>
          <a:solidFill>
            <a:schemeClr val="tx2">
              <a:alpha val="30000"/>
            </a:schemeClr>
          </a:solidFill>
        </p:spPr>
        <p:txBody>
          <a:bodyPr vert="horz" lIns="91440" tIns="45720" rIns="91440" bIns="45720" rtlCol="0">
            <a:normAutofit/>
          </a:bodyPr>
          <a:lstStyle>
            <a:lvl1pPr>
              <a:defRPr lang="en-US"/>
            </a:lvl1pPr>
          </a:lstStyle>
          <a:p>
            <a:pPr lvl="0"/>
            <a:endParaRPr lang="en-US"/>
          </a:p>
        </p:txBody>
      </p:sp>
      <p:sp>
        <p:nvSpPr>
          <p:cNvPr id="28" name="Text Placeholder 29"/>
          <p:cNvSpPr>
            <a:spLocks noGrp="1"/>
          </p:cNvSpPr>
          <p:nvPr>
            <p:ph type="body" sz="quarter" idx="26" hasCustomPrompt="1"/>
          </p:nvPr>
        </p:nvSpPr>
        <p:spPr>
          <a:xfrm>
            <a:off x="3044952" y="0"/>
            <a:ext cx="3044952" cy="2203704"/>
          </a:xfrm>
          <a:solidFill>
            <a:schemeClr val="accent4"/>
          </a:solidFill>
        </p:spPr>
        <p:txBody>
          <a:bodyPr wrap="square" anchor="ctr">
            <a:normAutofit/>
          </a:bodyPr>
          <a:lstStyle>
            <a:lvl1pPr marL="0" indent="0" algn="just">
              <a:buNone/>
              <a:defRPr sz="1600">
                <a:solidFill>
                  <a:schemeClr val="bg1"/>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31" name="Text Placeholder 29"/>
          <p:cNvSpPr>
            <a:spLocks noGrp="1"/>
          </p:cNvSpPr>
          <p:nvPr>
            <p:ph type="body" sz="quarter" idx="27" hasCustomPrompt="1"/>
          </p:nvPr>
        </p:nvSpPr>
        <p:spPr>
          <a:xfrm>
            <a:off x="0" y="2202144"/>
            <a:ext cx="3044952" cy="2203704"/>
          </a:xfrm>
          <a:solidFill>
            <a:schemeClr val="tx2"/>
          </a:solidFill>
        </p:spPr>
        <p:txBody>
          <a:bodyPr wrap="square" anchor="ctr">
            <a:normAutofit/>
          </a:bodyPr>
          <a:lstStyle>
            <a:lvl1pPr marL="0" indent="0" algn="just">
              <a:buNone/>
              <a:defRPr sz="1600">
                <a:solidFill>
                  <a:schemeClr val="bg1"/>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33" name="Text Placeholder 29"/>
          <p:cNvSpPr>
            <a:spLocks noGrp="1"/>
          </p:cNvSpPr>
          <p:nvPr>
            <p:ph type="body" sz="quarter" idx="28" hasCustomPrompt="1"/>
          </p:nvPr>
        </p:nvSpPr>
        <p:spPr>
          <a:xfrm>
            <a:off x="6089904" y="2202144"/>
            <a:ext cx="3044952" cy="2203704"/>
          </a:xfrm>
          <a:solidFill>
            <a:schemeClr val="accent3"/>
          </a:solidFill>
        </p:spPr>
        <p:txBody>
          <a:bodyPr wrap="square" anchor="ctr">
            <a:normAutofit/>
          </a:bodyPr>
          <a:lstStyle>
            <a:lvl1pPr marL="0" indent="0" algn="just">
              <a:buNone/>
              <a:defRPr sz="1600">
                <a:solidFill>
                  <a:schemeClr val="bg1"/>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35" name="Text Placeholder 29"/>
          <p:cNvSpPr>
            <a:spLocks noGrp="1"/>
          </p:cNvSpPr>
          <p:nvPr>
            <p:ph type="body" sz="quarter" idx="29" hasCustomPrompt="1"/>
          </p:nvPr>
        </p:nvSpPr>
        <p:spPr>
          <a:xfrm>
            <a:off x="9137904" y="0"/>
            <a:ext cx="3054096" cy="2203704"/>
          </a:xfrm>
          <a:solidFill>
            <a:schemeClr val="accent1"/>
          </a:solidFill>
        </p:spPr>
        <p:txBody>
          <a:bodyPr wrap="square" anchor="ctr">
            <a:normAutofit/>
          </a:bodyPr>
          <a:lstStyle>
            <a:lvl1pPr marL="0" indent="0" algn="just">
              <a:buNone/>
              <a:defRPr sz="1600">
                <a:solidFill>
                  <a:schemeClr val="bg1"/>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36" name="Rectangle 35"/>
          <p:cNvSpPr/>
          <p:nvPr userDrawn="1"/>
        </p:nvSpPr>
        <p:spPr>
          <a:xfrm>
            <a:off x="2" y="5676694"/>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7" name="Title 1"/>
          <p:cNvSpPr>
            <a:spLocks noGrp="1"/>
          </p:cNvSpPr>
          <p:nvPr>
            <p:ph type="title"/>
          </p:nvPr>
        </p:nvSpPr>
        <p:spPr>
          <a:xfrm>
            <a:off x="838200" y="5930797"/>
            <a:ext cx="10515600" cy="673100"/>
          </a:xfrm>
        </p:spPr>
        <p:txBody>
          <a:bodyPr/>
          <a:lstStyle>
            <a:lvl1pPr>
              <a:defRPr>
                <a:solidFill>
                  <a:schemeClr val="bg1"/>
                </a:solidFill>
              </a:defRPr>
            </a:lvl1pPr>
          </a:lstStyle>
          <a:p>
            <a:r>
              <a:rPr lang="en-US"/>
              <a:t>Click to edit Master title style</a:t>
            </a:r>
          </a:p>
        </p:txBody>
      </p:sp>
      <p:sp>
        <p:nvSpPr>
          <p:cNvPr id="38" name="Text Placeholder 29"/>
          <p:cNvSpPr>
            <a:spLocks noGrp="1"/>
          </p:cNvSpPr>
          <p:nvPr>
            <p:ph type="body" sz="quarter" idx="42" hasCustomPrompt="1"/>
          </p:nvPr>
        </p:nvSpPr>
        <p:spPr>
          <a:xfrm>
            <a:off x="909471" y="4652862"/>
            <a:ext cx="10373058" cy="773698"/>
          </a:xfrm>
          <a:noFill/>
        </p:spPr>
        <p:txBody>
          <a:bodyPr anchor="ctr">
            <a:normAutofit/>
          </a:bodyPr>
          <a:lstStyle>
            <a:lvl1pPr marL="0" indent="0" algn="ctr">
              <a:buNone/>
              <a:defRPr sz="2000">
                <a:solidFill>
                  <a:schemeClr val="tx2"/>
                </a:solidFill>
              </a:defRPr>
            </a:lvl1pPr>
          </a:lstStyle>
          <a:p>
            <a:pPr lvl="0"/>
            <a:r>
              <a:rPr lang="en-US"/>
              <a:t>Short description text here</a:t>
            </a:r>
          </a:p>
        </p:txBody>
      </p:sp>
    </p:spTree>
    <p:extLst>
      <p:ext uri="{BB962C8B-B14F-4D97-AF65-F5344CB8AC3E}">
        <p14:creationId xmlns:p14="http://schemas.microsoft.com/office/powerpoint/2010/main" val="2512607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Section Header high lef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your date here</a:t>
            </a:r>
          </a:p>
        </p:txBody>
      </p:sp>
      <p:sp>
        <p:nvSpPr>
          <p:cNvPr id="5" name="Footer Placeholder 4"/>
          <p:cNvSpPr>
            <a:spLocks noGrp="1"/>
          </p:cNvSpPr>
          <p:nvPr>
            <p:ph type="ftr" sz="quarter" idx="11"/>
          </p:nvPr>
        </p:nvSpPr>
        <p:spPr/>
        <p:txBody>
          <a:bodyPr/>
          <a:lstStyle/>
          <a:p>
            <a:r>
              <a:rPr lang="en-US"/>
              <a:t>större - a multipurpose PowerPoint template</a:t>
            </a:r>
          </a:p>
        </p:txBody>
      </p:sp>
      <p:sp>
        <p:nvSpPr>
          <p:cNvPr id="6" name="Slide Number Placeholder 5"/>
          <p:cNvSpPr>
            <a:spLocks noGrp="1"/>
          </p:cNvSpPr>
          <p:nvPr>
            <p:ph type="sldNum" sz="quarter" idx="12"/>
          </p:nvPr>
        </p:nvSpPr>
        <p:spPr/>
        <p:txBody>
          <a:bodyPr/>
          <a:lstStyle/>
          <a:p>
            <a:fld id="{6E18DBF4-37B7-4C4F-9728-A1C100B177EE}" type="slidenum">
              <a:rPr lang="en-US" smtClean="0"/>
              <a:t>‹#›</a:t>
            </a:fld>
            <a:endParaRPr lang="en-US"/>
          </a:p>
        </p:txBody>
      </p:sp>
      <p:sp>
        <p:nvSpPr>
          <p:cNvPr id="7" name="Picture Placeholder 10"/>
          <p:cNvSpPr>
            <a:spLocks noGrp="1"/>
          </p:cNvSpPr>
          <p:nvPr>
            <p:ph type="pic" sz="quarter" idx="17"/>
          </p:nvPr>
        </p:nvSpPr>
        <p:spPr>
          <a:xfrm>
            <a:off x="0" y="0"/>
            <a:ext cx="12192000" cy="6858000"/>
          </a:xfrm>
        </p:spPr>
        <p:txBody>
          <a:bodyPr/>
          <a:lstStyle/>
          <a:p>
            <a:endParaRPr lang="en-US"/>
          </a:p>
        </p:txBody>
      </p:sp>
      <p:sp>
        <p:nvSpPr>
          <p:cNvPr id="2" name="Title 1"/>
          <p:cNvSpPr>
            <a:spLocks noGrp="1"/>
          </p:cNvSpPr>
          <p:nvPr>
            <p:ph type="title"/>
          </p:nvPr>
        </p:nvSpPr>
        <p:spPr>
          <a:xfrm>
            <a:off x="342900" y="420688"/>
            <a:ext cx="4572000" cy="2852737"/>
          </a:xfrm>
          <a:solidFill>
            <a:schemeClr val="bg1">
              <a:alpha val="30000"/>
            </a:schemeClr>
          </a:solidFill>
        </p:spPr>
        <p:txBody>
          <a:bodyPr lIns="274320" tIns="91440" rIns="274320" bIns="182880" anchor="ctr"/>
          <a:lstStyle>
            <a:lvl1pPr algn="ctr">
              <a:defRPr sz="6000" b="1">
                <a:solidFill>
                  <a:srgbClr val="324D5E"/>
                </a:solidFill>
                <a:latin typeface="+mn-lt"/>
              </a:defRPr>
            </a:lvl1pPr>
          </a:lstStyle>
          <a:p>
            <a:r>
              <a:rPr lang="en-US"/>
              <a:t>Click to edit Master title style</a:t>
            </a:r>
          </a:p>
        </p:txBody>
      </p:sp>
      <p:sp>
        <p:nvSpPr>
          <p:cNvPr id="3" name="Text Placeholder 2"/>
          <p:cNvSpPr>
            <a:spLocks noGrp="1"/>
          </p:cNvSpPr>
          <p:nvPr>
            <p:ph type="body" idx="1"/>
          </p:nvPr>
        </p:nvSpPr>
        <p:spPr>
          <a:xfrm>
            <a:off x="342900" y="3273425"/>
            <a:ext cx="4572000" cy="942975"/>
          </a:xfrm>
          <a:solidFill>
            <a:schemeClr val="bg1">
              <a:alpha val="50000"/>
            </a:schemeClr>
          </a:solidFill>
        </p:spPr>
        <p:txBody>
          <a:bodyPr lIns="274320" tIns="91440" rIns="274320" bIns="182880" anchor="ctr"/>
          <a:lstStyle>
            <a:lvl1pPr marL="0" indent="0" algn="ctr">
              <a:buNone/>
              <a:defRPr sz="2400">
                <a:solidFill>
                  <a:srgbClr val="8C9CA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3368714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4 pictures and title">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5" name="Picture Placeholder 10"/>
          <p:cNvSpPr>
            <a:spLocks noGrp="1" noChangeAspect="1"/>
          </p:cNvSpPr>
          <p:nvPr>
            <p:ph type="pic" sz="quarter" idx="14"/>
          </p:nvPr>
        </p:nvSpPr>
        <p:spPr>
          <a:xfrm>
            <a:off x="354775" y="2321406"/>
            <a:ext cx="2600055" cy="1957811"/>
          </a:xfrm>
          <a:solidFill>
            <a:srgbClr val="0095CD">
              <a:alpha val="30000"/>
            </a:srgbClr>
          </a:solidFill>
        </p:spPr>
        <p:txBody>
          <a:bodyPr/>
          <a:lstStyle/>
          <a:p>
            <a:endParaRPr lang="en-US"/>
          </a:p>
        </p:txBody>
      </p:sp>
      <p:sp>
        <p:nvSpPr>
          <p:cNvPr id="18" name="Picture Placeholder 10"/>
          <p:cNvSpPr>
            <a:spLocks noGrp="1" noChangeAspect="1"/>
          </p:cNvSpPr>
          <p:nvPr>
            <p:ph type="pic" sz="quarter" idx="15"/>
          </p:nvPr>
        </p:nvSpPr>
        <p:spPr>
          <a:xfrm>
            <a:off x="3316627" y="2321406"/>
            <a:ext cx="2600055" cy="1957811"/>
          </a:xfrm>
          <a:solidFill>
            <a:srgbClr val="324D5E">
              <a:alpha val="30000"/>
            </a:srgbClr>
          </a:solidFill>
        </p:spPr>
        <p:txBody>
          <a:bodyPr/>
          <a:lstStyle/>
          <a:p>
            <a:endParaRPr lang="en-US"/>
          </a:p>
        </p:txBody>
      </p:sp>
      <p:sp>
        <p:nvSpPr>
          <p:cNvPr id="21" name="Picture Placeholder 10"/>
          <p:cNvSpPr>
            <a:spLocks noGrp="1" noChangeAspect="1"/>
          </p:cNvSpPr>
          <p:nvPr>
            <p:ph type="pic" sz="quarter" idx="16"/>
          </p:nvPr>
        </p:nvSpPr>
        <p:spPr>
          <a:xfrm>
            <a:off x="6278479" y="2321405"/>
            <a:ext cx="2600055" cy="1957811"/>
          </a:xfrm>
          <a:solidFill>
            <a:srgbClr val="F17C3F">
              <a:alpha val="30000"/>
            </a:srgbClr>
          </a:solidFill>
        </p:spPr>
        <p:txBody>
          <a:bodyPr/>
          <a:lstStyle/>
          <a:p>
            <a:endParaRPr lang="en-US"/>
          </a:p>
        </p:txBody>
      </p:sp>
      <p:sp>
        <p:nvSpPr>
          <p:cNvPr id="24" name="Picture Placeholder 10"/>
          <p:cNvSpPr>
            <a:spLocks noGrp="1" noChangeAspect="1"/>
          </p:cNvSpPr>
          <p:nvPr>
            <p:ph type="pic" sz="quarter" idx="17"/>
          </p:nvPr>
        </p:nvSpPr>
        <p:spPr>
          <a:xfrm>
            <a:off x="9240330" y="2321404"/>
            <a:ext cx="2600055" cy="1957811"/>
          </a:xfrm>
          <a:solidFill>
            <a:srgbClr val="7BB21B">
              <a:alpha val="30000"/>
            </a:srgbClr>
          </a:solidFill>
        </p:spPr>
        <p:txBody>
          <a:bodyPr/>
          <a:lstStyle/>
          <a:p>
            <a:endParaRPr lang="en-US"/>
          </a:p>
        </p:txBody>
      </p:sp>
      <p:sp>
        <p:nvSpPr>
          <p:cNvPr id="17" name="Rectangle 16"/>
          <p:cNvSpPr/>
          <p:nvPr userDrawn="1"/>
        </p:nvSpPr>
        <p:spPr>
          <a:xfrm>
            <a:off x="354775" y="4277207"/>
            <a:ext cx="2596896" cy="91440"/>
          </a:xfrm>
          <a:prstGeom prst="rect">
            <a:avLst/>
          </a:prstGeom>
          <a:solidFill>
            <a:srgbClr val="009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0" name="Rectangle 19"/>
          <p:cNvSpPr/>
          <p:nvPr userDrawn="1"/>
        </p:nvSpPr>
        <p:spPr>
          <a:xfrm>
            <a:off x="3316627" y="4277207"/>
            <a:ext cx="2596896" cy="91440"/>
          </a:xfrm>
          <a:prstGeom prst="rect">
            <a:avLst/>
          </a:prstGeom>
          <a:solidFill>
            <a:srgbClr val="324D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3" name="Rectangle 22"/>
          <p:cNvSpPr/>
          <p:nvPr userDrawn="1"/>
        </p:nvSpPr>
        <p:spPr>
          <a:xfrm>
            <a:off x="6278479" y="4277206"/>
            <a:ext cx="2596896" cy="91440"/>
          </a:xfrm>
          <a:prstGeom prst="rect">
            <a:avLst/>
          </a:prstGeom>
          <a:solidFill>
            <a:srgbClr val="F17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6" name="Rectangle 25"/>
          <p:cNvSpPr/>
          <p:nvPr userDrawn="1"/>
        </p:nvSpPr>
        <p:spPr>
          <a:xfrm>
            <a:off x="9240330" y="4277205"/>
            <a:ext cx="2596896" cy="91440"/>
          </a:xfrm>
          <a:prstGeom prst="rect">
            <a:avLst/>
          </a:prstGeom>
          <a:solidFill>
            <a:srgbClr val="7BB2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0" name="Text Placeholder 29"/>
          <p:cNvSpPr>
            <a:spLocks noGrp="1"/>
          </p:cNvSpPr>
          <p:nvPr>
            <p:ph type="body" sz="quarter" idx="18" hasCustomPrompt="1"/>
          </p:nvPr>
        </p:nvSpPr>
        <p:spPr>
          <a:xfrm>
            <a:off x="354775" y="4410665"/>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32" name="Text Placeholder 29"/>
          <p:cNvSpPr>
            <a:spLocks noGrp="1"/>
          </p:cNvSpPr>
          <p:nvPr>
            <p:ph type="body" sz="quarter" idx="19" hasCustomPrompt="1"/>
          </p:nvPr>
        </p:nvSpPr>
        <p:spPr>
          <a:xfrm>
            <a:off x="3316627" y="4410665"/>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33" name="Text Placeholder 29"/>
          <p:cNvSpPr>
            <a:spLocks noGrp="1"/>
          </p:cNvSpPr>
          <p:nvPr>
            <p:ph type="body" sz="quarter" idx="20" hasCustomPrompt="1"/>
          </p:nvPr>
        </p:nvSpPr>
        <p:spPr>
          <a:xfrm>
            <a:off x="6278479" y="4410665"/>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34" name="Text Placeholder 29"/>
          <p:cNvSpPr>
            <a:spLocks noGrp="1"/>
          </p:cNvSpPr>
          <p:nvPr>
            <p:ph type="body" sz="quarter" idx="21" hasCustomPrompt="1"/>
          </p:nvPr>
        </p:nvSpPr>
        <p:spPr>
          <a:xfrm>
            <a:off x="9240330" y="4410665"/>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35" name="Text Placeholder 29"/>
          <p:cNvSpPr>
            <a:spLocks noGrp="1"/>
          </p:cNvSpPr>
          <p:nvPr>
            <p:ph type="body" sz="quarter" idx="22" hasCustomPrompt="1"/>
          </p:nvPr>
        </p:nvSpPr>
        <p:spPr>
          <a:xfrm>
            <a:off x="354775" y="4884483"/>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36" name="Text Placeholder 29"/>
          <p:cNvSpPr>
            <a:spLocks noGrp="1"/>
          </p:cNvSpPr>
          <p:nvPr>
            <p:ph type="body" sz="quarter" idx="23" hasCustomPrompt="1"/>
          </p:nvPr>
        </p:nvSpPr>
        <p:spPr>
          <a:xfrm>
            <a:off x="3316627" y="4884483"/>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37" name="Text Placeholder 29"/>
          <p:cNvSpPr>
            <a:spLocks noGrp="1"/>
          </p:cNvSpPr>
          <p:nvPr>
            <p:ph type="body" sz="quarter" idx="24" hasCustomPrompt="1"/>
          </p:nvPr>
        </p:nvSpPr>
        <p:spPr>
          <a:xfrm>
            <a:off x="6278479" y="4884483"/>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38" name="Text Placeholder 29"/>
          <p:cNvSpPr>
            <a:spLocks noGrp="1"/>
          </p:cNvSpPr>
          <p:nvPr>
            <p:ph type="body" sz="quarter" idx="25" hasCustomPrompt="1"/>
          </p:nvPr>
        </p:nvSpPr>
        <p:spPr>
          <a:xfrm>
            <a:off x="9240330" y="4884483"/>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grpSp>
        <p:nvGrpSpPr>
          <p:cNvPr id="29" name="Group 28"/>
          <p:cNvGrpSpPr/>
          <p:nvPr userDrawn="1"/>
        </p:nvGrpSpPr>
        <p:grpSpPr>
          <a:xfrm>
            <a:off x="0" y="6766560"/>
            <a:ext cx="12192000" cy="91440"/>
            <a:chOff x="0" y="4480421"/>
            <a:chExt cx="12192000" cy="91440"/>
          </a:xfrm>
        </p:grpSpPr>
        <p:sp>
          <p:nvSpPr>
            <p:cNvPr id="31" name="Rectangle 30"/>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109374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4 pictures hexa">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5" name="Picture Placeholder 10"/>
          <p:cNvSpPr>
            <a:spLocks noGrp="1" noChangeAspect="1"/>
          </p:cNvSpPr>
          <p:nvPr>
            <p:ph type="pic" sz="quarter" idx="14"/>
          </p:nvPr>
        </p:nvSpPr>
        <p:spPr>
          <a:xfrm>
            <a:off x="813040" y="2321406"/>
            <a:ext cx="2600055" cy="1957811"/>
          </a:xfrm>
          <a:prstGeom prst="hexagon">
            <a:avLst/>
          </a:prstGeom>
          <a:solidFill>
            <a:srgbClr val="0095CD">
              <a:alpha val="30000"/>
            </a:srgbClr>
          </a:solidFill>
        </p:spPr>
        <p:txBody>
          <a:bodyPr/>
          <a:lstStyle/>
          <a:p>
            <a:endParaRPr lang="en-US"/>
          </a:p>
        </p:txBody>
      </p:sp>
      <p:sp>
        <p:nvSpPr>
          <p:cNvPr id="30" name="Text Placeholder 29"/>
          <p:cNvSpPr>
            <a:spLocks noGrp="1"/>
          </p:cNvSpPr>
          <p:nvPr>
            <p:ph type="body" sz="quarter" idx="18" hasCustomPrompt="1"/>
          </p:nvPr>
        </p:nvSpPr>
        <p:spPr>
          <a:xfrm>
            <a:off x="813040" y="1780707"/>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35" name="Text Placeholder 29"/>
          <p:cNvSpPr>
            <a:spLocks noGrp="1"/>
          </p:cNvSpPr>
          <p:nvPr>
            <p:ph type="body" sz="quarter" idx="22" hasCustomPrompt="1"/>
          </p:nvPr>
        </p:nvSpPr>
        <p:spPr>
          <a:xfrm>
            <a:off x="813040" y="4398473"/>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40" name="Picture Placeholder 10"/>
          <p:cNvSpPr>
            <a:spLocks noGrp="1" noChangeAspect="1"/>
          </p:cNvSpPr>
          <p:nvPr>
            <p:ph type="pic" sz="quarter" idx="23"/>
          </p:nvPr>
        </p:nvSpPr>
        <p:spPr>
          <a:xfrm>
            <a:off x="3412068" y="3394458"/>
            <a:ext cx="2600055" cy="1957811"/>
          </a:xfrm>
          <a:prstGeom prst="hexagon">
            <a:avLst/>
          </a:prstGeom>
          <a:solidFill>
            <a:srgbClr val="324D5E">
              <a:alpha val="30000"/>
            </a:srgbClr>
          </a:solidFill>
        </p:spPr>
        <p:txBody>
          <a:bodyPr vert="horz" lIns="91440" tIns="45720" rIns="91440" bIns="45720" rtlCol="0">
            <a:normAutofit/>
          </a:bodyPr>
          <a:lstStyle>
            <a:lvl1pPr>
              <a:defRPr lang="en-US"/>
            </a:lvl1pPr>
          </a:lstStyle>
          <a:p>
            <a:pPr lvl="0"/>
            <a:endParaRPr lang="en-US"/>
          </a:p>
        </p:txBody>
      </p:sp>
      <p:sp>
        <p:nvSpPr>
          <p:cNvPr id="41" name="Text Placeholder 29"/>
          <p:cNvSpPr>
            <a:spLocks noGrp="1"/>
          </p:cNvSpPr>
          <p:nvPr>
            <p:ph type="body" sz="quarter" idx="24" hasCustomPrompt="1"/>
          </p:nvPr>
        </p:nvSpPr>
        <p:spPr>
          <a:xfrm>
            <a:off x="3412068" y="2853759"/>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42" name="Text Placeholder 29"/>
          <p:cNvSpPr>
            <a:spLocks noGrp="1"/>
          </p:cNvSpPr>
          <p:nvPr>
            <p:ph type="body" sz="quarter" idx="25" hasCustomPrompt="1"/>
          </p:nvPr>
        </p:nvSpPr>
        <p:spPr>
          <a:xfrm>
            <a:off x="3412068" y="5471525"/>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48" name="Picture Placeholder 10"/>
          <p:cNvSpPr>
            <a:spLocks noGrp="1" noChangeAspect="1"/>
          </p:cNvSpPr>
          <p:nvPr>
            <p:ph type="pic" sz="quarter" idx="28"/>
          </p:nvPr>
        </p:nvSpPr>
        <p:spPr>
          <a:xfrm>
            <a:off x="6007937" y="2321406"/>
            <a:ext cx="2600055" cy="1957811"/>
          </a:xfrm>
          <a:prstGeom prst="hexagon">
            <a:avLst/>
          </a:prstGeom>
          <a:solidFill>
            <a:srgbClr val="F17C3F">
              <a:alpha val="30000"/>
            </a:srgbClr>
          </a:solidFill>
        </p:spPr>
        <p:txBody>
          <a:bodyPr vert="horz" lIns="91440" tIns="45720" rIns="91440" bIns="45720" rtlCol="0">
            <a:normAutofit/>
          </a:bodyPr>
          <a:lstStyle>
            <a:lvl1pPr>
              <a:defRPr lang="en-US"/>
            </a:lvl1pPr>
          </a:lstStyle>
          <a:p>
            <a:pPr lvl="0"/>
            <a:endParaRPr lang="en-US"/>
          </a:p>
        </p:txBody>
      </p:sp>
      <p:sp>
        <p:nvSpPr>
          <p:cNvPr id="49" name="Text Placeholder 29"/>
          <p:cNvSpPr>
            <a:spLocks noGrp="1"/>
          </p:cNvSpPr>
          <p:nvPr>
            <p:ph type="body" sz="quarter" idx="29" hasCustomPrompt="1"/>
          </p:nvPr>
        </p:nvSpPr>
        <p:spPr>
          <a:xfrm>
            <a:off x="6007937" y="1780707"/>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50" name="Text Placeholder 29"/>
          <p:cNvSpPr>
            <a:spLocks noGrp="1"/>
          </p:cNvSpPr>
          <p:nvPr>
            <p:ph type="body" sz="quarter" idx="30" hasCustomPrompt="1"/>
          </p:nvPr>
        </p:nvSpPr>
        <p:spPr>
          <a:xfrm>
            <a:off x="6007937" y="4398473"/>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54" name="Picture Placeholder 10"/>
          <p:cNvSpPr>
            <a:spLocks noGrp="1" noChangeAspect="1"/>
          </p:cNvSpPr>
          <p:nvPr>
            <p:ph type="pic" sz="quarter" idx="31"/>
          </p:nvPr>
        </p:nvSpPr>
        <p:spPr>
          <a:xfrm>
            <a:off x="8603806" y="3391318"/>
            <a:ext cx="2600055" cy="1957811"/>
          </a:xfrm>
          <a:prstGeom prst="hexagon">
            <a:avLst/>
          </a:prstGeom>
          <a:solidFill>
            <a:srgbClr val="7BB21B">
              <a:alpha val="30000"/>
            </a:srgbClr>
          </a:solidFill>
        </p:spPr>
        <p:txBody>
          <a:bodyPr vert="horz" lIns="91440" tIns="45720" rIns="91440" bIns="45720" rtlCol="0">
            <a:normAutofit/>
          </a:bodyPr>
          <a:lstStyle>
            <a:lvl1pPr>
              <a:defRPr lang="en-US"/>
            </a:lvl1pPr>
          </a:lstStyle>
          <a:p>
            <a:pPr lvl="0"/>
            <a:endParaRPr lang="en-US"/>
          </a:p>
        </p:txBody>
      </p:sp>
      <p:sp>
        <p:nvSpPr>
          <p:cNvPr id="55" name="Text Placeholder 29"/>
          <p:cNvSpPr>
            <a:spLocks noGrp="1"/>
          </p:cNvSpPr>
          <p:nvPr>
            <p:ph type="body" sz="quarter" idx="32" hasCustomPrompt="1"/>
          </p:nvPr>
        </p:nvSpPr>
        <p:spPr>
          <a:xfrm>
            <a:off x="8603806" y="2850619"/>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56" name="Text Placeholder 29"/>
          <p:cNvSpPr>
            <a:spLocks noGrp="1"/>
          </p:cNvSpPr>
          <p:nvPr>
            <p:ph type="body" sz="quarter" idx="33" hasCustomPrompt="1"/>
          </p:nvPr>
        </p:nvSpPr>
        <p:spPr>
          <a:xfrm>
            <a:off x="8603806" y="5468385"/>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grpSp>
        <p:nvGrpSpPr>
          <p:cNvPr id="25" name="Group 24"/>
          <p:cNvGrpSpPr/>
          <p:nvPr userDrawn="1"/>
        </p:nvGrpSpPr>
        <p:grpSpPr>
          <a:xfrm>
            <a:off x="0" y="6766560"/>
            <a:ext cx="12192000" cy="91440"/>
            <a:chOff x="0" y="4480421"/>
            <a:chExt cx="12192000" cy="91440"/>
          </a:xfrm>
        </p:grpSpPr>
        <p:sp>
          <p:nvSpPr>
            <p:cNvPr id="26" name="Rectangle 2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270918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 pictures oval">
    <p:spTree>
      <p:nvGrpSpPr>
        <p:cNvPr id="1" name=""/>
        <p:cNvGrpSpPr/>
        <p:nvPr/>
      </p:nvGrpSpPr>
      <p:grpSpPr>
        <a:xfrm>
          <a:off x="0" y="0"/>
          <a:ext cx="0" cy="0"/>
          <a:chOff x="0" y="0"/>
          <a:chExt cx="0" cy="0"/>
        </a:xfrm>
      </p:grpSpPr>
      <p:sp>
        <p:nvSpPr>
          <p:cNvPr id="28" name="Oval 27"/>
          <p:cNvSpPr/>
          <p:nvPr userDrawn="1"/>
        </p:nvSpPr>
        <p:spPr>
          <a:xfrm>
            <a:off x="5912775" y="2257292"/>
            <a:ext cx="2780902" cy="2095468"/>
          </a:xfrm>
          <a:prstGeom prst="ellipse">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userDrawn="1"/>
        </p:nvSpPr>
        <p:spPr>
          <a:xfrm>
            <a:off x="3320065" y="3322489"/>
            <a:ext cx="2780902" cy="2095468"/>
          </a:xfrm>
          <a:prstGeom prst="ellipse">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userDrawn="1"/>
        </p:nvSpPr>
        <p:spPr>
          <a:xfrm>
            <a:off x="8511803" y="3322489"/>
            <a:ext cx="2780902" cy="2095468"/>
          </a:xfrm>
          <a:prstGeom prst="ellipse">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userDrawn="1"/>
        </p:nvSpPr>
        <p:spPr>
          <a:xfrm>
            <a:off x="721037" y="2257292"/>
            <a:ext cx="2780902" cy="2095468"/>
          </a:xfrm>
          <a:prstGeom prst="ellipse">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5" name="Picture Placeholder 10"/>
          <p:cNvSpPr>
            <a:spLocks noGrp="1" noChangeAspect="1"/>
          </p:cNvSpPr>
          <p:nvPr>
            <p:ph type="pic" sz="quarter" idx="14"/>
          </p:nvPr>
        </p:nvSpPr>
        <p:spPr>
          <a:xfrm>
            <a:off x="813040" y="2321406"/>
            <a:ext cx="2600055" cy="1957811"/>
          </a:xfrm>
          <a:prstGeom prst="ellipse">
            <a:avLst/>
          </a:prstGeom>
          <a:solidFill>
            <a:srgbClr val="0095CD">
              <a:alpha val="30000"/>
            </a:srgbClr>
          </a:solidFill>
          <a:ln w="57150">
            <a:noFill/>
          </a:ln>
        </p:spPr>
        <p:txBody>
          <a:bodyPr/>
          <a:lstStyle/>
          <a:p>
            <a:endParaRPr lang="en-US"/>
          </a:p>
        </p:txBody>
      </p:sp>
      <p:sp>
        <p:nvSpPr>
          <p:cNvPr id="30" name="Text Placeholder 29"/>
          <p:cNvSpPr>
            <a:spLocks noGrp="1"/>
          </p:cNvSpPr>
          <p:nvPr>
            <p:ph type="body" sz="quarter" idx="18" hasCustomPrompt="1"/>
          </p:nvPr>
        </p:nvSpPr>
        <p:spPr>
          <a:xfrm>
            <a:off x="813040" y="1780707"/>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35" name="Text Placeholder 29"/>
          <p:cNvSpPr>
            <a:spLocks noGrp="1"/>
          </p:cNvSpPr>
          <p:nvPr>
            <p:ph type="body" sz="quarter" idx="22" hasCustomPrompt="1"/>
          </p:nvPr>
        </p:nvSpPr>
        <p:spPr>
          <a:xfrm>
            <a:off x="813040" y="4398473"/>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40" name="Picture Placeholder 10"/>
          <p:cNvSpPr>
            <a:spLocks noGrp="1" noChangeAspect="1"/>
          </p:cNvSpPr>
          <p:nvPr>
            <p:ph type="pic" sz="quarter" idx="23"/>
          </p:nvPr>
        </p:nvSpPr>
        <p:spPr>
          <a:xfrm>
            <a:off x="3410489" y="3391318"/>
            <a:ext cx="2600055" cy="1957811"/>
          </a:xfrm>
          <a:prstGeom prst="ellipse">
            <a:avLst/>
          </a:prstGeom>
          <a:solidFill>
            <a:srgbClr val="324D5E">
              <a:alpha val="30000"/>
            </a:srgbClr>
          </a:solidFill>
          <a:ln w="57150">
            <a:noFill/>
          </a:ln>
        </p:spPr>
        <p:txBody>
          <a:bodyPr vert="horz" lIns="91440" tIns="45720" rIns="91440" bIns="45720" rtlCol="0">
            <a:normAutofit/>
          </a:bodyPr>
          <a:lstStyle>
            <a:lvl1pPr>
              <a:defRPr lang="en-US"/>
            </a:lvl1pPr>
          </a:lstStyle>
          <a:p>
            <a:pPr lvl="0"/>
            <a:endParaRPr lang="en-US"/>
          </a:p>
        </p:txBody>
      </p:sp>
      <p:sp>
        <p:nvSpPr>
          <p:cNvPr id="41" name="Text Placeholder 29"/>
          <p:cNvSpPr>
            <a:spLocks noGrp="1"/>
          </p:cNvSpPr>
          <p:nvPr>
            <p:ph type="body" sz="quarter" idx="24" hasCustomPrompt="1"/>
          </p:nvPr>
        </p:nvSpPr>
        <p:spPr>
          <a:xfrm>
            <a:off x="3412068" y="2853759"/>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42" name="Text Placeholder 29"/>
          <p:cNvSpPr>
            <a:spLocks noGrp="1"/>
          </p:cNvSpPr>
          <p:nvPr>
            <p:ph type="body" sz="quarter" idx="25" hasCustomPrompt="1"/>
          </p:nvPr>
        </p:nvSpPr>
        <p:spPr>
          <a:xfrm>
            <a:off x="3412068" y="5471525"/>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48" name="Picture Placeholder 10"/>
          <p:cNvSpPr>
            <a:spLocks noGrp="1" noChangeAspect="1"/>
          </p:cNvSpPr>
          <p:nvPr>
            <p:ph type="pic" sz="quarter" idx="28"/>
          </p:nvPr>
        </p:nvSpPr>
        <p:spPr>
          <a:xfrm>
            <a:off x="6007937" y="2321406"/>
            <a:ext cx="2600055" cy="1957811"/>
          </a:xfrm>
          <a:prstGeom prst="ellipse">
            <a:avLst/>
          </a:prstGeom>
          <a:solidFill>
            <a:srgbClr val="F17C3F">
              <a:alpha val="30000"/>
            </a:srgbClr>
          </a:solidFill>
          <a:ln w="57150">
            <a:noFill/>
          </a:ln>
        </p:spPr>
        <p:txBody>
          <a:bodyPr vert="horz" lIns="91440" tIns="45720" rIns="91440" bIns="45720" rtlCol="0">
            <a:normAutofit/>
          </a:bodyPr>
          <a:lstStyle>
            <a:lvl1pPr>
              <a:defRPr lang="en-US"/>
            </a:lvl1pPr>
          </a:lstStyle>
          <a:p>
            <a:pPr lvl="0"/>
            <a:endParaRPr lang="en-US"/>
          </a:p>
        </p:txBody>
      </p:sp>
      <p:sp>
        <p:nvSpPr>
          <p:cNvPr id="49" name="Text Placeholder 29"/>
          <p:cNvSpPr>
            <a:spLocks noGrp="1"/>
          </p:cNvSpPr>
          <p:nvPr>
            <p:ph type="body" sz="quarter" idx="29" hasCustomPrompt="1"/>
          </p:nvPr>
        </p:nvSpPr>
        <p:spPr>
          <a:xfrm>
            <a:off x="6007937" y="1780707"/>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50" name="Text Placeholder 29"/>
          <p:cNvSpPr>
            <a:spLocks noGrp="1"/>
          </p:cNvSpPr>
          <p:nvPr>
            <p:ph type="body" sz="quarter" idx="30" hasCustomPrompt="1"/>
          </p:nvPr>
        </p:nvSpPr>
        <p:spPr>
          <a:xfrm>
            <a:off x="6007937" y="4398473"/>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54" name="Picture Placeholder 10"/>
          <p:cNvSpPr>
            <a:spLocks noGrp="1" noChangeAspect="1"/>
          </p:cNvSpPr>
          <p:nvPr>
            <p:ph type="pic" sz="quarter" idx="31"/>
          </p:nvPr>
        </p:nvSpPr>
        <p:spPr>
          <a:xfrm>
            <a:off x="8603806" y="3391318"/>
            <a:ext cx="2600055" cy="1957811"/>
          </a:xfrm>
          <a:prstGeom prst="ellipse">
            <a:avLst/>
          </a:prstGeom>
          <a:solidFill>
            <a:srgbClr val="7BB21B">
              <a:alpha val="30000"/>
            </a:srgbClr>
          </a:solidFill>
          <a:ln w="57150">
            <a:noFill/>
          </a:ln>
        </p:spPr>
        <p:txBody>
          <a:bodyPr vert="horz" lIns="91440" tIns="45720" rIns="91440" bIns="45720" rtlCol="0">
            <a:normAutofit/>
          </a:bodyPr>
          <a:lstStyle>
            <a:lvl1pPr>
              <a:defRPr lang="en-US"/>
            </a:lvl1pPr>
          </a:lstStyle>
          <a:p>
            <a:pPr lvl="0"/>
            <a:endParaRPr lang="en-US"/>
          </a:p>
        </p:txBody>
      </p:sp>
      <p:sp>
        <p:nvSpPr>
          <p:cNvPr id="55" name="Text Placeholder 29"/>
          <p:cNvSpPr>
            <a:spLocks noGrp="1"/>
          </p:cNvSpPr>
          <p:nvPr>
            <p:ph type="body" sz="quarter" idx="32" hasCustomPrompt="1"/>
          </p:nvPr>
        </p:nvSpPr>
        <p:spPr>
          <a:xfrm>
            <a:off x="8603806" y="2850619"/>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56" name="Text Placeholder 29"/>
          <p:cNvSpPr>
            <a:spLocks noGrp="1"/>
          </p:cNvSpPr>
          <p:nvPr>
            <p:ph type="body" sz="quarter" idx="33" hasCustomPrompt="1"/>
          </p:nvPr>
        </p:nvSpPr>
        <p:spPr>
          <a:xfrm>
            <a:off x="8603806" y="5468385"/>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grpSp>
        <p:nvGrpSpPr>
          <p:cNvPr id="37" name="Group 36"/>
          <p:cNvGrpSpPr/>
          <p:nvPr userDrawn="1"/>
        </p:nvGrpSpPr>
        <p:grpSpPr>
          <a:xfrm>
            <a:off x="0" y="6766560"/>
            <a:ext cx="12192000" cy="91440"/>
            <a:chOff x="0" y="4480421"/>
            <a:chExt cx="12192000" cy="91440"/>
          </a:xfrm>
        </p:grpSpPr>
        <p:sp>
          <p:nvSpPr>
            <p:cNvPr id="38" name="Rectangle 37"/>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138281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4x2 pictures circle">
    <p:spTree>
      <p:nvGrpSpPr>
        <p:cNvPr id="1" name=""/>
        <p:cNvGrpSpPr/>
        <p:nvPr/>
      </p:nvGrpSpPr>
      <p:grpSpPr>
        <a:xfrm>
          <a:off x="0" y="0"/>
          <a:ext cx="0" cy="0"/>
          <a:chOff x="0" y="0"/>
          <a:chExt cx="0" cy="0"/>
        </a:xfrm>
      </p:grpSpPr>
      <p:sp>
        <p:nvSpPr>
          <p:cNvPr id="3" name="Oval 2"/>
          <p:cNvSpPr>
            <a:spLocks noChangeAspect="1"/>
          </p:cNvSpPr>
          <p:nvPr userDrawn="1"/>
        </p:nvSpPr>
        <p:spPr>
          <a:xfrm>
            <a:off x="894311" y="1825748"/>
            <a:ext cx="1998578" cy="1998578"/>
          </a:xfrm>
          <a:prstGeom prst="ellipse">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icture Placeholder 10"/>
          <p:cNvSpPr>
            <a:spLocks noGrp="1" noChangeAspect="1"/>
          </p:cNvSpPr>
          <p:nvPr>
            <p:ph type="pic" sz="quarter" idx="14"/>
          </p:nvPr>
        </p:nvSpPr>
        <p:spPr>
          <a:xfrm>
            <a:off x="971180" y="1902617"/>
            <a:ext cx="1844841" cy="1844841"/>
          </a:xfrm>
          <a:prstGeom prst="ellipse">
            <a:avLst/>
          </a:prstGeom>
          <a:solidFill>
            <a:srgbClr val="0095CD">
              <a:alpha val="30000"/>
            </a:srgbClr>
          </a:solidFill>
          <a:ln w="57150">
            <a:noFill/>
          </a:ln>
        </p:spPr>
        <p:txBody>
          <a:bodyPr/>
          <a:lstStyle/>
          <a:p>
            <a:endParaRPr lang="en-US"/>
          </a:p>
        </p:txBody>
      </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30" name="Text Placeholder 29"/>
          <p:cNvSpPr>
            <a:spLocks noGrp="1"/>
          </p:cNvSpPr>
          <p:nvPr>
            <p:ph type="body" sz="quarter" idx="18" hasCustomPrompt="1"/>
          </p:nvPr>
        </p:nvSpPr>
        <p:spPr>
          <a:xfrm>
            <a:off x="595152" y="1445009"/>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51" name="Oval 50"/>
          <p:cNvSpPr>
            <a:spLocks noChangeAspect="1"/>
          </p:cNvSpPr>
          <p:nvPr userDrawn="1"/>
        </p:nvSpPr>
        <p:spPr>
          <a:xfrm>
            <a:off x="8889332" y="1825748"/>
            <a:ext cx="1998578" cy="1998578"/>
          </a:xfrm>
          <a:prstGeom prst="ellipse">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Picture Placeholder 10"/>
          <p:cNvSpPr>
            <a:spLocks noGrp="1" noChangeAspect="1"/>
          </p:cNvSpPr>
          <p:nvPr>
            <p:ph type="pic" sz="quarter" idx="19"/>
          </p:nvPr>
        </p:nvSpPr>
        <p:spPr>
          <a:xfrm>
            <a:off x="8966201" y="1902617"/>
            <a:ext cx="1844841" cy="1844841"/>
          </a:xfrm>
          <a:prstGeom prst="ellipse">
            <a:avLst/>
          </a:prstGeom>
          <a:solidFill>
            <a:srgbClr val="0095CD">
              <a:alpha val="30000"/>
            </a:srgbClr>
          </a:solidFill>
          <a:ln w="57150">
            <a:noFill/>
          </a:ln>
        </p:spPr>
        <p:txBody>
          <a:bodyPr/>
          <a:lstStyle/>
          <a:p>
            <a:endParaRPr lang="en-US"/>
          </a:p>
        </p:txBody>
      </p:sp>
      <p:sp>
        <p:nvSpPr>
          <p:cNvPr id="53" name="Text Placeholder 29"/>
          <p:cNvSpPr>
            <a:spLocks noGrp="1"/>
          </p:cNvSpPr>
          <p:nvPr>
            <p:ph type="body" sz="quarter" idx="20" hasCustomPrompt="1"/>
          </p:nvPr>
        </p:nvSpPr>
        <p:spPr>
          <a:xfrm>
            <a:off x="8590173" y="1445009"/>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57" name="Oval 56"/>
          <p:cNvSpPr>
            <a:spLocks noChangeAspect="1"/>
          </p:cNvSpPr>
          <p:nvPr userDrawn="1"/>
        </p:nvSpPr>
        <p:spPr>
          <a:xfrm>
            <a:off x="6224325" y="1825748"/>
            <a:ext cx="1998578" cy="1998578"/>
          </a:xfrm>
          <a:prstGeom prst="ellipse">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Picture Placeholder 10"/>
          <p:cNvSpPr>
            <a:spLocks noGrp="1" noChangeAspect="1"/>
          </p:cNvSpPr>
          <p:nvPr>
            <p:ph type="pic" sz="quarter" idx="21"/>
          </p:nvPr>
        </p:nvSpPr>
        <p:spPr>
          <a:xfrm>
            <a:off x="6301194" y="1902617"/>
            <a:ext cx="1844841" cy="1844841"/>
          </a:xfrm>
          <a:prstGeom prst="ellipse">
            <a:avLst/>
          </a:prstGeom>
          <a:solidFill>
            <a:srgbClr val="0095CD">
              <a:alpha val="30000"/>
            </a:srgbClr>
          </a:solidFill>
          <a:ln w="57150">
            <a:noFill/>
          </a:ln>
        </p:spPr>
        <p:txBody>
          <a:bodyPr/>
          <a:lstStyle/>
          <a:p>
            <a:endParaRPr lang="en-US"/>
          </a:p>
        </p:txBody>
      </p:sp>
      <p:sp>
        <p:nvSpPr>
          <p:cNvPr id="59" name="Text Placeholder 29"/>
          <p:cNvSpPr>
            <a:spLocks noGrp="1"/>
          </p:cNvSpPr>
          <p:nvPr>
            <p:ph type="body" sz="quarter" idx="22" hasCustomPrompt="1"/>
          </p:nvPr>
        </p:nvSpPr>
        <p:spPr>
          <a:xfrm>
            <a:off x="5925166" y="1445009"/>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60" name="Oval 59"/>
          <p:cNvSpPr>
            <a:spLocks noChangeAspect="1"/>
          </p:cNvSpPr>
          <p:nvPr userDrawn="1"/>
        </p:nvSpPr>
        <p:spPr>
          <a:xfrm>
            <a:off x="3559318" y="1825748"/>
            <a:ext cx="1998578" cy="1998578"/>
          </a:xfrm>
          <a:prstGeom prst="ellipse">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Picture Placeholder 10"/>
          <p:cNvSpPr>
            <a:spLocks noGrp="1" noChangeAspect="1"/>
          </p:cNvSpPr>
          <p:nvPr>
            <p:ph type="pic" sz="quarter" idx="23"/>
          </p:nvPr>
        </p:nvSpPr>
        <p:spPr>
          <a:xfrm>
            <a:off x="3636187" y="1902617"/>
            <a:ext cx="1844841" cy="1844841"/>
          </a:xfrm>
          <a:prstGeom prst="ellipse">
            <a:avLst/>
          </a:prstGeom>
          <a:solidFill>
            <a:srgbClr val="0095CD">
              <a:alpha val="30000"/>
            </a:srgbClr>
          </a:solidFill>
          <a:ln w="57150">
            <a:noFill/>
          </a:ln>
        </p:spPr>
        <p:txBody>
          <a:bodyPr/>
          <a:lstStyle/>
          <a:p>
            <a:endParaRPr lang="en-US"/>
          </a:p>
        </p:txBody>
      </p:sp>
      <p:sp>
        <p:nvSpPr>
          <p:cNvPr id="62" name="Text Placeholder 29"/>
          <p:cNvSpPr>
            <a:spLocks noGrp="1"/>
          </p:cNvSpPr>
          <p:nvPr>
            <p:ph type="body" sz="quarter" idx="24" hasCustomPrompt="1"/>
          </p:nvPr>
        </p:nvSpPr>
        <p:spPr>
          <a:xfrm>
            <a:off x="3260159" y="1445009"/>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67" name="Oval 66"/>
          <p:cNvSpPr>
            <a:spLocks noChangeAspect="1"/>
          </p:cNvSpPr>
          <p:nvPr userDrawn="1"/>
        </p:nvSpPr>
        <p:spPr>
          <a:xfrm>
            <a:off x="894311" y="4268934"/>
            <a:ext cx="1998578" cy="1998578"/>
          </a:xfrm>
          <a:prstGeom prst="ellipse">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Picture Placeholder 10"/>
          <p:cNvSpPr>
            <a:spLocks noGrp="1" noChangeAspect="1"/>
          </p:cNvSpPr>
          <p:nvPr>
            <p:ph type="pic" sz="quarter" idx="25"/>
          </p:nvPr>
        </p:nvSpPr>
        <p:spPr>
          <a:xfrm>
            <a:off x="971180" y="4345803"/>
            <a:ext cx="1844841" cy="1844841"/>
          </a:xfrm>
          <a:prstGeom prst="ellipse">
            <a:avLst/>
          </a:prstGeom>
          <a:solidFill>
            <a:srgbClr val="0095CD">
              <a:alpha val="30000"/>
            </a:srgbClr>
          </a:solidFill>
          <a:ln w="57150">
            <a:noFill/>
          </a:ln>
        </p:spPr>
        <p:txBody>
          <a:bodyPr/>
          <a:lstStyle/>
          <a:p>
            <a:endParaRPr lang="en-US"/>
          </a:p>
        </p:txBody>
      </p:sp>
      <p:sp>
        <p:nvSpPr>
          <p:cNvPr id="69" name="Text Placeholder 29"/>
          <p:cNvSpPr>
            <a:spLocks noGrp="1"/>
          </p:cNvSpPr>
          <p:nvPr>
            <p:ph type="body" sz="quarter" idx="26" hasCustomPrompt="1"/>
          </p:nvPr>
        </p:nvSpPr>
        <p:spPr>
          <a:xfrm>
            <a:off x="595152" y="3888195"/>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70" name="Oval 69"/>
          <p:cNvSpPr>
            <a:spLocks noChangeAspect="1"/>
          </p:cNvSpPr>
          <p:nvPr userDrawn="1"/>
        </p:nvSpPr>
        <p:spPr>
          <a:xfrm>
            <a:off x="8889332" y="4268934"/>
            <a:ext cx="1998578" cy="1998578"/>
          </a:xfrm>
          <a:prstGeom prst="ellipse">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Picture Placeholder 10"/>
          <p:cNvSpPr>
            <a:spLocks noGrp="1" noChangeAspect="1"/>
          </p:cNvSpPr>
          <p:nvPr>
            <p:ph type="pic" sz="quarter" idx="27"/>
          </p:nvPr>
        </p:nvSpPr>
        <p:spPr>
          <a:xfrm>
            <a:off x="8966201" y="4345803"/>
            <a:ext cx="1844841" cy="1844841"/>
          </a:xfrm>
          <a:prstGeom prst="ellipse">
            <a:avLst/>
          </a:prstGeom>
          <a:solidFill>
            <a:srgbClr val="0095CD">
              <a:alpha val="30000"/>
            </a:srgbClr>
          </a:solidFill>
          <a:ln w="57150">
            <a:noFill/>
          </a:ln>
        </p:spPr>
        <p:txBody>
          <a:bodyPr/>
          <a:lstStyle/>
          <a:p>
            <a:endParaRPr lang="en-US"/>
          </a:p>
        </p:txBody>
      </p:sp>
      <p:sp>
        <p:nvSpPr>
          <p:cNvPr id="72" name="Text Placeholder 29"/>
          <p:cNvSpPr>
            <a:spLocks noGrp="1"/>
          </p:cNvSpPr>
          <p:nvPr>
            <p:ph type="body" sz="quarter" idx="28" hasCustomPrompt="1"/>
          </p:nvPr>
        </p:nvSpPr>
        <p:spPr>
          <a:xfrm>
            <a:off x="8590173" y="3888195"/>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73" name="Oval 72"/>
          <p:cNvSpPr>
            <a:spLocks noChangeAspect="1"/>
          </p:cNvSpPr>
          <p:nvPr userDrawn="1"/>
        </p:nvSpPr>
        <p:spPr>
          <a:xfrm>
            <a:off x="6224325" y="4268934"/>
            <a:ext cx="1998578" cy="1998578"/>
          </a:xfrm>
          <a:prstGeom prst="ellipse">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Picture Placeholder 10"/>
          <p:cNvSpPr>
            <a:spLocks noGrp="1" noChangeAspect="1"/>
          </p:cNvSpPr>
          <p:nvPr>
            <p:ph type="pic" sz="quarter" idx="29"/>
          </p:nvPr>
        </p:nvSpPr>
        <p:spPr>
          <a:xfrm>
            <a:off x="6301194" y="4345803"/>
            <a:ext cx="1844841" cy="1844841"/>
          </a:xfrm>
          <a:prstGeom prst="ellipse">
            <a:avLst/>
          </a:prstGeom>
          <a:solidFill>
            <a:srgbClr val="0095CD">
              <a:alpha val="30000"/>
            </a:srgbClr>
          </a:solidFill>
          <a:ln w="57150">
            <a:noFill/>
          </a:ln>
        </p:spPr>
        <p:txBody>
          <a:bodyPr/>
          <a:lstStyle/>
          <a:p>
            <a:endParaRPr lang="en-US"/>
          </a:p>
        </p:txBody>
      </p:sp>
      <p:sp>
        <p:nvSpPr>
          <p:cNvPr id="75" name="Text Placeholder 29"/>
          <p:cNvSpPr>
            <a:spLocks noGrp="1"/>
          </p:cNvSpPr>
          <p:nvPr>
            <p:ph type="body" sz="quarter" idx="30" hasCustomPrompt="1"/>
          </p:nvPr>
        </p:nvSpPr>
        <p:spPr>
          <a:xfrm>
            <a:off x="5925166" y="3888195"/>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76" name="Oval 75"/>
          <p:cNvSpPr>
            <a:spLocks noChangeAspect="1"/>
          </p:cNvSpPr>
          <p:nvPr userDrawn="1"/>
        </p:nvSpPr>
        <p:spPr>
          <a:xfrm>
            <a:off x="3559318" y="4268934"/>
            <a:ext cx="1998578" cy="1998578"/>
          </a:xfrm>
          <a:prstGeom prst="ellipse">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Picture Placeholder 10"/>
          <p:cNvSpPr>
            <a:spLocks noGrp="1" noChangeAspect="1"/>
          </p:cNvSpPr>
          <p:nvPr>
            <p:ph type="pic" sz="quarter" idx="31"/>
          </p:nvPr>
        </p:nvSpPr>
        <p:spPr>
          <a:xfrm>
            <a:off x="3636187" y="4345803"/>
            <a:ext cx="1844841" cy="1844841"/>
          </a:xfrm>
          <a:prstGeom prst="ellipse">
            <a:avLst/>
          </a:prstGeom>
          <a:solidFill>
            <a:srgbClr val="0095CD">
              <a:alpha val="30000"/>
            </a:srgbClr>
          </a:solidFill>
          <a:ln w="57150">
            <a:noFill/>
          </a:ln>
        </p:spPr>
        <p:txBody>
          <a:bodyPr/>
          <a:lstStyle/>
          <a:p>
            <a:endParaRPr lang="en-US"/>
          </a:p>
        </p:txBody>
      </p:sp>
      <p:sp>
        <p:nvSpPr>
          <p:cNvPr id="78" name="Text Placeholder 29"/>
          <p:cNvSpPr>
            <a:spLocks noGrp="1"/>
          </p:cNvSpPr>
          <p:nvPr>
            <p:ph type="body" sz="quarter" idx="32" hasCustomPrompt="1"/>
          </p:nvPr>
        </p:nvSpPr>
        <p:spPr>
          <a:xfrm>
            <a:off x="3260159" y="3888195"/>
            <a:ext cx="2596896" cy="431800"/>
          </a:xfrm>
        </p:spPr>
        <p:txBody>
          <a:bodyPr anchor="ctr">
            <a:normAutofit/>
          </a:bodyPr>
          <a:lstStyle>
            <a:lvl1pPr marL="0" indent="0" algn="ctr">
              <a:buNone/>
              <a:defRPr sz="2200">
                <a:solidFill>
                  <a:srgbClr val="324D5E"/>
                </a:solidFill>
              </a:defRPr>
            </a:lvl1pPr>
          </a:lstStyle>
          <a:p>
            <a:pPr lvl="0"/>
            <a:r>
              <a:rPr lang="en-US"/>
              <a:t>Name Here</a:t>
            </a:r>
          </a:p>
        </p:txBody>
      </p:sp>
      <p:grpSp>
        <p:nvGrpSpPr>
          <p:cNvPr id="37" name="Group 36"/>
          <p:cNvGrpSpPr/>
          <p:nvPr userDrawn="1"/>
        </p:nvGrpSpPr>
        <p:grpSpPr>
          <a:xfrm>
            <a:off x="0" y="6766560"/>
            <a:ext cx="12192000" cy="91440"/>
            <a:chOff x="0" y="4480421"/>
            <a:chExt cx="12192000" cy="91440"/>
          </a:xfrm>
        </p:grpSpPr>
        <p:sp>
          <p:nvSpPr>
            <p:cNvPr id="38" name="Rectangle 37"/>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98041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4 pictures timeline">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5" name="Picture Placeholder 10"/>
          <p:cNvSpPr>
            <a:spLocks noGrp="1" noChangeAspect="1"/>
          </p:cNvSpPr>
          <p:nvPr>
            <p:ph type="pic" sz="quarter" idx="14"/>
          </p:nvPr>
        </p:nvSpPr>
        <p:spPr>
          <a:xfrm>
            <a:off x="579706" y="1589809"/>
            <a:ext cx="2120775" cy="1596919"/>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17" name="Rectangle 16"/>
          <p:cNvSpPr/>
          <p:nvPr userDrawn="1"/>
        </p:nvSpPr>
        <p:spPr>
          <a:xfrm>
            <a:off x="579706" y="3176715"/>
            <a:ext cx="2121408" cy="91440"/>
          </a:xfrm>
          <a:prstGeom prst="rect">
            <a:avLst/>
          </a:prstGeom>
          <a:solidFill>
            <a:srgbClr val="009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5" name="Text Placeholder 29"/>
          <p:cNvSpPr>
            <a:spLocks noGrp="1"/>
          </p:cNvSpPr>
          <p:nvPr>
            <p:ph type="body" sz="quarter" idx="22" hasCustomPrompt="1"/>
          </p:nvPr>
        </p:nvSpPr>
        <p:spPr>
          <a:xfrm>
            <a:off x="579706" y="3950472"/>
            <a:ext cx="2121408" cy="311784"/>
          </a:xfrm>
        </p:spPr>
        <p:txBody>
          <a:bodyPr anchor="t">
            <a:normAutofit/>
          </a:bodyPr>
          <a:lstStyle>
            <a:lvl1pPr marL="0" indent="0" algn="ctr">
              <a:buNone/>
              <a:defRPr sz="1800">
                <a:solidFill>
                  <a:srgbClr val="8C9CA6"/>
                </a:solidFill>
              </a:defRPr>
            </a:lvl1pPr>
          </a:lstStyle>
          <a:p>
            <a:pPr lvl="0"/>
            <a:r>
              <a:rPr lang="en-US"/>
              <a:t>Job Title Here</a:t>
            </a:r>
          </a:p>
        </p:txBody>
      </p:sp>
      <p:sp>
        <p:nvSpPr>
          <p:cNvPr id="53" name="Picture Placeholder 10"/>
          <p:cNvSpPr>
            <a:spLocks noGrp="1" noChangeAspect="1"/>
          </p:cNvSpPr>
          <p:nvPr>
            <p:ph type="pic" sz="quarter" idx="23"/>
          </p:nvPr>
        </p:nvSpPr>
        <p:spPr>
          <a:xfrm>
            <a:off x="3553978" y="3950472"/>
            <a:ext cx="2120775" cy="1596919"/>
          </a:xfrm>
          <a:solidFill>
            <a:srgbClr val="324D5E">
              <a:alpha val="30000"/>
            </a:srgbClr>
          </a:solidFill>
        </p:spPr>
        <p:txBody>
          <a:bodyPr vert="horz" lIns="91440" tIns="45720" rIns="91440" bIns="45720" rtlCol="0">
            <a:normAutofit/>
          </a:bodyPr>
          <a:lstStyle>
            <a:lvl1pPr>
              <a:defRPr lang="en-US"/>
            </a:lvl1pPr>
          </a:lstStyle>
          <a:p>
            <a:pPr lvl="0"/>
            <a:endParaRPr lang="en-US"/>
          </a:p>
        </p:txBody>
      </p:sp>
      <p:sp>
        <p:nvSpPr>
          <p:cNvPr id="54" name="Rectangle 53"/>
          <p:cNvSpPr/>
          <p:nvPr userDrawn="1"/>
        </p:nvSpPr>
        <p:spPr>
          <a:xfrm>
            <a:off x="3553345" y="5537378"/>
            <a:ext cx="2121408" cy="91440"/>
          </a:xfrm>
          <a:prstGeom prst="rect">
            <a:avLst/>
          </a:prstGeom>
          <a:solidFill>
            <a:srgbClr val="324D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56" name="Text Placeholder 29"/>
          <p:cNvSpPr>
            <a:spLocks noGrp="1"/>
          </p:cNvSpPr>
          <p:nvPr>
            <p:ph type="body" sz="quarter" idx="25" hasCustomPrompt="1"/>
          </p:nvPr>
        </p:nvSpPr>
        <p:spPr>
          <a:xfrm>
            <a:off x="3553345" y="5735868"/>
            <a:ext cx="2121408" cy="311784"/>
          </a:xfrm>
        </p:spPr>
        <p:txBody>
          <a:bodyPr anchor="t">
            <a:normAutofit/>
          </a:bodyPr>
          <a:lstStyle>
            <a:lvl1pPr marL="0" indent="0" algn="ctr">
              <a:buNone/>
              <a:defRPr sz="1800">
                <a:solidFill>
                  <a:srgbClr val="8C9CA6"/>
                </a:solidFill>
              </a:defRPr>
            </a:lvl1pPr>
          </a:lstStyle>
          <a:p>
            <a:pPr lvl="0"/>
            <a:r>
              <a:rPr lang="en-US"/>
              <a:t>Job Title Here</a:t>
            </a:r>
          </a:p>
        </p:txBody>
      </p:sp>
      <p:sp>
        <p:nvSpPr>
          <p:cNvPr id="61" name="Picture Placeholder 10"/>
          <p:cNvSpPr>
            <a:spLocks noGrp="1" noChangeAspect="1"/>
          </p:cNvSpPr>
          <p:nvPr>
            <p:ph type="pic" sz="quarter" idx="29"/>
          </p:nvPr>
        </p:nvSpPr>
        <p:spPr>
          <a:xfrm>
            <a:off x="9393235" y="3950697"/>
            <a:ext cx="2120775" cy="1596919"/>
          </a:xfrm>
          <a:solidFill>
            <a:srgbClr val="7BB21B">
              <a:alpha val="30000"/>
            </a:srgbClr>
          </a:solidFill>
        </p:spPr>
        <p:txBody>
          <a:bodyPr vert="horz" lIns="91440" tIns="45720" rIns="91440" bIns="45720" rtlCol="0">
            <a:normAutofit/>
          </a:bodyPr>
          <a:lstStyle>
            <a:lvl1pPr>
              <a:defRPr lang="en-US"/>
            </a:lvl1pPr>
          </a:lstStyle>
          <a:p>
            <a:pPr lvl="0"/>
            <a:endParaRPr lang="en-US"/>
          </a:p>
        </p:txBody>
      </p:sp>
      <p:sp>
        <p:nvSpPr>
          <p:cNvPr id="62" name="Rectangle 61"/>
          <p:cNvSpPr/>
          <p:nvPr userDrawn="1"/>
        </p:nvSpPr>
        <p:spPr>
          <a:xfrm>
            <a:off x="9393235" y="5537603"/>
            <a:ext cx="2121408" cy="91440"/>
          </a:xfrm>
          <a:prstGeom prst="rect">
            <a:avLst/>
          </a:prstGeom>
          <a:solidFill>
            <a:srgbClr val="7BB2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64" name="Text Placeholder 29"/>
          <p:cNvSpPr>
            <a:spLocks noGrp="1"/>
          </p:cNvSpPr>
          <p:nvPr>
            <p:ph type="body" sz="quarter" idx="31" hasCustomPrompt="1"/>
          </p:nvPr>
        </p:nvSpPr>
        <p:spPr>
          <a:xfrm>
            <a:off x="9393235" y="5736093"/>
            <a:ext cx="2121408" cy="311784"/>
          </a:xfrm>
        </p:spPr>
        <p:txBody>
          <a:bodyPr anchor="t">
            <a:noAutofit/>
          </a:bodyPr>
          <a:lstStyle>
            <a:lvl1pPr marL="0" indent="0" algn="ctr">
              <a:buNone/>
              <a:defRPr sz="1800">
                <a:solidFill>
                  <a:srgbClr val="8C9CA6"/>
                </a:solidFill>
              </a:defRPr>
            </a:lvl1pPr>
          </a:lstStyle>
          <a:p>
            <a:pPr lvl="0"/>
            <a:r>
              <a:rPr lang="en-US"/>
              <a:t>Job Title Here</a:t>
            </a:r>
          </a:p>
        </p:txBody>
      </p:sp>
      <p:sp>
        <p:nvSpPr>
          <p:cNvPr id="3" name="Pentagon 2"/>
          <p:cNvSpPr/>
          <p:nvPr userDrawn="1"/>
        </p:nvSpPr>
        <p:spPr>
          <a:xfrm>
            <a:off x="310895" y="3345750"/>
            <a:ext cx="2889504" cy="494759"/>
          </a:xfrm>
          <a:prstGeom prst="homePlate">
            <a:avLst/>
          </a:prstGeom>
          <a:solidFill>
            <a:srgbClr val="009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1" name="Chevron 30"/>
          <p:cNvSpPr/>
          <p:nvPr userDrawn="1"/>
        </p:nvSpPr>
        <p:spPr>
          <a:xfrm>
            <a:off x="3204252" y="3345750"/>
            <a:ext cx="2889504" cy="494759"/>
          </a:xfrm>
          <a:prstGeom prst="chevron">
            <a:avLst/>
          </a:prstGeom>
          <a:solidFill>
            <a:srgbClr val="324D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2" name="Chevron 31"/>
          <p:cNvSpPr/>
          <p:nvPr userDrawn="1"/>
        </p:nvSpPr>
        <p:spPr>
          <a:xfrm>
            <a:off x="6097609" y="3345750"/>
            <a:ext cx="2889504" cy="494759"/>
          </a:xfrm>
          <a:prstGeom prst="chevron">
            <a:avLst/>
          </a:prstGeom>
          <a:solidFill>
            <a:srgbClr val="F17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3" name="Chevron 32"/>
          <p:cNvSpPr/>
          <p:nvPr userDrawn="1"/>
        </p:nvSpPr>
        <p:spPr>
          <a:xfrm>
            <a:off x="8990967" y="3345750"/>
            <a:ext cx="2889504" cy="494759"/>
          </a:xfrm>
          <a:prstGeom prst="chevron">
            <a:avLst/>
          </a:prstGeom>
          <a:solidFill>
            <a:srgbClr val="7BB2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57" name="Picture Placeholder 10"/>
          <p:cNvSpPr>
            <a:spLocks noGrp="1" noChangeAspect="1"/>
          </p:cNvSpPr>
          <p:nvPr>
            <p:ph type="pic" sz="quarter" idx="26"/>
          </p:nvPr>
        </p:nvSpPr>
        <p:spPr>
          <a:xfrm>
            <a:off x="6455392" y="1589809"/>
            <a:ext cx="2120775" cy="1596919"/>
          </a:xfrm>
          <a:solidFill>
            <a:srgbClr val="F17C3F">
              <a:alpha val="30000"/>
            </a:srgbClr>
          </a:solidFill>
        </p:spPr>
        <p:txBody>
          <a:bodyPr vert="horz" lIns="91440" tIns="45720" rIns="91440" bIns="45720" rtlCol="0">
            <a:normAutofit/>
          </a:bodyPr>
          <a:lstStyle>
            <a:lvl1pPr>
              <a:defRPr lang="en-US"/>
            </a:lvl1pPr>
          </a:lstStyle>
          <a:p>
            <a:pPr lvl="0"/>
            <a:endParaRPr lang="en-US"/>
          </a:p>
        </p:txBody>
      </p:sp>
      <p:sp>
        <p:nvSpPr>
          <p:cNvPr id="58" name="Rectangle 57"/>
          <p:cNvSpPr/>
          <p:nvPr userDrawn="1"/>
        </p:nvSpPr>
        <p:spPr>
          <a:xfrm>
            <a:off x="6454759" y="3176715"/>
            <a:ext cx="2121408" cy="91440"/>
          </a:xfrm>
          <a:prstGeom prst="rect">
            <a:avLst/>
          </a:prstGeom>
          <a:solidFill>
            <a:srgbClr val="F17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60" name="Text Placeholder 29"/>
          <p:cNvSpPr>
            <a:spLocks noGrp="1"/>
          </p:cNvSpPr>
          <p:nvPr>
            <p:ph type="body" sz="quarter" idx="28" hasCustomPrompt="1"/>
          </p:nvPr>
        </p:nvSpPr>
        <p:spPr>
          <a:xfrm>
            <a:off x="6454759" y="3950472"/>
            <a:ext cx="2121408" cy="311784"/>
          </a:xfrm>
        </p:spPr>
        <p:txBody>
          <a:bodyPr anchor="t">
            <a:normAutofit/>
          </a:bodyPr>
          <a:lstStyle>
            <a:lvl1pPr marL="0" indent="0" algn="ctr">
              <a:buNone/>
              <a:defRPr sz="1800">
                <a:solidFill>
                  <a:srgbClr val="8C9CA6"/>
                </a:solidFill>
              </a:defRPr>
            </a:lvl1pPr>
          </a:lstStyle>
          <a:p>
            <a:pPr lvl="0"/>
            <a:r>
              <a:rPr lang="en-US"/>
              <a:t>Job Title Here</a:t>
            </a:r>
          </a:p>
        </p:txBody>
      </p:sp>
      <p:sp>
        <p:nvSpPr>
          <p:cNvPr id="55" name="Text Placeholder 29"/>
          <p:cNvSpPr>
            <a:spLocks noGrp="1"/>
          </p:cNvSpPr>
          <p:nvPr>
            <p:ph type="body" sz="quarter" idx="24" hasCustomPrompt="1"/>
          </p:nvPr>
        </p:nvSpPr>
        <p:spPr>
          <a:xfrm>
            <a:off x="3553345" y="3438467"/>
            <a:ext cx="2121408" cy="311784"/>
          </a:xfrm>
        </p:spPr>
        <p:txBody>
          <a:bodyPr anchor="ctr">
            <a:normAutofit/>
          </a:bodyPr>
          <a:lstStyle>
            <a:lvl1pPr marL="0" indent="0" algn="ctr">
              <a:buNone/>
              <a:defRPr sz="2200">
                <a:solidFill>
                  <a:schemeClr val="bg1"/>
                </a:solidFill>
              </a:defRPr>
            </a:lvl1pPr>
          </a:lstStyle>
          <a:p>
            <a:pPr lvl="0"/>
            <a:r>
              <a:rPr lang="en-US"/>
              <a:t>Name Here</a:t>
            </a:r>
          </a:p>
        </p:txBody>
      </p:sp>
      <p:sp>
        <p:nvSpPr>
          <p:cNvPr id="63" name="Text Placeholder 29"/>
          <p:cNvSpPr>
            <a:spLocks noGrp="1"/>
          </p:cNvSpPr>
          <p:nvPr>
            <p:ph type="body" sz="quarter" idx="30" hasCustomPrompt="1"/>
          </p:nvPr>
        </p:nvSpPr>
        <p:spPr>
          <a:xfrm>
            <a:off x="9393235" y="3438467"/>
            <a:ext cx="2121408" cy="311784"/>
          </a:xfrm>
        </p:spPr>
        <p:txBody>
          <a:bodyPr anchor="ctr">
            <a:normAutofit/>
          </a:bodyPr>
          <a:lstStyle>
            <a:lvl1pPr marL="0" indent="0" algn="ctr">
              <a:buNone/>
              <a:defRPr sz="2200">
                <a:solidFill>
                  <a:srgbClr val="324D5E"/>
                </a:solidFill>
              </a:defRPr>
            </a:lvl1pPr>
          </a:lstStyle>
          <a:p>
            <a:pPr lvl="0"/>
            <a:r>
              <a:rPr lang="en-US"/>
              <a:t>Name Here</a:t>
            </a:r>
          </a:p>
        </p:txBody>
      </p:sp>
      <p:sp>
        <p:nvSpPr>
          <p:cNvPr id="30" name="Text Placeholder 29"/>
          <p:cNvSpPr>
            <a:spLocks noGrp="1"/>
          </p:cNvSpPr>
          <p:nvPr>
            <p:ph type="body" sz="quarter" idx="18" hasCustomPrompt="1"/>
          </p:nvPr>
        </p:nvSpPr>
        <p:spPr>
          <a:xfrm>
            <a:off x="579706" y="3438467"/>
            <a:ext cx="2121408" cy="311784"/>
          </a:xfrm>
        </p:spPr>
        <p:txBody>
          <a:bodyPr anchor="ctr">
            <a:normAutofit/>
          </a:bodyPr>
          <a:lstStyle>
            <a:lvl1pPr marL="0" indent="0" algn="ctr">
              <a:buNone/>
              <a:defRPr sz="2200">
                <a:solidFill>
                  <a:schemeClr val="bg1"/>
                </a:solidFill>
              </a:defRPr>
            </a:lvl1pPr>
          </a:lstStyle>
          <a:p>
            <a:pPr lvl="0"/>
            <a:r>
              <a:rPr lang="en-US"/>
              <a:t>Name Here</a:t>
            </a:r>
          </a:p>
        </p:txBody>
      </p:sp>
      <p:sp>
        <p:nvSpPr>
          <p:cNvPr id="59" name="Text Placeholder 29"/>
          <p:cNvSpPr>
            <a:spLocks noGrp="1"/>
          </p:cNvSpPr>
          <p:nvPr>
            <p:ph type="body" sz="quarter" idx="27" hasCustomPrompt="1"/>
          </p:nvPr>
        </p:nvSpPr>
        <p:spPr>
          <a:xfrm>
            <a:off x="6454759" y="3438467"/>
            <a:ext cx="2121408" cy="311784"/>
          </a:xfrm>
        </p:spPr>
        <p:txBody>
          <a:bodyPr anchor="ctr">
            <a:normAutofit/>
          </a:bodyPr>
          <a:lstStyle>
            <a:lvl1pPr marL="0" indent="0" algn="ctr">
              <a:buNone/>
              <a:defRPr sz="2200">
                <a:solidFill>
                  <a:srgbClr val="324D5E"/>
                </a:solidFill>
              </a:defRPr>
            </a:lvl1pPr>
          </a:lstStyle>
          <a:p>
            <a:pPr lvl="0"/>
            <a:r>
              <a:rPr lang="en-US"/>
              <a:t>Name Here</a:t>
            </a:r>
          </a:p>
        </p:txBody>
      </p:sp>
      <p:grpSp>
        <p:nvGrpSpPr>
          <p:cNvPr id="41" name="Group 40"/>
          <p:cNvGrpSpPr/>
          <p:nvPr userDrawn="1"/>
        </p:nvGrpSpPr>
        <p:grpSpPr>
          <a:xfrm>
            <a:off x="0" y="6766560"/>
            <a:ext cx="12192000" cy="91440"/>
            <a:chOff x="0" y="4480421"/>
            <a:chExt cx="12192000" cy="91440"/>
          </a:xfrm>
        </p:grpSpPr>
        <p:sp>
          <p:nvSpPr>
            <p:cNvPr id="42" name="Rectangle 41"/>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194789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4 pictures title and desc #2">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5" name="Picture Placeholder 10"/>
          <p:cNvSpPr>
            <a:spLocks noGrp="1" noChangeAspect="1"/>
          </p:cNvSpPr>
          <p:nvPr>
            <p:ph type="pic" sz="quarter" idx="14"/>
          </p:nvPr>
        </p:nvSpPr>
        <p:spPr>
          <a:xfrm>
            <a:off x="354775" y="1425680"/>
            <a:ext cx="2600055" cy="1957811"/>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18" name="Picture Placeholder 10"/>
          <p:cNvSpPr>
            <a:spLocks noGrp="1" noChangeAspect="1"/>
          </p:cNvSpPr>
          <p:nvPr>
            <p:ph type="pic" sz="quarter" idx="15"/>
          </p:nvPr>
        </p:nvSpPr>
        <p:spPr>
          <a:xfrm>
            <a:off x="3316627" y="1425680"/>
            <a:ext cx="2600055" cy="1957811"/>
          </a:xfrm>
          <a:solidFill>
            <a:srgbClr val="324D5E">
              <a:alpha val="30000"/>
            </a:srgbClr>
          </a:solidFill>
        </p:spPr>
        <p:txBody>
          <a:bodyPr vert="horz" lIns="91440" tIns="45720" rIns="91440" bIns="45720" rtlCol="0">
            <a:normAutofit/>
          </a:bodyPr>
          <a:lstStyle>
            <a:lvl1pPr>
              <a:defRPr lang="en-US"/>
            </a:lvl1pPr>
          </a:lstStyle>
          <a:p>
            <a:pPr lvl="0"/>
            <a:endParaRPr lang="en-US"/>
          </a:p>
        </p:txBody>
      </p:sp>
      <p:sp>
        <p:nvSpPr>
          <p:cNvPr id="21" name="Picture Placeholder 10"/>
          <p:cNvSpPr>
            <a:spLocks noGrp="1" noChangeAspect="1"/>
          </p:cNvSpPr>
          <p:nvPr>
            <p:ph type="pic" sz="quarter" idx="16"/>
          </p:nvPr>
        </p:nvSpPr>
        <p:spPr>
          <a:xfrm>
            <a:off x="6278479" y="1425679"/>
            <a:ext cx="2600055" cy="1957811"/>
          </a:xfrm>
          <a:solidFill>
            <a:srgbClr val="F17C3F">
              <a:alpha val="30000"/>
            </a:srgbClr>
          </a:solidFill>
        </p:spPr>
        <p:txBody>
          <a:bodyPr vert="horz" lIns="91440" tIns="45720" rIns="91440" bIns="45720" rtlCol="0">
            <a:normAutofit/>
          </a:bodyPr>
          <a:lstStyle>
            <a:lvl1pPr>
              <a:defRPr lang="en-US"/>
            </a:lvl1pPr>
          </a:lstStyle>
          <a:p>
            <a:pPr lvl="0"/>
            <a:endParaRPr lang="en-US"/>
          </a:p>
        </p:txBody>
      </p:sp>
      <p:sp>
        <p:nvSpPr>
          <p:cNvPr id="24" name="Picture Placeholder 10"/>
          <p:cNvSpPr>
            <a:spLocks noGrp="1" noChangeAspect="1"/>
          </p:cNvSpPr>
          <p:nvPr>
            <p:ph type="pic" sz="quarter" idx="17"/>
          </p:nvPr>
        </p:nvSpPr>
        <p:spPr>
          <a:xfrm>
            <a:off x="9240330" y="1425678"/>
            <a:ext cx="2600055" cy="1957811"/>
          </a:xfrm>
          <a:solidFill>
            <a:srgbClr val="7BB21B">
              <a:alpha val="30000"/>
            </a:srgbClr>
          </a:solidFill>
        </p:spPr>
        <p:txBody>
          <a:bodyPr vert="horz" lIns="91440" tIns="45720" rIns="91440" bIns="45720" rtlCol="0">
            <a:normAutofit/>
          </a:bodyPr>
          <a:lstStyle>
            <a:lvl1pPr>
              <a:defRPr lang="en-US"/>
            </a:lvl1pPr>
          </a:lstStyle>
          <a:p>
            <a:pPr lvl="0"/>
            <a:endParaRPr lang="en-US"/>
          </a:p>
        </p:txBody>
      </p:sp>
      <p:sp>
        <p:nvSpPr>
          <p:cNvPr id="17" name="Rectangle 16"/>
          <p:cNvSpPr/>
          <p:nvPr userDrawn="1"/>
        </p:nvSpPr>
        <p:spPr>
          <a:xfrm>
            <a:off x="354775" y="3381481"/>
            <a:ext cx="2596896" cy="91440"/>
          </a:xfrm>
          <a:prstGeom prst="rect">
            <a:avLst/>
          </a:prstGeom>
          <a:solidFill>
            <a:srgbClr val="009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0" name="Rectangle 19"/>
          <p:cNvSpPr/>
          <p:nvPr userDrawn="1"/>
        </p:nvSpPr>
        <p:spPr>
          <a:xfrm>
            <a:off x="3316627" y="3381481"/>
            <a:ext cx="2596896" cy="91440"/>
          </a:xfrm>
          <a:prstGeom prst="rect">
            <a:avLst/>
          </a:prstGeom>
          <a:solidFill>
            <a:srgbClr val="324D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3" name="Rectangle 22"/>
          <p:cNvSpPr/>
          <p:nvPr userDrawn="1"/>
        </p:nvSpPr>
        <p:spPr>
          <a:xfrm>
            <a:off x="6278479" y="3381480"/>
            <a:ext cx="2596896" cy="91440"/>
          </a:xfrm>
          <a:prstGeom prst="rect">
            <a:avLst/>
          </a:prstGeom>
          <a:solidFill>
            <a:srgbClr val="F17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6" name="Rectangle 25"/>
          <p:cNvSpPr/>
          <p:nvPr userDrawn="1"/>
        </p:nvSpPr>
        <p:spPr>
          <a:xfrm>
            <a:off x="9240330" y="3381479"/>
            <a:ext cx="2596896" cy="91440"/>
          </a:xfrm>
          <a:prstGeom prst="rect">
            <a:avLst/>
          </a:prstGeom>
          <a:solidFill>
            <a:srgbClr val="7BB2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0" name="Text Placeholder 29"/>
          <p:cNvSpPr>
            <a:spLocks noGrp="1"/>
          </p:cNvSpPr>
          <p:nvPr>
            <p:ph type="body" sz="quarter" idx="18" hasCustomPrompt="1"/>
          </p:nvPr>
        </p:nvSpPr>
        <p:spPr>
          <a:xfrm>
            <a:off x="354775" y="3514939"/>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32" name="Text Placeholder 29"/>
          <p:cNvSpPr>
            <a:spLocks noGrp="1"/>
          </p:cNvSpPr>
          <p:nvPr>
            <p:ph type="body" sz="quarter" idx="19" hasCustomPrompt="1"/>
          </p:nvPr>
        </p:nvSpPr>
        <p:spPr>
          <a:xfrm>
            <a:off x="3316627" y="3514939"/>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33" name="Text Placeholder 29"/>
          <p:cNvSpPr>
            <a:spLocks noGrp="1"/>
          </p:cNvSpPr>
          <p:nvPr>
            <p:ph type="body" sz="quarter" idx="20" hasCustomPrompt="1"/>
          </p:nvPr>
        </p:nvSpPr>
        <p:spPr>
          <a:xfrm>
            <a:off x="6278479" y="3514939"/>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34" name="Text Placeholder 29"/>
          <p:cNvSpPr>
            <a:spLocks noGrp="1"/>
          </p:cNvSpPr>
          <p:nvPr>
            <p:ph type="body" sz="quarter" idx="21" hasCustomPrompt="1"/>
          </p:nvPr>
        </p:nvSpPr>
        <p:spPr>
          <a:xfrm>
            <a:off x="9240330" y="3514939"/>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35" name="Text Placeholder 29"/>
          <p:cNvSpPr>
            <a:spLocks noGrp="1"/>
          </p:cNvSpPr>
          <p:nvPr>
            <p:ph type="body" sz="quarter" idx="22" hasCustomPrompt="1"/>
          </p:nvPr>
        </p:nvSpPr>
        <p:spPr>
          <a:xfrm>
            <a:off x="354775" y="3912557"/>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36" name="Text Placeholder 29"/>
          <p:cNvSpPr>
            <a:spLocks noGrp="1"/>
          </p:cNvSpPr>
          <p:nvPr>
            <p:ph type="body" sz="quarter" idx="23" hasCustomPrompt="1"/>
          </p:nvPr>
        </p:nvSpPr>
        <p:spPr>
          <a:xfrm>
            <a:off x="3316627" y="3912557"/>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37" name="Text Placeholder 29"/>
          <p:cNvSpPr>
            <a:spLocks noGrp="1"/>
          </p:cNvSpPr>
          <p:nvPr>
            <p:ph type="body" sz="quarter" idx="24" hasCustomPrompt="1"/>
          </p:nvPr>
        </p:nvSpPr>
        <p:spPr>
          <a:xfrm>
            <a:off x="6278479" y="3912557"/>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38" name="Text Placeholder 29"/>
          <p:cNvSpPr>
            <a:spLocks noGrp="1"/>
          </p:cNvSpPr>
          <p:nvPr>
            <p:ph type="body" sz="quarter" idx="25" hasCustomPrompt="1"/>
          </p:nvPr>
        </p:nvSpPr>
        <p:spPr>
          <a:xfrm>
            <a:off x="9240330" y="3912557"/>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29" name="Text Placeholder 29"/>
          <p:cNvSpPr>
            <a:spLocks noGrp="1"/>
          </p:cNvSpPr>
          <p:nvPr>
            <p:ph type="body" sz="quarter" idx="26" hasCustomPrompt="1"/>
          </p:nvPr>
        </p:nvSpPr>
        <p:spPr>
          <a:xfrm>
            <a:off x="354775" y="4397494"/>
            <a:ext cx="2596896" cy="1640717"/>
          </a:xfrm>
          <a:solidFill>
            <a:srgbClr val="F9F9F9"/>
          </a:solidFill>
        </p:spPr>
        <p:txBody>
          <a:bodyPr anchor="t">
            <a:noAutofit/>
          </a:bodyPr>
          <a:lstStyle>
            <a:lvl1pPr marL="0" indent="0" algn="just">
              <a:buNone/>
              <a:defRPr sz="16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31" name="Text Placeholder 29"/>
          <p:cNvSpPr>
            <a:spLocks noGrp="1"/>
          </p:cNvSpPr>
          <p:nvPr>
            <p:ph type="body" sz="quarter" idx="27" hasCustomPrompt="1"/>
          </p:nvPr>
        </p:nvSpPr>
        <p:spPr>
          <a:xfrm>
            <a:off x="3314870" y="4397494"/>
            <a:ext cx="2596896" cy="1640717"/>
          </a:xfrm>
          <a:solidFill>
            <a:srgbClr val="F9F9F9"/>
          </a:solidFill>
        </p:spPr>
        <p:txBody>
          <a:bodyPr anchor="t">
            <a:noAutofit/>
          </a:bodyPr>
          <a:lstStyle>
            <a:lvl1pPr marL="0" indent="0" algn="just">
              <a:buNone/>
              <a:defRPr sz="16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39" name="Text Placeholder 29"/>
          <p:cNvSpPr>
            <a:spLocks noGrp="1"/>
          </p:cNvSpPr>
          <p:nvPr>
            <p:ph type="body" sz="quarter" idx="28" hasCustomPrompt="1"/>
          </p:nvPr>
        </p:nvSpPr>
        <p:spPr>
          <a:xfrm>
            <a:off x="6274965" y="4397494"/>
            <a:ext cx="2596896" cy="1640717"/>
          </a:xfrm>
          <a:solidFill>
            <a:srgbClr val="F9F9F9"/>
          </a:solidFill>
        </p:spPr>
        <p:txBody>
          <a:bodyPr anchor="t">
            <a:noAutofit/>
          </a:bodyPr>
          <a:lstStyle>
            <a:lvl1pPr marL="0" indent="0" algn="just">
              <a:buNone/>
              <a:defRPr sz="16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40" name="Text Placeholder 29"/>
          <p:cNvSpPr>
            <a:spLocks noGrp="1"/>
          </p:cNvSpPr>
          <p:nvPr>
            <p:ph type="body" sz="quarter" idx="29" hasCustomPrompt="1"/>
          </p:nvPr>
        </p:nvSpPr>
        <p:spPr>
          <a:xfrm>
            <a:off x="9235060" y="4397494"/>
            <a:ext cx="2596896" cy="1640717"/>
          </a:xfrm>
          <a:solidFill>
            <a:srgbClr val="F9F9F9"/>
          </a:solidFill>
        </p:spPr>
        <p:txBody>
          <a:bodyPr anchor="t">
            <a:noAutofit/>
          </a:bodyPr>
          <a:lstStyle>
            <a:lvl1pPr marL="0" indent="0" algn="just">
              <a:buNone/>
              <a:defRPr sz="16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grpSp>
        <p:nvGrpSpPr>
          <p:cNvPr id="41" name="Group 40"/>
          <p:cNvGrpSpPr/>
          <p:nvPr userDrawn="1"/>
        </p:nvGrpSpPr>
        <p:grpSpPr>
          <a:xfrm>
            <a:off x="0" y="6766560"/>
            <a:ext cx="12192000" cy="91440"/>
            <a:chOff x="0" y="4480421"/>
            <a:chExt cx="12192000" cy="91440"/>
          </a:xfrm>
        </p:grpSpPr>
        <p:sp>
          <p:nvSpPr>
            <p:cNvPr id="42" name="Rectangle 41"/>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97967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grpSp>
        <p:nvGrpSpPr>
          <p:cNvPr id="13" name="Group 12"/>
          <p:cNvGrpSpPr/>
          <p:nvPr userDrawn="1"/>
        </p:nvGrpSpPr>
        <p:grpSpPr>
          <a:xfrm>
            <a:off x="0" y="6766560"/>
            <a:ext cx="12192000" cy="91440"/>
            <a:chOff x="0" y="4480421"/>
            <a:chExt cx="12192000" cy="91440"/>
          </a:xfrm>
        </p:grpSpPr>
        <p:sp>
          <p:nvSpPr>
            <p:cNvPr id="14" name="Rectangle 1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089588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 pictures and skill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5" name="Picture Placeholder 10"/>
          <p:cNvSpPr>
            <a:spLocks noGrp="1" noChangeAspect="1"/>
          </p:cNvSpPr>
          <p:nvPr>
            <p:ph type="pic" sz="quarter" idx="14"/>
          </p:nvPr>
        </p:nvSpPr>
        <p:spPr>
          <a:xfrm>
            <a:off x="354775" y="1425680"/>
            <a:ext cx="2600055" cy="1957811"/>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29" name="Text Placeholder 29"/>
          <p:cNvSpPr>
            <a:spLocks noGrp="1"/>
          </p:cNvSpPr>
          <p:nvPr>
            <p:ph type="body" sz="quarter" idx="26" hasCustomPrompt="1"/>
          </p:nvPr>
        </p:nvSpPr>
        <p:spPr>
          <a:xfrm>
            <a:off x="351616" y="3483798"/>
            <a:ext cx="4684076" cy="816743"/>
          </a:xfrm>
          <a:solidFill>
            <a:srgbClr val="F9F9F9"/>
          </a:solidFill>
        </p:spPr>
        <p:txBody>
          <a:bodyPr anchor="t">
            <a:noAutofit/>
          </a:bodyPr>
          <a:lstStyle>
            <a:lvl1pPr marL="0" indent="0" algn="just">
              <a:buNone/>
              <a:defRPr sz="12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3" name="TextBox 2"/>
          <p:cNvSpPr txBox="1"/>
          <p:nvPr userDrawn="1"/>
        </p:nvSpPr>
        <p:spPr>
          <a:xfrm>
            <a:off x="370264" y="4416650"/>
            <a:ext cx="941283" cy="492443"/>
          </a:xfrm>
          <a:prstGeom prst="rect">
            <a:avLst/>
          </a:prstGeom>
          <a:noFill/>
        </p:spPr>
        <p:txBody>
          <a:bodyPr wrap="none" rtlCol="0">
            <a:spAutoFit/>
          </a:bodyPr>
          <a:lstStyle/>
          <a:p>
            <a:r>
              <a:rPr lang="en-US" sz="2600"/>
              <a:t>Skills:</a:t>
            </a:r>
          </a:p>
        </p:txBody>
      </p:sp>
      <p:sp>
        <p:nvSpPr>
          <p:cNvPr id="85" name="Text Placeholder 29"/>
          <p:cNvSpPr>
            <a:spLocks noGrp="1"/>
          </p:cNvSpPr>
          <p:nvPr>
            <p:ph type="body" sz="quarter" idx="18" hasCustomPrompt="1"/>
          </p:nvPr>
        </p:nvSpPr>
        <p:spPr>
          <a:xfrm>
            <a:off x="2439924" y="1722197"/>
            <a:ext cx="2596896" cy="431800"/>
          </a:xfrm>
          <a:solidFill>
            <a:schemeClr val="accent4"/>
          </a:solidFill>
        </p:spPr>
        <p:txBody>
          <a:bodyPr anchor="ctr">
            <a:normAutofit/>
          </a:bodyPr>
          <a:lstStyle>
            <a:lvl1pPr marL="0" indent="0" algn="r">
              <a:buNone/>
              <a:defRPr sz="2200">
                <a:solidFill>
                  <a:schemeClr val="bg1"/>
                </a:solidFill>
              </a:defRPr>
            </a:lvl1pPr>
          </a:lstStyle>
          <a:p>
            <a:pPr lvl="0"/>
            <a:r>
              <a:rPr lang="en-US"/>
              <a:t>Name Here</a:t>
            </a:r>
          </a:p>
        </p:txBody>
      </p:sp>
      <p:sp>
        <p:nvSpPr>
          <p:cNvPr id="86" name="Text Placeholder 29"/>
          <p:cNvSpPr>
            <a:spLocks noGrp="1"/>
          </p:cNvSpPr>
          <p:nvPr>
            <p:ph type="body" sz="quarter" idx="22" hasCustomPrompt="1"/>
          </p:nvPr>
        </p:nvSpPr>
        <p:spPr>
          <a:xfrm>
            <a:off x="2439924" y="2313821"/>
            <a:ext cx="2596896" cy="431800"/>
          </a:xfrm>
          <a:solidFill>
            <a:schemeClr val="accent1"/>
          </a:solidFill>
        </p:spPr>
        <p:txBody>
          <a:bodyPr anchor="ctr">
            <a:normAutofit/>
          </a:bodyPr>
          <a:lstStyle>
            <a:lvl1pPr marL="0" indent="0" algn="r">
              <a:buNone/>
              <a:defRPr sz="1800">
                <a:solidFill>
                  <a:schemeClr val="bg1"/>
                </a:solidFill>
              </a:defRPr>
            </a:lvl1pPr>
          </a:lstStyle>
          <a:p>
            <a:pPr lvl="0"/>
            <a:r>
              <a:rPr lang="en-US"/>
              <a:t>Job Title Here</a:t>
            </a:r>
          </a:p>
        </p:txBody>
      </p:sp>
      <p:sp>
        <p:nvSpPr>
          <p:cNvPr id="87" name="Text Placeholder 29"/>
          <p:cNvSpPr>
            <a:spLocks noGrp="1"/>
          </p:cNvSpPr>
          <p:nvPr>
            <p:ph type="body" sz="quarter" idx="27" hasCustomPrompt="1"/>
          </p:nvPr>
        </p:nvSpPr>
        <p:spPr>
          <a:xfrm>
            <a:off x="2948511" y="2868500"/>
            <a:ext cx="2087181" cy="431800"/>
          </a:xfrm>
          <a:noFill/>
        </p:spPr>
        <p:txBody>
          <a:bodyPr anchor="ctr">
            <a:normAutofit/>
          </a:bodyPr>
          <a:lstStyle>
            <a:lvl1pPr marL="0" indent="0" algn="r">
              <a:buNone/>
              <a:defRPr sz="1400" u="sng">
                <a:solidFill>
                  <a:srgbClr val="8C9CA6"/>
                </a:solidFill>
              </a:defRPr>
            </a:lvl1pPr>
          </a:lstStyle>
          <a:p>
            <a:pPr lvl="0"/>
            <a:r>
              <a:rPr lang="en-US"/>
              <a:t>Email here</a:t>
            </a:r>
          </a:p>
        </p:txBody>
      </p:sp>
      <p:sp>
        <p:nvSpPr>
          <p:cNvPr id="88" name="Picture Placeholder 10"/>
          <p:cNvSpPr>
            <a:spLocks noGrp="1" noChangeAspect="1"/>
          </p:cNvSpPr>
          <p:nvPr>
            <p:ph type="pic" sz="quarter" idx="28"/>
          </p:nvPr>
        </p:nvSpPr>
        <p:spPr>
          <a:xfrm>
            <a:off x="6893513" y="1425678"/>
            <a:ext cx="2600055" cy="1957811"/>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89" name="Text Placeholder 29"/>
          <p:cNvSpPr>
            <a:spLocks noGrp="1"/>
          </p:cNvSpPr>
          <p:nvPr>
            <p:ph type="body" sz="quarter" idx="29" hasCustomPrompt="1"/>
          </p:nvPr>
        </p:nvSpPr>
        <p:spPr>
          <a:xfrm>
            <a:off x="6890354" y="3483796"/>
            <a:ext cx="4684076" cy="816743"/>
          </a:xfrm>
          <a:solidFill>
            <a:srgbClr val="F9F9F9"/>
          </a:solidFill>
        </p:spPr>
        <p:txBody>
          <a:bodyPr anchor="t">
            <a:noAutofit/>
          </a:bodyPr>
          <a:lstStyle>
            <a:lvl1pPr marL="0" indent="0" algn="just">
              <a:buNone/>
              <a:defRPr sz="1200">
                <a:solidFill>
                  <a:srgbClr val="273339"/>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103" name="TextBox 102"/>
          <p:cNvSpPr txBox="1"/>
          <p:nvPr userDrawn="1"/>
        </p:nvSpPr>
        <p:spPr>
          <a:xfrm>
            <a:off x="6909002" y="4416648"/>
            <a:ext cx="941283" cy="492443"/>
          </a:xfrm>
          <a:prstGeom prst="rect">
            <a:avLst/>
          </a:prstGeom>
          <a:noFill/>
        </p:spPr>
        <p:txBody>
          <a:bodyPr wrap="none" rtlCol="0">
            <a:spAutoFit/>
          </a:bodyPr>
          <a:lstStyle/>
          <a:p>
            <a:r>
              <a:rPr lang="en-US" sz="2600"/>
              <a:t>Skills:</a:t>
            </a:r>
          </a:p>
        </p:txBody>
      </p:sp>
      <p:sp>
        <p:nvSpPr>
          <p:cNvPr id="104" name="Text Placeholder 29"/>
          <p:cNvSpPr>
            <a:spLocks noGrp="1"/>
          </p:cNvSpPr>
          <p:nvPr>
            <p:ph type="body" sz="quarter" idx="30" hasCustomPrompt="1"/>
          </p:nvPr>
        </p:nvSpPr>
        <p:spPr>
          <a:xfrm>
            <a:off x="8978662" y="1722195"/>
            <a:ext cx="2596896" cy="431800"/>
          </a:xfrm>
          <a:solidFill>
            <a:schemeClr val="accent4"/>
          </a:solidFill>
        </p:spPr>
        <p:txBody>
          <a:bodyPr anchor="ctr">
            <a:normAutofit/>
          </a:bodyPr>
          <a:lstStyle>
            <a:lvl1pPr marL="0" indent="0" algn="r">
              <a:buNone/>
              <a:defRPr sz="2200">
                <a:solidFill>
                  <a:schemeClr val="bg1"/>
                </a:solidFill>
              </a:defRPr>
            </a:lvl1pPr>
          </a:lstStyle>
          <a:p>
            <a:pPr lvl="0"/>
            <a:r>
              <a:rPr lang="en-US"/>
              <a:t>Name Here</a:t>
            </a:r>
          </a:p>
        </p:txBody>
      </p:sp>
      <p:sp>
        <p:nvSpPr>
          <p:cNvPr id="105" name="Text Placeholder 29"/>
          <p:cNvSpPr>
            <a:spLocks noGrp="1"/>
          </p:cNvSpPr>
          <p:nvPr>
            <p:ph type="body" sz="quarter" idx="31" hasCustomPrompt="1"/>
          </p:nvPr>
        </p:nvSpPr>
        <p:spPr>
          <a:xfrm>
            <a:off x="8978662" y="2313819"/>
            <a:ext cx="2596896" cy="431800"/>
          </a:xfrm>
          <a:solidFill>
            <a:schemeClr val="accent1"/>
          </a:solidFill>
        </p:spPr>
        <p:txBody>
          <a:bodyPr anchor="ctr">
            <a:normAutofit/>
          </a:bodyPr>
          <a:lstStyle>
            <a:lvl1pPr marL="0" indent="0" algn="r">
              <a:buNone/>
              <a:defRPr sz="1800">
                <a:solidFill>
                  <a:schemeClr val="bg1"/>
                </a:solidFill>
              </a:defRPr>
            </a:lvl1pPr>
          </a:lstStyle>
          <a:p>
            <a:pPr lvl="0"/>
            <a:r>
              <a:rPr lang="en-US"/>
              <a:t>Job Title Here</a:t>
            </a:r>
          </a:p>
        </p:txBody>
      </p:sp>
      <p:sp>
        <p:nvSpPr>
          <p:cNvPr id="106" name="Text Placeholder 29"/>
          <p:cNvSpPr>
            <a:spLocks noGrp="1"/>
          </p:cNvSpPr>
          <p:nvPr>
            <p:ph type="body" sz="quarter" idx="32" hasCustomPrompt="1"/>
          </p:nvPr>
        </p:nvSpPr>
        <p:spPr>
          <a:xfrm>
            <a:off x="9487249" y="2868498"/>
            <a:ext cx="2087181" cy="431800"/>
          </a:xfrm>
          <a:noFill/>
        </p:spPr>
        <p:txBody>
          <a:bodyPr anchor="ctr">
            <a:normAutofit/>
          </a:bodyPr>
          <a:lstStyle>
            <a:lvl1pPr marL="0" indent="0" algn="r">
              <a:buNone/>
              <a:defRPr sz="1400" u="sng">
                <a:solidFill>
                  <a:srgbClr val="8C9CA6"/>
                </a:solidFill>
              </a:defRPr>
            </a:lvl1pPr>
          </a:lstStyle>
          <a:p>
            <a:pPr lvl="0"/>
            <a:r>
              <a:rPr lang="en-US"/>
              <a:t>Email here</a:t>
            </a:r>
          </a:p>
        </p:txBody>
      </p:sp>
      <p:grpSp>
        <p:nvGrpSpPr>
          <p:cNvPr id="25" name="Group 24"/>
          <p:cNvGrpSpPr/>
          <p:nvPr userDrawn="1"/>
        </p:nvGrpSpPr>
        <p:grpSpPr>
          <a:xfrm>
            <a:off x="0" y="6766560"/>
            <a:ext cx="12192000" cy="91440"/>
            <a:chOff x="0" y="4480421"/>
            <a:chExt cx="12192000" cy="91440"/>
          </a:xfrm>
        </p:grpSpPr>
        <p:sp>
          <p:nvSpPr>
            <p:cNvPr id="26" name="Rectangle 2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61003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 pictures and quote">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5" name="Picture Placeholder 10"/>
          <p:cNvSpPr>
            <a:spLocks noGrp="1" noChangeAspect="1"/>
          </p:cNvSpPr>
          <p:nvPr>
            <p:ph type="pic" sz="quarter" idx="14"/>
          </p:nvPr>
        </p:nvSpPr>
        <p:spPr>
          <a:xfrm>
            <a:off x="354775" y="2236041"/>
            <a:ext cx="2600055" cy="1957811"/>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21" name="Picture Placeholder 10"/>
          <p:cNvSpPr>
            <a:spLocks noGrp="1" noChangeAspect="1"/>
          </p:cNvSpPr>
          <p:nvPr>
            <p:ph type="pic" sz="quarter" idx="16"/>
          </p:nvPr>
        </p:nvSpPr>
        <p:spPr>
          <a:xfrm>
            <a:off x="6278479" y="2236040"/>
            <a:ext cx="2600055" cy="1957811"/>
          </a:xfrm>
          <a:solidFill>
            <a:srgbClr val="F17C3F">
              <a:alpha val="30000"/>
            </a:srgbClr>
          </a:solidFill>
        </p:spPr>
        <p:txBody>
          <a:bodyPr vert="horz" lIns="91440" tIns="45720" rIns="91440" bIns="45720" rtlCol="0">
            <a:normAutofit/>
          </a:bodyPr>
          <a:lstStyle>
            <a:lvl1pPr>
              <a:defRPr lang="en-US"/>
            </a:lvl1pPr>
          </a:lstStyle>
          <a:p>
            <a:pPr lvl="0"/>
            <a:endParaRPr lang="en-US"/>
          </a:p>
        </p:txBody>
      </p:sp>
      <p:sp>
        <p:nvSpPr>
          <p:cNvPr id="17" name="Rectangle 16"/>
          <p:cNvSpPr/>
          <p:nvPr userDrawn="1"/>
        </p:nvSpPr>
        <p:spPr>
          <a:xfrm>
            <a:off x="354775" y="4191842"/>
            <a:ext cx="2596896" cy="91440"/>
          </a:xfrm>
          <a:prstGeom prst="rect">
            <a:avLst/>
          </a:prstGeom>
          <a:solidFill>
            <a:srgbClr val="009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3" name="Rectangle 22"/>
          <p:cNvSpPr/>
          <p:nvPr userDrawn="1"/>
        </p:nvSpPr>
        <p:spPr>
          <a:xfrm>
            <a:off x="6278479" y="4191841"/>
            <a:ext cx="2596896" cy="91440"/>
          </a:xfrm>
          <a:prstGeom prst="rect">
            <a:avLst/>
          </a:prstGeom>
          <a:solidFill>
            <a:srgbClr val="F17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0" name="Text Placeholder 29"/>
          <p:cNvSpPr>
            <a:spLocks noGrp="1"/>
          </p:cNvSpPr>
          <p:nvPr>
            <p:ph type="body" sz="quarter" idx="18" hasCustomPrompt="1"/>
          </p:nvPr>
        </p:nvSpPr>
        <p:spPr>
          <a:xfrm>
            <a:off x="354775" y="4325300"/>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33" name="Text Placeholder 29"/>
          <p:cNvSpPr>
            <a:spLocks noGrp="1"/>
          </p:cNvSpPr>
          <p:nvPr>
            <p:ph type="body" sz="quarter" idx="20" hasCustomPrompt="1"/>
          </p:nvPr>
        </p:nvSpPr>
        <p:spPr>
          <a:xfrm>
            <a:off x="6278479" y="4325300"/>
            <a:ext cx="2596896" cy="431800"/>
          </a:xfrm>
        </p:spPr>
        <p:txBody>
          <a:bodyPr anchor="ctr">
            <a:normAutofit/>
          </a:bodyPr>
          <a:lstStyle>
            <a:lvl1pPr marL="0" indent="0" algn="ctr">
              <a:buNone/>
              <a:defRPr sz="2200">
                <a:solidFill>
                  <a:srgbClr val="324D5E"/>
                </a:solidFill>
              </a:defRPr>
            </a:lvl1pPr>
          </a:lstStyle>
          <a:p>
            <a:pPr lvl="0"/>
            <a:r>
              <a:rPr lang="en-US"/>
              <a:t>Name Here</a:t>
            </a:r>
          </a:p>
        </p:txBody>
      </p:sp>
      <p:sp>
        <p:nvSpPr>
          <p:cNvPr id="35" name="Text Placeholder 29"/>
          <p:cNvSpPr>
            <a:spLocks noGrp="1"/>
          </p:cNvSpPr>
          <p:nvPr>
            <p:ph type="body" sz="quarter" idx="22" hasCustomPrompt="1"/>
          </p:nvPr>
        </p:nvSpPr>
        <p:spPr>
          <a:xfrm>
            <a:off x="354775" y="4799118"/>
            <a:ext cx="2596896" cy="431800"/>
          </a:xfrm>
        </p:spPr>
        <p:txBody>
          <a:bodyPr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solidFill>
                  <a:srgbClr val="8C9CA6"/>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Job Title Here</a:t>
            </a:r>
          </a:p>
        </p:txBody>
      </p:sp>
      <p:sp>
        <p:nvSpPr>
          <p:cNvPr id="37" name="Text Placeholder 29"/>
          <p:cNvSpPr>
            <a:spLocks noGrp="1"/>
          </p:cNvSpPr>
          <p:nvPr>
            <p:ph type="body" sz="quarter" idx="24" hasCustomPrompt="1"/>
          </p:nvPr>
        </p:nvSpPr>
        <p:spPr>
          <a:xfrm>
            <a:off x="6278479" y="4799118"/>
            <a:ext cx="2596896" cy="431800"/>
          </a:xfrm>
        </p:spPr>
        <p:txBody>
          <a:bodyPr anchor="ctr">
            <a:normAutofit/>
          </a:bodyPr>
          <a:lstStyle>
            <a:lvl1pPr marL="0" indent="0" algn="ctr">
              <a:buNone/>
              <a:defRPr sz="1800">
                <a:solidFill>
                  <a:srgbClr val="8C9CA6"/>
                </a:solidFill>
              </a:defRPr>
            </a:lvl1pPr>
          </a:lstStyle>
          <a:p>
            <a:pPr lvl="0"/>
            <a:r>
              <a:rPr lang="en-US"/>
              <a:t>Job Title Here</a:t>
            </a:r>
          </a:p>
        </p:txBody>
      </p:sp>
      <p:sp>
        <p:nvSpPr>
          <p:cNvPr id="31" name="Text Placeholder 29"/>
          <p:cNvSpPr>
            <a:spLocks noGrp="1"/>
          </p:cNvSpPr>
          <p:nvPr>
            <p:ph type="body" sz="quarter" idx="27" hasCustomPrompt="1"/>
          </p:nvPr>
        </p:nvSpPr>
        <p:spPr>
          <a:xfrm>
            <a:off x="3314870" y="2368596"/>
            <a:ext cx="2596896" cy="2862322"/>
          </a:xfrm>
        </p:spPr>
        <p:txBody>
          <a:bodyPr anchor="ctr">
            <a:spAutoFit/>
          </a:bodyPr>
          <a:lstStyle>
            <a:lvl1pPr marL="0" indent="457200" algn="just">
              <a:buNone/>
              <a:defRPr sz="2000">
                <a:solidFill>
                  <a:srgbClr val="324D5E"/>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3" name="TextBox 2"/>
          <p:cNvSpPr txBox="1"/>
          <p:nvPr userDrawn="1"/>
        </p:nvSpPr>
        <p:spPr>
          <a:xfrm>
            <a:off x="3000251" y="1746844"/>
            <a:ext cx="825867" cy="1862048"/>
          </a:xfrm>
          <a:prstGeom prst="rect">
            <a:avLst/>
          </a:prstGeom>
          <a:noFill/>
        </p:spPr>
        <p:txBody>
          <a:bodyPr wrap="none" rtlCol="0">
            <a:spAutoFit/>
          </a:bodyPr>
          <a:lstStyle/>
          <a:p>
            <a:r>
              <a:rPr lang="en-US" sz="11500" b="1">
                <a:solidFill>
                  <a:srgbClr val="8C9CA6"/>
                </a:solidFill>
              </a:rPr>
              <a:t>“</a:t>
            </a:r>
          </a:p>
        </p:txBody>
      </p:sp>
      <p:sp>
        <p:nvSpPr>
          <p:cNvPr id="41" name="TextBox 40"/>
          <p:cNvSpPr txBox="1"/>
          <p:nvPr userDrawn="1"/>
        </p:nvSpPr>
        <p:spPr>
          <a:xfrm>
            <a:off x="8926209" y="1746844"/>
            <a:ext cx="825867" cy="1862048"/>
          </a:xfrm>
          <a:prstGeom prst="rect">
            <a:avLst/>
          </a:prstGeom>
          <a:noFill/>
        </p:spPr>
        <p:txBody>
          <a:bodyPr wrap="none" rtlCol="0">
            <a:spAutoFit/>
          </a:bodyPr>
          <a:lstStyle/>
          <a:p>
            <a:r>
              <a:rPr lang="en-US" sz="11500" b="1">
                <a:solidFill>
                  <a:srgbClr val="8C9CA6"/>
                </a:solidFill>
              </a:rPr>
              <a:t>“</a:t>
            </a:r>
          </a:p>
        </p:txBody>
      </p:sp>
      <p:sp>
        <p:nvSpPr>
          <p:cNvPr id="42" name="TextBox 41"/>
          <p:cNvSpPr txBox="1"/>
          <p:nvPr userDrawn="1"/>
        </p:nvSpPr>
        <p:spPr>
          <a:xfrm>
            <a:off x="11353800" y="4650409"/>
            <a:ext cx="825867" cy="1862048"/>
          </a:xfrm>
          <a:prstGeom prst="rect">
            <a:avLst/>
          </a:prstGeom>
          <a:noFill/>
        </p:spPr>
        <p:txBody>
          <a:bodyPr wrap="none" rtlCol="0">
            <a:spAutoFit/>
          </a:bodyPr>
          <a:lstStyle/>
          <a:p>
            <a:r>
              <a:rPr lang="en-US" sz="11500" b="1">
                <a:solidFill>
                  <a:srgbClr val="8C9CA6"/>
                </a:solidFill>
              </a:rPr>
              <a:t>”</a:t>
            </a:r>
          </a:p>
        </p:txBody>
      </p:sp>
      <p:sp>
        <p:nvSpPr>
          <p:cNvPr id="43" name="TextBox 42"/>
          <p:cNvSpPr txBox="1"/>
          <p:nvPr userDrawn="1"/>
        </p:nvSpPr>
        <p:spPr>
          <a:xfrm>
            <a:off x="5447574" y="4650409"/>
            <a:ext cx="825867" cy="1862048"/>
          </a:xfrm>
          <a:prstGeom prst="rect">
            <a:avLst/>
          </a:prstGeom>
          <a:noFill/>
        </p:spPr>
        <p:txBody>
          <a:bodyPr wrap="none" rtlCol="0">
            <a:spAutoFit/>
          </a:bodyPr>
          <a:lstStyle/>
          <a:p>
            <a:r>
              <a:rPr lang="en-US" sz="11500" b="1">
                <a:solidFill>
                  <a:srgbClr val="8C9CA6"/>
                </a:solidFill>
              </a:rPr>
              <a:t>”</a:t>
            </a:r>
          </a:p>
        </p:txBody>
      </p:sp>
      <p:sp>
        <p:nvSpPr>
          <p:cNvPr id="22" name="Text Placeholder 21"/>
          <p:cNvSpPr>
            <a:spLocks noGrp="1"/>
          </p:cNvSpPr>
          <p:nvPr>
            <p:ph type="body" sz="quarter" idx="31" hasCustomPrompt="1"/>
          </p:nvPr>
        </p:nvSpPr>
        <p:spPr>
          <a:xfrm>
            <a:off x="9235060" y="2368846"/>
            <a:ext cx="2596896" cy="2862072"/>
          </a:xfrm>
        </p:spPr>
        <p:txBody>
          <a:bodyPr vert="horz" lIns="91440" tIns="45720" rIns="91440" bIns="45720" rtlCol="0">
            <a:spAutoFit/>
          </a:bodyPr>
          <a:lstStyle>
            <a:lvl1pPr marL="0" indent="457200" algn="just">
              <a:buNone/>
              <a:defRPr lang="en-US" sz="2000" smtClean="0">
                <a:solidFill>
                  <a:srgbClr val="324D5E"/>
                </a:solidFill>
              </a:defRPr>
            </a:lvl1pPr>
            <a:lvl2pPr>
              <a:defRPr lang="en-US" smtClean="0"/>
            </a:lvl2pPr>
            <a:lvl3pPr>
              <a:defRPr lang="en-US" smtClean="0"/>
            </a:lvl3pPr>
            <a:lvl4pPr>
              <a:defRPr lang="en-US" smtClean="0"/>
            </a:lvl4pPr>
            <a:lvl5pPr>
              <a:defRPr lang="en-US"/>
            </a:lvl5pPr>
          </a:lstStyle>
          <a:p>
            <a:pPr lvl="0"/>
            <a:r>
              <a:rPr lang="en-US"/>
              <a:t>Lorem ipsum dolor sit amet, commodo lacinia dignissim vel sed, ut vestibulum augue phasellus eros. Parturient eros at in diam non eleifend, ac vitae non non vestibulum justo. Venenatis porta mit.</a:t>
            </a:r>
          </a:p>
        </p:txBody>
      </p:sp>
      <p:grpSp>
        <p:nvGrpSpPr>
          <p:cNvPr id="27" name="Group 26"/>
          <p:cNvGrpSpPr/>
          <p:nvPr userDrawn="1"/>
        </p:nvGrpSpPr>
        <p:grpSpPr>
          <a:xfrm>
            <a:off x="0" y="6766560"/>
            <a:ext cx="12192000" cy="91440"/>
            <a:chOff x="0" y="4480421"/>
            <a:chExt cx="12192000" cy="91440"/>
          </a:xfrm>
        </p:grpSpPr>
        <p:sp>
          <p:nvSpPr>
            <p:cNvPr id="28" name="Rectangle 27"/>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984260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4 pictures and title #2">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5" name="Picture Placeholder 10"/>
          <p:cNvSpPr>
            <a:spLocks noGrp="1" noChangeAspect="1"/>
          </p:cNvSpPr>
          <p:nvPr>
            <p:ph type="pic" sz="quarter" idx="14"/>
          </p:nvPr>
        </p:nvSpPr>
        <p:spPr>
          <a:xfrm>
            <a:off x="310896" y="1425680"/>
            <a:ext cx="2120775" cy="1596919"/>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17" name="Rectangle 16"/>
          <p:cNvSpPr/>
          <p:nvPr userDrawn="1"/>
        </p:nvSpPr>
        <p:spPr>
          <a:xfrm>
            <a:off x="310896" y="3012586"/>
            <a:ext cx="2121408" cy="91440"/>
          </a:xfrm>
          <a:prstGeom prst="rect">
            <a:avLst/>
          </a:prstGeom>
          <a:solidFill>
            <a:srgbClr val="009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0" name="Text Placeholder 29"/>
          <p:cNvSpPr>
            <a:spLocks noGrp="1"/>
          </p:cNvSpPr>
          <p:nvPr>
            <p:ph type="body" sz="quarter" idx="18" hasCustomPrompt="1"/>
          </p:nvPr>
        </p:nvSpPr>
        <p:spPr>
          <a:xfrm>
            <a:off x="310896" y="3274338"/>
            <a:ext cx="2121408" cy="311784"/>
          </a:xfrm>
        </p:spPr>
        <p:txBody>
          <a:bodyPr anchor="ctr">
            <a:normAutofit/>
          </a:bodyPr>
          <a:lstStyle>
            <a:lvl1pPr marL="0" indent="0" algn="ctr">
              <a:buNone/>
              <a:defRPr sz="2200">
                <a:solidFill>
                  <a:srgbClr val="324D5E"/>
                </a:solidFill>
              </a:defRPr>
            </a:lvl1pPr>
          </a:lstStyle>
          <a:p>
            <a:pPr lvl="0"/>
            <a:r>
              <a:rPr lang="en-US"/>
              <a:t>Name Here</a:t>
            </a:r>
          </a:p>
        </p:txBody>
      </p:sp>
      <p:sp>
        <p:nvSpPr>
          <p:cNvPr id="35" name="Text Placeholder 29"/>
          <p:cNvSpPr>
            <a:spLocks noGrp="1"/>
          </p:cNvSpPr>
          <p:nvPr>
            <p:ph type="body" sz="quarter" idx="22" hasCustomPrompt="1"/>
          </p:nvPr>
        </p:nvSpPr>
        <p:spPr>
          <a:xfrm>
            <a:off x="310896" y="3605133"/>
            <a:ext cx="2121408" cy="311784"/>
          </a:xfrm>
        </p:spPr>
        <p:txBody>
          <a:bodyPr anchor="t">
            <a:normAutofit/>
          </a:bodyPr>
          <a:lstStyle>
            <a:lvl1pPr marL="0" indent="0" algn="ctr">
              <a:buNone/>
              <a:defRPr sz="1800">
                <a:solidFill>
                  <a:srgbClr val="8C9CA6"/>
                </a:solidFill>
              </a:defRPr>
            </a:lvl1pPr>
          </a:lstStyle>
          <a:p>
            <a:pPr lvl="0"/>
            <a:r>
              <a:rPr lang="en-US"/>
              <a:t>Job Title Here</a:t>
            </a:r>
          </a:p>
        </p:txBody>
      </p:sp>
      <p:sp>
        <p:nvSpPr>
          <p:cNvPr id="53" name="Picture Placeholder 10"/>
          <p:cNvSpPr>
            <a:spLocks noGrp="1" noChangeAspect="1"/>
          </p:cNvSpPr>
          <p:nvPr>
            <p:ph type="pic" sz="quarter" idx="23"/>
          </p:nvPr>
        </p:nvSpPr>
        <p:spPr>
          <a:xfrm>
            <a:off x="3460496" y="3274113"/>
            <a:ext cx="2120775" cy="1596919"/>
          </a:xfrm>
          <a:solidFill>
            <a:srgbClr val="324D5E">
              <a:alpha val="30000"/>
            </a:srgbClr>
          </a:solidFill>
        </p:spPr>
        <p:txBody>
          <a:bodyPr vert="horz" lIns="91440" tIns="45720" rIns="91440" bIns="45720" rtlCol="0">
            <a:normAutofit/>
          </a:bodyPr>
          <a:lstStyle>
            <a:lvl1pPr>
              <a:defRPr lang="en-US"/>
            </a:lvl1pPr>
          </a:lstStyle>
          <a:p>
            <a:pPr lvl="0"/>
            <a:endParaRPr lang="en-US"/>
          </a:p>
        </p:txBody>
      </p:sp>
      <p:sp>
        <p:nvSpPr>
          <p:cNvPr id="54" name="Rectangle 53"/>
          <p:cNvSpPr/>
          <p:nvPr userDrawn="1"/>
        </p:nvSpPr>
        <p:spPr>
          <a:xfrm>
            <a:off x="3460496" y="4861019"/>
            <a:ext cx="2121408" cy="91440"/>
          </a:xfrm>
          <a:prstGeom prst="rect">
            <a:avLst/>
          </a:prstGeom>
          <a:solidFill>
            <a:srgbClr val="324D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55" name="Text Placeholder 29"/>
          <p:cNvSpPr>
            <a:spLocks noGrp="1"/>
          </p:cNvSpPr>
          <p:nvPr>
            <p:ph type="body" sz="quarter" idx="24" hasCustomPrompt="1"/>
          </p:nvPr>
        </p:nvSpPr>
        <p:spPr>
          <a:xfrm>
            <a:off x="3460496" y="5122771"/>
            <a:ext cx="2121408" cy="311784"/>
          </a:xfrm>
        </p:spPr>
        <p:txBody>
          <a:bodyPr anchor="ctr">
            <a:normAutofit/>
          </a:bodyPr>
          <a:lstStyle>
            <a:lvl1pPr marL="0" indent="0" algn="ctr">
              <a:buNone/>
              <a:defRPr sz="2200">
                <a:solidFill>
                  <a:srgbClr val="324D5E"/>
                </a:solidFill>
              </a:defRPr>
            </a:lvl1pPr>
          </a:lstStyle>
          <a:p>
            <a:pPr lvl="0"/>
            <a:r>
              <a:rPr lang="en-US"/>
              <a:t>Name Here</a:t>
            </a:r>
          </a:p>
        </p:txBody>
      </p:sp>
      <p:sp>
        <p:nvSpPr>
          <p:cNvPr id="56" name="Text Placeholder 29"/>
          <p:cNvSpPr>
            <a:spLocks noGrp="1"/>
          </p:cNvSpPr>
          <p:nvPr>
            <p:ph type="body" sz="quarter" idx="25" hasCustomPrompt="1"/>
          </p:nvPr>
        </p:nvSpPr>
        <p:spPr>
          <a:xfrm>
            <a:off x="3460496" y="5453566"/>
            <a:ext cx="2121408" cy="311784"/>
          </a:xfrm>
        </p:spPr>
        <p:txBody>
          <a:bodyPr anchor="t">
            <a:normAutofit/>
          </a:bodyPr>
          <a:lstStyle>
            <a:lvl1pPr marL="0" indent="0" algn="ctr">
              <a:buNone/>
              <a:defRPr sz="1800">
                <a:solidFill>
                  <a:srgbClr val="8C9CA6"/>
                </a:solidFill>
              </a:defRPr>
            </a:lvl1pPr>
          </a:lstStyle>
          <a:p>
            <a:pPr lvl="0"/>
            <a:r>
              <a:rPr lang="en-US"/>
              <a:t>Job Title Here</a:t>
            </a:r>
          </a:p>
        </p:txBody>
      </p:sp>
      <p:sp>
        <p:nvSpPr>
          <p:cNvPr id="57" name="Picture Placeholder 10"/>
          <p:cNvSpPr>
            <a:spLocks noGrp="1" noChangeAspect="1"/>
          </p:cNvSpPr>
          <p:nvPr>
            <p:ph type="pic" sz="quarter" idx="26"/>
          </p:nvPr>
        </p:nvSpPr>
        <p:spPr>
          <a:xfrm>
            <a:off x="6610096" y="1425680"/>
            <a:ext cx="2120775" cy="1596919"/>
          </a:xfrm>
          <a:solidFill>
            <a:srgbClr val="F17C3F">
              <a:alpha val="30000"/>
            </a:srgbClr>
          </a:solidFill>
        </p:spPr>
        <p:txBody>
          <a:bodyPr vert="horz" lIns="91440" tIns="45720" rIns="91440" bIns="45720" rtlCol="0">
            <a:normAutofit/>
          </a:bodyPr>
          <a:lstStyle>
            <a:lvl1pPr>
              <a:defRPr lang="en-US"/>
            </a:lvl1pPr>
          </a:lstStyle>
          <a:p>
            <a:pPr lvl="0"/>
            <a:endParaRPr lang="en-US"/>
          </a:p>
        </p:txBody>
      </p:sp>
      <p:sp>
        <p:nvSpPr>
          <p:cNvPr id="58" name="Rectangle 57"/>
          <p:cNvSpPr/>
          <p:nvPr userDrawn="1"/>
        </p:nvSpPr>
        <p:spPr>
          <a:xfrm>
            <a:off x="6610096" y="3012586"/>
            <a:ext cx="2121408" cy="91440"/>
          </a:xfrm>
          <a:prstGeom prst="rect">
            <a:avLst/>
          </a:prstGeom>
          <a:solidFill>
            <a:srgbClr val="F17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59" name="Text Placeholder 29"/>
          <p:cNvSpPr>
            <a:spLocks noGrp="1"/>
          </p:cNvSpPr>
          <p:nvPr>
            <p:ph type="body" sz="quarter" idx="27" hasCustomPrompt="1"/>
          </p:nvPr>
        </p:nvSpPr>
        <p:spPr>
          <a:xfrm>
            <a:off x="6610096" y="3274338"/>
            <a:ext cx="2121408" cy="311784"/>
          </a:xfrm>
        </p:spPr>
        <p:txBody>
          <a:bodyPr anchor="ctr">
            <a:normAutofit/>
          </a:bodyPr>
          <a:lstStyle>
            <a:lvl1pPr marL="0" indent="0" algn="ctr">
              <a:buNone/>
              <a:defRPr sz="2200">
                <a:solidFill>
                  <a:srgbClr val="324D5E"/>
                </a:solidFill>
              </a:defRPr>
            </a:lvl1pPr>
          </a:lstStyle>
          <a:p>
            <a:pPr lvl="0"/>
            <a:r>
              <a:rPr lang="en-US"/>
              <a:t>Name Here</a:t>
            </a:r>
          </a:p>
        </p:txBody>
      </p:sp>
      <p:sp>
        <p:nvSpPr>
          <p:cNvPr id="60" name="Text Placeholder 29"/>
          <p:cNvSpPr>
            <a:spLocks noGrp="1"/>
          </p:cNvSpPr>
          <p:nvPr>
            <p:ph type="body" sz="quarter" idx="28" hasCustomPrompt="1"/>
          </p:nvPr>
        </p:nvSpPr>
        <p:spPr>
          <a:xfrm>
            <a:off x="6610096" y="3605133"/>
            <a:ext cx="2121408" cy="311784"/>
          </a:xfrm>
        </p:spPr>
        <p:txBody>
          <a:bodyPr anchor="t">
            <a:normAutofit/>
          </a:bodyPr>
          <a:lstStyle>
            <a:lvl1pPr marL="0" indent="0" algn="ctr">
              <a:buNone/>
              <a:defRPr sz="1800">
                <a:solidFill>
                  <a:srgbClr val="8C9CA6"/>
                </a:solidFill>
              </a:defRPr>
            </a:lvl1pPr>
          </a:lstStyle>
          <a:p>
            <a:pPr lvl="0"/>
            <a:r>
              <a:rPr lang="en-US"/>
              <a:t>Job Title Here</a:t>
            </a:r>
          </a:p>
        </p:txBody>
      </p:sp>
      <p:sp>
        <p:nvSpPr>
          <p:cNvPr id="61" name="Picture Placeholder 10"/>
          <p:cNvSpPr>
            <a:spLocks noGrp="1" noChangeAspect="1"/>
          </p:cNvSpPr>
          <p:nvPr>
            <p:ph type="pic" sz="quarter" idx="29"/>
          </p:nvPr>
        </p:nvSpPr>
        <p:spPr>
          <a:xfrm>
            <a:off x="9759696" y="3274338"/>
            <a:ext cx="2120775" cy="1596919"/>
          </a:xfrm>
          <a:solidFill>
            <a:srgbClr val="7BB21B">
              <a:alpha val="30000"/>
            </a:srgbClr>
          </a:solidFill>
        </p:spPr>
        <p:txBody>
          <a:bodyPr vert="horz" lIns="91440" tIns="45720" rIns="91440" bIns="45720" rtlCol="0">
            <a:normAutofit/>
          </a:bodyPr>
          <a:lstStyle>
            <a:lvl1pPr>
              <a:defRPr lang="en-US"/>
            </a:lvl1pPr>
          </a:lstStyle>
          <a:p>
            <a:pPr lvl="0"/>
            <a:endParaRPr lang="en-US"/>
          </a:p>
        </p:txBody>
      </p:sp>
      <p:sp>
        <p:nvSpPr>
          <p:cNvPr id="62" name="Rectangle 61"/>
          <p:cNvSpPr/>
          <p:nvPr userDrawn="1"/>
        </p:nvSpPr>
        <p:spPr>
          <a:xfrm>
            <a:off x="9759696" y="4861244"/>
            <a:ext cx="2121408" cy="91440"/>
          </a:xfrm>
          <a:prstGeom prst="rect">
            <a:avLst/>
          </a:prstGeom>
          <a:solidFill>
            <a:srgbClr val="7BB2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63" name="Text Placeholder 29"/>
          <p:cNvSpPr>
            <a:spLocks noGrp="1"/>
          </p:cNvSpPr>
          <p:nvPr>
            <p:ph type="body" sz="quarter" idx="30" hasCustomPrompt="1"/>
          </p:nvPr>
        </p:nvSpPr>
        <p:spPr>
          <a:xfrm>
            <a:off x="9759696" y="5122996"/>
            <a:ext cx="2121408" cy="311784"/>
          </a:xfrm>
        </p:spPr>
        <p:txBody>
          <a:bodyPr anchor="ctr">
            <a:normAutofit/>
          </a:bodyPr>
          <a:lstStyle>
            <a:lvl1pPr marL="0" indent="0" algn="ctr">
              <a:buNone/>
              <a:defRPr sz="2200">
                <a:solidFill>
                  <a:srgbClr val="324D5E"/>
                </a:solidFill>
              </a:defRPr>
            </a:lvl1pPr>
          </a:lstStyle>
          <a:p>
            <a:pPr lvl="0"/>
            <a:r>
              <a:rPr lang="en-US"/>
              <a:t>Name Here</a:t>
            </a:r>
          </a:p>
        </p:txBody>
      </p:sp>
      <p:sp>
        <p:nvSpPr>
          <p:cNvPr id="64" name="Text Placeholder 29"/>
          <p:cNvSpPr>
            <a:spLocks noGrp="1"/>
          </p:cNvSpPr>
          <p:nvPr>
            <p:ph type="body" sz="quarter" idx="31" hasCustomPrompt="1"/>
          </p:nvPr>
        </p:nvSpPr>
        <p:spPr>
          <a:xfrm>
            <a:off x="9759696" y="5453791"/>
            <a:ext cx="2121408" cy="311784"/>
          </a:xfrm>
        </p:spPr>
        <p:txBody>
          <a:bodyPr anchor="t">
            <a:noAutofit/>
          </a:bodyPr>
          <a:lstStyle>
            <a:lvl1pPr marL="0" indent="0" algn="ctr">
              <a:buNone/>
              <a:defRPr sz="1800">
                <a:solidFill>
                  <a:srgbClr val="8C9CA6"/>
                </a:solidFill>
              </a:defRPr>
            </a:lvl1pPr>
          </a:lstStyle>
          <a:p>
            <a:pPr lvl="0"/>
            <a:r>
              <a:rPr lang="en-US"/>
              <a:t>Job Title Here</a:t>
            </a:r>
          </a:p>
        </p:txBody>
      </p:sp>
      <p:grpSp>
        <p:nvGrpSpPr>
          <p:cNvPr id="29" name="Group 28"/>
          <p:cNvGrpSpPr/>
          <p:nvPr userDrawn="1"/>
        </p:nvGrpSpPr>
        <p:grpSpPr>
          <a:xfrm>
            <a:off x="0" y="6766560"/>
            <a:ext cx="12192000" cy="91440"/>
            <a:chOff x="0" y="4480421"/>
            <a:chExt cx="12192000" cy="91440"/>
          </a:xfrm>
        </p:grpSpPr>
        <p:sp>
          <p:nvSpPr>
            <p:cNvPr id="31" name="Rectangle 30"/>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83690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5 picture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5" name="Picture Placeholder 10"/>
          <p:cNvSpPr>
            <a:spLocks noGrp="1" noChangeAspect="1"/>
          </p:cNvSpPr>
          <p:nvPr>
            <p:ph type="pic" sz="quarter" idx="14"/>
          </p:nvPr>
        </p:nvSpPr>
        <p:spPr>
          <a:xfrm>
            <a:off x="354775" y="1595448"/>
            <a:ext cx="4458968" cy="3357551"/>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18" name="Picture Placeholder 10"/>
          <p:cNvSpPr>
            <a:spLocks noGrp="1" noChangeAspect="1"/>
          </p:cNvSpPr>
          <p:nvPr>
            <p:ph type="pic" sz="quarter" idx="15"/>
          </p:nvPr>
        </p:nvSpPr>
        <p:spPr>
          <a:xfrm>
            <a:off x="6160008" y="1589181"/>
            <a:ext cx="1993392" cy="1501000"/>
          </a:xfrm>
          <a:solidFill>
            <a:srgbClr val="324D5E">
              <a:alpha val="30000"/>
            </a:srgbClr>
          </a:solidFill>
        </p:spPr>
        <p:txBody>
          <a:bodyPr vert="horz" lIns="91440" tIns="45720" rIns="91440" bIns="45720" rtlCol="0">
            <a:normAutofit/>
          </a:bodyPr>
          <a:lstStyle>
            <a:lvl1pPr>
              <a:defRPr lang="en-US"/>
            </a:lvl1pPr>
          </a:lstStyle>
          <a:p>
            <a:pPr lvl="0"/>
            <a:endParaRPr lang="en-US"/>
          </a:p>
        </p:txBody>
      </p:sp>
      <p:sp>
        <p:nvSpPr>
          <p:cNvPr id="17" name="Rectangle 16"/>
          <p:cNvSpPr/>
          <p:nvPr userDrawn="1"/>
        </p:nvSpPr>
        <p:spPr>
          <a:xfrm>
            <a:off x="354775" y="4929496"/>
            <a:ext cx="4462272" cy="91440"/>
          </a:xfrm>
          <a:prstGeom prst="rect">
            <a:avLst/>
          </a:prstGeom>
          <a:solidFill>
            <a:srgbClr val="009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0" name="Rectangle 19"/>
          <p:cNvSpPr/>
          <p:nvPr userDrawn="1"/>
        </p:nvSpPr>
        <p:spPr>
          <a:xfrm>
            <a:off x="6160007" y="3072692"/>
            <a:ext cx="1993392" cy="91440"/>
          </a:xfrm>
          <a:prstGeom prst="rect">
            <a:avLst/>
          </a:prstGeom>
          <a:solidFill>
            <a:srgbClr val="324D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0" name="Text Placeholder 29"/>
          <p:cNvSpPr>
            <a:spLocks noGrp="1"/>
          </p:cNvSpPr>
          <p:nvPr>
            <p:ph type="body" sz="quarter" idx="18" hasCustomPrompt="1"/>
          </p:nvPr>
        </p:nvSpPr>
        <p:spPr>
          <a:xfrm>
            <a:off x="354775" y="5198839"/>
            <a:ext cx="4462272" cy="431800"/>
          </a:xfrm>
        </p:spPr>
        <p:txBody>
          <a:bodyPr anchor="ctr">
            <a:normAutofit/>
          </a:bodyPr>
          <a:lstStyle>
            <a:lvl1pPr marL="0" indent="0" algn="ctr">
              <a:buNone/>
              <a:defRPr sz="3200">
                <a:solidFill>
                  <a:srgbClr val="324D5E"/>
                </a:solidFill>
              </a:defRPr>
            </a:lvl1pPr>
          </a:lstStyle>
          <a:p>
            <a:pPr lvl="0"/>
            <a:r>
              <a:rPr lang="en-US"/>
              <a:t>Name Here</a:t>
            </a:r>
          </a:p>
        </p:txBody>
      </p:sp>
      <p:sp>
        <p:nvSpPr>
          <p:cNvPr id="32" name="Text Placeholder 29"/>
          <p:cNvSpPr>
            <a:spLocks noGrp="1"/>
          </p:cNvSpPr>
          <p:nvPr>
            <p:ph type="body" sz="quarter" idx="19" hasCustomPrompt="1"/>
          </p:nvPr>
        </p:nvSpPr>
        <p:spPr>
          <a:xfrm>
            <a:off x="6160007" y="3168050"/>
            <a:ext cx="1993392" cy="438750"/>
          </a:xfrm>
        </p:spPr>
        <p:txBody>
          <a:bodyPr anchor="ctr">
            <a:normAutofit/>
          </a:bodyPr>
          <a:lstStyle>
            <a:lvl1pPr marL="0" indent="0" algn="ctr">
              <a:buNone/>
              <a:defRPr sz="2000">
                <a:solidFill>
                  <a:srgbClr val="324D5E"/>
                </a:solidFill>
              </a:defRPr>
            </a:lvl1pPr>
          </a:lstStyle>
          <a:p>
            <a:pPr lvl="0"/>
            <a:r>
              <a:rPr lang="en-US"/>
              <a:t>Name Here</a:t>
            </a:r>
          </a:p>
        </p:txBody>
      </p:sp>
      <p:sp>
        <p:nvSpPr>
          <p:cNvPr id="35" name="Text Placeholder 29"/>
          <p:cNvSpPr>
            <a:spLocks noGrp="1"/>
          </p:cNvSpPr>
          <p:nvPr>
            <p:ph type="body" sz="quarter" idx="22" hasCustomPrompt="1"/>
          </p:nvPr>
        </p:nvSpPr>
        <p:spPr>
          <a:xfrm>
            <a:off x="354775" y="5596457"/>
            <a:ext cx="4462272" cy="431800"/>
          </a:xfrm>
        </p:spPr>
        <p:txBody>
          <a:bodyPr anchor="ctr">
            <a:noAutofit/>
          </a:bodyPr>
          <a:lstStyle>
            <a:lvl1pPr marL="0" indent="0" algn="ctr">
              <a:buNone/>
              <a:defRPr sz="2800">
                <a:solidFill>
                  <a:srgbClr val="8C9CA6"/>
                </a:solidFill>
              </a:defRPr>
            </a:lvl1pPr>
          </a:lstStyle>
          <a:p>
            <a:pPr lvl="0"/>
            <a:r>
              <a:rPr lang="en-US"/>
              <a:t>Job Title Here</a:t>
            </a:r>
          </a:p>
        </p:txBody>
      </p:sp>
      <p:sp>
        <p:nvSpPr>
          <p:cNvPr id="36" name="Text Placeholder 29"/>
          <p:cNvSpPr>
            <a:spLocks noGrp="1"/>
          </p:cNvSpPr>
          <p:nvPr>
            <p:ph type="body" sz="quarter" idx="23" hasCustomPrompt="1"/>
          </p:nvPr>
        </p:nvSpPr>
        <p:spPr>
          <a:xfrm>
            <a:off x="6160007" y="3476507"/>
            <a:ext cx="1993392" cy="431800"/>
          </a:xfrm>
        </p:spPr>
        <p:txBody>
          <a:bodyPr anchor="ctr">
            <a:normAutofit/>
          </a:bodyPr>
          <a:lstStyle>
            <a:lvl1pPr marL="0" indent="0" algn="ctr">
              <a:buNone/>
              <a:defRPr sz="1600">
                <a:solidFill>
                  <a:srgbClr val="8C9CA6"/>
                </a:solidFill>
              </a:defRPr>
            </a:lvl1pPr>
          </a:lstStyle>
          <a:p>
            <a:pPr lvl="0"/>
            <a:r>
              <a:rPr lang="en-US"/>
              <a:t>Job Title Here</a:t>
            </a:r>
          </a:p>
        </p:txBody>
      </p:sp>
      <p:sp>
        <p:nvSpPr>
          <p:cNvPr id="45" name="Picture Placeholder 10"/>
          <p:cNvSpPr>
            <a:spLocks noGrp="1" noChangeAspect="1"/>
          </p:cNvSpPr>
          <p:nvPr>
            <p:ph type="pic" sz="quarter" idx="24"/>
          </p:nvPr>
        </p:nvSpPr>
        <p:spPr>
          <a:xfrm>
            <a:off x="6155540" y="4027646"/>
            <a:ext cx="1993392" cy="1501000"/>
          </a:xfrm>
          <a:solidFill>
            <a:srgbClr val="324D5E">
              <a:alpha val="30000"/>
            </a:srgbClr>
          </a:solidFill>
        </p:spPr>
        <p:txBody>
          <a:bodyPr vert="horz" lIns="91440" tIns="45720" rIns="91440" bIns="45720" rtlCol="0">
            <a:normAutofit/>
          </a:bodyPr>
          <a:lstStyle>
            <a:lvl1pPr>
              <a:defRPr lang="en-US"/>
            </a:lvl1pPr>
          </a:lstStyle>
          <a:p>
            <a:pPr lvl="0"/>
            <a:endParaRPr lang="en-US"/>
          </a:p>
        </p:txBody>
      </p:sp>
      <p:sp>
        <p:nvSpPr>
          <p:cNvPr id="46" name="Rectangle 45"/>
          <p:cNvSpPr/>
          <p:nvPr userDrawn="1"/>
        </p:nvSpPr>
        <p:spPr>
          <a:xfrm>
            <a:off x="6155539" y="5511157"/>
            <a:ext cx="1993392" cy="91440"/>
          </a:xfrm>
          <a:prstGeom prst="rect">
            <a:avLst/>
          </a:prstGeom>
          <a:solidFill>
            <a:srgbClr val="324D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47" name="Text Placeholder 29"/>
          <p:cNvSpPr>
            <a:spLocks noGrp="1"/>
          </p:cNvSpPr>
          <p:nvPr>
            <p:ph type="body" sz="quarter" idx="25" hasCustomPrompt="1"/>
          </p:nvPr>
        </p:nvSpPr>
        <p:spPr>
          <a:xfrm>
            <a:off x="6155539" y="5606515"/>
            <a:ext cx="1993392" cy="438750"/>
          </a:xfrm>
        </p:spPr>
        <p:txBody>
          <a:bodyPr anchor="ctr">
            <a:normAutofit/>
          </a:bodyPr>
          <a:lstStyle>
            <a:lvl1pPr marL="0" indent="0" algn="ctr">
              <a:buNone/>
              <a:defRPr sz="2000">
                <a:solidFill>
                  <a:srgbClr val="324D5E"/>
                </a:solidFill>
              </a:defRPr>
            </a:lvl1pPr>
          </a:lstStyle>
          <a:p>
            <a:pPr lvl="0"/>
            <a:r>
              <a:rPr lang="en-US"/>
              <a:t>Name Here</a:t>
            </a:r>
          </a:p>
        </p:txBody>
      </p:sp>
      <p:sp>
        <p:nvSpPr>
          <p:cNvPr id="48" name="Text Placeholder 29"/>
          <p:cNvSpPr>
            <a:spLocks noGrp="1"/>
          </p:cNvSpPr>
          <p:nvPr>
            <p:ph type="body" sz="quarter" idx="26" hasCustomPrompt="1"/>
          </p:nvPr>
        </p:nvSpPr>
        <p:spPr>
          <a:xfrm>
            <a:off x="6155539" y="5914972"/>
            <a:ext cx="1993392" cy="431800"/>
          </a:xfrm>
        </p:spPr>
        <p:txBody>
          <a:bodyPr anchor="ctr">
            <a:normAutofit/>
          </a:bodyPr>
          <a:lstStyle>
            <a:lvl1pPr marL="0" indent="0" algn="ctr">
              <a:buNone/>
              <a:defRPr sz="1600">
                <a:solidFill>
                  <a:srgbClr val="8C9CA6"/>
                </a:solidFill>
              </a:defRPr>
            </a:lvl1pPr>
          </a:lstStyle>
          <a:p>
            <a:pPr lvl="0"/>
            <a:r>
              <a:rPr lang="en-US"/>
              <a:t>Job Title Here</a:t>
            </a:r>
          </a:p>
        </p:txBody>
      </p:sp>
      <p:sp>
        <p:nvSpPr>
          <p:cNvPr id="49" name="Picture Placeholder 10"/>
          <p:cNvSpPr>
            <a:spLocks noGrp="1" noChangeAspect="1"/>
          </p:cNvSpPr>
          <p:nvPr>
            <p:ph type="pic" sz="quarter" idx="27"/>
          </p:nvPr>
        </p:nvSpPr>
        <p:spPr>
          <a:xfrm>
            <a:off x="9360408" y="1589181"/>
            <a:ext cx="1993392" cy="1501000"/>
          </a:xfrm>
          <a:solidFill>
            <a:srgbClr val="324D5E">
              <a:alpha val="30000"/>
            </a:srgbClr>
          </a:solidFill>
        </p:spPr>
        <p:txBody>
          <a:bodyPr vert="horz" lIns="91440" tIns="45720" rIns="91440" bIns="45720" rtlCol="0">
            <a:normAutofit/>
          </a:bodyPr>
          <a:lstStyle>
            <a:lvl1pPr>
              <a:defRPr lang="en-US"/>
            </a:lvl1pPr>
          </a:lstStyle>
          <a:p>
            <a:pPr lvl="0"/>
            <a:endParaRPr lang="en-US"/>
          </a:p>
        </p:txBody>
      </p:sp>
      <p:sp>
        <p:nvSpPr>
          <p:cNvPr id="50" name="Rectangle 49"/>
          <p:cNvSpPr/>
          <p:nvPr userDrawn="1"/>
        </p:nvSpPr>
        <p:spPr>
          <a:xfrm>
            <a:off x="9360407" y="3072692"/>
            <a:ext cx="1993392" cy="91440"/>
          </a:xfrm>
          <a:prstGeom prst="rect">
            <a:avLst/>
          </a:prstGeom>
          <a:solidFill>
            <a:srgbClr val="324D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51" name="Text Placeholder 29"/>
          <p:cNvSpPr>
            <a:spLocks noGrp="1"/>
          </p:cNvSpPr>
          <p:nvPr>
            <p:ph type="body" sz="quarter" idx="28" hasCustomPrompt="1"/>
          </p:nvPr>
        </p:nvSpPr>
        <p:spPr>
          <a:xfrm>
            <a:off x="9360407" y="3168050"/>
            <a:ext cx="1993392" cy="438750"/>
          </a:xfrm>
        </p:spPr>
        <p:txBody>
          <a:bodyPr anchor="ctr">
            <a:normAutofit/>
          </a:bodyPr>
          <a:lstStyle>
            <a:lvl1pPr marL="0" indent="0" algn="ctr">
              <a:buNone/>
              <a:defRPr sz="2000">
                <a:solidFill>
                  <a:srgbClr val="324D5E"/>
                </a:solidFill>
              </a:defRPr>
            </a:lvl1pPr>
          </a:lstStyle>
          <a:p>
            <a:pPr lvl="0"/>
            <a:r>
              <a:rPr lang="en-US"/>
              <a:t>Name Here</a:t>
            </a:r>
          </a:p>
        </p:txBody>
      </p:sp>
      <p:sp>
        <p:nvSpPr>
          <p:cNvPr id="52" name="Text Placeholder 29"/>
          <p:cNvSpPr>
            <a:spLocks noGrp="1"/>
          </p:cNvSpPr>
          <p:nvPr>
            <p:ph type="body" sz="quarter" idx="29" hasCustomPrompt="1"/>
          </p:nvPr>
        </p:nvSpPr>
        <p:spPr>
          <a:xfrm>
            <a:off x="9360407" y="3476507"/>
            <a:ext cx="1993392" cy="431800"/>
          </a:xfrm>
        </p:spPr>
        <p:txBody>
          <a:bodyPr anchor="ctr">
            <a:normAutofit/>
          </a:bodyPr>
          <a:lstStyle>
            <a:lvl1pPr marL="0" indent="0" algn="ctr">
              <a:buNone/>
              <a:defRPr sz="1600">
                <a:solidFill>
                  <a:srgbClr val="8C9CA6"/>
                </a:solidFill>
              </a:defRPr>
            </a:lvl1pPr>
          </a:lstStyle>
          <a:p>
            <a:pPr lvl="0"/>
            <a:r>
              <a:rPr lang="en-US"/>
              <a:t>Job Title Here</a:t>
            </a:r>
          </a:p>
        </p:txBody>
      </p:sp>
      <p:sp>
        <p:nvSpPr>
          <p:cNvPr id="53" name="Picture Placeholder 10"/>
          <p:cNvSpPr>
            <a:spLocks noGrp="1" noChangeAspect="1"/>
          </p:cNvSpPr>
          <p:nvPr>
            <p:ph type="pic" sz="quarter" idx="30"/>
          </p:nvPr>
        </p:nvSpPr>
        <p:spPr>
          <a:xfrm>
            <a:off x="9355940" y="4027646"/>
            <a:ext cx="1993392" cy="1501000"/>
          </a:xfrm>
          <a:solidFill>
            <a:srgbClr val="324D5E">
              <a:alpha val="30000"/>
            </a:srgbClr>
          </a:solidFill>
        </p:spPr>
        <p:txBody>
          <a:bodyPr vert="horz" lIns="91440" tIns="45720" rIns="91440" bIns="45720" rtlCol="0">
            <a:normAutofit/>
          </a:bodyPr>
          <a:lstStyle>
            <a:lvl1pPr>
              <a:defRPr lang="en-US"/>
            </a:lvl1pPr>
          </a:lstStyle>
          <a:p>
            <a:pPr lvl="0"/>
            <a:endParaRPr lang="en-US"/>
          </a:p>
        </p:txBody>
      </p:sp>
      <p:sp>
        <p:nvSpPr>
          <p:cNvPr id="54" name="Rectangle 53"/>
          <p:cNvSpPr/>
          <p:nvPr userDrawn="1"/>
        </p:nvSpPr>
        <p:spPr>
          <a:xfrm>
            <a:off x="9355939" y="5511157"/>
            <a:ext cx="1993392" cy="91440"/>
          </a:xfrm>
          <a:prstGeom prst="rect">
            <a:avLst/>
          </a:prstGeom>
          <a:solidFill>
            <a:srgbClr val="324D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55" name="Text Placeholder 29"/>
          <p:cNvSpPr>
            <a:spLocks noGrp="1"/>
          </p:cNvSpPr>
          <p:nvPr>
            <p:ph type="body" sz="quarter" idx="31" hasCustomPrompt="1"/>
          </p:nvPr>
        </p:nvSpPr>
        <p:spPr>
          <a:xfrm>
            <a:off x="9355939" y="5606515"/>
            <a:ext cx="1993392" cy="438750"/>
          </a:xfrm>
        </p:spPr>
        <p:txBody>
          <a:bodyPr anchor="ctr">
            <a:normAutofit/>
          </a:bodyPr>
          <a:lstStyle>
            <a:lvl1pPr marL="0" indent="0" algn="ctr">
              <a:buNone/>
              <a:defRPr sz="2000">
                <a:solidFill>
                  <a:srgbClr val="324D5E"/>
                </a:solidFill>
              </a:defRPr>
            </a:lvl1pPr>
          </a:lstStyle>
          <a:p>
            <a:pPr lvl="0"/>
            <a:r>
              <a:rPr lang="en-US"/>
              <a:t>Name Here</a:t>
            </a:r>
          </a:p>
        </p:txBody>
      </p:sp>
      <p:sp>
        <p:nvSpPr>
          <p:cNvPr id="56" name="Text Placeholder 29"/>
          <p:cNvSpPr>
            <a:spLocks noGrp="1"/>
          </p:cNvSpPr>
          <p:nvPr>
            <p:ph type="body" sz="quarter" idx="32" hasCustomPrompt="1"/>
          </p:nvPr>
        </p:nvSpPr>
        <p:spPr>
          <a:xfrm>
            <a:off x="9355939" y="5914972"/>
            <a:ext cx="1993392" cy="431800"/>
          </a:xfrm>
        </p:spPr>
        <p:txBody>
          <a:bodyPr anchor="ctr">
            <a:normAutofit/>
          </a:bodyPr>
          <a:lstStyle>
            <a:lvl1pPr marL="0" indent="0" algn="ctr">
              <a:buNone/>
              <a:defRPr sz="1600">
                <a:solidFill>
                  <a:srgbClr val="8C9CA6"/>
                </a:solidFill>
              </a:defRPr>
            </a:lvl1pPr>
          </a:lstStyle>
          <a:p>
            <a:pPr lvl="0"/>
            <a:r>
              <a:rPr lang="en-US"/>
              <a:t>Job Title Here</a:t>
            </a:r>
          </a:p>
        </p:txBody>
      </p:sp>
      <p:grpSp>
        <p:nvGrpSpPr>
          <p:cNvPr id="33" name="Group 32"/>
          <p:cNvGrpSpPr/>
          <p:nvPr userDrawn="1"/>
        </p:nvGrpSpPr>
        <p:grpSpPr>
          <a:xfrm>
            <a:off x="0" y="6766560"/>
            <a:ext cx="12192000" cy="91440"/>
            <a:chOff x="0" y="4480421"/>
            <a:chExt cx="12192000" cy="91440"/>
          </a:xfrm>
        </p:grpSpPr>
        <p:sp>
          <p:nvSpPr>
            <p:cNvPr id="34" name="Rectangle 3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518046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 picture portfolio">
    <p:spTree>
      <p:nvGrpSpPr>
        <p:cNvPr id="1" name=""/>
        <p:cNvGrpSpPr/>
        <p:nvPr/>
      </p:nvGrpSpPr>
      <p:grpSpPr>
        <a:xfrm>
          <a:off x="0" y="0"/>
          <a:ext cx="0" cy="0"/>
          <a:chOff x="0" y="0"/>
          <a:chExt cx="0" cy="0"/>
        </a:xfrm>
      </p:grpSpPr>
      <p:sp>
        <p:nvSpPr>
          <p:cNvPr id="17" name="Date Placeholder 3"/>
          <p:cNvSpPr>
            <a:spLocks noGrp="1"/>
          </p:cNvSpPr>
          <p:nvPr>
            <p:ph type="dt" sz="half" idx="10"/>
          </p:nvPr>
        </p:nvSpPr>
        <p:spPr>
          <a:xfrm>
            <a:off x="4031479" y="6356350"/>
            <a:ext cx="1543821" cy="365125"/>
          </a:xfrm>
        </p:spPr>
        <p:txBody>
          <a:bodyPr/>
          <a:lstStyle>
            <a:lvl1pPr>
              <a:defRPr>
                <a:solidFill>
                  <a:srgbClr val="273339"/>
                </a:solidFill>
              </a:defRPr>
            </a:lvl1pPr>
          </a:lstStyle>
          <a:p>
            <a:r>
              <a:rPr lang="en-US"/>
              <a:t>your date here</a:t>
            </a:r>
          </a:p>
        </p:txBody>
      </p:sp>
      <p:sp>
        <p:nvSpPr>
          <p:cNvPr id="18" name="Footer Placeholder 4"/>
          <p:cNvSpPr>
            <a:spLocks noGrp="1"/>
          </p:cNvSpPr>
          <p:nvPr>
            <p:ph type="ftr" sz="quarter" idx="11"/>
          </p:nvPr>
        </p:nvSpPr>
        <p:spPr>
          <a:xfrm>
            <a:off x="5850147" y="6356350"/>
            <a:ext cx="4114800" cy="365125"/>
          </a:xfrm>
        </p:spPr>
        <p:txBody>
          <a:bodyPr/>
          <a:lstStyle>
            <a:lvl1pPr algn="ctr">
              <a:defRPr>
                <a:solidFill>
                  <a:srgbClr val="273339"/>
                </a:solidFill>
              </a:defRPr>
            </a:lvl1pPr>
          </a:lstStyle>
          <a:p>
            <a:r>
              <a:rPr lang="en-US"/>
              <a:t>större - a multipurpose PowerPoint template</a:t>
            </a:r>
          </a:p>
        </p:txBody>
      </p:sp>
      <p:sp>
        <p:nvSpPr>
          <p:cNvPr id="19" name="Slide Number Placeholder 5"/>
          <p:cNvSpPr>
            <a:spLocks noGrp="1"/>
          </p:cNvSpPr>
          <p:nvPr>
            <p:ph type="sldNum" sz="quarter" idx="12"/>
          </p:nvPr>
        </p:nvSpPr>
        <p:spPr>
          <a:xfrm>
            <a:off x="10239794" y="6356350"/>
            <a:ext cx="1114005" cy="365125"/>
          </a:xfrm>
        </p:spPr>
        <p:txBody>
          <a:bodyPr/>
          <a:lstStyle>
            <a:lvl1pPr>
              <a:defRPr>
                <a:solidFill>
                  <a:srgbClr val="273339"/>
                </a:solidFill>
              </a:defRPr>
            </a:lvl1pPr>
          </a:lstStyle>
          <a:p>
            <a:fld id="{6E18DBF4-37B7-4C4F-9728-A1C100B177EE}" type="slidenum">
              <a:rPr lang="en-US" smtClean="0"/>
              <a:pPr/>
              <a:t>‹#›</a:t>
            </a:fld>
            <a:endParaRPr lang="en-US"/>
          </a:p>
        </p:txBody>
      </p:sp>
      <p:sp>
        <p:nvSpPr>
          <p:cNvPr id="22" name="Rectangle 21"/>
          <p:cNvSpPr/>
          <p:nvPr userDrawn="1"/>
        </p:nvSpPr>
        <p:spPr>
          <a:xfrm>
            <a:off x="313730" y="418032"/>
            <a:ext cx="168296" cy="2118739"/>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3" name="Text Placeholder 29"/>
          <p:cNvSpPr>
            <a:spLocks noGrp="1"/>
          </p:cNvSpPr>
          <p:nvPr>
            <p:ph type="body" sz="quarter" idx="27" hasCustomPrompt="1"/>
          </p:nvPr>
        </p:nvSpPr>
        <p:spPr>
          <a:xfrm>
            <a:off x="449646" y="3380693"/>
            <a:ext cx="2596896" cy="2862322"/>
          </a:xfrm>
        </p:spPr>
        <p:txBody>
          <a:bodyPr anchor="ctr">
            <a:spAutoFit/>
          </a:bodyPr>
          <a:lstStyle>
            <a:lvl1pPr marL="0" indent="457200" algn="just">
              <a:buNone/>
              <a:defRPr sz="2000">
                <a:solidFill>
                  <a:srgbClr val="324D5E"/>
                </a:solidFill>
              </a:defRPr>
            </a:lvl1pPr>
          </a:lstStyle>
          <a:p>
            <a:pPr lvl="0"/>
            <a:r>
              <a:rPr lang="en-US"/>
              <a:t>Lorem ipsum dolor sit amet, commodo lacinia dignissim vel sed, ut vestibulum augue phasellus eros. Parturient eros at in diam non eleifend, ac vitae non non vestibulum justo. Venenatis porta mit.</a:t>
            </a:r>
          </a:p>
        </p:txBody>
      </p:sp>
      <p:sp>
        <p:nvSpPr>
          <p:cNvPr id="24" name="TextBox 23"/>
          <p:cNvSpPr txBox="1"/>
          <p:nvPr userDrawn="1"/>
        </p:nvSpPr>
        <p:spPr>
          <a:xfrm>
            <a:off x="0" y="2758941"/>
            <a:ext cx="825867" cy="1862048"/>
          </a:xfrm>
          <a:prstGeom prst="rect">
            <a:avLst/>
          </a:prstGeom>
          <a:noFill/>
        </p:spPr>
        <p:txBody>
          <a:bodyPr wrap="none" rtlCol="0">
            <a:spAutoFit/>
          </a:bodyPr>
          <a:lstStyle/>
          <a:p>
            <a:r>
              <a:rPr lang="en-US" sz="11500" b="1">
                <a:solidFill>
                  <a:srgbClr val="8C9CA6"/>
                </a:solidFill>
              </a:rPr>
              <a:t>“</a:t>
            </a:r>
          </a:p>
        </p:txBody>
      </p:sp>
      <p:sp>
        <p:nvSpPr>
          <p:cNvPr id="27" name="Picture Placeholder 10"/>
          <p:cNvSpPr>
            <a:spLocks noGrp="1" noChangeAspect="1"/>
          </p:cNvSpPr>
          <p:nvPr>
            <p:ph type="pic" sz="quarter" idx="14"/>
          </p:nvPr>
        </p:nvSpPr>
        <p:spPr>
          <a:xfrm>
            <a:off x="3084289" y="1"/>
            <a:ext cx="9107711" cy="6858000"/>
          </a:xfrm>
          <a:solidFill>
            <a:srgbClr val="0095CD">
              <a:alpha val="30000"/>
            </a:srgbClr>
          </a:solidFill>
        </p:spPr>
        <p:txBody>
          <a:bodyPr vert="horz" lIns="91440" tIns="45720" rIns="91440" bIns="45720" rtlCol="0">
            <a:normAutofit/>
          </a:bodyPr>
          <a:lstStyle>
            <a:lvl1pPr>
              <a:defRPr lang="en-US"/>
            </a:lvl1pPr>
          </a:lstStyle>
          <a:p>
            <a:pPr lvl="0"/>
            <a:endParaRPr lang="en-US"/>
          </a:p>
        </p:txBody>
      </p:sp>
      <p:sp>
        <p:nvSpPr>
          <p:cNvPr id="20" name="Text Placeholder 29"/>
          <p:cNvSpPr>
            <a:spLocks noGrp="1"/>
          </p:cNvSpPr>
          <p:nvPr>
            <p:ph type="body" sz="quarter" idx="18" hasCustomPrompt="1"/>
          </p:nvPr>
        </p:nvSpPr>
        <p:spPr>
          <a:xfrm>
            <a:off x="647752" y="509008"/>
            <a:ext cx="5188204" cy="1006429"/>
          </a:xfrm>
        </p:spPr>
        <p:txBody>
          <a:bodyPr anchor="ctr">
            <a:spAutoFit/>
          </a:bodyPr>
          <a:lstStyle>
            <a:lvl1pPr marL="0" indent="0" algn="l">
              <a:buNone/>
              <a:defRPr sz="6600" b="1" cap="all" baseline="0">
                <a:solidFill>
                  <a:schemeClr val="tx2">
                    <a:lumMod val="50000"/>
                  </a:schemeClr>
                </a:solidFill>
              </a:defRPr>
            </a:lvl1pPr>
          </a:lstStyle>
          <a:p>
            <a:pPr lvl="0"/>
            <a:r>
              <a:rPr lang="en-US"/>
              <a:t>Name Here</a:t>
            </a:r>
          </a:p>
        </p:txBody>
      </p:sp>
      <p:sp>
        <p:nvSpPr>
          <p:cNvPr id="21" name="Text Placeholder 29"/>
          <p:cNvSpPr>
            <a:spLocks noGrp="1"/>
          </p:cNvSpPr>
          <p:nvPr>
            <p:ph type="body" sz="quarter" idx="22" hasCustomPrompt="1"/>
          </p:nvPr>
        </p:nvSpPr>
        <p:spPr>
          <a:xfrm>
            <a:off x="647752" y="1699086"/>
            <a:ext cx="5188204" cy="757130"/>
          </a:xfrm>
        </p:spPr>
        <p:txBody>
          <a:bodyPr anchor="t">
            <a:spAutoFit/>
          </a:bodyPr>
          <a:lstStyle>
            <a:lvl1pPr marL="0" indent="0" algn="l">
              <a:buNone/>
              <a:defRPr sz="4800" cap="none" baseline="0">
                <a:solidFill>
                  <a:schemeClr val="tx2">
                    <a:lumMod val="50000"/>
                  </a:schemeClr>
                </a:solidFill>
              </a:defRPr>
            </a:lvl1pPr>
          </a:lstStyle>
          <a:p>
            <a:pPr lvl="0"/>
            <a:r>
              <a:rPr lang="en-US"/>
              <a:t>Job Title Here</a:t>
            </a:r>
          </a:p>
        </p:txBody>
      </p:sp>
      <p:sp>
        <p:nvSpPr>
          <p:cNvPr id="25" name="TextBox 24"/>
          <p:cNvSpPr txBox="1"/>
          <p:nvPr userDrawn="1"/>
        </p:nvSpPr>
        <p:spPr>
          <a:xfrm>
            <a:off x="3007854" y="5662506"/>
            <a:ext cx="825867" cy="1862048"/>
          </a:xfrm>
          <a:prstGeom prst="rect">
            <a:avLst/>
          </a:prstGeom>
          <a:noFill/>
        </p:spPr>
        <p:txBody>
          <a:bodyPr wrap="none" rtlCol="0">
            <a:spAutoFit/>
          </a:bodyPr>
          <a:lstStyle/>
          <a:p>
            <a:r>
              <a:rPr lang="en-US" sz="11500" b="1">
                <a:solidFill>
                  <a:schemeClr val="bg1"/>
                </a:solidFill>
              </a:rPr>
              <a:t>”</a:t>
            </a:r>
          </a:p>
        </p:txBody>
      </p:sp>
      <p:grpSp>
        <p:nvGrpSpPr>
          <p:cNvPr id="34" name="Group 33"/>
          <p:cNvGrpSpPr/>
          <p:nvPr userDrawn="1"/>
        </p:nvGrpSpPr>
        <p:grpSpPr>
          <a:xfrm>
            <a:off x="0" y="6766560"/>
            <a:ext cx="3081528" cy="91440"/>
            <a:chOff x="0" y="4480421"/>
            <a:chExt cx="12192000" cy="91440"/>
          </a:xfrm>
        </p:grpSpPr>
        <p:sp>
          <p:nvSpPr>
            <p:cNvPr id="35" name="Rectangle 3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2439924" y="4480421"/>
              <a:ext cx="2439924" cy="914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754043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chart 1">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9" name="Chart Placeholder 8"/>
          <p:cNvSpPr>
            <a:spLocks noGrp="1"/>
          </p:cNvSpPr>
          <p:nvPr>
            <p:ph type="chart" sz="quarter" idx="13"/>
          </p:nvPr>
        </p:nvSpPr>
        <p:spPr>
          <a:xfrm>
            <a:off x="4872227" y="1701800"/>
            <a:ext cx="6837173" cy="4356100"/>
          </a:xfrm>
        </p:spPr>
        <p:txBody>
          <a:bodyPr/>
          <a:lstStyle/>
          <a:p>
            <a:endParaRPr lang="en-US"/>
          </a:p>
        </p:txBody>
      </p:sp>
      <p:sp>
        <p:nvSpPr>
          <p:cNvPr id="15" name="Text Placeholder 2"/>
          <p:cNvSpPr>
            <a:spLocks noGrp="1"/>
          </p:cNvSpPr>
          <p:nvPr>
            <p:ph type="body" idx="1"/>
          </p:nvPr>
        </p:nvSpPr>
        <p:spPr>
          <a:xfrm>
            <a:off x="482600" y="2257196"/>
            <a:ext cx="4026883" cy="2314804"/>
          </a:xfrm>
        </p:spPr>
        <p:txBody>
          <a:bodyPr>
            <a:normAutofit/>
          </a:bodyPr>
          <a:lstStyle>
            <a:lvl1pPr marL="0" indent="0" algn="just">
              <a:buNone/>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7" name="Text Placeholder 12"/>
          <p:cNvSpPr>
            <a:spLocks noGrp="1"/>
          </p:cNvSpPr>
          <p:nvPr>
            <p:ph type="body" sz="quarter" idx="15" hasCustomPrompt="1"/>
          </p:nvPr>
        </p:nvSpPr>
        <p:spPr>
          <a:xfrm>
            <a:off x="482599" y="1701800"/>
            <a:ext cx="4026883" cy="424732"/>
          </a:xfrm>
        </p:spPr>
        <p:txBody>
          <a:bodyPr vert="horz" lIns="91440" tIns="45720" rIns="91440" bIns="45720" rtlCol="0" anchor="ctr">
            <a:spAutoFit/>
          </a:bodyPr>
          <a:lstStyle>
            <a:lvl1pPr marL="228600" indent="-228600">
              <a:buNone/>
              <a:defRPr lang="en-US" sz="2400" b="1" cap="all" baseline="0">
                <a:solidFill>
                  <a:srgbClr val="47464B"/>
                </a:solidFill>
              </a:defRPr>
            </a:lvl1pPr>
          </a:lstStyle>
          <a:p>
            <a:pPr marL="0" lvl="0" indent="0"/>
            <a:r>
              <a:rPr lang="en-US"/>
              <a:t>Insert some title here</a:t>
            </a:r>
          </a:p>
        </p:txBody>
      </p:sp>
      <p:grpSp>
        <p:nvGrpSpPr>
          <p:cNvPr id="16" name="Group 15"/>
          <p:cNvGrpSpPr/>
          <p:nvPr userDrawn="1"/>
        </p:nvGrpSpPr>
        <p:grpSpPr>
          <a:xfrm>
            <a:off x="0" y="6766560"/>
            <a:ext cx="12192000" cy="91440"/>
            <a:chOff x="0" y="4480421"/>
            <a:chExt cx="12192000" cy="91440"/>
          </a:xfrm>
        </p:grpSpPr>
        <p:sp>
          <p:nvSpPr>
            <p:cNvPr id="24" name="Rectangle 2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863969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chart 2">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9" name="Chart Placeholder 8"/>
          <p:cNvSpPr>
            <a:spLocks noGrp="1"/>
          </p:cNvSpPr>
          <p:nvPr>
            <p:ph type="chart" sz="quarter" idx="13"/>
          </p:nvPr>
        </p:nvSpPr>
        <p:spPr>
          <a:xfrm>
            <a:off x="482599" y="1425678"/>
            <a:ext cx="11226801" cy="3117518"/>
          </a:xfrm>
        </p:spPr>
        <p:txBody>
          <a:bodyPr/>
          <a:lstStyle/>
          <a:p>
            <a:endParaRPr lang="en-US"/>
          </a:p>
        </p:txBody>
      </p:sp>
      <p:sp>
        <p:nvSpPr>
          <p:cNvPr id="15" name="Text Placeholder 2"/>
          <p:cNvSpPr>
            <a:spLocks noGrp="1"/>
          </p:cNvSpPr>
          <p:nvPr>
            <p:ph type="body" idx="1"/>
          </p:nvPr>
        </p:nvSpPr>
        <p:spPr>
          <a:xfrm>
            <a:off x="482599" y="5221786"/>
            <a:ext cx="11226801" cy="981015"/>
          </a:xfrm>
        </p:spPr>
        <p:txBody>
          <a:bodyPr>
            <a:normAutofit/>
          </a:bodyPr>
          <a:lstStyle>
            <a:lvl1pPr marL="0" indent="0">
              <a:buNone/>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7" name="Text Placeholder 12"/>
          <p:cNvSpPr>
            <a:spLocks noGrp="1"/>
          </p:cNvSpPr>
          <p:nvPr>
            <p:ph type="body" sz="quarter" idx="15" hasCustomPrompt="1"/>
          </p:nvPr>
        </p:nvSpPr>
        <p:spPr>
          <a:xfrm>
            <a:off x="482600" y="4754538"/>
            <a:ext cx="11226800" cy="424732"/>
          </a:xfrm>
        </p:spPr>
        <p:txBody>
          <a:bodyPr vert="horz" wrap="square" lIns="91440" tIns="45720" rIns="91440" bIns="45720" rtlCol="0" anchor="ctr">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grpSp>
        <p:nvGrpSpPr>
          <p:cNvPr id="16" name="Group 15"/>
          <p:cNvGrpSpPr/>
          <p:nvPr userDrawn="1"/>
        </p:nvGrpSpPr>
        <p:grpSpPr>
          <a:xfrm>
            <a:off x="0" y="6766560"/>
            <a:ext cx="12192000" cy="91440"/>
            <a:chOff x="0" y="4480421"/>
            <a:chExt cx="12192000" cy="91440"/>
          </a:xfrm>
        </p:grpSpPr>
        <p:sp>
          <p:nvSpPr>
            <p:cNvPr id="18" name="Rectangle 17"/>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714451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chart 13">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9" name="Chart Placeholder 8"/>
          <p:cNvSpPr>
            <a:spLocks noGrp="1"/>
          </p:cNvSpPr>
          <p:nvPr>
            <p:ph type="chart" sz="quarter" idx="13"/>
          </p:nvPr>
        </p:nvSpPr>
        <p:spPr>
          <a:xfrm>
            <a:off x="482599" y="2443305"/>
            <a:ext cx="3556001" cy="3117518"/>
          </a:xfrm>
        </p:spPr>
        <p:txBody>
          <a:bodyPr/>
          <a:lstStyle/>
          <a:p>
            <a:endParaRPr lang="en-US"/>
          </a:p>
        </p:txBody>
      </p:sp>
      <p:sp>
        <p:nvSpPr>
          <p:cNvPr id="17" name="Text Placeholder 12"/>
          <p:cNvSpPr>
            <a:spLocks noGrp="1"/>
          </p:cNvSpPr>
          <p:nvPr>
            <p:ph type="body" sz="quarter" idx="15" hasCustomPrompt="1"/>
          </p:nvPr>
        </p:nvSpPr>
        <p:spPr>
          <a:xfrm>
            <a:off x="482599" y="1999562"/>
            <a:ext cx="3556000" cy="424732"/>
          </a:xfrm>
        </p:spPr>
        <p:txBody>
          <a:bodyPr vert="horz" wrap="square" lIns="91440" tIns="45720" rIns="91440" bIns="45720" rtlCol="0" anchor="ctr">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sp>
        <p:nvSpPr>
          <p:cNvPr id="26" name="Chart Placeholder 8"/>
          <p:cNvSpPr>
            <a:spLocks noGrp="1"/>
          </p:cNvSpPr>
          <p:nvPr>
            <p:ph type="chart" sz="quarter" idx="16"/>
          </p:nvPr>
        </p:nvSpPr>
        <p:spPr>
          <a:xfrm>
            <a:off x="4318000" y="2443305"/>
            <a:ext cx="3556001" cy="3117518"/>
          </a:xfrm>
        </p:spPr>
        <p:txBody>
          <a:bodyPr/>
          <a:lstStyle/>
          <a:p>
            <a:endParaRPr lang="en-US"/>
          </a:p>
        </p:txBody>
      </p:sp>
      <p:sp>
        <p:nvSpPr>
          <p:cNvPr id="28" name="Text Placeholder 12"/>
          <p:cNvSpPr>
            <a:spLocks noGrp="1"/>
          </p:cNvSpPr>
          <p:nvPr>
            <p:ph type="body" sz="quarter" idx="18" hasCustomPrompt="1"/>
          </p:nvPr>
        </p:nvSpPr>
        <p:spPr>
          <a:xfrm>
            <a:off x="4318000" y="1999562"/>
            <a:ext cx="3556000" cy="424732"/>
          </a:xfrm>
        </p:spPr>
        <p:txBody>
          <a:bodyPr vert="horz" wrap="square" lIns="91440" tIns="45720" rIns="91440" bIns="45720" rtlCol="0" anchor="ctr">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sp>
        <p:nvSpPr>
          <p:cNvPr id="29" name="Chart Placeholder 8"/>
          <p:cNvSpPr>
            <a:spLocks noGrp="1"/>
          </p:cNvSpPr>
          <p:nvPr>
            <p:ph type="chart" sz="quarter" idx="19"/>
          </p:nvPr>
        </p:nvSpPr>
        <p:spPr>
          <a:xfrm>
            <a:off x="8153400" y="2443305"/>
            <a:ext cx="3556001" cy="3117518"/>
          </a:xfrm>
        </p:spPr>
        <p:txBody>
          <a:bodyPr/>
          <a:lstStyle/>
          <a:p>
            <a:endParaRPr lang="en-US"/>
          </a:p>
        </p:txBody>
      </p:sp>
      <p:sp>
        <p:nvSpPr>
          <p:cNvPr id="31" name="Text Placeholder 12"/>
          <p:cNvSpPr>
            <a:spLocks noGrp="1"/>
          </p:cNvSpPr>
          <p:nvPr>
            <p:ph type="body" sz="quarter" idx="21" hasCustomPrompt="1"/>
          </p:nvPr>
        </p:nvSpPr>
        <p:spPr>
          <a:xfrm>
            <a:off x="8153400" y="1999562"/>
            <a:ext cx="3556000" cy="424732"/>
          </a:xfrm>
        </p:spPr>
        <p:txBody>
          <a:bodyPr vert="horz" wrap="square" lIns="91440" tIns="45720" rIns="91440" bIns="45720" rtlCol="0" anchor="ctr">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sp>
        <p:nvSpPr>
          <p:cNvPr id="23" name="Text Placeholder 12"/>
          <p:cNvSpPr>
            <a:spLocks noGrp="1"/>
          </p:cNvSpPr>
          <p:nvPr>
            <p:ph type="body" sz="quarter" idx="22" hasCustomPrompt="1"/>
          </p:nvPr>
        </p:nvSpPr>
        <p:spPr>
          <a:xfrm>
            <a:off x="1625598" y="3789698"/>
            <a:ext cx="1270001" cy="424732"/>
          </a:xfrm>
        </p:spPr>
        <p:txBody>
          <a:bodyPr vert="horz" wrap="square" lIns="91440" tIns="45720" rIns="91440" bIns="45720" rtlCol="0" anchor="ctr">
            <a:spAutoFit/>
          </a:bodyPr>
          <a:lstStyle>
            <a:lvl1pPr marL="228600" indent="-228600" algn="ctr">
              <a:buNone/>
              <a:defRPr lang="en-US" sz="2400" b="1" cap="all" baseline="0">
                <a:solidFill>
                  <a:srgbClr val="47464B"/>
                </a:solidFill>
              </a:defRPr>
            </a:lvl1pPr>
          </a:lstStyle>
          <a:p>
            <a:pPr marL="0" lvl="0" indent="0"/>
            <a:r>
              <a:rPr lang="en-US"/>
              <a:t>99%</a:t>
            </a:r>
          </a:p>
        </p:txBody>
      </p:sp>
      <p:sp>
        <p:nvSpPr>
          <p:cNvPr id="24" name="Text Placeholder 12"/>
          <p:cNvSpPr>
            <a:spLocks noGrp="1"/>
          </p:cNvSpPr>
          <p:nvPr>
            <p:ph type="body" sz="quarter" idx="23" hasCustomPrompt="1"/>
          </p:nvPr>
        </p:nvSpPr>
        <p:spPr>
          <a:xfrm>
            <a:off x="5460999" y="3789698"/>
            <a:ext cx="1270001" cy="424732"/>
          </a:xfrm>
        </p:spPr>
        <p:txBody>
          <a:bodyPr vert="horz" wrap="square" lIns="91440" tIns="45720" rIns="91440" bIns="45720" rtlCol="0" anchor="ctr">
            <a:spAutoFit/>
          </a:bodyPr>
          <a:lstStyle>
            <a:lvl1pPr marL="228600" indent="-228600" algn="ctr">
              <a:buNone/>
              <a:defRPr lang="en-US" sz="2400" b="1" cap="all" baseline="0">
                <a:solidFill>
                  <a:srgbClr val="47464B"/>
                </a:solidFill>
              </a:defRPr>
            </a:lvl1pPr>
          </a:lstStyle>
          <a:p>
            <a:pPr marL="0" lvl="0" indent="0"/>
            <a:r>
              <a:rPr lang="en-US"/>
              <a:t>99%</a:t>
            </a:r>
          </a:p>
        </p:txBody>
      </p:sp>
      <p:sp>
        <p:nvSpPr>
          <p:cNvPr id="25" name="Text Placeholder 12"/>
          <p:cNvSpPr>
            <a:spLocks noGrp="1"/>
          </p:cNvSpPr>
          <p:nvPr>
            <p:ph type="body" sz="quarter" idx="24" hasCustomPrompt="1"/>
          </p:nvPr>
        </p:nvSpPr>
        <p:spPr>
          <a:xfrm>
            <a:off x="9296399" y="3789698"/>
            <a:ext cx="1270001" cy="424732"/>
          </a:xfrm>
        </p:spPr>
        <p:txBody>
          <a:bodyPr vert="horz" wrap="square" lIns="91440" tIns="45720" rIns="91440" bIns="45720" rtlCol="0" anchor="ctr">
            <a:spAutoFit/>
          </a:bodyPr>
          <a:lstStyle>
            <a:lvl1pPr marL="228600" indent="-228600" algn="ctr">
              <a:buNone/>
              <a:defRPr lang="en-US" sz="2400" b="1" cap="all" baseline="0">
                <a:solidFill>
                  <a:srgbClr val="47464B"/>
                </a:solidFill>
              </a:defRPr>
            </a:lvl1pPr>
          </a:lstStyle>
          <a:p>
            <a:pPr marL="0" lvl="0" indent="0"/>
            <a:r>
              <a:rPr lang="en-US"/>
              <a:t>99%</a:t>
            </a:r>
          </a:p>
        </p:txBody>
      </p:sp>
      <p:grpSp>
        <p:nvGrpSpPr>
          <p:cNvPr id="22" name="Group 21"/>
          <p:cNvGrpSpPr/>
          <p:nvPr userDrawn="1"/>
        </p:nvGrpSpPr>
        <p:grpSpPr>
          <a:xfrm>
            <a:off x="0" y="6766560"/>
            <a:ext cx="12192000" cy="91440"/>
            <a:chOff x="0" y="4480421"/>
            <a:chExt cx="12192000" cy="91440"/>
          </a:xfrm>
        </p:grpSpPr>
        <p:sp>
          <p:nvSpPr>
            <p:cNvPr id="27" name="Rectangle 26"/>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0421864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chart 3">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9" name="Chart Placeholder 8"/>
          <p:cNvSpPr>
            <a:spLocks noGrp="1"/>
          </p:cNvSpPr>
          <p:nvPr>
            <p:ph type="chart" sz="quarter" idx="13"/>
          </p:nvPr>
        </p:nvSpPr>
        <p:spPr>
          <a:xfrm>
            <a:off x="482599" y="1425678"/>
            <a:ext cx="5130801" cy="3117518"/>
          </a:xfrm>
        </p:spPr>
        <p:txBody>
          <a:bodyPr/>
          <a:lstStyle/>
          <a:p>
            <a:endParaRPr lang="en-US"/>
          </a:p>
        </p:txBody>
      </p:sp>
      <p:sp>
        <p:nvSpPr>
          <p:cNvPr id="15" name="Text Placeholder 2"/>
          <p:cNvSpPr>
            <a:spLocks noGrp="1"/>
          </p:cNvSpPr>
          <p:nvPr>
            <p:ph type="body" idx="1"/>
          </p:nvPr>
        </p:nvSpPr>
        <p:spPr>
          <a:xfrm>
            <a:off x="482599" y="5221786"/>
            <a:ext cx="5130801" cy="981015"/>
          </a:xfrm>
        </p:spPr>
        <p:txBody>
          <a:bodyPr>
            <a:normAutofit/>
          </a:bodyPr>
          <a:lstStyle>
            <a:lvl1pPr marL="0" indent="0" algn="just">
              <a:buNone/>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7" name="Text Placeholder 12"/>
          <p:cNvSpPr>
            <a:spLocks noGrp="1"/>
          </p:cNvSpPr>
          <p:nvPr>
            <p:ph type="body" sz="quarter" idx="15" hasCustomPrompt="1"/>
          </p:nvPr>
        </p:nvSpPr>
        <p:spPr>
          <a:xfrm>
            <a:off x="482599" y="4754538"/>
            <a:ext cx="5130800" cy="424732"/>
          </a:xfrm>
        </p:spPr>
        <p:txBody>
          <a:bodyPr vert="horz" wrap="square" lIns="91440" tIns="45720" rIns="91440" bIns="45720" rtlCol="0" anchor="ctr">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sp>
        <p:nvSpPr>
          <p:cNvPr id="16" name="Chart Placeholder 8"/>
          <p:cNvSpPr>
            <a:spLocks noGrp="1"/>
          </p:cNvSpPr>
          <p:nvPr>
            <p:ph type="chart" sz="quarter" idx="16"/>
          </p:nvPr>
        </p:nvSpPr>
        <p:spPr>
          <a:xfrm>
            <a:off x="6578599" y="1425678"/>
            <a:ext cx="5130801" cy="3117518"/>
          </a:xfrm>
        </p:spPr>
        <p:txBody>
          <a:bodyPr/>
          <a:lstStyle/>
          <a:p>
            <a:endParaRPr lang="en-US"/>
          </a:p>
        </p:txBody>
      </p:sp>
      <p:sp>
        <p:nvSpPr>
          <p:cNvPr id="18" name="Text Placeholder 2"/>
          <p:cNvSpPr>
            <a:spLocks noGrp="1"/>
          </p:cNvSpPr>
          <p:nvPr>
            <p:ph type="body" idx="17"/>
          </p:nvPr>
        </p:nvSpPr>
        <p:spPr>
          <a:xfrm>
            <a:off x="6578599" y="5221786"/>
            <a:ext cx="5130801" cy="981015"/>
          </a:xfrm>
        </p:spPr>
        <p:txBody>
          <a:bodyPr>
            <a:normAutofit/>
          </a:bodyPr>
          <a:lstStyle>
            <a:lvl1pPr marL="0" indent="0" algn="just">
              <a:buNone/>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9" name="Text Placeholder 12"/>
          <p:cNvSpPr>
            <a:spLocks noGrp="1"/>
          </p:cNvSpPr>
          <p:nvPr>
            <p:ph type="body" sz="quarter" idx="18" hasCustomPrompt="1"/>
          </p:nvPr>
        </p:nvSpPr>
        <p:spPr>
          <a:xfrm>
            <a:off x="6578600" y="4754538"/>
            <a:ext cx="5130800" cy="424732"/>
          </a:xfrm>
        </p:spPr>
        <p:txBody>
          <a:bodyPr vert="horz" wrap="square" lIns="91440" tIns="45720" rIns="91440" bIns="45720" rtlCol="0" anchor="ctr">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grpSp>
        <p:nvGrpSpPr>
          <p:cNvPr id="20" name="Group 19"/>
          <p:cNvGrpSpPr/>
          <p:nvPr userDrawn="1"/>
        </p:nvGrpSpPr>
        <p:grpSpPr>
          <a:xfrm>
            <a:off x="0" y="6766560"/>
            <a:ext cx="12192000" cy="91440"/>
            <a:chOff x="0" y="4480421"/>
            <a:chExt cx="12192000" cy="91440"/>
          </a:xfrm>
        </p:grpSpPr>
        <p:sp>
          <p:nvSpPr>
            <p:cNvPr id="21" name="Rectangle 20"/>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000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chart 4">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9" name="Chart Placeholder 8"/>
          <p:cNvSpPr>
            <a:spLocks noGrp="1"/>
          </p:cNvSpPr>
          <p:nvPr>
            <p:ph type="chart" sz="quarter" idx="13"/>
          </p:nvPr>
        </p:nvSpPr>
        <p:spPr>
          <a:xfrm>
            <a:off x="482599" y="1425678"/>
            <a:ext cx="3556001" cy="3117518"/>
          </a:xfrm>
        </p:spPr>
        <p:txBody>
          <a:bodyPr/>
          <a:lstStyle/>
          <a:p>
            <a:endParaRPr lang="en-US"/>
          </a:p>
        </p:txBody>
      </p:sp>
      <p:sp>
        <p:nvSpPr>
          <p:cNvPr id="15" name="Text Placeholder 2"/>
          <p:cNvSpPr>
            <a:spLocks noGrp="1"/>
          </p:cNvSpPr>
          <p:nvPr>
            <p:ph type="body" idx="1"/>
          </p:nvPr>
        </p:nvSpPr>
        <p:spPr>
          <a:xfrm>
            <a:off x="482599" y="5221786"/>
            <a:ext cx="3556001" cy="981015"/>
          </a:xfrm>
        </p:spPr>
        <p:txBody>
          <a:bodyPr>
            <a:normAutofit/>
          </a:bodyPr>
          <a:lstStyle>
            <a:lvl1pPr marL="0" indent="0" algn="just">
              <a:buNone/>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7" name="Text Placeholder 12"/>
          <p:cNvSpPr>
            <a:spLocks noGrp="1"/>
          </p:cNvSpPr>
          <p:nvPr>
            <p:ph type="body" sz="quarter" idx="15" hasCustomPrompt="1"/>
          </p:nvPr>
        </p:nvSpPr>
        <p:spPr>
          <a:xfrm>
            <a:off x="482599" y="4754538"/>
            <a:ext cx="3556000" cy="424732"/>
          </a:xfrm>
        </p:spPr>
        <p:txBody>
          <a:bodyPr vert="horz" wrap="square" lIns="91440" tIns="45720" rIns="91440" bIns="45720" rtlCol="0" anchor="ctr">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sp>
        <p:nvSpPr>
          <p:cNvPr id="26" name="Chart Placeholder 8"/>
          <p:cNvSpPr>
            <a:spLocks noGrp="1"/>
          </p:cNvSpPr>
          <p:nvPr>
            <p:ph type="chart" sz="quarter" idx="16"/>
          </p:nvPr>
        </p:nvSpPr>
        <p:spPr>
          <a:xfrm>
            <a:off x="4318000" y="1425678"/>
            <a:ext cx="3556001" cy="3117518"/>
          </a:xfrm>
        </p:spPr>
        <p:txBody>
          <a:bodyPr/>
          <a:lstStyle/>
          <a:p>
            <a:endParaRPr lang="en-US"/>
          </a:p>
        </p:txBody>
      </p:sp>
      <p:sp>
        <p:nvSpPr>
          <p:cNvPr id="27" name="Text Placeholder 2"/>
          <p:cNvSpPr>
            <a:spLocks noGrp="1"/>
          </p:cNvSpPr>
          <p:nvPr>
            <p:ph type="body" idx="17"/>
          </p:nvPr>
        </p:nvSpPr>
        <p:spPr>
          <a:xfrm>
            <a:off x="4318000" y="5221786"/>
            <a:ext cx="3556001" cy="981015"/>
          </a:xfrm>
        </p:spPr>
        <p:txBody>
          <a:bodyPr>
            <a:normAutofit/>
          </a:bodyPr>
          <a:lstStyle>
            <a:lvl1pPr marL="0" indent="0" algn="just">
              <a:buNone/>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28" name="Text Placeholder 12"/>
          <p:cNvSpPr>
            <a:spLocks noGrp="1"/>
          </p:cNvSpPr>
          <p:nvPr>
            <p:ph type="body" sz="quarter" idx="18" hasCustomPrompt="1"/>
          </p:nvPr>
        </p:nvSpPr>
        <p:spPr>
          <a:xfrm>
            <a:off x="4318000" y="4754538"/>
            <a:ext cx="3556000" cy="424732"/>
          </a:xfrm>
        </p:spPr>
        <p:txBody>
          <a:bodyPr vert="horz" wrap="square" lIns="91440" tIns="45720" rIns="91440" bIns="45720" rtlCol="0" anchor="ctr">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sp>
        <p:nvSpPr>
          <p:cNvPr id="29" name="Chart Placeholder 8"/>
          <p:cNvSpPr>
            <a:spLocks noGrp="1"/>
          </p:cNvSpPr>
          <p:nvPr>
            <p:ph type="chart" sz="quarter" idx="19"/>
          </p:nvPr>
        </p:nvSpPr>
        <p:spPr>
          <a:xfrm>
            <a:off x="8153400" y="1425678"/>
            <a:ext cx="3556001" cy="3117518"/>
          </a:xfrm>
        </p:spPr>
        <p:txBody>
          <a:bodyPr/>
          <a:lstStyle/>
          <a:p>
            <a:endParaRPr lang="en-US"/>
          </a:p>
        </p:txBody>
      </p:sp>
      <p:sp>
        <p:nvSpPr>
          <p:cNvPr id="30" name="Text Placeholder 2"/>
          <p:cNvSpPr>
            <a:spLocks noGrp="1"/>
          </p:cNvSpPr>
          <p:nvPr>
            <p:ph type="body" idx="20"/>
          </p:nvPr>
        </p:nvSpPr>
        <p:spPr>
          <a:xfrm>
            <a:off x="8153400" y="5221786"/>
            <a:ext cx="3556001" cy="981015"/>
          </a:xfrm>
        </p:spPr>
        <p:txBody>
          <a:bodyPr>
            <a:normAutofit/>
          </a:bodyPr>
          <a:lstStyle>
            <a:lvl1pPr marL="0" indent="0" algn="just">
              <a:buNone/>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1" name="Text Placeholder 12"/>
          <p:cNvSpPr>
            <a:spLocks noGrp="1"/>
          </p:cNvSpPr>
          <p:nvPr>
            <p:ph type="body" sz="quarter" idx="21" hasCustomPrompt="1"/>
          </p:nvPr>
        </p:nvSpPr>
        <p:spPr>
          <a:xfrm>
            <a:off x="8153400" y="4754538"/>
            <a:ext cx="3556000" cy="424732"/>
          </a:xfrm>
        </p:spPr>
        <p:txBody>
          <a:bodyPr vert="horz" wrap="square" lIns="91440" tIns="45720" rIns="91440" bIns="45720" rtlCol="0" anchor="ctr">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grpSp>
        <p:nvGrpSpPr>
          <p:cNvPr id="22" name="Group 21"/>
          <p:cNvGrpSpPr/>
          <p:nvPr userDrawn="1"/>
        </p:nvGrpSpPr>
        <p:grpSpPr>
          <a:xfrm>
            <a:off x="0" y="6766560"/>
            <a:ext cx="12192000" cy="91440"/>
            <a:chOff x="0" y="4480421"/>
            <a:chExt cx="12192000" cy="91440"/>
          </a:xfrm>
        </p:grpSpPr>
        <p:sp>
          <p:nvSpPr>
            <p:cNvPr id="23" name="Rectangle 22"/>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9613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Header bottom righ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your date here</a:t>
            </a:r>
          </a:p>
        </p:txBody>
      </p:sp>
      <p:sp>
        <p:nvSpPr>
          <p:cNvPr id="5" name="Footer Placeholder 4"/>
          <p:cNvSpPr>
            <a:spLocks noGrp="1"/>
          </p:cNvSpPr>
          <p:nvPr>
            <p:ph type="ftr" sz="quarter" idx="11"/>
          </p:nvPr>
        </p:nvSpPr>
        <p:spPr/>
        <p:txBody>
          <a:bodyPr/>
          <a:lstStyle/>
          <a:p>
            <a:r>
              <a:rPr lang="en-US"/>
              <a:t>större - a multipurpose PowerPoint template</a:t>
            </a:r>
          </a:p>
        </p:txBody>
      </p:sp>
      <p:sp>
        <p:nvSpPr>
          <p:cNvPr id="6" name="Slide Number Placeholder 5"/>
          <p:cNvSpPr>
            <a:spLocks noGrp="1"/>
          </p:cNvSpPr>
          <p:nvPr>
            <p:ph type="sldNum" sz="quarter" idx="12"/>
          </p:nvPr>
        </p:nvSpPr>
        <p:spPr/>
        <p:txBody>
          <a:bodyPr/>
          <a:lstStyle/>
          <a:p>
            <a:fld id="{6E18DBF4-37B7-4C4F-9728-A1C100B177EE}" type="slidenum">
              <a:rPr lang="en-US" smtClean="0"/>
              <a:t>‹#›</a:t>
            </a:fld>
            <a:endParaRPr lang="en-US"/>
          </a:p>
        </p:txBody>
      </p:sp>
      <p:sp>
        <p:nvSpPr>
          <p:cNvPr id="7" name="Picture Placeholder 10"/>
          <p:cNvSpPr>
            <a:spLocks noGrp="1"/>
          </p:cNvSpPr>
          <p:nvPr>
            <p:ph type="pic" sz="quarter" idx="17"/>
          </p:nvPr>
        </p:nvSpPr>
        <p:spPr>
          <a:xfrm>
            <a:off x="0" y="0"/>
            <a:ext cx="12192000" cy="6858000"/>
          </a:xfrm>
        </p:spPr>
        <p:txBody>
          <a:bodyPr/>
          <a:lstStyle/>
          <a:p>
            <a:endParaRPr lang="en-US"/>
          </a:p>
        </p:txBody>
      </p:sp>
      <p:sp>
        <p:nvSpPr>
          <p:cNvPr id="2" name="Title 1"/>
          <p:cNvSpPr>
            <a:spLocks noGrp="1"/>
          </p:cNvSpPr>
          <p:nvPr>
            <p:ph type="title"/>
          </p:nvPr>
        </p:nvSpPr>
        <p:spPr>
          <a:xfrm>
            <a:off x="7213600" y="2560638"/>
            <a:ext cx="4572000" cy="2852737"/>
          </a:xfrm>
          <a:solidFill>
            <a:schemeClr val="bg1">
              <a:alpha val="30000"/>
            </a:schemeClr>
          </a:solidFill>
        </p:spPr>
        <p:txBody>
          <a:bodyPr lIns="274320" tIns="91440" rIns="274320" bIns="182880" anchor="ctr"/>
          <a:lstStyle>
            <a:lvl1pPr algn="ctr">
              <a:defRPr sz="6000" b="1">
                <a:solidFill>
                  <a:schemeClr val="tx1"/>
                </a:solidFill>
                <a:latin typeface="+mn-lt"/>
              </a:defRPr>
            </a:lvl1pPr>
          </a:lstStyle>
          <a:p>
            <a:r>
              <a:rPr lang="en-US"/>
              <a:t>Click to edit Master title style</a:t>
            </a:r>
          </a:p>
        </p:txBody>
      </p:sp>
      <p:sp>
        <p:nvSpPr>
          <p:cNvPr id="3" name="Text Placeholder 2"/>
          <p:cNvSpPr>
            <a:spLocks noGrp="1"/>
          </p:cNvSpPr>
          <p:nvPr>
            <p:ph type="body" idx="1"/>
          </p:nvPr>
        </p:nvSpPr>
        <p:spPr>
          <a:xfrm>
            <a:off x="7213600" y="5413375"/>
            <a:ext cx="4572000" cy="942975"/>
          </a:xfrm>
          <a:solidFill>
            <a:schemeClr val="bg1">
              <a:alpha val="30000"/>
            </a:schemeClr>
          </a:solidFill>
        </p:spPr>
        <p:txBody>
          <a:bodyPr lIns="274320" tIns="91440" rIns="274320" bIns="182880"/>
          <a:lstStyle>
            <a:lvl1pPr marL="0" indent="0" algn="ctr">
              <a:buNone/>
              <a:defRPr sz="2400">
                <a:solidFill>
                  <a:srgbClr val="8C9CA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2039794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chart 5">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9" name="Chart Placeholder 8"/>
          <p:cNvSpPr>
            <a:spLocks noGrp="1"/>
          </p:cNvSpPr>
          <p:nvPr>
            <p:ph type="chart" sz="quarter" idx="13"/>
          </p:nvPr>
        </p:nvSpPr>
        <p:spPr>
          <a:xfrm>
            <a:off x="482599" y="1406667"/>
            <a:ext cx="2641601" cy="3117518"/>
          </a:xfrm>
        </p:spPr>
        <p:txBody>
          <a:bodyPr/>
          <a:lstStyle/>
          <a:p>
            <a:endParaRPr lang="en-US"/>
          </a:p>
        </p:txBody>
      </p:sp>
      <p:sp>
        <p:nvSpPr>
          <p:cNvPr id="15" name="Text Placeholder 2"/>
          <p:cNvSpPr>
            <a:spLocks noGrp="1"/>
          </p:cNvSpPr>
          <p:nvPr>
            <p:ph type="body" idx="1"/>
          </p:nvPr>
        </p:nvSpPr>
        <p:spPr>
          <a:xfrm>
            <a:off x="482599" y="5053307"/>
            <a:ext cx="2641601" cy="1130483"/>
          </a:xfrm>
        </p:spPr>
        <p:txBody>
          <a:bodyPr>
            <a:normAutofit/>
          </a:bodyPr>
          <a:lstStyle>
            <a:lvl1pPr marL="0" indent="0" algn="just">
              <a:buNone/>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7" name="Text Placeholder 12"/>
          <p:cNvSpPr>
            <a:spLocks noGrp="1"/>
          </p:cNvSpPr>
          <p:nvPr>
            <p:ph type="body" sz="quarter" idx="15" hasCustomPrompt="1"/>
          </p:nvPr>
        </p:nvSpPr>
        <p:spPr>
          <a:xfrm>
            <a:off x="482599" y="4692664"/>
            <a:ext cx="2641600" cy="341632"/>
          </a:xfrm>
        </p:spPr>
        <p:txBody>
          <a:bodyPr vert="horz" wrap="square" lIns="91440" tIns="45720" rIns="91440" bIns="45720" rtlCol="0" anchor="ctr">
            <a:spAutoFit/>
          </a:bodyPr>
          <a:lstStyle>
            <a:lvl1pPr marL="228600" indent="-228600" algn="ctr">
              <a:buNone/>
              <a:defRPr lang="en-US" sz="1800" b="1" cap="all" baseline="0">
                <a:solidFill>
                  <a:srgbClr val="47464B"/>
                </a:solidFill>
              </a:defRPr>
            </a:lvl1pPr>
          </a:lstStyle>
          <a:p>
            <a:pPr marL="0" lvl="0" indent="0"/>
            <a:r>
              <a:rPr lang="en-US"/>
              <a:t>Insert some title here</a:t>
            </a:r>
          </a:p>
        </p:txBody>
      </p:sp>
      <p:sp>
        <p:nvSpPr>
          <p:cNvPr id="25" name="Chart Placeholder 8"/>
          <p:cNvSpPr>
            <a:spLocks noGrp="1"/>
          </p:cNvSpPr>
          <p:nvPr>
            <p:ph type="chart" sz="quarter" idx="16"/>
          </p:nvPr>
        </p:nvSpPr>
        <p:spPr>
          <a:xfrm>
            <a:off x="3344333" y="1425678"/>
            <a:ext cx="2641601" cy="3117518"/>
          </a:xfrm>
        </p:spPr>
        <p:txBody>
          <a:bodyPr/>
          <a:lstStyle/>
          <a:p>
            <a:endParaRPr lang="en-US"/>
          </a:p>
        </p:txBody>
      </p:sp>
      <p:sp>
        <p:nvSpPr>
          <p:cNvPr id="32" name="Text Placeholder 2"/>
          <p:cNvSpPr>
            <a:spLocks noGrp="1"/>
          </p:cNvSpPr>
          <p:nvPr>
            <p:ph type="body" idx="17"/>
          </p:nvPr>
        </p:nvSpPr>
        <p:spPr>
          <a:xfrm>
            <a:off x="3344333" y="5072318"/>
            <a:ext cx="2641601" cy="1130483"/>
          </a:xfrm>
        </p:spPr>
        <p:txBody>
          <a:bodyPr>
            <a:normAutofit/>
          </a:bodyPr>
          <a:lstStyle>
            <a:lvl1pPr marL="0" indent="0" algn="just">
              <a:buNone/>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3" name="Text Placeholder 12"/>
          <p:cNvSpPr>
            <a:spLocks noGrp="1"/>
          </p:cNvSpPr>
          <p:nvPr>
            <p:ph type="body" sz="quarter" idx="18" hasCustomPrompt="1"/>
          </p:nvPr>
        </p:nvSpPr>
        <p:spPr>
          <a:xfrm>
            <a:off x="3344334" y="4711675"/>
            <a:ext cx="2641600" cy="341632"/>
          </a:xfrm>
        </p:spPr>
        <p:txBody>
          <a:bodyPr vert="horz" wrap="square" lIns="91440" tIns="45720" rIns="91440" bIns="45720" rtlCol="0" anchor="ctr">
            <a:spAutoFit/>
          </a:bodyPr>
          <a:lstStyle>
            <a:lvl1pPr marL="228600" indent="-228600" algn="ctr">
              <a:buNone/>
              <a:defRPr lang="en-US" sz="1800" b="1" cap="all" baseline="0">
                <a:solidFill>
                  <a:srgbClr val="47464B"/>
                </a:solidFill>
              </a:defRPr>
            </a:lvl1pPr>
          </a:lstStyle>
          <a:p>
            <a:pPr marL="0" lvl="0" indent="0"/>
            <a:r>
              <a:rPr lang="en-US"/>
              <a:t>Insert some title here</a:t>
            </a:r>
          </a:p>
        </p:txBody>
      </p:sp>
      <p:sp>
        <p:nvSpPr>
          <p:cNvPr id="34" name="Chart Placeholder 8"/>
          <p:cNvSpPr>
            <a:spLocks noGrp="1"/>
          </p:cNvSpPr>
          <p:nvPr>
            <p:ph type="chart" sz="quarter" idx="19"/>
          </p:nvPr>
        </p:nvSpPr>
        <p:spPr>
          <a:xfrm>
            <a:off x="6206067" y="1425678"/>
            <a:ext cx="2641601" cy="3117518"/>
          </a:xfrm>
        </p:spPr>
        <p:txBody>
          <a:bodyPr/>
          <a:lstStyle/>
          <a:p>
            <a:endParaRPr lang="en-US"/>
          </a:p>
        </p:txBody>
      </p:sp>
      <p:sp>
        <p:nvSpPr>
          <p:cNvPr id="35" name="Text Placeholder 2"/>
          <p:cNvSpPr>
            <a:spLocks noGrp="1"/>
          </p:cNvSpPr>
          <p:nvPr>
            <p:ph type="body" idx="20"/>
          </p:nvPr>
        </p:nvSpPr>
        <p:spPr>
          <a:xfrm>
            <a:off x="6206067" y="5072318"/>
            <a:ext cx="2641601" cy="1130483"/>
          </a:xfrm>
        </p:spPr>
        <p:txBody>
          <a:bodyPr>
            <a:normAutofit/>
          </a:bodyPr>
          <a:lstStyle>
            <a:lvl1pPr marL="0" indent="0" algn="just">
              <a:buNone/>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6" name="Text Placeholder 12"/>
          <p:cNvSpPr>
            <a:spLocks noGrp="1"/>
          </p:cNvSpPr>
          <p:nvPr>
            <p:ph type="body" sz="quarter" idx="21" hasCustomPrompt="1"/>
          </p:nvPr>
        </p:nvSpPr>
        <p:spPr>
          <a:xfrm>
            <a:off x="6206067" y="4711675"/>
            <a:ext cx="2641600" cy="341632"/>
          </a:xfrm>
        </p:spPr>
        <p:txBody>
          <a:bodyPr vert="horz" wrap="square" lIns="91440" tIns="45720" rIns="91440" bIns="45720" rtlCol="0" anchor="ctr">
            <a:spAutoFit/>
          </a:bodyPr>
          <a:lstStyle>
            <a:lvl1pPr marL="228600" indent="-228600" algn="ctr">
              <a:buNone/>
              <a:defRPr lang="en-US" sz="1800" b="1" cap="all" baseline="0">
                <a:solidFill>
                  <a:srgbClr val="47464B"/>
                </a:solidFill>
              </a:defRPr>
            </a:lvl1pPr>
          </a:lstStyle>
          <a:p>
            <a:pPr marL="0" lvl="0" indent="0"/>
            <a:r>
              <a:rPr lang="en-US"/>
              <a:t>Insert some title here</a:t>
            </a:r>
          </a:p>
        </p:txBody>
      </p:sp>
      <p:sp>
        <p:nvSpPr>
          <p:cNvPr id="37" name="Chart Placeholder 8"/>
          <p:cNvSpPr>
            <a:spLocks noGrp="1"/>
          </p:cNvSpPr>
          <p:nvPr>
            <p:ph type="chart" sz="quarter" idx="22"/>
          </p:nvPr>
        </p:nvSpPr>
        <p:spPr>
          <a:xfrm>
            <a:off x="9067800" y="1425678"/>
            <a:ext cx="2641601" cy="3117518"/>
          </a:xfrm>
        </p:spPr>
        <p:txBody>
          <a:bodyPr/>
          <a:lstStyle/>
          <a:p>
            <a:endParaRPr lang="en-US"/>
          </a:p>
        </p:txBody>
      </p:sp>
      <p:sp>
        <p:nvSpPr>
          <p:cNvPr id="38" name="Text Placeholder 2"/>
          <p:cNvSpPr>
            <a:spLocks noGrp="1"/>
          </p:cNvSpPr>
          <p:nvPr>
            <p:ph type="body" idx="23"/>
          </p:nvPr>
        </p:nvSpPr>
        <p:spPr>
          <a:xfrm>
            <a:off x="9067800" y="5072318"/>
            <a:ext cx="2641601" cy="1130483"/>
          </a:xfrm>
        </p:spPr>
        <p:txBody>
          <a:bodyPr>
            <a:normAutofit/>
          </a:bodyPr>
          <a:lstStyle>
            <a:lvl1pPr marL="0" indent="0" algn="just">
              <a:buNone/>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Text Placeholder 12"/>
          <p:cNvSpPr>
            <a:spLocks noGrp="1"/>
          </p:cNvSpPr>
          <p:nvPr>
            <p:ph type="body" sz="quarter" idx="24" hasCustomPrompt="1"/>
          </p:nvPr>
        </p:nvSpPr>
        <p:spPr>
          <a:xfrm>
            <a:off x="9067801" y="4711675"/>
            <a:ext cx="2641600" cy="341632"/>
          </a:xfrm>
        </p:spPr>
        <p:txBody>
          <a:bodyPr vert="horz" wrap="square" lIns="91440" tIns="45720" rIns="91440" bIns="45720" rtlCol="0" anchor="ctr">
            <a:spAutoFit/>
          </a:bodyPr>
          <a:lstStyle>
            <a:lvl1pPr marL="228600" indent="-228600" algn="ctr">
              <a:buNone/>
              <a:defRPr lang="en-US" sz="1800" b="1" cap="all" baseline="0">
                <a:solidFill>
                  <a:srgbClr val="47464B"/>
                </a:solidFill>
              </a:defRPr>
            </a:lvl1pPr>
          </a:lstStyle>
          <a:p>
            <a:pPr marL="0" lvl="0" indent="0"/>
            <a:r>
              <a:rPr lang="en-US"/>
              <a:t>Insert some title here</a:t>
            </a:r>
          </a:p>
        </p:txBody>
      </p:sp>
      <p:grpSp>
        <p:nvGrpSpPr>
          <p:cNvPr id="26" name="Group 25"/>
          <p:cNvGrpSpPr/>
          <p:nvPr userDrawn="1"/>
        </p:nvGrpSpPr>
        <p:grpSpPr>
          <a:xfrm>
            <a:off x="0" y="6766560"/>
            <a:ext cx="12192000" cy="91440"/>
            <a:chOff x="0" y="4480421"/>
            <a:chExt cx="12192000" cy="91440"/>
          </a:xfrm>
        </p:grpSpPr>
        <p:sp>
          <p:nvSpPr>
            <p:cNvPr id="27" name="Rectangle 26"/>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6917852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chart 6">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9" name="Chart Placeholder 8"/>
          <p:cNvSpPr>
            <a:spLocks noGrp="1"/>
          </p:cNvSpPr>
          <p:nvPr>
            <p:ph type="chart" sz="quarter" idx="13"/>
          </p:nvPr>
        </p:nvSpPr>
        <p:spPr>
          <a:xfrm>
            <a:off x="5905500" y="2360118"/>
            <a:ext cx="5803900" cy="3697781"/>
          </a:xfrm>
        </p:spPr>
        <p:txBody>
          <a:bodyPr/>
          <a:lstStyle/>
          <a:p>
            <a:endParaRPr lang="en-US"/>
          </a:p>
        </p:txBody>
      </p:sp>
      <p:sp>
        <p:nvSpPr>
          <p:cNvPr id="15" name="Text Placeholder 2"/>
          <p:cNvSpPr>
            <a:spLocks noGrp="1"/>
          </p:cNvSpPr>
          <p:nvPr>
            <p:ph type="body" idx="1"/>
          </p:nvPr>
        </p:nvSpPr>
        <p:spPr>
          <a:xfrm>
            <a:off x="482600" y="4254499"/>
            <a:ext cx="4572000" cy="1803399"/>
          </a:xfrm>
        </p:spPr>
        <p:txBody>
          <a:bodyPr>
            <a:normAutofit/>
          </a:bodyPr>
          <a:lstStyle>
            <a:lvl1pPr marL="285750" indent="-285750" algn="just">
              <a:buFont typeface="Arial" panose="020B0604020202020204" pitchFamily="34" charset="0"/>
              <a:buChar char="•"/>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6" name="Text Placeholder 12"/>
          <p:cNvSpPr>
            <a:spLocks noGrp="1"/>
          </p:cNvSpPr>
          <p:nvPr>
            <p:ph type="body" sz="quarter" idx="16" hasCustomPrompt="1"/>
          </p:nvPr>
        </p:nvSpPr>
        <p:spPr>
          <a:xfrm>
            <a:off x="5905500" y="1689557"/>
            <a:ext cx="5803900" cy="666924"/>
          </a:xfrm>
          <a:solidFill>
            <a:schemeClr val="bg2"/>
          </a:solidFill>
          <a:ln>
            <a:solidFill>
              <a:schemeClr val="bg2"/>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24" name="Chart Placeholder 8"/>
          <p:cNvSpPr>
            <a:spLocks noGrp="1"/>
          </p:cNvSpPr>
          <p:nvPr>
            <p:ph type="chart" sz="quarter" idx="17"/>
          </p:nvPr>
        </p:nvSpPr>
        <p:spPr>
          <a:xfrm>
            <a:off x="482600" y="2360117"/>
            <a:ext cx="4572000" cy="1767381"/>
          </a:xfrm>
        </p:spPr>
        <p:txBody>
          <a:bodyPr/>
          <a:lstStyle/>
          <a:p>
            <a:endParaRPr lang="en-US"/>
          </a:p>
        </p:txBody>
      </p:sp>
      <p:sp>
        <p:nvSpPr>
          <p:cNvPr id="25" name="Text Placeholder 12"/>
          <p:cNvSpPr>
            <a:spLocks noGrp="1"/>
          </p:cNvSpPr>
          <p:nvPr>
            <p:ph type="body" sz="quarter" idx="18" hasCustomPrompt="1"/>
          </p:nvPr>
        </p:nvSpPr>
        <p:spPr>
          <a:xfrm>
            <a:off x="482600" y="1689557"/>
            <a:ext cx="4572000" cy="666924"/>
          </a:xfrm>
          <a:solidFill>
            <a:schemeClr val="bg2">
              <a:lumMod val="20000"/>
              <a:lumOff val="80000"/>
            </a:schemeClr>
          </a:solidFill>
          <a:ln>
            <a:solidFill>
              <a:schemeClr val="bg2">
                <a:lumMod val="20000"/>
                <a:lumOff val="80000"/>
              </a:schemeClr>
            </a:solidFill>
          </a:ln>
        </p:spPr>
        <p:txBody>
          <a:bodyPr vert="horz" wrap="square" lIns="91440" tIns="45720" rIns="91440" bIns="45720" rtlCol="0" anchor="ctr">
            <a:noAutofit/>
          </a:bodyPr>
          <a:lstStyle>
            <a:lvl1pPr marL="228600" indent="-228600" algn="ctr">
              <a:buNone/>
              <a:defRPr lang="en-US" sz="2400" b="1" cap="all" baseline="0">
                <a:solidFill>
                  <a:srgbClr val="47464B"/>
                </a:solidFill>
              </a:defRPr>
            </a:lvl1pPr>
          </a:lstStyle>
          <a:p>
            <a:pPr marL="0" lvl="0" indent="0"/>
            <a:r>
              <a:rPr lang="en-US"/>
              <a:t>Insert some title here</a:t>
            </a:r>
          </a:p>
        </p:txBody>
      </p:sp>
      <p:grpSp>
        <p:nvGrpSpPr>
          <p:cNvPr id="26" name="Group 25"/>
          <p:cNvGrpSpPr/>
          <p:nvPr userDrawn="1"/>
        </p:nvGrpSpPr>
        <p:grpSpPr>
          <a:xfrm>
            <a:off x="0" y="6766560"/>
            <a:ext cx="12192000" cy="91440"/>
            <a:chOff x="0" y="4480421"/>
            <a:chExt cx="12192000" cy="91440"/>
          </a:xfrm>
        </p:grpSpPr>
        <p:sp>
          <p:nvSpPr>
            <p:cNvPr id="27" name="Rectangle 26"/>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9501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chart 7">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5" name="Text Placeholder 2"/>
          <p:cNvSpPr>
            <a:spLocks noGrp="1"/>
          </p:cNvSpPr>
          <p:nvPr>
            <p:ph type="body" idx="1"/>
          </p:nvPr>
        </p:nvSpPr>
        <p:spPr>
          <a:xfrm>
            <a:off x="482600" y="4254499"/>
            <a:ext cx="5143500" cy="1803399"/>
          </a:xfrm>
        </p:spPr>
        <p:txBody>
          <a:bodyPr>
            <a:normAutofit/>
          </a:bodyPr>
          <a:lstStyle>
            <a:lvl1pPr marL="285750" indent="-285750" algn="just">
              <a:buFont typeface="Arial" panose="020B0604020202020204" pitchFamily="34" charset="0"/>
              <a:buChar char="•"/>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24" name="Chart Placeholder 8"/>
          <p:cNvSpPr>
            <a:spLocks noGrp="1"/>
          </p:cNvSpPr>
          <p:nvPr>
            <p:ph type="chart" sz="quarter" idx="17"/>
          </p:nvPr>
        </p:nvSpPr>
        <p:spPr>
          <a:xfrm>
            <a:off x="482600" y="2360117"/>
            <a:ext cx="5143500" cy="1767381"/>
          </a:xfrm>
          <a:ln>
            <a:solidFill>
              <a:schemeClr val="accent3"/>
            </a:solidFill>
          </a:ln>
        </p:spPr>
        <p:txBody>
          <a:bodyPr/>
          <a:lstStyle/>
          <a:p>
            <a:endParaRPr lang="en-US"/>
          </a:p>
        </p:txBody>
      </p:sp>
      <p:sp>
        <p:nvSpPr>
          <p:cNvPr id="25" name="Text Placeholder 12"/>
          <p:cNvSpPr>
            <a:spLocks noGrp="1"/>
          </p:cNvSpPr>
          <p:nvPr>
            <p:ph type="body" sz="quarter" idx="18" hasCustomPrompt="1"/>
          </p:nvPr>
        </p:nvSpPr>
        <p:spPr>
          <a:xfrm>
            <a:off x="482600" y="1689557"/>
            <a:ext cx="5143500" cy="666924"/>
          </a:xfrm>
          <a:solidFill>
            <a:schemeClr val="accent3"/>
          </a:solidFill>
          <a:ln>
            <a:solidFill>
              <a:schemeClr val="accent3"/>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26" name="Text Placeholder 2"/>
          <p:cNvSpPr>
            <a:spLocks noGrp="1"/>
          </p:cNvSpPr>
          <p:nvPr>
            <p:ph type="body" idx="19"/>
          </p:nvPr>
        </p:nvSpPr>
        <p:spPr>
          <a:xfrm>
            <a:off x="6565901" y="4254499"/>
            <a:ext cx="5143500" cy="1803399"/>
          </a:xfrm>
        </p:spPr>
        <p:txBody>
          <a:bodyPr>
            <a:normAutofit/>
          </a:bodyPr>
          <a:lstStyle>
            <a:lvl1pPr marL="285750" indent="-285750" algn="just">
              <a:buFont typeface="Arial" panose="020B0604020202020204" pitchFamily="34" charset="0"/>
              <a:buChar char="•"/>
              <a:defRPr sz="16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27" name="Chart Placeholder 8"/>
          <p:cNvSpPr>
            <a:spLocks noGrp="1"/>
          </p:cNvSpPr>
          <p:nvPr>
            <p:ph type="chart" sz="quarter" idx="20"/>
          </p:nvPr>
        </p:nvSpPr>
        <p:spPr>
          <a:xfrm>
            <a:off x="6565901" y="2360117"/>
            <a:ext cx="5143500" cy="1767381"/>
          </a:xfrm>
          <a:ln>
            <a:solidFill>
              <a:schemeClr val="accent3"/>
            </a:solidFill>
          </a:ln>
        </p:spPr>
        <p:txBody>
          <a:bodyPr/>
          <a:lstStyle/>
          <a:p>
            <a:endParaRPr lang="en-US"/>
          </a:p>
        </p:txBody>
      </p:sp>
      <p:sp>
        <p:nvSpPr>
          <p:cNvPr id="28" name="Text Placeholder 12"/>
          <p:cNvSpPr>
            <a:spLocks noGrp="1"/>
          </p:cNvSpPr>
          <p:nvPr>
            <p:ph type="body" sz="quarter" idx="21" hasCustomPrompt="1"/>
          </p:nvPr>
        </p:nvSpPr>
        <p:spPr>
          <a:xfrm>
            <a:off x="6565901" y="1689557"/>
            <a:ext cx="5143500" cy="666924"/>
          </a:xfrm>
          <a:solidFill>
            <a:schemeClr val="accent3"/>
          </a:solidFill>
          <a:ln>
            <a:solidFill>
              <a:schemeClr val="accent3"/>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grpSp>
        <p:nvGrpSpPr>
          <p:cNvPr id="29" name="Group 28"/>
          <p:cNvGrpSpPr/>
          <p:nvPr userDrawn="1"/>
        </p:nvGrpSpPr>
        <p:grpSpPr>
          <a:xfrm>
            <a:off x="0" y="6766560"/>
            <a:ext cx="12192000" cy="91440"/>
            <a:chOff x="0" y="4480421"/>
            <a:chExt cx="12192000" cy="91440"/>
          </a:xfrm>
        </p:grpSpPr>
        <p:sp>
          <p:nvSpPr>
            <p:cNvPr id="30" name="Rectangle 29"/>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701557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chart 8">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4" name="Chart Placeholder 8"/>
          <p:cNvSpPr>
            <a:spLocks noGrp="1"/>
          </p:cNvSpPr>
          <p:nvPr>
            <p:ph type="chart" sz="quarter" idx="17"/>
          </p:nvPr>
        </p:nvSpPr>
        <p:spPr>
          <a:xfrm>
            <a:off x="482600" y="1918165"/>
            <a:ext cx="5143500" cy="1767381"/>
          </a:xfrm>
          <a:solidFill>
            <a:schemeClr val="accent1">
              <a:alpha val="30000"/>
            </a:schemeClr>
          </a:solidFill>
          <a:ln>
            <a:solidFill>
              <a:schemeClr val="accent1"/>
            </a:solidFill>
          </a:ln>
        </p:spPr>
        <p:txBody>
          <a:bodyPr/>
          <a:lstStyle/>
          <a:p>
            <a:endParaRPr lang="en-US"/>
          </a:p>
        </p:txBody>
      </p:sp>
      <p:sp>
        <p:nvSpPr>
          <p:cNvPr id="25" name="Text Placeholder 12"/>
          <p:cNvSpPr>
            <a:spLocks noGrp="1"/>
          </p:cNvSpPr>
          <p:nvPr>
            <p:ph type="body" sz="quarter" idx="18" hasCustomPrompt="1"/>
          </p:nvPr>
        </p:nvSpPr>
        <p:spPr>
          <a:xfrm>
            <a:off x="482600" y="1419645"/>
            <a:ext cx="5143500" cy="498733"/>
          </a:xfrm>
          <a:solidFill>
            <a:schemeClr val="accent1"/>
          </a:solidFill>
          <a:ln>
            <a:solidFill>
              <a:schemeClr val="accent1"/>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27" name="Chart Placeholder 8"/>
          <p:cNvSpPr>
            <a:spLocks noGrp="1"/>
          </p:cNvSpPr>
          <p:nvPr>
            <p:ph type="chart" sz="quarter" idx="20"/>
          </p:nvPr>
        </p:nvSpPr>
        <p:spPr>
          <a:xfrm>
            <a:off x="6565901" y="1918165"/>
            <a:ext cx="5143500" cy="1767381"/>
          </a:xfrm>
          <a:solidFill>
            <a:schemeClr val="accent4">
              <a:alpha val="30000"/>
            </a:schemeClr>
          </a:solidFill>
          <a:ln>
            <a:solidFill>
              <a:schemeClr val="accent4"/>
            </a:solidFill>
          </a:ln>
        </p:spPr>
        <p:txBody>
          <a:bodyPr/>
          <a:lstStyle/>
          <a:p>
            <a:endParaRPr lang="en-US"/>
          </a:p>
        </p:txBody>
      </p:sp>
      <p:sp>
        <p:nvSpPr>
          <p:cNvPr id="28" name="Text Placeholder 12"/>
          <p:cNvSpPr>
            <a:spLocks noGrp="1"/>
          </p:cNvSpPr>
          <p:nvPr>
            <p:ph type="body" sz="quarter" idx="21" hasCustomPrompt="1"/>
          </p:nvPr>
        </p:nvSpPr>
        <p:spPr>
          <a:xfrm>
            <a:off x="6565901" y="1419645"/>
            <a:ext cx="5143500" cy="498733"/>
          </a:xfrm>
          <a:solidFill>
            <a:schemeClr val="accent4"/>
          </a:solidFill>
          <a:ln>
            <a:solidFill>
              <a:schemeClr val="accent4"/>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29" name="Chart Placeholder 8"/>
          <p:cNvSpPr>
            <a:spLocks noGrp="1"/>
          </p:cNvSpPr>
          <p:nvPr>
            <p:ph type="chart" sz="quarter" idx="22"/>
          </p:nvPr>
        </p:nvSpPr>
        <p:spPr>
          <a:xfrm>
            <a:off x="482600" y="4438382"/>
            <a:ext cx="5143500" cy="1767381"/>
          </a:xfrm>
          <a:solidFill>
            <a:schemeClr val="accent3">
              <a:alpha val="30000"/>
            </a:schemeClr>
          </a:solidFill>
          <a:ln>
            <a:solidFill>
              <a:schemeClr val="accent3"/>
            </a:solidFill>
          </a:ln>
        </p:spPr>
        <p:txBody>
          <a:bodyPr/>
          <a:lstStyle/>
          <a:p>
            <a:endParaRPr lang="en-US"/>
          </a:p>
        </p:txBody>
      </p:sp>
      <p:sp>
        <p:nvSpPr>
          <p:cNvPr id="30" name="Text Placeholder 12"/>
          <p:cNvSpPr>
            <a:spLocks noGrp="1"/>
          </p:cNvSpPr>
          <p:nvPr>
            <p:ph type="body" sz="quarter" idx="23" hasCustomPrompt="1"/>
          </p:nvPr>
        </p:nvSpPr>
        <p:spPr>
          <a:xfrm>
            <a:off x="482600" y="3939862"/>
            <a:ext cx="5143500" cy="498733"/>
          </a:xfrm>
          <a:solidFill>
            <a:schemeClr val="accent3"/>
          </a:solidFill>
          <a:ln>
            <a:solidFill>
              <a:schemeClr val="accent3"/>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31" name="Chart Placeholder 8"/>
          <p:cNvSpPr>
            <a:spLocks noGrp="1"/>
          </p:cNvSpPr>
          <p:nvPr>
            <p:ph type="chart" sz="quarter" idx="24"/>
          </p:nvPr>
        </p:nvSpPr>
        <p:spPr>
          <a:xfrm>
            <a:off x="6565901" y="4438382"/>
            <a:ext cx="5143500" cy="1767381"/>
          </a:xfrm>
          <a:solidFill>
            <a:schemeClr val="accent5">
              <a:alpha val="30000"/>
            </a:schemeClr>
          </a:solidFill>
          <a:ln>
            <a:solidFill>
              <a:schemeClr val="accent5"/>
            </a:solidFill>
          </a:ln>
        </p:spPr>
        <p:txBody>
          <a:bodyPr/>
          <a:lstStyle/>
          <a:p>
            <a:endParaRPr lang="en-US"/>
          </a:p>
        </p:txBody>
      </p:sp>
      <p:sp>
        <p:nvSpPr>
          <p:cNvPr id="32" name="Text Placeholder 12"/>
          <p:cNvSpPr>
            <a:spLocks noGrp="1"/>
          </p:cNvSpPr>
          <p:nvPr>
            <p:ph type="body" sz="quarter" idx="25" hasCustomPrompt="1"/>
          </p:nvPr>
        </p:nvSpPr>
        <p:spPr>
          <a:xfrm>
            <a:off x="6565901" y="3939862"/>
            <a:ext cx="5143500" cy="498733"/>
          </a:xfrm>
          <a:solidFill>
            <a:schemeClr val="accent5"/>
          </a:solidFill>
          <a:ln>
            <a:solidFill>
              <a:schemeClr val="accent5"/>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grpSp>
        <p:nvGrpSpPr>
          <p:cNvPr id="26" name="Group 25"/>
          <p:cNvGrpSpPr/>
          <p:nvPr userDrawn="1"/>
        </p:nvGrpSpPr>
        <p:grpSpPr>
          <a:xfrm>
            <a:off x="0" y="6766560"/>
            <a:ext cx="12192000" cy="91440"/>
            <a:chOff x="0" y="4480421"/>
            <a:chExt cx="12192000" cy="91440"/>
          </a:xfrm>
        </p:grpSpPr>
        <p:sp>
          <p:nvSpPr>
            <p:cNvPr id="33" name="Rectangle 32"/>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168054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chart 11">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4" name="Chart Placeholder 8"/>
          <p:cNvSpPr>
            <a:spLocks noGrp="1"/>
          </p:cNvSpPr>
          <p:nvPr>
            <p:ph type="chart" sz="quarter" idx="17"/>
          </p:nvPr>
        </p:nvSpPr>
        <p:spPr>
          <a:xfrm>
            <a:off x="482600" y="1918165"/>
            <a:ext cx="3568699" cy="1767381"/>
          </a:xfrm>
          <a:solidFill>
            <a:schemeClr val="accent1">
              <a:alpha val="30000"/>
            </a:schemeClr>
          </a:solidFill>
          <a:ln>
            <a:solidFill>
              <a:schemeClr val="accent1"/>
            </a:solidFill>
          </a:ln>
        </p:spPr>
        <p:txBody>
          <a:bodyPr/>
          <a:lstStyle/>
          <a:p>
            <a:endParaRPr lang="en-US"/>
          </a:p>
        </p:txBody>
      </p:sp>
      <p:sp>
        <p:nvSpPr>
          <p:cNvPr id="25" name="Text Placeholder 12"/>
          <p:cNvSpPr>
            <a:spLocks noGrp="1"/>
          </p:cNvSpPr>
          <p:nvPr>
            <p:ph type="body" sz="quarter" idx="18" hasCustomPrompt="1"/>
          </p:nvPr>
        </p:nvSpPr>
        <p:spPr>
          <a:xfrm>
            <a:off x="482600" y="1419645"/>
            <a:ext cx="3568699" cy="498733"/>
          </a:xfrm>
          <a:solidFill>
            <a:schemeClr val="accent1"/>
          </a:solidFill>
          <a:ln>
            <a:solidFill>
              <a:schemeClr val="accent1"/>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27" name="Chart Placeholder 8"/>
          <p:cNvSpPr>
            <a:spLocks noGrp="1"/>
          </p:cNvSpPr>
          <p:nvPr>
            <p:ph type="chart" sz="quarter" idx="20"/>
          </p:nvPr>
        </p:nvSpPr>
        <p:spPr>
          <a:xfrm>
            <a:off x="4311651" y="1918165"/>
            <a:ext cx="3568699" cy="1767381"/>
          </a:xfrm>
          <a:solidFill>
            <a:schemeClr val="accent4">
              <a:alpha val="30000"/>
            </a:schemeClr>
          </a:solidFill>
          <a:ln>
            <a:solidFill>
              <a:schemeClr val="accent4"/>
            </a:solidFill>
          </a:ln>
        </p:spPr>
        <p:txBody>
          <a:bodyPr/>
          <a:lstStyle/>
          <a:p>
            <a:endParaRPr lang="en-US"/>
          </a:p>
        </p:txBody>
      </p:sp>
      <p:sp>
        <p:nvSpPr>
          <p:cNvPr id="28" name="Text Placeholder 12"/>
          <p:cNvSpPr>
            <a:spLocks noGrp="1"/>
          </p:cNvSpPr>
          <p:nvPr>
            <p:ph type="body" sz="quarter" idx="21" hasCustomPrompt="1"/>
          </p:nvPr>
        </p:nvSpPr>
        <p:spPr>
          <a:xfrm>
            <a:off x="4311651" y="1419645"/>
            <a:ext cx="3568699" cy="498733"/>
          </a:xfrm>
          <a:solidFill>
            <a:schemeClr val="accent4"/>
          </a:solidFill>
          <a:ln>
            <a:solidFill>
              <a:schemeClr val="accent4"/>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29" name="Chart Placeholder 8"/>
          <p:cNvSpPr>
            <a:spLocks noGrp="1"/>
          </p:cNvSpPr>
          <p:nvPr>
            <p:ph type="chart" sz="quarter" idx="22"/>
          </p:nvPr>
        </p:nvSpPr>
        <p:spPr>
          <a:xfrm>
            <a:off x="482600" y="4438382"/>
            <a:ext cx="3568699" cy="1767381"/>
          </a:xfrm>
          <a:solidFill>
            <a:schemeClr val="accent3">
              <a:alpha val="30000"/>
            </a:schemeClr>
          </a:solidFill>
          <a:ln>
            <a:solidFill>
              <a:schemeClr val="accent3"/>
            </a:solidFill>
          </a:ln>
        </p:spPr>
        <p:txBody>
          <a:bodyPr/>
          <a:lstStyle/>
          <a:p>
            <a:endParaRPr lang="en-US"/>
          </a:p>
        </p:txBody>
      </p:sp>
      <p:sp>
        <p:nvSpPr>
          <p:cNvPr id="30" name="Text Placeholder 12"/>
          <p:cNvSpPr>
            <a:spLocks noGrp="1"/>
          </p:cNvSpPr>
          <p:nvPr>
            <p:ph type="body" sz="quarter" idx="23" hasCustomPrompt="1"/>
          </p:nvPr>
        </p:nvSpPr>
        <p:spPr>
          <a:xfrm>
            <a:off x="482600" y="3939862"/>
            <a:ext cx="3568699" cy="498733"/>
          </a:xfrm>
          <a:solidFill>
            <a:schemeClr val="accent3"/>
          </a:solidFill>
          <a:ln>
            <a:solidFill>
              <a:schemeClr val="accent3"/>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31" name="Chart Placeholder 8"/>
          <p:cNvSpPr>
            <a:spLocks noGrp="1"/>
          </p:cNvSpPr>
          <p:nvPr>
            <p:ph type="chart" sz="quarter" idx="24"/>
          </p:nvPr>
        </p:nvSpPr>
        <p:spPr>
          <a:xfrm>
            <a:off x="4311651" y="4438382"/>
            <a:ext cx="3568699" cy="1767381"/>
          </a:xfrm>
          <a:solidFill>
            <a:schemeClr val="accent5">
              <a:alpha val="30000"/>
            </a:schemeClr>
          </a:solidFill>
          <a:ln>
            <a:solidFill>
              <a:schemeClr val="accent5"/>
            </a:solidFill>
          </a:ln>
        </p:spPr>
        <p:txBody>
          <a:bodyPr/>
          <a:lstStyle/>
          <a:p>
            <a:endParaRPr lang="en-US"/>
          </a:p>
        </p:txBody>
      </p:sp>
      <p:sp>
        <p:nvSpPr>
          <p:cNvPr id="32" name="Text Placeholder 12"/>
          <p:cNvSpPr>
            <a:spLocks noGrp="1"/>
          </p:cNvSpPr>
          <p:nvPr>
            <p:ph type="body" sz="quarter" idx="25" hasCustomPrompt="1"/>
          </p:nvPr>
        </p:nvSpPr>
        <p:spPr>
          <a:xfrm>
            <a:off x="4311651" y="3939862"/>
            <a:ext cx="3568699" cy="498733"/>
          </a:xfrm>
          <a:solidFill>
            <a:schemeClr val="accent5"/>
          </a:solidFill>
          <a:ln>
            <a:solidFill>
              <a:schemeClr val="accent5"/>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26" name="Chart Placeholder 8"/>
          <p:cNvSpPr>
            <a:spLocks noGrp="1"/>
          </p:cNvSpPr>
          <p:nvPr>
            <p:ph type="chart" sz="quarter" idx="26"/>
          </p:nvPr>
        </p:nvSpPr>
        <p:spPr>
          <a:xfrm>
            <a:off x="8140702" y="1918165"/>
            <a:ext cx="3568699" cy="1767381"/>
          </a:xfrm>
          <a:solidFill>
            <a:schemeClr val="accent2">
              <a:alpha val="30000"/>
            </a:schemeClr>
          </a:solidFill>
          <a:ln>
            <a:solidFill>
              <a:schemeClr val="accent2"/>
            </a:solidFill>
          </a:ln>
        </p:spPr>
        <p:txBody>
          <a:bodyPr/>
          <a:lstStyle/>
          <a:p>
            <a:endParaRPr lang="en-US"/>
          </a:p>
        </p:txBody>
      </p:sp>
      <p:sp>
        <p:nvSpPr>
          <p:cNvPr id="33" name="Text Placeholder 12"/>
          <p:cNvSpPr>
            <a:spLocks noGrp="1"/>
          </p:cNvSpPr>
          <p:nvPr>
            <p:ph type="body" sz="quarter" idx="27" hasCustomPrompt="1"/>
          </p:nvPr>
        </p:nvSpPr>
        <p:spPr>
          <a:xfrm>
            <a:off x="8140702" y="1419645"/>
            <a:ext cx="3568699" cy="498733"/>
          </a:xfrm>
          <a:solidFill>
            <a:schemeClr val="accent2"/>
          </a:solidFill>
          <a:ln>
            <a:solidFill>
              <a:schemeClr val="accent2"/>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34" name="Chart Placeholder 8"/>
          <p:cNvSpPr>
            <a:spLocks noGrp="1"/>
          </p:cNvSpPr>
          <p:nvPr>
            <p:ph type="chart" sz="quarter" idx="28"/>
          </p:nvPr>
        </p:nvSpPr>
        <p:spPr>
          <a:xfrm>
            <a:off x="8140702" y="4438382"/>
            <a:ext cx="3568699" cy="1767381"/>
          </a:xfrm>
          <a:solidFill>
            <a:schemeClr val="accent6">
              <a:alpha val="30000"/>
            </a:schemeClr>
          </a:solidFill>
          <a:ln>
            <a:solidFill>
              <a:schemeClr val="accent6"/>
            </a:solidFill>
          </a:ln>
        </p:spPr>
        <p:txBody>
          <a:bodyPr/>
          <a:lstStyle/>
          <a:p>
            <a:endParaRPr lang="en-US"/>
          </a:p>
        </p:txBody>
      </p:sp>
      <p:sp>
        <p:nvSpPr>
          <p:cNvPr id="35" name="Text Placeholder 12"/>
          <p:cNvSpPr>
            <a:spLocks noGrp="1"/>
          </p:cNvSpPr>
          <p:nvPr>
            <p:ph type="body" sz="quarter" idx="29" hasCustomPrompt="1"/>
          </p:nvPr>
        </p:nvSpPr>
        <p:spPr>
          <a:xfrm>
            <a:off x="8140702" y="3939862"/>
            <a:ext cx="3568699" cy="498733"/>
          </a:xfrm>
          <a:solidFill>
            <a:schemeClr val="accent6"/>
          </a:solidFill>
          <a:ln>
            <a:solidFill>
              <a:schemeClr val="accent6"/>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grpSp>
        <p:nvGrpSpPr>
          <p:cNvPr id="36" name="Group 35"/>
          <p:cNvGrpSpPr/>
          <p:nvPr userDrawn="1"/>
        </p:nvGrpSpPr>
        <p:grpSpPr>
          <a:xfrm>
            <a:off x="0" y="6766560"/>
            <a:ext cx="12192000" cy="91440"/>
            <a:chOff x="0" y="4480421"/>
            <a:chExt cx="12192000" cy="91440"/>
          </a:xfrm>
        </p:grpSpPr>
        <p:sp>
          <p:nvSpPr>
            <p:cNvPr id="37" name="Rectangle 36"/>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551179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chart 9">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4" name="Chart Placeholder 8"/>
          <p:cNvSpPr>
            <a:spLocks noGrp="1"/>
          </p:cNvSpPr>
          <p:nvPr>
            <p:ph type="chart" sz="quarter" idx="17"/>
          </p:nvPr>
        </p:nvSpPr>
        <p:spPr>
          <a:xfrm>
            <a:off x="482600" y="1918165"/>
            <a:ext cx="5143500" cy="1767381"/>
          </a:xfrm>
          <a:solidFill>
            <a:schemeClr val="accent1">
              <a:alpha val="30000"/>
            </a:schemeClr>
          </a:solidFill>
          <a:ln>
            <a:solidFill>
              <a:schemeClr val="accent1"/>
            </a:solidFill>
          </a:ln>
        </p:spPr>
        <p:txBody>
          <a:bodyPr/>
          <a:lstStyle/>
          <a:p>
            <a:endParaRPr lang="en-US"/>
          </a:p>
        </p:txBody>
      </p:sp>
      <p:sp>
        <p:nvSpPr>
          <p:cNvPr id="25" name="Text Placeholder 12"/>
          <p:cNvSpPr>
            <a:spLocks noGrp="1"/>
          </p:cNvSpPr>
          <p:nvPr>
            <p:ph type="body" sz="quarter" idx="18" hasCustomPrompt="1"/>
          </p:nvPr>
        </p:nvSpPr>
        <p:spPr>
          <a:xfrm>
            <a:off x="985520" y="1419645"/>
            <a:ext cx="4640580" cy="498733"/>
          </a:xfrm>
          <a:solidFill>
            <a:schemeClr val="accent1"/>
          </a:solidFill>
          <a:ln>
            <a:solidFill>
              <a:schemeClr val="accent1"/>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27" name="Chart Placeholder 8"/>
          <p:cNvSpPr>
            <a:spLocks noGrp="1"/>
          </p:cNvSpPr>
          <p:nvPr>
            <p:ph type="chart" sz="quarter" idx="20"/>
          </p:nvPr>
        </p:nvSpPr>
        <p:spPr>
          <a:xfrm>
            <a:off x="6565901" y="1918165"/>
            <a:ext cx="5143500" cy="1767381"/>
          </a:xfrm>
          <a:solidFill>
            <a:schemeClr val="accent4">
              <a:alpha val="30000"/>
            </a:schemeClr>
          </a:solidFill>
          <a:ln>
            <a:solidFill>
              <a:schemeClr val="accent4"/>
            </a:solidFill>
          </a:ln>
        </p:spPr>
        <p:txBody>
          <a:bodyPr/>
          <a:lstStyle/>
          <a:p>
            <a:endParaRPr lang="en-US"/>
          </a:p>
        </p:txBody>
      </p:sp>
      <p:sp>
        <p:nvSpPr>
          <p:cNvPr id="28" name="Text Placeholder 12"/>
          <p:cNvSpPr>
            <a:spLocks noGrp="1"/>
          </p:cNvSpPr>
          <p:nvPr>
            <p:ph type="body" sz="quarter" idx="21" hasCustomPrompt="1"/>
          </p:nvPr>
        </p:nvSpPr>
        <p:spPr>
          <a:xfrm>
            <a:off x="7068821" y="1419645"/>
            <a:ext cx="4640580" cy="498733"/>
          </a:xfrm>
          <a:solidFill>
            <a:schemeClr val="accent4"/>
          </a:solidFill>
          <a:ln>
            <a:solidFill>
              <a:schemeClr val="accent4"/>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29" name="Chart Placeholder 8"/>
          <p:cNvSpPr>
            <a:spLocks noGrp="1"/>
          </p:cNvSpPr>
          <p:nvPr>
            <p:ph type="chart" sz="quarter" idx="22"/>
          </p:nvPr>
        </p:nvSpPr>
        <p:spPr>
          <a:xfrm>
            <a:off x="482600" y="4438382"/>
            <a:ext cx="5143500" cy="1767381"/>
          </a:xfrm>
          <a:solidFill>
            <a:schemeClr val="accent3">
              <a:alpha val="30000"/>
            </a:schemeClr>
          </a:solidFill>
          <a:ln>
            <a:solidFill>
              <a:schemeClr val="accent3"/>
            </a:solidFill>
          </a:ln>
        </p:spPr>
        <p:txBody>
          <a:bodyPr/>
          <a:lstStyle/>
          <a:p>
            <a:endParaRPr lang="en-US"/>
          </a:p>
        </p:txBody>
      </p:sp>
      <p:sp>
        <p:nvSpPr>
          <p:cNvPr id="30" name="Text Placeholder 12"/>
          <p:cNvSpPr>
            <a:spLocks noGrp="1"/>
          </p:cNvSpPr>
          <p:nvPr>
            <p:ph type="body" sz="quarter" idx="23" hasCustomPrompt="1"/>
          </p:nvPr>
        </p:nvSpPr>
        <p:spPr>
          <a:xfrm>
            <a:off x="985520" y="3939862"/>
            <a:ext cx="4640580" cy="498733"/>
          </a:xfrm>
          <a:solidFill>
            <a:schemeClr val="accent3"/>
          </a:solidFill>
          <a:ln>
            <a:solidFill>
              <a:schemeClr val="accent3"/>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31" name="Chart Placeholder 8"/>
          <p:cNvSpPr>
            <a:spLocks noGrp="1"/>
          </p:cNvSpPr>
          <p:nvPr>
            <p:ph type="chart" sz="quarter" idx="24"/>
          </p:nvPr>
        </p:nvSpPr>
        <p:spPr>
          <a:xfrm>
            <a:off x="6565901" y="4438382"/>
            <a:ext cx="5143500" cy="1767381"/>
          </a:xfrm>
          <a:solidFill>
            <a:schemeClr val="accent5">
              <a:alpha val="30000"/>
            </a:schemeClr>
          </a:solidFill>
          <a:ln>
            <a:solidFill>
              <a:schemeClr val="accent5"/>
            </a:solidFill>
          </a:ln>
        </p:spPr>
        <p:txBody>
          <a:bodyPr/>
          <a:lstStyle/>
          <a:p>
            <a:endParaRPr lang="en-US"/>
          </a:p>
        </p:txBody>
      </p:sp>
      <p:sp>
        <p:nvSpPr>
          <p:cNvPr id="32" name="Text Placeholder 12"/>
          <p:cNvSpPr>
            <a:spLocks noGrp="1"/>
          </p:cNvSpPr>
          <p:nvPr>
            <p:ph type="body" sz="quarter" idx="25" hasCustomPrompt="1"/>
          </p:nvPr>
        </p:nvSpPr>
        <p:spPr>
          <a:xfrm>
            <a:off x="7068821" y="3939862"/>
            <a:ext cx="4640580" cy="498733"/>
          </a:xfrm>
          <a:solidFill>
            <a:schemeClr val="accent5"/>
          </a:solidFill>
          <a:ln>
            <a:solidFill>
              <a:schemeClr val="accent5"/>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33" name="Text Placeholder 12"/>
          <p:cNvSpPr>
            <a:spLocks noGrp="1"/>
          </p:cNvSpPr>
          <p:nvPr>
            <p:ph type="body" sz="quarter" idx="26" hasCustomPrompt="1"/>
          </p:nvPr>
        </p:nvSpPr>
        <p:spPr>
          <a:xfrm>
            <a:off x="482600" y="1419645"/>
            <a:ext cx="502920" cy="498733"/>
          </a:xfrm>
          <a:solidFill>
            <a:schemeClr val="accent1">
              <a:lumMod val="75000"/>
            </a:schemeClr>
          </a:solidFill>
          <a:ln>
            <a:solidFill>
              <a:schemeClr val="accent1"/>
            </a:solidFill>
          </a:ln>
        </p:spPr>
        <p:txBody>
          <a:bodyPr vert="horz" wrap="square" lIns="0" tIns="0" rIns="0" bIns="0" rtlCol="0" anchor="ctr">
            <a:noAutofit/>
          </a:bodyPr>
          <a:lstStyle>
            <a:lvl1pPr marL="228600" indent="-228600" algn="ctr">
              <a:buNone/>
              <a:defRPr lang="en-US" sz="2400" b="0" cap="all" baseline="0">
                <a:solidFill>
                  <a:schemeClr val="bg1"/>
                </a:solidFill>
                <a:latin typeface="FontAwesome" pitchFamily="2" charset="0"/>
              </a:defRPr>
            </a:lvl1pPr>
          </a:lstStyle>
          <a:p>
            <a:pPr marL="0" lvl="0" indent="0"/>
            <a:r>
              <a:rPr lang="en-US"/>
              <a:t></a:t>
            </a:r>
          </a:p>
        </p:txBody>
      </p:sp>
      <p:sp>
        <p:nvSpPr>
          <p:cNvPr id="34" name="Text Placeholder 12"/>
          <p:cNvSpPr>
            <a:spLocks noGrp="1"/>
          </p:cNvSpPr>
          <p:nvPr>
            <p:ph type="body" sz="quarter" idx="27" hasCustomPrompt="1"/>
          </p:nvPr>
        </p:nvSpPr>
        <p:spPr>
          <a:xfrm>
            <a:off x="482600" y="3939862"/>
            <a:ext cx="502920" cy="498733"/>
          </a:xfrm>
          <a:solidFill>
            <a:schemeClr val="accent3">
              <a:lumMod val="75000"/>
            </a:schemeClr>
          </a:solidFill>
          <a:ln>
            <a:solidFill>
              <a:schemeClr val="accent3"/>
            </a:solidFill>
          </a:ln>
        </p:spPr>
        <p:txBody>
          <a:bodyPr vert="horz" wrap="square" lIns="0" tIns="0" rIns="0" bIns="0" rtlCol="0" anchor="ctr">
            <a:noAutofit/>
          </a:bodyPr>
          <a:lstStyle>
            <a:lvl1pPr marL="228600" indent="-228600" algn="ctr">
              <a:buNone/>
              <a:defRPr lang="en-US" sz="2400" b="0" cap="all" baseline="0">
                <a:solidFill>
                  <a:schemeClr val="bg1"/>
                </a:solidFill>
                <a:latin typeface="FontAwesome" pitchFamily="2" charset="0"/>
              </a:defRPr>
            </a:lvl1pPr>
          </a:lstStyle>
          <a:p>
            <a:pPr marL="0" lvl="0" indent="0"/>
            <a:r>
              <a:rPr lang="en-US"/>
              <a:t></a:t>
            </a:r>
          </a:p>
        </p:txBody>
      </p:sp>
      <p:sp>
        <p:nvSpPr>
          <p:cNvPr id="35" name="Text Placeholder 12"/>
          <p:cNvSpPr>
            <a:spLocks noGrp="1"/>
          </p:cNvSpPr>
          <p:nvPr>
            <p:ph type="body" sz="quarter" idx="28" hasCustomPrompt="1"/>
          </p:nvPr>
        </p:nvSpPr>
        <p:spPr>
          <a:xfrm>
            <a:off x="6565901" y="1419645"/>
            <a:ext cx="502920" cy="498733"/>
          </a:xfrm>
          <a:solidFill>
            <a:schemeClr val="accent4">
              <a:lumMod val="75000"/>
            </a:schemeClr>
          </a:solidFill>
          <a:ln>
            <a:solidFill>
              <a:schemeClr val="accent4"/>
            </a:solidFill>
          </a:ln>
        </p:spPr>
        <p:txBody>
          <a:bodyPr vert="horz" wrap="square" lIns="0" tIns="0" rIns="0" bIns="0" rtlCol="0" anchor="ctr">
            <a:noAutofit/>
          </a:bodyPr>
          <a:lstStyle>
            <a:lvl1pPr marL="228600" indent="-228600" algn="ctr">
              <a:buNone/>
              <a:defRPr lang="en-US" sz="2400" b="0" cap="all" baseline="0">
                <a:solidFill>
                  <a:schemeClr val="bg1"/>
                </a:solidFill>
                <a:latin typeface="FontAwesome" pitchFamily="2" charset="0"/>
              </a:defRPr>
            </a:lvl1pPr>
          </a:lstStyle>
          <a:p>
            <a:pPr marL="0" lvl="0" indent="0"/>
            <a:r>
              <a:rPr lang="en-US"/>
              <a:t></a:t>
            </a:r>
          </a:p>
        </p:txBody>
      </p:sp>
      <p:sp>
        <p:nvSpPr>
          <p:cNvPr id="36" name="Text Placeholder 12"/>
          <p:cNvSpPr>
            <a:spLocks noGrp="1"/>
          </p:cNvSpPr>
          <p:nvPr>
            <p:ph type="body" sz="quarter" idx="29" hasCustomPrompt="1"/>
          </p:nvPr>
        </p:nvSpPr>
        <p:spPr>
          <a:xfrm>
            <a:off x="6565901" y="3939862"/>
            <a:ext cx="502920" cy="498733"/>
          </a:xfrm>
          <a:solidFill>
            <a:schemeClr val="accent5">
              <a:lumMod val="75000"/>
            </a:schemeClr>
          </a:solidFill>
          <a:ln>
            <a:solidFill>
              <a:schemeClr val="accent5"/>
            </a:solidFill>
          </a:ln>
        </p:spPr>
        <p:txBody>
          <a:bodyPr vert="horz" wrap="square" lIns="0" tIns="0" rIns="0" bIns="0" rtlCol="0" anchor="ctr">
            <a:noAutofit/>
          </a:bodyPr>
          <a:lstStyle>
            <a:lvl1pPr marL="228600" indent="-228600" algn="ctr">
              <a:buNone/>
              <a:defRPr lang="en-US" sz="2400" b="0" cap="all" baseline="0">
                <a:solidFill>
                  <a:schemeClr val="bg1"/>
                </a:solidFill>
                <a:latin typeface="FontAwesome" pitchFamily="2" charset="0"/>
              </a:defRPr>
            </a:lvl1pPr>
          </a:lstStyle>
          <a:p>
            <a:pPr marL="0" lvl="0" indent="0"/>
            <a:r>
              <a:rPr lang="en-US"/>
              <a:t></a:t>
            </a:r>
          </a:p>
        </p:txBody>
      </p:sp>
      <p:grpSp>
        <p:nvGrpSpPr>
          <p:cNvPr id="26" name="Group 25"/>
          <p:cNvGrpSpPr/>
          <p:nvPr userDrawn="1"/>
        </p:nvGrpSpPr>
        <p:grpSpPr>
          <a:xfrm>
            <a:off x="0" y="6766560"/>
            <a:ext cx="12192000" cy="91440"/>
            <a:chOff x="0" y="4480421"/>
            <a:chExt cx="12192000" cy="91440"/>
          </a:xfrm>
        </p:grpSpPr>
        <p:sp>
          <p:nvSpPr>
            <p:cNvPr id="37" name="Rectangle 36"/>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5287233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chart 10">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24" name="Chart Placeholder 8"/>
          <p:cNvSpPr>
            <a:spLocks noGrp="1"/>
          </p:cNvSpPr>
          <p:nvPr>
            <p:ph type="chart" sz="quarter" idx="17"/>
          </p:nvPr>
        </p:nvSpPr>
        <p:spPr>
          <a:xfrm>
            <a:off x="482600" y="1918165"/>
            <a:ext cx="5143500" cy="1767381"/>
          </a:xfrm>
          <a:solidFill>
            <a:schemeClr val="accent1">
              <a:alpha val="30000"/>
            </a:schemeClr>
          </a:solidFill>
          <a:ln>
            <a:solidFill>
              <a:schemeClr val="accent1"/>
            </a:solidFill>
          </a:ln>
        </p:spPr>
        <p:txBody>
          <a:bodyPr/>
          <a:lstStyle/>
          <a:p>
            <a:endParaRPr lang="en-US"/>
          </a:p>
        </p:txBody>
      </p:sp>
      <p:sp>
        <p:nvSpPr>
          <p:cNvPr id="25" name="Text Placeholder 12"/>
          <p:cNvSpPr>
            <a:spLocks noGrp="1"/>
          </p:cNvSpPr>
          <p:nvPr>
            <p:ph type="body" sz="quarter" idx="18" hasCustomPrompt="1"/>
          </p:nvPr>
        </p:nvSpPr>
        <p:spPr>
          <a:xfrm>
            <a:off x="482600" y="1419645"/>
            <a:ext cx="5143500" cy="498733"/>
          </a:xfrm>
          <a:solidFill>
            <a:schemeClr val="accent1"/>
          </a:solidFill>
          <a:ln>
            <a:solidFill>
              <a:schemeClr val="accent1"/>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27" name="Chart Placeholder 8"/>
          <p:cNvSpPr>
            <a:spLocks noGrp="1"/>
          </p:cNvSpPr>
          <p:nvPr>
            <p:ph type="chart" sz="quarter" idx="20"/>
          </p:nvPr>
        </p:nvSpPr>
        <p:spPr>
          <a:xfrm>
            <a:off x="6565901" y="1918165"/>
            <a:ext cx="5143500" cy="1767381"/>
          </a:xfrm>
          <a:solidFill>
            <a:schemeClr val="accent4">
              <a:alpha val="30000"/>
            </a:schemeClr>
          </a:solidFill>
          <a:ln>
            <a:solidFill>
              <a:schemeClr val="accent4"/>
            </a:solidFill>
          </a:ln>
        </p:spPr>
        <p:txBody>
          <a:bodyPr/>
          <a:lstStyle/>
          <a:p>
            <a:endParaRPr lang="en-US"/>
          </a:p>
        </p:txBody>
      </p:sp>
      <p:sp>
        <p:nvSpPr>
          <p:cNvPr id="28" name="Text Placeholder 12"/>
          <p:cNvSpPr>
            <a:spLocks noGrp="1"/>
          </p:cNvSpPr>
          <p:nvPr>
            <p:ph type="body" sz="quarter" idx="21" hasCustomPrompt="1"/>
          </p:nvPr>
        </p:nvSpPr>
        <p:spPr>
          <a:xfrm>
            <a:off x="6565901" y="1419645"/>
            <a:ext cx="5143500" cy="498733"/>
          </a:xfrm>
          <a:solidFill>
            <a:schemeClr val="accent4"/>
          </a:solidFill>
          <a:ln>
            <a:solidFill>
              <a:schemeClr val="accent4"/>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31" name="Chart Placeholder 8"/>
          <p:cNvSpPr>
            <a:spLocks noGrp="1"/>
          </p:cNvSpPr>
          <p:nvPr>
            <p:ph type="chart" sz="quarter" idx="24"/>
          </p:nvPr>
        </p:nvSpPr>
        <p:spPr>
          <a:xfrm>
            <a:off x="482600" y="4450660"/>
            <a:ext cx="11226801" cy="1767381"/>
          </a:xfrm>
          <a:solidFill>
            <a:schemeClr val="accent5">
              <a:alpha val="30000"/>
            </a:schemeClr>
          </a:solidFill>
          <a:ln>
            <a:solidFill>
              <a:schemeClr val="accent5"/>
            </a:solidFill>
          </a:ln>
        </p:spPr>
        <p:txBody>
          <a:bodyPr/>
          <a:lstStyle/>
          <a:p>
            <a:endParaRPr lang="en-US"/>
          </a:p>
        </p:txBody>
      </p:sp>
      <p:sp>
        <p:nvSpPr>
          <p:cNvPr id="32" name="Text Placeholder 12"/>
          <p:cNvSpPr>
            <a:spLocks noGrp="1"/>
          </p:cNvSpPr>
          <p:nvPr>
            <p:ph type="body" sz="quarter" idx="25" hasCustomPrompt="1"/>
          </p:nvPr>
        </p:nvSpPr>
        <p:spPr>
          <a:xfrm>
            <a:off x="482600" y="3952140"/>
            <a:ext cx="11226801" cy="498733"/>
          </a:xfrm>
          <a:solidFill>
            <a:schemeClr val="accent5"/>
          </a:solidFill>
          <a:ln>
            <a:solidFill>
              <a:schemeClr val="accent5"/>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2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grpSp>
        <p:nvGrpSpPr>
          <p:cNvPr id="29" name="Group 28"/>
          <p:cNvGrpSpPr/>
          <p:nvPr userDrawn="1"/>
        </p:nvGrpSpPr>
        <p:grpSpPr>
          <a:xfrm>
            <a:off x="0" y="6766560"/>
            <a:ext cx="12192000" cy="91440"/>
            <a:chOff x="0" y="4480421"/>
            <a:chExt cx="12192000" cy="91440"/>
          </a:xfrm>
        </p:grpSpPr>
        <p:sp>
          <p:nvSpPr>
            <p:cNvPr id="30" name="Rectangle 29"/>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3779948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chart and mockup">
    <p:spTree>
      <p:nvGrpSpPr>
        <p:cNvPr id="1" name=""/>
        <p:cNvGrpSpPr/>
        <p:nvPr/>
      </p:nvGrpSpPr>
      <p:grpSpPr>
        <a:xfrm>
          <a:off x="0" y="0"/>
          <a:ext cx="0" cy="0"/>
          <a:chOff x="0" y="0"/>
          <a:chExt cx="0" cy="0"/>
        </a:xfrm>
      </p:grpSpPr>
      <p:grpSp>
        <p:nvGrpSpPr>
          <p:cNvPr id="25" name="Group 24"/>
          <p:cNvGrpSpPr/>
          <p:nvPr userDrawn="1"/>
        </p:nvGrpSpPr>
        <p:grpSpPr>
          <a:xfrm>
            <a:off x="1036776" y="1717358"/>
            <a:ext cx="5059198" cy="4416742"/>
            <a:chOff x="3742268" y="2033349"/>
            <a:chExt cx="4296282" cy="3750707"/>
          </a:xfrm>
        </p:grpSpPr>
        <p:sp>
          <p:nvSpPr>
            <p:cNvPr id="26" name="Shape 6"/>
            <p:cNvSpPr/>
            <p:nvPr/>
          </p:nvSpPr>
          <p:spPr>
            <a:xfrm>
              <a:off x="5156233" y="5716335"/>
              <a:ext cx="1464334" cy="67721"/>
            </a:xfrm>
            <a:custGeom>
              <a:avLst/>
              <a:gdLst/>
              <a:ahLst/>
              <a:cxnLst>
                <a:cxn ang="0">
                  <a:pos x="wd2" y="hd2"/>
                </a:cxn>
                <a:cxn ang="5400000">
                  <a:pos x="wd2" y="hd2"/>
                </a:cxn>
                <a:cxn ang="10800000">
                  <a:pos x="wd2" y="hd2"/>
                </a:cxn>
                <a:cxn ang="16200000">
                  <a:pos x="wd2" y="hd2"/>
                </a:cxn>
              </a:cxnLst>
              <a:rect l="0" t="0" r="r" b="b"/>
              <a:pathLst>
                <a:path w="21600" h="21600" extrusionOk="0">
                  <a:moveTo>
                    <a:pt x="21518" y="7200"/>
                  </a:moveTo>
                  <a:lnTo>
                    <a:pt x="21600" y="0"/>
                  </a:lnTo>
                  <a:cubicBezTo>
                    <a:pt x="21575" y="2780"/>
                    <a:pt x="21355" y="12687"/>
                    <a:pt x="20651" y="13859"/>
                  </a:cubicBezTo>
                  <a:cubicBezTo>
                    <a:pt x="19347" y="16026"/>
                    <a:pt x="17405" y="15717"/>
                    <a:pt x="17405" y="15717"/>
                  </a:cubicBezTo>
                  <a:lnTo>
                    <a:pt x="12405" y="15717"/>
                  </a:lnTo>
                  <a:lnTo>
                    <a:pt x="9195" y="15717"/>
                  </a:lnTo>
                  <a:lnTo>
                    <a:pt x="4195" y="15717"/>
                  </a:lnTo>
                  <a:cubicBezTo>
                    <a:pt x="4195" y="15717"/>
                    <a:pt x="2253" y="16026"/>
                    <a:pt x="949" y="13859"/>
                  </a:cubicBezTo>
                  <a:cubicBezTo>
                    <a:pt x="245" y="12687"/>
                    <a:pt x="25" y="4217"/>
                    <a:pt x="0" y="1437"/>
                  </a:cubicBezTo>
                  <a:lnTo>
                    <a:pt x="82" y="5385"/>
                  </a:lnTo>
                  <a:cubicBezTo>
                    <a:pt x="82" y="5385"/>
                    <a:pt x="124" y="14404"/>
                    <a:pt x="496" y="17423"/>
                  </a:cubicBezTo>
                  <a:cubicBezTo>
                    <a:pt x="868" y="20442"/>
                    <a:pt x="2101" y="21600"/>
                    <a:pt x="2983" y="21600"/>
                  </a:cubicBezTo>
                  <a:cubicBezTo>
                    <a:pt x="3502" y="21600"/>
                    <a:pt x="6673" y="21600"/>
                    <a:pt x="9195" y="21600"/>
                  </a:cubicBezTo>
                  <a:cubicBezTo>
                    <a:pt x="10959" y="21600"/>
                    <a:pt x="12405" y="21600"/>
                    <a:pt x="12405" y="21600"/>
                  </a:cubicBezTo>
                  <a:cubicBezTo>
                    <a:pt x="14927" y="21600"/>
                    <a:pt x="18098" y="21600"/>
                    <a:pt x="18617" y="21600"/>
                  </a:cubicBezTo>
                  <a:cubicBezTo>
                    <a:pt x="19499" y="21600"/>
                    <a:pt x="20732" y="20442"/>
                    <a:pt x="21104" y="17423"/>
                  </a:cubicBezTo>
                  <a:cubicBezTo>
                    <a:pt x="21476" y="14404"/>
                    <a:pt x="21518" y="7200"/>
                    <a:pt x="21518" y="7200"/>
                  </a:cubicBezTo>
                  <a:close/>
                </a:path>
              </a:pathLst>
            </a:custGeom>
            <a:solidFill>
              <a:srgbClr val="32373C">
                <a:alpha val="10000"/>
              </a:srgb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7" name="Shape 6"/>
            <p:cNvSpPr/>
            <p:nvPr/>
          </p:nvSpPr>
          <p:spPr>
            <a:xfrm>
              <a:off x="5148520" y="5698509"/>
              <a:ext cx="1479760" cy="67721"/>
            </a:xfrm>
            <a:custGeom>
              <a:avLst/>
              <a:gdLst/>
              <a:ahLst/>
              <a:cxnLst>
                <a:cxn ang="0">
                  <a:pos x="wd2" y="hd2"/>
                </a:cxn>
                <a:cxn ang="5400000">
                  <a:pos x="wd2" y="hd2"/>
                </a:cxn>
                <a:cxn ang="10800000">
                  <a:pos x="wd2" y="hd2"/>
                </a:cxn>
                <a:cxn ang="16200000">
                  <a:pos x="wd2" y="hd2"/>
                </a:cxn>
              </a:cxnLst>
              <a:rect l="0" t="0" r="r" b="b"/>
              <a:pathLst>
                <a:path w="21600" h="21600" extrusionOk="0">
                  <a:moveTo>
                    <a:pt x="21518" y="7200"/>
                  </a:moveTo>
                  <a:lnTo>
                    <a:pt x="21600" y="0"/>
                  </a:lnTo>
                  <a:cubicBezTo>
                    <a:pt x="21575" y="2780"/>
                    <a:pt x="21355" y="12687"/>
                    <a:pt x="20651" y="13859"/>
                  </a:cubicBezTo>
                  <a:cubicBezTo>
                    <a:pt x="19347" y="16026"/>
                    <a:pt x="17405" y="15717"/>
                    <a:pt x="17405" y="15717"/>
                  </a:cubicBezTo>
                  <a:lnTo>
                    <a:pt x="12405" y="15717"/>
                  </a:lnTo>
                  <a:lnTo>
                    <a:pt x="9195" y="15717"/>
                  </a:lnTo>
                  <a:lnTo>
                    <a:pt x="4195" y="15717"/>
                  </a:lnTo>
                  <a:cubicBezTo>
                    <a:pt x="4195" y="15717"/>
                    <a:pt x="2253" y="16026"/>
                    <a:pt x="949" y="13859"/>
                  </a:cubicBezTo>
                  <a:cubicBezTo>
                    <a:pt x="245" y="12687"/>
                    <a:pt x="25" y="4217"/>
                    <a:pt x="0" y="1437"/>
                  </a:cubicBezTo>
                  <a:lnTo>
                    <a:pt x="82" y="5385"/>
                  </a:lnTo>
                  <a:cubicBezTo>
                    <a:pt x="82" y="5385"/>
                    <a:pt x="124" y="14404"/>
                    <a:pt x="496" y="17423"/>
                  </a:cubicBezTo>
                  <a:cubicBezTo>
                    <a:pt x="868" y="20442"/>
                    <a:pt x="2101" y="21600"/>
                    <a:pt x="2983" y="21600"/>
                  </a:cubicBezTo>
                  <a:cubicBezTo>
                    <a:pt x="3502" y="21600"/>
                    <a:pt x="6673" y="21600"/>
                    <a:pt x="9195" y="21600"/>
                  </a:cubicBezTo>
                  <a:cubicBezTo>
                    <a:pt x="10959" y="21600"/>
                    <a:pt x="12405" y="21600"/>
                    <a:pt x="12405" y="21600"/>
                  </a:cubicBezTo>
                  <a:cubicBezTo>
                    <a:pt x="14927" y="21600"/>
                    <a:pt x="18098" y="21600"/>
                    <a:pt x="18617" y="21600"/>
                  </a:cubicBezTo>
                  <a:cubicBezTo>
                    <a:pt x="19499" y="21600"/>
                    <a:pt x="20732" y="20442"/>
                    <a:pt x="21104" y="17423"/>
                  </a:cubicBezTo>
                  <a:cubicBezTo>
                    <a:pt x="21476" y="14404"/>
                    <a:pt x="21518" y="7200"/>
                    <a:pt x="21518" y="7200"/>
                  </a:cubicBezTo>
                  <a:close/>
                </a:path>
              </a:pathLst>
            </a:custGeom>
            <a:gradFill>
              <a:gsLst>
                <a:gs pos="17000">
                  <a:srgbClr val="000000">
                    <a:alpha val="30000"/>
                  </a:srgbClr>
                </a:gs>
                <a:gs pos="76000">
                  <a:srgbClr val="32373C">
                    <a:alpha val="80000"/>
                  </a:srgbClr>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8" name="Shape 7"/>
            <p:cNvSpPr/>
            <p:nvPr/>
          </p:nvSpPr>
          <p:spPr>
            <a:xfrm>
              <a:off x="3742268" y="4635867"/>
              <a:ext cx="4296281" cy="485675"/>
            </a:xfrm>
            <a:custGeom>
              <a:avLst/>
              <a:gdLst/>
              <a:ahLst/>
              <a:cxnLst>
                <a:cxn ang="0">
                  <a:pos x="wd2" y="hd2"/>
                </a:cxn>
                <a:cxn ang="5400000">
                  <a:pos x="wd2" y="hd2"/>
                </a:cxn>
                <a:cxn ang="10800000">
                  <a:pos x="wd2" y="hd2"/>
                </a:cxn>
                <a:cxn ang="16200000">
                  <a:pos x="wd2" y="hd2"/>
                </a:cxn>
              </a:cxnLst>
              <a:rect l="0" t="0" r="r" b="b"/>
              <a:pathLst>
                <a:path w="21600" h="21600" extrusionOk="0">
                  <a:moveTo>
                    <a:pt x="0" y="15382"/>
                  </a:moveTo>
                  <a:cubicBezTo>
                    <a:pt x="0" y="18816"/>
                    <a:pt x="315" y="21600"/>
                    <a:pt x="703" y="21600"/>
                  </a:cubicBezTo>
                  <a:lnTo>
                    <a:pt x="20897" y="21600"/>
                  </a:lnTo>
                  <a:cubicBezTo>
                    <a:pt x="21285" y="21600"/>
                    <a:pt x="21600" y="18816"/>
                    <a:pt x="21600" y="15382"/>
                  </a:cubicBezTo>
                  <a:lnTo>
                    <a:pt x="21600" y="0"/>
                  </a:lnTo>
                  <a:lnTo>
                    <a:pt x="0" y="0"/>
                  </a:lnTo>
                  <a:cubicBezTo>
                    <a:pt x="0" y="0"/>
                    <a:pt x="0" y="15382"/>
                    <a:pt x="0" y="15382"/>
                  </a:cubicBezTo>
                  <a:close/>
                </a:path>
              </a:pathLst>
            </a:custGeom>
            <a:gradFill>
              <a:gsLst>
                <a:gs pos="0">
                  <a:srgbClr val="C8CBCF"/>
                </a:gs>
                <a:gs pos="100000">
                  <a:srgbClr val="E7E7E8"/>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9" name="Shape 8"/>
            <p:cNvSpPr/>
            <p:nvPr/>
          </p:nvSpPr>
          <p:spPr>
            <a:xfrm>
              <a:off x="3742268" y="2033349"/>
              <a:ext cx="4296282" cy="2607645"/>
            </a:xfrm>
            <a:custGeom>
              <a:avLst/>
              <a:gdLst/>
              <a:ahLst/>
              <a:cxnLst>
                <a:cxn ang="0">
                  <a:pos x="wd2" y="hd2"/>
                </a:cxn>
                <a:cxn ang="5400000">
                  <a:pos x="wd2" y="hd2"/>
                </a:cxn>
                <a:cxn ang="10800000">
                  <a:pos x="wd2" y="hd2"/>
                </a:cxn>
                <a:cxn ang="16200000">
                  <a:pos x="wd2" y="hd2"/>
                </a:cxn>
              </a:cxnLst>
              <a:rect l="0" t="0" r="r" b="b"/>
              <a:pathLst>
                <a:path w="21600" h="21600" extrusionOk="0">
                  <a:moveTo>
                    <a:pt x="20575" y="19911"/>
                  </a:moveTo>
                  <a:lnTo>
                    <a:pt x="1025" y="19911"/>
                  </a:lnTo>
                  <a:lnTo>
                    <a:pt x="1025" y="1737"/>
                  </a:lnTo>
                  <a:lnTo>
                    <a:pt x="20575" y="1737"/>
                  </a:lnTo>
                  <a:cubicBezTo>
                    <a:pt x="20575" y="1737"/>
                    <a:pt x="20575" y="19911"/>
                    <a:pt x="20575" y="19911"/>
                  </a:cubicBezTo>
                  <a:close/>
                  <a:moveTo>
                    <a:pt x="20897" y="0"/>
                  </a:moveTo>
                  <a:lnTo>
                    <a:pt x="703" y="0"/>
                  </a:lnTo>
                  <a:cubicBezTo>
                    <a:pt x="315" y="0"/>
                    <a:pt x="0" y="518"/>
                    <a:pt x="0" y="1158"/>
                  </a:cubicBezTo>
                  <a:lnTo>
                    <a:pt x="0" y="21600"/>
                  </a:lnTo>
                  <a:lnTo>
                    <a:pt x="21600" y="21600"/>
                  </a:lnTo>
                  <a:lnTo>
                    <a:pt x="21600" y="1158"/>
                  </a:lnTo>
                  <a:cubicBezTo>
                    <a:pt x="21600" y="518"/>
                    <a:pt x="21285" y="0"/>
                    <a:pt x="20897" y="0"/>
                  </a:cubicBezTo>
                  <a:close/>
                </a:path>
              </a:pathLst>
            </a:custGeom>
            <a:gradFill>
              <a:gsLst>
                <a:gs pos="6000">
                  <a:srgbClr val="32373C"/>
                </a:gs>
                <a:gs pos="62000">
                  <a:srgbClr val="000000"/>
                </a:gs>
              </a:gsLst>
              <a:lin ang="18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0" name="Shape 9"/>
            <p:cNvSpPr/>
            <p:nvPr/>
          </p:nvSpPr>
          <p:spPr>
            <a:xfrm>
              <a:off x="5154883" y="5711236"/>
              <a:ext cx="1468712" cy="45147"/>
            </a:xfrm>
            <a:custGeom>
              <a:avLst/>
              <a:gdLst/>
              <a:ahLst/>
              <a:cxnLst>
                <a:cxn ang="0">
                  <a:pos x="wd2" y="hd2"/>
                </a:cxn>
                <a:cxn ang="5400000">
                  <a:pos x="wd2" y="hd2"/>
                </a:cxn>
                <a:cxn ang="10800000">
                  <a:pos x="wd2" y="hd2"/>
                </a:cxn>
                <a:cxn ang="16200000">
                  <a:pos x="wd2" y="hd2"/>
                </a:cxn>
              </a:cxnLst>
              <a:rect l="0" t="0" r="r" b="b"/>
              <a:pathLst>
                <a:path w="21516" h="21600" extrusionOk="0">
                  <a:moveTo>
                    <a:pt x="21512" y="0"/>
                  </a:moveTo>
                  <a:cubicBezTo>
                    <a:pt x="21499" y="3516"/>
                    <a:pt x="21438" y="9477"/>
                    <a:pt x="21185" y="12548"/>
                  </a:cubicBezTo>
                  <a:cubicBezTo>
                    <a:pt x="20811" y="17077"/>
                    <a:pt x="19488" y="18813"/>
                    <a:pt x="18603" y="18813"/>
                  </a:cubicBezTo>
                  <a:cubicBezTo>
                    <a:pt x="18082" y="18813"/>
                    <a:pt x="14899" y="18813"/>
                    <a:pt x="12368" y="18813"/>
                  </a:cubicBezTo>
                  <a:cubicBezTo>
                    <a:pt x="12368" y="18813"/>
                    <a:pt x="10917" y="18813"/>
                    <a:pt x="9148" y="18813"/>
                  </a:cubicBezTo>
                  <a:cubicBezTo>
                    <a:pt x="6617" y="18813"/>
                    <a:pt x="3434" y="18813"/>
                    <a:pt x="2913" y="18813"/>
                  </a:cubicBezTo>
                  <a:cubicBezTo>
                    <a:pt x="2028" y="18813"/>
                    <a:pt x="705" y="17077"/>
                    <a:pt x="331" y="12548"/>
                  </a:cubicBezTo>
                  <a:cubicBezTo>
                    <a:pt x="78" y="9477"/>
                    <a:pt x="17" y="3516"/>
                    <a:pt x="4" y="0"/>
                  </a:cubicBezTo>
                  <a:lnTo>
                    <a:pt x="2" y="0"/>
                  </a:lnTo>
                  <a:cubicBezTo>
                    <a:pt x="2" y="0"/>
                    <a:pt x="-42" y="10806"/>
                    <a:pt x="331" y="15335"/>
                  </a:cubicBezTo>
                  <a:cubicBezTo>
                    <a:pt x="705" y="19864"/>
                    <a:pt x="2028" y="21600"/>
                    <a:pt x="2913" y="21600"/>
                  </a:cubicBezTo>
                  <a:cubicBezTo>
                    <a:pt x="3434" y="21600"/>
                    <a:pt x="6617" y="21600"/>
                    <a:pt x="9148" y="21600"/>
                  </a:cubicBezTo>
                  <a:cubicBezTo>
                    <a:pt x="10917" y="21600"/>
                    <a:pt x="12368" y="21600"/>
                    <a:pt x="12368" y="21600"/>
                  </a:cubicBezTo>
                  <a:cubicBezTo>
                    <a:pt x="14899" y="21600"/>
                    <a:pt x="18082" y="21600"/>
                    <a:pt x="18603" y="21600"/>
                  </a:cubicBezTo>
                  <a:cubicBezTo>
                    <a:pt x="19488" y="21600"/>
                    <a:pt x="20811" y="19864"/>
                    <a:pt x="21185" y="15335"/>
                  </a:cubicBezTo>
                  <a:cubicBezTo>
                    <a:pt x="21558" y="10806"/>
                    <a:pt x="21514" y="0"/>
                    <a:pt x="21514" y="0"/>
                  </a:cubicBezTo>
                  <a:cubicBezTo>
                    <a:pt x="21514" y="0"/>
                    <a:pt x="21512" y="0"/>
                    <a:pt x="21512" y="0"/>
                  </a:cubicBezTo>
                  <a:close/>
                </a:path>
              </a:pathLst>
            </a:custGeom>
            <a:solidFill>
              <a:srgbClr val="000000">
                <a:alpha val="75000"/>
              </a:srgb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1" name="Shape 10"/>
            <p:cNvSpPr/>
            <p:nvPr/>
          </p:nvSpPr>
          <p:spPr>
            <a:xfrm>
              <a:off x="5148520" y="5119465"/>
              <a:ext cx="1480148" cy="610751"/>
            </a:xfrm>
            <a:custGeom>
              <a:avLst/>
              <a:gdLst/>
              <a:ahLst/>
              <a:cxnLst>
                <a:cxn ang="0">
                  <a:pos x="wd2" y="hd2"/>
                </a:cxn>
                <a:cxn ang="5400000">
                  <a:pos x="wd2" y="hd2"/>
                </a:cxn>
                <a:cxn ang="10800000">
                  <a:pos x="wd2" y="hd2"/>
                </a:cxn>
                <a:cxn ang="16200000">
                  <a:pos x="wd2" y="hd2"/>
                </a:cxn>
              </a:cxnLst>
              <a:rect l="0" t="0" r="r" b="b"/>
              <a:pathLst>
                <a:path w="20919" h="21568" extrusionOk="0">
                  <a:moveTo>
                    <a:pt x="20738" y="19920"/>
                  </a:moveTo>
                  <a:cubicBezTo>
                    <a:pt x="20559" y="19543"/>
                    <a:pt x="18693" y="15429"/>
                    <a:pt x="18281" y="13714"/>
                  </a:cubicBezTo>
                  <a:cubicBezTo>
                    <a:pt x="17870" y="12000"/>
                    <a:pt x="17568" y="0"/>
                    <a:pt x="17568" y="0"/>
                  </a:cubicBezTo>
                  <a:lnTo>
                    <a:pt x="12013" y="0"/>
                  </a:lnTo>
                  <a:lnTo>
                    <a:pt x="8905" y="0"/>
                  </a:lnTo>
                  <a:lnTo>
                    <a:pt x="3350" y="0"/>
                  </a:lnTo>
                  <a:cubicBezTo>
                    <a:pt x="3350" y="0"/>
                    <a:pt x="3048" y="12000"/>
                    <a:pt x="2637" y="13714"/>
                  </a:cubicBezTo>
                  <a:cubicBezTo>
                    <a:pt x="2225" y="15429"/>
                    <a:pt x="359" y="19543"/>
                    <a:pt x="180" y="19920"/>
                  </a:cubicBezTo>
                  <a:cubicBezTo>
                    <a:pt x="2" y="20297"/>
                    <a:pt x="-341" y="21120"/>
                    <a:pt x="921" y="21360"/>
                  </a:cubicBezTo>
                  <a:cubicBezTo>
                    <a:pt x="2184" y="21600"/>
                    <a:pt x="4064" y="21566"/>
                    <a:pt x="4064" y="21566"/>
                  </a:cubicBezTo>
                  <a:lnTo>
                    <a:pt x="8905" y="21566"/>
                  </a:lnTo>
                  <a:lnTo>
                    <a:pt x="12013" y="21566"/>
                  </a:lnTo>
                  <a:lnTo>
                    <a:pt x="16854" y="21566"/>
                  </a:lnTo>
                  <a:cubicBezTo>
                    <a:pt x="16854" y="21566"/>
                    <a:pt x="18734" y="21600"/>
                    <a:pt x="19997" y="21360"/>
                  </a:cubicBezTo>
                  <a:cubicBezTo>
                    <a:pt x="21259" y="21120"/>
                    <a:pt x="20916" y="20297"/>
                    <a:pt x="20738" y="19920"/>
                  </a:cubicBezTo>
                  <a:close/>
                </a:path>
              </a:pathLst>
            </a:custGeom>
            <a:gradFill>
              <a:gsLst>
                <a:gs pos="66000">
                  <a:srgbClr val="A4A7A8"/>
                </a:gs>
                <a:gs pos="0">
                  <a:srgbClr val="A4A7A8"/>
                </a:gs>
                <a:gs pos="34000">
                  <a:srgbClr val="F5F8FA"/>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2" name="Shape 11"/>
            <p:cNvSpPr/>
            <p:nvPr/>
          </p:nvSpPr>
          <p:spPr>
            <a:xfrm>
              <a:off x="5148520" y="5119465"/>
              <a:ext cx="1480148" cy="610751"/>
            </a:xfrm>
            <a:custGeom>
              <a:avLst/>
              <a:gdLst/>
              <a:ahLst/>
              <a:cxnLst>
                <a:cxn ang="0">
                  <a:pos x="wd2" y="hd2"/>
                </a:cxn>
                <a:cxn ang="5400000">
                  <a:pos x="wd2" y="hd2"/>
                </a:cxn>
                <a:cxn ang="10800000">
                  <a:pos x="wd2" y="hd2"/>
                </a:cxn>
                <a:cxn ang="16200000">
                  <a:pos x="wd2" y="hd2"/>
                </a:cxn>
              </a:cxnLst>
              <a:rect l="0" t="0" r="r" b="b"/>
              <a:pathLst>
                <a:path w="20919" h="21568" extrusionOk="0">
                  <a:moveTo>
                    <a:pt x="20738" y="19920"/>
                  </a:moveTo>
                  <a:cubicBezTo>
                    <a:pt x="20559" y="19543"/>
                    <a:pt x="18693" y="15429"/>
                    <a:pt x="18281" y="13714"/>
                  </a:cubicBezTo>
                  <a:cubicBezTo>
                    <a:pt x="17870" y="12000"/>
                    <a:pt x="17568" y="0"/>
                    <a:pt x="17568" y="0"/>
                  </a:cubicBezTo>
                  <a:lnTo>
                    <a:pt x="12013" y="0"/>
                  </a:lnTo>
                  <a:lnTo>
                    <a:pt x="8905" y="0"/>
                  </a:lnTo>
                  <a:lnTo>
                    <a:pt x="3350" y="0"/>
                  </a:lnTo>
                  <a:cubicBezTo>
                    <a:pt x="3350" y="0"/>
                    <a:pt x="3048" y="12000"/>
                    <a:pt x="2637" y="13714"/>
                  </a:cubicBezTo>
                  <a:cubicBezTo>
                    <a:pt x="2225" y="15429"/>
                    <a:pt x="359" y="19543"/>
                    <a:pt x="180" y="19920"/>
                  </a:cubicBezTo>
                  <a:cubicBezTo>
                    <a:pt x="2" y="20297"/>
                    <a:pt x="-341" y="21120"/>
                    <a:pt x="921" y="21360"/>
                  </a:cubicBezTo>
                  <a:cubicBezTo>
                    <a:pt x="2184" y="21600"/>
                    <a:pt x="4064" y="21566"/>
                    <a:pt x="4064" y="21566"/>
                  </a:cubicBezTo>
                  <a:lnTo>
                    <a:pt x="8905" y="21566"/>
                  </a:lnTo>
                  <a:lnTo>
                    <a:pt x="12013" y="21566"/>
                  </a:lnTo>
                  <a:lnTo>
                    <a:pt x="16854" y="21566"/>
                  </a:lnTo>
                  <a:cubicBezTo>
                    <a:pt x="16854" y="21566"/>
                    <a:pt x="18734" y="21600"/>
                    <a:pt x="19997" y="21360"/>
                  </a:cubicBezTo>
                  <a:cubicBezTo>
                    <a:pt x="21259" y="21120"/>
                    <a:pt x="20916" y="20297"/>
                    <a:pt x="20738" y="19920"/>
                  </a:cubicBezTo>
                  <a:close/>
                </a:path>
              </a:pathLst>
            </a:custGeom>
            <a:gradFill>
              <a:gsLst>
                <a:gs pos="65000">
                  <a:srgbClr val="000000">
                    <a:alpha val="30000"/>
                  </a:srgbClr>
                </a:gs>
                <a:gs pos="36000">
                  <a:srgbClr val="FFFFFF">
                    <a:alpha val="0"/>
                  </a:srgbClr>
                </a:gs>
                <a:gs pos="95000">
                  <a:srgbClr val="FFFFFF">
                    <a:alpha val="0"/>
                  </a:srgbClr>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4" name="Shape 12"/>
            <p:cNvSpPr/>
            <p:nvPr/>
          </p:nvSpPr>
          <p:spPr>
            <a:xfrm>
              <a:off x="5148520" y="5704872"/>
              <a:ext cx="1480363" cy="45147"/>
            </a:xfrm>
            <a:custGeom>
              <a:avLst/>
              <a:gdLst/>
              <a:ahLst/>
              <a:cxnLst>
                <a:cxn ang="0">
                  <a:pos x="wd2" y="hd2"/>
                </a:cxn>
                <a:cxn ang="5400000">
                  <a:pos x="wd2" y="hd2"/>
                </a:cxn>
                <a:cxn ang="10800000">
                  <a:pos x="wd2" y="hd2"/>
                </a:cxn>
                <a:cxn ang="16200000">
                  <a:pos x="wd2" y="hd2"/>
                </a:cxn>
              </a:cxnLst>
              <a:rect l="0" t="0" r="r" b="b"/>
              <a:pathLst>
                <a:path w="21516" h="21600" extrusionOk="0">
                  <a:moveTo>
                    <a:pt x="21515" y="0"/>
                  </a:moveTo>
                  <a:lnTo>
                    <a:pt x="21512" y="0"/>
                  </a:lnTo>
                  <a:cubicBezTo>
                    <a:pt x="21487" y="4170"/>
                    <a:pt x="21268" y="8231"/>
                    <a:pt x="20567" y="9989"/>
                  </a:cubicBezTo>
                  <a:cubicBezTo>
                    <a:pt x="19268" y="13239"/>
                    <a:pt x="17335" y="12776"/>
                    <a:pt x="17335" y="12776"/>
                  </a:cubicBezTo>
                  <a:lnTo>
                    <a:pt x="12356" y="12776"/>
                  </a:lnTo>
                  <a:lnTo>
                    <a:pt x="9160" y="12776"/>
                  </a:lnTo>
                  <a:lnTo>
                    <a:pt x="4181" y="12776"/>
                  </a:lnTo>
                  <a:cubicBezTo>
                    <a:pt x="4181" y="12776"/>
                    <a:pt x="2248" y="13239"/>
                    <a:pt x="949" y="9989"/>
                  </a:cubicBezTo>
                  <a:cubicBezTo>
                    <a:pt x="248" y="8231"/>
                    <a:pt x="29" y="4170"/>
                    <a:pt x="4" y="0"/>
                  </a:cubicBezTo>
                  <a:lnTo>
                    <a:pt x="1" y="0"/>
                  </a:lnTo>
                  <a:cubicBezTo>
                    <a:pt x="1" y="0"/>
                    <a:pt x="-42" y="10806"/>
                    <a:pt x="328" y="15335"/>
                  </a:cubicBezTo>
                  <a:cubicBezTo>
                    <a:pt x="699" y="19864"/>
                    <a:pt x="2096" y="21600"/>
                    <a:pt x="2974" y="21600"/>
                  </a:cubicBezTo>
                  <a:cubicBezTo>
                    <a:pt x="3491" y="21600"/>
                    <a:pt x="6649" y="21600"/>
                    <a:pt x="9160" y="21600"/>
                  </a:cubicBezTo>
                  <a:cubicBezTo>
                    <a:pt x="10916" y="21600"/>
                    <a:pt x="12356" y="21600"/>
                    <a:pt x="12356" y="21600"/>
                  </a:cubicBezTo>
                  <a:cubicBezTo>
                    <a:pt x="14867" y="21600"/>
                    <a:pt x="18025" y="21600"/>
                    <a:pt x="18542" y="21600"/>
                  </a:cubicBezTo>
                  <a:cubicBezTo>
                    <a:pt x="19420" y="21600"/>
                    <a:pt x="20817" y="19864"/>
                    <a:pt x="21188" y="15335"/>
                  </a:cubicBezTo>
                  <a:cubicBezTo>
                    <a:pt x="21558" y="10806"/>
                    <a:pt x="21515" y="0"/>
                    <a:pt x="21515" y="0"/>
                  </a:cubicBezTo>
                  <a:close/>
                </a:path>
              </a:pathLst>
            </a:custGeom>
            <a:gradFill>
              <a:gsLst>
                <a:gs pos="0">
                  <a:srgbClr val="6A6A6A"/>
                </a:gs>
                <a:gs pos="87000">
                  <a:srgbClr val="F5F8FA"/>
                </a:gs>
                <a:gs pos="13000">
                  <a:srgbClr val="F5F8FA"/>
                </a:gs>
                <a:gs pos="100000">
                  <a:srgbClr val="6A6A6A"/>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5" name="Shape 13"/>
            <p:cNvSpPr/>
            <p:nvPr/>
          </p:nvSpPr>
          <p:spPr>
            <a:xfrm>
              <a:off x="5148520" y="5342174"/>
              <a:ext cx="563717" cy="388408"/>
            </a:xfrm>
            <a:custGeom>
              <a:avLst/>
              <a:gdLst/>
              <a:ahLst/>
              <a:cxnLst>
                <a:cxn ang="0">
                  <a:pos x="wd2" y="hd2"/>
                </a:cxn>
                <a:cxn ang="5400000">
                  <a:pos x="wd2" y="hd2"/>
                </a:cxn>
                <a:cxn ang="10800000">
                  <a:pos x="wd2" y="hd2"/>
                </a:cxn>
                <a:cxn ang="16200000">
                  <a:pos x="wd2" y="hd2"/>
                </a:cxn>
              </a:cxnLst>
              <a:rect l="0" t="0" r="r" b="b"/>
              <a:pathLst>
                <a:path w="20714" h="21549" extrusionOk="0">
                  <a:moveTo>
                    <a:pt x="9190" y="0"/>
                  </a:moveTo>
                  <a:cubicBezTo>
                    <a:pt x="8788" y="0"/>
                    <a:pt x="8391" y="32"/>
                    <a:pt x="7999" y="92"/>
                  </a:cubicBezTo>
                  <a:cubicBezTo>
                    <a:pt x="7690" y="4243"/>
                    <a:pt x="7297" y="8100"/>
                    <a:pt x="6856" y="9211"/>
                  </a:cubicBezTo>
                  <a:cubicBezTo>
                    <a:pt x="5786" y="11904"/>
                    <a:pt x="933" y="18368"/>
                    <a:pt x="470" y="18961"/>
                  </a:cubicBezTo>
                  <a:cubicBezTo>
                    <a:pt x="6" y="19553"/>
                    <a:pt x="-886" y="20846"/>
                    <a:pt x="2396" y="21223"/>
                  </a:cubicBezTo>
                  <a:cubicBezTo>
                    <a:pt x="5678" y="21600"/>
                    <a:pt x="10566" y="21546"/>
                    <a:pt x="10566" y="21546"/>
                  </a:cubicBezTo>
                  <a:lnTo>
                    <a:pt x="20377" y="21546"/>
                  </a:lnTo>
                  <a:cubicBezTo>
                    <a:pt x="20596" y="20209"/>
                    <a:pt x="20714" y="18811"/>
                    <a:pt x="20714" y="17372"/>
                  </a:cubicBezTo>
                  <a:cubicBezTo>
                    <a:pt x="20714" y="7778"/>
                    <a:pt x="15555" y="0"/>
                    <a:pt x="9190" y="0"/>
                  </a:cubicBezTo>
                  <a:close/>
                </a:path>
              </a:pathLst>
            </a:custGeom>
            <a:gradFill flip="none" rotWithShape="1">
              <a:gsLst>
                <a:gs pos="94000">
                  <a:srgbClr val="F5F8FA"/>
                </a:gs>
                <a:gs pos="35000">
                  <a:srgbClr val="FFFFFF">
                    <a:alpha val="0"/>
                  </a:srgbClr>
                </a:gs>
              </a:gsLst>
              <a:lin ang="9000000" scaled="0"/>
              <a:tileRec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6" name="Shape 14"/>
            <p:cNvSpPr/>
            <p:nvPr/>
          </p:nvSpPr>
          <p:spPr>
            <a:xfrm>
              <a:off x="6064811" y="5342174"/>
              <a:ext cx="563717" cy="388408"/>
            </a:xfrm>
            <a:custGeom>
              <a:avLst/>
              <a:gdLst/>
              <a:ahLst/>
              <a:cxnLst>
                <a:cxn ang="0">
                  <a:pos x="wd2" y="hd2"/>
                </a:cxn>
                <a:cxn ang="5400000">
                  <a:pos x="wd2" y="hd2"/>
                </a:cxn>
                <a:cxn ang="10800000">
                  <a:pos x="wd2" y="hd2"/>
                </a:cxn>
                <a:cxn ang="16200000">
                  <a:pos x="wd2" y="hd2"/>
                </a:cxn>
              </a:cxnLst>
              <a:rect l="0" t="0" r="r" b="b"/>
              <a:pathLst>
                <a:path w="20714" h="21549" extrusionOk="0">
                  <a:moveTo>
                    <a:pt x="11524" y="0"/>
                  </a:moveTo>
                  <a:cubicBezTo>
                    <a:pt x="11926" y="0"/>
                    <a:pt x="12323" y="32"/>
                    <a:pt x="12715" y="92"/>
                  </a:cubicBezTo>
                  <a:cubicBezTo>
                    <a:pt x="13024" y="4243"/>
                    <a:pt x="13417" y="8100"/>
                    <a:pt x="13858" y="9211"/>
                  </a:cubicBezTo>
                  <a:cubicBezTo>
                    <a:pt x="14928" y="11904"/>
                    <a:pt x="19781" y="18368"/>
                    <a:pt x="20244" y="18961"/>
                  </a:cubicBezTo>
                  <a:cubicBezTo>
                    <a:pt x="20708" y="19553"/>
                    <a:pt x="21600" y="20846"/>
                    <a:pt x="18318" y="21223"/>
                  </a:cubicBezTo>
                  <a:cubicBezTo>
                    <a:pt x="15036" y="21600"/>
                    <a:pt x="10148" y="21546"/>
                    <a:pt x="10148" y="21546"/>
                  </a:cubicBezTo>
                  <a:lnTo>
                    <a:pt x="337" y="21546"/>
                  </a:lnTo>
                  <a:cubicBezTo>
                    <a:pt x="118" y="20209"/>
                    <a:pt x="0" y="18811"/>
                    <a:pt x="0" y="17372"/>
                  </a:cubicBezTo>
                  <a:cubicBezTo>
                    <a:pt x="0" y="7778"/>
                    <a:pt x="5159" y="0"/>
                    <a:pt x="11524" y="0"/>
                  </a:cubicBezTo>
                  <a:close/>
                </a:path>
              </a:pathLst>
            </a:custGeom>
            <a:gradFill flip="none" rotWithShape="1">
              <a:gsLst>
                <a:gs pos="78000">
                  <a:srgbClr val="EEEFF1">
                    <a:alpha val="0"/>
                  </a:srgbClr>
                </a:gs>
                <a:gs pos="21000">
                  <a:srgbClr val="F5F8FA"/>
                </a:gs>
              </a:gsLst>
              <a:path path="circle">
                <a:fillToRect l="100000" t="100000"/>
              </a:path>
              <a:tileRect r="-100000" b="-1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8" name="Shape 16"/>
            <p:cNvSpPr/>
            <p:nvPr/>
          </p:nvSpPr>
          <p:spPr>
            <a:xfrm>
              <a:off x="3742268" y="4642230"/>
              <a:ext cx="4296281" cy="58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gradFill>
              <a:gsLst>
                <a:gs pos="0">
                  <a:srgbClr val="E1E1E3">
                    <a:alpha val="0"/>
                  </a:srgbClr>
                </a:gs>
                <a:gs pos="100000">
                  <a:srgbClr val="9EA0A4">
                    <a:alpha val="0"/>
                  </a:srgbClr>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9" name="Shape 17"/>
            <p:cNvSpPr/>
            <p:nvPr/>
          </p:nvSpPr>
          <p:spPr>
            <a:xfrm>
              <a:off x="5861191" y="2084254"/>
              <a:ext cx="55723" cy="55723"/>
            </a:xfrm>
            <a:custGeom>
              <a:avLst/>
              <a:gdLst/>
              <a:ahLst/>
              <a:cxnLst>
                <a:cxn ang="0">
                  <a:pos x="wd2" y="hd2"/>
                </a:cxn>
                <a:cxn ang="5400000">
                  <a:pos x="wd2" y="hd2"/>
                </a:cxn>
                <a:cxn ang="10800000">
                  <a:pos x="wd2" y="hd2"/>
                </a:cxn>
                <a:cxn ang="16200000">
                  <a:pos x="wd2" y="hd2"/>
                </a:cxn>
              </a:cxnLst>
              <a:rect l="0" t="0" r="r" b="b"/>
              <a:pathLst>
                <a:path w="19678" h="19678" extrusionOk="0">
                  <a:moveTo>
                    <a:pt x="16797" y="2883"/>
                  </a:moveTo>
                  <a:cubicBezTo>
                    <a:pt x="12953" y="-961"/>
                    <a:pt x="6723" y="-961"/>
                    <a:pt x="2882" y="2883"/>
                  </a:cubicBezTo>
                  <a:cubicBezTo>
                    <a:pt x="-961" y="6723"/>
                    <a:pt x="-961" y="12953"/>
                    <a:pt x="2882" y="16797"/>
                  </a:cubicBezTo>
                  <a:cubicBezTo>
                    <a:pt x="6723" y="20639"/>
                    <a:pt x="12953" y="20638"/>
                    <a:pt x="16797" y="16797"/>
                  </a:cubicBezTo>
                  <a:cubicBezTo>
                    <a:pt x="20637" y="12953"/>
                    <a:pt x="20639" y="6723"/>
                    <a:pt x="16797" y="2883"/>
                  </a:cubicBezTo>
                  <a:close/>
                </a:path>
              </a:pathLst>
            </a:custGeom>
            <a:gradFill>
              <a:gsLst>
                <a:gs pos="28000">
                  <a:srgbClr val="666666"/>
                </a:gs>
                <a:gs pos="86000">
                  <a:srgbClr val="090909"/>
                </a:gs>
              </a:gsLst>
              <a:lin ang="3558017"/>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44" name="Shape 18"/>
            <p:cNvSpPr/>
            <p:nvPr/>
          </p:nvSpPr>
          <p:spPr>
            <a:xfrm>
              <a:off x="5867554" y="2090617"/>
              <a:ext cx="43907" cy="43895"/>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40" y="21600"/>
                    <a:pt x="0" y="16765"/>
                    <a:pt x="0" y="10803"/>
                  </a:cubicBezTo>
                  <a:cubicBezTo>
                    <a:pt x="0" y="4835"/>
                    <a:pt x="4840" y="0"/>
                    <a:pt x="10800" y="0"/>
                  </a:cubicBezTo>
                  <a:cubicBezTo>
                    <a:pt x="16776" y="0"/>
                    <a:pt x="21600" y="4835"/>
                    <a:pt x="21600" y="10803"/>
                  </a:cubicBezTo>
                  <a:close/>
                </a:path>
              </a:pathLst>
            </a:custGeom>
            <a:gradFill>
              <a:gsLst>
                <a:gs pos="30000">
                  <a:srgbClr val="474747"/>
                </a:gs>
                <a:gs pos="70000">
                  <a:srgbClr val="060606"/>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45" name="Shape 19"/>
            <p:cNvSpPr/>
            <p:nvPr/>
          </p:nvSpPr>
          <p:spPr>
            <a:xfrm>
              <a:off x="5883462" y="2106525"/>
              <a:ext cx="10795" cy="10792"/>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39" y="21600"/>
                    <a:pt x="0" y="16765"/>
                    <a:pt x="0" y="10803"/>
                  </a:cubicBezTo>
                  <a:cubicBezTo>
                    <a:pt x="0" y="4835"/>
                    <a:pt x="4839" y="0"/>
                    <a:pt x="10800" y="0"/>
                  </a:cubicBezTo>
                  <a:cubicBezTo>
                    <a:pt x="16776" y="0"/>
                    <a:pt x="21600" y="4835"/>
                    <a:pt x="21600" y="10803"/>
                  </a:cubicBezTo>
                  <a:close/>
                </a:path>
              </a:pathLst>
            </a:custGeom>
            <a:solidFill>
              <a:srgbClr val="557DB1"/>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gr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47" name="Text Placeholder 2"/>
          <p:cNvSpPr>
            <a:spLocks noGrp="1"/>
          </p:cNvSpPr>
          <p:nvPr>
            <p:ph type="body" idx="19"/>
          </p:nvPr>
        </p:nvSpPr>
        <p:spPr>
          <a:xfrm>
            <a:off x="6565901" y="2640853"/>
            <a:ext cx="5143500" cy="3429324"/>
          </a:xfrm>
        </p:spPr>
        <p:txBody>
          <a:bodyPr>
            <a:normAutofit/>
          </a:bodyPr>
          <a:lstStyle>
            <a:lvl1pPr marL="285750" indent="-285750" algn="just">
              <a:buFont typeface="Arial" panose="020B0604020202020204" pitchFamily="34" charset="0"/>
              <a:buChar char="•"/>
              <a:defRPr sz="18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8" name="Text Placeholder 12"/>
          <p:cNvSpPr>
            <a:spLocks noGrp="1"/>
          </p:cNvSpPr>
          <p:nvPr>
            <p:ph type="body" sz="quarter" idx="21" hasCustomPrompt="1"/>
          </p:nvPr>
        </p:nvSpPr>
        <p:spPr>
          <a:xfrm>
            <a:off x="6565901" y="1701835"/>
            <a:ext cx="5143500" cy="666924"/>
          </a:xfrm>
          <a:solidFill>
            <a:schemeClr val="bg2">
              <a:lumMod val="60000"/>
              <a:lumOff val="40000"/>
            </a:schemeClr>
          </a:solidFill>
          <a:ln>
            <a:noFill/>
          </a:ln>
        </p:spPr>
        <p:txBody>
          <a:bodyPr vert="horz" wrap="square" lIns="91440" tIns="45720" rIns="91440" bIns="4572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sp>
        <p:nvSpPr>
          <p:cNvPr id="37" name="Chart Placeholder 5"/>
          <p:cNvSpPr>
            <a:spLocks noGrp="1"/>
          </p:cNvSpPr>
          <p:nvPr>
            <p:ph type="chart" sz="quarter" idx="23"/>
          </p:nvPr>
        </p:nvSpPr>
        <p:spPr>
          <a:xfrm>
            <a:off x="1273978" y="1965559"/>
            <a:ext cx="4581144" cy="2587752"/>
          </a:xfrm>
        </p:spPr>
        <p:txBody>
          <a:bodyPr/>
          <a:lstStyle/>
          <a:p>
            <a:endParaRPr lang="en-US"/>
          </a:p>
        </p:txBody>
      </p:sp>
      <p:grpSp>
        <p:nvGrpSpPr>
          <p:cNvPr id="40" name="Group 39"/>
          <p:cNvGrpSpPr/>
          <p:nvPr userDrawn="1"/>
        </p:nvGrpSpPr>
        <p:grpSpPr>
          <a:xfrm>
            <a:off x="0" y="6766560"/>
            <a:ext cx="12192000" cy="91440"/>
            <a:chOff x="0" y="4480421"/>
            <a:chExt cx="12192000" cy="91440"/>
          </a:xfrm>
        </p:grpSpPr>
        <p:sp>
          <p:nvSpPr>
            <p:cNvPr id="41" name="Rectangle 40"/>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9848017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3 block arc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7" name="Freeform 26"/>
          <p:cNvSpPr/>
          <p:nvPr/>
        </p:nvSpPr>
        <p:spPr>
          <a:xfrm>
            <a:off x="2060575" y="1614640"/>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10800000">
            <a:off x="4484069" y="3664178"/>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6907563" y="1614640"/>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hart Placeholder 8"/>
          <p:cNvSpPr>
            <a:spLocks noGrp="1" noChangeAspect="1"/>
          </p:cNvSpPr>
          <p:nvPr>
            <p:ph type="chart" sz="quarter" idx="13"/>
          </p:nvPr>
        </p:nvSpPr>
        <p:spPr>
          <a:xfrm>
            <a:off x="2523208" y="2268329"/>
            <a:ext cx="2294626" cy="2011680"/>
          </a:xfrm>
        </p:spPr>
        <p:txBody>
          <a:bodyPr/>
          <a:lstStyle/>
          <a:p>
            <a:endParaRPr lang="en-US"/>
          </a:p>
        </p:txBody>
      </p:sp>
      <p:sp>
        <p:nvSpPr>
          <p:cNvPr id="37" name="Chart Placeholder 8"/>
          <p:cNvSpPr>
            <a:spLocks noGrp="1" noChangeAspect="1"/>
          </p:cNvSpPr>
          <p:nvPr>
            <p:ph type="chart" sz="quarter" idx="22"/>
          </p:nvPr>
        </p:nvSpPr>
        <p:spPr>
          <a:xfrm>
            <a:off x="4950671" y="3358499"/>
            <a:ext cx="2294626" cy="2011680"/>
          </a:xfrm>
        </p:spPr>
        <p:txBody>
          <a:bodyPr/>
          <a:lstStyle/>
          <a:p>
            <a:endParaRPr lang="en-US"/>
          </a:p>
        </p:txBody>
      </p:sp>
      <p:sp>
        <p:nvSpPr>
          <p:cNvPr id="44" name="Chart Placeholder 8"/>
          <p:cNvSpPr>
            <a:spLocks noGrp="1" noChangeAspect="1"/>
          </p:cNvSpPr>
          <p:nvPr>
            <p:ph type="chart" sz="quarter" idx="23"/>
          </p:nvPr>
        </p:nvSpPr>
        <p:spPr>
          <a:xfrm>
            <a:off x="7372181" y="2268329"/>
            <a:ext cx="2294626" cy="2011680"/>
          </a:xfrm>
        </p:spPr>
        <p:txBody>
          <a:bodyPr/>
          <a:lstStyle/>
          <a:p>
            <a:endParaRPr lang="en-US"/>
          </a:p>
        </p:txBody>
      </p:sp>
      <p:sp>
        <p:nvSpPr>
          <p:cNvPr id="47" name="Text Placeholder 12"/>
          <p:cNvSpPr>
            <a:spLocks noGrp="1"/>
          </p:cNvSpPr>
          <p:nvPr>
            <p:ph type="body" sz="quarter" idx="15" hasCustomPrompt="1"/>
          </p:nvPr>
        </p:nvSpPr>
        <p:spPr>
          <a:xfrm>
            <a:off x="2523207" y="4433755"/>
            <a:ext cx="1727559" cy="1089529"/>
          </a:xfrm>
        </p:spPr>
        <p:txBody>
          <a:bodyPr vert="horz" wrap="square" lIns="91440" tIns="45720" rIns="91440" bIns="45720" rtlCol="0" anchor="t">
            <a:spAutoFit/>
          </a:bodyPr>
          <a:lstStyle>
            <a:lvl1pPr marL="228600" indent="-228600" algn="l">
              <a:buNone/>
              <a:defRPr lang="en-US" sz="2400" b="1" cap="all" baseline="0">
                <a:solidFill>
                  <a:srgbClr val="47464B"/>
                </a:solidFill>
              </a:defRPr>
            </a:lvl1pPr>
          </a:lstStyle>
          <a:p>
            <a:pPr marL="0" lvl="0" indent="0"/>
            <a:r>
              <a:rPr lang="en-US"/>
              <a:t>Insert some title here</a:t>
            </a:r>
          </a:p>
        </p:txBody>
      </p:sp>
      <p:sp>
        <p:nvSpPr>
          <p:cNvPr id="48" name="Text Placeholder 12"/>
          <p:cNvSpPr>
            <a:spLocks noGrp="1"/>
          </p:cNvSpPr>
          <p:nvPr>
            <p:ph type="body" sz="quarter" idx="24" hasCustomPrompt="1"/>
          </p:nvPr>
        </p:nvSpPr>
        <p:spPr>
          <a:xfrm>
            <a:off x="7939248" y="4433755"/>
            <a:ext cx="1727559" cy="1089529"/>
          </a:xfrm>
        </p:spPr>
        <p:txBody>
          <a:bodyPr vert="horz" wrap="square" lIns="91440" tIns="45720" rIns="91440" bIns="45720" rtlCol="0" anchor="t">
            <a:spAutoFit/>
          </a:bodyPr>
          <a:lstStyle>
            <a:lvl1pPr marL="228600" indent="-228600" algn="r">
              <a:buNone/>
              <a:defRPr lang="en-US" sz="2400" b="1" cap="all" baseline="0">
                <a:solidFill>
                  <a:srgbClr val="47464B"/>
                </a:solidFill>
              </a:defRPr>
            </a:lvl1pPr>
          </a:lstStyle>
          <a:p>
            <a:pPr marL="0" lvl="0" indent="0"/>
            <a:r>
              <a:rPr lang="en-US"/>
              <a:t>Insert some title here</a:t>
            </a:r>
          </a:p>
        </p:txBody>
      </p:sp>
      <p:sp>
        <p:nvSpPr>
          <p:cNvPr id="49" name="Text Placeholder 12"/>
          <p:cNvSpPr>
            <a:spLocks noGrp="1"/>
          </p:cNvSpPr>
          <p:nvPr>
            <p:ph type="body" sz="quarter" idx="25" hasCustomPrompt="1"/>
          </p:nvPr>
        </p:nvSpPr>
        <p:spPr>
          <a:xfrm>
            <a:off x="5232221" y="2184550"/>
            <a:ext cx="1727559" cy="1089529"/>
          </a:xfrm>
        </p:spPr>
        <p:txBody>
          <a:bodyPr vert="horz" wrap="square" lIns="91440" tIns="45720" rIns="91440" bIns="45720" rtlCol="0" anchor="b">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sp>
        <p:nvSpPr>
          <p:cNvPr id="50" name="Text Placeholder 29"/>
          <p:cNvSpPr>
            <a:spLocks noGrp="1"/>
          </p:cNvSpPr>
          <p:nvPr>
            <p:ph type="body" sz="quarter" idx="18" hasCustomPrompt="1"/>
          </p:nvPr>
        </p:nvSpPr>
        <p:spPr>
          <a:xfrm>
            <a:off x="2884040" y="1666874"/>
            <a:ext cx="1572963" cy="431800"/>
          </a:xfrm>
        </p:spPr>
        <p:txBody>
          <a:bodyPr anchor="ctr">
            <a:normAutofit/>
          </a:bodyPr>
          <a:lstStyle>
            <a:lvl1pPr marL="0" indent="0" algn="ctr">
              <a:buNone/>
              <a:defRPr sz="2200" b="1">
                <a:solidFill>
                  <a:schemeClr val="bg1"/>
                </a:solidFill>
              </a:defRPr>
            </a:lvl1pPr>
          </a:lstStyle>
          <a:p>
            <a:pPr lvl="0"/>
            <a:r>
              <a:rPr lang="en-US"/>
              <a:t>Date here</a:t>
            </a:r>
          </a:p>
        </p:txBody>
      </p:sp>
      <p:sp>
        <p:nvSpPr>
          <p:cNvPr id="51" name="Text Placeholder 29"/>
          <p:cNvSpPr>
            <a:spLocks noGrp="1"/>
          </p:cNvSpPr>
          <p:nvPr>
            <p:ph type="body" sz="quarter" idx="26" hasCustomPrompt="1"/>
          </p:nvPr>
        </p:nvSpPr>
        <p:spPr>
          <a:xfrm>
            <a:off x="5309517" y="5472835"/>
            <a:ext cx="1572963" cy="431800"/>
          </a:xfrm>
        </p:spPr>
        <p:txBody>
          <a:bodyPr anchor="ctr">
            <a:normAutofit/>
          </a:bodyPr>
          <a:lstStyle>
            <a:lvl1pPr marL="0" indent="0" algn="ctr">
              <a:buNone/>
              <a:defRPr sz="2200" b="1">
                <a:solidFill>
                  <a:schemeClr val="bg1"/>
                </a:solidFill>
              </a:defRPr>
            </a:lvl1pPr>
          </a:lstStyle>
          <a:p>
            <a:pPr lvl="0"/>
            <a:r>
              <a:rPr lang="en-US"/>
              <a:t>Date here</a:t>
            </a:r>
          </a:p>
        </p:txBody>
      </p:sp>
      <p:sp>
        <p:nvSpPr>
          <p:cNvPr id="52" name="Text Placeholder 29"/>
          <p:cNvSpPr>
            <a:spLocks noGrp="1"/>
          </p:cNvSpPr>
          <p:nvPr>
            <p:ph type="body" sz="quarter" idx="27" hasCustomPrompt="1"/>
          </p:nvPr>
        </p:nvSpPr>
        <p:spPr>
          <a:xfrm>
            <a:off x="7733013" y="1666874"/>
            <a:ext cx="1572963" cy="431800"/>
          </a:xfrm>
        </p:spPr>
        <p:txBody>
          <a:bodyPr anchor="ctr">
            <a:normAutofit/>
          </a:bodyPr>
          <a:lstStyle>
            <a:lvl1pPr marL="0" indent="0" algn="ctr">
              <a:buNone/>
              <a:defRPr sz="2200" b="1">
                <a:solidFill>
                  <a:schemeClr val="bg1"/>
                </a:solidFill>
              </a:defRPr>
            </a:lvl1pPr>
          </a:lstStyle>
          <a:p>
            <a:pPr lvl="0"/>
            <a:r>
              <a:rPr lang="en-US"/>
              <a:t>Date here</a:t>
            </a:r>
          </a:p>
        </p:txBody>
      </p:sp>
      <p:grpSp>
        <p:nvGrpSpPr>
          <p:cNvPr id="25" name="Group 24"/>
          <p:cNvGrpSpPr/>
          <p:nvPr userDrawn="1"/>
        </p:nvGrpSpPr>
        <p:grpSpPr>
          <a:xfrm>
            <a:off x="0" y="6766560"/>
            <a:ext cx="12192000" cy="91440"/>
            <a:chOff x="0" y="4480421"/>
            <a:chExt cx="12192000" cy="91440"/>
          </a:xfrm>
        </p:grpSpPr>
        <p:sp>
          <p:nvSpPr>
            <p:cNvPr id="26" name="Rectangle 2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9904841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3 block arcs gray">
    <p:spTree>
      <p:nvGrpSpPr>
        <p:cNvPr id="1" name=""/>
        <p:cNvGrpSpPr/>
        <p:nvPr/>
      </p:nvGrpSpPr>
      <p:grpSpPr>
        <a:xfrm>
          <a:off x="0" y="0"/>
          <a:ext cx="0" cy="0"/>
          <a:chOff x="0" y="0"/>
          <a:chExt cx="0" cy="0"/>
        </a:xfrm>
      </p:grpSpPr>
      <p:grpSp>
        <p:nvGrpSpPr>
          <p:cNvPr id="3" name="Group 2"/>
          <p:cNvGrpSpPr/>
          <p:nvPr userDrawn="1"/>
        </p:nvGrpSpPr>
        <p:grpSpPr>
          <a:xfrm>
            <a:off x="2060575" y="1614640"/>
            <a:ext cx="8070850" cy="4356172"/>
            <a:chOff x="2060575" y="1614640"/>
            <a:chExt cx="8070850" cy="4356172"/>
          </a:xfrm>
          <a:gradFill>
            <a:gsLst>
              <a:gs pos="58000">
                <a:srgbClr val="C2C2C2"/>
              </a:gs>
              <a:gs pos="0">
                <a:schemeClr val="bg1">
                  <a:lumMod val="95000"/>
                </a:schemeClr>
              </a:gs>
              <a:gs pos="100000">
                <a:schemeClr val="bg1">
                  <a:lumMod val="50000"/>
                </a:schemeClr>
              </a:gs>
            </a:gsLst>
            <a:lin ang="0" scaled="1"/>
          </a:gradFill>
        </p:grpSpPr>
        <p:sp>
          <p:nvSpPr>
            <p:cNvPr id="27" name="Freeform 26"/>
            <p:cNvSpPr/>
            <p:nvPr/>
          </p:nvSpPr>
          <p:spPr>
            <a:xfrm>
              <a:off x="2060575" y="1614640"/>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10800000">
              <a:off x="4484069" y="3664178"/>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6907563" y="1614640"/>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9" name="Chart Placeholder 8"/>
          <p:cNvSpPr>
            <a:spLocks noGrp="1" noChangeAspect="1"/>
          </p:cNvSpPr>
          <p:nvPr>
            <p:ph type="chart" sz="quarter" idx="13"/>
          </p:nvPr>
        </p:nvSpPr>
        <p:spPr>
          <a:xfrm>
            <a:off x="2523208" y="2268329"/>
            <a:ext cx="2294626" cy="2011680"/>
          </a:xfrm>
        </p:spPr>
        <p:txBody>
          <a:bodyPr/>
          <a:lstStyle/>
          <a:p>
            <a:endParaRPr lang="en-US"/>
          </a:p>
        </p:txBody>
      </p:sp>
      <p:sp>
        <p:nvSpPr>
          <p:cNvPr id="37" name="Chart Placeholder 8"/>
          <p:cNvSpPr>
            <a:spLocks noGrp="1" noChangeAspect="1"/>
          </p:cNvSpPr>
          <p:nvPr>
            <p:ph type="chart" sz="quarter" idx="22"/>
          </p:nvPr>
        </p:nvSpPr>
        <p:spPr>
          <a:xfrm>
            <a:off x="4950671" y="3358499"/>
            <a:ext cx="2294626" cy="2011680"/>
          </a:xfrm>
        </p:spPr>
        <p:txBody>
          <a:bodyPr/>
          <a:lstStyle/>
          <a:p>
            <a:endParaRPr lang="en-US"/>
          </a:p>
        </p:txBody>
      </p:sp>
      <p:sp>
        <p:nvSpPr>
          <p:cNvPr id="44" name="Chart Placeholder 8"/>
          <p:cNvSpPr>
            <a:spLocks noGrp="1" noChangeAspect="1"/>
          </p:cNvSpPr>
          <p:nvPr>
            <p:ph type="chart" sz="quarter" idx="23"/>
          </p:nvPr>
        </p:nvSpPr>
        <p:spPr>
          <a:xfrm>
            <a:off x="7372181" y="2268329"/>
            <a:ext cx="2294626" cy="2011680"/>
          </a:xfrm>
        </p:spPr>
        <p:txBody>
          <a:bodyPr/>
          <a:lstStyle/>
          <a:p>
            <a:endParaRPr lang="en-US"/>
          </a:p>
        </p:txBody>
      </p:sp>
      <p:sp>
        <p:nvSpPr>
          <p:cNvPr id="47" name="Text Placeholder 12"/>
          <p:cNvSpPr>
            <a:spLocks noGrp="1"/>
          </p:cNvSpPr>
          <p:nvPr>
            <p:ph type="body" sz="quarter" idx="15" hasCustomPrompt="1"/>
          </p:nvPr>
        </p:nvSpPr>
        <p:spPr>
          <a:xfrm>
            <a:off x="2523207" y="4433755"/>
            <a:ext cx="1727559" cy="1089529"/>
          </a:xfrm>
        </p:spPr>
        <p:txBody>
          <a:bodyPr vert="horz" wrap="square" lIns="91440" tIns="45720" rIns="91440" bIns="45720" rtlCol="0" anchor="t">
            <a:spAutoFit/>
          </a:bodyPr>
          <a:lstStyle>
            <a:lvl1pPr marL="228600" indent="-228600" algn="l">
              <a:buNone/>
              <a:defRPr lang="en-US" sz="2400" b="1" cap="all" baseline="0">
                <a:solidFill>
                  <a:srgbClr val="47464B"/>
                </a:solidFill>
              </a:defRPr>
            </a:lvl1pPr>
          </a:lstStyle>
          <a:p>
            <a:pPr marL="0" lvl="0" indent="0"/>
            <a:r>
              <a:rPr lang="en-US"/>
              <a:t>Insert some title here</a:t>
            </a:r>
          </a:p>
        </p:txBody>
      </p:sp>
      <p:sp>
        <p:nvSpPr>
          <p:cNvPr id="48" name="Text Placeholder 12"/>
          <p:cNvSpPr>
            <a:spLocks noGrp="1"/>
          </p:cNvSpPr>
          <p:nvPr>
            <p:ph type="body" sz="quarter" idx="24" hasCustomPrompt="1"/>
          </p:nvPr>
        </p:nvSpPr>
        <p:spPr>
          <a:xfrm>
            <a:off x="7939248" y="4433755"/>
            <a:ext cx="1727559" cy="1089529"/>
          </a:xfrm>
        </p:spPr>
        <p:txBody>
          <a:bodyPr vert="horz" wrap="square" lIns="91440" tIns="45720" rIns="91440" bIns="45720" rtlCol="0" anchor="t">
            <a:spAutoFit/>
          </a:bodyPr>
          <a:lstStyle>
            <a:lvl1pPr marL="228600" indent="-228600" algn="r">
              <a:buNone/>
              <a:defRPr lang="en-US" sz="2400" b="1" cap="all" baseline="0">
                <a:solidFill>
                  <a:srgbClr val="47464B"/>
                </a:solidFill>
              </a:defRPr>
            </a:lvl1pPr>
          </a:lstStyle>
          <a:p>
            <a:pPr marL="0" lvl="0" indent="0"/>
            <a:r>
              <a:rPr lang="en-US"/>
              <a:t>Insert some title here</a:t>
            </a:r>
          </a:p>
        </p:txBody>
      </p:sp>
      <p:sp>
        <p:nvSpPr>
          <p:cNvPr id="49" name="Text Placeholder 12"/>
          <p:cNvSpPr>
            <a:spLocks noGrp="1"/>
          </p:cNvSpPr>
          <p:nvPr>
            <p:ph type="body" sz="quarter" idx="25" hasCustomPrompt="1"/>
          </p:nvPr>
        </p:nvSpPr>
        <p:spPr>
          <a:xfrm>
            <a:off x="5232221" y="2184550"/>
            <a:ext cx="1727559" cy="1089529"/>
          </a:xfrm>
        </p:spPr>
        <p:txBody>
          <a:bodyPr vert="horz" wrap="square" lIns="91440" tIns="45720" rIns="91440" bIns="45720" rtlCol="0" anchor="b">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sp>
        <p:nvSpPr>
          <p:cNvPr id="50" name="Text Placeholder 29"/>
          <p:cNvSpPr>
            <a:spLocks noGrp="1"/>
          </p:cNvSpPr>
          <p:nvPr>
            <p:ph type="body" sz="quarter" idx="18" hasCustomPrompt="1"/>
          </p:nvPr>
        </p:nvSpPr>
        <p:spPr>
          <a:xfrm>
            <a:off x="2884040" y="1666874"/>
            <a:ext cx="1572963" cy="431800"/>
          </a:xfrm>
        </p:spPr>
        <p:txBody>
          <a:bodyPr anchor="ctr">
            <a:normAutofit/>
          </a:bodyPr>
          <a:lstStyle>
            <a:lvl1pPr marL="0" indent="0" algn="ctr">
              <a:buNone/>
              <a:defRPr sz="2200" b="1">
                <a:solidFill>
                  <a:schemeClr val="tx1"/>
                </a:solidFill>
              </a:defRPr>
            </a:lvl1pPr>
          </a:lstStyle>
          <a:p>
            <a:pPr lvl="0"/>
            <a:r>
              <a:rPr lang="en-US"/>
              <a:t>Date here</a:t>
            </a:r>
          </a:p>
        </p:txBody>
      </p:sp>
      <p:sp>
        <p:nvSpPr>
          <p:cNvPr id="51" name="Text Placeholder 29"/>
          <p:cNvSpPr>
            <a:spLocks noGrp="1"/>
          </p:cNvSpPr>
          <p:nvPr>
            <p:ph type="body" sz="quarter" idx="26" hasCustomPrompt="1"/>
          </p:nvPr>
        </p:nvSpPr>
        <p:spPr>
          <a:xfrm>
            <a:off x="5309517" y="5472835"/>
            <a:ext cx="1572963" cy="431800"/>
          </a:xfrm>
        </p:spPr>
        <p:txBody>
          <a:bodyPr anchor="ctr">
            <a:normAutofit/>
          </a:bodyPr>
          <a:lstStyle>
            <a:lvl1pPr marL="0" indent="0" algn="ctr">
              <a:buNone/>
              <a:defRPr sz="2200" b="1">
                <a:solidFill>
                  <a:schemeClr val="bg1"/>
                </a:solidFill>
              </a:defRPr>
            </a:lvl1pPr>
          </a:lstStyle>
          <a:p>
            <a:pPr lvl="0"/>
            <a:r>
              <a:rPr lang="en-US"/>
              <a:t>Date here</a:t>
            </a:r>
          </a:p>
        </p:txBody>
      </p:sp>
      <p:sp>
        <p:nvSpPr>
          <p:cNvPr id="52" name="Text Placeholder 29"/>
          <p:cNvSpPr>
            <a:spLocks noGrp="1"/>
          </p:cNvSpPr>
          <p:nvPr>
            <p:ph type="body" sz="quarter" idx="27" hasCustomPrompt="1"/>
          </p:nvPr>
        </p:nvSpPr>
        <p:spPr>
          <a:xfrm>
            <a:off x="7733013" y="1666874"/>
            <a:ext cx="1572963" cy="431800"/>
          </a:xfrm>
        </p:spPr>
        <p:txBody>
          <a:bodyPr anchor="ctr">
            <a:normAutofit/>
          </a:bodyPr>
          <a:lstStyle>
            <a:lvl1pPr marL="0" indent="0" algn="ctr">
              <a:buNone/>
              <a:defRPr sz="2200" b="1">
                <a:solidFill>
                  <a:schemeClr val="bg1"/>
                </a:solidFill>
              </a:defRPr>
            </a:lvl1pPr>
          </a:lstStyle>
          <a:p>
            <a:pPr lvl="0"/>
            <a:r>
              <a:rPr lang="en-US"/>
              <a:t>Date here</a:t>
            </a:r>
          </a:p>
        </p:txBody>
      </p:sp>
      <p:grpSp>
        <p:nvGrpSpPr>
          <p:cNvPr id="26" name="Group 25"/>
          <p:cNvGrpSpPr/>
          <p:nvPr userDrawn="1"/>
        </p:nvGrpSpPr>
        <p:grpSpPr>
          <a:xfrm>
            <a:off x="0" y="6766560"/>
            <a:ext cx="12192000" cy="91440"/>
            <a:chOff x="0" y="4480421"/>
            <a:chExt cx="12192000" cy="91440"/>
          </a:xfrm>
        </p:grpSpPr>
        <p:sp>
          <p:nvSpPr>
            <p:cNvPr id="28" name="Rectangle 27"/>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91722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25678"/>
            <a:ext cx="10515600" cy="47512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grpSp>
        <p:nvGrpSpPr>
          <p:cNvPr id="14" name="Group 13"/>
          <p:cNvGrpSpPr/>
          <p:nvPr userDrawn="1"/>
        </p:nvGrpSpPr>
        <p:grpSpPr>
          <a:xfrm>
            <a:off x="0" y="6766560"/>
            <a:ext cx="12192000" cy="91440"/>
            <a:chOff x="0" y="4480421"/>
            <a:chExt cx="12192000" cy="91440"/>
          </a:xfrm>
        </p:grpSpPr>
        <p:sp>
          <p:nvSpPr>
            <p:cNvPr id="21" name="Rectangle 20"/>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5002099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4 block arc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7" name="Freeform 26"/>
          <p:cNvSpPr/>
          <p:nvPr/>
        </p:nvSpPr>
        <p:spPr>
          <a:xfrm>
            <a:off x="838200" y="1614640"/>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10800000">
            <a:off x="3261694" y="3664178"/>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5685188" y="1614640"/>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hart Placeholder 8"/>
          <p:cNvSpPr>
            <a:spLocks noGrp="1" noChangeAspect="1"/>
          </p:cNvSpPr>
          <p:nvPr>
            <p:ph type="chart" sz="quarter" idx="13"/>
          </p:nvPr>
        </p:nvSpPr>
        <p:spPr>
          <a:xfrm>
            <a:off x="1300833" y="2268329"/>
            <a:ext cx="2294626" cy="2011680"/>
          </a:xfrm>
        </p:spPr>
        <p:txBody>
          <a:bodyPr/>
          <a:lstStyle/>
          <a:p>
            <a:endParaRPr lang="en-US"/>
          </a:p>
        </p:txBody>
      </p:sp>
      <p:sp>
        <p:nvSpPr>
          <p:cNvPr id="37" name="Chart Placeholder 8"/>
          <p:cNvSpPr>
            <a:spLocks noGrp="1" noChangeAspect="1"/>
          </p:cNvSpPr>
          <p:nvPr>
            <p:ph type="chart" sz="quarter" idx="22"/>
          </p:nvPr>
        </p:nvSpPr>
        <p:spPr>
          <a:xfrm>
            <a:off x="3728296" y="3358499"/>
            <a:ext cx="2294626" cy="2011680"/>
          </a:xfrm>
        </p:spPr>
        <p:txBody>
          <a:bodyPr/>
          <a:lstStyle/>
          <a:p>
            <a:endParaRPr lang="en-US"/>
          </a:p>
        </p:txBody>
      </p:sp>
      <p:sp>
        <p:nvSpPr>
          <p:cNvPr id="44" name="Chart Placeholder 8"/>
          <p:cNvSpPr>
            <a:spLocks noGrp="1" noChangeAspect="1"/>
          </p:cNvSpPr>
          <p:nvPr>
            <p:ph type="chart" sz="quarter" idx="23"/>
          </p:nvPr>
        </p:nvSpPr>
        <p:spPr>
          <a:xfrm>
            <a:off x="6149806" y="2268329"/>
            <a:ext cx="2294626" cy="2011680"/>
          </a:xfrm>
        </p:spPr>
        <p:txBody>
          <a:bodyPr/>
          <a:lstStyle/>
          <a:p>
            <a:endParaRPr lang="en-US"/>
          </a:p>
        </p:txBody>
      </p:sp>
      <p:sp>
        <p:nvSpPr>
          <p:cNvPr id="47" name="Text Placeholder 12"/>
          <p:cNvSpPr>
            <a:spLocks noGrp="1"/>
          </p:cNvSpPr>
          <p:nvPr>
            <p:ph type="body" sz="quarter" idx="15" hasCustomPrompt="1"/>
          </p:nvPr>
        </p:nvSpPr>
        <p:spPr>
          <a:xfrm>
            <a:off x="1300832" y="4433755"/>
            <a:ext cx="1727559" cy="1089529"/>
          </a:xfrm>
        </p:spPr>
        <p:txBody>
          <a:bodyPr vert="horz" wrap="square" lIns="91440" tIns="45720" rIns="91440" bIns="45720" rtlCol="0" anchor="t">
            <a:spAutoFit/>
          </a:bodyPr>
          <a:lstStyle>
            <a:lvl1pPr marL="228600" indent="-228600" algn="l">
              <a:buNone/>
              <a:defRPr lang="en-US" sz="2400" b="1" cap="all" baseline="0">
                <a:solidFill>
                  <a:srgbClr val="47464B"/>
                </a:solidFill>
              </a:defRPr>
            </a:lvl1pPr>
          </a:lstStyle>
          <a:p>
            <a:pPr marL="0" lvl="0" indent="0"/>
            <a:r>
              <a:rPr lang="en-US"/>
              <a:t>Insert some title here</a:t>
            </a:r>
          </a:p>
        </p:txBody>
      </p:sp>
      <p:sp>
        <p:nvSpPr>
          <p:cNvPr id="48" name="Text Placeholder 12"/>
          <p:cNvSpPr>
            <a:spLocks noGrp="1"/>
          </p:cNvSpPr>
          <p:nvPr>
            <p:ph type="body" sz="quarter" idx="24" hasCustomPrompt="1"/>
          </p:nvPr>
        </p:nvSpPr>
        <p:spPr>
          <a:xfrm>
            <a:off x="6441325" y="4433755"/>
            <a:ext cx="1727559" cy="1089529"/>
          </a:xfrm>
        </p:spPr>
        <p:txBody>
          <a:bodyPr vert="horz" wrap="square" lIns="91440" tIns="45720" rIns="91440" bIns="45720" rtlCol="0" anchor="t">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sp>
        <p:nvSpPr>
          <p:cNvPr id="49" name="Text Placeholder 12"/>
          <p:cNvSpPr>
            <a:spLocks noGrp="1"/>
          </p:cNvSpPr>
          <p:nvPr>
            <p:ph type="body" sz="quarter" idx="25" hasCustomPrompt="1"/>
          </p:nvPr>
        </p:nvSpPr>
        <p:spPr>
          <a:xfrm>
            <a:off x="4009846" y="2184550"/>
            <a:ext cx="1727559" cy="1089529"/>
          </a:xfrm>
        </p:spPr>
        <p:txBody>
          <a:bodyPr vert="horz" wrap="square" lIns="91440" tIns="45720" rIns="91440" bIns="45720" rtlCol="0" anchor="b">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sp>
        <p:nvSpPr>
          <p:cNvPr id="50" name="Text Placeholder 29"/>
          <p:cNvSpPr>
            <a:spLocks noGrp="1"/>
          </p:cNvSpPr>
          <p:nvPr>
            <p:ph type="body" sz="quarter" idx="18" hasCustomPrompt="1"/>
          </p:nvPr>
        </p:nvSpPr>
        <p:spPr>
          <a:xfrm>
            <a:off x="1661665" y="1666874"/>
            <a:ext cx="1572963" cy="431800"/>
          </a:xfrm>
        </p:spPr>
        <p:txBody>
          <a:bodyPr anchor="ctr">
            <a:normAutofit/>
          </a:bodyPr>
          <a:lstStyle>
            <a:lvl1pPr marL="0" indent="0" algn="ctr">
              <a:buNone/>
              <a:defRPr sz="2200" b="1">
                <a:solidFill>
                  <a:schemeClr val="bg1"/>
                </a:solidFill>
              </a:defRPr>
            </a:lvl1pPr>
          </a:lstStyle>
          <a:p>
            <a:pPr lvl="0"/>
            <a:r>
              <a:rPr lang="en-US"/>
              <a:t>Date here</a:t>
            </a:r>
          </a:p>
        </p:txBody>
      </p:sp>
      <p:sp>
        <p:nvSpPr>
          <p:cNvPr id="51" name="Text Placeholder 29"/>
          <p:cNvSpPr>
            <a:spLocks noGrp="1"/>
          </p:cNvSpPr>
          <p:nvPr>
            <p:ph type="body" sz="quarter" idx="26" hasCustomPrompt="1"/>
          </p:nvPr>
        </p:nvSpPr>
        <p:spPr>
          <a:xfrm>
            <a:off x="4087142" y="5472835"/>
            <a:ext cx="1572963" cy="431800"/>
          </a:xfrm>
        </p:spPr>
        <p:txBody>
          <a:bodyPr anchor="ctr">
            <a:normAutofit/>
          </a:bodyPr>
          <a:lstStyle>
            <a:lvl1pPr marL="0" indent="0" algn="ctr">
              <a:buNone/>
              <a:defRPr sz="2200" b="1">
                <a:solidFill>
                  <a:schemeClr val="bg1"/>
                </a:solidFill>
              </a:defRPr>
            </a:lvl1pPr>
          </a:lstStyle>
          <a:p>
            <a:pPr lvl="0"/>
            <a:r>
              <a:rPr lang="en-US"/>
              <a:t>Date here</a:t>
            </a:r>
          </a:p>
        </p:txBody>
      </p:sp>
      <p:sp>
        <p:nvSpPr>
          <p:cNvPr id="52" name="Text Placeholder 29"/>
          <p:cNvSpPr>
            <a:spLocks noGrp="1"/>
          </p:cNvSpPr>
          <p:nvPr>
            <p:ph type="body" sz="quarter" idx="27" hasCustomPrompt="1"/>
          </p:nvPr>
        </p:nvSpPr>
        <p:spPr>
          <a:xfrm>
            <a:off x="6510638" y="1666874"/>
            <a:ext cx="1572963" cy="431800"/>
          </a:xfrm>
        </p:spPr>
        <p:txBody>
          <a:bodyPr anchor="ctr">
            <a:normAutofit/>
          </a:bodyPr>
          <a:lstStyle>
            <a:lvl1pPr marL="0" indent="0" algn="ctr">
              <a:buNone/>
              <a:defRPr sz="2200" b="1">
                <a:solidFill>
                  <a:schemeClr val="bg1"/>
                </a:solidFill>
              </a:defRPr>
            </a:lvl1pPr>
          </a:lstStyle>
          <a:p>
            <a:pPr lvl="0"/>
            <a:r>
              <a:rPr lang="en-US"/>
              <a:t>Date here</a:t>
            </a:r>
          </a:p>
        </p:txBody>
      </p:sp>
      <p:sp>
        <p:nvSpPr>
          <p:cNvPr id="25" name="Freeform 24"/>
          <p:cNvSpPr/>
          <p:nvPr userDrawn="1"/>
        </p:nvSpPr>
        <p:spPr>
          <a:xfrm rot="10800000">
            <a:off x="8124652" y="3662231"/>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hart Placeholder 8"/>
          <p:cNvSpPr>
            <a:spLocks noGrp="1" noChangeAspect="1"/>
          </p:cNvSpPr>
          <p:nvPr>
            <p:ph type="chart" sz="quarter" idx="28"/>
          </p:nvPr>
        </p:nvSpPr>
        <p:spPr>
          <a:xfrm>
            <a:off x="8591254" y="3356552"/>
            <a:ext cx="2294626" cy="2011680"/>
          </a:xfrm>
        </p:spPr>
        <p:txBody>
          <a:bodyPr/>
          <a:lstStyle/>
          <a:p>
            <a:endParaRPr lang="en-US"/>
          </a:p>
        </p:txBody>
      </p:sp>
      <p:sp>
        <p:nvSpPr>
          <p:cNvPr id="28" name="Text Placeholder 12"/>
          <p:cNvSpPr>
            <a:spLocks noGrp="1"/>
          </p:cNvSpPr>
          <p:nvPr>
            <p:ph type="body" sz="quarter" idx="29" hasCustomPrompt="1"/>
          </p:nvPr>
        </p:nvSpPr>
        <p:spPr>
          <a:xfrm>
            <a:off x="8872804" y="2182603"/>
            <a:ext cx="1727559" cy="1089529"/>
          </a:xfrm>
        </p:spPr>
        <p:txBody>
          <a:bodyPr vert="horz" wrap="square" lIns="91440" tIns="45720" rIns="91440" bIns="45720" rtlCol="0" anchor="b">
            <a:spAutoFit/>
          </a:bodyPr>
          <a:lstStyle>
            <a:lvl1pPr marL="228600" indent="-228600" algn="r">
              <a:buNone/>
              <a:defRPr lang="en-US" sz="2400" b="1" cap="all" baseline="0">
                <a:solidFill>
                  <a:srgbClr val="47464B"/>
                </a:solidFill>
              </a:defRPr>
            </a:lvl1pPr>
          </a:lstStyle>
          <a:p>
            <a:pPr marL="0" lvl="0" indent="0"/>
            <a:r>
              <a:rPr lang="en-US"/>
              <a:t>Insert some title here</a:t>
            </a:r>
          </a:p>
        </p:txBody>
      </p:sp>
      <p:sp>
        <p:nvSpPr>
          <p:cNvPr id="29" name="Text Placeholder 29"/>
          <p:cNvSpPr>
            <a:spLocks noGrp="1"/>
          </p:cNvSpPr>
          <p:nvPr>
            <p:ph type="body" sz="quarter" idx="30" hasCustomPrompt="1"/>
          </p:nvPr>
        </p:nvSpPr>
        <p:spPr>
          <a:xfrm>
            <a:off x="8950100" y="5470888"/>
            <a:ext cx="1572963" cy="431800"/>
          </a:xfrm>
        </p:spPr>
        <p:txBody>
          <a:bodyPr anchor="ctr">
            <a:normAutofit/>
          </a:bodyPr>
          <a:lstStyle>
            <a:lvl1pPr marL="0" indent="0" algn="ctr">
              <a:buNone/>
              <a:defRPr sz="2200" b="1">
                <a:solidFill>
                  <a:schemeClr val="bg1"/>
                </a:solidFill>
              </a:defRPr>
            </a:lvl1pPr>
          </a:lstStyle>
          <a:p>
            <a:pPr lvl="0"/>
            <a:r>
              <a:rPr lang="en-US"/>
              <a:t>Date here</a:t>
            </a:r>
          </a:p>
        </p:txBody>
      </p:sp>
      <p:grpSp>
        <p:nvGrpSpPr>
          <p:cNvPr id="31" name="Group 30"/>
          <p:cNvGrpSpPr/>
          <p:nvPr userDrawn="1"/>
        </p:nvGrpSpPr>
        <p:grpSpPr>
          <a:xfrm>
            <a:off x="0" y="6766560"/>
            <a:ext cx="12192000" cy="91440"/>
            <a:chOff x="0" y="4480421"/>
            <a:chExt cx="12192000" cy="91440"/>
          </a:xfrm>
        </p:grpSpPr>
        <p:sp>
          <p:nvSpPr>
            <p:cNvPr id="33" name="Rectangle 32"/>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5926293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4 block arcs gray">
    <p:spTree>
      <p:nvGrpSpPr>
        <p:cNvPr id="1" name=""/>
        <p:cNvGrpSpPr/>
        <p:nvPr/>
      </p:nvGrpSpPr>
      <p:grpSpPr>
        <a:xfrm>
          <a:off x="0" y="0"/>
          <a:ext cx="0" cy="0"/>
          <a:chOff x="0" y="0"/>
          <a:chExt cx="0" cy="0"/>
        </a:xfrm>
      </p:grpSpPr>
      <p:grpSp>
        <p:nvGrpSpPr>
          <p:cNvPr id="3" name="Group 2"/>
          <p:cNvGrpSpPr/>
          <p:nvPr userDrawn="1"/>
        </p:nvGrpSpPr>
        <p:grpSpPr>
          <a:xfrm>
            <a:off x="838200" y="1614640"/>
            <a:ext cx="10510314" cy="4356172"/>
            <a:chOff x="838200" y="1614640"/>
            <a:chExt cx="10510314" cy="4356172"/>
          </a:xfrm>
          <a:gradFill flip="none" rotWithShape="1">
            <a:gsLst>
              <a:gs pos="58000">
                <a:srgbClr val="C2C2C2"/>
              </a:gs>
              <a:gs pos="0">
                <a:schemeClr val="bg1">
                  <a:lumMod val="95000"/>
                </a:schemeClr>
              </a:gs>
              <a:gs pos="100000">
                <a:schemeClr val="bg1">
                  <a:lumMod val="50000"/>
                </a:schemeClr>
              </a:gs>
            </a:gsLst>
            <a:lin ang="0" scaled="1"/>
            <a:tileRect/>
          </a:gradFill>
        </p:grpSpPr>
        <p:sp>
          <p:nvSpPr>
            <p:cNvPr id="27" name="Freeform 26"/>
            <p:cNvSpPr/>
            <p:nvPr/>
          </p:nvSpPr>
          <p:spPr>
            <a:xfrm>
              <a:off x="838200" y="1614640"/>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10800000">
              <a:off x="3261694" y="3664178"/>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5685188" y="1614640"/>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userDrawn="1"/>
          </p:nvSpPr>
          <p:spPr>
            <a:xfrm rot="10800000">
              <a:off x="8124652" y="3662231"/>
              <a:ext cx="3223862" cy="2306634"/>
            </a:xfrm>
            <a:custGeom>
              <a:avLst/>
              <a:gdLst>
                <a:gd name="connsiteX0" fmla="*/ 1828800 w 3657600"/>
                <a:gd name="connsiteY0" fmla="*/ 0 h 2616968"/>
                <a:gd name="connsiteX1" fmla="*/ 3657600 w 3657600"/>
                <a:gd name="connsiteY1" fmla="*/ 1828800 h 2616968"/>
                <a:gd name="connsiteX2" fmla="*/ 3513884 w 3657600"/>
                <a:gd name="connsiteY2" fmla="*/ 2540652 h 2616968"/>
                <a:gd name="connsiteX3" fmla="*/ 3477120 w 3657600"/>
                <a:gd name="connsiteY3" fmla="*/ 2616968 h 2616968"/>
                <a:gd name="connsiteX4" fmla="*/ 2988913 w 3657600"/>
                <a:gd name="connsiteY4" fmla="*/ 2269937 h 2616968"/>
                <a:gd name="connsiteX5" fmla="*/ 3047995 w 3657600"/>
                <a:gd name="connsiteY5" fmla="*/ 2079607 h 2616968"/>
                <a:gd name="connsiteX6" fmla="*/ 3073278 w 3657600"/>
                <a:gd name="connsiteY6" fmla="*/ 1828801 h 2616968"/>
                <a:gd name="connsiteX7" fmla="*/ 1828801 w 3657600"/>
                <a:gd name="connsiteY7" fmla="*/ 584324 h 2616968"/>
                <a:gd name="connsiteX8" fmla="*/ 584324 w 3657600"/>
                <a:gd name="connsiteY8" fmla="*/ 1828801 h 2616968"/>
                <a:gd name="connsiteX9" fmla="*/ 609608 w 3657600"/>
                <a:gd name="connsiteY9" fmla="*/ 2079607 h 2616968"/>
                <a:gd name="connsiteX10" fmla="*/ 668689 w 3657600"/>
                <a:gd name="connsiteY10" fmla="*/ 2269936 h 2616968"/>
                <a:gd name="connsiteX11" fmla="*/ 180480 w 3657600"/>
                <a:gd name="connsiteY11" fmla="*/ 2616968 h 2616968"/>
                <a:gd name="connsiteX12" fmla="*/ 143716 w 3657600"/>
                <a:gd name="connsiteY12" fmla="*/ 2540652 h 2616968"/>
                <a:gd name="connsiteX13" fmla="*/ 0 w 3657600"/>
                <a:gd name="connsiteY13" fmla="*/ 1828800 h 2616968"/>
                <a:gd name="connsiteX14" fmla="*/ 1828800 w 3657600"/>
                <a:gd name="connsiteY14" fmla="*/ 0 h 26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2616968">
                  <a:moveTo>
                    <a:pt x="1828800" y="0"/>
                  </a:moveTo>
                  <a:cubicBezTo>
                    <a:pt x="2838818" y="0"/>
                    <a:pt x="3657600" y="818782"/>
                    <a:pt x="3657600" y="1828800"/>
                  </a:cubicBezTo>
                  <a:cubicBezTo>
                    <a:pt x="3657600" y="2081305"/>
                    <a:pt x="3606426" y="2321857"/>
                    <a:pt x="3513884" y="2540652"/>
                  </a:cubicBezTo>
                  <a:lnTo>
                    <a:pt x="3477120" y="2616968"/>
                  </a:lnTo>
                  <a:lnTo>
                    <a:pt x="2988913" y="2269937"/>
                  </a:lnTo>
                  <a:lnTo>
                    <a:pt x="3047995" y="2079607"/>
                  </a:lnTo>
                  <a:cubicBezTo>
                    <a:pt x="3064573" y="1998594"/>
                    <a:pt x="3073278" y="1914714"/>
                    <a:pt x="3073278" y="1828801"/>
                  </a:cubicBezTo>
                  <a:cubicBezTo>
                    <a:pt x="3073278" y="1141495"/>
                    <a:pt x="2516107" y="584324"/>
                    <a:pt x="1828801" y="584324"/>
                  </a:cubicBezTo>
                  <a:cubicBezTo>
                    <a:pt x="1141495" y="584324"/>
                    <a:pt x="584324" y="1141495"/>
                    <a:pt x="584324" y="1828801"/>
                  </a:cubicBezTo>
                  <a:cubicBezTo>
                    <a:pt x="584324" y="1914714"/>
                    <a:pt x="593030" y="1998594"/>
                    <a:pt x="609608" y="2079607"/>
                  </a:cubicBezTo>
                  <a:lnTo>
                    <a:pt x="668689" y="2269936"/>
                  </a:lnTo>
                  <a:lnTo>
                    <a:pt x="180480" y="2616968"/>
                  </a:lnTo>
                  <a:lnTo>
                    <a:pt x="143716" y="2540652"/>
                  </a:lnTo>
                  <a:cubicBezTo>
                    <a:pt x="51174" y="2321857"/>
                    <a:pt x="0" y="2081305"/>
                    <a:pt x="0" y="1828800"/>
                  </a:cubicBezTo>
                  <a:cubicBezTo>
                    <a:pt x="0" y="818782"/>
                    <a:pt x="818782" y="0"/>
                    <a:pt x="18288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9" name="Chart Placeholder 8"/>
          <p:cNvSpPr>
            <a:spLocks noGrp="1" noChangeAspect="1"/>
          </p:cNvSpPr>
          <p:nvPr>
            <p:ph type="chart" sz="quarter" idx="13"/>
          </p:nvPr>
        </p:nvSpPr>
        <p:spPr>
          <a:xfrm>
            <a:off x="1300833" y="2268329"/>
            <a:ext cx="2294626" cy="2011680"/>
          </a:xfrm>
        </p:spPr>
        <p:txBody>
          <a:bodyPr/>
          <a:lstStyle/>
          <a:p>
            <a:endParaRPr lang="en-US"/>
          </a:p>
        </p:txBody>
      </p:sp>
      <p:sp>
        <p:nvSpPr>
          <p:cNvPr id="37" name="Chart Placeholder 8"/>
          <p:cNvSpPr>
            <a:spLocks noGrp="1" noChangeAspect="1"/>
          </p:cNvSpPr>
          <p:nvPr>
            <p:ph type="chart" sz="quarter" idx="22"/>
          </p:nvPr>
        </p:nvSpPr>
        <p:spPr>
          <a:xfrm>
            <a:off x="3728296" y="3358499"/>
            <a:ext cx="2294626" cy="2011680"/>
          </a:xfrm>
        </p:spPr>
        <p:txBody>
          <a:bodyPr/>
          <a:lstStyle/>
          <a:p>
            <a:endParaRPr lang="en-US"/>
          </a:p>
        </p:txBody>
      </p:sp>
      <p:sp>
        <p:nvSpPr>
          <p:cNvPr id="44" name="Chart Placeholder 8"/>
          <p:cNvSpPr>
            <a:spLocks noGrp="1" noChangeAspect="1"/>
          </p:cNvSpPr>
          <p:nvPr>
            <p:ph type="chart" sz="quarter" idx="23"/>
          </p:nvPr>
        </p:nvSpPr>
        <p:spPr>
          <a:xfrm>
            <a:off x="6149806" y="2268329"/>
            <a:ext cx="2294626" cy="2011680"/>
          </a:xfrm>
        </p:spPr>
        <p:txBody>
          <a:bodyPr/>
          <a:lstStyle/>
          <a:p>
            <a:endParaRPr lang="en-US"/>
          </a:p>
        </p:txBody>
      </p:sp>
      <p:sp>
        <p:nvSpPr>
          <p:cNvPr id="47" name="Text Placeholder 12"/>
          <p:cNvSpPr>
            <a:spLocks noGrp="1"/>
          </p:cNvSpPr>
          <p:nvPr>
            <p:ph type="body" sz="quarter" idx="15" hasCustomPrompt="1"/>
          </p:nvPr>
        </p:nvSpPr>
        <p:spPr>
          <a:xfrm>
            <a:off x="1300832" y="4433755"/>
            <a:ext cx="1727559" cy="1089529"/>
          </a:xfrm>
        </p:spPr>
        <p:txBody>
          <a:bodyPr vert="horz" wrap="square" lIns="91440" tIns="45720" rIns="91440" bIns="45720" rtlCol="0" anchor="t">
            <a:spAutoFit/>
          </a:bodyPr>
          <a:lstStyle>
            <a:lvl1pPr marL="228600" indent="-228600" algn="l">
              <a:buNone/>
              <a:defRPr lang="en-US" sz="2400" b="1" cap="all" baseline="0">
                <a:solidFill>
                  <a:srgbClr val="47464B"/>
                </a:solidFill>
              </a:defRPr>
            </a:lvl1pPr>
          </a:lstStyle>
          <a:p>
            <a:pPr marL="0" lvl="0" indent="0"/>
            <a:r>
              <a:rPr lang="en-US"/>
              <a:t>Insert some title here</a:t>
            </a:r>
          </a:p>
        </p:txBody>
      </p:sp>
      <p:sp>
        <p:nvSpPr>
          <p:cNvPr id="48" name="Text Placeholder 12"/>
          <p:cNvSpPr>
            <a:spLocks noGrp="1"/>
          </p:cNvSpPr>
          <p:nvPr>
            <p:ph type="body" sz="quarter" idx="24" hasCustomPrompt="1"/>
          </p:nvPr>
        </p:nvSpPr>
        <p:spPr>
          <a:xfrm>
            <a:off x="6441325" y="4433755"/>
            <a:ext cx="1727559" cy="1089529"/>
          </a:xfrm>
        </p:spPr>
        <p:txBody>
          <a:bodyPr vert="horz" wrap="square" lIns="91440" tIns="45720" rIns="91440" bIns="45720" rtlCol="0" anchor="t">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sp>
        <p:nvSpPr>
          <p:cNvPr id="49" name="Text Placeholder 12"/>
          <p:cNvSpPr>
            <a:spLocks noGrp="1"/>
          </p:cNvSpPr>
          <p:nvPr>
            <p:ph type="body" sz="quarter" idx="25" hasCustomPrompt="1"/>
          </p:nvPr>
        </p:nvSpPr>
        <p:spPr>
          <a:xfrm>
            <a:off x="4009846" y="2184550"/>
            <a:ext cx="1727559" cy="1089529"/>
          </a:xfrm>
        </p:spPr>
        <p:txBody>
          <a:bodyPr vert="horz" wrap="square" lIns="91440" tIns="45720" rIns="91440" bIns="45720" rtlCol="0" anchor="b">
            <a:spAutoFit/>
          </a:bodyPr>
          <a:lstStyle>
            <a:lvl1pPr marL="228600" indent="-228600" algn="ctr">
              <a:buNone/>
              <a:defRPr lang="en-US" sz="2400" b="1" cap="all" baseline="0">
                <a:solidFill>
                  <a:srgbClr val="47464B"/>
                </a:solidFill>
              </a:defRPr>
            </a:lvl1pPr>
          </a:lstStyle>
          <a:p>
            <a:pPr marL="0" lvl="0" indent="0"/>
            <a:r>
              <a:rPr lang="en-US"/>
              <a:t>Insert some title here</a:t>
            </a:r>
          </a:p>
        </p:txBody>
      </p:sp>
      <p:sp>
        <p:nvSpPr>
          <p:cNvPr id="50" name="Text Placeholder 29"/>
          <p:cNvSpPr>
            <a:spLocks noGrp="1"/>
          </p:cNvSpPr>
          <p:nvPr>
            <p:ph type="body" sz="quarter" idx="18" hasCustomPrompt="1"/>
          </p:nvPr>
        </p:nvSpPr>
        <p:spPr>
          <a:xfrm>
            <a:off x="1661665" y="1666874"/>
            <a:ext cx="1572963" cy="431800"/>
          </a:xfrm>
        </p:spPr>
        <p:txBody>
          <a:bodyPr anchor="ctr">
            <a:normAutofit/>
          </a:bodyPr>
          <a:lstStyle>
            <a:lvl1pPr marL="0" indent="0" algn="ctr">
              <a:buNone/>
              <a:defRPr sz="2200" b="1">
                <a:solidFill>
                  <a:schemeClr val="tx1"/>
                </a:solidFill>
              </a:defRPr>
            </a:lvl1pPr>
          </a:lstStyle>
          <a:p>
            <a:pPr lvl="0"/>
            <a:r>
              <a:rPr lang="en-US"/>
              <a:t>Date here</a:t>
            </a:r>
          </a:p>
        </p:txBody>
      </p:sp>
      <p:sp>
        <p:nvSpPr>
          <p:cNvPr id="51" name="Text Placeholder 29"/>
          <p:cNvSpPr>
            <a:spLocks noGrp="1"/>
          </p:cNvSpPr>
          <p:nvPr>
            <p:ph type="body" sz="quarter" idx="26" hasCustomPrompt="1"/>
          </p:nvPr>
        </p:nvSpPr>
        <p:spPr>
          <a:xfrm>
            <a:off x="4087142" y="5472835"/>
            <a:ext cx="1572963" cy="431800"/>
          </a:xfrm>
        </p:spPr>
        <p:txBody>
          <a:bodyPr anchor="ctr">
            <a:normAutofit/>
          </a:bodyPr>
          <a:lstStyle>
            <a:lvl1pPr marL="0" indent="0" algn="ctr">
              <a:buNone/>
              <a:defRPr sz="2200" b="1">
                <a:solidFill>
                  <a:schemeClr val="tx1"/>
                </a:solidFill>
              </a:defRPr>
            </a:lvl1pPr>
          </a:lstStyle>
          <a:p>
            <a:pPr lvl="0"/>
            <a:r>
              <a:rPr lang="en-US"/>
              <a:t>Date here</a:t>
            </a:r>
          </a:p>
        </p:txBody>
      </p:sp>
      <p:sp>
        <p:nvSpPr>
          <p:cNvPr id="52" name="Text Placeholder 29"/>
          <p:cNvSpPr>
            <a:spLocks noGrp="1"/>
          </p:cNvSpPr>
          <p:nvPr>
            <p:ph type="body" sz="quarter" idx="27" hasCustomPrompt="1"/>
          </p:nvPr>
        </p:nvSpPr>
        <p:spPr>
          <a:xfrm>
            <a:off x="6510638" y="1666874"/>
            <a:ext cx="1572963" cy="431800"/>
          </a:xfrm>
        </p:spPr>
        <p:txBody>
          <a:bodyPr anchor="ctr">
            <a:normAutofit/>
          </a:bodyPr>
          <a:lstStyle>
            <a:lvl1pPr marL="0" indent="0" algn="ctr">
              <a:buNone/>
              <a:defRPr sz="2200" b="1">
                <a:solidFill>
                  <a:schemeClr val="tx1"/>
                </a:solidFill>
              </a:defRPr>
            </a:lvl1pPr>
          </a:lstStyle>
          <a:p>
            <a:pPr lvl="0"/>
            <a:r>
              <a:rPr lang="en-US"/>
              <a:t>Date here</a:t>
            </a:r>
          </a:p>
        </p:txBody>
      </p:sp>
      <p:sp>
        <p:nvSpPr>
          <p:cNvPr id="26" name="Chart Placeholder 8"/>
          <p:cNvSpPr>
            <a:spLocks noGrp="1" noChangeAspect="1"/>
          </p:cNvSpPr>
          <p:nvPr>
            <p:ph type="chart" sz="quarter" idx="28"/>
          </p:nvPr>
        </p:nvSpPr>
        <p:spPr>
          <a:xfrm>
            <a:off x="8591254" y="3356552"/>
            <a:ext cx="2294626" cy="2011680"/>
          </a:xfrm>
        </p:spPr>
        <p:txBody>
          <a:bodyPr/>
          <a:lstStyle/>
          <a:p>
            <a:endParaRPr lang="en-US"/>
          </a:p>
        </p:txBody>
      </p:sp>
      <p:sp>
        <p:nvSpPr>
          <p:cNvPr id="28" name="Text Placeholder 12"/>
          <p:cNvSpPr>
            <a:spLocks noGrp="1"/>
          </p:cNvSpPr>
          <p:nvPr>
            <p:ph type="body" sz="quarter" idx="29" hasCustomPrompt="1"/>
          </p:nvPr>
        </p:nvSpPr>
        <p:spPr>
          <a:xfrm>
            <a:off x="8872804" y="2182603"/>
            <a:ext cx="1727559" cy="1089529"/>
          </a:xfrm>
        </p:spPr>
        <p:txBody>
          <a:bodyPr vert="horz" wrap="square" lIns="91440" tIns="45720" rIns="91440" bIns="45720" rtlCol="0" anchor="b">
            <a:spAutoFit/>
          </a:bodyPr>
          <a:lstStyle>
            <a:lvl1pPr marL="228600" indent="-228600" algn="r">
              <a:buNone/>
              <a:defRPr lang="en-US" sz="2400" b="1" cap="all" baseline="0">
                <a:solidFill>
                  <a:srgbClr val="47464B"/>
                </a:solidFill>
              </a:defRPr>
            </a:lvl1pPr>
          </a:lstStyle>
          <a:p>
            <a:pPr marL="0" lvl="0" indent="0"/>
            <a:r>
              <a:rPr lang="en-US"/>
              <a:t>Insert some title here</a:t>
            </a:r>
          </a:p>
        </p:txBody>
      </p:sp>
      <p:sp>
        <p:nvSpPr>
          <p:cNvPr id="29" name="Text Placeholder 29"/>
          <p:cNvSpPr>
            <a:spLocks noGrp="1"/>
          </p:cNvSpPr>
          <p:nvPr>
            <p:ph type="body" sz="quarter" idx="30" hasCustomPrompt="1"/>
          </p:nvPr>
        </p:nvSpPr>
        <p:spPr>
          <a:xfrm>
            <a:off x="8950100" y="5470888"/>
            <a:ext cx="1572963" cy="431800"/>
          </a:xfrm>
        </p:spPr>
        <p:txBody>
          <a:bodyPr anchor="ctr">
            <a:normAutofit/>
          </a:bodyPr>
          <a:lstStyle>
            <a:lvl1pPr marL="0" indent="0" algn="ctr">
              <a:buNone/>
              <a:defRPr sz="2200" b="1">
                <a:solidFill>
                  <a:schemeClr val="bg1"/>
                </a:solidFill>
              </a:defRPr>
            </a:lvl1pPr>
          </a:lstStyle>
          <a:p>
            <a:pPr lvl="0"/>
            <a:r>
              <a:rPr lang="en-US"/>
              <a:t>Date here</a:t>
            </a:r>
          </a:p>
        </p:txBody>
      </p:sp>
      <p:grpSp>
        <p:nvGrpSpPr>
          <p:cNvPr id="31" name="Group 30"/>
          <p:cNvGrpSpPr/>
          <p:nvPr userDrawn="1"/>
        </p:nvGrpSpPr>
        <p:grpSpPr>
          <a:xfrm>
            <a:off x="0" y="6766560"/>
            <a:ext cx="12192000" cy="91440"/>
            <a:chOff x="0" y="4480421"/>
            <a:chExt cx="12192000" cy="91440"/>
          </a:xfrm>
        </p:grpSpPr>
        <p:sp>
          <p:nvSpPr>
            <p:cNvPr id="33" name="Rectangle 32"/>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857476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Section Header bottom lef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your date here</a:t>
            </a:r>
          </a:p>
        </p:txBody>
      </p:sp>
      <p:sp>
        <p:nvSpPr>
          <p:cNvPr id="5" name="Footer Placeholder 4"/>
          <p:cNvSpPr>
            <a:spLocks noGrp="1"/>
          </p:cNvSpPr>
          <p:nvPr>
            <p:ph type="ftr" sz="quarter" idx="11"/>
          </p:nvPr>
        </p:nvSpPr>
        <p:spPr/>
        <p:txBody>
          <a:bodyPr/>
          <a:lstStyle/>
          <a:p>
            <a:r>
              <a:rPr lang="en-US"/>
              <a:t>större - a multipurpose PowerPoint template</a:t>
            </a:r>
          </a:p>
        </p:txBody>
      </p:sp>
      <p:sp>
        <p:nvSpPr>
          <p:cNvPr id="6" name="Slide Number Placeholder 5"/>
          <p:cNvSpPr>
            <a:spLocks noGrp="1"/>
          </p:cNvSpPr>
          <p:nvPr>
            <p:ph type="sldNum" sz="quarter" idx="12"/>
          </p:nvPr>
        </p:nvSpPr>
        <p:spPr/>
        <p:txBody>
          <a:bodyPr/>
          <a:lstStyle/>
          <a:p>
            <a:fld id="{6E18DBF4-37B7-4C4F-9728-A1C100B177EE}" type="slidenum">
              <a:rPr lang="en-US" smtClean="0"/>
              <a:t>‹#›</a:t>
            </a:fld>
            <a:endParaRPr lang="en-US"/>
          </a:p>
        </p:txBody>
      </p:sp>
      <p:sp>
        <p:nvSpPr>
          <p:cNvPr id="7" name="Picture Placeholder 10"/>
          <p:cNvSpPr>
            <a:spLocks noGrp="1"/>
          </p:cNvSpPr>
          <p:nvPr>
            <p:ph type="pic" sz="quarter" idx="17"/>
          </p:nvPr>
        </p:nvSpPr>
        <p:spPr>
          <a:xfrm>
            <a:off x="0" y="0"/>
            <a:ext cx="12192000" cy="6858000"/>
          </a:xfrm>
        </p:spPr>
        <p:txBody>
          <a:bodyPr/>
          <a:lstStyle/>
          <a:p>
            <a:endParaRPr lang="en-US"/>
          </a:p>
        </p:txBody>
      </p:sp>
      <p:sp>
        <p:nvSpPr>
          <p:cNvPr id="9" name="Text Placeholder 2"/>
          <p:cNvSpPr>
            <a:spLocks noGrp="1"/>
          </p:cNvSpPr>
          <p:nvPr>
            <p:ph type="body" idx="18"/>
          </p:nvPr>
        </p:nvSpPr>
        <p:spPr>
          <a:xfrm>
            <a:off x="342900" y="5413375"/>
            <a:ext cx="4572000" cy="942975"/>
          </a:xfrm>
          <a:solidFill>
            <a:schemeClr val="bg1">
              <a:alpha val="50000"/>
            </a:schemeClr>
          </a:solidFill>
        </p:spPr>
        <p:txBody>
          <a:bodyPr lIns="274320" tIns="91440" rIns="274320" bIns="182880"/>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 name="Title 1"/>
          <p:cNvSpPr>
            <a:spLocks noGrp="1"/>
          </p:cNvSpPr>
          <p:nvPr>
            <p:ph type="title"/>
          </p:nvPr>
        </p:nvSpPr>
        <p:spPr>
          <a:xfrm>
            <a:off x="342900" y="2560638"/>
            <a:ext cx="4572000" cy="2852737"/>
          </a:xfrm>
          <a:solidFill>
            <a:schemeClr val="bg1">
              <a:alpha val="30000"/>
            </a:schemeClr>
          </a:solidFill>
        </p:spPr>
        <p:txBody>
          <a:bodyPr lIns="274320" tIns="91440" rIns="274320" bIns="182880" anchor="ctr"/>
          <a:lstStyle>
            <a:lvl1pPr algn="ctr">
              <a:defRPr sz="6000" b="1">
                <a:solidFill>
                  <a:schemeClr val="tx1"/>
                </a:solidFill>
                <a:latin typeface="+mn-lt"/>
              </a:defRPr>
            </a:lvl1pPr>
          </a:lstStyle>
          <a:p>
            <a:r>
              <a:rPr lang="en-US"/>
              <a:t>Click to edit Master title style</a:t>
            </a:r>
          </a:p>
        </p:txBody>
      </p:sp>
    </p:spTree>
    <p:extLst>
      <p:ext uri="{BB962C8B-B14F-4D97-AF65-F5344CB8AC3E}">
        <p14:creationId xmlns:p14="http://schemas.microsoft.com/office/powerpoint/2010/main" val="398814472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matrix 1">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6" name="Text Placeholder 5"/>
          <p:cNvSpPr>
            <a:spLocks noGrp="1"/>
          </p:cNvSpPr>
          <p:nvPr userDrawn="1">
            <p:ph type="body" sz="quarter" idx="25"/>
          </p:nvPr>
        </p:nvSpPr>
        <p:spPr>
          <a:xfrm>
            <a:off x="482599" y="1992954"/>
            <a:ext cx="5613400" cy="1815764"/>
          </a:xfrm>
          <a:solidFill>
            <a:schemeClr val="bg1">
              <a:lumMod val="95000"/>
            </a:schemeClr>
          </a:solidFill>
          <a:ln>
            <a:solidFill>
              <a:schemeClr val="bg1">
                <a:lumMod val="85000"/>
              </a:schemeClr>
            </a:solidFill>
          </a:ln>
        </p:spPr>
        <p:txBody>
          <a:bodyPr tIns="18288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Text Placeholder 5"/>
          <p:cNvSpPr>
            <a:spLocks noGrp="1"/>
          </p:cNvSpPr>
          <p:nvPr>
            <p:ph type="body" sz="quarter" idx="26"/>
          </p:nvPr>
        </p:nvSpPr>
        <p:spPr>
          <a:xfrm>
            <a:off x="482599" y="4277940"/>
            <a:ext cx="5613400" cy="1802097"/>
          </a:xfrm>
          <a:ln>
            <a:solidFill>
              <a:schemeClr val="bg1">
                <a:lumMod val="85000"/>
              </a:schemeClr>
            </a:solidFill>
          </a:ln>
        </p:spPr>
        <p:txBody>
          <a:bodyPr tIns="18288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5" name="Text Placeholder 5"/>
          <p:cNvSpPr>
            <a:spLocks noGrp="1"/>
          </p:cNvSpPr>
          <p:nvPr userDrawn="1">
            <p:ph type="body" sz="quarter" idx="27"/>
          </p:nvPr>
        </p:nvSpPr>
        <p:spPr>
          <a:xfrm>
            <a:off x="6096001" y="1992954"/>
            <a:ext cx="5613400" cy="1815764"/>
          </a:xfrm>
          <a:ln>
            <a:solidFill>
              <a:schemeClr val="bg1">
                <a:lumMod val="85000"/>
              </a:schemeClr>
            </a:solidFill>
          </a:ln>
        </p:spPr>
        <p:txBody>
          <a:bodyPr tIns="18288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6" name="Text Placeholder 5"/>
          <p:cNvSpPr>
            <a:spLocks noGrp="1"/>
          </p:cNvSpPr>
          <p:nvPr userDrawn="1">
            <p:ph type="body" sz="quarter" idx="28"/>
          </p:nvPr>
        </p:nvSpPr>
        <p:spPr>
          <a:xfrm>
            <a:off x="6096001" y="4277940"/>
            <a:ext cx="5613400" cy="1802097"/>
          </a:xfrm>
          <a:solidFill>
            <a:schemeClr val="bg1">
              <a:lumMod val="95000"/>
            </a:schemeClr>
          </a:solidFill>
          <a:ln>
            <a:solidFill>
              <a:schemeClr val="bg1">
                <a:lumMod val="85000"/>
              </a:schemeClr>
            </a:solidFill>
          </a:ln>
        </p:spPr>
        <p:txBody>
          <a:bodyPr tIns="18288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1" name="Text Placeholder 12"/>
          <p:cNvSpPr>
            <a:spLocks noGrp="1"/>
          </p:cNvSpPr>
          <p:nvPr userDrawn="1">
            <p:ph type="body" sz="quarter" idx="23" hasCustomPrompt="1"/>
          </p:nvPr>
        </p:nvSpPr>
        <p:spPr>
          <a:xfrm>
            <a:off x="482599" y="3875314"/>
            <a:ext cx="5613401" cy="420914"/>
          </a:xfrm>
          <a:solidFill>
            <a:schemeClr val="accent4"/>
          </a:solidFill>
          <a:ln>
            <a:solidFill>
              <a:schemeClr val="accent4"/>
            </a:solidFill>
          </a:ln>
        </p:spPr>
        <p:txBody>
          <a:bodyPr vert="horz" wrap="square" lIns="0" tIns="0" rIns="0" bIns="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sp>
        <p:nvSpPr>
          <p:cNvPr id="32" name="Text Placeholder 12"/>
          <p:cNvSpPr>
            <a:spLocks noGrp="1"/>
          </p:cNvSpPr>
          <p:nvPr userDrawn="1">
            <p:ph type="body" sz="quarter" idx="24" hasCustomPrompt="1"/>
          </p:nvPr>
        </p:nvSpPr>
        <p:spPr>
          <a:xfrm>
            <a:off x="6096000" y="3875314"/>
            <a:ext cx="5613401" cy="420914"/>
          </a:xfrm>
          <a:solidFill>
            <a:schemeClr val="accent5"/>
          </a:solidFill>
          <a:ln>
            <a:solidFill>
              <a:schemeClr val="accent5"/>
            </a:solidFill>
          </a:ln>
        </p:spPr>
        <p:txBody>
          <a:bodyPr vert="horz" wrap="square" lIns="0" tIns="0" rIns="0" bIns="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29" name="Text Placeholder 12"/>
          <p:cNvSpPr>
            <a:spLocks noGrp="1"/>
          </p:cNvSpPr>
          <p:nvPr userDrawn="1">
            <p:ph type="body" sz="quarter" idx="21" hasCustomPrompt="1"/>
          </p:nvPr>
        </p:nvSpPr>
        <p:spPr>
          <a:xfrm>
            <a:off x="482599" y="1581184"/>
            <a:ext cx="5613401" cy="420914"/>
          </a:xfrm>
          <a:solidFill>
            <a:schemeClr val="accent1"/>
          </a:solidFill>
          <a:ln>
            <a:solidFill>
              <a:schemeClr val="accent1"/>
            </a:solidFill>
          </a:ln>
        </p:spPr>
        <p:txBody>
          <a:bodyPr vert="horz" wrap="square" lIns="0" tIns="0" rIns="0" bIns="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30" name="Text Placeholder 12"/>
          <p:cNvSpPr>
            <a:spLocks noGrp="1"/>
          </p:cNvSpPr>
          <p:nvPr userDrawn="1">
            <p:ph type="body" sz="quarter" idx="22" hasCustomPrompt="1"/>
          </p:nvPr>
        </p:nvSpPr>
        <p:spPr>
          <a:xfrm>
            <a:off x="6096000" y="1581184"/>
            <a:ext cx="5613401" cy="420914"/>
          </a:xfrm>
          <a:solidFill>
            <a:schemeClr val="accent3"/>
          </a:solidFill>
          <a:ln>
            <a:solidFill>
              <a:schemeClr val="accent3"/>
            </a:solidFill>
          </a:ln>
        </p:spPr>
        <p:txBody>
          <a:bodyPr vert="horz" wrap="square" lIns="0" tIns="0" rIns="0" bIns="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grpSp>
        <p:nvGrpSpPr>
          <p:cNvPr id="24" name="Group 23"/>
          <p:cNvGrpSpPr/>
          <p:nvPr userDrawn="1"/>
        </p:nvGrpSpPr>
        <p:grpSpPr>
          <a:xfrm>
            <a:off x="0" y="6766560"/>
            <a:ext cx="12192000" cy="91440"/>
            <a:chOff x="0" y="4480421"/>
            <a:chExt cx="12192000" cy="91440"/>
          </a:xfrm>
        </p:grpSpPr>
        <p:sp>
          <p:nvSpPr>
            <p:cNvPr id="25" name="Rectangle 2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337191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matrix 2">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5" name="Rectangle 24"/>
          <p:cNvSpPr/>
          <p:nvPr/>
        </p:nvSpPr>
        <p:spPr>
          <a:xfrm>
            <a:off x="482599" y="1452153"/>
            <a:ext cx="5613401" cy="2322576"/>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82599" y="3902745"/>
            <a:ext cx="5613401" cy="2322285"/>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6096000" y="1452153"/>
            <a:ext cx="5613401" cy="2322576"/>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6096000" y="3902745"/>
            <a:ext cx="5613401" cy="2322285"/>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Placeholder 12"/>
          <p:cNvSpPr>
            <a:spLocks noGrp="1"/>
          </p:cNvSpPr>
          <p:nvPr userDrawn="1">
            <p:ph type="body" sz="quarter" idx="21" hasCustomPrompt="1"/>
          </p:nvPr>
        </p:nvSpPr>
        <p:spPr>
          <a:xfrm rot="16200000">
            <a:off x="-287709" y="2222461"/>
            <a:ext cx="2322576" cy="781960"/>
          </a:xfrm>
          <a:solidFill>
            <a:schemeClr val="accent1"/>
          </a:solidFill>
          <a:ln>
            <a:solidFill>
              <a:schemeClr val="accent1"/>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34" name="Text Placeholder 12"/>
          <p:cNvSpPr>
            <a:spLocks noGrp="1"/>
          </p:cNvSpPr>
          <p:nvPr userDrawn="1">
            <p:ph type="body" sz="quarter" idx="22" hasCustomPrompt="1"/>
          </p:nvPr>
        </p:nvSpPr>
        <p:spPr>
          <a:xfrm rot="16200000">
            <a:off x="-287563" y="4672908"/>
            <a:ext cx="2322285" cy="781960"/>
          </a:xfrm>
          <a:solidFill>
            <a:schemeClr val="accent3"/>
          </a:solidFill>
          <a:ln>
            <a:solidFill>
              <a:schemeClr val="accent3"/>
            </a:solidFill>
          </a:ln>
        </p:spPr>
        <p:txBody>
          <a:bodyPr vert="horz" wrap="square" lIns="91440" tIns="45720" rIns="91440" bIns="4572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sp>
        <p:nvSpPr>
          <p:cNvPr id="35" name="Text Placeholder 12"/>
          <p:cNvSpPr>
            <a:spLocks noGrp="1"/>
          </p:cNvSpPr>
          <p:nvPr>
            <p:ph type="body" sz="quarter" idx="23" hasCustomPrompt="1"/>
          </p:nvPr>
        </p:nvSpPr>
        <p:spPr>
          <a:xfrm rot="16200000">
            <a:off x="5325692" y="2222462"/>
            <a:ext cx="2322576" cy="781960"/>
          </a:xfrm>
          <a:solidFill>
            <a:schemeClr val="accent4"/>
          </a:solidFill>
          <a:ln>
            <a:solidFill>
              <a:schemeClr val="accent4"/>
            </a:solidFill>
          </a:ln>
        </p:spPr>
        <p:txBody>
          <a:bodyPr vert="horz" wrap="square" lIns="91440" tIns="45720" rIns="91440" bIns="4572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sp>
        <p:nvSpPr>
          <p:cNvPr id="36" name="Text Placeholder 12"/>
          <p:cNvSpPr>
            <a:spLocks noGrp="1"/>
          </p:cNvSpPr>
          <p:nvPr>
            <p:ph type="body" sz="quarter" idx="24" hasCustomPrompt="1"/>
          </p:nvPr>
        </p:nvSpPr>
        <p:spPr>
          <a:xfrm rot="16200000">
            <a:off x="5325838" y="4672908"/>
            <a:ext cx="2322285" cy="781960"/>
          </a:xfrm>
          <a:solidFill>
            <a:schemeClr val="accent5"/>
          </a:solidFill>
          <a:ln>
            <a:solidFill>
              <a:schemeClr val="accent5"/>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cxnSp>
        <p:nvCxnSpPr>
          <p:cNvPr id="6" name="Straight Connector 5"/>
          <p:cNvCxnSpPr/>
          <p:nvPr userDrawn="1"/>
        </p:nvCxnSpPr>
        <p:spPr>
          <a:xfrm>
            <a:off x="482599" y="1452153"/>
            <a:ext cx="781960" cy="939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4" name="Text Placeholder 5"/>
          <p:cNvSpPr>
            <a:spLocks noGrp="1"/>
          </p:cNvSpPr>
          <p:nvPr>
            <p:ph type="body" sz="quarter" idx="26"/>
          </p:nvPr>
        </p:nvSpPr>
        <p:spPr>
          <a:xfrm>
            <a:off x="1264560" y="3902745"/>
            <a:ext cx="4831440" cy="2322576"/>
          </a:xfrm>
          <a:noFill/>
          <a:ln>
            <a:noFill/>
          </a:ln>
        </p:spPr>
        <p:txBody>
          <a:bodyPr tIns="18288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6" name="Text Placeholder 5"/>
          <p:cNvSpPr>
            <a:spLocks noGrp="1"/>
          </p:cNvSpPr>
          <p:nvPr>
            <p:ph type="body" sz="quarter" idx="28"/>
          </p:nvPr>
        </p:nvSpPr>
        <p:spPr>
          <a:xfrm>
            <a:off x="6877961" y="3902745"/>
            <a:ext cx="4831440" cy="2322576"/>
          </a:xfrm>
          <a:noFill/>
          <a:ln>
            <a:noFill/>
          </a:ln>
        </p:spPr>
        <p:txBody>
          <a:bodyPr tIns="18288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7" name="Text Placeholder 5"/>
          <p:cNvSpPr>
            <a:spLocks noGrp="1"/>
          </p:cNvSpPr>
          <p:nvPr>
            <p:ph type="body" sz="quarter" idx="25"/>
          </p:nvPr>
        </p:nvSpPr>
        <p:spPr>
          <a:xfrm>
            <a:off x="1264560" y="1452153"/>
            <a:ext cx="4831440" cy="2322576"/>
          </a:xfrm>
          <a:noFill/>
          <a:ln>
            <a:noFill/>
          </a:ln>
        </p:spPr>
        <p:txBody>
          <a:bodyPr tIns="18288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8" name="Text Placeholder 5"/>
          <p:cNvSpPr>
            <a:spLocks noGrp="1"/>
          </p:cNvSpPr>
          <p:nvPr>
            <p:ph type="body" sz="quarter" idx="27"/>
          </p:nvPr>
        </p:nvSpPr>
        <p:spPr>
          <a:xfrm>
            <a:off x="6877961" y="1452153"/>
            <a:ext cx="4831440" cy="2322576"/>
          </a:xfrm>
          <a:noFill/>
          <a:ln>
            <a:noFill/>
          </a:ln>
        </p:spPr>
        <p:txBody>
          <a:bodyPr tIns="18288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0" name="Group 29"/>
          <p:cNvGrpSpPr/>
          <p:nvPr userDrawn="1"/>
        </p:nvGrpSpPr>
        <p:grpSpPr>
          <a:xfrm>
            <a:off x="0" y="6766560"/>
            <a:ext cx="12192000" cy="91440"/>
            <a:chOff x="0" y="4480421"/>
            <a:chExt cx="12192000" cy="91440"/>
          </a:xfrm>
        </p:grpSpPr>
        <p:sp>
          <p:nvSpPr>
            <p:cNvPr id="31" name="Rectangle 30"/>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972365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matrix 3">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5" name="Rectangle 24"/>
          <p:cNvSpPr/>
          <p:nvPr/>
        </p:nvSpPr>
        <p:spPr>
          <a:xfrm>
            <a:off x="482599" y="1553028"/>
            <a:ext cx="5613401" cy="2322285"/>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82599" y="3875314"/>
            <a:ext cx="5613401" cy="2322285"/>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6096000" y="1553028"/>
            <a:ext cx="5613401" cy="2322285"/>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6096000" y="3875314"/>
            <a:ext cx="5613401" cy="2322285"/>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Placeholder 12"/>
          <p:cNvSpPr>
            <a:spLocks noGrp="1"/>
          </p:cNvSpPr>
          <p:nvPr userDrawn="1">
            <p:ph type="body" sz="quarter" idx="21" hasCustomPrompt="1"/>
          </p:nvPr>
        </p:nvSpPr>
        <p:spPr>
          <a:xfrm rot="16200000">
            <a:off x="-287563" y="2323191"/>
            <a:ext cx="2322285" cy="781960"/>
          </a:xfrm>
          <a:solidFill>
            <a:schemeClr val="accent1"/>
          </a:solidFill>
          <a:ln>
            <a:noFill/>
          </a:ln>
        </p:spPr>
        <p:txBody>
          <a:bodyPr vert="horz" wrap="square" lIns="91440" tIns="45720" rIns="91440" bIns="4572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sp>
        <p:nvSpPr>
          <p:cNvPr id="34" name="Text Placeholder 12"/>
          <p:cNvSpPr>
            <a:spLocks noGrp="1"/>
          </p:cNvSpPr>
          <p:nvPr userDrawn="1">
            <p:ph type="body" sz="quarter" idx="22" hasCustomPrompt="1"/>
          </p:nvPr>
        </p:nvSpPr>
        <p:spPr>
          <a:xfrm rot="16200000">
            <a:off x="-287563" y="4645476"/>
            <a:ext cx="2322285" cy="781960"/>
          </a:xfrm>
          <a:solidFill>
            <a:schemeClr val="accent2"/>
          </a:solidFill>
          <a:ln>
            <a:no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31" name="Text Placeholder 12"/>
          <p:cNvSpPr>
            <a:spLocks noGrp="1"/>
          </p:cNvSpPr>
          <p:nvPr>
            <p:ph type="body" sz="quarter" idx="24" hasCustomPrompt="1"/>
          </p:nvPr>
        </p:nvSpPr>
        <p:spPr>
          <a:xfrm rot="5400000">
            <a:off x="10157278" y="2323192"/>
            <a:ext cx="2322285" cy="781960"/>
          </a:xfrm>
          <a:solidFill>
            <a:schemeClr val="accent3"/>
          </a:solidFill>
          <a:ln>
            <a:noFill/>
          </a:ln>
        </p:spPr>
        <p:txBody>
          <a:bodyPr vert="horz" wrap="square" lIns="91440" tIns="45720" rIns="91440" bIns="4572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sp>
        <p:nvSpPr>
          <p:cNvPr id="37" name="Text Placeholder 12"/>
          <p:cNvSpPr>
            <a:spLocks noGrp="1"/>
          </p:cNvSpPr>
          <p:nvPr>
            <p:ph type="body" sz="quarter" idx="25" hasCustomPrompt="1"/>
          </p:nvPr>
        </p:nvSpPr>
        <p:spPr>
          <a:xfrm rot="5400000">
            <a:off x="10157278" y="4645476"/>
            <a:ext cx="2322285" cy="781960"/>
          </a:xfrm>
          <a:solidFill>
            <a:schemeClr val="accent4"/>
          </a:solidFill>
          <a:ln>
            <a:noFill/>
          </a:ln>
        </p:spPr>
        <p:txBody>
          <a:bodyPr vert="horz" wrap="square" lIns="91440" tIns="45720" rIns="91440" bIns="4572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sp>
        <p:nvSpPr>
          <p:cNvPr id="38" name="Text Placeholder 5"/>
          <p:cNvSpPr>
            <a:spLocks noGrp="1"/>
          </p:cNvSpPr>
          <p:nvPr>
            <p:ph type="body" sz="quarter" idx="27"/>
          </p:nvPr>
        </p:nvSpPr>
        <p:spPr>
          <a:xfrm>
            <a:off x="1264560" y="1572039"/>
            <a:ext cx="4025897" cy="2303049"/>
          </a:xfrm>
        </p:spPr>
        <p:txBody>
          <a:bodyPr tIns="182880" rIns="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9" name="Text Placeholder 5"/>
          <p:cNvSpPr>
            <a:spLocks noGrp="1"/>
          </p:cNvSpPr>
          <p:nvPr>
            <p:ph type="body" sz="quarter" idx="28"/>
          </p:nvPr>
        </p:nvSpPr>
        <p:spPr>
          <a:xfrm>
            <a:off x="1264560" y="3894550"/>
            <a:ext cx="4025897" cy="2303049"/>
          </a:xfrm>
        </p:spPr>
        <p:txBody>
          <a:bodyPr tIns="182880" rIns="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 name="Text Placeholder 5"/>
          <p:cNvSpPr>
            <a:spLocks noGrp="1"/>
          </p:cNvSpPr>
          <p:nvPr>
            <p:ph type="body" sz="quarter" idx="29"/>
          </p:nvPr>
        </p:nvSpPr>
        <p:spPr>
          <a:xfrm>
            <a:off x="6900862" y="1572039"/>
            <a:ext cx="4026578" cy="2303049"/>
          </a:xfrm>
        </p:spPr>
        <p:txBody>
          <a:bodyPr tIns="182880" rIns="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 name="Text Placeholder 5"/>
          <p:cNvSpPr>
            <a:spLocks noGrp="1"/>
          </p:cNvSpPr>
          <p:nvPr>
            <p:ph type="body" sz="quarter" idx="30"/>
          </p:nvPr>
        </p:nvSpPr>
        <p:spPr>
          <a:xfrm>
            <a:off x="6900862" y="3894550"/>
            <a:ext cx="4026578" cy="2303049"/>
          </a:xfrm>
        </p:spPr>
        <p:txBody>
          <a:bodyPr tIns="182880" rIns="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7"/>
          <p:cNvSpPr>
            <a:spLocks noGrp="1"/>
          </p:cNvSpPr>
          <p:nvPr>
            <p:ph type="body" sz="quarter" idx="26" hasCustomPrompt="1"/>
          </p:nvPr>
        </p:nvSpPr>
        <p:spPr>
          <a:xfrm>
            <a:off x="5291138" y="3060700"/>
            <a:ext cx="1609725" cy="1611313"/>
          </a:xfrm>
          <a:prstGeom prst="ellipse">
            <a:avLst/>
          </a:prstGeom>
          <a:solidFill>
            <a:schemeClr val="bg1"/>
          </a:solidFill>
          <a:ln>
            <a:solidFill>
              <a:schemeClr val="bg1">
                <a:lumMod val="85000"/>
              </a:schemeClr>
            </a:solidFill>
          </a:ln>
        </p:spPr>
        <p:txBody>
          <a:bodyPr lIns="0" rIns="0" anchor="ctr">
            <a:normAutofit/>
          </a:bodyPr>
          <a:lstStyle>
            <a:lvl1pPr marL="0" indent="0" algn="ctr">
              <a:buNone/>
              <a:defRPr sz="2000" b="1" cap="all" baseline="0">
                <a:solidFill>
                  <a:schemeClr val="accent5"/>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a:t>Strategy</a:t>
            </a:r>
          </a:p>
        </p:txBody>
      </p:sp>
      <p:grpSp>
        <p:nvGrpSpPr>
          <p:cNvPr id="30" name="Group 29"/>
          <p:cNvGrpSpPr/>
          <p:nvPr userDrawn="1"/>
        </p:nvGrpSpPr>
        <p:grpSpPr>
          <a:xfrm>
            <a:off x="0" y="6766560"/>
            <a:ext cx="12192000" cy="91440"/>
            <a:chOff x="0" y="4480421"/>
            <a:chExt cx="12192000" cy="91440"/>
          </a:xfrm>
        </p:grpSpPr>
        <p:sp>
          <p:nvSpPr>
            <p:cNvPr id="32" name="Rectangle 31"/>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0232223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matrix 4">
    <p:spTree>
      <p:nvGrpSpPr>
        <p:cNvPr id="1" name=""/>
        <p:cNvGrpSpPr/>
        <p:nvPr/>
      </p:nvGrpSpPr>
      <p:grpSpPr>
        <a:xfrm>
          <a:off x="0" y="0"/>
          <a:ext cx="0" cy="0"/>
          <a:chOff x="0" y="0"/>
          <a:chExt cx="0" cy="0"/>
        </a:xfrm>
      </p:grpSpPr>
      <p:sp>
        <p:nvSpPr>
          <p:cNvPr id="31" name="Text Placeholder 12"/>
          <p:cNvSpPr>
            <a:spLocks noGrp="1"/>
          </p:cNvSpPr>
          <p:nvPr>
            <p:ph type="body" sz="quarter" idx="33" hasCustomPrompt="1"/>
          </p:nvPr>
        </p:nvSpPr>
        <p:spPr>
          <a:xfrm rot="16200000">
            <a:off x="-127688" y="2741910"/>
            <a:ext cx="2002536" cy="781960"/>
          </a:xfrm>
          <a:prstGeom prst="snip1Rect">
            <a:avLst/>
          </a:prstGeom>
          <a:solidFill>
            <a:schemeClr val="accent1"/>
          </a:solidFill>
          <a:ln>
            <a:solidFill>
              <a:schemeClr val="accent1"/>
            </a:solidFill>
          </a:ln>
        </p:spPr>
        <p:txBody>
          <a:bodyPr vert="horz" wrap="square" lIns="0" tIns="45720" rIns="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5" name="Rectangle 24"/>
          <p:cNvSpPr/>
          <p:nvPr/>
        </p:nvSpPr>
        <p:spPr>
          <a:xfrm>
            <a:off x="1264559" y="2056884"/>
            <a:ext cx="5222421" cy="207756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1264559" y="4134447"/>
            <a:ext cx="5222421" cy="2077562"/>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6486980" y="2056884"/>
            <a:ext cx="5222421" cy="2077562"/>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6486980" y="4134447"/>
            <a:ext cx="5222421" cy="207756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Placeholder 12"/>
          <p:cNvSpPr>
            <a:spLocks noGrp="1"/>
          </p:cNvSpPr>
          <p:nvPr userDrawn="1">
            <p:ph type="body" sz="quarter" idx="22" hasCustomPrompt="1"/>
          </p:nvPr>
        </p:nvSpPr>
        <p:spPr>
          <a:xfrm rot="16200000">
            <a:off x="-165203" y="4782246"/>
            <a:ext cx="2077565" cy="781960"/>
          </a:xfrm>
          <a:prstGeom prst="snip1Rect">
            <a:avLst/>
          </a:prstGeom>
          <a:solidFill>
            <a:schemeClr val="accent2"/>
          </a:solidFill>
          <a:ln>
            <a:solidFill>
              <a:schemeClr val="accent2"/>
            </a:solidFill>
          </a:ln>
        </p:spPr>
        <p:txBody>
          <a:bodyPr vert="horz" wrap="square" lIns="0" tIns="45720" rIns="0" bIns="4572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30" name="Text Placeholder 12"/>
          <p:cNvSpPr>
            <a:spLocks noGrp="1"/>
          </p:cNvSpPr>
          <p:nvPr userDrawn="1">
            <p:ph type="body" sz="quarter" idx="31" hasCustomPrompt="1"/>
          </p:nvPr>
        </p:nvSpPr>
        <p:spPr>
          <a:xfrm>
            <a:off x="1264560" y="1359189"/>
            <a:ext cx="5222420" cy="772434"/>
          </a:xfrm>
          <a:prstGeom prst="snip1Rect">
            <a:avLst/>
          </a:prstGeom>
          <a:solidFill>
            <a:schemeClr val="accent4"/>
          </a:solidFill>
          <a:ln>
            <a:solidFill>
              <a:schemeClr val="accent4"/>
            </a:solidFill>
          </a:ln>
        </p:spPr>
        <p:txBody>
          <a:bodyPr vert="horz" wrap="square" lIns="0" tIns="0" rIns="0" bIns="0" rtlCol="0" anchor="ctr">
            <a:noAutofit/>
          </a:bodyPr>
          <a:lstStyle>
            <a:lvl1pPr marL="228600" indent="-228600" algn="ctr">
              <a:buNone/>
              <a:defRPr lang="en-US" sz="2400" b="1" cap="all" baseline="0">
                <a:solidFill>
                  <a:schemeClr val="bg1"/>
                </a:solidFill>
              </a:defRPr>
            </a:lvl1pPr>
          </a:lstStyle>
          <a:p>
            <a:pPr marL="0" lvl="0" indent="0"/>
            <a:r>
              <a:rPr lang="en-US"/>
              <a:t>Insert some title here</a:t>
            </a:r>
          </a:p>
        </p:txBody>
      </p:sp>
      <p:sp>
        <p:nvSpPr>
          <p:cNvPr id="32" name="Text Placeholder 12"/>
          <p:cNvSpPr>
            <a:spLocks noGrp="1"/>
          </p:cNvSpPr>
          <p:nvPr userDrawn="1">
            <p:ph type="body" sz="quarter" idx="32" hasCustomPrompt="1"/>
          </p:nvPr>
        </p:nvSpPr>
        <p:spPr>
          <a:xfrm>
            <a:off x="6486980" y="1359189"/>
            <a:ext cx="5222420" cy="772434"/>
          </a:xfrm>
          <a:prstGeom prst="snip1Rect">
            <a:avLst/>
          </a:prstGeom>
          <a:solidFill>
            <a:schemeClr val="accent3"/>
          </a:solidFill>
          <a:ln>
            <a:solidFill>
              <a:schemeClr val="accent3"/>
            </a:solidFill>
          </a:ln>
        </p:spPr>
        <p:txBody>
          <a:bodyPr vert="horz" wrap="square" lIns="0" tIns="0" rIns="0" bIns="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sp>
        <p:nvSpPr>
          <p:cNvPr id="52" name="Text Placeholder 5"/>
          <p:cNvSpPr>
            <a:spLocks noGrp="1"/>
          </p:cNvSpPr>
          <p:nvPr>
            <p:ph type="body" sz="quarter" idx="28"/>
          </p:nvPr>
        </p:nvSpPr>
        <p:spPr>
          <a:xfrm>
            <a:off x="1264560" y="4153457"/>
            <a:ext cx="5222420" cy="2058552"/>
          </a:xfrm>
        </p:spPr>
        <p:txBody>
          <a:bodyPr tIns="182880" rIns="18288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3" name="Text Placeholder 5"/>
          <p:cNvSpPr>
            <a:spLocks noGrp="1"/>
          </p:cNvSpPr>
          <p:nvPr>
            <p:ph type="body" sz="quarter" idx="29"/>
          </p:nvPr>
        </p:nvSpPr>
        <p:spPr>
          <a:xfrm>
            <a:off x="6486980" y="2150632"/>
            <a:ext cx="5222420" cy="1983812"/>
          </a:xfrm>
        </p:spPr>
        <p:txBody>
          <a:bodyPr tIns="182880" rIns="18288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4" name="Text Placeholder 5"/>
          <p:cNvSpPr>
            <a:spLocks noGrp="1"/>
          </p:cNvSpPr>
          <p:nvPr>
            <p:ph type="body" sz="quarter" idx="30"/>
          </p:nvPr>
        </p:nvSpPr>
        <p:spPr>
          <a:xfrm>
            <a:off x="6486980" y="4153457"/>
            <a:ext cx="5222420" cy="2058552"/>
          </a:xfrm>
        </p:spPr>
        <p:txBody>
          <a:bodyPr tIns="182880" rIns="18288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5" name="Text Placeholder 5"/>
          <p:cNvSpPr>
            <a:spLocks noGrp="1"/>
          </p:cNvSpPr>
          <p:nvPr>
            <p:ph type="body" sz="quarter" idx="27"/>
          </p:nvPr>
        </p:nvSpPr>
        <p:spPr>
          <a:xfrm>
            <a:off x="1264560" y="2150632"/>
            <a:ext cx="5222420" cy="1983812"/>
          </a:xfrm>
        </p:spPr>
        <p:txBody>
          <a:bodyPr tIns="182880" rIns="182880">
            <a:normAutofit/>
          </a:bodyPr>
          <a:lstStyle>
            <a:lvl1pPr>
              <a:defRPr sz="2400">
                <a:solidFill>
                  <a:schemeClr val="bg2">
                    <a:lumMod val="75000"/>
                  </a:schemeClr>
                </a:solidFill>
              </a:defRPr>
            </a:lvl1pPr>
            <a:lvl2pPr>
              <a:defRPr sz="2000">
                <a:solidFill>
                  <a:schemeClr val="bg2">
                    <a:lumMod val="75000"/>
                  </a:schemeClr>
                </a:solidFill>
              </a:defRPr>
            </a:lvl2pPr>
            <a:lvl3pPr>
              <a:defRPr sz="1800">
                <a:solidFill>
                  <a:schemeClr val="bg2">
                    <a:lumMod val="75000"/>
                  </a:schemeClr>
                </a:solidFill>
              </a:defRPr>
            </a:lvl3pPr>
            <a:lvl4pPr>
              <a:defRPr sz="1600">
                <a:solidFill>
                  <a:schemeClr val="bg2">
                    <a:lumMod val="75000"/>
                  </a:schemeClr>
                </a:solidFill>
              </a:defRPr>
            </a:lvl4pPr>
            <a:lvl5pPr>
              <a:defRPr sz="1600">
                <a:solidFill>
                  <a:schemeClr val="bg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9" name="Group 28"/>
          <p:cNvGrpSpPr/>
          <p:nvPr userDrawn="1"/>
        </p:nvGrpSpPr>
        <p:grpSpPr>
          <a:xfrm>
            <a:off x="0" y="6766560"/>
            <a:ext cx="12192000" cy="91440"/>
            <a:chOff x="0" y="4480421"/>
            <a:chExt cx="12192000" cy="91440"/>
          </a:xfrm>
        </p:grpSpPr>
        <p:sp>
          <p:nvSpPr>
            <p:cNvPr id="35" name="Rectangle 3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9222938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swot">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grpSp>
        <p:nvGrpSpPr>
          <p:cNvPr id="11" name="Group 10"/>
          <p:cNvGrpSpPr/>
          <p:nvPr userDrawn="1"/>
        </p:nvGrpSpPr>
        <p:grpSpPr>
          <a:xfrm>
            <a:off x="3743557" y="1545751"/>
            <a:ext cx="4704887" cy="4666258"/>
            <a:chOff x="1581543" y="1298448"/>
            <a:chExt cx="4704887" cy="4666258"/>
          </a:xfrm>
        </p:grpSpPr>
        <p:grpSp>
          <p:nvGrpSpPr>
            <p:cNvPr id="10" name="Group 9"/>
            <p:cNvGrpSpPr/>
            <p:nvPr userDrawn="1"/>
          </p:nvGrpSpPr>
          <p:grpSpPr>
            <a:xfrm>
              <a:off x="1581543" y="1298448"/>
              <a:ext cx="2266926" cy="4662029"/>
              <a:chOff x="1581543" y="1298448"/>
              <a:chExt cx="2266926" cy="4662029"/>
            </a:xfrm>
          </p:grpSpPr>
          <p:sp>
            <p:nvSpPr>
              <p:cNvPr id="9" name="Teardrop 8"/>
              <p:cNvSpPr/>
              <p:nvPr userDrawn="1"/>
            </p:nvSpPr>
            <p:spPr>
              <a:xfrm rot="5400000">
                <a:off x="1581543" y="1298448"/>
                <a:ext cx="2266926" cy="2266926"/>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ardrop 38"/>
              <p:cNvSpPr/>
              <p:nvPr userDrawn="1"/>
            </p:nvSpPr>
            <p:spPr>
              <a:xfrm>
                <a:off x="1581543" y="3693551"/>
                <a:ext cx="2266926" cy="2266926"/>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p:cNvGrpSpPr/>
            <p:nvPr userDrawn="1"/>
          </p:nvGrpSpPr>
          <p:grpSpPr>
            <a:xfrm rot="10800000">
              <a:off x="4006919" y="1302677"/>
              <a:ext cx="2279511" cy="4662029"/>
              <a:chOff x="1581543" y="1298448"/>
              <a:chExt cx="2279511" cy="4662029"/>
            </a:xfrm>
          </p:grpSpPr>
          <p:sp>
            <p:nvSpPr>
              <p:cNvPr id="41" name="Teardrop 40"/>
              <p:cNvSpPr/>
              <p:nvPr userDrawn="1"/>
            </p:nvSpPr>
            <p:spPr>
              <a:xfrm rot="5400000">
                <a:off x="1594128" y="1298448"/>
                <a:ext cx="2266926" cy="2266926"/>
              </a:xfrm>
              <a:prstGeom prst="teardrop">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ardrop 41"/>
              <p:cNvSpPr/>
              <p:nvPr userDrawn="1"/>
            </p:nvSpPr>
            <p:spPr>
              <a:xfrm>
                <a:off x="1581543" y="3693551"/>
                <a:ext cx="2266926" cy="2266926"/>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9" name="Text Placeholder 13"/>
          <p:cNvSpPr>
            <a:spLocks noGrp="1"/>
          </p:cNvSpPr>
          <p:nvPr>
            <p:ph type="body" sz="quarter" idx="13"/>
          </p:nvPr>
        </p:nvSpPr>
        <p:spPr>
          <a:xfrm>
            <a:off x="3914912" y="1721082"/>
            <a:ext cx="1920240" cy="1920240"/>
          </a:xfrm>
          <a:prstGeom prst="ellipse">
            <a:avLst/>
          </a:prstGeom>
          <a:solidFill>
            <a:schemeClr val="bg1">
              <a:lumMod val="95000"/>
            </a:schemeClr>
          </a:solidFill>
          <a:ln w="28575">
            <a:solidFill>
              <a:schemeClr val="accent1">
                <a:lumMod val="75000"/>
              </a:schemeClr>
            </a:solidFill>
          </a:ln>
        </p:spPr>
        <p:txBody>
          <a:bodyPr>
            <a:normAutofit/>
          </a:bodyPr>
          <a:lstStyle>
            <a:lvl1pPr marL="0" indent="0" algn="ctr">
              <a:buNone/>
              <a:defRPr sz="1600"/>
            </a:lvl1pPr>
          </a:lstStyle>
          <a:p>
            <a:pPr lvl="0"/>
            <a:endParaRPr lang="en-US"/>
          </a:p>
        </p:txBody>
      </p:sp>
      <p:sp>
        <p:nvSpPr>
          <p:cNvPr id="50" name="Text Placeholder 13"/>
          <p:cNvSpPr>
            <a:spLocks noGrp="1"/>
          </p:cNvSpPr>
          <p:nvPr>
            <p:ph type="body" sz="quarter" idx="14"/>
          </p:nvPr>
        </p:nvSpPr>
        <p:spPr>
          <a:xfrm>
            <a:off x="6344264" y="1721082"/>
            <a:ext cx="1920240" cy="1920240"/>
          </a:xfrm>
          <a:prstGeom prst="ellipse">
            <a:avLst/>
          </a:prstGeom>
          <a:solidFill>
            <a:schemeClr val="bg1">
              <a:lumMod val="95000"/>
            </a:schemeClr>
          </a:solidFill>
          <a:ln w="28575">
            <a:solidFill>
              <a:schemeClr val="accent3">
                <a:lumMod val="75000"/>
              </a:schemeClr>
            </a:solidFill>
          </a:ln>
        </p:spPr>
        <p:txBody>
          <a:bodyPr>
            <a:normAutofit/>
          </a:bodyPr>
          <a:lstStyle>
            <a:lvl1pPr marL="0" indent="0" algn="ctr">
              <a:buNone/>
              <a:defRPr sz="1600"/>
            </a:lvl1pPr>
          </a:lstStyle>
          <a:p>
            <a:pPr lvl="0"/>
            <a:endParaRPr lang="en-US"/>
          </a:p>
        </p:txBody>
      </p:sp>
      <p:sp>
        <p:nvSpPr>
          <p:cNvPr id="51" name="Text Placeholder 13"/>
          <p:cNvSpPr>
            <a:spLocks noGrp="1"/>
          </p:cNvSpPr>
          <p:nvPr>
            <p:ph type="body" sz="quarter" idx="15"/>
          </p:nvPr>
        </p:nvSpPr>
        <p:spPr>
          <a:xfrm>
            <a:off x="3914912" y="4116185"/>
            <a:ext cx="1920240" cy="1920240"/>
          </a:xfrm>
          <a:prstGeom prst="ellipse">
            <a:avLst/>
          </a:prstGeom>
          <a:solidFill>
            <a:schemeClr val="bg1">
              <a:lumMod val="95000"/>
            </a:schemeClr>
          </a:solidFill>
          <a:ln w="28575">
            <a:solidFill>
              <a:schemeClr val="accent4">
                <a:lumMod val="75000"/>
              </a:schemeClr>
            </a:solidFill>
          </a:ln>
        </p:spPr>
        <p:txBody>
          <a:bodyPr>
            <a:normAutofit/>
          </a:bodyPr>
          <a:lstStyle>
            <a:lvl1pPr marL="0" indent="0" algn="ctr">
              <a:buNone/>
              <a:defRPr sz="1600"/>
            </a:lvl1pPr>
          </a:lstStyle>
          <a:p>
            <a:pPr lvl="0"/>
            <a:endParaRPr lang="en-US"/>
          </a:p>
        </p:txBody>
      </p:sp>
      <p:sp>
        <p:nvSpPr>
          <p:cNvPr id="56" name="Text Placeholder 13"/>
          <p:cNvSpPr>
            <a:spLocks noGrp="1"/>
          </p:cNvSpPr>
          <p:nvPr>
            <p:ph type="body" sz="quarter" idx="16"/>
          </p:nvPr>
        </p:nvSpPr>
        <p:spPr>
          <a:xfrm>
            <a:off x="6344264" y="4116185"/>
            <a:ext cx="1920240" cy="1920240"/>
          </a:xfrm>
          <a:prstGeom prst="ellipse">
            <a:avLst/>
          </a:prstGeom>
          <a:solidFill>
            <a:schemeClr val="bg1">
              <a:lumMod val="95000"/>
            </a:schemeClr>
          </a:solidFill>
          <a:ln w="28575">
            <a:solidFill>
              <a:schemeClr val="accent6">
                <a:lumMod val="75000"/>
              </a:schemeClr>
            </a:solidFill>
          </a:ln>
        </p:spPr>
        <p:txBody>
          <a:bodyPr>
            <a:normAutofit/>
          </a:bodyPr>
          <a:lstStyle>
            <a:lvl1pPr marL="0" indent="0" algn="ctr">
              <a:buNone/>
              <a:defRPr sz="1600"/>
            </a:lvl1pPr>
          </a:lstStyle>
          <a:p>
            <a:pPr lvl="0"/>
            <a:endParaRPr lang="en-US"/>
          </a:p>
        </p:txBody>
      </p:sp>
      <p:sp>
        <p:nvSpPr>
          <p:cNvPr id="15" name="TextBox 14"/>
          <p:cNvSpPr txBox="1"/>
          <p:nvPr userDrawn="1"/>
        </p:nvSpPr>
        <p:spPr>
          <a:xfrm>
            <a:off x="5589515" y="3234004"/>
            <a:ext cx="402674" cy="646331"/>
          </a:xfrm>
          <a:prstGeom prst="rect">
            <a:avLst/>
          </a:prstGeom>
          <a:noFill/>
        </p:spPr>
        <p:txBody>
          <a:bodyPr wrap="none" rtlCol="0" anchor="ctr">
            <a:spAutoFit/>
          </a:bodyPr>
          <a:lstStyle/>
          <a:p>
            <a:pPr algn="ctr"/>
            <a:r>
              <a:rPr lang="en-US" sz="3600" b="1">
                <a:solidFill>
                  <a:schemeClr val="accent1">
                    <a:lumMod val="20000"/>
                    <a:lumOff val="80000"/>
                  </a:schemeClr>
                </a:solidFill>
              </a:rPr>
              <a:t>S</a:t>
            </a:r>
          </a:p>
        </p:txBody>
      </p:sp>
      <p:sp>
        <p:nvSpPr>
          <p:cNvPr id="57" name="TextBox 56"/>
          <p:cNvSpPr txBox="1"/>
          <p:nvPr userDrawn="1"/>
        </p:nvSpPr>
        <p:spPr>
          <a:xfrm>
            <a:off x="6129361" y="3234004"/>
            <a:ext cx="603050" cy="646331"/>
          </a:xfrm>
          <a:prstGeom prst="rect">
            <a:avLst/>
          </a:prstGeom>
          <a:noFill/>
        </p:spPr>
        <p:txBody>
          <a:bodyPr wrap="none" rtlCol="0" anchor="ctr">
            <a:spAutoFit/>
          </a:bodyPr>
          <a:lstStyle/>
          <a:p>
            <a:pPr algn="ctr"/>
            <a:r>
              <a:rPr lang="en-US" sz="3600" b="1">
                <a:solidFill>
                  <a:schemeClr val="accent3">
                    <a:lumMod val="40000"/>
                    <a:lumOff val="60000"/>
                  </a:schemeClr>
                </a:solidFill>
              </a:rPr>
              <a:t>W</a:t>
            </a:r>
          </a:p>
        </p:txBody>
      </p:sp>
      <p:sp>
        <p:nvSpPr>
          <p:cNvPr id="58" name="TextBox 57"/>
          <p:cNvSpPr txBox="1"/>
          <p:nvPr userDrawn="1"/>
        </p:nvSpPr>
        <p:spPr>
          <a:xfrm>
            <a:off x="5522791" y="3892735"/>
            <a:ext cx="497252" cy="646331"/>
          </a:xfrm>
          <a:prstGeom prst="rect">
            <a:avLst/>
          </a:prstGeom>
          <a:noFill/>
        </p:spPr>
        <p:txBody>
          <a:bodyPr wrap="none" rtlCol="0" anchor="ctr">
            <a:spAutoFit/>
          </a:bodyPr>
          <a:lstStyle/>
          <a:p>
            <a:pPr algn="ctr"/>
            <a:r>
              <a:rPr lang="en-US" sz="3600" b="1">
                <a:solidFill>
                  <a:schemeClr val="accent4">
                    <a:lumMod val="40000"/>
                    <a:lumOff val="60000"/>
                  </a:schemeClr>
                </a:solidFill>
              </a:rPr>
              <a:t>O</a:t>
            </a:r>
          </a:p>
        </p:txBody>
      </p:sp>
      <p:sp>
        <p:nvSpPr>
          <p:cNvPr id="59" name="TextBox 58"/>
          <p:cNvSpPr txBox="1"/>
          <p:nvPr userDrawn="1"/>
        </p:nvSpPr>
        <p:spPr>
          <a:xfrm>
            <a:off x="6211921" y="3892735"/>
            <a:ext cx="413896" cy="646331"/>
          </a:xfrm>
          <a:prstGeom prst="rect">
            <a:avLst/>
          </a:prstGeom>
          <a:noFill/>
        </p:spPr>
        <p:txBody>
          <a:bodyPr wrap="none" rtlCol="0" anchor="ctr">
            <a:spAutoFit/>
          </a:bodyPr>
          <a:lstStyle/>
          <a:p>
            <a:pPr algn="ctr"/>
            <a:r>
              <a:rPr lang="en-US" sz="3600" b="1">
                <a:solidFill>
                  <a:schemeClr val="accent6">
                    <a:lumMod val="20000"/>
                    <a:lumOff val="80000"/>
                  </a:schemeClr>
                </a:solidFill>
              </a:rPr>
              <a:t>T</a:t>
            </a:r>
          </a:p>
        </p:txBody>
      </p:sp>
      <p:grpSp>
        <p:nvGrpSpPr>
          <p:cNvPr id="28" name="Group 27"/>
          <p:cNvGrpSpPr/>
          <p:nvPr userDrawn="1"/>
        </p:nvGrpSpPr>
        <p:grpSpPr>
          <a:xfrm>
            <a:off x="0" y="6766560"/>
            <a:ext cx="12192000" cy="91440"/>
            <a:chOff x="0" y="4480421"/>
            <a:chExt cx="12192000" cy="91440"/>
          </a:xfrm>
        </p:grpSpPr>
        <p:sp>
          <p:nvSpPr>
            <p:cNvPr id="29" name="Rectangle 28"/>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5893162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swot strength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9" name="Teardrop 8"/>
          <p:cNvSpPr/>
          <p:nvPr userDrawn="1"/>
        </p:nvSpPr>
        <p:spPr>
          <a:xfrm rot="5400000">
            <a:off x="8270775" y="2746872"/>
            <a:ext cx="2266926" cy="2266926"/>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13"/>
          <p:cNvSpPr>
            <a:spLocks noGrp="1"/>
          </p:cNvSpPr>
          <p:nvPr userDrawn="1">
            <p:ph type="body" sz="quarter" idx="13" hasCustomPrompt="1"/>
          </p:nvPr>
        </p:nvSpPr>
        <p:spPr>
          <a:xfrm>
            <a:off x="8429224" y="2922203"/>
            <a:ext cx="1920240" cy="1920240"/>
          </a:xfrm>
          <a:prstGeom prst="ellipse">
            <a:avLst/>
          </a:prstGeom>
          <a:solidFill>
            <a:schemeClr val="bg1">
              <a:lumMod val="95000"/>
            </a:schemeClr>
          </a:solidFill>
          <a:ln w="28575">
            <a:solidFill>
              <a:schemeClr val="accent1">
                <a:lumMod val="75000"/>
              </a:schemeClr>
            </a:solidFill>
          </a:ln>
        </p:spPr>
        <p:txBody>
          <a:bodyPr lIns="0" rIns="0">
            <a:normAutofit/>
          </a:bodyPr>
          <a:lstStyle>
            <a:lvl1pPr marL="0" indent="0" algn="ctr">
              <a:buFont typeface="Arial" panose="020B0604020202020204" pitchFamily="34" charset="0"/>
              <a:buNone/>
              <a:defRPr sz="1600" baseline="0"/>
            </a:lvl1pPr>
          </a:lstStyle>
          <a:p>
            <a:pPr lvl="0"/>
            <a:r>
              <a:rPr lang="en-US"/>
              <a:t>List main strengths here</a:t>
            </a:r>
          </a:p>
        </p:txBody>
      </p:sp>
      <p:sp>
        <p:nvSpPr>
          <p:cNvPr id="15" name="TextBox 14"/>
          <p:cNvSpPr txBox="1"/>
          <p:nvPr userDrawn="1"/>
        </p:nvSpPr>
        <p:spPr>
          <a:xfrm>
            <a:off x="10177919" y="4431556"/>
            <a:ext cx="402674" cy="646331"/>
          </a:xfrm>
          <a:prstGeom prst="rect">
            <a:avLst/>
          </a:prstGeom>
          <a:noFill/>
        </p:spPr>
        <p:txBody>
          <a:bodyPr wrap="none" rtlCol="0" anchor="ctr">
            <a:spAutoFit/>
          </a:bodyPr>
          <a:lstStyle/>
          <a:p>
            <a:pPr algn="ctr"/>
            <a:r>
              <a:rPr lang="en-US" sz="3600" b="1">
                <a:solidFill>
                  <a:schemeClr val="accent1">
                    <a:lumMod val="20000"/>
                    <a:lumOff val="80000"/>
                  </a:schemeClr>
                </a:solidFill>
              </a:rPr>
              <a:t>S</a:t>
            </a:r>
          </a:p>
        </p:txBody>
      </p:sp>
      <p:sp>
        <p:nvSpPr>
          <p:cNvPr id="39" name="Teardrop 38"/>
          <p:cNvSpPr/>
          <p:nvPr userDrawn="1"/>
        </p:nvSpPr>
        <p:spPr>
          <a:xfrm>
            <a:off x="9403917" y="5076110"/>
            <a:ext cx="1133784" cy="1133784"/>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41" name="Teardrop 40"/>
          <p:cNvSpPr/>
          <p:nvPr userDrawn="1"/>
        </p:nvSpPr>
        <p:spPr>
          <a:xfrm rot="16200000">
            <a:off x="10616948" y="5078225"/>
            <a:ext cx="1133784" cy="1133784"/>
          </a:xfrm>
          <a:prstGeom prst="teardrop">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42" name="Teardrop 41"/>
          <p:cNvSpPr/>
          <p:nvPr userDrawn="1"/>
        </p:nvSpPr>
        <p:spPr>
          <a:xfrm rot="10800000">
            <a:off x="10623242" y="3880335"/>
            <a:ext cx="1133784" cy="1133784"/>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57" name="TextBox 56"/>
          <p:cNvSpPr txBox="1"/>
          <p:nvPr userDrawn="1"/>
        </p:nvSpPr>
        <p:spPr>
          <a:xfrm>
            <a:off x="10559774" y="4699546"/>
            <a:ext cx="394660" cy="369332"/>
          </a:xfrm>
          <a:prstGeom prst="rect">
            <a:avLst/>
          </a:prstGeom>
          <a:noFill/>
        </p:spPr>
        <p:txBody>
          <a:bodyPr wrap="none" rtlCol="0" anchor="ctr">
            <a:spAutoFit/>
          </a:bodyPr>
          <a:lstStyle/>
          <a:p>
            <a:pPr algn="ctr"/>
            <a:r>
              <a:rPr lang="en-US" sz="1800" b="1">
                <a:solidFill>
                  <a:schemeClr val="accent3">
                    <a:lumMod val="40000"/>
                    <a:lumOff val="60000"/>
                  </a:schemeClr>
                </a:solidFill>
              </a:rPr>
              <a:t>W</a:t>
            </a:r>
          </a:p>
        </p:txBody>
      </p:sp>
      <p:sp>
        <p:nvSpPr>
          <p:cNvPr id="58" name="TextBox 57"/>
          <p:cNvSpPr txBox="1"/>
          <p:nvPr userDrawn="1"/>
        </p:nvSpPr>
        <p:spPr>
          <a:xfrm>
            <a:off x="10248055" y="5029005"/>
            <a:ext cx="340158" cy="369332"/>
          </a:xfrm>
          <a:prstGeom prst="rect">
            <a:avLst/>
          </a:prstGeom>
          <a:noFill/>
        </p:spPr>
        <p:txBody>
          <a:bodyPr wrap="none" rtlCol="0" anchor="ctr">
            <a:spAutoFit/>
          </a:bodyPr>
          <a:lstStyle/>
          <a:p>
            <a:pPr algn="ctr"/>
            <a:r>
              <a:rPr lang="en-US" sz="1800" b="1">
                <a:solidFill>
                  <a:schemeClr val="accent4">
                    <a:lumMod val="40000"/>
                    <a:lumOff val="60000"/>
                  </a:schemeClr>
                </a:solidFill>
              </a:rPr>
              <a:t>O</a:t>
            </a:r>
          </a:p>
        </p:txBody>
      </p:sp>
      <p:sp>
        <p:nvSpPr>
          <p:cNvPr id="59" name="TextBox 58"/>
          <p:cNvSpPr txBox="1"/>
          <p:nvPr userDrawn="1"/>
        </p:nvSpPr>
        <p:spPr>
          <a:xfrm>
            <a:off x="10592711" y="5029005"/>
            <a:ext cx="298480" cy="369332"/>
          </a:xfrm>
          <a:prstGeom prst="rect">
            <a:avLst/>
          </a:prstGeom>
          <a:noFill/>
        </p:spPr>
        <p:txBody>
          <a:bodyPr wrap="none" rtlCol="0" anchor="ctr">
            <a:spAutoFit/>
          </a:bodyPr>
          <a:lstStyle/>
          <a:p>
            <a:pPr algn="ctr"/>
            <a:r>
              <a:rPr lang="en-US" sz="1800" b="1">
                <a:solidFill>
                  <a:schemeClr val="accent6">
                    <a:lumMod val="20000"/>
                    <a:lumOff val="80000"/>
                  </a:schemeClr>
                </a:solidFill>
              </a:rPr>
              <a:t>T</a:t>
            </a:r>
          </a:p>
        </p:txBody>
      </p:sp>
      <p:sp>
        <p:nvSpPr>
          <p:cNvPr id="6" name="Text Placeholder 5"/>
          <p:cNvSpPr>
            <a:spLocks noGrp="1"/>
          </p:cNvSpPr>
          <p:nvPr userDrawn="1">
            <p:ph type="body" sz="quarter" idx="14"/>
          </p:nvPr>
        </p:nvSpPr>
        <p:spPr>
          <a:xfrm>
            <a:off x="482600" y="2438400"/>
            <a:ext cx="7670800" cy="3771900"/>
          </a:xfrm>
          <a:solidFill>
            <a:schemeClr val="bg1">
              <a:lumMod val="95000"/>
            </a:scheme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 name="Text Placeholder 12"/>
          <p:cNvSpPr>
            <a:spLocks noGrp="1"/>
          </p:cNvSpPr>
          <p:nvPr userDrawn="1">
            <p:ph type="body" sz="quarter" idx="18" hasCustomPrompt="1"/>
          </p:nvPr>
        </p:nvSpPr>
        <p:spPr>
          <a:xfrm>
            <a:off x="482600" y="1709857"/>
            <a:ext cx="7670800" cy="498733"/>
          </a:xfrm>
          <a:solidFill>
            <a:schemeClr val="accent1"/>
          </a:solidFill>
          <a:ln>
            <a:solidFill>
              <a:schemeClr val="accent1"/>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STRENGTHS</a:t>
            </a:r>
          </a:p>
        </p:txBody>
      </p:sp>
      <p:grpSp>
        <p:nvGrpSpPr>
          <p:cNvPr id="24" name="Group 23"/>
          <p:cNvGrpSpPr/>
          <p:nvPr userDrawn="1"/>
        </p:nvGrpSpPr>
        <p:grpSpPr>
          <a:xfrm>
            <a:off x="0" y="6766560"/>
            <a:ext cx="12192000" cy="91440"/>
            <a:chOff x="0" y="4480421"/>
            <a:chExt cx="12192000" cy="91440"/>
          </a:xfrm>
        </p:grpSpPr>
        <p:sp>
          <p:nvSpPr>
            <p:cNvPr id="26" name="Rectangle 2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3591920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swot weaknesse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6" name="Text Placeholder 5"/>
          <p:cNvSpPr>
            <a:spLocks noGrp="1"/>
          </p:cNvSpPr>
          <p:nvPr>
            <p:ph type="body" sz="quarter" idx="14"/>
          </p:nvPr>
        </p:nvSpPr>
        <p:spPr>
          <a:xfrm>
            <a:off x="4038600" y="2438400"/>
            <a:ext cx="7670800" cy="3771900"/>
          </a:xfrm>
          <a:solidFill>
            <a:schemeClr val="bg1">
              <a:lumMod val="95000"/>
            </a:scheme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 name="Text Placeholder 12"/>
          <p:cNvSpPr>
            <a:spLocks noGrp="1"/>
          </p:cNvSpPr>
          <p:nvPr>
            <p:ph type="body" sz="quarter" idx="18" hasCustomPrompt="1"/>
          </p:nvPr>
        </p:nvSpPr>
        <p:spPr>
          <a:xfrm>
            <a:off x="4038600" y="1673281"/>
            <a:ext cx="7670800" cy="498733"/>
          </a:xfrm>
          <a:solidFill>
            <a:schemeClr val="accent3"/>
          </a:solidFill>
          <a:ln>
            <a:solidFill>
              <a:schemeClr val="accent3"/>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Weaknesses</a:t>
            </a:r>
          </a:p>
        </p:txBody>
      </p:sp>
      <p:sp>
        <p:nvSpPr>
          <p:cNvPr id="34" name="Teardrop 33"/>
          <p:cNvSpPr/>
          <p:nvPr userDrawn="1"/>
        </p:nvSpPr>
        <p:spPr>
          <a:xfrm rot="5400000">
            <a:off x="278097" y="3889879"/>
            <a:ext cx="1132779" cy="1132290"/>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ardrop 34"/>
          <p:cNvSpPr/>
          <p:nvPr userDrawn="1"/>
        </p:nvSpPr>
        <p:spPr>
          <a:xfrm>
            <a:off x="272055" y="5086463"/>
            <a:ext cx="1132290" cy="1132779"/>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ardrop 35"/>
          <p:cNvSpPr/>
          <p:nvPr userDrawn="1"/>
        </p:nvSpPr>
        <p:spPr>
          <a:xfrm rot="16200000">
            <a:off x="1483243" y="5088821"/>
            <a:ext cx="1132779" cy="1132290"/>
          </a:xfrm>
          <a:prstGeom prst="teardrop">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userDrawn="1"/>
        </p:nvSpPr>
        <p:spPr>
          <a:xfrm>
            <a:off x="1099084" y="5029005"/>
            <a:ext cx="340158" cy="369332"/>
          </a:xfrm>
          <a:prstGeom prst="rect">
            <a:avLst/>
          </a:prstGeom>
          <a:noFill/>
        </p:spPr>
        <p:txBody>
          <a:bodyPr wrap="none" rtlCol="0" anchor="ctr">
            <a:spAutoFit/>
          </a:bodyPr>
          <a:lstStyle/>
          <a:p>
            <a:pPr algn="ctr"/>
            <a:r>
              <a:rPr lang="en-US" sz="1800" b="1">
                <a:solidFill>
                  <a:schemeClr val="accent4">
                    <a:lumMod val="40000"/>
                    <a:lumOff val="60000"/>
                  </a:schemeClr>
                </a:solidFill>
              </a:rPr>
              <a:t>O</a:t>
            </a:r>
          </a:p>
        </p:txBody>
      </p:sp>
      <p:sp>
        <p:nvSpPr>
          <p:cNvPr id="38" name="TextBox 37"/>
          <p:cNvSpPr txBox="1"/>
          <p:nvPr userDrawn="1"/>
        </p:nvSpPr>
        <p:spPr>
          <a:xfrm>
            <a:off x="1451557" y="5029005"/>
            <a:ext cx="298480" cy="369332"/>
          </a:xfrm>
          <a:prstGeom prst="rect">
            <a:avLst/>
          </a:prstGeom>
          <a:noFill/>
        </p:spPr>
        <p:txBody>
          <a:bodyPr wrap="none" rtlCol="0" anchor="ctr">
            <a:spAutoFit/>
          </a:bodyPr>
          <a:lstStyle/>
          <a:p>
            <a:pPr algn="ctr"/>
            <a:r>
              <a:rPr lang="en-US" sz="1800" b="1">
                <a:solidFill>
                  <a:schemeClr val="accent6">
                    <a:lumMod val="20000"/>
                    <a:lumOff val="80000"/>
                  </a:schemeClr>
                </a:solidFill>
              </a:rPr>
              <a:t>T</a:t>
            </a:r>
          </a:p>
        </p:txBody>
      </p:sp>
      <p:sp>
        <p:nvSpPr>
          <p:cNvPr id="40" name="TextBox 39"/>
          <p:cNvSpPr txBox="1"/>
          <p:nvPr userDrawn="1"/>
        </p:nvSpPr>
        <p:spPr>
          <a:xfrm>
            <a:off x="1122328" y="4707987"/>
            <a:ext cx="293670" cy="369332"/>
          </a:xfrm>
          <a:prstGeom prst="rect">
            <a:avLst/>
          </a:prstGeom>
          <a:noFill/>
        </p:spPr>
        <p:txBody>
          <a:bodyPr wrap="none" rtlCol="0" anchor="ctr">
            <a:spAutoFit/>
          </a:bodyPr>
          <a:lstStyle/>
          <a:p>
            <a:pPr algn="ctr"/>
            <a:r>
              <a:rPr lang="en-US" sz="1800" b="1">
                <a:solidFill>
                  <a:schemeClr val="accent1">
                    <a:lumMod val="20000"/>
                    <a:lumOff val="80000"/>
                  </a:schemeClr>
                </a:solidFill>
              </a:rPr>
              <a:t>S</a:t>
            </a:r>
          </a:p>
        </p:txBody>
      </p:sp>
      <p:sp>
        <p:nvSpPr>
          <p:cNvPr id="43" name="Teardrop 42"/>
          <p:cNvSpPr/>
          <p:nvPr userDrawn="1"/>
        </p:nvSpPr>
        <p:spPr>
          <a:xfrm rot="10800000">
            <a:off x="1482315" y="2755337"/>
            <a:ext cx="2266926" cy="2266926"/>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Placeholder 13"/>
          <p:cNvSpPr>
            <a:spLocks noGrp="1"/>
          </p:cNvSpPr>
          <p:nvPr>
            <p:ph type="body" sz="quarter" idx="20"/>
          </p:nvPr>
        </p:nvSpPr>
        <p:spPr>
          <a:xfrm>
            <a:off x="1645061" y="2926439"/>
            <a:ext cx="1920240" cy="1920240"/>
          </a:xfrm>
          <a:prstGeom prst="ellipse">
            <a:avLst/>
          </a:prstGeom>
          <a:solidFill>
            <a:schemeClr val="bg1">
              <a:lumMod val="95000"/>
            </a:schemeClr>
          </a:solidFill>
          <a:ln w="28575">
            <a:solidFill>
              <a:schemeClr val="accent3">
                <a:lumMod val="75000"/>
              </a:schemeClr>
            </a:solidFill>
          </a:ln>
        </p:spPr>
        <p:txBody>
          <a:bodyPr>
            <a:normAutofit/>
          </a:bodyPr>
          <a:lstStyle>
            <a:lvl1pPr marL="0" indent="0" algn="ctr">
              <a:buNone/>
              <a:defRPr sz="1600"/>
            </a:lvl1pPr>
          </a:lstStyle>
          <a:p>
            <a:pPr lvl="0"/>
            <a:endParaRPr lang="en-US"/>
          </a:p>
        </p:txBody>
      </p:sp>
      <p:sp>
        <p:nvSpPr>
          <p:cNvPr id="45" name="TextBox 44"/>
          <p:cNvSpPr txBox="1"/>
          <p:nvPr userDrawn="1"/>
        </p:nvSpPr>
        <p:spPr>
          <a:xfrm>
            <a:off x="1434976" y="4496336"/>
            <a:ext cx="603050" cy="646331"/>
          </a:xfrm>
          <a:prstGeom prst="rect">
            <a:avLst/>
          </a:prstGeom>
          <a:noFill/>
        </p:spPr>
        <p:txBody>
          <a:bodyPr wrap="none" rtlCol="0" anchor="ctr">
            <a:spAutoFit/>
          </a:bodyPr>
          <a:lstStyle>
            <a:defPPr>
              <a:defRPr lang="en-US"/>
            </a:defPPr>
            <a:lvl1pPr algn="ctr">
              <a:defRPr b="1">
                <a:solidFill>
                  <a:schemeClr val="accent3">
                    <a:lumMod val="40000"/>
                    <a:lumOff val="60000"/>
                  </a:schemeClr>
                </a:solidFill>
              </a:defRPr>
            </a:lvl1pPr>
          </a:lstStyle>
          <a:p>
            <a:pPr lvl="0"/>
            <a:r>
              <a:rPr lang="en-US" sz="3600"/>
              <a:t>W</a:t>
            </a:r>
          </a:p>
        </p:txBody>
      </p:sp>
      <p:grpSp>
        <p:nvGrpSpPr>
          <p:cNvPr id="24" name="Group 23"/>
          <p:cNvGrpSpPr/>
          <p:nvPr userDrawn="1"/>
        </p:nvGrpSpPr>
        <p:grpSpPr>
          <a:xfrm>
            <a:off x="0" y="6766560"/>
            <a:ext cx="12192000" cy="91440"/>
            <a:chOff x="0" y="4480421"/>
            <a:chExt cx="12192000" cy="91440"/>
          </a:xfrm>
        </p:grpSpPr>
        <p:sp>
          <p:nvSpPr>
            <p:cNvPr id="26" name="Rectangle 2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60795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 column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4" name="Content Placeholder 2"/>
          <p:cNvSpPr>
            <a:spLocks noGrp="1"/>
          </p:cNvSpPr>
          <p:nvPr>
            <p:ph sz="half" idx="1"/>
          </p:nvPr>
        </p:nvSpPr>
        <p:spPr>
          <a:xfrm>
            <a:off x="838200" y="1643174"/>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Content Placeholder 3"/>
          <p:cNvSpPr>
            <a:spLocks noGrp="1"/>
          </p:cNvSpPr>
          <p:nvPr>
            <p:ph sz="half" idx="2"/>
          </p:nvPr>
        </p:nvSpPr>
        <p:spPr>
          <a:xfrm>
            <a:off x="6172200" y="1643174"/>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2" name="Group 21"/>
          <p:cNvGrpSpPr/>
          <p:nvPr userDrawn="1"/>
        </p:nvGrpSpPr>
        <p:grpSpPr>
          <a:xfrm>
            <a:off x="0" y="6766560"/>
            <a:ext cx="12192000" cy="91440"/>
            <a:chOff x="0" y="4480421"/>
            <a:chExt cx="12192000" cy="91440"/>
          </a:xfrm>
        </p:grpSpPr>
        <p:sp>
          <p:nvSpPr>
            <p:cNvPr id="23" name="Rectangle 22"/>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3660475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swot opportunitie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6" name="Text Placeholder 5"/>
          <p:cNvSpPr>
            <a:spLocks noGrp="1"/>
          </p:cNvSpPr>
          <p:nvPr>
            <p:ph type="body" sz="quarter" idx="14"/>
          </p:nvPr>
        </p:nvSpPr>
        <p:spPr>
          <a:xfrm>
            <a:off x="482600" y="2438400"/>
            <a:ext cx="7670800" cy="3771900"/>
          </a:xfrm>
          <a:solidFill>
            <a:schemeClr val="bg1">
              <a:lumMod val="95000"/>
            </a:scheme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 name="Text Placeholder 12"/>
          <p:cNvSpPr>
            <a:spLocks noGrp="1"/>
          </p:cNvSpPr>
          <p:nvPr>
            <p:ph type="body" sz="quarter" idx="18" hasCustomPrompt="1"/>
          </p:nvPr>
        </p:nvSpPr>
        <p:spPr>
          <a:xfrm>
            <a:off x="482600" y="1709857"/>
            <a:ext cx="7670800" cy="498733"/>
          </a:xfrm>
          <a:solidFill>
            <a:schemeClr val="accent4"/>
          </a:solidFill>
          <a:ln>
            <a:solidFill>
              <a:schemeClr val="accent4"/>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Opportunities</a:t>
            </a:r>
          </a:p>
        </p:txBody>
      </p:sp>
      <p:sp>
        <p:nvSpPr>
          <p:cNvPr id="26" name="Teardrop 25"/>
          <p:cNvSpPr/>
          <p:nvPr userDrawn="1"/>
        </p:nvSpPr>
        <p:spPr>
          <a:xfrm rot="5400000">
            <a:off x="9419251" y="2755944"/>
            <a:ext cx="1132779" cy="1132290"/>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ardrop 26"/>
          <p:cNvSpPr/>
          <p:nvPr userDrawn="1"/>
        </p:nvSpPr>
        <p:spPr>
          <a:xfrm rot="16200000">
            <a:off x="10624397" y="3954886"/>
            <a:ext cx="1132779" cy="1132290"/>
          </a:xfrm>
          <a:prstGeom prst="teardrop">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ardrop 27"/>
          <p:cNvSpPr/>
          <p:nvPr userDrawn="1"/>
        </p:nvSpPr>
        <p:spPr>
          <a:xfrm rot="10800000">
            <a:off x="10630927" y="2757813"/>
            <a:ext cx="1132290" cy="1132779"/>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userDrawn="1"/>
        </p:nvSpPr>
        <p:spPr>
          <a:xfrm>
            <a:off x="10559774" y="3574052"/>
            <a:ext cx="394660" cy="369332"/>
          </a:xfrm>
          <a:prstGeom prst="rect">
            <a:avLst/>
          </a:prstGeom>
          <a:noFill/>
        </p:spPr>
        <p:txBody>
          <a:bodyPr wrap="none" rtlCol="0" anchor="ctr">
            <a:spAutoFit/>
          </a:bodyPr>
          <a:lstStyle/>
          <a:p>
            <a:pPr algn="ctr"/>
            <a:r>
              <a:rPr lang="en-US" sz="1800" b="1">
                <a:solidFill>
                  <a:schemeClr val="accent3">
                    <a:lumMod val="40000"/>
                    <a:lumOff val="60000"/>
                  </a:schemeClr>
                </a:solidFill>
              </a:rPr>
              <a:t>W</a:t>
            </a:r>
          </a:p>
        </p:txBody>
      </p:sp>
      <p:sp>
        <p:nvSpPr>
          <p:cNvPr id="30" name="TextBox 29"/>
          <p:cNvSpPr txBox="1"/>
          <p:nvPr userDrawn="1"/>
        </p:nvSpPr>
        <p:spPr>
          <a:xfrm>
            <a:off x="10592711" y="3895070"/>
            <a:ext cx="298480" cy="369332"/>
          </a:xfrm>
          <a:prstGeom prst="rect">
            <a:avLst/>
          </a:prstGeom>
          <a:noFill/>
        </p:spPr>
        <p:txBody>
          <a:bodyPr wrap="none" rtlCol="0" anchor="ctr">
            <a:spAutoFit/>
          </a:bodyPr>
          <a:lstStyle/>
          <a:p>
            <a:pPr algn="ctr"/>
            <a:r>
              <a:rPr lang="en-US" sz="1800" b="1">
                <a:solidFill>
                  <a:schemeClr val="accent6">
                    <a:lumMod val="20000"/>
                    <a:lumOff val="80000"/>
                  </a:schemeClr>
                </a:solidFill>
              </a:rPr>
              <a:t>T</a:t>
            </a:r>
          </a:p>
        </p:txBody>
      </p:sp>
      <p:sp>
        <p:nvSpPr>
          <p:cNvPr id="31" name="TextBox 30"/>
          <p:cNvSpPr txBox="1"/>
          <p:nvPr userDrawn="1"/>
        </p:nvSpPr>
        <p:spPr>
          <a:xfrm>
            <a:off x="10232421" y="3574052"/>
            <a:ext cx="293670" cy="369332"/>
          </a:xfrm>
          <a:prstGeom prst="rect">
            <a:avLst/>
          </a:prstGeom>
          <a:noFill/>
        </p:spPr>
        <p:txBody>
          <a:bodyPr wrap="none" rtlCol="0" anchor="ctr">
            <a:spAutoFit/>
          </a:bodyPr>
          <a:lstStyle/>
          <a:p>
            <a:pPr algn="ctr"/>
            <a:r>
              <a:rPr lang="en-US" sz="1800" b="1">
                <a:solidFill>
                  <a:schemeClr val="accent1">
                    <a:lumMod val="20000"/>
                    <a:lumOff val="80000"/>
                  </a:schemeClr>
                </a:solidFill>
              </a:rPr>
              <a:t>S</a:t>
            </a:r>
          </a:p>
        </p:txBody>
      </p:sp>
      <p:sp>
        <p:nvSpPr>
          <p:cNvPr id="32" name="Teardrop 31"/>
          <p:cNvSpPr/>
          <p:nvPr userDrawn="1"/>
        </p:nvSpPr>
        <p:spPr>
          <a:xfrm>
            <a:off x="8284860" y="3952528"/>
            <a:ext cx="2266926" cy="2266926"/>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Placeholder 13"/>
          <p:cNvSpPr>
            <a:spLocks noGrp="1"/>
          </p:cNvSpPr>
          <p:nvPr>
            <p:ph type="body" sz="quarter" idx="15"/>
          </p:nvPr>
        </p:nvSpPr>
        <p:spPr>
          <a:xfrm>
            <a:off x="8449928" y="4127859"/>
            <a:ext cx="1920240" cy="1920240"/>
          </a:xfrm>
          <a:prstGeom prst="ellipse">
            <a:avLst/>
          </a:prstGeom>
          <a:solidFill>
            <a:schemeClr val="bg1">
              <a:lumMod val="95000"/>
            </a:schemeClr>
          </a:solidFill>
          <a:ln w="28575">
            <a:solidFill>
              <a:schemeClr val="accent4">
                <a:lumMod val="75000"/>
              </a:schemeClr>
            </a:solidFill>
          </a:ln>
        </p:spPr>
        <p:txBody>
          <a:bodyPr>
            <a:normAutofit/>
          </a:bodyPr>
          <a:lstStyle>
            <a:lvl1pPr marL="0" indent="0" algn="ctr">
              <a:buNone/>
              <a:defRPr sz="1600"/>
            </a:lvl1pPr>
          </a:lstStyle>
          <a:p>
            <a:pPr lvl="0"/>
            <a:endParaRPr lang="en-US"/>
          </a:p>
        </p:txBody>
      </p:sp>
      <p:sp>
        <p:nvSpPr>
          <p:cNvPr id="35" name="TextBox 34"/>
          <p:cNvSpPr txBox="1"/>
          <p:nvPr userDrawn="1"/>
        </p:nvSpPr>
        <p:spPr>
          <a:xfrm>
            <a:off x="10038916" y="3838867"/>
            <a:ext cx="497252" cy="646331"/>
          </a:xfrm>
          <a:prstGeom prst="rect">
            <a:avLst/>
          </a:prstGeom>
          <a:noFill/>
        </p:spPr>
        <p:txBody>
          <a:bodyPr wrap="none" rtlCol="0" anchor="ctr">
            <a:spAutoFit/>
          </a:bodyPr>
          <a:lstStyle>
            <a:defPPr>
              <a:defRPr lang="en-US"/>
            </a:defPPr>
            <a:lvl1pPr algn="ctr">
              <a:defRPr b="1">
                <a:solidFill>
                  <a:schemeClr val="accent4">
                    <a:lumMod val="40000"/>
                    <a:lumOff val="60000"/>
                  </a:schemeClr>
                </a:solidFill>
              </a:defRPr>
            </a:lvl1pPr>
          </a:lstStyle>
          <a:p>
            <a:pPr lvl="0"/>
            <a:r>
              <a:rPr lang="en-US" sz="3600"/>
              <a:t>O</a:t>
            </a:r>
          </a:p>
        </p:txBody>
      </p:sp>
      <p:grpSp>
        <p:nvGrpSpPr>
          <p:cNvPr id="24" name="Group 23"/>
          <p:cNvGrpSpPr/>
          <p:nvPr userDrawn="1"/>
        </p:nvGrpSpPr>
        <p:grpSpPr>
          <a:xfrm>
            <a:off x="0" y="6766560"/>
            <a:ext cx="12192000" cy="91440"/>
            <a:chOff x="0" y="4480421"/>
            <a:chExt cx="12192000" cy="91440"/>
          </a:xfrm>
        </p:grpSpPr>
        <p:sp>
          <p:nvSpPr>
            <p:cNvPr id="36" name="Rectangle 3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776919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swot threat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6" name="Text Placeholder 5"/>
          <p:cNvSpPr>
            <a:spLocks noGrp="1"/>
          </p:cNvSpPr>
          <p:nvPr>
            <p:ph type="body" sz="quarter" idx="14"/>
          </p:nvPr>
        </p:nvSpPr>
        <p:spPr>
          <a:xfrm>
            <a:off x="4038600" y="2438400"/>
            <a:ext cx="7670800" cy="3771900"/>
          </a:xfrm>
          <a:solidFill>
            <a:schemeClr val="bg1">
              <a:lumMod val="95000"/>
            </a:scheme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 name="Text Placeholder 12"/>
          <p:cNvSpPr>
            <a:spLocks noGrp="1"/>
          </p:cNvSpPr>
          <p:nvPr>
            <p:ph type="body" sz="quarter" idx="18" hasCustomPrompt="1"/>
          </p:nvPr>
        </p:nvSpPr>
        <p:spPr>
          <a:xfrm>
            <a:off x="4038600" y="1709857"/>
            <a:ext cx="7670800" cy="498733"/>
          </a:xfrm>
          <a:solidFill>
            <a:schemeClr val="accent6"/>
          </a:solidFill>
          <a:ln>
            <a:solidFill>
              <a:schemeClr val="accent6"/>
            </a:solid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Threats</a:t>
            </a:r>
          </a:p>
        </p:txBody>
      </p:sp>
      <p:sp>
        <p:nvSpPr>
          <p:cNvPr id="39" name="Teardrop 38"/>
          <p:cNvSpPr/>
          <p:nvPr userDrawn="1"/>
        </p:nvSpPr>
        <p:spPr>
          <a:xfrm rot="5400000">
            <a:off x="271811" y="2755087"/>
            <a:ext cx="1132779" cy="1132290"/>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ardrop 40"/>
          <p:cNvSpPr/>
          <p:nvPr userDrawn="1"/>
        </p:nvSpPr>
        <p:spPr>
          <a:xfrm>
            <a:off x="272056" y="3951671"/>
            <a:ext cx="1132290" cy="1132779"/>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ardrop 41"/>
          <p:cNvSpPr/>
          <p:nvPr userDrawn="1"/>
        </p:nvSpPr>
        <p:spPr>
          <a:xfrm rot="10800000">
            <a:off x="1489773" y="2756956"/>
            <a:ext cx="1132290" cy="1132779"/>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userDrawn="1"/>
        </p:nvSpPr>
        <p:spPr>
          <a:xfrm>
            <a:off x="1418620" y="3573195"/>
            <a:ext cx="394660" cy="369332"/>
          </a:xfrm>
          <a:prstGeom prst="rect">
            <a:avLst/>
          </a:prstGeom>
          <a:noFill/>
        </p:spPr>
        <p:txBody>
          <a:bodyPr wrap="none" rtlCol="0" anchor="ctr">
            <a:spAutoFit/>
          </a:bodyPr>
          <a:lstStyle/>
          <a:p>
            <a:pPr algn="ctr"/>
            <a:r>
              <a:rPr lang="en-US" sz="1800" b="1">
                <a:solidFill>
                  <a:schemeClr val="accent3">
                    <a:lumMod val="40000"/>
                    <a:lumOff val="60000"/>
                  </a:schemeClr>
                </a:solidFill>
              </a:rPr>
              <a:t>W</a:t>
            </a:r>
          </a:p>
        </p:txBody>
      </p:sp>
      <p:sp>
        <p:nvSpPr>
          <p:cNvPr id="46" name="TextBox 45"/>
          <p:cNvSpPr txBox="1"/>
          <p:nvPr userDrawn="1"/>
        </p:nvSpPr>
        <p:spPr>
          <a:xfrm>
            <a:off x="1099084" y="3894213"/>
            <a:ext cx="340158" cy="369332"/>
          </a:xfrm>
          <a:prstGeom prst="rect">
            <a:avLst/>
          </a:prstGeom>
          <a:noFill/>
        </p:spPr>
        <p:txBody>
          <a:bodyPr wrap="none" rtlCol="0" anchor="ctr">
            <a:spAutoFit/>
          </a:bodyPr>
          <a:lstStyle/>
          <a:p>
            <a:pPr algn="ctr"/>
            <a:r>
              <a:rPr lang="en-US" sz="1800" b="1">
                <a:solidFill>
                  <a:schemeClr val="accent4">
                    <a:lumMod val="40000"/>
                    <a:lumOff val="60000"/>
                  </a:schemeClr>
                </a:solidFill>
              </a:rPr>
              <a:t>O</a:t>
            </a:r>
          </a:p>
        </p:txBody>
      </p:sp>
      <p:sp>
        <p:nvSpPr>
          <p:cNvPr id="47" name="TextBox 46"/>
          <p:cNvSpPr txBox="1"/>
          <p:nvPr userDrawn="1"/>
        </p:nvSpPr>
        <p:spPr>
          <a:xfrm>
            <a:off x="1122328" y="3573195"/>
            <a:ext cx="293670" cy="369332"/>
          </a:xfrm>
          <a:prstGeom prst="rect">
            <a:avLst/>
          </a:prstGeom>
          <a:noFill/>
        </p:spPr>
        <p:txBody>
          <a:bodyPr wrap="none" rtlCol="0" anchor="ctr">
            <a:spAutoFit/>
          </a:bodyPr>
          <a:lstStyle/>
          <a:p>
            <a:pPr algn="ctr"/>
            <a:r>
              <a:rPr lang="en-US" sz="1800" b="1">
                <a:solidFill>
                  <a:schemeClr val="accent1">
                    <a:lumMod val="20000"/>
                    <a:lumOff val="80000"/>
                  </a:schemeClr>
                </a:solidFill>
              </a:rPr>
              <a:t>S</a:t>
            </a:r>
          </a:p>
        </p:txBody>
      </p:sp>
      <p:sp>
        <p:nvSpPr>
          <p:cNvPr id="48" name="Teardrop 47"/>
          <p:cNvSpPr/>
          <p:nvPr userDrawn="1"/>
        </p:nvSpPr>
        <p:spPr>
          <a:xfrm rot="16200000">
            <a:off x="1482315" y="3951671"/>
            <a:ext cx="2266926" cy="2266926"/>
          </a:xfrm>
          <a:prstGeom prst="teardrop">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13"/>
          <p:cNvSpPr>
            <a:spLocks noGrp="1"/>
          </p:cNvSpPr>
          <p:nvPr>
            <p:ph type="body" sz="quarter" idx="16"/>
          </p:nvPr>
        </p:nvSpPr>
        <p:spPr>
          <a:xfrm>
            <a:off x="1657646" y="4122773"/>
            <a:ext cx="1920240" cy="1920240"/>
          </a:xfrm>
          <a:prstGeom prst="ellipse">
            <a:avLst/>
          </a:prstGeom>
          <a:solidFill>
            <a:schemeClr val="bg1">
              <a:lumMod val="95000"/>
            </a:schemeClr>
          </a:solidFill>
          <a:ln w="28575">
            <a:solidFill>
              <a:schemeClr val="accent6">
                <a:lumMod val="75000"/>
              </a:schemeClr>
            </a:solidFill>
          </a:ln>
        </p:spPr>
        <p:txBody>
          <a:bodyPr>
            <a:normAutofit/>
          </a:bodyPr>
          <a:lstStyle>
            <a:lvl1pPr marL="0" indent="0" algn="ctr">
              <a:buNone/>
              <a:defRPr sz="1600"/>
            </a:lvl1pPr>
          </a:lstStyle>
          <a:p>
            <a:pPr lvl="0"/>
            <a:endParaRPr lang="en-US"/>
          </a:p>
        </p:txBody>
      </p:sp>
      <p:sp>
        <p:nvSpPr>
          <p:cNvPr id="50" name="TextBox 49"/>
          <p:cNvSpPr txBox="1"/>
          <p:nvPr userDrawn="1"/>
        </p:nvSpPr>
        <p:spPr>
          <a:xfrm>
            <a:off x="1474704" y="3840552"/>
            <a:ext cx="413896" cy="646331"/>
          </a:xfrm>
          <a:prstGeom prst="rect">
            <a:avLst/>
          </a:prstGeom>
          <a:noFill/>
        </p:spPr>
        <p:txBody>
          <a:bodyPr wrap="none" rtlCol="0" anchor="ctr">
            <a:spAutoFit/>
          </a:bodyPr>
          <a:lstStyle/>
          <a:p>
            <a:pPr algn="ctr"/>
            <a:r>
              <a:rPr lang="en-US" sz="3600" b="1">
                <a:solidFill>
                  <a:schemeClr val="accent6">
                    <a:lumMod val="20000"/>
                    <a:lumOff val="80000"/>
                  </a:schemeClr>
                </a:solidFill>
              </a:rPr>
              <a:t>T</a:t>
            </a:r>
          </a:p>
        </p:txBody>
      </p:sp>
      <p:grpSp>
        <p:nvGrpSpPr>
          <p:cNvPr id="24" name="Group 23"/>
          <p:cNvGrpSpPr/>
          <p:nvPr userDrawn="1"/>
        </p:nvGrpSpPr>
        <p:grpSpPr>
          <a:xfrm>
            <a:off x="0" y="6766560"/>
            <a:ext cx="12192000" cy="91440"/>
            <a:chOff x="0" y="4480421"/>
            <a:chExt cx="12192000" cy="91440"/>
          </a:xfrm>
        </p:grpSpPr>
        <p:sp>
          <p:nvSpPr>
            <p:cNvPr id="26" name="Rectangle 2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0430432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5 hexagons">
    <p:spTree>
      <p:nvGrpSpPr>
        <p:cNvPr id="1" name=""/>
        <p:cNvGrpSpPr/>
        <p:nvPr/>
      </p:nvGrpSpPr>
      <p:grpSpPr>
        <a:xfrm>
          <a:off x="0" y="0"/>
          <a:ext cx="0" cy="0"/>
          <a:chOff x="0" y="0"/>
          <a:chExt cx="0" cy="0"/>
        </a:xfrm>
      </p:grpSpPr>
      <p:cxnSp>
        <p:nvCxnSpPr>
          <p:cNvPr id="32" name="Straight Connector 31"/>
          <p:cNvCxnSpPr/>
          <p:nvPr userDrawn="1"/>
        </p:nvCxnSpPr>
        <p:spPr>
          <a:xfrm flipH="1" flipV="1">
            <a:off x="2952750" y="2047876"/>
            <a:ext cx="6276975" cy="358139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userDrawn="1"/>
        </p:nvCxnSpPr>
        <p:spPr>
          <a:xfrm flipV="1">
            <a:off x="2962275" y="1981200"/>
            <a:ext cx="6267450" cy="36385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60" name="Group 59"/>
          <p:cNvGrpSpPr/>
          <p:nvPr userDrawn="1"/>
        </p:nvGrpSpPr>
        <p:grpSpPr>
          <a:xfrm>
            <a:off x="6886811" y="1395985"/>
            <a:ext cx="2828102" cy="4860167"/>
            <a:chOff x="2477087" y="1395985"/>
            <a:chExt cx="2828102" cy="4860167"/>
          </a:xfrm>
        </p:grpSpPr>
        <p:sp>
          <p:nvSpPr>
            <p:cNvPr id="61" name="Hexagon 60"/>
            <p:cNvSpPr/>
            <p:nvPr userDrawn="1"/>
          </p:nvSpPr>
          <p:spPr>
            <a:xfrm>
              <a:off x="2477088" y="1395985"/>
              <a:ext cx="2828101" cy="2437309"/>
            </a:xfrm>
            <a:prstGeom prst="hexagon">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62" name="Hexagon 61"/>
            <p:cNvSpPr/>
            <p:nvPr userDrawn="1"/>
          </p:nvSpPr>
          <p:spPr>
            <a:xfrm>
              <a:off x="2477087" y="3818843"/>
              <a:ext cx="2828101" cy="2437309"/>
            </a:xfrm>
            <a:prstGeom prst="hexagon">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grpSp>
        <p:nvGrpSpPr>
          <p:cNvPr id="16" name="Group 15"/>
          <p:cNvGrpSpPr/>
          <p:nvPr userDrawn="1"/>
        </p:nvGrpSpPr>
        <p:grpSpPr>
          <a:xfrm>
            <a:off x="2477087" y="1395985"/>
            <a:ext cx="2828102" cy="4860167"/>
            <a:chOff x="2477087" y="1395985"/>
            <a:chExt cx="2828102" cy="4860167"/>
          </a:xfrm>
        </p:grpSpPr>
        <p:sp>
          <p:nvSpPr>
            <p:cNvPr id="58" name="Hexagon 57"/>
            <p:cNvSpPr/>
            <p:nvPr userDrawn="1"/>
          </p:nvSpPr>
          <p:spPr>
            <a:xfrm>
              <a:off x="2477088" y="1395985"/>
              <a:ext cx="2828101" cy="2437309"/>
            </a:xfrm>
            <a:prstGeom prst="hexagon">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59" name="Hexagon 58"/>
            <p:cNvSpPr/>
            <p:nvPr userDrawn="1"/>
          </p:nvSpPr>
          <p:spPr>
            <a:xfrm>
              <a:off x="2477087" y="3818843"/>
              <a:ext cx="2828101" cy="2437309"/>
            </a:xfrm>
            <a:prstGeom prst="hexagon">
              <a:avLst/>
            </a:prstGeom>
            <a:gradFill flip="none" rotWithShape="1">
              <a:gsLst>
                <a:gs pos="0">
                  <a:schemeClr val="accent3">
                    <a:lumMod val="5000"/>
                    <a:lumOff val="95000"/>
                  </a:schemeClr>
                </a:gs>
                <a:gs pos="87000">
                  <a:srgbClr val="D9D9D9"/>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35" name="Text Placeholder 11"/>
          <p:cNvSpPr>
            <a:spLocks noGrp="1"/>
          </p:cNvSpPr>
          <p:nvPr>
            <p:ph type="body" sz="quarter" idx="13" hasCustomPrompt="1"/>
          </p:nvPr>
        </p:nvSpPr>
        <p:spPr>
          <a:xfrm>
            <a:off x="4839066" y="2735279"/>
            <a:ext cx="2514600" cy="2167128"/>
          </a:xfrm>
          <a:prstGeom prst="hexagon">
            <a:avLst/>
          </a:prstGeom>
          <a:solidFill>
            <a:schemeClr val="accent3"/>
          </a:solidFill>
        </p:spPr>
        <p:txBody>
          <a:bodyPr anchor="ctr">
            <a:normAutofit/>
          </a:bodyPr>
          <a:lstStyle>
            <a:lvl1pPr marL="0" indent="0" algn="ctr">
              <a:buNone/>
              <a:defRPr sz="2400" b="1" baseline="0">
                <a:solidFill>
                  <a:schemeClr val="bg1"/>
                </a:solidFill>
              </a:defRPr>
            </a:lvl1pPr>
          </a:lstStyle>
          <a:p>
            <a:pPr lvl="0"/>
            <a:r>
              <a:rPr lang="en-US"/>
              <a:t>TITLE</a:t>
            </a:r>
          </a:p>
        </p:txBody>
      </p:sp>
      <p:sp>
        <p:nvSpPr>
          <p:cNvPr id="43" name="Text Placeholder 11"/>
          <p:cNvSpPr>
            <a:spLocks noGrp="1"/>
          </p:cNvSpPr>
          <p:nvPr>
            <p:ph type="body" sz="quarter" idx="14" hasCustomPrompt="1"/>
          </p:nvPr>
        </p:nvSpPr>
        <p:spPr>
          <a:xfrm>
            <a:off x="2633838" y="1531076"/>
            <a:ext cx="2514600" cy="2167128"/>
          </a:xfrm>
          <a:prstGeom prst="hexagon">
            <a:avLst/>
          </a:prstGeom>
          <a:solidFill>
            <a:schemeClr val="accent1"/>
          </a:solidFill>
        </p:spPr>
        <p:txBody>
          <a:bodyPr anchor="ctr">
            <a:normAutofit/>
          </a:bodyPr>
          <a:lstStyle>
            <a:lvl1pPr marL="0" indent="0" algn="ctr">
              <a:buNone/>
              <a:defRPr sz="2400" b="1" baseline="0">
                <a:solidFill>
                  <a:schemeClr val="bg1"/>
                </a:solidFill>
              </a:defRPr>
            </a:lvl1pPr>
          </a:lstStyle>
          <a:p>
            <a:pPr lvl="0"/>
            <a:r>
              <a:rPr lang="en-US"/>
              <a:t>Title 1</a:t>
            </a:r>
          </a:p>
        </p:txBody>
      </p:sp>
      <p:sp>
        <p:nvSpPr>
          <p:cNvPr id="44" name="Text Placeholder 11"/>
          <p:cNvSpPr>
            <a:spLocks noGrp="1"/>
          </p:cNvSpPr>
          <p:nvPr>
            <p:ph type="body" sz="quarter" idx="15" hasCustomPrompt="1"/>
          </p:nvPr>
        </p:nvSpPr>
        <p:spPr>
          <a:xfrm>
            <a:off x="7043562" y="1531076"/>
            <a:ext cx="2514600" cy="2167128"/>
          </a:xfrm>
          <a:prstGeom prst="hexagon">
            <a:avLst/>
          </a:prstGeom>
          <a:solidFill>
            <a:schemeClr val="accent4"/>
          </a:solidFill>
        </p:spPr>
        <p:txBody>
          <a:bodyPr anchor="ctr">
            <a:normAutofit/>
          </a:bodyPr>
          <a:lstStyle>
            <a:lvl1pPr marL="0" indent="0" algn="ctr">
              <a:buNone/>
              <a:defRPr sz="2400" b="1" baseline="0">
                <a:solidFill>
                  <a:schemeClr val="bg1"/>
                </a:solidFill>
              </a:defRPr>
            </a:lvl1pPr>
          </a:lstStyle>
          <a:p>
            <a:pPr lvl="0"/>
            <a:r>
              <a:rPr lang="en-US"/>
              <a:t>Title 2</a:t>
            </a:r>
          </a:p>
        </p:txBody>
      </p:sp>
      <p:sp>
        <p:nvSpPr>
          <p:cNvPr id="51" name="Text Placeholder 11"/>
          <p:cNvSpPr>
            <a:spLocks noGrp="1"/>
          </p:cNvSpPr>
          <p:nvPr>
            <p:ph type="body" sz="quarter" idx="16" hasCustomPrompt="1"/>
          </p:nvPr>
        </p:nvSpPr>
        <p:spPr>
          <a:xfrm>
            <a:off x="2633838" y="3945895"/>
            <a:ext cx="2514600" cy="2167128"/>
          </a:xfrm>
          <a:prstGeom prst="hexagon">
            <a:avLst/>
          </a:prstGeom>
          <a:solidFill>
            <a:schemeClr val="accent2"/>
          </a:solidFill>
        </p:spPr>
        <p:txBody>
          <a:bodyPr anchor="ctr">
            <a:normAutofit/>
          </a:bodyPr>
          <a:lstStyle>
            <a:lvl1pPr marL="0" indent="0" algn="ctr">
              <a:buNone/>
              <a:defRPr sz="2400" b="1" baseline="0">
                <a:solidFill>
                  <a:schemeClr val="bg1"/>
                </a:solidFill>
              </a:defRPr>
            </a:lvl1pPr>
          </a:lstStyle>
          <a:p>
            <a:pPr lvl="0"/>
            <a:r>
              <a:rPr lang="en-US"/>
              <a:t>Title 3</a:t>
            </a:r>
          </a:p>
        </p:txBody>
      </p:sp>
      <p:sp>
        <p:nvSpPr>
          <p:cNvPr id="52" name="Text Placeholder 11"/>
          <p:cNvSpPr>
            <a:spLocks noGrp="1"/>
          </p:cNvSpPr>
          <p:nvPr>
            <p:ph type="body" sz="quarter" idx="17" hasCustomPrompt="1"/>
          </p:nvPr>
        </p:nvSpPr>
        <p:spPr>
          <a:xfrm>
            <a:off x="7043562" y="3945895"/>
            <a:ext cx="2514600" cy="2167128"/>
          </a:xfrm>
          <a:prstGeom prst="hexagon">
            <a:avLst/>
          </a:prstGeom>
          <a:solidFill>
            <a:schemeClr val="accent5"/>
          </a:solidFill>
        </p:spPr>
        <p:txBody>
          <a:bodyPr anchor="ctr">
            <a:normAutofit/>
          </a:bodyPr>
          <a:lstStyle>
            <a:lvl1pPr marL="0" indent="0" algn="ctr">
              <a:buNone/>
              <a:defRPr sz="2400" b="1" baseline="0">
                <a:solidFill>
                  <a:schemeClr val="bg1"/>
                </a:solidFill>
              </a:defRPr>
            </a:lvl1pPr>
          </a:lstStyle>
          <a:p>
            <a:pPr lvl="0"/>
            <a:r>
              <a:rPr lang="en-US"/>
              <a:t>Title 4</a:t>
            </a:r>
          </a:p>
        </p:txBody>
      </p:sp>
      <p:sp>
        <p:nvSpPr>
          <p:cNvPr id="14" name="Text Placeholder 13"/>
          <p:cNvSpPr>
            <a:spLocks noGrp="1"/>
          </p:cNvSpPr>
          <p:nvPr>
            <p:ph type="body" sz="quarter" idx="18" hasCustomPrompt="1"/>
          </p:nvPr>
        </p:nvSpPr>
        <p:spPr>
          <a:xfrm>
            <a:off x="201051" y="1533015"/>
            <a:ext cx="2279650" cy="2165188"/>
          </a:xfrm>
        </p:spPr>
        <p:txBody>
          <a:bodyPr>
            <a:normAutofit/>
          </a:bodyPr>
          <a:lstStyle>
            <a:lvl1pPr>
              <a:defRPr sz="1400" baseline="0">
                <a:solidFill>
                  <a:schemeClr val="accent1">
                    <a:lumMod val="75000"/>
                  </a:schemeClr>
                </a:solidFill>
              </a:defRPr>
            </a:lvl1pPr>
          </a:lstStyle>
          <a:p>
            <a:pPr lvl="0"/>
            <a:r>
              <a:rPr lang="en-US"/>
              <a:t>List items for Title 1</a:t>
            </a:r>
          </a:p>
        </p:txBody>
      </p:sp>
      <p:sp>
        <p:nvSpPr>
          <p:cNvPr id="54" name="Text Placeholder 13"/>
          <p:cNvSpPr>
            <a:spLocks noGrp="1"/>
          </p:cNvSpPr>
          <p:nvPr>
            <p:ph type="body" sz="quarter" idx="20" hasCustomPrompt="1"/>
          </p:nvPr>
        </p:nvSpPr>
        <p:spPr>
          <a:xfrm>
            <a:off x="5305188" y="1283385"/>
            <a:ext cx="1581623" cy="1452164"/>
          </a:xfrm>
        </p:spPr>
        <p:txBody>
          <a:bodyPr>
            <a:normAutofit/>
          </a:bodyPr>
          <a:lstStyle>
            <a:lvl1pPr>
              <a:defRPr sz="1400" baseline="0">
                <a:solidFill>
                  <a:schemeClr val="accent3">
                    <a:lumMod val="75000"/>
                  </a:schemeClr>
                </a:solidFill>
              </a:defRPr>
            </a:lvl1pPr>
          </a:lstStyle>
          <a:p>
            <a:pPr lvl="0"/>
            <a:r>
              <a:rPr lang="en-US"/>
              <a:t>List items for TITLE</a:t>
            </a:r>
          </a:p>
        </p:txBody>
      </p:sp>
      <p:sp>
        <p:nvSpPr>
          <p:cNvPr id="55" name="Text Placeholder 13"/>
          <p:cNvSpPr>
            <a:spLocks noGrp="1"/>
          </p:cNvSpPr>
          <p:nvPr>
            <p:ph type="body" sz="quarter" idx="21" hasCustomPrompt="1"/>
          </p:nvPr>
        </p:nvSpPr>
        <p:spPr>
          <a:xfrm>
            <a:off x="9714912" y="1533014"/>
            <a:ext cx="2279650" cy="2165189"/>
          </a:xfrm>
        </p:spPr>
        <p:txBody>
          <a:bodyPr>
            <a:normAutofit/>
          </a:bodyPr>
          <a:lstStyle>
            <a:lvl1pPr>
              <a:defRPr sz="1400" baseline="0">
                <a:solidFill>
                  <a:schemeClr val="accent4">
                    <a:lumMod val="75000"/>
                  </a:schemeClr>
                </a:solidFill>
              </a:defRPr>
            </a:lvl1pPr>
          </a:lstStyle>
          <a:p>
            <a:pPr lvl="0"/>
            <a:r>
              <a:rPr lang="en-US"/>
              <a:t>List items for Title 2</a:t>
            </a:r>
          </a:p>
        </p:txBody>
      </p:sp>
      <p:sp>
        <p:nvSpPr>
          <p:cNvPr id="56" name="Text Placeholder 13"/>
          <p:cNvSpPr>
            <a:spLocks noGrp="1"/>
          </p:cNvSpPr>
          <p:nvPr>
            <p:ph type="body" sz="quarter" idx="22" hasCustomPrompt="1"/>
          </p:nvPr>
        </p:nvSpPr>
        <p:spPr>
          <a:xfrm>
            <a:off x="201051" y="3957340"/>
            <a:ext cx="2279650" cy="2165188"/>
          </a:xfrm>
        </p:spPr>
        <p:txBody>
          <a:bodyPr>
            <a:normAutofit/>
          </a:bodyPr>
          <a:lstStyle>
            <a:lvl1pPr>
              <a:defRPr sz="1400" baseline="0"/>
            </a:lvl1pPr>
          </a:lstStyle>
          <a:p>
            <a:pPr lvl="0"/>
            <a:r>
              <a:rPr lang="en-US"/>
              <a:t>List items for Title 3</a:t>
            </a:r>
          </a:p>
        </p:txBody>
      </p:sp>
      <p:sp>
        <p:nvSpPr>
          <p:cNvPr id="57" name="Text Placeholder 13"/>
          <p:cNvSpPr>
            <a:spLocks noGrp="1"/>
          </p:cNvSpPr>
          <p:nvPr>
            <p:ph type="body" sz="quarter" idx="23" hasCustomPrompt="1"/>
          </p:nvPr>
        </p:nvSpPr>
        <p:spPr>
          <a:xfrm>
            <a:off x="9714912" y="3957339"/>
            <a:ext cx="2279650" cy="2165189"/>
          </a:xfrm>
        </p:spPr>
        <p:txBody>
          <a:bodyPr>
            <a:normAutofit/>
          </a:bodyPr>
          <a:lstStyle>
            <a:lvl1pPr>
              <a:defRPr sz="1400" baseline="0">
                <a:solidFill>
                  <a:schemeClr val="accent5"/>
                </a:solidFill>
              </a:defRPr>
            </a:lvl1pPr>
          </a:lstStyle>
          <a:p>
            <a:pPr lvl="0"/>
            <a:r>
              <a:rPr lang="en-US"/>
              <a:t>List items for Title 4</a:t>
            </a:r>
          </a:p>
        </p:txBody>
      </p:sp>
      <p:sp>
        <p:nvSpPr>
          <p:cNvPr id="63" name="Text Placeholder 13"/>
          <p:cNvSpPr>
            <a:spLocks noGrp="1"/>
          </p:cNvSpPr>
          <p:nvPr>
            <p:ph type="body" sz="quarter" idx="24" hasCustomPrompt="1"/>
          </p:nvPr>
        </p:nvSpPr>
        <p:spPr>
          <a:xfrm>
            <a:off x="5305188" y="4958177"/>
            <a:ext cx="1581623" cy="1452164"/>
          </a:xfrm>
        </p:spPr>
        <p:txBody>
          <a:bodyPr>
            <a:normAutofit/>
          </a:bodyPr>
          <a:lstStyle>
            <a:lvl1pPr>
              <a:defRPr sz="1400" baseline="0">
                <a:solidFill>
                  <a:schemeClr val="accent3">
                    <a:lumMod val="75000"/>
                  </a:schemeClr>
                </a:solidFill>
              </a:defRPr>
            </a:lvl1pPr>
          </a:lstStyle>
          <a:p>
            <a:pPr lvl="0"/>
            <a:r>
              <a:rPr lang="en-US"/>
              <a:t>List items for TITLE</a:t>
            </a:r>
          </a:p>
        </p:txBody>
      </p:sp>
      <p:grpSp>
        <p:nvGrpSpPr>
          <p:cNvPr id="34" name="Group 33"/>
          <p:cNvGrpSpPr/>
          <p:nvPr userDrawn="1"/>
        </p:nvGrpSpPr>
        <p:grpSpPr>
          <a:xfrm>
            <a:off x="0" y="6766560"/>
            <a:ext cx="12192000" cy="91440"/>
            <a:chOff x="0" y="4480421"/>
            <a:chExt cx="12192000" cy="91440"/>
          </a:xfrm>
        </p:grpSpPr>
        <p:sp>
          <p:nvSpPr>
            <p:cNvPr id="36" name="Rectangle 3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4269062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4 titles and list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99" name="Text Placeholder 13"/>
          <p:cNvSpPr>
            <a:spLocks noGrp="1"/>
          </p:cNvSpPr>
          <p:nvPr>
            <p:ph type="body" sz="quarter" idx="18" hasCustomPrompt="1"/>
          </p:nvPr>
        </p:nvSpPr>
        <p:spPr>
          <a:xfrm>
            <a:off x="301518" y="1533015"/>
            <a:ext cx="2279650" cy="2165188"/>
          </a:xfrm>
        </p:spPr>
        <p:txBody>
          <a:bodyPr tIns="640080">
            <a:normAutofit/>
          </a:bodyPr>
          <a:lstStyle>
            <a:lvl1pPr>
              <a:defRPr sz="1400" baseline="0">
                <a:solidFill>
                  <a:schemeClr val="accent1"/>
                </a:solidFill>
              </a:defRPr>
            </a:lvl1pPr>
          </a:lstStyle>
          <a:p>
            <a:pPr lvl="0"/>
            <a:r>
              <a:rPr lang="en-US"/>
              <a:t>List items for Title 1</a:t>
            </a:r>
          </a:p>
        </p:txBody>
      </p:sp>
      <p:sp>
        <p:nvSpPr>
          <p:cNvPr id="100" name="Text Placeholder 13"/>
          <p:cNvSpPr>
            <a:spLocks noGrp="1"/>
          </p:cNvSpPr>
          <p:nvPr>
            <p:ph type="body" sz="quarter" idx="21" hasCustomPrompt="1"/>
          </p:nvPr>
        </p:nvSpPr>
        <p:spPr>
          <a:xfrm>
            <a:off x="9652448" y="1533014"/>
            <a:ext cx="2279650" cy="2165189"/>
          </a:xfrm>
        </p:spPr>
        <p:txBody>
          <a:bodyPr vert="horz" lIns="91440" tIns="640080" rIns="91440" bIns="45720" rtlCol="0">
            <a:normAutofit/>
          </a:bodyPr>
          <a:lstStyle>
            <a:lvl1pPr>
              <a:defRPr lang="en-US" sz="1400" baseline="0">
                <a:solidFill>
                  <a:schemeClr val="accent1"/>
                </a:solidFill>
              </a:defRPr>
            </a:lvl1pPr>
          </a:lstStyle>
          <a:p>
            <a:pPr lvl="0"/>
            <a:r>
              <a:rPr lang="en-US"/>
              <a:t>List items for Title 2</a:t>
            </a:r>
          </a:p>
        </p:txBody>
      </p:sp>
      <p:sp>
        <p:nvSpPr>
          <p:cNvPr id="101" name="Text Placeholder 13"/>
          <p:cNvSpPr>
            <a:spLocks noGrp="1"/>
          </p:cNvSpPr>
          <p:nvPr>
            <p:ph type="body" sz="quarter" idx="22" hasCustomPrompt="1"/>
          </p:nvPr>
        </p:nvSpPr>
        <p:spPr>
          <a:xfrm>
            <a:off x="301518" y="3957340"/>
            <a:ext cx="2279650" cy="2165188"/>
          </a:xfrm>
        </p:spPr>
        <p:txBody>
          <a:bodyPr vert="horz" lIns="91440" tIns="640080" rIns="91440" bIns="45720" rtlCol="0">
            <a:normAutofit/>
          </a:bodyPr>
          <a:lstStyle>
            <a:lvl1pPr>
              <a:defRPr lang="en-US" sz="1400" baseline="0">
                <a:solidFill>
                  <a:schemeClr val="accent1"/>
                </a:solidFill>
              </a:defRPr>
            </a:lvl1pPr>
          </a:lstStyle>
          <a:p>
            <a:pPr lvl="0"/>
            <a:r>
              <a:rPr lang="en-US"/>
              <a:t>List items for Title 3</a:t>
            </a:r>
          </a:p>
        </p:txBody>
      </p:sp>
      <p:sp>
        <p:nvSpPr>
          <p:cNvPr id="102" name="Text Placeholder 13"/>
          <p:cNvSpPr>
            <a:spLocks noGrp="1"/>
          </p:cNvSpPr>
          <p:nvPr>
            <p:ph type="body" sz="quarter" idx="23" hasCustomPrompt="1"/>
          </p:nvPr>
        </p:nvSpPr>
        <p:spPr>
          <a:xfrm>
            <a:off x="9652448" y="3957339"/>
            <a:ext cx="2279650" cy="2165189"/>
          </a:xfrm>
        </p:spPr>
        <p:txBody>
          <a:bodyPr vert="horz" lIns="91440" tIns="640080" rIns="91440" bIns="45720" rtlCol="0">
            <a:normAutofit/>
          </a:bodyPr>
          <a:lstStyle>
            <a:lvl1pPr>
              <a:defRPr lang="en-US" sz="1400" baseline="0">
                <a:solidFill>
                  <a:schemeClr val="accent1"/>
                </a:solidFill>
              </a:defRPr>
            </a:lvl1pPr>
          </a:lstStyle>
          <a:p>
            <a:pPr lvl="0"/>
            <a:r>
              <a:rPr lang="en-US"/>
              <a:t>List items for Title 4</a:t>
            </a:r>
          </a:p>
        </p:txBody>
      </p:sp>
      <p:sp>
        <p:nvSpPr>
          <p:cNvPr id="106" name="Text Placeholder 12"/>
          <p:cNvSpPr>
            <a:spLocks noGrp="1"/>
          </p:cNvSpPr>
          <p:nvPr>
            <p:ph type="body" sz="quarter" idx="24" hasCustomPrompt="1"/>
          </p:nvPr>
        </p:nvSpPr>
        <p:spPr>
          <a:xfrm>
            <a:off x="301518" y="1533015"/>
            <a:ext cx="2279650" cy="496954"/>
          </a:xfrm>
          <a:solidFill>
            <a:schemeClr val="accent1"/>
          </a:solidFill>
          <a:ln>
            <a:noFill/>
          </a:ln>
        </p:spPr>
        <p:txBody>
          <a:bodyPr vert="horz" wrap="square" lIns="91440" tIns="45720" rIns="91440" bIns="45720" rtlCol="0" anchor="ctr">
            <a:noAutofit/>
          </a:bodyPr>
          <a:lstStyle>
            <a:lvl1pPr marL="228600" indent="-228600" algn="ctr">
              <a:buNone/>
              <a:defRPr lang="en-US" sz="1400" b="1" cap="all" baseline="0">
                <a:solidFill>
                  <a:schemeClr val="bg1"/>
                </a:solidFill>
              </a:defRPr>
            </a:lvl1pPr>
          </a:lstStyle>
          <a:p>
            <a:pPr marL="0" lvl="0" indent="0"/>
            <a:r>
              <a:rPr lang="en-US"/>
              <a:t>Title 1</a:t>
            </a:r>
          </a:p>
        </p:txBody>
      </p:sp>
      <p:sp>
        <p:nvSpPr>
          <p:cNvPr id="107" name="Text Placeholder 12"/>
          <p:cNvSpPr>
            <a:spLocks noGrp="1"/>
          </p:cNvSpPr>
          <p:nvPr>
            <p:ph type="body" sz="quarter" idx="25" hasCustomPrompt="1"/>
          </p:nvPr>
        </p:nvSpPr>
        <p:spPr>
          <a:xfrm>
            <a:off x="301518" y="3957340"/>
            <a:ext cx="2279650" cy="496954"/>
          </a:xfrm>
          <a:solidFill>
            <a:schemeClr val="accent1"/>
          </a:solidFill>
          <a:ln>
            <a:noFill/>
          </a:ln>
        </p:spPr>
        <p:txBody>
          <a:bodyPr vert="horz" wrap="square" lIns="91440" tIns="45720" rIns="91440" bIns="45720" rtlCol="0" anchor="ctr">
            <a:noAutofit/>
          </a:bodyPr>
          <a:lstStyle>
            <a:lvl1pPr marL="228600" indent="-228600" algn="ctr">
              <a:buNone/>
              <a:defRPr lang="en-US" sz="1400" b="1" cap="all" baseline="0">
                <a:solidFill>
                  <a:schemeClr val="bg1"/>
                </a:solidFill>
              </a:defRPr>
            </a:lvl1pPr>
          </a:lstStyle>
          <a:p>
            <a:pPr marL="0" lvl="0" indent="0"/>
            <a:r>
              <a:rPr lang="en-US"/>
              <a:t>Title 3</a:t>
            </a:r>
          </a:p>
        </p:txBody>
      </p:sp>
      <p:sp>
        <p:nvSpPr>
          <p:cNvPr id="108" name="Text Placeholder 12"/>
          <p:cNvSpPr>
            <a:spLocks noGrp="1"/>
          </p:cNvSpPr>
          <p:nvPr>
            <p:ph type="body" sz="quarter" idx="26" hasCustomPrompt="1"/>
          </p:nvPr>
        </p:nvSpPr>
        <p:spPr>
          <a:xfrm>
            <a:off x="9652448" y="1533014"/>
            <a:ext cx="2279650" cy="496954"/>
          </a:xfrm>
          <a:solidFill>
            <a:schemeClr val="accent1"/>
          </a:solidFill>
          <a:ln>
            <a:noFill/>
          </a:ln>
        </p:spPr>
        <p:txBody>
          <a:bodyPr vert="horz" wrap="square" lIns="91440" tIns="45720" rIns="91440" bIns="45720" rtlCol="0" anchor="ctr">
            <a:noAutofit/>
          </a:bodyPr>
          <a:lstStyle>
            <a:lvl1pPr marL="228600" indent="-228600" algn="ctr">
              <a:buNone/>
              <a:defRPr lang="en-US" sz="1400" b="1" cap="all" baseline="0">
                <a:solidFill>
                  <a:schemeClr val="bg1"/>
                </a:solidFill>
              </a:defRPr>
            </a:lvl1pPr>
          </a:lstStyle>
          <a:p>
            <a:pPr marL="0" lvl="0" indent="0"/>
            <a:r>
              <a:rPr lang="en-US"/>
              <a:t>Title 2</a:t>
            </a:r>
          </a:p>
        </p:txBody>
      </p:sp>
      <p:sp>
        <p:nvSpPr>
          <p:cNvPr id="109" name="Text Placeholder 12"/>
          <p:cNvSpPr>
            <a:spLocks noGrp="1"/>
          </p:cNvSpPr>
          <p:nvPr>
            <p:ph type="body" sz="quarter" idx="27" hasCustomPrompt="1"/>
          </p:nvPr>
        </p:nvSpPr>
        <p:spPr>
          <a:xfrm>
            <a:off x="9652448" y="3957339"/>
            <a:ext cx="2279650" cy="496954"/>
          </a:xfrm>
          <a:solidFill>
            <a:schemeClr val="accent1"/>
          </a:solidFill>
          <a:ln>
            <a:noFill/>
          </a:ln>
        </p:spPr>
        <p:txBody>
          <a:bodyPr vert="horz" wrap="square" lIns="91440" tIns="45720" rIns="91440" bIns="45720" rtlCol="0" anchor="ctr">
            <a:noAutofit/>
          </a:bodyPr>
          <a:lstStyle>
            <a:lvl1pPr marL="228600" indent="-228600" algn="ctr">
              <a:buNone/>
              <a:defRPr lang="en-US" sz="1400" b="1" cap="all" baseline="0">
                <a:solidFill>
                  <a:schemeClr val="bg1"/>
                </a:solidFill>
              </a:defRPr>
            </a:lvl1pPr>
          </a:lstStyle>
          <a:p>
            <a:pPr marL="0" lvl="0" indent="0"/>
            <a:r>
              <a:rPr lang="en-US"/>
              <a:t>Title 4</a:t>
            </a:r>
          </a:p>
        </p:txBody>
      </p:sp>
      <p:grpSp>
        <p:nvGrpSpPr>
          <p:cNvPr id="24" name="Group 23"/>
          <p:cNvGrpSpPr/>
          <p:nvPr userDrawn="1"/>
        </p:nvGrpSpPr>
        <p:grpSpPr>
          <a:xfrm>
            <a:off x="0" y="6766560"/>
            <a:ext cx="12192000" cy="91440"/>
            <a:chOff x="0" y="4480421"/>
            <a:chExt cx="12192000" cy="91440"/>
          </a:xfrm>
        </p:grpSpPr>
        <p:sp>
          <p:nvSpPr>
            <p:cNvPr id="25" name="Rectangle 2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1639478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matrix with title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4" name="Text Placeholder 13"/>
          <p:cNvSpPr>
            <a:spLocks noGrp="1"/>
          </p:cNvSpPr>
          <p:nvPr>
            <p:ph type="body" sz="quarter" idx="18" hasCustomPrompt="1"/>
          </p:nvPr>
        </p:nvSpPr>
        <p:spPr>
          <a:xfrm>
            <a:off x="1275617" y="2275983"/>
            <a:ext cx="4488882" cy="1667734"/>
          </a:xfrm>
        </p:spPr>
        <p:txBody>
          <a:bodyPr tIns="640080">
            <a:normAutofit/>
          </a:bodyPr>
          <a:lstStyle>
            <a:lvl1pPr>
              <a:defRPr sz="1400" baseline="0">
                <a:solidFill>
                  <a:schemeClr val="accent1"/>
                </a:solidFill>
              </a:defRPr>
            </a:lvl1pPr>
          </a:lstStyle>
          <a:p>
            <a:pPr lvl="0"/>
            <a:r>
              <a:rPr lang="en-US"/>
              <a:t>List items for Title 1</a:t>
            </a:r>
          </a:p>
        </p:txBody>
      </p:sp>
      <p:sp>
        <p:nvSpPr>
          <p:cNvPr id="25" name="Text Placeholder 13"/>
          <p:cNvSpPr>
            <a:spLocks noGrp="1"/>
          </p:cNvSpPr>
          <p:nvPr>
            <p:ph type="body" sz="quarter" idx="21" hasCustomPrompt="1"/>
          </p:nvPr>
        </p:nvSpPr>
        <p:spPr>
          <a:xfrm>
            <a:off x="6486966" y="2275982"/>
            <a:ext cx="4488882" cy="1667735"/>
          </a:xfrm>
        </p:spPr>
        <p:txBody>
          <a:bodyPr vert="horz" lIns="91440" tIns="640080" rIns="91440" bIns="45720" rtlCol="0">
            <a:normAutofit/>
          </a:bodyPr>
          <a:lstStyle>
            <a:lvl1pPr>
              <a:defRPr lang="en-US" sz="1400" baseline="0">
                <a:solidFill>
                  <a:schemeClr val="tx2"/>
                </a:solidFill>
              </a:defRPr>
            </a:lvl1pPr>
          </a:lstStyle>
          <a:p>
            <a:pPr lvl="0"/>
            <a:r>
              <a:rPr lang="en-US"/>
              <a:t>List items for Title 2</a:t>
            </a:r>
          </a:p>
        </p:txBody>
      </p:sp>
      <p:sp>
        <p:nvSpPr>
          <p:cNvPr id="26" name="Text Placeholder 13"/>
          <p:cNvSpPr>
            <a:spLocks noGrp="1"/>
          </p:cNvSpPr>
          <p:nvPr>
            <p:ph type="body" sz="quarter" idx="22" hasCustomPrompt="1"/>
          </p:nvPr>
        </p:nvSpPr>
        <p:spPr>
          <a:xfrm>
            <a:off x="1275617" y="4469484"/>
            <a:ext cx="4488882" cy="1667734"/>
          </a:xfrm>
        </p:spPr>
        <p:txBody>
          <a:bodyPr vert="horz" lIns="91440" tIns="640080" rIns="91440" bIns="45720" rtlCol="0">
            <a:normAutofit/>
          </a:bodyPr>
          <a:lstStyle>
            <a:lvl1pPr>
              <a:defRPr lang="en-US" sz="1400" baseline="0">
                <a:solidFill>
                  <a:schemeClr val="accent3"/>
                </a:solidFill>
              </a:defRPr>
            </a:lvl1pPr>
          </a:lstStyle>
          <a:p>
            <a:pPr lvl="0"/>
            <a:r>
              <a:rPr lang="en-US"/>
              <a:t>List items for Title 3</a:t>
            </a:r>
          </a:p>
        </p:txBody>
      </p:sp>
      <p:sp>
        <p:nvSpPr>
          <p:cNvPr id="27" name="Text Placeholder 13"/>
          <p:cNvSpPr>
            <a:spLocks noGrp="1"/>
          </p:cNvSpPr>
          <p:nvPr>
            <p:ph type="body" sz="quarter" idx="23" hasCustomPrompt="1"/>
          </p:nvPr>
        </p:nvSpPr>
        <p:spPr>
          <a:xfrm>
            <a:off x="6486966" y="4469483"/>
            <a:ext cx="4488882" cy="1667735"/>
          </a:xfrm>
        </p:spPr>
        <p:txBody>
          <a:bodyPr vert="horz" lIns="91440" tIns="640080" rIns="91440" bIns="45720" rtlCol="0">
            <a:normAutofit/>
          </a:bodyPr>
          <a:lstStyle>
            <a:lvl1pPr>
              <a:defRPr lang="en-US" sz="1400" baseline="0">
                <a:solidFill>
                  <a:schemeClr val="accent4"/>
                </a:solidFill>
              </a:defRPr>
            </a:lvl1pPr>
          </a:lstStyle>
          <a:p>
            <a:pPr lvl="0"/>
            <a:r>
              <a:rPr lang="en-US"/>
              <a:t>List items for Title 4</a:t>
            </a:r>
          </a:p>
        </p:txBody>
      </p:sp>
      <p:sp>
        <p:nvSpPr>
          <p:cNvPr id="28" name="Text Placeholder 12"/>
          <p:cNvSpPr>
            <a:spLocks noGrp="1"/>
          </p:cNvSpPr>
          <p:nvPr>
            <p:ph type="body" sz="quarter" idx="24" hasCustomPrompt="1"/>
          </p:nvPr>
        </p:nvSpPr>
        <p:spPr>
          <a:xfrm>
            <a:off x="1275617" y="2275983"/>
            <a:ext cx="4488882" cy="496954"/>
          </a:xfrm>
          <a:solidFill>
            <a:schemeClr val="accent1"/>
          </a:solidFill>
          <a:ln>
            <a:no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Title 1</a:t>
            </a:r>
          </a:p>
        </p:txBody>
      </p:sp>
      <p:sp>
        <p:nvSpPr>
          <p:cNvPr id="29" name="Text Placeholder 12"/>
          <p:cNvSpPr>
            <a:spLocks noGrp="1"/>
          </p:cNvSpPr>
          <p:nvPr>
            <p:ph type="body" sz="quarter" idx="25" hasCustomPrompt="1"/>
          </p:nvPr>
        </p:nvSpPr>
        <p:spPr>
          <a:xfrm>
            <a:off x="1275617" y="4469484"/>
            <a:ext cx="4488882" cy="496954"/>
          </a:xfrm>
          <a:solidFill>
            <a:schemeClr val="accent3"/>
          </a:solidFill>
          <a:ln>
            <a:no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Title 3</a:t>
            </a:r>
          </a:p>
        </p:txBody>
      </p:sp>
      <p:sp>
        <p:nvSpPr>
          <p:cNvPr id="30" name="Text Placeholder 12"/>
          <p:cNvSpPr>
            <a:spLocks noGrp="1"/>
          </p:cNvSpPr>
          <p:nvPr>
            <p:ph type="body" sz="quarter" idx="26" hasCustomPrompt="1"/>
          </p:nvPr>
        </p:nvSpPr>
        <p:spPr>
          <a:xfrm>
            <a:off x="6486966" y="2275982"/>
            <a:ext cx="4488882" cy="496954"/>
          </a:xfrm>
          <a:solidFill>
            <a:schemeClr val="accent2"/>
          </a:solidFill>
          <a:ln>
            <a:no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Title 2</a:t>
            </a:r>
          </a:p>
        </p:txBody>
      </p:sp>
      <p:sp>
        <p:nvSpPr>
          <p:cNvPr id="31" name="Text Placeholder 12"/>
          <p:cNvSpPr>
            <a:spLocks noGrp="1"/>
          </p:cNvSpPr>
          <p:nvPr>
            <p:ph type="body" sz="quarter" idx="27" hasCustomPrompt="1"/>
          </p:nvPr>
        </p:nvSpPr>
        <p:spPr>
          <a:xfrm>
            <a:off x="6486966" y="4469483"/>
            <a:ext cx="4488882" cy="496954"/>
          </a:xfrm>
          <a:solidFill>
            <a:schemeClr val="accent4"/>
          </a:solidFill>
          <a:ln>
            <a:noFill/>
          </a:ln>
        </p:spPr>
        <p:txBody>
          <a:bodyPr vert="horz" wrap="square" lIns="91440" tIns="45720" rIns="91440" bIns="45720" rtlCol="0" anchor="ctr">
            <a:noAutofit/>
          </a:bodyPr>
          <a:lstStyle>
            <a:lvl1pPr marL="228600" indent="-228600" algn="ctr">
              <a:buNone/>
              <a:defRPr lang="en-US" sz="2400" b="1" cap="all" baseline="0">
                <a:solidFill>
                  <a:schemeClr val="bg1"/>
                </a:solidFill>
              </a:defRPr>
            </a:lvl1pPr>
          </a:lstStyle>
          <a:p>
            <a:pPr marL="0" lvl="0" indent="0"/>
            <a:r>
              <a:rPr lang="en-US"/>
              <a:t>Title 4</a:t>
            </a:r>
          </a:p>
        </p:txBody>
      </p:sp>
      <p:grpSp>
        <p:nvGrpSpPr>
          <p:cNvPr id="32" name="Group 31"/>
          <p:cNvGrpSpPr/>
          <p:nvPr userDrawn="1"/>
        </p:nvGrpSpPr>
        <p:grpSpPr>
          <a:xfrm>
            <a:off x="1155573" y="2173119"/>
            <a:ext cx="9880854" cy="4123944"/>
            <a:chOff x="1155573" y="2173119"/>
            <a:chExt cx="9880854" cy="4123944"/>
          </a:xfrm>
        </p:grpSpPr>
        <p:cxnSp>
          <p:nvCxnSpPr>
            <p:cNvPr id="10" name="Straight Connector 9"/>
            <p:cNvCxnSpPr/>
            <p:nvPr userDrawn="1"/>
          </p:nvCxnSpPr>
          <p:spPr>
            <a:xfrm>
              <a:off x="6096000" y="2173119"/>
              <a:ext cx="0" cy="4123944"/>
            </a:xfrm>
            <a:prstGeom prst="line">
              <a:avLst/>
            </a:prstGeom>
            <a:ln w="28575">
              <a:solidFill>
                <a:schemeClr val="tx2">
                  <a:lumMod val="40000"/>
                  <a:lumOff val="6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1155573" y="4235091"/>
              <a:ext cx="9880854" cy="0"/>
            </a:xfrm>
            <a:prstGeom prst="line">
              <a:avLst/>
            </a:prstGeom>
            <a:ln w="28575">
              <a:solidFill>
                <a:schemeClr val="tx2">
                  <a:lumMod val="40000"/>
                  <a:lumOff val="6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6" name="Text Placeholder 15"/>
          <p:cNvSpPr>
            <a:spLocks noGrp="1"/>
          </p:cNvSpPr>
          <p:nvPr>
            <p:ph type="body" sz="quarter" idx="28" hasCustomPrompt="1"/>
          </p:nvPr>
        </p:nvSpPr>
        <p:spPr>
          <a:xfrm rot="16200000">
            <a:off x="-1475587" y="3897026"/>
            <a:ext cx="3861238" cy="619151"/>
          </a:xfrm>
        </p:spPr>
        <p:txBody>
          <a:bodyPr anchor="ctr"/>
          <a:lstStyle>
            <a:lvl1pPr marL="0" indent="0" algn="ctr">
              <a:buNone/>
              <a:defRPr cap="all" baseline="0"/>
            </a:lvl1pPr>
          </a:lstStyle>
          <a:p>
            <a:pPr lvl="0"/>
            <a:r>
              <a:rPr lang="en-US"/>
              <a:t>Title</a:t>
            </a:r>
          </a:p>
        </p:txBody>
      </p:sp>
      <p:sp>
        <p:nvSpPr>
          <p:cNvPr id="40" name="Text Placeholder 15"/>
          <p:cNvSpPr>
            <a:spLocks noGrp="1"/>
          </p:cNvSpPr>
          <p:nvPr>
            <p:ph type="body" sz="quarter" idx="29" hasCustomPrompt="1"/>
          </p:nvPr>
        </p:nvSpPr>
        <p:spPr>
          <a:xfrm>
            <a:off x="1275617" y="1888239"/>
            <a:ext cx="4488882" cy="387743"/>
          </a:xfrm>
        </p:spPr>
        <p:txBody>
          <a:bodyPr anchor="ctr">
            <a:noAutofit/>
          </a:bodyPr>
          <a:lstStyle>
            <a:lvl1pPr marL="0" indent="0" algn="ctr">
              <a:buNone/>
              <a:defRPr sz="2000"/>
            </a:lvl1pPr>
          </a:lstStyle>
          <a:p>
            <a:pPr lvl="0"/>
            <a:r>
              <a:rPr lang="en-US"/>
              <a:t>Subtitle</a:t>
            </a:r>
          </a:p>
        </p:txBody>
      </p:sp>
      <p:sp>
        <p:nvSpPr>
          <p:cNvPr id="41" name="Text Placeholder 15"/>
          <p:cNvSpPr>
            <a:spLocks noGrp="1"/>
          </p:cNvSpPr>
          <p:nvPr>
            <p:ph type="body" sz="quarter" idx="30" hasCustomPrompt="1"/>
          </p:nvPr>
        </p:nvSpPr>
        <p:spPr>
          <a:xfrm>
            <a:off x="1275616" y="1209788"/>
            <a:ext cx="9700231" cy="619151"/>
          </a:xfrm>
        </p:spPr>
        <p:txBody>
          <a:bodyPr anchor="ctr"/>
          <a:lstStyle>
            <a:lvl1pPr marL="0" indent="0" algn="ctr">
              <a:buNone/>
              <a:defRPr cap="all" baseline="0"/>
            </a:lvl1pPr>
          </a:lstStyle>
          <a:p>
            <a:pPr lvl="0"/>
            <a:r>
              <a:rPr lang="en-US"/>
              <a:t>Title</a:t>
            </a:r>
          </a:p>
        </p:txBody>
      </p:sp>
      <p:sp>
        <p:nvSpPr>
          <p:cNvPr id="42" name="Text Placeholder 15"/>
          <p:cNvSpPr>
            <a:spLocks noGrp="1"/>
          </p:cNvSpPr>
          <p:nvPr>
            <p:ph type="body" sz="quarter" idx="31" hasCustomPrompt="1"/>
          </p:nvPr>
        </p:nvSpPr>
        <p:spPr>
          <a:xfrm>
            <a:off x="6486966" y="1888239"/>
            <a:ext cx="4488882" cy="387743"/>
          </a:xfrm>
        </p:spPr>
        <p:txBody>
          <a:bodyPr anchor="ctr">
            <a:noAutofit/>
          </a:bodyPr>
          <a:lstStyle>
            <a:lvl1pPr marL="0" indent="0" algn="ctr">
              <a:buNone/>
              <a:defRPr sz="2000"/>
            </a:lvl1pPr>
          </a:lstStyle>
          <a:p>
            <a:pPr lvl="0"/>
            <a:r>
              <a:rPr lang="en-US"/>
              <a:t>Subtitle</a:t>
            </a:r>
          </a:p>
        </p:txBody>
      </p:sp>
      <p:sp>
        <p:nvSpPr>
          <p:cNvPr id="44" name="Text Placeholder 15"/>
          <p:cNvSpPr>
            <a:spLocks noGrp="1"/>
          </p:cNvSpPr>
          <p:nvPr>
            <p:ph type="body" sz="quarter" idx="32" hasCustomPrompt="1"/>
          </p:nvPr>
        </p:nvSpPr>
        <p:spPr>
          <a:xfrm rot="16200000">
            <a:off x="186245" y="2915977"/>
            <a:ext cx="1667735" cy="387743"/>
          </a:xfrm>
        </p:spPr>
        <p:txBody>
          <a:bodyPr anchor="ctr">
            <a:noAutofit/>
          </a:bodyPr>
          <a:lstStyle>
            <a:lvl1pPr marL="0" indent="0" algn="ctr">
              <a:buNone/>
              <a:defRPr sz="2000"/>
            </a:lvl1pPr>
          </a:lstStyle>
          <a:p>
            <a:pPr lvl="0"/>
            <a:r>
              <a:rPr lang="en-US"/>
              <a:t>Subtitle</a:t>
            </a:r>
          </a:p>
        </p:txBody>
      </p:sp>
      <p:sp>
        <p:nvSpPr>
          <p:cNvPr id="45" name="Text Placeholder 15"/>
          <p:cNvSpPr>
            <a:spLocks noGrp="1"/>
          </p:cNvSpPr>
          <p:nvPr>
            <p:ph type="body" sz="quarter" idx="33" hasCustomPrompt="1"/>
          </p:nvPr>
        </p:nvSpPr>
        <p:spPr>
          <a:xfrm rot="16200000">
            <a:off x="186244" y="5109479"/>
            <a:ext cx="1667735" cy="387743"/>
          </a:xfrm>
        </p:spPr>
        <p:txBody>
          <a:bodyPr anchor="ctr">
            <a:noAutofit/>
          </a:bodyPr>
          <a:lstStyle>
            <a:lvl1pPr marL="0" indent="0" algn="ctr">
              <a:buNone/>
              <a:defRPr sz="2000"/>
            </a:lvl1pPr>
          </a:lstStyle>
          <a:p>
            <a:pPr lvl="0"/>
            <a:r>
              <a:rPr lang="en-US"/>
              <a:t>Subtitle</a:t>
            </a:r>
          </a:p>
        </p:txBody>
      </p:sp>
      <p:sp>
        <p:nvSpPr>
          <p:cNvPr id="17" name="Oval 16"/>
          <p:cNvSpPr/>
          <p:nvPr userDrawn="1"/>
        </p:nvSpPr>
        <p:spPr>
          <a:xfrm>
            <a:off x="5917678" y="4056769"/>
            <a:ext cx="356644" cy="356644"/>
          </a:xfrm>
          <a:prstGeom prst="ellipse">
            <a:avLst/>
          </a:prstGeom>
          <a:solidFill>
            <a:schemeClr val="bg1"/>
          </a:solidFill>
          <a:ln w="28575">
            <a:solidFill>
              <a:schemeClr val="tx2">
                <a:lumMod val="40000"/>
                <a:lumOff val="6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34" name="Group 33"/>
          <p:cNvGrpSpPr/>
          <p:nvPr userDrawn="1"/>
        </p:nvGrpSpPr>
        <p:grpSpPr>
          <a:xfrm>
            <a:off x="0" y="6766560"/>
            <a:ext cx="12192000" cy="91440"/>
            <a:chOff x="0" y="4480421"/>
            <a:chExt cx="12192000" cy="91440"/>
          </a:xfrm>
        </p:grpSpPr>
        <p:sp>
          <p:nvSpPr>
            <p:cNvPr id="35" name="Rectangle 3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0853676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3x3 matrix">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26" name="Text Placeholder 13"/>
          <p:cNvSpPr>
            <a:spLocks noGrp="1"/>
          </p:cNvSpPr>
          <p:nvPr>
            <p:ph type="body" sz="quarter" idx="22" hasCustomPrompt="1"/>
          </p:nvPr>
        </p:nvSpPr>
        <p:spPr>
          <a:xfrm>
            <a:off x="1275616" y="4902777"/>
            <a:ext cx="3108960" cy="1234440"/>
          </a:xfrm>
        </p:spPr>
        <p:txBody>
          <a:bodyPr vert="horz" lIns="91440" tIns="365760" rIns="91440" bIns="45720" rtlCol="0">
            <a:normAutofit/>
          </a:bodyPr>
          <a:lstStyle>
            <a:lvl1pPr>
              <a:defRPr lang="en-US" sz="1400" baseline="0">
                <a:solidFill>
                  <a:schemeClr val="bg2">
                    <a:lumMod val="75000"/>
                  </a:schemeClr>
                </a:solidFill>
              </a:defRPr>
            </a:lvl1pPr>
          </a:lstStyle>
          <a:p>
            <a:pPr lvl="0"/>
            <a:r>
              <a:rPr lang="en-US"/>
              <a:t>List items</a:t>
            </a:r>
          </a:p>
        </p:txBody>
      </p:sp>
      <p:sp>
        <p:nvSpPr>
          <p:cNvPr id="16" name="Text Placeholder 15"/>
          <p:cNvSpPr>
            <a:spLocks noGrp="1"/>
          </p:cNvSpPr>
          <p:nvPr>
            <p:ph type="body" sz="quarter" idx="28" hasCustomPrompt="1"/>
          </p:nvPr>
        </p:nvSpPr>
        <p:spPr>
          <a:xfrm rot="16200000">
            <a:off x="-1475587" y="3897026"/>
            <a:ext cx="3861238" cy="619151"/>
          </a:xfrm>
        </p:spPr>
        <p:txBody>
          <a:bodyPr anchor="ctr"/>
          <a:lstStyle>
            <a:lvl1pPr marL="0" indent="0" algn="ctr">
              <a:buNone/>
              <a:defRPr cap="all" baseline="0"/>
            </a:lvl1pPr>
          </a:lstStyle>
          <a:p>
            <a:pPr lvl="0"/>
            <a:r>
              <a:rPr lang="en-US"/>
              <a:t>Title</a:t>
            </a:r>
          </a:p>
        </p:txBody>
      </p:sp>
      <p:sp>
        <p:nvSpPr>
          <p:cNvPr id="40" name="Text Placeholder 15"/>
          <p:cNvSpPr>
            <a:spLocks noGrp="1"/>
          </p:cNvSpPr>
          <p:nvPr>
            <p:ph type="body" sz="quarter" idx="29" hasCustomPrompt="1"/>
          </p:nvPr>
        </p:nvSpPr>
        <p:spPr>
          <a:xfrm>
            <a:off x="1275617" y="1860807"/>
            <a:ext cx="3108960" cy="387743"/>
          </a:xfrm>
        </p:spPr>
        <p:txBody>
          <a:bodyPr anchor="ctr">
            <a:noAutofit/>
          </a:bodyPr>
          <a:lstStyle>
            <a:lvl1pPr marL="0" indent="0" algn="ctr">
              <a:buNone/>
              <a:defRPr sz="2000"/>
            </a:lvl1pPr>
          </a:lstStyle>
          <a:p>
            <a:pPr lvl="0"/>
            <a:r>
              <a:rPr lang="en-US"/>
              <a:t>Subtitle</a:t>
            </a:r>
          </a:p>
        </p:txBody>
      </p:sp>
      <p:sp>
        <p:nvSpPr>
          <p:cNvPr id="41" name="Text Placeholder 15"/>
          <p:cNvSpPr>
            <a:spLocks noGrp="1"/>
          </p:cNvSpPr>
          <p:nvPr>
            <p:ph type="body" sz="quarter" idx="30" hasCustomPrompt="1"/>
          </p:nvPr>
        </p:nvSpPr>
        <p:spPr>
          <a:xfrm>
            <a:off x="1275616" y="1209788"/>
            <a:ext cx="9700232" cy="619151"/>
          </a:xfrm>
        </p:spPr>
        <p:txBody>
          <a:bodyPr anchor="ctr"/>
          <a:lstStyle>
            <a:lvl1pPr marL="0" indent="0" algn="ctr">
              <a:buNone/>
              <a:defRPr cap="all" baseline="0"/>
            </a:lvl1pPr>
          </a:lstStyle>
          <a:p>
            <a:pPr lvl="0"/>
            <a:r>
              <a:rPr lang="en-US"/>
              <a:t>Title</a:t>
            </a:r>
          </a:p>
        </p:txBody>
      </p:sp>
      <p:sp>
        <p:nvSpPr>
          <p:cNvPr id="42" name="Text Placeholder 15"/>
          <p:cNvSpPr>
            <a:spLocks noGrp="1"/>
          </p:cNvSpPr>
          <p:nvPr>
            <p:ph type="body" sz="quarter" idx="31" hasCustomPrompt="1"/>
          </p:nvPr>
        </p:nvSpPr>
        <p:spPr>
          <a:xfrm>
            <a:off x="7866888" y="1860807"/>
            <a:ext cx="3108960" cy="387743"/>
          </a:xfrm>
        </p:spPr>
        <p:txBody>
          <a:bodyPr anchor="ctr">
            <a:noAutofit/>
          </a:bodyPr>
          <a:lstStyle>
            <a:lvl1pPr marL="0" indent="0" algn="ctr">
              <a:buNone/>
              <a:defRPr sz="2000"/>
            </a:lvl1pPr>
          </a:lstStyle>
          <a:p>
            <a:pPr lvl="0"/>
            <a:r>
              <a:rPr lang="en-US"/>
              <a:t>Subtitle</a:t>
            </a:r>
          </a:p>
        </p:txBody>
      </p:sp>
      <p:sp>
        <p:nvSpPr>
          <p:cNvPr id="45" name="Text Placeholder 15"/>
          <p:cNvSpPr>
            <a:spLocks noGrp="1"/>
          </p:cNvSpPr>
          <p:nvPr>
            <p:ph type="body" sz="quarter" idx="33" hasCustomPrompt="1"/>
          </p:nvPr>
        </p:nvSpPr>
        <p:spPr>
          <a:xfrm rot="16200000">
            <a:off x="402894" y="5326125"/>
            <a:ext cx="1234440" cy="387743"/>
          </a:xfrm>
        </p:spPr>
        <p:txBody>
          <a:bodyPr anchor="ctr">
            <a:noAutofit/>
          </a:bodyPr>
          <a:lstStyle>
            <a:lvl1pPr marL="0" indent="0" algn="ctr">
              <a:buNone/>
              <a:defRPr sz="2000"/>
            </a:lvl1pPr>
          </a:lstStyle>
          <a:p>
            <a:pPr lvl="0"/>
            <a:r>
              <a:rPr lang="en-US"/>
              <a:t>Subtitle</a:t>
            </a:r>
          </a:p>
        </p:txBody>
      </p:sp>
      <p:sp>
        <p:nvSpPr>
          <p:cNvPr id="49" name="Text Placeholder 13"/>
          <p:cNvSpPr>
            <a:spLocks noGrp="1"/>
          </p:cNvSpPr>
          <p:nvPr>
            <p:ph type="body" sz="quarter" idx="34" hasCustomPrompt="1"/>
          </p:nvPr>
        </p:nvSpPr>
        <p:spPr>
          <a:xfrm>
            <a:off x="1275616" y="2275982"/>
            <a:ext cx="3108960" cy="1234440"/>
          </a:xfrm>
        </p:spPr>
        <p:txBody>
          <a:bodyPr vert="horz" lIns="91440" tIns="365760" rIns="91440" bIns="45720" rtlCol="0">
            <a:normAutofit/>
          </a:bodyPr>
          <a:lstStyle>
            <a:lvl1pPr>
              <a:defRPr lang="en-US" sz="1400" baseline="0">
                <a:solidFill>
                  <a:schemeClr val="bg2">
                    <a:lumMod val="75000"/>
                  </a:schemeClr>
                </a:solidFill>
              </a:defRPr>
            </a:lvl1pPr>
          </a:lstStyle>
          <a:p>
            <a:pPr lvl="0"/>
            <a:r>
              <a:rPr lang="en-US"/>
              <a:t>List items</a:t>
            </a:r>
          </a:p>
        </p:txBody>
      </p:sp>
      <p:sp>
        <p:nvSpPr>
          <p:cNvPr id="50" name="Text Placeholder 15"/>
          <p:cNvSpPr>
            <a:spLocks noGrp="1"/>
          </p:cNvSpPr>
          <p:nvPr>
            <p:ph type="body" sz="quarter" idx="35" hasCustomPrompt="1"/>
          </p:nvPr>
        </p:nvSpPr>
        <p:spPr>
          <a:xfrm rot="16200000">
            <a:off x="402894" y="2699330"/>
            <a:ext cx="1234440" cy="387743"/>
          </a:xfrm>
        </p:spPr>
        <p:txBody>
          <a:bodyPr anchor="ctr">
            <a:noAutofit/>
          </a:bodyPr>
          <a:lstStyle>
            <a:lvl1pPr marL="0" indent="0" algn="ctr">
              <a:buNone/>
              <a:defRPr sz="2000"/>
            </a:lvl1pPr>
          </a:lstStyle>
          <a:p>
            <a:pPr lvl="0"/>
            <a:r>
              <a:rPr lang="en-US"/>
              <a:t>Subtitle</a:t>
            </a:r>
          </a:p>
        </p:txBody>
      </p:sp>
      <p:sp>
        <p:nvSpPr>
          <p:cNvPr id="51" name="Text Placeholder 13"/>
          <p:cNvSpPr>
            <a:spLocks noGrp="1"/>
          </p:cNvSpPr>
          <p:nvPr>
            <p:ph type="body" sz="quarter" idx="36" hasCustomPrompt="1"/>
          </p:nvPr>
        </p:nvSpPr>
        <p:spPr>
          <a:xfrm>
            <a:off x="1275617" y="3590099"/>
            <a:ext cx="3108960" cy="1234440"/>
          </a:xfrm>
        </p:spPr>
        <p:txBody>
          <a:bodyPr vert="horz" lIns="91440" tIns="365760" rIns="91440" bIns="45720" rtlCol="0">
            <a:normAutofit/>
          </a:bodyPr>
          <a:lstStyle>
            <a:lvl1pPr>
              <a:defRPr lang="en-US" sz="1400" baseline="0">
                <a:solidFill>
                  <a:schemeClr val="bg2">
                    <a:lumMod val="75000"/>
                  </a:schemeClr>
                </a:solidFill>
              </a:defRPr>
            </a:lvl1pPr>
          </a:lstStyle>
          <a:p>
            <a:pPr lvl="0"/>
            <a:r>
              <a:rPr lang="en-US"/>
              <a:t>List items</a:t>
            </a:r>
          </a:p>
        </p:txBody>
      </p:sp>
      <p:sp>
        <p:nvSpPr>
          <p:cNvPr id="52" name="Text Placeholder 15"/>
          <p:cNvSpPr>
            <a:spLocks noGrp="1"/>
          </p:cNvSpPr>
          <p:nvPr>
            <p:ph type="body" sz="quarter" idx="37" hasCustomPrompt="1"/>
          </p:nvPr>
        </p:nvSpPr>
        <p:spPr>
          <a:xfrm rot="16200000">
            <a:off x="402895" y="4013447"/>
            <a:ext cx="1234440" cy="387743"/>
          </a:xfrm>
        </p:spPr>
        <p:txBody>
          <a:bodyPr anchor="ctr">
            <a:noAutofit/>
          </a:bodyPr>
          <a:lstStyle>
            <a:lvl1pPr marL="0" indent="0" algn="ctr">
              <a:buNone/>
              <a:defRPr sz="2000"/>
            </a:lvl1pPr>
          </a:lstStyle>
          <a:p>
            <a:pPr lvl="0"/>
            <a:r>
              <a:rPr lang="en-US"/>
              <a:t>Subtitle</a:t>
            </a:r>
          </a:p>
        </p:txBody>
      </p:sp>
      <p:sp>
        <p:nvSpPr>
          <p:cNvPr id="59" name="Text Placeholder 13"/>
          <p:cNvSpPr>
            <a:spLocks noGrp="1"/>
          </p:cNvSpPr>
          <p:nvPr>
            <p:ph type="body" sz="quarter" idx="43" hasCustomPrompt="1"/>
          </p:nvPr>
        </p:nvSpPr>
        <p:spPr>
          <a:xfrm>
            <a:off x="7866888" y="4902777"/>
            <a:ext cx="3108960" cy="1234440"/>
          </a:xfrm>
        </p:spPr>
        <p:txBody>
          <a:bodyPr vert="horz" lIns="91440" tIns="365760" rIns="91440" bIns="45720" rtlCol="0">
            <a:normAutofit/>
          </a:bodyPr>
          <a:lstStyle>
            <a:lvl1pPr>
              <a:defRPr lang="en-US" sz="1400" baseline="0">
                <a:solidFill>
                  <a:schemeClr val="bg2">
                    <a:lumMod val="75000"/>
                  </a:schemeClr>
                </a:solidFill>
              </a:defRPr>
            </a:lvl1pPr>
          </a:lstStyle>
          <a:p>
            <a:pPr lvl="0"/>
            <a:r>
              <a:rPr lang="en-US"/>
              <a:t>List items</a:t>
            </a:r>
          </a:p>
        </p:txBody>
      </p:sp>
      <p:sp>
        <p:nvSpPr>
          <p:cNvPr id="60" name="Text Placeholder 13"/>
          <p:cNvSpPr>
            <a:spLocks noGrp="1"/>
          </p:cNvSpPr>
          <p:nvPr>
            <p:ph type="body" sz="quarter" idx="44" hasCustomPrompt="1"/>
          </p:nvPr>
        </p:nvSpPr>
        <p:spPr>
          <a:xfrm>
            <a:off x="7866888" y="2272087"/>
            <a:ext cx="3108960" cy="1234440"/>
          </a:xfrm>
        </p:spPr>
        <p:txBody>
          <a:bodyPr vert="horz" lIns="91440" tIns="365760" rIns="91440" bIns="45720" rtlCol="0">
            <a:normAutofit/>
          </a:bodyPr>
          <a:lstStyle>
            <a:lvl1pPr>
              <a:defRPr lang="en-US" sz="1400" baseline="0">
                <a:solidFill>
                  <a:schemeClr val="bg2">
                    <a:lumMod val="75000"/>
                  </a:schemeClr>
                </a:solidFill>
              </a:defRPr>
            </a:lvl1pPr>
          </a:lstStyle>
          <a:p>
            <a:pPr lvl="0"/>
            <a:r>
              <a:rPr lang="en-US"/>
              <a:t>List items</a:t>
            </a:r>
          </a:p>
        </p:txBody>
      </p:sp>
      <p:sp>
        <p:nvSpPr>
          <p:cNvPr id="61" name="Text Placeholder 13"/>
          <p:cNvSpPr>
            <a:spLocks noGrp="1"/>
          </p:cNvSpPr>
          <p:nvPr>
            <p:ph type="body" sz="quarter" idx="45" hasCustomPrompt="1"/>
          </p:nvPr>
        </p:nvSpPr>
        <p:spPr>
          <a:xfrm>
            <a:off x="7866888" y="3590099"/>
            <a:ext cx="3108960" cy="1234440"/>
          </a:xfrm>
        </p:spPr>
        <p:txBody>
          <a:bodyPr vert="horz" lIns="91440" tIns="365760" rIns="91440" bIns="45720" rtlCol="0">
            <a:normAutofit/>
          </a:bodyPr>
          <a:lstStyle>
            <a:lvl1pPr>
              <a:defRPr lang="en-US" sz="1400" baseline="0">
                <a:solidFill>
                  <a:schemeClr val="bg2">
                    <a:lumMod val="75000"/>
                  </a:schemeClr>
                </a:solidFill>
              </a:defRPr>
            </a:lvl1pPr>
          </a:lstStyle>
          <a:p>
            <a:pPr lvl="0"/>
            <a:r>
              <a:rPr lang="en-US"/>
              <a:t>List items</a:t>
            </a:r>
          </a:p>
        </p:txBody>
      </p:sp>
      <p:sp>
        <p:nvSpPr>
          <p:cNvPr id="63" name="Text Placeholder 13"/>
          <p:cNvSpPr>
            <a:spLocks noGrp="1"/>
          </p:cNvSpPr>
          <p:nvPr>
            <p:ph type="body" sz="quarter" idx="46" hasCustomPrompt="1"/>
          </p:nvPr>
        </p:nvSpPr>
        <p:spPr>
          <a:xfrm>
            <a:off x="4541520" y="2272087"/>
            <a:ext cx="3108960" cy="1234440"/>
          </a:xfrm>
        </p:spPr>
        <p:txBody>
          <a:bodyPr vert="horz" lIns="91440" tIns="365760" rIns="91440" bIns="45720" rtlCol="0">
            <a:normAutofit/>
          </a:bodyPr>
          <a:lstStyle>
            <a:lvl1pPr>
              <a:defRPr lang="en-US" sz="1400" baseline="0">
                <a:solidFill>
                  <a:schemeClr val="bg2">
                    <a:lumMod val="75000"/>
                  </a:schemeClr>
                </a:solidFill>
              </a:defRPr>
            </a:lvl1pPr>
          </a:lstStyle>
          <a:p>
            <a:pPr lvl="0"/>
            <a:r>
              <a:rPr lang="en-US"/>
              <a:t>List items</a:t>
            </a:r>
          </a:p>
        </p:txBody>
      </p:sp>
      <p:sp>
        <p:nvSpPr>
          <p:cNvPr id="64" name="Text Placeholder 13"/>
          <p:cNvSpPr>
            <a:spLocks noGrp="1"/>
          </p:cNvSpPr>
          <p:nvPr>
            <p:ph type="body" sz="quarter" idx="47" hasCustomPrompt="1"/>
          </p:nvPr>
        </p:nvSpPr>
        <p:spPr>
          <a:xfrm>
            <a:off x="4548392" y="3590099"/>
            <a:ext cx="3108960" cy="1234440"/>
          </a:xfrm>
        </p:spPr>
        <p:txBody>
          <a:bodyPr vert="horz" lIns="91440" tIns="365760" rIns="91440" bIns="45720" rtlCol="0">
            <a:normAutofit/>
          </a:bodyPr>
          <a:lstStyle>
            <a:lvl1pPr>
              <a:defRPr lang="en-US" sz="1400" baseline="0">
                <a:solidFill>
                  <a:schemeClr val="bg2">
                    <a:lumMod val="75000"/>
                  </a:schemeClr>
                </a:solidFill>
              </a:defRPr>
            </a:lvl1pPr>
          </a:lstStyle>
          <a:p>
            <a:pPr lvl="0"/>
            <a:r>
              <a:rPr lang="en-US"/>
              <a:t>List items</a:t>
            </a:r>
          </a:p>
        </p:txBody>
      </p:sp>
      <p:sp>
        <p:nvSpPr>
          <p:cNvPr id="65" name="Text Placeholder 13"/>
          <p:cNvSpPr>
            <a:spLocks noGrp="1"/>
          </p:cNvSpPr>
          <p:nvPr>
            <p:ph type="body" sz="quarter" idx="48" hasCustomPrompt="1"/>
          </p:nvPr>
        </p:nvSpPr>
        <p:spPr>
          <a:xfrm>
            <a:off x="4548392" y="4902777"/>
            <a:ext cx="3108960" cy="1234440"/>
          </a:xfrm>
        </p:spPr>
        <p:txBody>
          <a:bodyPr vert="horz" lIns="91440" tIns="365760" rIns="91440" bIns="45720" rtlCol="0">
            <a:normAutofit/>
          </a:bodyPr>
          <a:lstStyle>
            <a:lvl1pPr>
              <a:defRPr lang="en-US" sz="1400" baseline="0">
                <a:solidFill>
                  <a:schemeClr val="bg2">
                    <a:lumMod val="75000"/>
                  </a:schemeClr>
                </a:solidFill>
              </a:defRPr>
            </a:lvl1pPr>
          </a:lstStyle>
          <a:p>
            <a:pPr lvl="0"/>
            <a:r>
              <a:rPr lang="en-US"/>
              <a:t>List items</a:t>
            </a:r>
          </a:p>
        </p:txBody>
      </p:sp>
      <p:sp>
        <p:nvSpPr>
          <p:cNvPr id="66" name="Text Placeholder 15"/>
          <p:cNvSpPr>
            <a:spLocks noGrp="1"/>
          </p:cNvSpPr>
          <p:nvPr>
            <p:ph type="body" sz="quarter" idx="49" hasCustomPrompt="1"/>
          </p:nvPr>
        </p:nvSpPr>
        <p:spPr>
          <a:xfrm>
            <a:off x="4541520" y="1860807"/>
            <a:ext cx="3108960" cy="387743"/>
          </a:xfrm>
        </p:spPr>
        <p:txBody>
          <a:bodyPr anchor="ctr">
            <a:noAutofit/>
          </a:bodyPr>
          <a:lstStyle>
            <a:lvl1pPr marL="0" indent="0" algn="ctr">
              <a:buNone/>
              <a:defRPr sz="2000"/>
            </a:lvl1pPr>
          </a:lstStyle>
          <a:p>
            <a:pPr lvl="0"/>
            <a:r>
              <a:rPr lang="en-US"/>
              <a:t>Subtitle</a:t>
            </a:r>
          </a:p>
        </p:txBody>
      </p:sp>
      <p:cxnSp>
        <p:nvCxnSpPr>
          <p:cNvPr id="67" name="Straight Connector 66"/>
          <p:cNvCxnSpPr/>
          <p:nvPr userDrawn="1"/>
        </p:nvCxnSpPr>
        <p:spPr>
          <a:xfrm>
            <a:off x="11346928" y="1888239"/>
            <a:ext cx="0" cy="4422714"/>
          </a:xfrm>
          <a:prstGeom prst="line">
            <a:avLst/>
          </a:prstGeom>
          <a:ln w="28575">
            <a:solidFill>
              <a:schemeClr val="tx2">
                <a:lumMod val="40000"/>
                <a:lumOff val="6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userDrawn="1"/>
        </p:nvCxnSpPr>
        <p:spPr>
          <a:xfrm>
            <a:off x="826244" y="6261228"/>
            <a:ext cx="10527556" cy="0"/>
          </a:xfrm>
          <a:prstGeom prst="line">
            <a:avLst/>
          </a:prstGeom>
          <a:ln w="28575">
            <a:solidFill>
              <a:schemeClr val="tx2">
                <a:lumMod val="40000"/>
                <a:lumOff val="6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9" name="Oval 68"/>
          <p:cNvSpPr/>
          <p:nvPr userDrawn="1"/>
        </p:nvSpPr>
        <p:spPr>
          <a:xfrm>
            <a:off x="11168606" y="6082906"/>
            <a:ext cx="356644" cy="356644"/>
          </a:xfrm>
          <a:prstGeom prst="ellipse">
            <a:avLst/>
          </a:prstGeom>
          <a:solidFill>
            <a:schemeClr val="bg1"/>
          </a:solidFill>
          <a:ln w="28575">
            <a:solidFill>
              <a:schemeClr val="tx2">
                <a:lumMod val="40000"/>
                <a:lumOff val="6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Text Placeholder 12"/>
          <p:cNvSpPr>
            <a:spLocks noGrp="1"/>
          </p:cNvSpPr>
          <p:nvPr>
            <p:ph type="body" sz="quarter" idx="24" hasCustomPrompt="1"/>
          </p:nvPr>
        </p:nvSpPr>
        <p:spPr>
          <a:xfrm>
            <a:off x="1275617" y="2275983"/>
            <a:ext cx="3108959" cy="283062"/>
          </a:xfrm>
          <a:solidFill>
            <a:schemeClr val="accent1"/>
          </a:solidFill>
          <a:ln>
            <a:noFill/>
          </a:ln>
        </p:spPr>
        <p:txBody>
          <a:bodyPr vert="horz" wrap="square" lIns="91440" tIns="45720" rIns="91440" bIns="45720" rtlCol="0" anchor="ctr">
            <a:noAutofit/>
          </a:bodyPr>
          <a:lstStyle>
            <a:lvl1pPr marL="228600" indent="-228600" algn="ctr">
              <a:buNone/>
              <a:defRPr lang="en-US" sz="1600" b="1" cap="all" baseline="0">
                <a:solidFill>
                  <a:schemeClr val="bg1"/>
                </a:solidFill>
              </a:defRPr>
            </a:lvl1pPr>
          </a:lstStyle>
          <a:p>
            <a:pPr marL="0" lvl="0" indent="0"/>
            <a:r>
              <a:rPr lang="en-US"/>
              <a:t>Title</a:t>
            </a:r>
          </a:p>
        </p:txBody>
      </p:sp>
      <p:sp>
        <p:nvSpPr>
          <p:cNvPr id="71" name="Text Placeholder 12"/>
          <p:cNvSpPr>
            <a:spLocks noGrp="1"/>
          </p:cNvSpPr>
          <p:nvPr>
            <p:ph type="body" sz="quarter" idx="50" hasCustomPrompt="1"/>
          </p:nvPr>
        </p:nvSpPr>
        <p:spPr>
          <a:xfrm>
            <a:off x="1275617" y="3590099"/>
            <a:ext cx="3108959" cy="283062"/>
          </a:xfrm>
          <a:solidFill>
            <a:schemeClr val="accent1"/>
          </a:solidFill>
          <a:ln>
            <a:noFill/>
          </a:ln>
        </p:spPr>
        <p:txBody>
          <a:bodyPr vert="horz" wrap="square" lIns="91440" tIns="45720" rIns="91440" bIns="45720" rtlCol="0" anchor="ctr">
            <a:noAutofit/>
          </a:bodyPr>
          <a:lstStyle>
            <a:lvl1pPr marL="228600" indent="-228600" algn="ctr">
              <a:buNone/>
              <a:defRPr lang="en-US" sz="1600" b="1" cap="all" baseline="0">
                <a:solidFill>
                  <a:schemeClr val="bg1"/>
                </a:solidFill>
              </a:defRPr>
            </a:lvl1pPr>
          </a:lstStyle>
          <a:p>
            <a:pPr marL="0" lvl="0" indent="0"/>
            <a:r>
              <a:rPr lang="en-US"/>
              <a:t>Title</a:t>
            </a:r>
          </a:p>
        </p:txBody>
      </p:sp>
      <p:sp>
        <p:nvSpPr>
          <p:cNvPr id="72" name="Text Placeholder 12"/>
          <p:cNvSpPr>
            <a:spLocks noGrp="1"/>
          </p:cNvSpPr>
          <p:nvPr>
            <p:ph type="body" sz="quarter" idx="51" hasCustomPrompt="1"/>
          </p:nvPr>
        </p:nvSpPr>
        <p:spPr>
          <a:xfrm>
            <a:off x="1315228" y="4902777"/>
            <a:ext cx="3108959" cy="283062"/>
          </a:xfrm>
          <a:solidFill>
            <a:schemeClr val="accent4"/>
          </a:solidFill>
          <a:ln>
            <a:noFill/>
          </a:ln>
        </p:spPr>
        <p:txBody>
          <a:bodyPr vert="horz" wrap="square" lIns="91440" tIns="45720" rIns="91440" bIns="45720" rtlCol="0" anchor="ctr">
            <a:noAutofit/>
          </a:bodyPr>
          <a:lstStyle>
            <a:lvl1pPr marL="228600" indent="-228600" algn="ctr">
              <a:buNone/>
              <a:defRPr lang="en-US" sz="1600" b="1" cap="all" baseline="0">
                <a:solidFill>
                  <a:schemeClr val="bg1"/>
                </a:solidFill>
              </a:defRPr>
            </a:lvl1pPr>
          </a:lstStyle>
          <a:p>
            <a:pPr marL="0" lvl="0" indent="0"/>
            <a:r>
              <a:rPr lang="en-US"/>
              <a:t>Title</a:t>
            </a:r>
          </a:p>
        </p:txBody>
      </p:sp>
      <p:sp>
        <p:nvSpPr>
          <p:cNvPr id="73" name="Text Placeholder 12"/>
          <p:cNvSpPr>
            <a:spLocks noGrp="1"/>
          </p:cNvSpPr>
          <p:nvPr>
            <p:ph type="body" sz="quarter" idx="52" hasCustomPrompt="1"/>
          </p:nvPr>
        </p:nvSpPr>
        <p:spPr>
          <a:xfrm>
            <a:off x="4548392" y="2275982"/>
            <a:ext cx="3108959" cy="283062"/>
          </a:xfrm>
          <a:solidFill>
            <a:schemeClr val="accent1"/>
          </a:solidFill>
          <a:ln>
            <a:noFill/>
          </a:ln>
        </p:spPr>
        <p:txBody>
          <a:bodyPr vert="horz" wrap="square" lIns="91440" tIns="45720" rIns="91440" bIns="45720" rtlCol="0" anchor="ctr">
            <a:noAutofit/>
          </a:bodyPr>
          <a:lstStyle>
            <a:lvl1pPr marL="228600" indent="-228600" algn="ctr">
              <a:buNone/>
              <a:defRPr lang="en-US" sz="1600" b="1" cap="all" baseline="0">
                <a:solidFill>
                  <a:schemeClr val="bg1"/>
                </a:solidFill>
              </a:defRPr>
            </a:lvl1pPr>
          </a:lstStyle>
          <a:p>
            <a:pPr marL="0" lvl="0" indent="0"/>
            <a:r>
              <a:rPr lang="en-US"/>
              <a:t>Title</a:t>
            </a:r>
          </a:p>
        </p:txBody>
      </p:sp>
      <p:sp>
        <p:nvSpPr>
          <p:cNvPr id="74" name="Text Placeholder 12"/>
          <p:cNvSpPr>
            <a:spLocks noGrp="1"/>
          </p:cNvSpPr>
          <p:nvPr>
            <p:ph type="body" sz="quarter" idx="53" hasCustomPrompt="1"/>
          </p:nvPr>
        </p:nvSpPr>
        <p:spPr>
          <a:xfrm>
            <a:off x="4548392" y="3590099"/>
            <a:ext cx="3108959" cy="283062"/>
          </a:xfrm>
          <a:solidFill>
            <a:schemeClr val="accent4"/>
          </a:solidFill>
          <a:ln>
            <a:noFill/>
          </a:ln>
        </p:spPr>
        <p:txBody>
          <a:bodyPr vert="horz" wrap="square" lIns="91440" tIns="45720" rIns="91440" bIns="45720" rtlCol="0" anchor="ctr">
            <a:noAutofit/>
          </a:bodyPr>
          <a:lstStyle>
            <a:lvl1pPr marL="228600" indent="-228600" algn="ctr">
              <a:buNone/>
              <a:defRPr lang="en-US" sz="1600" b="1" cap="all" baseline="0">
                <a:solidFill>
                  <a:schemeClr val="bg1"/>
                </a:solidFill>
              </a:defRPr>
            </a:lvl1pPr>
          </a:lstStyle>
          <a:p>
            <a:pPr marL="0" lvl="0" indent="0"/>
            <a:r>
              <a:rPr lang="en-US"/>
              <a:t>Title</a:t>
            </a:r>
          </a:p>
        </p:txBody>
      </p:sp>
      <p:sp>
        <p:nvSpPr>
          <p:cNvPr id="75" name="Text Placeholder 12"/>
          <p:cNvSpPr>
            <a:spLocks noGrp="1"/>
          </p:cNvSpPr>
          <p:nvPr>
            <p:ph type="body" sz="quarter" idx="54" hasCustomPrompt="1"/>
          </p:nvPr>
        </p:nvSpPr>
        <p:spPr>
          <a:xfrm>
            <a:off x="4548392" y="4902777"/>
            <a:ext cx="3108959" cy="283062"/>
          </a:xfrm>
          <a:solidFill>
            <a:schemeClr val="accent3"/>
          </a:solidFill>
          <a:ln>
            <a:noFill/>
          </a:ln>
        </p:spPr>
        <p:txBody>
          <a:bodyPr vert="horz" wrap="square" lIns="91440" tIns="45720" rIns="91440" bIns="45720" rtlCol="0" anchor="ctr">
            <a:noAutofit/>
          </a:bodyPr>
          <a:lstStyle>
            <a:lvl1pPr marL="228600" indent="-228600" algn="ctr">
              <a:buNone/>
              <a:defRPr lang="en-US" sz="1600" b="1" cap="all" baseline="0">
                <a:solidFill>
                  <a:schemeClr val="bg1"/>
                </a:solidFill>
              </a:defRPr>
            </a:lvl1pPr>
          </a:lstStyle>
          <a:p>
            <a:pPr marL="0" lvl="0" indent="0"/>
            <a:r>
              <a:rPr lang="en-US"/>
              <a:t>Title</a:t>
            </a:r>
          </a:p>
        </p:txBody>
      </p:sp>
      <p:sp>
        <p:nvSpPr>
          <p:cNvPr id="76" name="Text Placeholder 12"/>
          <p:cNvSpPr>
            <a:spLocks noGrp="1"/>
          </p:cNvSpPr>
          <p:nvPr>
            <p:ph type="body" sz="quarter" idx="55" hasCustomPrompt="1"/>
          </p:nvPr>
        </p:nvSpPr>
        <p:spPr>
          <a:xfrm>
            <a:off x="7866888" y="2275982"/>
            <a:ext cx="3108959" cy="283062"/>
          </a:xfrm>
          <a:solidFill>
            <a:schemeClr val="accent4"/>
          </a:solidFill>
          <a:ln>
            <a:noFill/>
          </a:ln>
        </p:spPr>
        <p:txBody>
          <a:bodyPr vert="horz" wrap="square" lIns="91440" tIns="45720" rIns="91440" bIns="45720" rtlCol="0" anchor="ctr">
            <a:noAutofit/>
          </a:bodyPr>
          <a:lstStyle>
            <a:lvl1pPr marL="228600" indent="-228600" algn="ctr">
              <a:buNone/>
              <a:defRPr lang="en-US" sz="1600" b="1" cap="all" baseline="0">
                <a:solidFill>
                  <a:schemeClr val="bg1"/>
                </a:solidFill>
              </a:defRPr>
            </a:lvl1pPr>
          </a:lstStyle>
          <a:p>
            <a:pPr marL="0" lvl="0" indent="0"/>
            <a:r>
              <a:rPr lang="en-US"/>
              <a:t>Title</a:t>
            </a:r>
          </a:p>
        </p:txBody>
      </p:sp>
      <p:sp>
        <p:nvSpPr>
          <p:cNvPr id="77" name="Text Placeholder 12"/>
          <p:cNvSpPr>
            <a:spLocks noGrp="1"/>
          </p:cNvSpPr>
          <p:nvPr>
            <p:ph type="body" sz="quarter" idx="56" hasCustomPrompt="1"/>
          </p:nvPr>
        </p:nvSpPr>
        <p:spPr>
          <a:xfrm>
            <a:off x="7866888" y="3590099"/>
            <a:ext cx="3108959" cy="283062"/>
          </a:xfrm>
          <a:solidFill>
            <a:schemeClr val="accent3"/>
          </a:solidFill>
          <a:ln>
            <a:noFill/>
          </a:ln>
        </p:spPr>
        <p:txBody>
          <a:bodyPr vert="horz" wrap="square" lIns="91440" tIns="45720" rIns="91440" bIns="45720" rtlCol="0" anchor="ctr">
            <a:noAutofit/>
          </a:bodyPr>
          <a:lstStyle>
            <a:lvl1pPr marL="228600" indent="-228600" algn="ctr">
              <a:buNone/>
              <a:defRPr lang="en-US" sz="1600" b="1" cap="all" baseline="0">
                <a:solidFill>
                  <a:schemeClr val="bg1"/>
                </a:solidFill>
              </a:defRPr>
            </a:lvl1pPr>
          </a:lstStyle>
          <a:p>
            <a:pPr marL="0" lvl="0" indent="0"/>
            <a:r>
              <a:rPr lang="en-US"/>
              <a:t>Title</a:t>
            </a:r>
          </a:p>
        </p:txBody>
      </p:sp>
      <p:sp>
        <p:nvSpPr>
          <p:cNvPr id="78" name="Text Placeholder 12"/>
          <p:cNvSpPr>
            <a:spLocks noGrp="1"/>
          </p:cNvSpPr>
          <p:nvPr>
            <p:ph type="body" sz="quarter" idx="57" hasCustomPrompt="1"/>
          </p:nvPr>
        </p:nvSpPr>
        <p:spPr>
          <a:xfrm>
            <a:off x="7866888" y="4902777"/>
            <a:ext cx="3108959" cy="283062"/>
          </a:xfrm>
          <a:solidFill>
            <a:schemeClr val="accent3"/>
          </a:solidFill>
          <a:ln>
            <a:noFill/>
          </a:ln>
        </p:spPr>
        <p:txBody>
          <a:bodyPr vert="horz" wrap="square" lIns="91440" tIns="45720" rIns="91440" bIns="45720" rtlCol="0" anchor="ctr">
            <a:noAutofit/>
          </a:bodyPr>
          <a:lstStyle>
            <a:lvl1pPr marL="228600" indent="-228600" algn="ctr">
              <a:buNone/>
              <a:defRPr lang="en-US" sz="1600" b="1" cap="all" baseline="0">
                <a:solidFill>
                  <a:schemeClr val="bg1"/>
                </a:solidFill>
              </a:defRPr>
            </a:lvl1pPr>
          </a:lstStyle>
          <a:p>
            <a:pPr marL="0" lvl="0" indent="0"/>
            <a:r>
              <a:rPr lang="en-US"/>
              <a:t>Title</a:t>
            </a:r>
          </a:p>
        </p:txBody>
      </p:sp>
      <p:grpSp>
        <p:nvGrpSpPr>
          <p:cNvPr id="43" name="Group 42"/>
          <p:cNvGrpSpPr/>
          <p:nvPr userDrawn="1"/>
        </p:nvGrpSpPr>
        <p:grpSpPr>
          <a:xfrm>
            <a:off x="0" y="6766560"/>
            <a:ext cx="12192000" cy="91440"/>
            <a:chOff x="0" y="4480421"/>
            <a:chExt cx="12192000" cy="91440"/>
          </a:xfrm>
        </p:grpSpPr>
        <p:sp>
          <p:nvSpPr>
            <p:cNvPr id="44" name="Rectangle 4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1679548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fishbone 4 cause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47" name="Text Placeholder 13"/>
          <p:cNvSpPr>
            <a:spLocks noGrp="1"/>
          </p:cNvSpPr>
          <p:nvPr>
            <p:ph type="body" sz="quarter" idx="22" hasCustomPrompt="1"/>
          </p:nvPr>
        </p:nvSpPr>
        <p:spPr>
          <a:xfrm>
            <a:off x="6547499" y="4239382"/>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1</a:t>
            </a:r>
          </a:p>
        </p:txBody>
      </p:sp>
      <p:sp>
        <p:nvSpPr>
          <p:cNvPr id="54" name="Text Placeholder 13"/>
          <p:cNvSpPr>
            <a:spLocks noGrp="1"/>
          </p:cNvSpPr>
          <p:nvPr>
            <p:ph type="body" sz="quarter" idx="27" hasCustomPrompt="1"/>
          </p:nvPr>
        </p:nvSpPr>
        <p:spPr>
          <a:xfrm>
            <a:off x="5970730" y="4915846"/>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2</a:t>
            </a:r>
          </a:p>
        </p:txBody>
      </p:sp>
      <p:sp>
        <p:nvSpPr>
          <p:cNvPr id="55" name="Text Placeholder 13"/>
          <p:cNvSpPr>
            <a:spLocks noGrp="1"/>
          </p:cNvSpPr>
          <p:nvPr>
            <p:ph type="body" sz="quarter" idx="28" hasCustomPrompt="1"/>
          </p:nvPr>
        </p:nvSpPr>
        <p:spPr>
          <a:xfrm>
            <a:off x="5393962" y="5592309"/>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3</a:t>
            </a:r>
          </a:p>
        </p:txBody>
      </p:sp>
      <p:sp>
        <p:nvSpPr>
          <p:cNvPr id="56" name="Text Placeholder 13"/>
          <p:cNvSpPr>
            <a:spLocks noGrp="1"/>
          </p:cNvSpPr>
          <p:nvPr>
            <p:ph type="body" sz="quarter" idx="29" hasCustomPrompt="1"/>
          </p:nvPr>
        </p:nvSpPr>
        <p:spPr>
          <a:xfrm>
            <a:off x="3722263" y="4239382"/>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1</a:t>
            </a:r>
          </a:p>
        </p:txBody>
      </p:sp>
      <p:sp>
        <p:nvSpPr>
          <p:cNvPr id="57" name="Text Placeholder 13"/>
          <p:cNvSpPr>
            <a:spLocks noGrp="1"/>
          </p:cNvSpPr>
          <p:nvPr>
            <p:ph type="body" sz="quarter" idx="30" hasCustomPrompt="1"/>
          </p:nvPr>
        </p:nvSpPr>
        <p:spPr>
          <a:xfrm>
            <a:off x="3145494" y="4915846"/>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2</a:t>
            </a:r>
          </a:p>
        </p:txBody>
      </p:sp>
      <p:sp>
        <p:nvSpPr>
          <p:cNvPr id="58" name="Text Placeholder 13"/>
          <p:cNvSpPr>
            <a:spLocks noGrp="1"/>
          </p:cNvSpPr>
          <p:nvPr>
            <p:ph type="body" sz="quarter" idx="31" hasCustomPrompt="1"/>
          </p:nvPr>
        </p:nvSpPr>
        <p:spPr>
          <a:xfrm>
            <a:off x="2568726" y="5592309"/>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3</a:t>
            </a:r>
          </a:p>
        </p:txBody>
      </p:sp>
      <p:sp>
        <p:nvSpPr>
          <p:cNvPr id="90" name="Text Placeholder 12"/>
          <p:cNvSpPr>
            <a:spLocks noGrp="1"/>
          </p:cNvSpPr>
          <p:nvPr>
            <p:ph type="body" sz="quarter" idx="32" hasCustomPrompt="1"/>
          </p:nvPr>
        </p:nvSpPr>
        <p:spPr>
          <a:xfrm rot="18900000">
            <a:off x="3536016" y="4859874"/>
            <a:ext cx="3026664" cy="475488"/>
          </a:xfrm>
          <a:prstGeom prst="rightArrow">
            <a:avLst>
              <a:gd name="adj1" fmla="val 60684"/>
              <a:gd name="adj2" fmla="val 50000"/>
            </a:avLst>
          </a:prstGeom>
          <a:solidFill>
            <a:schemeClr val="accent1"/>
          </a:solidFill>
          <a:ln>
            <a:noFill/>
          </a:ln>
        </p:spPr>
        <p:txBody>
          <a:bodyPr vert="horz" wrap="square" lIns="91440" tIns="45720" rIns="91440" bIns="45720" rtlCol="0" anchor="ctr">
            <a:noAutofit/>
          </a:bodyPr>
          <a:lstStyle>
            <a:lvl1pPr marL="228600" indent="-228600" algn="ctr">
              <a:buNone/>
              <a:defRPr lang="en-US" sz="1800" b="1" cap="none" baseline="0">
                <a:solidFill>
                  <a:schemeClr val="bg1"/>
                </a:solidFill>
              </a:defRPr>
            </a:lvl1pPr>
          </a:lstStyle>
          <a:p>
            <a:pPr marL="0" lvl="0" indent="0"/>
            <a:r>
              <a:rPr lang="en-US"/>
              <a:t>Category 3</a:t>
            </a:r>
          </a:p>
        </p:txBody>
      </p:sp>
      <p:sp>
        <p:nvSpPr>
          <p:cNvPr id="91" name="Text Placeholder 12"/>
          <p:cNvSpPr>
            <a:spLocks noGrp="1"/>
          </p:cNvSpPr>
          <p:nvPr>
            <p:ph type="body" sz="quarter" idx="33" hasCustomPrompt="1"/>
          </p:nvPr>
        </p:nvSpPr>
        <p:spPr>
          <a:xfrm rot="18900000">
            <a:off x="6432662" y="4859874"/>
            <a:ext cx="3026664" cy="475488"/>
          </a:xfrm>
          <a:prstGeom prst="rightArrow">
            <a:avLst>
              <a:gd name="adj1" fmla="val 60684"/>
              <a:gd name="adj2" fmla="val 50000"/>
            </a:avLst>
          </a:prstGeom>
          <a:solidFill>
            <a:schemeClr val="accent1"/>
          </a:solidFill>
          <a:ln>
            <a:noFill/>
          </a:ln>
        </p:spPr>
        <p:txBody>
          <a:bodyPr vert="horz" wrap="square" lIns="91440" tIns="45720" rIns="91440" bIns="45720" rtlCol="0" anchor="ctr">
            <a:noAutofit/>
          </a:bodyPr>
          <a:lstStyle>
            <a:lvl1pPr marL="228600" indent="-228600" algn="ctr">
              <a:buNone/>
              <a:defRPr lang="en-US" sz="1800" b="1" cap="none" baseline="0">
                <a:solidFill>
                  <a:schemeClr val="bg1"/>
                </a:solidFill>
              </a:defRPr>
            </a:lvl1pPr>
          </a:lstStyle>
          <a:p>
            <a:pPr marL="0" lvl="0" indent="0"/>
            <a:r>
              <a:rPr lang="en-US"/>
              <a:t>Category 4</a:t>
            </a:r>
          </a:p>
        </p:txBody>
      </p:sp>
      <p:sp>
        <p:nvSpPr>
          <p:cNvPr id="92" name="Text Placeholder 12"/>
          <p:cNvSpPr>
            <a:spLocks noGrp="1"/>
          </p:cNvSpPr>
          <p:nvPr>
            <p:ph type="body" sz="quarter" idx="34" hasCustomPrompt="1"/>
          </p:nvPr>
        </p:nvSpPr>
        <p:spPr>
          <a:xfrm rot="2700000">
            <a:off x="6432662" y="2292301"/>
            <a:ext cx="3026664" cy="475488"/>
          </a:xfrm>
          <a:prstGeom prst="rightArrow">
            <a:avLst>
              <a:gd name="adj1" fmla="val 60684"/>
              <a:gd name="adj2" fmla="val 50000"/>
            </a:avLst>
          </a:prstGeom>
          <a:solidFill>
            <a:schemeClr val="accent1"/>
          </a:solidFill>
          <a:ln>
            <a:noFill/>
          </a:ln>
        </p:spPr>
        <p:txBody>
          <a:bodyPr vert="horz" wrap="square" lIns="91440" tIns="45720" rIns="91440" bIns="45720" rtlCol="0" anchor="ctr">
            <a:noAutofit/>
          </a:bodyPr>
          <a:lstStyle>
            <a:lvl1pPr marL="228600" indent="-228600" algn="ctr">
              <a:buNone/>
              <a:defRPr lang="en-US" sz="1800" b="1" cap="none" baseline="0">
                <a:solidFill>
                  <a:schemeClr val="bg1"/>
                </a:solidFill>
              </a:defRPr>
            </a:lvl1pPr>
          </a:lstStyle>
          <a:p>
            <a:pPr marL="0" lvl="0" indent="0"/>
            <a:r>
              <a:rPr lang="en-US"/>
              <a:t>Category 2</a:t>
            </a:r>
          </a:p>
        </p:txBody>
      </p:sp>
      <p:sp>
        <p:nvSpPr>
          <p:cNvPr id="93" name="Text Placeholder 12"/>
          <p:cNvSpPr>
            <a:spLocks noGrp="1"/>
          </p:cNvSpPr>
          <p:nvPr>
            <p:ph type="body" sz="quarter" idx="35" hasCustomPrompt="1"/>
          </p:nvPr>
        </p:nvSpPr>
        <p:spPr>
          <a:xfrm rot="2700000">
            <a:off x="3536016" y="2292302"/>
            <a:ext cx="3026664" cy="475488"/>
          </a:xfrm>
          <a:prstGeom prst="rightArrow">
            <a:avLst>
              <a:gd name="adj1" fmla="val 60684"/>
              <a:gd name="adj2" fmla="val 50000"/>
            </a:avLst>
          </a:prstGeom>
          <a:solidFill>
            <a:schemeClr val="accent1"/>
          </a:solidFill>
          <a:ln>
            <a:noFill/>
          </a:ln>
        </p:spPr>
        <p:txBody>
          <a:bodyPr vert="horz" wrap="square" lIns="91440" tIns="45720" rIns="91440" bIns="45720" rtlCol="0" anchor="ctr">
            <a:noAutofit/>
          </a:bodyPr>
          <a:lstStyle>
            <a:lvl1pPr marL="228600" indent="-228600" algn="ctr">
              <a:buNone/>
              <a:defRPr lang="en-US" sz="1800" b="1" cap="none" baseline="0">
                <a:solidFill>
                  <a:schemeClr val="bg1"/>
                </a:solidFill>
              </a:defRPr>
            </a:lvl1pPr>
          </a:lstStyle>
          <a:p>
            <a:pPr marL="0" lvl="0" indent="0"/>
            <a:r>
              <a:rPr lang="en-US"/>
              <a:t>Category 1</a:t>
            </a:r>
          </a:p>
        </p:txBody>
      </p:sp>
      <p:sp>
        <p:nvSpPr>
          <p:cNvPr id="106" name="Text Placeholder 13"/>
          <p:cNvSpPr>
            <a:spLocks noGrp="1"/>
          </p:cNvSpPr>
          <p:nvPr>
            <p:ph type="body" sz="quarter" idx="36" hasCustomPrompt="1"/>
          </p:nvPr>
        </p:nvSpPr>
        <p:spPr>
          <a:xfrm>
            <a:off x="2568726" y="1484665"/>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1</a:t>
            </a:r>
          </a:p>
        </p:txBody>
      </p:sp>
      <p:sp>
        <p:nvSpPr>
          <p:cNvPr id="107" name="Text Placeholder 13"/>
          <p:cNvSpPr>
            <a:spLocks noGrp="1"/>
          </p:cNvSpPr>
          <p:nvPr>
            <p:ph type="body" sz="quarter" idx="37" hasCustomPrompt="1"/>
          </p:nvPr>
        </p:nvSpPr>
        <p:spPr>
          <a:xfrm>
            <a:off x="3145494" y="2161129"/>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2</a:t>
            </a:r>
          </a:p>
        </p:txBody>
      </p:sp>
      <p:sp>
        <p:nvSpPr>
          <p:cNvPr id="108" name="Text Placeholder 13"/>
          <p:cNvSpPr>
            <a:spLocks noGrp="1"/>
          </p:cNvSpPr>
          <p:nvPr>
            <p:ph type="body" sz="quarter" idx="38" hasCustomPrompt="1"/>
          </p:nvPr>
        </p:nvSpPr>
        <p:spPr>
          <a:xfrm>
            <a:off x="3722263" y="2837592"/>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3</a:t>
            </a:r>
          </a:p>
        </p:txBody>
      </p:sp>
      <p:sp>
        <p:nvSpPr>
          <p:cNvPr id="112" name="Text Placeholder 13"/>
          <p:cNvSpPr>
            <a:spLocks noGrp="1"/>
          </p:cNvSpPr>
          <p:nvPr>
            <p:ph type="body" sz="quarter" idx="39" hasCustomPrompt="1"/>
          </p:nvPr>
        </p:nvSpPr>
        <p:spPr>
          <a:xfrm>
            <a:off x="5393962" y="1496710"/>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1</a:t>
            </a:r>
          </a:p>
        </p:txBody>
      </p:sp>
      <p:sp>
        <p:nvSpPr>
          <p:cNvPr id="113" name="Text Placeholder 13"/>
          <p:cNvSpPr>
            <a:spLocks noGrp="1"/>
          </p:cNvSpPr>
          <p:nvPr>
            <p:ph type="body" sz="quarter" idx="40" hasCustomPrompt="1"/>
          </p:nvPr>
        </p:nvSpPr>
        <p:spPr>
          <a:xfrm>
            <a:off x="5970730" y="2173174"/>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2</a:t>
            </a:r>
          </a:p>
        </p:txBody>
      </p:sp>
      <p:sp>
        <p:nvSpPr>
          <p:cNvPr id="114" name="Text Placeholder 13"/>
          <p:cNvSpPr>
            <a:spLocks noGrp="1"/>
          </p:cNvSpPr>
          <p:nvPr>
            <p:ph type="body" sz="quarter" idx="41" hasCustomPrompt="1"/>
          </p:nvPr>
        </p:nvSpPr>
        <p:spPr>
          <a:xfrm>
            <a:off x="6547499" y="2849637"/>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3</a:t>
            </a:r>
          </a:p>
        </p:txBody>
      </p:sp>
      <p:sp>
        <p:nvSpPr>
          <p:cNvPr id="118" name="Text Placeholder 13"/>
          <p:cNvSpPr>
            <a:spLocks noGrp="1"/>
          </p:cNvSpPr>
          <p:nvPr>
            <p:ph type="body" sz="quarter" idx="42" hasCustomPrompt="1"/>
          </p:nvPr>
        </p:nvSpPr>
        <p:spPr>
          <a:xfrm>
            <a:off x="409002" y="2843879"/>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1</a:t>
            </a:r>
          </a:p>
        </p:txBody>
      </p:sp>
      <p:sp>
        <p:nvSpPr>
          <p:cNvPr id="119" name="Text Placeholder 13"/>
          <p:cNvSpPr>
            <a:spLocks noGrp="1"/>
          </p:cNvSpPr>
          <p:nvPr>
            <p:ph type="body" sz="quarter" idx="43" hasCustomPrompt="1"/>
          </p:nvPr>
        </p:nvSpPr>
        <p:spPr>
          <a:xfrm>
            <a:off x="401192" y="3540747"/>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2</a:t>
            </a:r>
          </a:p>
        </p:txBody>
      </p:sp>
      <p:sp>
        <p:nvSpPr>
          <p:cNvPr id="120" name="Text Placeholder 13"/>
          <p:cNvSpPr>
            <a:spLocks noGrp="1"/>
          </p:cNvSpPr>
          <p:nvPr>
            <p:ph type="body" sz="quarter" idx="44" hasCustomPrompt="1"/>
          </p:nvPr>
        </p:nvSpPr>
        <p:spPr>
          <a:xfrm>
            <a:off x="401192" y="4237617"/>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3</a:t>
            </a:r>
          </a:p>
        </p:txBody>
      </p:sp>
      <p:sp>
        <p:nvSpPr>
          <p:cNvPr id="121" name="Text Placeholder 12"/>
          <p:cNvSpPr>
            <a:spLocks noGrp="1"/>
          </p:cNvSpPr>
          <p:nvPr>
            <p:ph type="body" sz="quarter" idx="45" hasCustomPrompt="1"/>
          </p:nvPr>
        </p:nvSpPr>
        <p:spPr>
          <a:xfrm>
            <a:off x="1865376" y="3581099"/>
            <a:ext cx="1225296" cy="475488"/>
          </a:xfrm>
          <a:prstGeom prst="rightArrow">
            <a:avLst>
              <a:gd name="adj1" fmla="val 60684"/>
              <a:gd name="adj2" fmla="val 50000"/>
            </a:avLst>
          </a:prstGeom>
          <a:solidFill>
            <a:schemeClr val="accent4"/>
          </a:solidFill>
          <a:ln>
            <a:noFill/>
          </a:ln>
        </p:spPr>
        <p:txBody>
          <a:bodyPr vert="horz" wrap="square" lIns="91440" tIns="45720" rIns="91440" bIns="45720" rtlCol="0" anchor="ctr">
            <a:noAutofit/>
          </a:bodyPr>
          <a:lstStyle>
            <a:lvl1pPr marL="228600" indent="-228600" algn="ctr">
              <a:buNone/>
              <a:defRPr lang="en-US" sz="1600" b="1" cap="none" baseline="0">
                <a:solidFill>
                  <a:schemeClr val="bg1"/>
                </a:solidFill>
              </a:defRPr>
            </a:lvl1pPr>
          </a:lstStyle>
          <a:p>
            <a:pPr marL="0" lvl="0" indent="0"/>
            <a:r>
              <a:rPr lang="en-US"/>
              <a:t>Item</a:t>
            </a:r>
          </a:p>
        </p:txBody>
      </p:sp>
      <p:sp>
        <p:nvSpPr>
          <p:cNvPr id="125" name="Text Placeholder 12"/>
          <p:cNvSpPr>
            <a:spLocks noGrp="1"/>
          </p:cNvSpPr>
          <p:nvPr>
            <p:ph type="body" sz="quarter" idx="46" hasCustomPrompt="1"/>
          </p:nvPr>
        </p:nvSpPr>
        <p:spPr>
          <a:xfrm>
            <a:off x="3090672" y="3624716"/>
            <a:ext cx="6519672" cy="384048"/>
          </a:xfrm>
          <a:prstGeom prst="homePlate">
            <a:avLst/>
          </a:prstGeom>
          <a:solidFill>
            <a:schemeClr val="accent2"/>
          </a:solidFill>
          <a:ln>
            <a:noFill/>
          </a:ln>
        </p:spPr>
        <p:txBody>
          <a:bodyPr vert="horz" wrap="square" lIns="91440" tIns="45720" rIns="91440" bIns="45720" rtlCol="0" anchor="ctr">
            <a:noAutofit/>
          </a:bodyPr>
          <a:lstStyle>
            <a:lvl1pPr marL="228600" indent="-228600" algn="ctr">
              <a:buNone/>
              <a:defRPr lang="en-US" sz="1800" b="1" cap="none" baseline="0">
                <a:solidFill>
                  <a:schemeClr val="bg1"/>
                </a:solidFill>
              </a:defRPr>
            </a:lvl1pPr>
          </a:lstStyle>
          <a:p>
            <a:pPr marL="0" lvl="0" indent="0"/>
            <a:r>
              <a:rPr lang="en-US"/>
              <a:t>Cause &amp; Effect Fishbone Diagram</a:t>
            </a:r>
          </a:p>
        </p:txBody>
      </p:sp>
      <p:sp>
        <p:nvSpPr>
          <p:cNvPr id="129" name="Text Placeholder 128"/>
          <p:cNvSpPr>
            <a:spLocks noGrp="1"/>
          </p:cNvSpPr>
          <p:nvPr>
            <p:ph type="body" sz="quarter" idx="48" hasCustomPrompt="1"/>
          </p:nvPr>
        </p:nvSpPr>
        <p:spPr>
          <a:xfrm>
            <a:off x="9637781" y="3540747"/>
            <a:ext cx="2281936" cy="548640"/>
          </a:xfrm>
          <a:solidFill>
            <a:schemeClr val="accent3"/>
          </a:solidFill>
        </p:spPr>
        <p:txBody>
          <a:bodyPr wrap="square" anchor="ctr">
            <a:spAutoFit/>
          </a:bodyPr>
          <a:lstStyle>
            <a:lvl1pPr marL="0" indent="0" algn="ctr">
              <a:buNone/>
              <a:defRPr sz="2200" b="1" cap="all" baseline="0">
                <a:solidFill>
                  <a:schemeClr val="bg1"/>
                </a:solidFill>
              </a:defRPr>
            </a:lvl1pPr>
          </a:lstStyle>
          <a:p>
            <a:pPr lvl="0"/>
            <a:r>
              <a:rPr lang="en-US"/>
              <a:t>Effect</a:t>
            </a:r>
          </a:p>
        </p:txBody>
      </p:sp>
      <p:grpSp>
        <p:nvGrpSpPr>
          <p:cNvPr id="35" name="Group 34"/>
          <p:cNvGrpSpPr/>
          <p:nvPr userDrawn="1"/>
        </p:nvGrpSpPr>
        <p:grpSpPr>
          <a:xfrm>
            <a:off x="0" y="6766560"/>
            <a:ext cx="12192000" cy="91440"/>
            <a:chOff x="0" y="4480421"/>
            <a:chExt cx="12192000" cy="91440"/>
          </a:xfrm>
        </p:grpSpPr>
        <p:sp>
          <p:nvSpPr>
            <p:cNvPr id="36" name="Rectangle 3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6878021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fishbone 6 cause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47" name="Text Placeholder 13"/>
          <p:cNvSpPr>
            <a:spLocks noGrp="1"/>
          </p:cNvSpPr>
          <p:nvPr>
            <p:ph type="body" sz="quarter" idx="22" hasCustomPrompt="1"/>
          </p:nvPr>
        </p:nvSpPr>
        <p:spPr>
          <a:xfrm>
            <a:off x="6703908" y="4239382"/>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1</a:t>
            </a:r>
          </a:p>
        </p:txBody>
      </p:sp>
      <p:sp>
        <p:nvSpPr>
          <p:cNvPr id="54" name="Text Placeholder 13"/>
          <p:cNvSpPr>
            <a:spLocks noGrp="1"/>
          </p:cNvSpPr>
          <p:nvPr>
            <p:ph type="body" sz="quarter" idx="27" hasCustomPrompt="1"/>
          </p:nvPr>
        </p:nvSpPr>
        <p:spPr>
          <a:xfrm>
            <a:off x="6127139" y="4915846"/>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2</a:t>
            </a:r>
          </a:p>
        </p:txBody>
      </p:sp>
      <p:sp>
        <p:nvSpPr>
          <p:cNvPr id="55" name="Text Placeholder 13"/>
          <p:cNvSpPr>
            <a:spLocks noGrp="1"/>
          </p:cNvSpPr>
          <p:nvPr>
            <p:ph type="body" sz="quarter" idx="28" hasCustomPrompt="1"/>
          </p:nvPr>
        </p:nvSpPr>
        <p:spPr>
          <a:xfrm>
            <a:off x="5550371" y="5592309"/>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3</a:t>
            </a:r>
          </a:p>
        </p:txBody>
      </p:sp>
      <p:sp>
        <p:nvSpPr>
          <p:cNvPr id="56" name="Text Placeholder 13"/>
          <p:cNvSpPr>
            <a:spLocks noGrp="1"/>
          </p:cNvSpPr>
          <p:nvPr>
            <p:ph type="body" sz="quarter" idx="29" hasCustomPrompt="1"/>
          </p:nvPr>
        </p:nvSpPr>
        <p:spPr>
          <a:xfrm>
            <a:off x="3878672" y="4239382"/>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1</a:t>
            </a:r>
          </a:p>
        </p:txBody>
      </p:sp>
      <p:sp>
        <p:nvSpPr>
          <p:cNvPr id="57" name="Text Placeholder 13"/>
          <p:cNvSpPr>
            <a:spLocks noGrp="1"/>
          </p:cNvSpPr>
          <p:nvPr>
            <p:ph type="body" sz="quarter" idx="30" hasCustomPrompt="1"/>
          </p:nvPr>
        </p:nvSpPr>
        <p:spPr>
          <a:xfrm>
            <a:off x="3301903" y="4915846"/>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2</a:t>
            </a:r>
          </a:p>
        </p:txBody>
      </p:sp>
      <p:sp>
        <p:nvSpPr>
          <p:cNvPr id="58" name="Text Placeholder 13"/>
          <p:cNvSpPr>
            <a:spLocks noGrp="1"/>
          </p:cNvSpPr>
          <p:nvPr>
            <p:ph type="body" sz="quarter" idx="31" hasCustomPrompt="1"/>
          </p:nvPr>
        </p:nvSpPr>
        <p:spPr>
          <a:xfrm>
            <a:off x="2725135" y="5592309"/>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3</a:t>
            </a:r>
          </a:p>
        </p:txBody>
      </p:sp>
      <p:sp>
        <p:nvSpPr>
          <p:cNvPr id="90" name="Text Placeholder 12"/>
          <p:cNvSpPr>
            <a:spLocks noGrp="1"/>
          </p:cNvSpPr>
          <p:nvPr>
            <p:ph type="body" sz="quarter" idx="32" hasCustomPrompt="1"/>
          </p:nvPr>
        </p:nvSpPr>
        <p:spPr>
          <a:xfrm rot="18900000">
            <a:off x="3692425" y="4859874"/>
            <a:ext cx="3026664" cy="475488"/>
          </a:xfrm>
          <a:prstGeom prst="rightArrow">
            <a:avLst>
              <a:gd name="adj1" fmla="val 60684"/>
              <a:gd name="adj2" fmla="val 50000"/>
            </a:avLst>
          </a:prstGeom>
          <a:solidFill>
            <a:schemeClr val="accent1"/>
          </a:solidFill>
          <a:ln>
            <a:noFill/>
          </a:ln>
        </p:spPr>
        <p:txBody>
          <a:bodyPr vert="horz" wrap="square" lIns="91440" tIns="45720" rIns="91440" bIns="45720" rtlCol="0" anchor="ctr">
            <a:noAutofit/>
          </a:bodyPr>
          <a:lstStyle>
            <a:lvl1pPr marL="228600" indent="-228600" algn="ctr">
              <a:buNone/>
              <a:defRPr lang="en-US" sz="1800" b="1" cap="none" baseline="0">
                <a:solidFill>
                  <a:schemeClr val="bg1"/>
                </a:solidFill>
              </a:defRPr>
            </a:lvl1pPr>
          </a:lstStyle>
          <a:p>
            <a:pPr marL="0" lvl="0" indent="0"/>
            <a:r>
              <a:rPr lang="en-US"/>
              <a:t>Category 3</a:t>
            </a:r>
          </a:p>
        </p:txBody>
      </p:sp>
      <p:sp>
        <p:nvSpPr>
          <p:cNvPr id="91" name="Text Placeholder 12"/>
          <p:cNvSpPr>
            <a:spLocks noGrp="1"/>
          </p:cNvSpPr>
          <p:nvPr>
            <p:ph type="body" sz="quarter" idx="33" hasCustomPrompt="1"/>
          </p:nvPr>
        </p:nvSpPr>
        <p:spPr>
          <a:xfrm rot="18900000">
            <a:off x="6589071" y="4859874"/>
            <a:ext cx="3026664" cy="475488"/>
          </a:xfrm>
          <a:prstGeom prst="rightArrow">
            <a:avLst>
              <a:gd name="adj1" fmla="val 60684"/>
              <a:gd name="adj2" fmla="val 50000"/>
            </a:avLst>
          </a:prstGeom>
          <a:solidFill>
            <a:schemeClr val="accent1"/>
          </a:solidFill>
          <a:ln>
            <a:noFill/>
          </a:ln>
        </p:spPr>
        <p:txBody>
          <a:bodyPr vert="horz" wrap="square" lIns="91440" tIns="45720" rIns="91440" bIns="45720" rtlCol="0" anchor="ctr">
            <a:noAutofit/>
          </a:bodyPr>
          <a:lstStyle>
            <a:lvl1pPr marL="228600" indent="-228600" algn="ctr">
              <a:buNone/>
              <a:defRPr lang="en-US" sz="1800" b="1" cap="none" baseline="0">
                <a:solidFill>
                  <a:schemeClr val="bg1"/>
                </a:solidFill>
              </a:defRPr>
            </a:lvl1pPr>
          </a:lstStyle>
          <a:p>
            <a:pPr marL="0" lvl="0" indent="0"/>
            <a:r>
              <a:rPr lang="en-US"/>
              <a:t>Category 4</a:t>
            </a:r>
          </a:p>
        </p:txBody>
      </p:sp>
      <p:sp>
        <p:nvSpPr>
          <p:cNvPr id="92" name="Text Placeholder 12"/>
          <p:cNvSpPr>
            <a:spLocks noGrp="1"/>
          </p:cNvSpPr>
          <p:nvPr>
            <p:ph type="body" sz="quarter" idx="34" hasCustomPrompt="1"/>
          </p:nvPr>
        </p:nvSpPr>
        <p:spPr>
          <a:xfrm rot="2700000">
            <a:off x="6589071" y="2292301"/>
            <a:ext cx="3026664" cy="475488"/>
          </a:xfrm>
          <a:prstGeom prst="rightArrow">
            <a:avLst>
              <a:gd name="adj1" fmla="val 60684"/>
              <a:gd name="adj2" fmla="val 50000"/>
            </a:avLst>
          </a:prstGeom>
          <a:solidFill>
            <a:schemeClr val="accent1"/>
          </a:solidFill>
          <a:ln>
            <a:noFill/>
          </a:ln>
        </p:spPr>
        <p:txBody>
          <a:bodyPr vert="horz" wrap="square" lIns="91440" tIns="45720" rIns="91440" bIns="45720" rtlCol="0" anchor="ctr">
            <a:noAutofit/>
          </a:bodyPr>
          <a:lstStyle>
            <a:lvl1pPr marL="228600" indent="-228600" algn="ctr">
              <a:buNone/>
              <a:defRPr lang="en-US" sz="1800" b="1" cap="none" baseline="0">
                <a:solidFill>
                  <a:schemeClr val="bg1"/>
                </a:solidFill>
              </a:defRPr>
            </a:lvl1pPr>
          </a:lstStyle>
          <a:p>
            <a:pPr marL="0" lvl="0" indent="0"/>
            <a:r>
              <a:rPr lang="en-US"/>
              <a:t>Category 2</a:t>
            </a:r>
          </a:p>
        </p:txBody>
      </p:sp>
      <p:sp>
        <p:nvSpPr>
          <p:cNvPr id="93" name="Text Placeholder 12"/>
          <p:cNvSpPr>
            <a:spLocks noGrp="1"/>
          </p:cNvSpPr>
          <p:nvPr>
            <p:ph type="body" sz="quarter" idx="35" hasCustomPrompt="1"/>
          </p:nvPr>
        </p:nvSpPr>
        <p:spPr>
          <a:xfrm rot="2700000">
            <a:off x="3692425" y="2292302"/>
            <a:ext cx="3026664" cy="475488"/>
          </a:xfrm>
          <a:prstGeom prst="rightArrow">
            <a:avLst>
              <a:gd name="adj1" fmla="val 60684"/>
              <a:gd name="adj2" fmla="val 50000"/>
            </a:avLst>
          </a:prstGeom>
          <a:solidFill>
            <a:schemeClr val="accent1"/>
          </a:solidFill>
          <a:ln>
            <a:noFill/>
          </a:ln>
        </p:spPr>
        <p:txBody>
          <a:bodyPr vert="horz" wrap="square" lIns="91440" tIns="45720" rIns="91440" bIns="45720" rtlCol="0" anchor="ctr">
            <a:noAutofit/>
          </a:bodyPr>
          <a:lstStyle>
            <a:lvl1pPr marL="228600" indent="-228600" algn="ctr">
              <a:buNone/>
              <a:defRPr lang="en-US" sz="1800" b="1" cap="none" baseline="0">
                <a:solidFill>
                  <a:schemeClr val="bg1"/>
                </a:solidFill>
              </a:defRPr>
            </a:lvl1pPr>
          </a:lstStyle>
          <a:p>
            <a:pPr marL="0" lvl="0" indent="0"/>
            <a:r>
              <a:rPr lang="en-US"/>
              <a:t>Category 1</a:t>
            </a:r>
          </a:p>
        </p:txBody>
      </p:sp>
      <p:sp>
        <p:nvSpPr>
          <p:cNvPr id="106" name="Text Placeholder 13"/>
          <p:cNvSpPr>
            <a:spLocks noGrp="1"/>
          </p:cNvSpPr>
          <p:nvPr>
            <p:ph type="body" sz="quarter" idx="36" hasCustomPrompt="1"/>
          </p:nvPr>
        </p:nvSpPr>
        <p:spPr>
          <a:xfrm>
            <a:off x="2725135" y="1484665"/>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1</a:t>
            </a:r>
          </a:p>
        </p:txBody>
      </p:sp>
      <p:sp>
        <p:nvSpPr>
          <p:cNvPr id="107" name="Text Placeholder 13"/>
          <p:cNvSpPr>
            <a:spLocks noGrp="1"/>
          </p:cNvSpPr>
          <p:nvPr>
            <p:ph type="body" sz="quarter" idx="37" hasCustomPrompt="1"/>
          </p:nvPr>
        </p:nvSpPr>
        <p:spPr>
          <a:xfrm>
            <a:off x="3301903" y="2161129"/>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2</a:t>
            </a:r>
          </a:p>
        </p:txBody>
      </p:sp>
      <p:sp>
        <p:nvSpPr>
          <p:cNvPr id="108" name="Text Placeholder 13"/>
          <p:cNvSpPr>
            <a:spLocks noGrp="1"/>
          </p:cNvSpPr>
          <p:nvPr>
            <p:ph type="body" sz="quarter" idx="38" hasCustomPrompt="1"/>
          </p:nvPr>
        </p:nvSpPr>
        <p:spPr>
          <a:xfrm>
            <a:off x="3878672" y="2837592"/>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3</a:t>
            </a:r>
          </a:p>
        </p:txBody>
      </p:sp>
      <p:sp>
        <p:nvSpPr>
          <p:cNvPr id="112" name="Text Placeholder 13"/>
          <p:cNvSpPr>
            <a:spLocks noGrp="1"/>
          </p:cNvSpPr>
          <p:nvPr>
            <p:ph type="body" sz="quarter" idx="39" hasCustomPrompt="1"/>
          </p:nvPr>
        </p:nvSpPr>
        <p:spPr>
          <a:xfrm>
            <a:off x="5550371" y="1496710"/>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1</a:t>
            </a:r>
          </a:p>
        </p:txBody>
      </p:sp>
      <p:sp>
        <p:nvSpPr>
          <p:cNvPr id="113" name="Text Placeholder 13"/>
          <p:cNvSpPr>
            <a:spLocks noGrp="1"/>
          </p:cNvSpPr>
          <p:nvPr>
            <p:ph type="body" sz="quarter" idx="40" hasCustomPrompt="1"/>
          </p:nvPr>
        </p:nvSpPr>
        <p:spPr>
          <a:xfrm>
            <a:off x="6127139" y="2173174"/>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2</a:t>
            </a:r>
          </a:p>
        </p:txBody>
      </p:sp>
      <p:sp>
        <p:nvSpPr>
          <p:cNvPr id="114" name="Text Placeholder 13"/>
          <p:cNvSpPr>
            <a:spLocks noGrp="1"/>
          </p:cNvSpPr>
          <p:nvPr>
            <p:ph type="body" sz="quarter" idx="41" hasCustomPrompt="1"/>
          </p:nvPr>
        </p:nvSpPr>
        <p:spPr>
          <a:xfrm>
            <a:off x="6703908" y="2849637"/>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3</a:t>
            </a:r>
          </a:p>
        </p:txBody>
      </p:sp>
      <p:sp>
        <p:nvSpPr>
          <p:cNvPr id="129" name="Text Placeholder 128"/>
          <p:cNvSpPr>
            <a:spLocks noGrp="1"/>
          </p:cNvSpPr>
          <p:nvPr>
            <p:ph type="body" sz="quarter" idx="48" hasCustomPrompt="1"/>
          </p:nvPr>
        </p:nvSpPr>
        <p:spPr>
          <a:xfrm>
            <a:off x="9637781" y="3540747"/>
            <a:ext cx="2281936" cy="548640"/>
          </a:xfrm>
          <a:solidFill>
            <a:schemeClr val="accent3"/>
          </a:solidFill>
        </p:spPr>
        <p:txBody>
          <a:bodyPr wrap="square" anchor="ctr">
            <a:spAutoFit/>
          </a:bodyPr>
          <a:lstStyle>
            <a:lvl1pPr marL="0" indent="0" algn="ctr">
              <a:buNone/>
              <a:defRPr sz="2200" b="1" cap="all" baseline="0">
                <a:solidFill>
                  <a:schemeClr val="bg1"/>
                </a:solidFill>
              </a:defRPr>
            </a:lvl1pPr>
          </a:lstStyle>
          <a:p>
            <a:pPr lvl="0"/>
            <a:r>
              <a:rPr lang="en-US"/>
              <a:t>Effect</a:t>
            </a:r>
          </a:p>
        </p:txBody>
      </p:sp>
      <p:sp>
        <p:nvSpPr>
          <p:cNvPr id="36" name="Text Placeholder 13"/>
          <p:cNvSpPr>
            <a:spLocks noGrp="1"/>
          </p:cNvSpPr>
          <p:nvPr>
            <p:ph type="body" sz="quarter" idx="49" hasCustomPrompt="1"/>
          </p:nvPr>
        </p:nvSpPr>
        <p:spPr>
          <a:xfrm>
            <a:off x="1312517" y="4239382"/>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1</a:t>
            </a:r>
          </a:p>
        </p:txBody>
      </p:sp>
      <p:sp>
        <p:nvSpPr>
          <p:cNvPr id="37" name="Text Placeholder 13"/>
          <p:cNvSpPr>
            <a:spLocks noGrp="1"/>
          </p:cNvSpPr>
          <p:nvPr>
            <p:ph type="body" sz="quarter" idx="50" hasCustomPrompt="1"/>
          </p:nvPr>
        </p:nvSpPr>
        <p:spPr>
          <a:xfrm>
            <a:off x="735748" y="4915846"/>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2</a:t>
            </a:r>
          </a:p>
        </p:txBody>
      </p:sp>
      <p:sp>
        <p:nvSpPr>
          <p:cNvPr id="38" name="Text Placeholder 13"/>
          <p:cNvSpPr>
            <a:spLocks noGrp="1"/>
          </p:cNvSpPr>
          <p:nvPr>
            <p:ph type="body" sz="quarter" idx="51" hasCustomPrompt="1"/>
          </p:nvPr>
        </p:nvSpPr>
        <p:spPr>
          <a:xfrm>
            <a:off x="158980" y="5592309"/>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3</a:t>
            </a:r>
          </a:p>
        </p:txBody>
      </p:sp>
      <p:sp>
        <p:nvSpPr>
          <p:cNvPr id="39" name="Text Placeholder 12"/>
          <p:cNvSpPr>
            <a:spLocks noGrp="1"/>
          </p:cNvSpPr>
          <p:nvPr>
            <p:ph type="body" sz="quarter" idx="52" hasCustomPrompt="1"/>
          </p:nvPr>
        </p:nvSpPr>
        <p:spPr>
          <a:xfrm rot="18900000">
            <a:off x="1126270" y="4859874"/>
            <a:ext cx="3026664" cy="475488"/>
          </a:xfrm>
          <a:prstGeom prst="rightArrow">
            <a:avLst>
              <a:gd name="adj1" fmla="val 60684"/>
              <a:gd name="adj2" fmla="val 50000"/>
            </a:avLst>
          </a:prstGeom>
          <a:solidFill>
            <a:schemeClr val="accent1"/>
          </a:solidFill>
          <a:ln>
            <a:noFill/>
          </a:ln>
        </p:spPr>
        <p:txBody>
          <a:bodyPr vert="horz" wrap="square" lIns="91440" tIns="45720" rIns="91440" bIns="45720" rtlCol="0" anchor="ctr">
            <a:noAutofit/>
          </a:bodyPr>
          <a:lstStyle>
            <a:lvl1pPr marL="228600" indent="-228600" algn="ctr">
              <a:buNone/>
              <a:defRPr lang="en-US" sz="1800" b="1" cap="none" baseline="0">
                <a:solidFill>
                  <a:schemeClr val="bg1"/>
                </a:solidFill>
              </a:defRPr>
            </a:lvl1pPr>
          </a:lstStyle>
          <a:p>
            <a:pPr marL="0" lvl="0" indent="0"/>
            <a:r>
              <a:rPr lang="en-US"/>
              <a:t>Category 3</a:t>
            </a:r>
          </a:p>
        </p:txBody>
      </p:sp>
      <p:sp>
        <p:nvSpPr>
          <p:cNvPr id="40" name="Text Placeholder 12"/>
          <p:cNvSpPr>
            <a:spLocks noGrp="1"/>
          </p:cNvSpPr>
          <p:nvPr>
            <p:ph type="body" sz="quarter" idx="53" hasCustomPrompt="1"/>
          </p:nvPr>
        </p:nvSpPr>
        <p:spPr>
          <a:xfrm rot="2700000">
            <a:off x="1126270" y="2292302"/>
            <a:ext cx="3026664" cy="475488"/>
          </a:xfrm>
          <a:prstGeom prst="rightArrow">
            <a:avLst>
              <a:gd name="adj1" fmla="val 60684"/>
              <a:gd name="adj2" fmla="val 50000"/>
            </a:avLst>
          </a:prstGeom>
          <a:solidFill>
            <a:schemeClr val="accent1"/>
          </a:solidFill>
          <a:ln>
            <a:noFill/>
          </a:ln>
        </p:spPr>
        <p:txBody>
          <a:bodyPr vert="horz" wrap="square" lIns="91440" tIns="45720" rIns="91440" bIns="45720" rtlCol="0" anchor="ctr">
            <a:noAutofit/>
          </a:bodyPr>
          <a:lstStyle>
            <a:lvl1pPr marL="228600" indent="-228600" algn="ctr">
              <a:buNone/>
              <a:defRPr lang="en-US" sz="1800" b="1" cap="none" baseline="0">
                <a:solidFill>
                  <a:schemeClr val="bg1"/>
                </a:solidFill>
              </a:defRPr>
            </a:lvl1pPr>
          </a:lstStyle>
          <a:p>
            <a:pPr marL="0" lvl="0" indent="0"/>
            <a:r>
              <a:rPr lang="en-US"/>
              <a:t>Category 1</a:t>
            </a:r>
          </a:p>
        </p:txBody>
      </p:sp>
      <p:sp>
        <p:nvSpPr>
          <p:cNvPr id="41" name="Text Placeholder 13"/>
          <p:cNvSpPr>
            <a:spLocks noGrp="1"/>
          </p:cNvSpPr>
          <p:nvPr>
            <p:ph type="body" sz="quarter" idx="54" hasCustomPrompt="1"/>
          </p:nvPr>
        </p:nvSpPr>
        <p:spPr>
          <a:xfrm>
            <a:off x="158980" y="1484665"/>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1</a:t>
            </a:r>
          </a:p>
        </p:txBody>
      </p:sp>
      <p:sp>
        <p:nvSpPr>
          <p:cNvPr id="42" name="Text Placeholder 13"/>
          <p:cNvSpPr>
            <a:spLocks noGrp="1"/>
          </p:cNvSpPr>
          <p:nvPr>
            <p:ph type="body" sz="quarter" idx="55" hasCustomPrompt="1"/>
          </p:nvPr>
        </p:nvSpPr>
        <p:spPr>
          <a:xfrm>
            <a:off x="735748" y="2161129"/>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2</a:t>
            </a:r>
          </a:p>
        </p:txBody>
      </p:sp>
      <p:sp>
        <p:nvSpPr>
          <p:cNvPr id="44" name="Text Placeholder 13"/>
          <p:cNvSpPr>
            <a:spLocks noGrp="1"/>
          </p:cNvSpPr>
          <p:nvPr>
            <p:ph type="body" sz="quarter" idx="56" hasCustomPrompt="1"/>
          </p:nvPr>
        </p:nvSpPr>
        <p:spPr>
          <a:xfrm>
            <a:off x="1312517" y="2837592"/>
            <a:ext cx="1164308" cy="556191"/>
          </a:xfrm>
          <a:solidFill>
            <a:schemeClr val="bg2">
              <a:lumMod val="20000"/>
              <a:lumOff val="80000"/>
            </a:schemeClr>
          </a:solidFill>
        </p:spPr>
        <p:txBody>
          <a:bodyPr vert="horz" lIns="91440" tIns="91440" rIns="91440" bIns="91440" rtlCol="0">
            <a:normAutofit/>
          </a:bodyPr>
          <a:lstStyle>
            <a:lvl1pPr>
              <a:defRPr lang="en-US" sz="1400" baseline="0">
                <a:solidFill>
                  <a:schemeClr val="bg2">
                    <a:lumMod val="75000"/>
                  </a:schemeClr>
                </a:solidFill>
              </a:defRPr>
            </a:lvl1pPr>
          </a:lstStyle>
          <a:p>
            <a:pPr lvl="0"/>
            <a:r>
              <a:rPr lang="en-US"/>
              <a:t>Cause 3</a:t>
            </a:r>
          </a:p>
        </p:txBody>
      </p:sp>
      <p:sp>
        <p:nvSpPr>
          <p:cNvPr id="45" name="Text Placeholder 12"/>
          <p:cNvSpPr>
            <a:spLocks noGrp="1"/>
          </p:cNvSpPr>
          <p:nvPr>
            <p:ph type="body" sz="quarter" idx="46" hasCustomPrompt="1"/>
          </p:nvPr>
        </p:nvSpPr>
        <p:spPr>
          <a:xfrm>
            <a:off x="1323289" y="3624716"/>
            <a:ext cx="8287056" cy="384048"/>
          </a:xfrm>
          <a:prstGeom prst="homePlate">
            <a:avLst/>
          </a:prstGeom>
          <a:solidFill>
            <a:schemeClr val="accent2"/>
          </a:solidFill>
          <a:ln>
            <a:noFill/>
          </a:ln>
        </p:spPr>
        <p:txBody>
          <a:bodyPr vert="horz" wrap="square" lIns="91440" tIns="45720" rIns="91440" bIns="45720" rtlCol="0" anchor="ctr">
            <a:noAutofit/>
          </a:bodyPr>
          <a:lstStyle>
            <a:lvl1pPr marL="228600" indent="-228600" algn="ctr">
              <a:buNone/>
              <a:defRPr lang="en-US" sz="1800" b="1" cap="none" baseline="0">
                <a:solidFill>
                  <a:schemeClr val="bg1"/>
                </a:solidFill>
              </a:defRPr>
            </a:lvl1pPr>
          </a:lstStyle>
          <a:p>
            <a:pPr marL="0" lvl="0" indent="0"/>
            <a:r>
              <a:rPr lang="en-US"/>
              <a:t>Cause &amp; Effect Fishbone Diagram</a:t>
            </a:r>
          </a:p>
        </p:txBody>
      </p:sp>
      <p:grpSp>
        <p:nvGrpSpPr>
          <p:cNvPr id="43" name="Group 42"/>
          <p:cNvGrpSpPr/>
          <p:nvPr userDrawn="1"/>
        </p:nvGrpSpPr>
        <p:grpSpPr>
          <a:xfrm>
            <a:off x="0" y="6766560"/>
            <a:ext cx="12192000" cy="91440"/>
            <a:chOff x="0" y="4480421"/>
            <a:chExt cx="12192000" cy="91440"/>
          </a:xfrm>
        </p:grpSpPr>
        <p:sp>
          <p:nvSpPr>
            <p:cNvPr id="46" name="Rectangle 4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8406158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table 1">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46" name="Text Placeholder 13"/>
          <p:cNvSpPr>
            <a:spLocks noGrp="1"/>
          </p:cNvSpPr>
          <p:nvPr>
            <p:ph type="body" sz="quarter" idx="18" hasCustomPrompt="1"/>
          </p:nvPr>
        </p:nvSpPr>
        <p:spPr>
          <a:xfrm>
            <a:off x="482600" y="2034398"/>
            <a:ext cx="2594864" cy="2574178"/>
          </a:xfrm>
          <a:solidFill>
            <a:schemeClr val="tx2">
              <a:lumMod val="40000"/>
              <a:lumOff val="60000"/>
            </a:schemeClr>
          </a:solidFill>
        </p:spPr>
        <p:txBody>
          <a:bodyPr tIns="640080">
            <a:normAutofit/>
          </a:bodyPr>
          <a:lstStyle>
            <a:lvl1pPr>
              <a:defRPr sz="1400" baseline="0">
                <a:solidFill>
                  <a:schemeClr val="accent2"/>
                </a:solidFill>
              </a:defRPr>
            </a:lvl1pPr>
          </a:lstStyle>
          <a:p>
            <a:pPr lvl="0"/>
            <a:r>
              <a:rPr lang="en-US"/>
              <a:t>List items for Title 1</a:t>
            </a:r>
          </a:p>
        </p:txBody>
      </p:sp>
      <p:sp>
        <p:nvSpPr>
          <p:cNvPr id="48" name="Text Placeholder 12"/>
          <p:cNvSpPr>
            <a:spLocks noGrp="1"/>
          </p:cNvSpPr>
          <p:nvPr>
            <p:ph type="body" sz="quarter" idx="24" hasCustomPrompt="1"/>
          </p:nvPr>
        </p:nvSpPr>
        <p:spPr>
          <a:xfrm>
            <a:off x="482600" y="1780295"/>
            <a:ext cx="2594864" cy="607243"/>
          </a:xfrm>
          <a:solidFill>
            <a:schemeClr val="accent4"/>
          </a:solidFill>
          <a:ln>
            <a:noFill/>
          </a:ln>
        </p:spPr>
        <p:txBody>
          <a:bodyPr vert="horz" wrap="square" lIns="91440" tIns="45720" rIns="91440" bIns="45720" rtlCol="0" anchor="ctr">
            <a:noAutofit/>
          </a:bodyPr>
          <a:lstStyle>
            <a:lvl1pPr marL="228600" indent="-228600" algn="ctr">
              <a:buNone/>
              <a:defRPr lang="en-US" sz="2200" b="1" cap="all" baseline="0">
                <a:solidFill>
                  <a:schemeClr val="bg1"/>
                </a:solidFill>
              </a:defRPr>
            </a:lvl1pPr>
          </a:lstStyle>
          <a:p>
            <a:pPr marL="0" lvl="0" indent="0"/>
            <a:r>
              <a:rPr lang="en-US"/>
              <a:t>Option 1</a:t>
            </a:r>
          </a:p>
        </p:txBody>
      </p:sp>
      <p:sp>
        <p:nvSpPr>
          <p:cNvPr id="49" name="Text Placeholder 13"/>
          <p:cNvSpPr>
            <a:spLocks noGrp="1"/>
          </p:cNvSpPr>
          <p:nvPr>
            <p:ph type="body" sz="quarter" idx="25" hasCustomPrompt="1"/>
          </p:nvPr>
        </p:nvSpPr>
        <p:spPr>
          <a:xfrm>
            <a:off x="482600" y="5161362"/>
            <a:ext cx="2594864" cy="783448"/>
          </a:xfrm>
          <a:solidFill>
            <a:schemeClr val="tx2">
              <a:lumMod val="40000"/>
              <a:lumOff val="60000"/>
            </a:schemeClr>
          </a:solidFill>
        </p:spPr>
        <p:txBody>
          <a:bodyPr tIns="91440" bIns="91440" anchor="ctr">
            <a:normAutofit/>
          </a:bodyPr>
          <a:lstStyle>
            <a:lvl1pPr marL="0" indent="0" algn="ctr">
              <a:buNone/>
              <a:defRPr sz="2800" b="1" baseline="0">
                <a:solidFill>
                  <a:schemeClr val="accent2"/>
                </a:solidFill>
              </a:defRPr>
            </a:lvl1pPr>
          </a:lstStyle>
          <a:p>
            <a:pPr lvl="0"/>
            <a:r>
              <a:rPr lang="en-US"/>
              <a:t>Price Here</a:t>
            </a:r>
          </a:p>
        </p:txBody>
      </p:sp>
      <p:sp>
        <p:nvSpPr>
          <p:cNvPr id="50" name="Text Placeholder 13"/>
          <p:cNvSpPr>
            <a:spLocks noGrp="1"/>
          </p:cNvSpPr>
          <p:nvPr>
            <p:ph type="body" sz="quarter" idx="26" hasCustomPrompt="1"/>
          </p:nvPr>
        </p:nvSpPr>
        <p:spPr>
          <a:xfrm>
            <a:off x="482600" y="4784386"/>
            <a:ext cx="2594864" cy="387470"/>
          </a:xfrm>
          <a:solidFill>
            <a:schemeClr val="tx2">
              <a:lumMod val="20000"/>
              <a:lumOff val="80000"/>
            </a:schemeClr>
          </a:solidFill>
        </p:spPr>
        <p:txBody>
          <a:bodyPr tIns="91440" bIns="91440" anchor="ctr">
            <a:noAutofit/>
          </a:bodyPr>
          <a:lstStyle>
            <a:lvl1pPr marL="0" indent="0" algn="ctr">
              <a:buNone/>
              <a:defRPr sz="2000" b="0" baseline="0">
                <a:solidFill>
                  <a:schemeClr val="accent2"/>
                </a:solidFill>
              </a:defRPr>
            </a:lvl1pPr>
          </a:lstStyle>
          <a:p>
            <a:pPr lvl="0"/>
            <a:r>
              <a:rPr lang="en-US"/>
              <a:t>Price:</a:t>
            </a:r>
          </a:p>
        </p:txBody>
      </p:sp>
      <p:sp>
        <p:nvSpPr>
          <p:cNvPr id="51" name="Text Placeholder 13"/>
          <p:cNvSpPr>
            <a:spLocks noGrp="1"/>
          </p:cNvSpPr>
          <p:nvPr>
            <p:ph type="body" sz="quarter" idx="27" hasCustomPrompt="1"/>
          </p:nvPr>
        </p:nvSpPr>
        <p:spPr>
          <a:xfrm>
            <a:off x="9114537" y="2040590"/>
            <a:ext cx="2594864" cy="2574178"/>
          </a:xfrm>
          <a:solidFill>
            <a:schemeClr val="tx2">
              <a:lumMod val="40000"/>
              <a:lumOff val="60000"/>
            </a:schemeClr>
          </a:solidFill>
        </p:spPr>
        <p:txBody>
          <a:bodyPr tIns="640080">
            <a:normAutofit/>
          </a:bodyPr>
          <a:lstStyle>
            <a:lvl1pPr>
              <a:defRPr sz="1400" baseline="0">
                <a:solidFill>
                  <a:schemeClr val="accent2"/>
                </a:solidFill>
              </a:defRPr>
            </a:lvl1pPr>
          </a:lstStyle>
          <a:p>
            <a:pPr lvl="0"/>
            <a:r>
              <a:rPr lang="en-US"/>
              <a:t>List items for Title 1</a:t>
            </a:r>
          </a:p>
        </p:txBody>
      </p:sp>
      <p:sp>
        <p:nvSpPr>
          <p:cNvPr id="52" name="Text Placeholder 12"/>
          <p:cNvSpPr>
            <a:spLocks noGrp="1"/>
          </p:cNvSpPr>
          <p:nvPr>
            <p:ph type="body" sz="quarter" idx="28" hasCustomPrompt="1"/>
          </p:nvPr>
        </p:nvSpPr>
        <p:spPr>
          <a:xfrm>
            <a:off x="9114537" y="1780295"/>
            <a:ext cx="2594864" cy="607243"/>
          </a:xfrm>
          <a:solidFill>
            <a:schemeClr val="accent5"/>
          </a:solidFill>
          <a:ln>
            <a:noFill/>
          </a:ln>
        </p:spPr>
        <p:txBody>
          <a:bodyPr vert="horz" wrap="square" lIns="91440" tIns="45720" rIns="91440" bIns="45720" rtlCol="0" anchor="ctr">
            <a:noAutofit/>
          </a:bodyPr>
          <a:lstStyle>
            <a:lvl1pPr marL="228600" indent="-228600" algn="ctr">
              <a:buNone/>
              <a:defRPr lang="en-US" sz="2200" b="1" cap="all" baseline="0">
                <a:solidFill>
                  <a:schemeClr val="bg1"/>
                </a:solidFill>
              </a:defRPr>
            </a:lvl1pPr>
          </a:lstStyle>
          <a:p>
            <a:pPr marL="0" lvl="0" indent="0"/>
            <a:r>
              <a:rPr lang="en-US"/>
              <a:t>Option 4</a:t>
            </a:r>
          </a:p>
        </p:txBody>
      </p:sp>
      <p:sp>
        <p:nvSpPr>
          <p:cNvPr id="53" name="Text Placeholder 13"/>
          <p:cNvSpPr>
            <a:spLocks noGrp="1"/>
          </p:cNvSpPr>
          <p:nvPr>
            <p:ph type="body" sz="quarter" idx="29" hasCustomPrompt="1"/>
          </p:nvPr>
        </p:nvSpPr>
        <p:spPr>
          <a:xfrm>
            <a:off x="9114537" y="5161362"/>
            <a:ext cx="2594864" cy="783448"/>
          </a:xfrm>
          <a:solidFill>
            <a:schemeClr val="tx2">
              <a:lumMod val="40000"/>
              <a:lumOff val="60000"/>
            </a:schemeClr>
          </a:solidFill>
        </p:spPr>
        <p:txBody>
          <a:bodyPr tIns="91440" bIns="91440" anchor="ctr">
            <a:normAutofit/>
          </a:bodyPr>
          <a:lstStyle>
            <a:lvl1pPr marL="0" indent="0" algn="ctr">
              <a:buNone/>
              <a:defRPr sz="2800" b="1" baseline="0">
                <a:solidFill>
                  <a:schemeClr val="accent2"/>
                </a:solidFill>
              </a:defRPr>
            </a:lvl1pPr>
          </a:lstStyle>
          <a:p>
            <a:pPr lvl="0"/>
            <a:r>
              <a:rPr lang="en-US"/>
              <a:t>Price Here</a:t>
            </a:r>
          </a:p>
        </p:txBody>
      </p:sp>
      <p:sp>
        <p:nvSpPr>
          <p:cNvPr id="59" name="Text Placeholder 13"/>
          <p:cNvSpPr>
            <a:spLocks noGrp="1"/>
          </p:cNvSpPr>
          <p:nvPr>
            <p:ph type="body" sz="quarter" idx="30" hasCustomPrompt="1"/>
          </p:nvPr>
        </p:nvSpPr>
        <p:spPr>
          <a:xfrm>
            <a:off x="9114537" y="4784386"/>
            <a:ext cx="2594864" cy="387470"/>
          </a:xfrm>
          <a:solidFill>
            <a:schemeClr val="tx2">
              <a:lumMod val="20000"/>
              <a:lumOff val="80000"/>
            </a:schemeClr>
          </a:solidFill>
        </p:spPr>
        <p:txBody>
          <a:bodyPr tIns="91440" bIns="91440" anchor="ctr">
            <a:noAutofit/>
          </a:bodyPr>
          <a:lstStyle>
            <a:lvl1pPr marL="0" indent="0" algn="ctr">
              <a:buNone/>
              <a:defRPr sz="2000" b="0" baseline="0">
                <a:solidFill>
                  <a:schemeClr val="accent2"/>
                </a:solidFill>
              </a:defRPr>
            </a:lvl1pPr>
          </a:lstStyle>
          <a:p>
            <a:pPr lvl="0"/>
            <a:r>
              <a:rPr lang="en-US"/>
              <a:t>Price:</a:t>
            </a:r>
          </a:p>
        </p:txBody>
      </p:sp>
      <p:sp>
        <p:nvSpPr>
          <p:cNvPr id="61" name="Text Placeholder 13"/>
          <p:cNvSpPr>
            <a:spLocks noGrp="1"/>
          </p:cNvSpPr>
          <p:nvPr>
            <p:ph type="body" sz="quarter" idx="31" hasCustomPrompt="1"/>
          </p:nvPr>
        </p:nvSpPr>
        <p:spPr>
          <a:xfrm>
            <a:off x="6237224" y="2034398"/>
            <a:ext cx="2594864" cy="2574178"/>
          </a:xfrm>
          <a:solidFill>
            <a:schemeClr val="tx2">
              <a:lumMod val="40000"/>
              <a:lumOff val="60000"/>
            </a:schemeClr>
          </a:solidFill>
        </p:spPr>
        <p:txBody>
          <a:bodyPr tIns="640080">
            <a:normAutofit/>
          </a:bodyPr>
          <a:lstStyle>
            <a:lvl1pPr>
              <a:defRPr sz="1400" baseline="0">
                <a:solidFill>
                  <a:schemeClr val="accent2"/>
                </a:solidFill>
              </a:defRPr>
            </a:lvl1pPr>
          </a:lstStyle>
          <a:p>
            <a:pPr lvl="0"/>
            <a:r>
              <a:rPr lang="en-US"/>
              <a:t>List items for Title 1</a:t>
            </a:r>
          </a:p>
        </p:txBody>
      </p:sp>
      <p:sp>
        <p:nvSpPr>
          <p:cNvPr id="62" name="Text Placeholder 12"/>
          <p:cNvSpPr>
            <a:spLocks noGrp="1"/>
          </p:cNvSpPr>
          <p:nvPr>
            <p:ph type="body" sz="quarter" idx="32" hasCustomPrompt="1"/>
          </p:nvPr>
        </p:nvSpPr>
        <p:spPr>
          <a:xfrm>
            <a:off x="6237224" y="1780295"/>
            <a:ext cx="2594864" cy="607243"/>
          </a:xfrm>
          <a:solidFill>
            <a:schemeClr val="accent3"/>
          </a:solidFill>
          <a:ln>
            <a:noFill/>
          </a:ln>
        </p:spPr>
        <p:txBody>
          <a:bodyPr vert="horz" wrap="square" lIns="91440" tIns="45720" rIns="91440" bIns="45720" rtlCol="0" anchor="ctr">
            <a:noAutofit/>
          </a:bodyPr>
          <a:lstStyle>
            <a:lvl1pPr marL="228600" indent="-228600" algn="ctr">
              <a:buNone/>
              <a:defRPr lang="en-US" sz="2200" b="1" cap="all" baseline="0">
                <a:solidFill>
                  <a:schemeClr val="bg1"/>
                </a:solidFill>
              </a:defRPr>
            </a:lvl1pPr>
          </a:lstStyle>
          <a:p>
            <a:pPr marL="0" lvl="0" indent="0"/>
            <a:r>
              <a:rPr lang="en-US"/>
              <a:t>Option 3</a:t>
            </a:r>
          </a:p>
        </p:txBody>
      </p:sp>
      <p:sp>
        <p:nvSpPr>
          <p:cNvPr id="63" name="Text Placeholder 13"/>
          <p:cNvSpPr>
            <a:spLocks noGrp="1"/>
          </p:cNvSpPr>
          <p:nvPr>
            <p:ph type="body" sz="quarter" idx="33" hasCustomPrompt="1"/>
          </p:nvPr>
        </p:nvSpPr>
        <p:spPr>
          <a:xfrm>
            <a:off x="6237224" y="5161362"/>
            <a:ext cx="2594864" cy="783448"/>
          </a:xfrm>
          <a:solidFill>
            <a:schemeClr val="tx2">
              <a:lumMod val="40000"/>
              <a:lumOff val="60000"/>
            </a:schemeClr>
          </a:solidFill>
        </p:spPr>
        <p:txBody>
          <a:bodyPr tIns="91440" bIns="91440" anchor="ctr">
            <a:normAutofit/>
          </a:bodyPr>
          <a:lstStyle>
            <a:lvl1pPr marL="0" indent="0" algn="ctr">
              <a:buNone/>
              <a:defRPr sz="2800" b="1" baseline="0">
                <a:solidFill>
                  <a:schemeClr val="accent2"/>
                </a:solidFill>
              </a:defRPr>
            </a:lvl1pPr>
          </a:lstStyle>
          <a:p>
            <a:pPr lvl="0"/>
            <a:r>
              <a:rPr lang="en-US"/>
              <a:t>Price Here</a:t>
            </a:r>
          </a:p>
        </p:txBody>
      </p:sp>
      <p:sp>
        <p:nvSpPr>
          <p:cNvPr id="64" name="Text Placeholder 13"/>
          <p:cNvSpPr>
            <a:spLocks noGrp="1"/>
          </p:cNvSpPr>
          <p:nvPr>
            <p:ph type="body" sz="quarter" idx="34" hasCustomPrompt="1"/>
          </p:nvPr>
        </p:nvSpPr>
        <p:spPr>
          <a:xfrm>
            <a:off x="6237224" y="4784386"/>
            <a:ext cx="2594864" cy="387470"/>
          </a:xfrm>
          <a:solidFill>
            <a:schemeClr val="tx2">
              <a:lumMod val="20000"/>
              <a:lumOff val="80000"/>
            </a:schemeClr>
          </a:solidFill>
        </p:spPr>
        <p:txBody>
          <a:bodyPr tIns="91440" bIns="91440" anchor="ctr">
            <a:noAutofit/>
          </a:bodyPr>
          <a:lstStyle>
            <a:lvl1pPr marL="0" indent="0" algn="ctr">
              <a:buNone/>
              <a:defRPr sz="2000" b="0" baseline="0">
                <a:solidFill>
                  <a:schemeClr val="accent2"/>
                </a:solidFill>
              </a:defRPr>
            </a:lvl1pPr>
          </a:lstStyle>
          <a:p>
            <a:pPr lvl="0"/>
            <a:r>
              <a:rPr lang="en-US"/>
              <a:t>Price:</a:t>
            </a:r>
          </a:p>
        </p:txBody>
      </p:sp>
      <p:sp>
        <p:nvSpPr>
          <p:cNvPr id="66" name="Text Placeholder 13"/>
          <p:cNvSpPr>
            <a:spLocks noGrp="1"/>
          </p:cNvSpPr>
          <p:nvPr>
            <p:ph type="body" sz="quarter" idx="35" hasCustomPrompt="1"/>
          </p:nvPr>
        </p:nvSpPr>
        <p:spPr>
          <a:xfrm>
            <a:off x="3359912" y="2034398"/>
            <a:ext cx="2594864" cy="2574178"/>
          </a:xfrm>
          <a:solidFill>
            <a:schemeClr val="tx2">
              <a:lumMod val="40000"/>
              <a:lumOff val="60000"/>
            </a:schemeClr>
          </a:solidFill>
        </p:spPr>
        <p:txBody>
          <a:bodyPr tIns="640080">
            <a:normAutofit/>
          </a:bodyPr>
          <a:lstStyle>
            <a:lvl1pPr>
              <a:defRPr sz="1400" baseline="0">
                <a:solidFill>
                  <a:schemeClr val="accent2"/>
                </a:solidFill>
              </a:defRPr>
            </a:lvl1pPr>
          </a:lstStyle>
          <a:p>
            <a:pPr lvl="0"/>
            <a:r>
              <a:rPr lang="en-US"/>
              <a:t>List items for Title 1</a:t>
            </a:r>
          </a:p>
        </p:txBody>
      </p:sp>
      <p:sp>
        <p:nvSpPr>
          <p:cNvPr id="67" name="Text Placeholder 12"/>
          <p:cNvSpPr>
            <a:spLocks noGrp="1"/>
          </p:cNvSpPr>
          <p:nvPr>
            <p:ph type="body" sz="quarter" idx="36" hasCustomPrompt="1"/>
          </p:nvPr>
        </p:nvSpPr>
        <p:spPr>
          <a:xfrm>
            <a:off x="3359912" y="1780295"/>
            <a:ext cx="2594864" cy="607243"/>
          </a:xfrm>
          <a:solidFill>
            <a:schemeClr val="accent1"/>
          </a:solidFill>
          <a:ln>
            <a:noFill/>
          </a:ln>
        </p:spPr>
        <p:txBody>
          <a:bodyPr vert="horz" wrap="square" lIns="91440" tIns="45720" rIns="91440" bIns="45720" rtlCol="0" anchor="ctr">
            <a:noAutofit/>
          </a:bodyPr>
          <a:lstStyle>
            <a:lvl1pPr marL="228600" indent="-228600" algn="ctr">
              <a:buNone/>
              <a:defRPr lang="en-US" sz="2200" b="1" cap="all" baseline="0">
                <a:solidFill>
                  <a:schemeClr val="bg1"/>
                </a:solidFill>
              </a:defRPr>
            </a:lvl1pPr>
          </a:lstStyle>
          <a:p>
            <a:pPr marL="0" lvl="0" indent="0"/>
            <a:r>
              <a:rPr lang="en-US"/>
              <a:t>Option 2</a:t>
            </a:r>
          </a:p>
        </p:txBody>
      </p:sp>
      <p:sp>
        <p:nvSpPr>
          <p:cNvPr id="68" name="Text Placeholder 13"/>
          <p:cNvSpPr>
            <a:spLocks noGrp="1"/>
          </p:cNvSpPr>
          <p:nvPr>
            <p:ph type="body" sz="quarter" idx="37" hasCustomPrompt="1"/>
          </p:nvPr>
        </p:nvSpPr>
        <p:spPr>
          <a:xfrm>
            <a:off x="3359912" y="5161362"/>
            <a:ext cx="2594864" cy="783448"/>
          </a:xfrm>
          <a:solidFill>
            <a:schemeClr val="tx2">
              <a:lumMod val="40000"/>
              <a:lumOff val="60000"/>
            </a:schemeClr>
          </a:solidFill>
        </p:spPr>
        <p:txBody>
          <a:bodyPr tIns="91440" bIns="91440" anchor="ctr">
            <a:normAutofit/>
          </a:bodyPr>
          <a:lstStyle>
            <a:lvl1pPr marL="0" indent="0" algn="ctr">
              <a:buNone/>
              <a:defRPr sz="2800" b="1" baseline="0">
                <a:solidFill>
                  <a:schemeClr val="accent2"/>
                </a:solidFill>
              </a:defRPr>
            </a:lvl1pPr>
          </a:lstStyle>
          <a:p>
            <a:pPr lvl="0"/>
            <a:r>
              <a:rPr lang="en-US"/>
              <a:t>Price Here</a:t>
            </a:r>
          </a:p>
        </p:txBody>
      </p:sp>
      <p:sp>
        <p:nvSpPr>
          <p:cNvPr id="69" name="Text Placeholder 13"/>
          <p:cNvSpPr>
            <a:spLocks noGrp="1"/>
          </p:cNvSpPr>
          <p:nvPr>
            <p:ph type="body" sz="quarter" idx="38" hasCustomPrompt="1"/>
          </p:nvPr>
        </p:nvSpPr>
        <p:spPr>
          <a:xfrm>
            <a:off x="3359912" y="4784386"/>
            <a:ext cx="2594864" cy="387470"/>
          </a:xfrm>
          <a:solidFill>
            <a:schemeClr val="tx2">
              <a:lumMod val="20000"/>
              <a:lumOff val="80000"/>
            </a:schemeClr>
          </a:solidFill>
        </p:spPr>
        <p:txBody>
          <a:bodyPr tIns="91440" bIns="91440" anchor="ctr">
            <a:noAutofit/>
          </a:bodyPr>
          <a:lstStyle>
            <a:lvl1pPr marL="0" indent="0" algn="ctr">
              <a:buNone/>
              <a:defRPr sz="2000" b="0" baseline="0">
                <a:solidFill>
                  <a:schemeClr val="accent2"/>
                </a:solidFill>
              </a:defRPr>
            </a:lvl1pPr>
          </a:lstStyle>
          <a:p>
            <a:pPr lvl="0"/>
            <a:r>
              <a:rPr lang="en-US"/>
              <a:t>Price:</a:t>
            </a:r>
          </a:p>
        </p:txBody>
      </p:sp>
      <p:grpSp>
        <p:nvGrpSpPr>
          <p:cNvPr id="29" name="Group 28"/>
          <p:cNvGrpSpPr/>
          <p:nvPr userDrawn="1"/>
        </p:nvGrpSpPr>
        <p:grpSpPr>
          <a:xfrm>
            <a:off x="0" y="6766560"/>
            <a:ext cx="12192000" cy="91440"/>
            <a:chOff x="0" y="4480421"/>
            <a:chExt cx="12192000" cy="91440"/>
          </a:xfrm>
        </p:grpSpPr>
        <p:sp>
          <p:nvSpPr>
            <p:cNvPr id="30" name="Rectangle 29"/>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2889880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table 2">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46" name="Text Placeholder 13"/>
          <p:cNvSpPr>
            <a:spLocks noGrp="1"/>
          </p:cNvSpPr>
          <p:nvPr>
            <p:ph type="body" sz="quarter" idx="18" hasCustomPrompt="1"/>
          </p:nvPr>
        </p:nvSpPr>
        <p:spPr>
          <a:xfrm>
            <a:off x="482600" y="2034398"/>
            <a:ext cx="2594864" cy="2574178"/>
          </a:xfrm>
          <a:solidFill>
            <a:schemeClr val="tx2">
              <a:lumMod val="40000"/>
              <a:lumOff val="60000"/>
            </a:schemeClr>
          </a:solidFill>
        </p:spPr>
        <p:txBody>
          <a:bodyPr tIns="640080">
            <a:normAutofit/>
          </a:bodyPr>
          <a:lstStyle>
            <a:lvl1pPr>
              <a:defRPr sz="1400" baseline="0">
                <a:solidFill>
                  <a:schemeClr val="accent2"/>
                </a:solidFill>
              </a:defRPr>
            </a:lvl1pPr>
          </a:lstStyle>
          <a:p>
            <a:pPr lvl="0"/>
            <a:r>
              <a:rPr lang="en-US"/>
              <a:t>List items for Title 1</a:t>
            </a:r>
          </a:p>
        </p:txBody>
      </p:sp>
      <p:sp>
        <p:nvSpPr>
          <p:cNvPr id="48" name="Text Placeholder 12"/>
          <p:cNvSpPr>
            <a:spLocks noGrp="1"/>
          </p:cNvSpPr>
          <p:nvPr>
            <p:ph type="body" sz="quarter" idx="24" hasCustomPrompt="1"/>
          </p:nvPr>
        </p:nvSpPr>
        <p:spPr>
          <a:xfrm>
            <a:off x="482600" y="1780295"/>
            <a:ext cx="2594864" cy="607243"/>
          </a:xfrm>
          <a:solidFill>
            <a:schemeClr val="accent4"/>
          </a:solidFill>
          <a:ln>
            <a:noFill/>
          </a:ln>
        </p:spPr>
        <p:txBody>
          <a:bodyPr vert="horz" wrap="square" lIns="91440" tIns="45720" rIns="91440" bIns="45720" rtlCol="0" anchor="ctr">
            <a:noAutofit/>
          </a:bodyPr>
          <a:lstStyle>
            <a:lvl1pPr marL="228600" indent="-228600" algn="ctr">
              <a:buNone/>
              <a:defRPr lang="en-US" sz="2200" b="1" cap="all" baseline="0">
                <a:solidFill>
                  <a:schemeClr val="bg1"/>
                </a:solidFill>
              </a:defRPr>
            </a:lvl1pPr>
          </a:lstStyle>
          <a:p>
            <a:pPr marL="0" lvl="0" indent="0"/>
            <a:r>
              <a:rPr lang="en-US"/>
              <a:t>Option 1</a:t>
            </a:r>
          </a:p>
        </p:txBody>
      </p:sp>
      <p:sp>
        <p:nvSpPr>
          <p:cNvPr id="49" name="Text Placeholder 13"/>
          <p:cNvSpPr>
            <a:spLocks noGrp="1"/>
          </p:cNvSpPr>
          <p:nvPr>
            <p:ph type="body" sz="quarter" idx="25" hasCustomPrompt="1"/>
          </p:nvPr>
        </p:nvSpPr>
        <p:spPr>
          <a:xfrm>
            <a:off x="482600" y="5161362"/>
            <a:ext cx="2594864" cy="783448"/>
          </a:xfrm>
          <a:solidFill>
            <a:schemeClr val="tx2">
              <a:lumMod val="40000"/>
              <a:lumOff val="60000"/>
            </a:schemeClr>
          </a:solidFill>
        </p:spPr>
        <p:txBody>
          <a:bodyPr tIns="91440" bIns="91440" anchor="ctr">
            <a:normAutofit/>
          </a:bodyPr>
          <a:lstStyle>
            <a:lvl1pPr marL="0" indent="0" algn="ctr">
              <a:buNone/>
              <a:defRPr sz="2800" b="1" baseline="0">
                <a:solidFill>
                  <a:schemeClr val="accent2"/>
                </a:solidFill>
              </a:defRPr>
            </a:lvl1pPr>
          </a:lstStyle>
          <a:p>
            <a:pPr lvl="0"/>
            <a:r>
              <a:rPr lang="en-US"/>
              <a:t>Price Here</a:t>
            </a:r>
          </a:p>
        </p:txBody>
      </p:sp>
      <p:sp>
        <p:nvSpPr>
          <p:cNvPr id="50" name="Text Placeholder 13"/>
          <p:cNvSpPr>
            <a:spLocks noGrp="1"/>
          </p:cNvSpPr>
          <p:nvPr>
            <p:ph type="body" sz="quarter" idx="26" hasCustomPrompt="1"/>
          </p:nvPr>
        </p:nvSpPr>
        <p:spPr>
          <a:xfrm>
            <a:off x="482600" y="4784386"/>
            <a:ext cx="2594864" cy="387470"/>
          </a:xfrm>
          <a:solidFill>
            <a:schemeClr val="tx2">
              <a:lumMod val="20000"/>
              <a:lumOff val="80000"/>
            </a:schemeClr>
          </a:solidFill>
        </p:spPr>
        <p:txBody>
          <a:bodyPr tIns="91440" bIns="91440" anchor="ctr">
            <a:noAutofit/>
          </a:bodyPr>
          <a:lstStyle>
            <a:lvl1pPr marL="0" indent="0" algn="ctr">
              <a:buNone/>
              <a:defRPr sz="2000" b="0" baseline="0">
                <a:solidFill>
                  <a:schemeClr val="accent2"/>
                </a:solidFill>
              </a:defRPr>
            </a:lvl1pPr>
          </a:lstStyle>
          <a:p>
            <a:pPr lvl="0"/>
            <a:r>
              <a:rPr lang="en-US"/>
              <a:t>Price:</a:t>
            </a:r>
          </a:p>
        </p:txBody>
      </p:sp>
      <p:sp>
        <p:nvSpPr>
          <p:cNvPr id="51" name="Text Placeholder 13"/>
          <p:cNvSpPr>
            <a:spLocks noGrp="1"/>
          </p:cNvSpPr>
          <p:nvPr>
            <p:ph type="body" sz="quarter" idx="27" hasCustomPrompt="1"/>
          </p:nvPr>
        </p:nvSpPr>
        <p:spPr>
          <a:xfrm>
            <a:off x="9114537" y="2040590"/>
            <a:ext cx="2594864" cy="2574178"/>
          </a:xfrm>
          <a:solidFill>
            <a:schemeClr val="tx2">
              <a:lumMod val="40000"/>
              <a:lumOff val="60000"/>
            </a:schemeClr>
          </a:solidFill>
        </p:spPr>
        <p:txBody>
          <a:bodyPr tIns="640080">
            <a:normAutofit/>
          </a:bodyPr>
          <a:lstStyle>
            <a:lvl1pPr>
              <a:defRPr sz="1400" baseline="0">
                <a:solidFill>
                  <a:schemeClr val="accent2"/>
                </a:solidFill>
              </a:defRPr>
            </a:lvl1pPr>
          </a:lstStyle>
          <a:p>
            <a:pPr lvl="0"/>
            <a:r>
              <a:rPr lang="en-US"/>
              <a:t>List items for Title 1</a:t>
            </a:r>
          </a:p>
        </p:txBody>
      </p:sp>
      <p:sp>
        <p:nvSpPr>
          <p:cNvPr id="52" name="Text Placeholder 12"/>
          <p:cNvSpPr>
            <a:spLocks noGrp="1"/>
          </p:cNvSpPr>
          <p:nvPr>
            <p:ph type="body" sz="quarter" idx="28" hasCustomPrompt="1"/>
          </p:nvPr>
        </p:nvSpPr>
        <p:spPr>
          <a:xfrm>
            <a:off x="9114537" y="1780295"/>
            <a:ext cx="2594864" cy="607243"/>
          </a:xfrm>
          <a:solidFill>
            <a:schemeClr val="accent5"/>
          </a:solidFill>
          <a:ln>
            <a:noFill/>
          </a:ln>
        </p:spPr>
        <p:txBody>
          <a:bodyPr vert="horz" wrap="square" lIns="91440" tIns="45720" rIns="91440" bIns="45720" rtlCol="0" anchor="ctr">
            <a:noAutofit/>
          </a:bodyPr>
          <a:lstStyle>
            <a:lvl1pPr marL="228600" indent="-228600" algn="ctr">
              <a:buNone/>
              <a:defRPr lang="en-US" sz="2200" b="1" cap="all" baseline="0">
                <a:solidFill>
                  <a:schemeClr val="bg1"/>
                </a:solidFill>
              </a:defRPr>
            </a:lvl1pPr>
          </a:lstStyle>
          <a:p>
            <a:pPr marL="0" lvl="0" indent="0"/>
            <a:r>
              <a:rPr lang="en-US"/>
              <a:t>Option 4</a:t>
            </a:r>
          </a:p>
        </p:txBody>
      </p:sp>
      <p:sp>
        <p:nvSpPr>
          <p:cNvPr id="53" name="Text Placeholder 13"/>
          <p:cNvSpPr>
            <a:spLocks noGrp="1"/>
          </p:cNvSpPr>
          <p:nvPr>
            <p:ph type="body" sz="quarter" idx="29" hasCustomPrompt="1"/>
          </p:nvPr>
        </p:nvSpPr>
        <p:spPr>
          <a:xfrm>
            <a:off x="9114537" y="5161362"/>
            <a:ext cx="2594864" cy="783448"/>
          </a:xfrm>
          <a:solidFill>
            <a:schemeClr val="tx2">
              <a:lumMod val="40000"/>
              <a:lumOff val="60000"/>
            </a:schemeClr>
          </a:solidFill>
        </p:spPr>
        <p:txBody>
          <a:bodyPr tIns="91440" bIns="91440" anchor="ctr">
            <a:normAutofit/>
          </a:bodyPr>
          <a:lstStyle>
            <a:lvl1pPr marL="0" indent="0" algn="ctr">
              <a:buNone/>
              <a:defRPr sz="2800" b="1" baseline="0">
                <a:solidFill>
                  <a:schemeClr val="accent2"/>
                </a:solidFill>
              </a:defRPr>
            </a:lvl1pPr>
          </a:lstStyle>
          <a:p>
            <a:pPr lvl="0"/>
            <a:r>
              <a:rPr lang="en-US"/>
              <a:t>Price Here</a:t>
            </a:r>
          </a:p>
        </p:txBody>
      </p:sp>
      <p:sp>
        <p:nvSpPr>
          <p:cNvPr id="59" name="Text Placeholder 13"/>
          <p:cNvSpPr>
            <a:spLocks noGrp="1"/>
          </p:cNvSpPr>
          <p:nvPr>
            <p:ph type="body" sz="quarter" idx="30" hasCustomPrompt="1"/>
          </p:nvPr>
        </p:nvSpPr>
        <p:spPr>
          <a:xfrm>
            <a:off x="9114537" y="4784386"/>
            <a:ext cx="2594864" cy="387470"/>
          </a:xfrm>
          <a:solidFill>
            <a:schemeClr val="tx2">
              <a:lumMod val="20000"/>
              <a:lumOff val="80000"/>
            </a:schemeClr>
          </a:solidFill>
        </p:spPr>
        <p:txBody>
          <a:bodyPr tIns="91440" bIns="91440" anchor="ctr">
            <a:noAutofit/>
          </a:bodyPr>
          <a:lstStyle>
            <a:lvl1pPr marL="0" indent="0" algn="ctr">
              <a:buNone/>
              <a:defRPr sz="2000" b="0" baseline="0">
                <a:solidFill>
                  <a:schemeClr val="accent2"/>
                </a:solidFill>
              </a:defRPr>
            </a:lvl1pPr>
          </a:lstStyle>
          <a:p>
            <a:pPr lvl="0"/>
            <a:r>
              <a:rPr lang="en-US"/>
              <a:t>Price:</a:t>
            </a:r>
          </a:p>
        </p:txBody>
      </p:sp>
      <p:sp>
        <p:nvSpPr>
          <p:cNvPr id="61" name="Text Placeholder 13"/>
          <p:cNvSpPr>
            <a:spLocks noGrp="1"/>
          </p:cNvSpPr>
          <p:nvPr>
            <p:ph type="body" sz="quarter" idx="31" hasCustomPrompt="1"/>
          </p:nvPr>
        </p:nvSpPr>
        <p:spPr>
          <a:xfrm>
            <a:off x="6237224" y="2034398"/>
            <a:ext cx="2594864" cy="2574178"/>
          </a:xfrm>
          <a:solidFill>
            <a:schemeClr val="tx2">
              <a:lumMod val="40000"/>
              <a:lumOff val="60000"/>
            </a:schemeClr>
          </a:solidFill>
        </p:spPr>
        <p:txBody>
          <a:bodyPr tIns="640080">
            <a:normAutofit/>
          </a:bodyPr>
          <a:lstStyle>
            <a:lvl1pPr>
              <a:defRPr sz="1400" baseline="0">
                <a:solidFill>
                  <a:schemeClr val="accent2"/>
                </a:solidFill>
              </a:defRPr>
            </a:lvl1pPr>
          </a:lstStyle>
          <a:p>
            <a:pPr lvl="0"/>
            <a:r>
              <a:rPr lang="en-US"/>
              <a:t>List items for Title 1</a:t>
            </a:r>
          </a:p>
        </p:txBody>
      </p:sp>
      <p:sp>
        <p:nvSpPr>
          <p:cNvPr id="62" name="Text Placeholder 12"/>
          <p:cNvSpPr>
            <a:spLocks noGrp="1"/>
          </p:cNvSpPr>
          <p:nvPr>
            <p:ph type="body" sz="quarter" idx="32" hasCustomPrompt="1"/>
          </p:nvPr>
        </p:nvSpPr>
        <p:spPr>
          <a:xfrm>
            <a:off x="6237224" y="1780295"/>
            <a:ext cx="2594864" cy="607243"/>
          </a:xfrm>
          <a:solidFill>
            <a:schemeClr val="accent3"/>
          </a:solidFill>
          <a:ln>
            <a:noFill/>
          </a:ln>
        </p:spPr>
        <p:txBody>
          <a:bodyPr vert="horz" wrap="square" lIns="91440" tIns="45720" rIns="91440" bIns="45720" rtlCol="0" anchor="ctr">
            <a:noAutofit/>
          </a:bodyPr>
          <a:lstStyle>
            <a:lvl1pPr marL="228600" indent="-228600" algn="ctr">
              <a:buNone/>
              <a:defRPr lang="en-US" sz="2200" b="1" cap="all" baseline="0">
                <a:solidFill>
                  <a:schemeClr val="bg1"/>
                </a:solidFill>
              </a:defRPr>
            </a:lvl1pPr>
          </a:lstStyle>
          <a:p>
            <a:pPr marL="0" lvl="0" indent="0"/>
            <a:r>
              <a:rPr lang="en-US"/>
              <a:t>Option 3</a:t>
            </a:r>
          </a:p>
        </p:txBody>
      </p:sp>
      <p:sp>
        <p:nvSpPr>
          <p:cNvPr id="63" name="Text Placeholder 13"/>
          <p:cNvSpPr>
            <a:spLocks noGrp="1"/>
          </p:cNvSpPr>
          <p:nvPr>
            <p:ph type="body" sz="quarter" idx="33" hasCustomPrompt="1"/>
          </p:nvPr>
        </p:nvSpPr>
        <p:spPr>
          <a:xfrm>
            <a:off x="6237224" y="5161362"/>
            <a:ext cx="2594864" cy="783448"/>
          </a:xfrm>
          <a:solidFill>
            <a:schemeClr val="tx2">
              <a:lumMod val="40000"/>
              <a:lumOff val="60000"/>
            </a:schemeClr>
          </a:solidFill>
        </p:spPr>
        <p:txBody>
          <a:bodyPr tIns="91440" bIns="91440" anchor="ctr">
            <a:normAutofit/>
          </a:bodyPr>
          <a:lstStyle>
            <a:lvl1pPr marL="0" indent="0" algn="ctr">
              <a:buNone/>
              <a:defRPr sz="2800" b="1" baseline="0">
                <a:solidFill>
                  <a:schemeClr val="accent2"/>
                </a:solidFill>
              </a:defRPr>
            </a:lvl1pPr>
          </a:lstStyle>
          <a:p>
            <a:pPr lvl="0"/>
            <a:r>
              <a:rPr lang="en-US"/>
              <a:t>Price Here</a:t>
            </a:r>
          </a:p>
        </p:txBody>
      </p:sp>
      <p:sp>
        <p:nvSpPr>
          <p:cNvPr id="64" name="Text Placeholder 13"/>
          <p:cNvSpPr>
            <a:spLocks noGrp="1"/>
          </p:cNvSpPr>
          <p:nvPr>
            <p:ph type="body" sz="quarter" idx="34" hasCustomPrompt="1"/>
          </p:nvPr>
        </p:nvSpPr>
        <p:spPr>
          <a:xfrm>
            <a:off x="6237224" y="4784386"/>
            <a:ext cx="2594864" cy="387470"/>
          </a:xfrm>
          <a:solidFill>
            <a:schemeClr val="tx2">
              <a:lumMod val="20000"/>
              <a:lumOff val="80000"/>
            </a:schemeClr>
          </a:solidFill>
        </p:spPr>
        <p:txBody>
          <a:bodyPr tIns="91440" bIns="91440" anchor="ctr">
            <a:noAutofit/>
          </a:bodyPr>
          <a:lstStyle>
            <a:lvl1pPr marL="0" indent="0" algn="ctr">
              <a:buNone/>
              <a:defRPr sz="2000" b="0" baseline="0">
                <a:solidFill>
                  <a:schemeClr val="accent2"/>
                </a:solidFill>
              </a:defRPr>
            </a:lvl1pPr>
          </a:lstStyle>
          <a:p>
            <a:pPr lvl="0"/>
            <a:r>
              <a:rPr lang="en-US"/>
              <a:t>Price:</a:t>
            </a:r>
          </a:p>
        </p:txBody>
      </p:sp>
      <p:sp>
        <p:nvSpPr>
          <p:cNvPr id="66" name="Text Placeholder 13"/>
          <p:cNvSpPr>
            <a:spLocks noGrp="1"/>
          </p:cNvSpPr>
          <p:nvPr>
            <p:ph type="body" sz="quarter" idx="35" hasCustomPrompt="1"/>
          </p:nvPr>
        </p:nvSpPr>
        <p:spPr>
          <a:xfrm>
            <a:off x="2864769" y="2034398"/>
            <a:ext cx="3585150" cy="2961648"/>
          </a:xfrm>
          <a:solidFill>
            <a:schemeClr val="tx2">
              <a:lumMod val="40000"/>
              <a:lumOff val="60000"/>
            </a:schemeClr>
          </a:solidFill>
        </p:spPr>
        <p:txBody>
          <a:bodyPr tIns="640080">
            <a:normAutofit/>
          </a:bodyPr>
          <a:lstStyle>
            <a:lvl1pPr>
              <a:defRPr sz="1800" baseline="0">
                <a:solidFill>
                  <a:schemeClr val="accent2"/>
                </a:solidFill>
              </a:defRPr>
            </a:lvl1pPr>
          </a:lstStyle>
          <a:p>
            <a:pPr lvl="0"/>
            <a:r>
              <a:rPr lang="en-US"/>
              <a:t>List items for Title 1</a:t>
            </a:r>
          </a:p>
        </p:txBody>
      </p:sp>
      <p:sp>
        <p:nvSpPr>
          <p:cNvPr id="67" name="Text Placeholder 12"/>
          <p:cNvSpPr>
            <a:spLocks noGrp="1"/>
          </p:cNvSpPr>
          <p:nvPr>
            <p:ph type="body" sz="quarter" idx="36" hasCustomPrompt="1"/>
          </p:nvPr>
        </p:nvSpPr>
        <p:spPr>
          <a:xfrm>
            <a:off x="2864769" y="1548551"/>
            <a:ext cx="3585150" cy="838987"/>
          </a:xfrm>
          <a:solidFill>
            <a:schemeClr val="accent1"/>
          </a:solidFill>
          <a:ln>
            <a:noFill/>
          </a:ln>
        </p:spPr>
        <p:txBody>
          <a:bodyPr vert="horz" wrap="square" lIns="91440" tIns="45720" rIns="91440" bIns="45720" rtlCol="0" anchor="ctr">
            <a:noAutofit/>
          </a:bodyPr>
          <a:lstStyle>
            <a:lvl1pPr marL="228600" indent="-228600" algn="ctr">
              <a:buNone/>
              <a:defRPr lang="en-US" sz="3600" b="1" cap="all" baseline="0">
                <a:solidFill>
                  <a:schemeClr val="bg1"/>
                </a:solidFill>
              </a:defRPr>
            </a:lvl1pPr>
          </a:lstStyle>
          <a:p>
            <a:pPr marL="0" lvl="0" indent="0"/>
            <a:r>
              <a:rPr lang="en-US"/>
              <a:t>Option 2</a:t>
            </a:r>
          </a:p>
        </p:txBody>
      </p:sp>
      <p:sp>
        <p:nvSpPr>
          <p:cNvPr id="68" name="Text Placeholder 13"/>
          <p:cNvSpPr>
            <a:spLocks noGrp="1"/>
          </p:cNvSpPr>
          <p:nvPr>
            <p:ph type="body" sz="quarter" idx="37" hasCustomPrompt="1"/>
          </p:nvPr>
        </p:nvSpPr>
        <p:spPr>
          <a:xfrm>
            <a:off x="2864769" y="5506854"/>
            <a:ext cx="3585150" cy="783448"/>
          </a:xfrm>
          <a:solidFill>
            <a:schemeClr val="tx2">
              <a:lumMod val="40000"/>
              <a:lumOff val="60000"/>
            </a:schemeClr>
          </a:solidFill>
        </p:spPr>
        <p:txBody>
          <a:bodyPr tIns="91440" bIns="91440" anchor="ctr">
            <a:normAutofit/>
          </a:bodyPr>
          <a:lstStyle>
            <a:lvl1pPr marL="0" indent="0" algn="ctr">
              <a:buNone/>
              <a:defRPr sz="3600" b="1" baseline="0">
                <a:solidFill>
                  <a:schemeClr val="accent2"/>
                </a:solidFill>
              </a:defRPr>
            </a:lvl1pPr>
          </a:lstStyle>
          <a:p>
            <a:pPr lvl="0"/>
            <a:r>
              <a:rPr lang="en-US"/>
              <a:t>Price Here</a:t>
            </a:r>
          </a:p>
        </p:txBody>
      </p:sp>
      <p:sp>
        <p:nvSpPr>
          <p:cNvPr id="69" name="Text Placeholder 13"/>
          <p:cNvSpPr>
            <a:spLocks noGrp="1"/>
          </p:cNvSpPr>
          <p:nvPr>
            <p:ph type="body" sz="quarter" idx="38" hasCustomPrompt="1"/>
          </p:nvPr>
        </p:nvSpPr>
        <p:spPr>
          <a:xfrm>
            <a:off x="2864769" y="5129878"/>
            <a:ext cx="3585150" cy="387470"/>
          </a:xfrm>
          <a:solidFill>
            <a:schemeClr val="tx2">
              <a:lumMod val="20000"/>
              <a:lumOff val="80000"/>
            </a:schemeClr>
          </a:solidFill>
        </p:spPr>
        <p:txBody>
          <a:bodyPr tIns="91440" bIns="91440" anchor="ctr">
            <a:noAutofit/>
          </a:bodyPr>
          <a:lstStyle>
            <a:lvl1pPr marL="0" indent="0" algn="ctr">
              <a:buNone/>
              <a:defRPr sz="2800" b="0" baseline="0">
                <a:solidFill>
                  <a:schemeClr val="accent2"/>
                </a:solidFill>
              </a:defRPr>
            </a:lvl1pPr>
          </a:lstStyle>
          <a:p>
            <a:pPr lvl="0"/>
            <a:r>
              <a:rPr lang="en-US"/>
              <a:t>Price:</a:t>
            </a:r>
          </a:p>
        </p:txBody>
      </p:sp>
      <p:grpSp>
        <p:nvGrpSpPr>
          <p:cNvPr id="29" name="Group 28"/>
          <p:cNvGrpSpPr/>
          <p:nvPr userDrawn="1"/>
        </p:nvGrpSpPr>
        <p:grpSpPr>
          <a:xfrm>
            <a:off x="0" y="6766560"/>
            <a:ext cx="12192000" cy="91440"/>
            <a:chOff x="0" y="4480421"/>
            <a:chExt cx="12192000" cy="91440"/>
          </a:xfrm>
        </p:grpSpPr>
        <p:sp>
          <p:nvSpPr>
            <p:cNvPr id="30" name="Rectangle 29"/>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25410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 column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4" name="Content Placeholder 2"/>
          <p:cNvSpPr>
            <a:spLocks noGrp="1"/>
          </p:cNvSpPr>
          <p:nvPr>
            <p:ph sz="half" idx="1"/>
          </p:nvPr>
        </p:nvSpPr>
        <p:spPr>
          <a:xfrm>
            <a:off x="838200" y="1643174"/>
            <a:ext cx="3448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Content Placeholder 2"/>
          <p:cNvSpPr>
            <a:spLocks noGrp="1"/>
          </p:cNvSpPr>
          <p:nvPr>
            <p:ph sz="half" idx="13"/>
          </p:nvPr>
        </p:nvSpPr>
        <p:spPr>
          <a:xfrm>
            <a:off x="7905750" y="1643174"/>
            <a:ext cx="3448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Content Placeholder 2"/>
          <p:cNvSpPr>
            <a:spLocks noGrp="1"/>
          </p:cNvSpPr>
          <p:nvPr>
            <p:ph sz="half" idx="14"/>
          </p:nvPr>
        </p:nvSpPr>
        <p:spPr>
          <a:xfrm>
            <a:off x="4371975" y="1643174"/>
            <a:ext cx="3448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5" name="Group 24"/>
          <p:cNvGrpSpPr/>
          <p:nvPr userDrawn="1"/>
        </p:nvGrpSpPr>
        <p:grpSpPr>
          <a:xfrm>
            <a:off x="0" y="6766560"/>
            <a:ext cx="12192000" cy="91440"/>
            <a:chOff x="0" y="4480421"/>
            <a:chExt cx="12192000" cy="91440"/>
          </a:xfrm>
        </p:grpSpPr>
        <p:sp>
          <p:nvSpPr>
            <p:cNvPr id="26" name="Rectangle 2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4189037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table 3">
    <p:spTree>
      <p:nvGrpSpPr>
        <p:cNvPr id="1" name=""/>
        <p:cNvGrpSpPr/>
        <p:nvPr/>
      </p:nvGrpSpPr>
      <p:grpSpPr>
        <a:xfrm>
          <a:off x="0" y="0"/>
          <a:ext cx="0" cy="0"/>
          <a:chOff x="0" y="0"/>
          <a:chExt cx="0" cy="0"/>
        </a:xfrm>
      </p:grpSpPr>
      <p:sp>
        <p:nvSpPr>
          <p:cNvPr id="35" name="Text Placeholder 13"/>
          <p:cNvSpPr>
            <a:spLocks noGrp="1"/>
          </p:cNvSpPr>
          <p:nvPr>
            <p:ph type="body" sz="quarter" idx="39" hasCustomPrompt="1"/>
          </p:nvPr>
        </p:nvSpPr>
        <p:spPr>
          <a:xfrm>
            <a:off x="3359912" y="2034398"/>
            <a:ext cx="2594864" cy="2574178"/>
          </a:xfrm>
          <a:solidFill>
            <a:schemeClr val="tx2">
              <a:lumMod val="40000"/>
              <a:lumOff val="60000"/>
            </a:schemeClr>
          </a:solidFill>
        </p:spPr>
        <p:txBody>
          <a:bodyPr tIns="640080">
            <a:normAutofit/>
          </a:bodyPr>
          <a:lstStyle>
            <a:lvl1pPr>
              <a:defRPr sz="1400" baseline="0">
                <a:solidFill>
                  <a:schemeClr val="accent2"/>
                </a:solidFill>
              </a:defRPr>
            </a:lvl1pPr>
          </a:lstStyle>
          <a:p>
            <a:pPr lvl="0"/>
            <a:r>
              <a:rPr lang="en-US"/>
              <a:t>List items for Title 1</a:t>
            </a:r>
          </a:p>
        </p:txBody>
      </p:sp>
      <p:sp>
        <p:nvSpPr>
          <p:cNvPr id="36" name="Text Placeholder 12"/>
          <p:cNvSpPr>
            <a:spLocks noGrp="1"/>
          </p:cNvSpPr>
          <p:nvPr>
            <p:ph type="body" sz="quarter" idx="40" hasCustomPrompt="1"/>
          </p:nvPr>
        </p:nvSpPr>
        <p:spPr>
          <a:xfrm>
            <a:off x="3359912" y="1780295"/>
            <a:ext cx="2594864" cy="607243"/>
          </a:xfrm>
          <a:solidFill>
            <a:schemeClr val="accent1"/>
          </a:solidFill>
          <a:ln>
            <a:noFill/>
          </a:ln>
        </p:spPr>
        <p:txBody>
          <a:bodyPr vert="horz" wrap="square" lIns="91440" tIns="45720" rIns="91440" bIns="45720" rtlCol="0" anchor="ctr">
            <a:noAutofit/>
          </a:bodyPr>
          <a:lstStyle>
            <a:lvl1pPr marL="228600" indent="-228600" algn="ctr">
              <a:buNone/>
              <a:defRPr lang="en-US" sz="2200" b="1" cap="all" baseline="0">
                <a:solidFill>
                  <a:schemeClr val="bg1"/>
                </a:solidFill>
              </a:defRPr>
            </a:lvl1pPr>
          </a:lstStyle>
          <a:p>
            <a:pPr marL="0" lvl="0" indent="0"/>
            <a:r>
              <a:rPr lang="en-US"/>
              <a:t>Option 2</a:t>
            </a:r>
          </a:p>
        </p:txBody>
      </p:sp>
      <p:sp>
        <p:nvSpPr>
          <p:cNvPr id="37" name="Text Placeholder 13"/>
          <p:cNvSpPr>
            <a:spLocks noGrp="1"/>
          </p:cNvSpPr>
          <p:nvPr>
            <p:ph type="body" sz="quarter" idx="41" hasCustomPrompt="1"/>
          </p:nvPr>
        </p:nvSpPr>
        <p:spPr>
          <a:xfrm>
            <a:off x="3359912" y="5161362"/>
            <a:ext cx="2594864" cy="783448"/>
          </a:xfrm>
          <a:solidFill>
            <a:schemeClr val="tx2">
              <a:lumMod val="40000"/>
              <a:lumOff val="60000"/>
            </a:schemeClr>
          </a:solidFill>
        </p:spPr>
        <p:txBody>
          <a:bodyPr tIns="91440" bIns="91440" anchor="ctr">
            <a:normAutofit/>
          </a:bodyPr>
          <a:lstStyle>
            <a:lvl1pPr marL="0" indent="0" algn="ctr">
              <a:buNone/>
              <a:defRPr sz="2800" b="1" baseline="0">
                <a:solidFill>
                  <a:schemeClr val="accent2"/>
                </a:solidFill>
              </a:defRPr>
            </a:lvl1pPr>
          </a:lstStyle>
          <a:p>
            <a:pPr lvl="0"/>
            <a:r>
              <a:rPr lang="en-US"/>
              <a:t>Price Here</a:t>
            </a:r>
          </a:p>
        </p:txBody>
      </p:sp>
      <p:sp>
        <p:nvSpPr>
          <p:cNvPr id="38" name="Text Placeholder 13"/>
          <p:cNvSpPr>
            <a:spLocks noGrp="1"/>
          </p:cNvSpPr>
          <p:nvPr>
            <p:ph type="body" sz="quarter" idx="42" hasCustomPrompt="1"/>
          </p:nvPr>
        </p:nvSpPr>
        <p:spPr>
          <a:xfrm>
            <a:off x="3359912" y="4784386"/>
            <a:ext cx="2594864" cy="387470"/>
          </a:xfrm>
          <a:solidFill>
            <a:schemeClr val="tx2">
              <a:lumMod val="20000"/>
              <a:lumOff val="80000"/>
            </a:schemeClr>
          </a:solidFill>
        </p:spPr>
        <p:txBody>
          <a:bodyPr tIns="91440" bIns="91440" anchor="ctr">
            <a:noAutofit/>
          </a:bodyPr>
          <a:lstStyle>
            <a:lvl1pPr marL="0" indent="0" algn="ctr">
              <a:buNone/>
              <a:defRPr sz="2000" b="0" baseline="0">
                <a:solidFill>
                  <a:schemeClr val="accent2"/>
                </a:solidFill>
              </a:defRPr>
            </a:lvl1pPr>
          </a:lstStyle>
          <a:p>
            <a:pPr lvl="0"/>
            <a:r>
              <a:rPr lang="en-US"/>
              <a:t>Price:</a:t>
            </a:r>
          </a:p>
        </p:txBody>
      </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46" name="Text Placeholder 13"/>
          <p:cNvSpPr>
            <a:spLocks noGrp="1"/>
          </p:cNvSpPr>
          <p:nvPr>
            <p:ph type="body" sz="quarter" idx="18" hasCustomPrompt="1"/>
          </p:nvPr>
        </p:nvSpPr>
        <p:spPr>
          <a:xfrm>
            <a:off x="482600" y="2034398"/>
            <a:ext cx="2594864" cy="2574178"/>
          </a:xfrm>
          <a:solidFill>
            <a:schemeClr val="tx2">
              <a:lumMod val="40000"/>
              <a:lumOff val="60000"/>
            </a:schemeClr>
          </a:solidFill>
        </p:spPr>
        <p:txBody>
          <a:bodyPr tIns="640080">
            <a:normAutofit/>
          </a:bodyPr>
          <a:lstStyle>
            <a:lvl1pPr>
              <a:defRPr sz="1400" baseline="0">
                <a:solidFill>
                  <a:schemeClr val="accent2"/>
                </a:solidFill>
              </a:defRPr>
            </a:lvl1pPr>
          </a:lstStyle>
          <a:p>
            <a:pPr lvl="0"/>
            <a:r>
              <a:rPr lang="en-US"/>
              <a:t>List items for Title 1</a:t>
            </a:r>
          </a:p>
        </p:txBody>
      </p:sp>
      <p:sp>
        <p:nvSpPr>
          <p:cNvPr id="48" name="Text Placeholder 12"/>
          <p:cNvSpPr>
            <a:spLocks noGrp="1"/>
          </p:cNvSpPr>
          <p:nvPr>
            <p:ph type="body" sz="quarter" idx="24" hasCustomPrompt="1"/>
          </p:nvPr>
        </p:nvSpPr>
        <p:spPr>
          <a:xfrm>
            <a:off x="482600" y="1780295"/>
            <a:ext cx="2594864" cy="607243"/>
          </a:xfrm>
          <a:solidFill>
            <a:schemeClr val="accent4"/>
          </a:solidFill>
          <a:ln>
            <a:noFill/>
          </a:ln>
        </p:spPr>
        <p:txBody>
          <a:bodyPr vert="horz" wrap="square" lIns="91440" tIns="45720" rIns="91440" bIns="45720" rtlCol="0" anchor="ctr">
            <a:noAutofit/>
          </a:bodyPr>
          <a:lstStyle>
            <a:lvl1pPr marL="228600" indent="-228600" algn="ctr">
              <a:buNone/>
              <a:defRPr lang="en-US" sz="2200" b="1" cap="all" baseline="0">
                <a:solidFill>
                  <a:schemeClr val="bg1"/>
                </a:solidFill>
              </a:defRPr>
            </a:lvl1pPr>
          </a:lstStyle>
          <a:p>
            <a:pPr marL="0" lvl="0" indent="0"/>
            <a:r>
              <a:rPr lang="en-US"/>
              <a:t>Option 1</a:t>
            </a:r>
          </a:p>
        </p:txBody>
      </p:sp>
      <p:sp>
        <p:nvSpPr>
          <p:cNvPr id="49" name="Text Placeholder 13"/>
          <p:cNvSpPr>
            <a:spLocks noGrp="1"/>
          </p:cNvSpPr>
          <p:nvPr>
            <p:ph type="body" sz="quarter" idx="25" hasCustomPrompt="1"/>
          </p:nvPr>
        </p:nvSpPr>
        <p:spPr>
          <a:xfrm>
            <a:off x="482600" y="5161362"/>
            <a:ext cx="2594864" cy="783448"/>
          </a:xfrm>
          <a:solidFill>
            <a:schemeClr val="tx2">
              <a:lumMod val="40000"/>
              <a:lumOff val="60000"/>
            </a:schemeClr>
          </a:solidFill>
        </p:spPr>
        <p:txBody>
          <a:bodyPr tIns="91440" bIns="91440" anchor="ctr">
            <a:normAutofit/>
          </a:bodyPr>
          <a:lstStyle>
            <a:lvl1pPr marL="0" indent="0" algn="ctr">
              <a:buNone/>
              <a:defRPr sz="2800" b="1" baseline="0">
                <a:solidFill>
                  <a:schemeClr val="accent2"/>
                </a:solidFill>
              </a:defRPr>
            </a:lvl1pPr>
          </a:lstStyle>
          <a:p>
            <a:pPr lvl="0"/>
            <a:r>
              <a:rPr lang="en-US"/>
              <a:t>Price Here</a:t>
            </a:r>
          </a:p>
        </p:txBody>
      </p:sp>
      <p:sp>
        <p:nvSpPr>
          <p:cNvPr id="50" name="Text Placeholder 13"/>
          <p:cNvSpPr>
            <a:spLocks noGrp="1"/>
          </p:cNvSpPr>
          <p:nvPr>
            <p:ph type="body" sz="quarter" idx="26" hasCustomPrompt="1"/>
          </p:nvPr>
        </p:nvSpPr>
        <p:spPr>
          <a:xfrm>
            <a:off x="482600" y="4784386"/>
            <a:ext cx="2594864" cy="387470"/>
          </a:xfrm>
          <a:solidFill>
            <a:schemeClr val="tx2">
              <a:lumMod val="20000"/>
              <a:lumOff val="80000"/>
            </a:schemeClr>
          </a:solidFill>
        </p:spPr>
        <p:txBody>
          <a:bodyPr tIns="91440" bIns="91440" anchor="ctr">
            <a:noAutofit/>
          </a:bodyPr>
          <a:lstStyle>
            <a:lvl1pPr marL="0" indent="0" algn="ctr">
              <a:buNone/>
              <a:defRPr sz="2000" b="0" baseline="0">
                <a:solidFill>
                  <a:schemeClr val="accent2"/>
                </a:solidFill>
              </a:defRPr>
            </a:lvl1pPr>
          </a:lstStyle>
          <a:p>
            <a:pPr lvl="0"/>
            <a:r>
              <a:rPr lang="en-US"/>
              <a:t>Price:</a:t>
            </a:r>
          </a:p>
        </p:txBody>
      </p:sp>
      <p:sp>
        <p:nvSpPr>
          <p:cNvPr id="51" name="Text Placeholder 13"/>
          <p:cNvSpPr>
            <a:spLocks noGrp="1"/>
          </p:cNvSpPr>
          <p:nvPr>
            <p:ph type="body" sz="quarter" idx="27" hasCustomPrompt="1"/>
          </p:nvPr>
        </p:nvSpPr>
        <p:spPr>
          <a:xfrm>
            <a:off x="9114537" y="2040590"/>
            <a:ext cx="2594864" cy="2574178"/>
          </a:xfrm>
          <a:solidFill>
            <a:schemeClr val="tx2">
              <a:lumMod val="40000"/>
              <a:lumOff val="60000"/>
            </a:schemeClr>
          </a:solidFill>
        </p:spPr>
        <p:txBody>
          <a:bodyPr tIns="640080">
            <a:normAutofit/>
          </a:bodyPr>
          <a:lstStyle>
            <a:lvl1pPr>
              <a:defRPr sz="1400" baseline="0">
                <a:solidFill>
                  <a:schemeClr val="accent2"/>
                </a:solidFill>
              </a:defRPr>
            </a:lvl1pPr>
          </a:lstStyle>
          <a:p>
            <a:pPr lvl="0"/>
            <a:r>
              <a:rPr lang="en-US"/>
              <a:t>List items for Title 1</a:t>
            </a:r>
          </a:p>
        </p:txBody>
      </p:sp>
      <p:sp>
        <p:nvSpPr>
          <p:cNvPr id="52" name="Text Placeholder 12"/>
          <p:cNvSpPr>
            <a:spLocks noGrp="1"/>
          </p:cNvSpPr>
          <p:nvPr>
            <p:ph type="body" sz="quarter" idx="28" hasCustomPrompt="1"/>
          </p:nvPr>
        </p:nvSpPr>
        <p:spPr>
          <a:xfrm>
            <a:off x="9114537" y="1780295"/>
            <a:ext cx="2594864" cy="607243"/>
          </a:xfrm>
          <a:solidFill>
            <a:schemeClr val="accent5"/>
          </a:solidFill>
          <a:ln>
            <a:noFill/>
          </a:ln>
        </p:spPr>
        <p:txBody>
          <a:bodyPr vert="horz" wrap="square" lIns="91440" tIns="45720" rIns="91440" bIns="45720" rtlCol="0" anchor="ctr">
            <a:noAutofit/>
          </a:bodyPr>
          <a:lstStyle>
            <a:lvl1pPr marL="228600" indent="-228600" algn="ctr">
              <a:buNone/>
              <a:defRPr lang="en-US" sz="2200" b="1" cap="all" baseline="0">
                <a:solidFill>
                  <a:schemeClr val="bg1"/>
                </a:solidFill>
              </a:defRPr>
            </a:lvl1pPr>
          </a:lstStyle>
          <a:p>
            <a:pPr marL="0" lvl="0" indent="0"/>
            <a:r>
              <a:rPr lang="en-US"/>
              <a:t>Option 4</a:t>
            </a:r>
          </a:p>
        </p:txBody>
      </p:sp>
      <p:sp>
        <p:nvSpPr>
          <p:cNvPr id="53" name="Text Placeholder 13"/>
          <p:cNvSpPr>
            <a:spLocks noGrp="1"/>
          </p:cNvSpPr>
          <p:nvPr>
            <p:ph type="body" sz="quarter" idx="29" hasCustomPrompt="1"/>
          </p:nvPr>
        </p:nvSpPr>
        <p:spPr>
          <a:xfrm>
            <a:off x="9114537" y="5161362"/>
            <a:ext cx="2594864" cy="783448"/>
          </a:xfrm>
          <a:solidFill>
            <a:schemeClr val="tx2">
              <a:lumMod val="40000"/>
              <a:lumOff val="60000"/>
            </a:schemeClr>
          </a:solidFill>
        </p:spPr>
        <p:txBody>
          <a:bodyPr tIns="91440" bIns="91440" anchor="ctr">
            <a:normAutofit/>
          </a:bodyPr>
          <a:lstStyle>
            <a:lvl1pPr marL="0" indent="0" algn="ctr">
              <a:buNone/>
              <a:defRPr sz="2800" b="1" baseline="0">
                <a:solidFill>
                  <a:schemeClr val="accent2"/>
                </a:solidFill>
              </a:defRPr>
            </a:lvl1pPr>
          </a:lstStyle>
          <a:p>
            <a:pPr lvl="0"/>
            <a:r>
              <a:rPr lang="en-US"/>
              <a:t>Price Here</a:t>
            </a:r>
          </a:p>
        </p:txBody>
      </p:sp>
      <p:sp>
        <p:nvSpPr>
          <p:cNvPr id="59" name="Text Placeholder 13"/>
          <p:cNvSpPr>
            <a:spLocks noGrp="1"/>
          </p:cNvSpPr>
          <p:nvPr>
            <p:ph type="body" sz="quarter" idx="30" hasCustomPrompt="1"/>
          </p:nvPr>
        </p:nvSpPr>
        <p:spPr>
          <a:xfrm>
            <a:off x="9114537" y="4784386"/>
            <a:ext cx="2594864" cy="387470"/>
          </a:xfrm>
          <a:solidFill>
            <a:schemeClr val="tx2">
              <a:lumMod val="20000"/>
              <a:lumOff val="80000"/>
            </a:schemeClr>
          </a:solidFill>
        </p:spPr>
        <p:txBody>
          <a:bodyPr tIns="91440" bIns="91440" anchor="ctr">
            <a:noAutofit/>
          </a:bodyPr>
          <a:lstStyle>
            <a:lvl1pPr marL="0" indent="0" algn="ctr">
              <a:buNone/>
              <a:defRPr sz="2000" b="0" baseline="0">
                <a:solidFill>
                  <a:schemeClr val="accent2"/>
                </a:solidFill>
              </a:defRPr>
            </a:lvl1pPr>
          </a:lstStyle>
          <a:p>
            <a:pPr lvl="0"/>
            <a:r>
              <a:rPr lang="en-US"/>
              <a:t>Price:</a:t>
            </a:r>
          </a:p>
        </p:txBody>
      </p:sp>
      <p:sp>
        <p:nvSpPr>
          <p:cNvPr id="66" name="Text Placeholder 13"/>
          <p:cNvSpPr>
            <a:spLocks noGrp="1"/>
          </p:cNvSpPr>
          <p:nvPr>
            <p:ph type="body" sz="quarter" idx="35" hasCustomPrompt="1"/>
          </p:nvPr>
        </p:nvSpPr>
        <p:spPr>
          <a:xfrm>
            <a:off x="5742081" y="2034398"/>
            <a:ext cx="3585150" cy="2961648"/>
          </a:xfrm>
          <a:solidFill>
            <a:schemeClr val="tx2">
              <a:lumMod val="40000"/>
              <a:lumOff val="60000"/>
            </a:schemeClr>
          </a:solidFill>
        </p:spPr>
        <p:txBody>
          <a:bodyPr tIns="640080">
            <a:normAutofit/>
          </a:bodyPr>
          <a:lstStyle>
            <a:lvl1pPr>
              <a:defRPr sz="1800" baseline="0">
                <a:solidFill>
                  <a:schemeClr val="accent2"/>
                </a:solidFill>
              </a:defRPr>
            </a:lvl1pPr>
          </a:lstStyle>
          <a:p>
            <a:pPr lvl="0"/>
            <a:r>
              <a:rPr lang="en-US"/>
              <a:t>List items for Title 1</a:t>
            </a:r>
          </a:p>
        </p:txBody>
      </p:sp>
      <p:sp>
        <p:nvSpPr>
          <p:cNvPr id="67" name="Text Placeholder 12"/>
          <p:cNvSpPr>
            <a:spLocks noGrp="1"/>
          </p:cNvSpPr>
          <p:nvPr>
            <p:ph type="body" sz="quarter" idx="36" hasCustomPrompt="1"/>
          </p:nvPr>
        </p:nvSpPr>
        <p:spPr>
          <a:xfrm>
            <a:off x="5742081" y="1548551"/>
            <a:ext cx="3585150" cy="838987"/>
          </a:xfrm>
          <a:solidFill>
            <a:schemeClr val="accent3"/>
          </a:solidFill>
          <a:ln>
            <a:noFill/>
          </a:ln>
        </p:spPr>
        <p:txBody>
          <a:bodyPr vert="horz" wrap="square" lIns="91440" tIns="45720" rIns="91440" bIns="45720" rtlCol="0" anchor="ctr">
            <a:noAutofit/>
          </a:bodyPr>
          <a:lstStyle>
            <a:lvl1pPr marL="228600" indent="-228600" algn="ctr">
              <a:buNone/>
              <a:defRPr lang="en-US" sz="3600" b="1" cap="all" baseline="0">
                <a:solidFill>
                  <a:schemeClr val="bg1"/>
                </a:solidFill>
              </a:defRPr>
            </a:lvl1pPr>
          </a:lstStyle>
          <a:p>
            <a:pPr marL="0" lvl="0" indent="0"/>
            <a:r>
              <a:rPr lang="en-US"/>
              <a:t>Option 3</a:t>
            </a:r>
          </a:p>
        </p:txBody>
      </p:sp>
      <p:sp>
        <p:nvSpPr>
          <p:cNvPr id="68" name="Text Placeholder 13"/>
          <p:cNvSpPr>
            <a:spLocks noGrp="1"/>
          </p:cNvSpPr>
          <p:nvPr>
            <p:ph type="body" sz="quarter" idx="37" hasCustomPrompt="1"/>
          </p:nvPr>
        </p:nvSpPr>
        <p:spPr>
          <a:xfrm>
            <a:off x="5742081" y="5506854"/>
            <a:ext cx="3585150" cy="783448"/>
          </a:xfrm>
          <a:solidFill>
            <a:schemeClr val="tx2">
              <a:lumMod val="40000"/>
              <a:lumOff val="60000"/>
            </a:schemeClr>
          </a:solidFill>
        </p:spPr>
        <p:txBody>
          <a:bodyPr tIns="91440" bIns="91440" anchor="ctr">
            <a:normAutofit/>
          </a:bodyPr>
          <a:lstStyle>
            <a:lvl1pPr marL="0" indent="0" algn="ctr">
              <a:buNone/>
              <a:defRPr sz="3600" b="1" baseline="0">
                <a:solidFill>
                  <a:schemeClr val="accent2"/>
                </a:solidFill>
              </a:defRPr>
            </a:lvl1pPr>
          </a:lstStyle>
          <a:p>
            <a:pPr lvl="0"/>
            <a:r>
              <a:rPr lang="en-US"/>
              <a:t>Price Here</a:t>
            </a:r>
          </a:p>
        </p:txBody>
      </p:sp>
      <p:sp>
        <p:nvSpPr>
          <p:cNvPr id="69" name="Text Placeholder 13"/>
          <p:cNvSpPr>
            <a:spLocks noGrp="1"/>
          </p:cNvSpPr>
          <p:nvPr>
            <p:ph type="body" sz="quarter" idx="38" hasCustomPrompt="1"/>
          </p:nvPr>
        </p:nvSpPr>
        <p:spPr>
          <a:xfrm>
            <a:off x="5742081" y="5129878"/>
            <a:ext cx="3585150" cy="387470"/>
          </a:xfrm>
          <a:solidFill>
            <a:schemeClr val="tx2">
              <a:lumMod val="20000"/>
              <a:lumOff val="80000"/>
            </a:schemeClr>
          </a:solidFill>
        </p:spPr>
        <p:txBody>
          <a:bodyPr tIns="91440" bIns="91440" anchor="ctr">
            <a:noAutofit/>
          </a:bodyPr>
          <a:lstStyle>
            <a:lvl1pPr marL="0" indent="0" algn="ctr">
              <a:buNone/>
              <a:defRPr sz="2800" b="0" baseline="0">
                <a:solidFill>
                  <a:schemeClr val="accent2"/>
                </a:solidFill>
              </a:defRPr>
            </a:lvl1pPr>
          </a:lstStyle>
          <a:p>
            <a:pPr lvl="0"/>
            <a:r>
              <a:rPr lang="en-US"/>
              <a:t>Price:</a:t>
            </a:r>
          </a:p>
        </p:txBody>
      </p:sp>
      <p:grpSp>
        <p:nvGrpSpPr>
          <p:cNvPr id="29" name="Group 28"/>
          <p:cNvGrpSpPr/>
          <p:nvPr userDrawn="1"/>
        </p:nvGrpSpPr>
        <p:grpSpPr>
          <a:xfrm>
            <a:off x="0" y="6766560"/>
            <a:ext cx="12192000" cy="91440"/>
            <a:chOff x="0" y="4480421"/>
            <a:chExt cx="12192000" cy="91440"/>
          </a:xfrm>
        </p:grpSpPr>
        <p:sp>
          <p:nvSpPr>
            <p:cNvPr id="30" name="Rectangle 29"/>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4506240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table 4">
    <p:spTree>
      <p:nvGrpSpPr>
        <p:cNvPr id="1" name=""/>
        <p:cNvGrpSpPr/>
        <p:nvPr/>
      </p:nvGrpSpPr>
      <p:grpSpPr>
        <a:xfrm>
          <a:off x="0" y="0"/>
          <a:ext cx="0" cy="0"/>
          <a:chOff x="0" y="0"/>
          <a:chExt cx="0" cy="0"/>
        </a:xfrm>
      </p:grpSpPr>
      <p:sp>
        <p:nvSpPr>
          <p:cNvPr id="6" name="Rectangle 5"/>
          <p:cNvSpPr/>
          <p:nvPr userDrawn="1"/>
        </p:nvSpPr>
        <p:spPr>
          <a:xfrm>
            <a:off x="482600" y="1773746"/>
            <a:ext cx="3242056" cy="4255070"/>
          </a:xfrm>
          <a:prstGeom prst="rect">
            <a:avLst/>
          </a:prstGeom>
          <a:solidFill>
            <a:schemeClr val="bg1"/>
          </a:solidFill>
          <a:ln>
            <a:solidFill>
              <a:schemeClr val="tx1">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userDrawn="1"/>
        </p:nvSpPr>
        <p:spPr>
          <a:xfrm>
            <a:off x="4474972" y="1773746"/>
            <a:ext cx="3242056" cy="4255070"/>
          </a:xfrm>
          <a:prstGeom prst="rect">
            <a:avLst/>
          </a:prstGeom>
          <a:solidFill>
            <a:schemeClr val="bg1"/>
          </a:solidFill>
          <a:ln>
            <a:solidFill>
              <a:schemeClr val="tx1">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userDrawn="1"/>
        </p:nvSpPr>
        <p:spPr>
          <a:xfrm>
            <a:off x="8467344" y="1773746"/>
            <a:ext cx="3242056" cy="4255070"/>
          </a:xfrm>
          <a:prstGeom prst="rect">
            <a:avLst/>
          </a:prstGeom>
          <a:solidFill>
            <a:schemeClr val="bg1"/>
          </a:solidFill>
          <a:ln>
            <a:solidFill>
              <a:schemeClr val="tx1">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31" name="Text Placeholder 12"/>
          <p:cNvSpPr>
            <a:spLocks noGrp="1"/>
          </p:cNvSpPr>
          <p:nvPr>
            <p:ph type="body" sz="quarter" idx="24" hasCustomPrompt="1"/>
          </p:nvPr>
        </p:nvSpPr>
        <p:spPr>
          <a:xfrm>
            <a:off x="482600" y="1780295"/>
            <a:ext cx="3242056" cy="607243"/>
          </a:xfrm>
          <a:noFill/>
          <a:ln>
            <a:noFill/>
          </a:ln>
        </p:spPr>
        <p:txBody>
          <a:bodyPr vert="horz" wrap="square" lIns="91440" tIns="45720" rIns="91440" bIns="45720" rtlCol="0" anchor="ctr">
            <a:noAutofit/>
          </a:bodyPr>
          <a:lstStyle>
            <a:lvl1pPr marL="228600" indent="-228600" algn="ctr">
              <a:buNone/>
              <a:defRPr lang="en-US" sz="1600" b="1" cap="all" baseline="0">
                <a:solidFill>
                  <a:schemeClr val="bg2"/>
                </a:solidFill>
              </a:defRPr>
            </a:lvl1pPr>
          </a:lstStyle>
          <a:p>
            <a:pPr marL="0" lvl="0" indent="0"/>
            <a:r>
              <a:rPr lang="en-US"/>
              <a:t>Option 1</a:t>
            </a:r>
          </a:p>
        </p:txBody>
      </p:sp>
      <p:sp>
        <p:nvSpPr>
          <p:cNvPr id="32" name="Text Placeholder 13"/>
          <p:cNvSpPr>
            <a:spLocks noGrp="1"/>
          </p:cNvSpPr>
          <p:nvPr>
            <p:ph type="body" sz="quarter" idx="25" hasCustomPrompt="1"/>
          </p:nvPr>
        </p:nvSpPr>
        <p:spPr>
          <a:xfrm>
            <a:off x="482600" y="2406549"/>
            <a:ext cx="3242056" cy="783448"/>
          </a:xfrm>
          <a:noFill/>
        </p:spPr>
        <p:txBody>
          <a:bodyPr tIns="91440" bIns="91440" anchor="ctr">
            <a:normAutofit/>
          </a:bodyPr>
          <a:lstStyle>
            <a:lvl1pPr marL="0" indent="0" algn="ctr">
              <a:buNone/>
              <a:defRPr sz="2800" b="1" baseline="0">
                <a:solidFill>
                  <a:schemeClr val="tx1"/>
                </a:solidFill>
              </a:defRPr>
            </a:lvl1pPr>
          </a:lstStyle>
          <a:p>
            <a:pPr lvl="0"/>
            <a:r>
              <a:rPr lang="en-US"/>
              <a:t>Price Here</a:t>
            </a:r>
          </a:p>
        </p:txBody>
      </p:sp>
      <p:sp>
        <p:nvSpPr>
          <p:cNvPr id="34" name="Text Placeholder 13"/>
          <p:cNvSpPr>
            <a:spLocks noGrp="1"/>
          </p:cNvSpPr>
          <p:nvPr>
            <p:ph type="body" sz="quarter" idx="26" hasCustomPrompt="1"/>
          </p:nvPr>
        </p:nvSpPr>
        <p:spPr>
          <a:xfrm>
            <a:off x="482600" y="3192136"/>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1</a:t>
            </a:r>
          </a:p>
        </p:txBody>
      </p:sp>
      <p:sp>
        <p:nvSpPr>
          <p:cNvPr id="40" name="Text Placeholder 12"/>
          <p:cNvSpPr>
            <a:spLocks noGrp="1"/>
          </p:cNvSpPr>
          <p:nvPr>
            <p:ph type="body" sz="quarter" idx="28" hasCustomPrompt="1"/>
          </p:nvPr>
        </p:nvSpPr>
        <p:spPr>
          <a:xfrm>
            <a:off x="8467345" y="1780295"/>
            <a:ext cx="3242056" cy="607243"/>
          </a:xfrm>
          <a:noFill/>
          <a:ln>
            <a:noFill/>
          </a:ln>
        </p:spPr>
        <p:txBody>
          <a:bodyPr vert="horz" wrap="square" lIns="91440" tIns="45720" rIns="91440" bIns="45720" rtlCol="0" anchor="ctr">
            <a:noAutofit/>
          </a:bodyPr>
          <a:lstStyle>
            <a:lvl1pPr marL="228600" indent="-228600" algn="ctr">
              <a:buNone/>
              <a:defRPr lang="en-US" sz="1600" b="1" cap="all" baseline="0">
                <a:solidFill>
                  <a:schemeClr val="bg2"/>
                </a:solidFill>
              </a:defRPr>
            </a:lvl1pPr>
          </a:lstStyle>
          <a:p>
            <a:pPr marL="0" lvl="0" indent="0"/>
            <a:r>
              <a:rPr lang="en-US"/>
              <a:t>Option 3</a:t>
            </a:r>
          </a:p>
        </p:txBody>
      </p:sp>
      <p:sp>
        <p:nvSpPr>
          <p:cNvPr id="41" name="Text Placeholder 13"/>
          <p:cNvSpPr>
            <a:spLocks noGrp="1"/>
          </p:cNvSpPr>
          <p:nvPr>
            <p:ph type="body" sz="quarter" idx="29" hasCustomPrompt="1"/>
          </p:nvPr>
        </p:nvSpPr>
        <p:spPr>
          <a:xfrm>
            <a:off x="8467345" y="2406549"/>
            <a:ext cx="3242056" cy="783448"/>
          </a:xfrm>
          <a:noFill/>
        </p:spPr>
        <p:txBody>
          <a:bodyPr tIns="91440" bIns="91440" anchor="ctr">
            <a:normAutofit/>
          </a:bodyPr>
          <a:lstStyle>
            <a:lvl1pPr marL="0" indent="0" algn="ctr">
              <a:buNone/>
              <a:defRPr sz="2800" b="1" baseline="0">
                <a:solidFill>
                  <a:schemeClr val="tx1"/>
                </a:solidFill>
              </a:defRPr>
            </a:lvl1pPr>
          </a:lstStyle>
          <a:p>
            <a:pPr lvl="0"/>
            <a:r>
              <a:rPr lang="en-US"/>
              <a:t>Price Here</a:t>
            </a:r>
          </a:p>
        </p:txBody>
      </p:sp>
      <p:sp>
        <p:nvSpPr>
          <p:cNvPr id="42" name="Text Placeholder 13"/>
          <p:cNvSpPr>
            <a:spLocks noGrp="1"/>
          </p:cNvSpPr>
          <p:nvPr>
            <p:ph type="body" sz="quarter" idx="30" hasCustomPrompt="1"/>
          </p:nvPr>
        </p:nvSpPr>
        <p:spPr>
          <a:xfrm>
            <a:off x="8467345" y="3192136"/>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1</a:t>
            </a:r>
          </a:p>
        </p:txBody>
      </p:sp>
      <p:sp>
        <p:nvSpPr>
          <p:cNvPr id="55" name="Text Placeholder 12"/>
          <p:cNvSpPr>
            <a:spLocks noGrp="1"/>
          </p:cNvSpPr>
          <p:nvPr>
            <p:ph type="body" sz="quarter" idx="36" hasCustomPrompt="1"/>
          </p:nvPr>
        </p:nvSpPr>
        <p:spPr>
          <a:xfrm>
            <a:off x="4474972" y="1780295"/>
            <a:ext cx="3242056" cy="607243"/>
          </a:xfrm>
          <a:noFill/>
          <a:ln>
            <a:noFill/>
          </a:ln>
        </p:spPr>
        <p:txBody>
          <a:bodyPr vert="horz" wrap="square" lIns="91440" tIns="45720" rIns="91440" bIns="45720" rtlCol="0" anchor="ctr">
            <a:noAutofit/>
          </a:bodyPr>
          <a:lstStyle>
            <a:lvl1pPr marL="228600" indent="-228600" algn="ctr">
              <a:buNone/>
              <a:defRPr lang="en-US" sz="1600" b="1" cap="all" baseline="0">
                <a:solidFill>
                  <a:schemeClr val="bg2"/>
                </a:solidFill>
              </a:defRPr>
            </a:lvl1pPr>
          </a:lstStyle>
          <a:p>
            <a:pPr marL="0" lvl="0" indent="0"/>
            <a:r>
              <a:rPr lang="en-US"/>
              <a:t>Option 2</a:t>
            </a:r>
          </a:p>
        </p:txBody>
      </p:sp>
      <p:sp>
        <p:nvSpPr>
          <p:cNvPr id="56" name="Text Placeholder 13"/>
          <p:cNvSpPr>
            <a:spLocks noGrp="1"/>
          </p:cNvSpPr>
          <p:nvPr>
            <p:ph type="body" sz="quarter" idx="37" hasCustomPrompt="1"/>
          </p:nvPr>
        </p:nvSpPr>
        <p:spPr>
          <a:xfrm>
            <a:off x="4474972" y="2406549"/>
            <a:ext cx="3242056" cy="783448"/>
          </a:xfrm>
          <a:noFill/>
        </p:spPr>
        <p:txBody>
          <a:bodyPr tIns="91440" bIns="91440" anchor="ctr">
            <a:normAutofit/>
          </a:bodyPr>
          <a:lstStyle>
            <a:lvl1pPr marL="0" indent="0" algn="ctr">
              <a:buNone/>
              <a:defRPr sz="2800" b="1" baseline="0">
                <a:solidFill>
                  <a:schemeClr val="tx1"/>
                </a:solidFill>
              </a:defRPr>
            </a:lvl1pPr>
          </a:lstStyle>
          <a:p>
            <a:pPr lvl="0"/>
            <a:r>
              <a:rPr lang="en-US"/>
              <a:t>Price Here</a:t>
            </a:r>
          </a:p>
        </p:txBody>
      </p:sp>
      <p:sp>
        <p:nvSpPr>
          <p:cNvPr id="57" name="Text Placeholder 13"/>
          <p:cNvSpPr>
            <a:spLocks noGrp="1"/>
          </p:cNvSpPr>
          <p:nvPr>
            <p:ph type="body" sz="quarter" idx="38" hasCustomPrompt="1"/>
          </p:nvPr>
        </p:nvSpPr>
        <p:spPr>
          <a:xfrm>
            <a:off x="4474972" y="3192136"/>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1</a:t>
            </a:r>
          </a:p>
        </p:txBody>
      </p:sp>
      <p:sp>
        <p:nvSpPr>
          <p:cNvPr id="58" name="Text Placeholder 13"/>
          <p:cNvSpPr>
            <a:spLocks noGrp="1"/>
          </p:cNvSpPr>
          <p:nvPr>
            <p:ph type="body" sz="quarter" idx="39" hasCustomPrompt="1"/>
          </p:nvPr>
        </p:nvSpPr>
        <p:spPr>
          <a:xfrm>
            <a:off x="482600" y="3588139"/>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2</a:t>
            </a:r>
          </a:p>
        </p:txBody>
      </p:sp>
      <p:sp>
        <p:nvSpPr>
          <p:cNvPr id="60" name="Text Placeholder 13"/>
          <p:cNvSpPr>
            <a:spLocks noGrp="1"/>
          </p:cNvSpPr>
          <p:nvPr>
            <p:ph type="body" sz="quarter" idx="40" hasCustomPrompt="1"/>
          </p:nvPr>
        </p:nvSpPr>
        <p:spPr>
          <a:xfrm>
            <a:off x="8467345" y="3588139"/>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2</a:t>
            </a:r>
          </a:p>
        </p:txBody>
      </p:sp>
      <p:sp>
        <p:nvSpPr>
          <p:cNvPr id="61" name="Text Placeholder 13"/>
          <p:cNvSpPr>
            <a:spLocks noGrp="1"/>
          </p:cNvSpPr>
          <p:nvPr>
            <p:ph type="body" sz="quarter" idx="41" hasCustomPrompt="1"/>
          </p:nvPr>
        </p:nvSpPr>
        <p:spPr>
          <a:xfrm>
            <a:off x="4474972" y="3588139"/>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2</a:t>
            </a:r>
          </a:p>
        </p:txBody>
      </p:sp>
      <p:sp>
        <p:nvSpPr>
          <p:cNvPr id="62" name="Text Placeholder 13"/>
          <p:cNvSpPr>
            <a:spLocks noGrp="1"/>
          </p:cNvSpPr>
          <p:nvPr>
            <p:ph type="body" sz="quarter" idx="42" hasCustomPrompt="1"/>
          </p:nvPr>
        </p:nvSpPr>
        <p:spPr>
          <a:xfrm>
            <a:off x="482600" y="3984141"/>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3</a:t>
            </a:r>
          </a:p>
        </p:txBody>
      </p:sp>
      <p:sp>
        <p:nvSpPr>
          <p:cNvPr id="63" name="Text Placeholder 13"/>
          <p:cNvSpPr>
            <a:spLocks noGrp="1"/>
          </p:cNvSpPr>
          <p:nvPr>
            <p:ph type="body" sz="quarter" idx="43" hasCustomPrompt="1"/>
          </p:nvPr>
        </p:nvSpPr>
        <p:spPr>
          <a:xfrm>
            <a:off x="8467345" y="3984141"/>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3</a:t>
            </a:r>
          </a:p>
        </p:txBody>
      </p:sp>
      <p:sp>
        <p:nvSpPr>
          <p:cNvPr id="64" name="Text Placeholder 13"/>
          <p:cNvSpPr>
            <a:spLocks noGrp="1"/>
          </p:cNvSpPr>
          <p:nvPr>
            <p:ph type="body" sz="quarter" idx="44" hasCustomPrompt="1"/>
          </p:nvPr>
        </p:nvSpPr>
        <p:spPr>
          <a:xfrm>
            <a:off x="4474972" y="3984141"/>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3</a:t>
            </a:r>
          </a:p>
        </p:txBody>
      </p:sp>
      <p:sp>
        <p:nvSpPr>
          <p:cNvPr id="65" name="Text Placeholder 13"/>
          <p:cNvSpPr>
            <a:spLocks noGrp="1"/>
          </p:cNvSpPr>
          <p:nvPr>
            <p:ph type="body" sz="quarter" idx="45" hasCustomPrompt="1"/>
          </p:nvPr>
        </p:nvSpPr>
        <p:spPr>
          <a:xfrm>
            <a:off x="482600" y="4380144"/>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4</a:t>
            </a:r>
          </a:p>
        </p:txBody>
      </p:sp>
      <p:sp>
        <p:nvSpPr>
          <p:cNvPr id="70" name="Text Placeholder 13"/>
          <p:cNvSpPr>
            <a:spLocks noGrp="1"/>
          </p:cNvSpPr>
          <p:nvPr>
            <p:ph type="body" sz="quarter" idx="46" hasCustomPrompt="1"/>
          </p:nvPr>
        </p:nvSpPr>
        <p:spPr>
          <a:xfrm>
            <a:off x="8467345" y="4380144"/>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4</a:t>
            </a:r>
          </a:p>
        </p:txBody>
      </p:sp>
      <p:sp>
        <p:nvSpPr>
          <p:cNvPr id="71" name="Text Placeholder 13"/>
          <p:cNvSpPr>
            <a:spLocks noGrp="1"/>
          </p:cNvSpPr>
          <p:nvPr>
            <p:ph type="body" sz="quarter" idx="47" hasCustomPrompt="1"/>
          </p:nvPr>
        </p:nvSpPr>
        <p:spPr>
          <a:xfrm>
            <a:off x="4474972" y="4380144"/>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4</a:t>
            </a:r>
          </a:p>
        </p:txBody>
      </p:sp>
      <p:sp>
        <p:nvSpPr>
          <p:cNvPr id="72" name="Text Placeholder 13"/>
          <p:cNvSpPr>
            <a:spLocks noGrp="1"/>
          </p:cNvSpPr>
          <p:nvPr>
            <p:ph type="body" sz="quarter" idx="48" hasCustomPrompt="1"/>
          </p:nvPr>
        </p:nvSpPr>
        <p:spPr>
          <a:xfrm>
            <a:off x="482600" y="4776146"/>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5</a:t>
            </a:r>
          </a:p>
        </p:txBody>
      </p:sp>
      <p:sp>
        <p:nvSpPr>
          <p:cNvPr id="73" name="Text Placeholder 13"/>
          <p:cNvSpPr>
            <a:spLocks noGrp="1"/>
          </p:cNvSpPr>
          <p:nvPr>
            <p:ph type="body" sz="quarter" idx="49" hasCustomPrompt="1"/>
          </p:nvPr>
        </p:nvSpPr>
        <p:spPr>
          <a:xfrm>
            <a:off x="8467345" y="4776146"/>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5</a:t>
            </a:r>
          </a:p>
        </p:txBody>
      </p:sp>
      <p:sp>
        <p:nvSpPr>
          <p:cNvPr id="74" name="Text Placeholder 13"/>
          <p:cNvSpPr>
            <a:spLocks noGrp="1"/>
          </p:cNvSpPr>
          <p:nvPr>
            <p:ph type="body" sz="quarter" idx="50" hasCustomPrompt="1"/>
          </p:nvPr>
        </p:nvSpPr>
        <p:spPr>
          <a:xfrm>
            <a:off x="4474972" y="4776146"/>
            <a:ext cx="3242056" cy="387470"/>
          </a:xfrm>
          <a:noFill/>
        </p:spPr>
        <p:txBody>
          <a:bodyPr tIns="91440" bIns="91440" anchor="ctr">
            <a:noAutofit/>
          </a:bodyPr>
          <a:lstStyle>
            <a:lvl1pPr marL="0" indent="0" algn="ctr">
              <a:buNone/>
              <a:defRPr sz="1600" b="0" baseline="0">
                <a:solidFill>
                  <a:schemeClr val="bg2">
                    <a:lumMod val="75000"/>
                  </a:schemeClr>
                </a:solidFill>
              </a:defRPr>
            </a:lvl1pPr>
          </a:lstStyle>
          <a:p>
            <a:pPr lvl="0"/>
            <a:r>
              <a:rPr lang="en-US"/>
              <a:t>Attribute 5</a:t>
            </a:r>
          </a:p>
        </p:txBody>
      </p:sp>
      <p:grpSp>
        <p:nvGrpSpPr>
          <p:cNvPr id="11" name="Group 10"/>
          <p:cNvGrpSpPr/>
          <p:nvPr userDrawn="1"/>
        </p:nvGrpSpPr>
        <p:grpSpPr>
          <a:xfrm>
            <a:off x="482600" y="3192136"/>
            <a:ext cx="3242056" cy="1584010"/>
            <a:chOff x="482600" y="3192136"/>
            <a:chExt cx="3242056" cy="1584010"/>
          </a:xfrm>
        </p:grpSpPr>
        <p:cxnSp>
          <p:nvCxnSpPr>
            <p:cNvPr id="9" name="Straight Connector 8"/>
            <p:cNvCxnSpPr/>
            <p:nvPr userDrawn="1"/>
          </p:nvCxnSpPr>
          <p:spPr>
            <a:xfrm>
              <a:off x="482600" y="4776146"/>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userDrawn="1"/>
          </p:nvCxnSpPr>
          <p:spPr>
            <a:xfrm>
              <a:off x="482600" y="3192136"/>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userDrawn="1"/>
          </p:nvCxnSpPr>
          <p:spPr>
            <a:xfrm>
              <a:off x="482600" y="3588139"/>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userDrawn="1"/>
          </p:nvCxnSpPr>
          <p:spPr>
            <a:xfrm>
              <a:off x="482600" y="3984141"/>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userDrawn="1"/>
          </p:nvCxnSpPr>
          <p:spPr>
            <a:xfrm>
              <a:off x="482600" y="4380144"/>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grpSp>
      <p:sp>
        <p:nvSpPr>
          <p:cNvPr id="81" name="Text Placeholder 13"/>
          <p:cNvSpPr>
            <a:spLocks noGrp="1"/>
          </p:cNvSpPr>
          <p:nvPr>
            <p:ph type="body" sz="quarter" idx="51" hasCustomPrompt="1"/>
          </p:nvPr>
        </p:nvSpPr>
        <p:spPr>
          <a:xfrm>
            <a:off x="4474972" y="5219609"/>
            <a:ext cx="3242056" cy="783448"/>
          </a:xfrm>
          <a:noFill/>
        </p:spPr>
        <p:txBody>
          <a:bodyPr tIns="91440" bIns="91440" anchor="ctr">
            <a:normAutofit/>
          </a:bodyPr>
          <a:lstStyle>
            <a:lvl1pPr marL="0" indent="0" algn="ctr">
              <a:buNone/>
              <a:defRPr sz="2000" b="1" baseline="0">
                <a:solidFill>
                  <a:schemeClr val="bg2">
                    <a:lumMod val="75000"/>
                  </a:schemeClr>
                </a:solidFill>
              </a:defRPr>
            </a:lvl1pPr>
          </a:lstStyle>
          <a:p>
            <a:pPr lvl="0"/>
            <a:r>
              <a:rPr lang="en-US"/>
              <a:t>Comment here</a:t>
            </a:r>
          </a:p>
        </p:txBody>
      </p:sp>
      <p:sp>
        <p:nvSpPr>
          <p:cNvPr id="82" name="Text Placeholder 13"/>
          <p:cNvSpPr>
            <a:spLocks noGrp="1"/>
          </p:cNvSpPr>
          <p:nvPr>
            <p:ph type="body" sz="quarter" idx="52" hasCustomPrompt="1"/>
          </p:nvPr>
        </p:nvSpPr>
        <p:spPr>
          <a:xfrm>
            <a:off x="482600" y="5219609"/>
            <a:ext cx="3242056" cy="783448"/>
          </a:xfrm>
          <a:noFill/>
        </p:spPr>
        <p:txBody>
          <a:bodyPr tIns="91440" bIns="91440" anchor="ctr">
            <a:normAutofit/>
          </a:bodyPr>
          <a:lstStyle>
            <a:lvl1pPr marL="0" indent="0" algn="ctr">
              <a:buNone/>
              <a:defRPr sz="2000" b="1" baseline="0">
                <a:solidFill>
                  <a:schemeClr val="bg2">
                    <a:lumMod val="75000"/>
                  </a:schemeClr>
                </a:solidFill>
              </a:defRPr>
            </a:lvl1pPr>
          </a:lstStyle>
          <a:p>
            <a:pPr lvl="0"/>
            <a:r>
              <a:rPr lang="en-US"/>
              <a:t>Comment here</a:t>
            </a:r>
          </a:p>
        </p:txBody>
      </p:sp>
      <p:sp>
        <p:nvSpPr>
          <p:cNvPr id="85" name="Text Placeholder 13"/>
          <p:cNvSpPr>
            <a:spLocks noGrp="1"/>
          </p:cNvSpPr>
          <p:nvPr>
            <p:ph type="body" sz="quarter" idx="53" hasCustomPrompt="1"/>
          </p:nvPr>
        </p:nvSpPr>
        <p:spPr>
          <a:xfrm>
            <a:off x="8467345" y="5219609"/>
            <a:ext cx="3242056" cy="783448"/>
          </a:xfrm>
          <a:noFill/>
        </p:spPr>
        <p:txBody>
          <a:bodyPr tIns="91440" bIns="91440" anchor="ctr">
            <a:normAutofit/>
          </a:bodyPr>
          <a:lstStyle>
            <a:lvl1pPr marL="0" indent="0" algn="ctr">
              <a:buNone/>
              <a:defRPr sz="2000" b="1" baseline="0">
                <a:solidFill>
                  <a:schemeClr val="bg2">
                    <a:lumMod val="75000"/>
                  </a:schemeClr>
                </a:solidFill>
              </a:defRPr>
            </a:lvl1pPr>
          </a:lstStyle>
          <a:p>
            <a:pPr lvl="0"/>
            <a:r>
              <a:rPr lang="en-US"/>
              <a:t>Comment here</a:t>
            </a:r>
          </a:p>
        </p:txBody>
      </p:sp>
      <p:grpSp>
        <p:nvGrpSpPr>
          <p:cNvPr id="86" name="Group 85"/>
          <p:cNvGrpSpPr/>
          <p:nvPr userDrawn="1"/>
        </p:nvGrpSpPr>
        <p:grpSpPr>
          <a:xfrm>
            <a:off x="4474972" y="3192136"/>
            <a:ext cx="3242056" cy="1584010"/>
            <a:chOff x="482600" y="3192136"/>
            <a:chExt cx="3242056" cy="1584010"/>
          </a:xfrm>
        </p:grpSpPr>
        <p:cxnSp>
          <p:nvCxnSpPr>
            <p:cNvPr id="87" name="Straight Connector 86"/>
            <p:cNvCxnSpPr/>
            <p:nvPr userDrawn="1"/>
          </p:nvCxnSpPr>
          <p:spPr>
            <a:xfrm>
              <a:off x="482600" y="4776146"/>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userDrawn="1"/>
          </p:nvCxnSpPr>
          <p:spPr>
            <a:xfrm>
              <a:off x="482600" y="3192136"/>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userDrawn="1"/>
          </p:nvCxnSpPr>
          <p:spPr>
            <a:xfrm>
              <a:off x="482600" y="3588139"/>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userDrawn="1"/>
          </p:nvCxnSpPr>
          <p:spPr>
            <a:xfrm>
              <a:off x="482600" y="3984141"/>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userDrawn="1"/>
          </p:nvCxnSpPr>
          <p:spPr>
            <a:xfrm>
              <a:off x="482600" y="4380144"/>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nvGrpSpPr>
          <p:cNvPr id="92" name="Group 91"/>
          <p:cNvGrpSpPr/>
          <p:nvPr userDrawn="1"/>
        </p:nvGrpSpPr>
        <p:grpSpPr>
          <a:xfrm>
            <a:off x="8467344" y="3192136"/>
            <a:ext cx="3242056" cy="1584010"/>
            <a:chOff x="482600" y="3192136"/>
            <a:chExt cx="3242056" cy="1584010"/>
          </a:xfrm>
        </p:grpSpPr>
        <p:cxnSp>
          <p:nvCxnSpPr>
            <p:cNvPr id="93" name="Straight Connector 92"/>
            <p:cNvCxnSpPr/>
            <p:nvPr userDrawn="1"/>
          </p:nvCxnSpPr>
          <p:spPr>
            <a:xfrm>
              <a:off x="482600" y="4776146"/>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userDrawn="1"/>
          </p:nvCxnSpPr>
          <p:spPr>
            <a:xfrm>
              <a:off x="482600" y="3192136"/>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userDrawn="1"/>
          </p:nvCxnSpPr>
          <p:spPr>
            <a:xfrm>
              <a:off x="482600" y="3588139"/>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userDrawn="1"/>
          </p:nvCxnSpPr>
          <p:spPr>
            <a:xfrm>
              <a:off x="482600" y="3984141"/>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userDrawn="1"/>
          </p:nvCxnSpPr>
          <p:spPr>
            <a:xfrm>
              <a:off x="482600" y="4380144"/>
              <a:ext cx="3242056" cy="0"/>
            </a:xfrm>
            <a:prstGeom prst="line">
              <a:avLst/>
            </a:prstGeom>
            <a:ln>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nvGrpSpPr>
          <p:cNvPr id="59" name="Group 58"/>
          <p:cNvGrpSpPr/>
          <p:nvPr userDrawn="1"/>
        </p:nvGrpSpPr>
        <p:grpSpPr>
          <a:xfrm>
            <a:off x="0" y="6766560"/>
            <a:ext cx="12192000" cy="91440"/>
            <a:chOff x="0" y="4480421"/>
            <a:chExt cx="12192000" cy="91440"/>
          </a:xfrm>
        </p:grpSpPr>
        <p:sp>
          <p:nvSpPr>
            <p:cNvPr id="66" name="Rectangle 65"/>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0106877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8" name="Table Placeholder 7"/>
          <p:cNvSpPr>
            <a:spLocks noGrp="1"/>
          </p:cNvSpPr>
          <p:nvPr>
            <p:ph type="tbl" sz="quarter" idx="13"/>
          </p:nvPr>
        </p:nvSpPr>
        <p:spPr>
          <a:xfrm>
            <a:off x="482600" y="1619250"/>
            <a:ext cx="11226801" cy="4505325"/>
          </a:xfrm>
        </p:spPr>
        <p:txBody>
          <a:bodyPr/>
          <a:lstStyle/>
          <a:p>
            <a:endParaRPr lang="en-US"/>
          </a:p>
        </p:txBody>
      </p:sp>
      <p:grpSp>
        <p:nvGrpSpPr>
          <p:cNvPr id="14" name="Group 13"/>
          <p:cNvGrpSpPr/>
          <p:nvPr userDrawn="1"/>
        </p:nvGrpSpPr>
        <p:grpSpPr>
          <a:xfrm>
            <a:off x="0" y="6766560"/>
            <a:ext cx="12192000" cy="91440"/>
            <a:chOff x="0" y="4480421"/>
            <a:chExt cx="12192000" cy="91440"/>
          </a:xfrm>
        </p:grpSpPr>
        <p:sp>
          <p:nvSpPr>
            <p:cNvPr id="15" name="Rectangle 1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8953610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full width table">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8" name="Table Placeholder 7"/>
          <p:cNvSpPr>
            <a:spLocks noGrp="1"/>
          </p:cNvSpPr>
          <p:nvPr>
            <p:ph type="tbl" sz="quarter" idx="13"/>
          </p:nvPr>
        </p:nvSpPr>
        <p:spPr>
          <a:xfrm>
            <a:off x="0" y="1619250"/>
            <a:ext cx="12192000" cy="4505325"/>
          </a:xfrm>
        </p:spPr>
        <p:txBody>
          <a:bodyPr/>
          <a:lstStyle/>
          <a:p>
            <a:endParaRPr lang="en-US"/>
          </a:p>
        </p:txBody>
      </p:sp>
      <p:grpSp>
        <p:nvGrpSpPr>
          <p:cNvPr id="14" name="Group 13"/>
          <p:cNvGrpSpPr/>
          <p:nvPr userDrawn="1"/>
        </p:nvGrpSpPr>
        <p:grpSpPr>
          <a:xfrm>
            <a:off x="0" y="6766560"/>
            <a:ext cx="12192000" cy="91440"/>
            <a:chOff x="0" y="4480421"/>
            <a:chExt cx="12192000" cy="91440"/>
          </a:xfrm>
        </p:grpSpPr>
        <p:sp>
          <p:nvSpPr>
            <p:cNvPr id="15" name="Rectangle 1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3665840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invoice">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598"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70265"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9" name="Table Placeholder 8"/>
          <p:cNvSpPr>
            <a:spLocks noGrp="1"/>
          </p:cNvSpPr>
          <p:nvPr>
            <p:ph type="tbl" sz="quarter" idx="13"/>
          </p:nvPr>
        </p:nvSpPr>
        <p:spPr>
          <a:xfrm>
            <a:off x="7126514" y="1654175"/>
            <a:ext cx="4586952" cy="1988911"/>
          </a:xfrm>
        </p:spPr>
        <p:txBody>
          <a:bodyPr/>
          <a:lstStyle/>
          <a:p>
            <a:endParaRPr lang="en-US"/>
          </a:p>
        </p:txBody>
      </p:sp>
      <p:sp>
        <p:nvSpPr>
          <p:cNvPr id="25" name="Table Placeholder 8"/>
          <p:cNvSpPr>
            <a:spLocks noGrp="1"/>
          </p:cNvSpPr>
          <p:nvPr>
            <p:ph type="tbl" sz="quarter" idx="14"/>
          </p:nvPr>
        </p:nvSpPr>
        <p:spPr>
          <a:xfrm>
            <a:off x="482598" y="4125686"/>
            <a:ext cx="11230867" cy="2086323"/>
          </a:xfrm>
        </p:spPr>
        <p:txBody>
          <a:bodyPr/>
          <a:lstStyle/>
          <a:p>
            <a:endParaRPr lang="en-US"/>
          </a:p>
        </p:txBody>
      </p:sp>
      <p:sp>
        <p:nvSpPr>
          <p:cNvPr id="11" name="Text Placeholder 10"/>
          <p:cNvSpPr>
            <a:spLocks noGrp="1"/>
          </p:cNvSpPr>
          <p:nvPr>
            <p:ph type="body" sz="quarter" idx="15" hasCustomPrompt="1"/>
          </p:nvPr>
        </p:nvSpPr>
        <p:spPr>
          <a:xfrm>
            <a:off x="482598" y="1981511"/>
            <a:ext cx="5236031" cy="1890071"/>
          </a:xfrm>
        </p:spPr>
        <p:txBody>
          <a:bodyPr>
            <a:normAutofit/>
          </a:bodyPr>
          <a:lstStyle>
            <a:lvl1pPr marL="0" indent="0">
              <a:spcBef>
                <a:spcPts val="0"/>
              </a:spcBef>
              <a:buNone/>
              <a:defRPr sz="1600" baseline="0"/>
            </a:lvl1pPr>
            <a:lvl2pPr marL="457200" indent="0">
              <a:buNone/>
              <a:defRPr/>
            </a:lvl2pPr>
            <a:lvl3pPr marL="914400" indent="0">
              <a:buNone/>
              <a:defRPr/>
            </a:lvl3pPr>
            <a:lvl4pPr marL="1371600" indent="0">
              <a:buNone/>
              <a:defRPr/>
            </a:lvl4pPr>
            <a:lvl5pPr marL="1828800" indent="0">
              <a:buNone/>
              <a:defRPr/>
            </a:lvl5pPr>
          </a:lstStyle>
          <a:p>
            <a:pPr lvl="0"/>
            <a:r>
              <a:rPr lang="en-US"/>
              <a:t>Supplier information (address, phone #, etc.)</a:t>
            </a:r>
          </a:p>
        </p:txBody>
      </p:sp>
      <p:sp>
        <p:nvSpPr>
          <p:cNvPr id="26" name="Text Placeholder 10"/>
          <p:cNvSpPr>
            <a:spLocks noGrp="1"/>
          </p:cNvSpPr>
          <p:nvPr>
            <p:ph type="body" sz="quarter" idx="16" hasCustomPrompt="1"/>
          </p:nvPr>
        </p:nvSpPr>
        <p:spPr>
          <a:xfrm>
            <a:off x="482597" y="1630415"/>
            <a:ext cx="5236031" cy="332086"/>
          </a:xfrm>
        </p:spPr>
        <p:txBody>
          <a:bodyPr>
            <a:noAutofit/>
          </a:bodyPr>
          <a:lstStyle>
            <a:lvl1pPr marL="0" indent="0">
              <a:buNone/>
              <a:defRPr sz="1800" b="1" baseline="0"/>
            </a:lvl1pPr>
            <a:lvl2pPr marL="457200" indent="0">
              <a:buNone/>
              <a:defRPr/>
            </a:lvl2pPr>
            <a:lvl3pPr marL="914400" indent="0">
              <a:buNone/>
              <a:defRPr/>
            </a:lvl3pPr>
            <a:lvl4pPr marL="1371600" indent="0">
              <a:buNone/>
              <a:defRPr/>
            </a:lvl4pPr>
            <a:lvl5pPr marL="1828800" indent="0">
              <a:buNone/>
              <a:defRPr/>
            </a:lvl5pPr>
          </a:lstStyle>
          <a:p>
            <a:pPr lvl="0"/>
            <a:r>
              <a:rPr lang="en-US"/>
              <a:t>Invoice to:</a:t>
            </a:r>
          </a:p>
        </p:txBody>
      </p:sp>
      <p:grpSp>
        <p:nvGrpSpPr>
          <p:cNvPr id="17" name="Group 16"/>
          <p:cNvGrpSpPr/>
          <p:nvPr userDrawn="1"/>
        </p:nvGrpSpPr>
        <p:grpSpPr>
          <a:xfrm>
            <a:off x="0" y="6766560"/>
            <a:ext cx="12192000" cy="91440"/>
            <a:chOff x="0" y="4480421"/>
            <a:chExt cx="12192000" cy="91440"/>
          </a:xfrm>
        </p:grpSpPr>
        <p:sp>
          <p:nvSpPr>
            <p:cNvPr id="24" name="Rectangle 2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9985600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map and chart">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598"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70265"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4" name="Text Placeholder 12"/>
          <p:cNvSpPr>
            <a:spLocks noGrp="1"/>
          </p:cNvSpPr>
          <p:nvPr>
            <p:ph type="body" sz="quarter" idx="24" hasCustomPrompt="1"/>
          </p:nvPr>
        </p:nvSpPr>
        <p:spPr>
          <a:xfrm>
            <a:off x="482598" y="2967665"/>
            <a:ext cx="3246120" cy="607243"/>
          </a:xfrm>
          <a:noFill/>
          <a:ln>
            <a:noFill/>
          </a:ln>
        </p:spPr>
        <p:txBody>
          <a:bodyPr vert="horz" wrap="square" lIns="91440" tIns="45720" rIns="91440" bIns="45720" rtlCol="0" anchor="ctr">
            <a:noAutofit/>
          </a:bodyPr>
          <a:lstStyle>
            <a:lvl1pPr marL="228600" indent="-228600" algn="l">
              <a:buNone/>
              <a:defRPr lang="en-US" sz="1600" b="1" cap="all" baseline="0">
                <a:solidFill>
                  <a:schemeClr val="bg2"/>
                </a:solidFill>
              </a:defRPr>
            </a:lvl1pPr>
          </a:lstStyle>
          <a:p>
            <a:pPr marL="0" lvl="0" indent="0"/>
            <a:r>
              <a:rPr lang="en-US"/>
              <a:t>Continent</a:t>
            </a:r>
          </a:p>
        </p:txBody>
      </p:sp>
      <p:sp>
        <p:nvSpPr>
          <p:cNvPr id="17" name="Text Placeholder 12"/>
          <p:cNvSpPr>
            <a:spLocks noGrp="1"/>
          </p:cNvSpPr>
          <p:nvPr>
            <p:ph type="body" sz="quarter" idx="28" hasCustomPrompt="1"/>
          </p:nvPr>
        </p:nvSpPr>
        <p:spPr>
          <a:xfrm>
            <a:off x="8467345" y="2967665"/>
            <a:ext cx="3246120" cy="607243"/>
          </a:xfrm>
          <a:noFill/>
          <a:ln>
            <a:noFill/>
          </a:ln>
        </p:spPr>
        <p:txBody>
          <a:bodyPr vert="horz" wrap="square" lIns="91440" tIns="45720" rIns="91440" bIns="45720" rtlCol="0" anchor="ctr">
            <a:noAutofit/>
          </a:bodyPr>
          <a:lstStyle>
            <a:lvl1pPr marL="228600" indent="-228600" algn="l">
              <a:buNone/>
              <a:defRPr lang="en-US" sz="1600" b="1" cap="all" baseline="0">
                <a:solidFill>
                  <a:schemeClr val="bg2"/>
                </a:solidFill>
              </a:defRPr>
            </a:lvl1pPr>
          </a:lstStyle>
          <a:p>
            <a:pPr marL="0" lvl="0" indent="0"/>
            <a:r>
              <a:rPr lang="en-US"/>
              <a:t>Continent</a:t>
            </a:r>
          </a:p>
        </p:txBody>
      </p:sp>
      <p:sp>
        <p:nvSpPr>
          <p:cNvPr id="26" name="Text Placeholder 12"/>
          <p:cNvSpPr>
            <a:spLocks noGrp="1"/>
          </p:cNvSpPr>
          <p:nvPr>
            <p:ph type="body" sz="quarter" idx="36" hasCustomPrompt="1"/>
          </p:nvPr>
        </p:nvSpPr>
        <p:spPr>
          <a:xfrm>
            <a:off x="4472940" y="2967665"/>
            <a:ext cx="3246120" cy="607243"/>
          </a:xfrm>
          <a:noFill/>
          <a:ln>
            <a:noFill/>
          </a:ln>
        </p:spPr>
        <p:txBody>
          <a:bodyPr vert="horz" wrap="square" lIns="91440" tIns="45720" rIns="91440" bIns="45720" rtlCol="0" anchor="ctr">
            <a:noAutofit/>
          </a:bodyPr>
          <a:lstStyle>
            <a:lvl1pPr marL="228600" indent="-228600" algn="l">
              <a:buNone/>
              <a:defRPr lang="en-US" sz="1600" b="1" cap="all" baseline="0">
                <a:solidFill>
                  <a:schemeClr val="bg2"/>
                </a:solidFill>
              </a:defRPr>
            </a:lvl1pPr>
          </a:lstStyle>
          <a:p>
            <a:pPr marL="0" lvl="0" indent="0"/>
            <a:r>
              <a:rPr lang="en-US"/>
              <a:t>Continent</a:t>
            </a:r>
          </a:p>
        </p:txBody>
      </p:sp>
      <p:sp>
        <p:nvSpPr>
          <p:cNvPr id="6" name="Text Placeholder 5"/>
          <p:cNvSpPr>
            <a:spLocks noGrp="1"/>
          </p:cNvSpPr>
          <p:nvPr>
            <p:ph type="body" sz="quarter" idx="39"/>
          </p:nvPr>
        </p:nvSpPr>
        <p:spPr>
          <a:xfrm>
            <a:off x="482598" y="3593919"/>
            <a:ext cx="3246120" cy="1117781"/>
          </a:xfrm>
        </p:spPr>
        <p:txBody>
          <a:bodyPr>
            <a:noAutofit/>
          </a:bodyPr>
          <a:lstStyle>
            <a:lvl1pPr>
              <a:defRPr sz="1600">
                <a:solidFill>
                  <a:schemeClr val="bg2"/>
                </a:solidFill>
              </a:defRPr>
            </a:lvl1pPr>
            <a:lvl2pPr>
              <a:defRPr sz="16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p:txBody>
      </p:sp>
      <p:sp>
        <p:nvSpPr>
          <p:cNvPr id="29" name="Text Placeholder 5"/>
          <p:cNvSpPr>
            <a:spLocks noGrp="1"/>
          </p:cNvSpPr>
          <p:nvPr>
            <p:ph type="body" sz="quarter" idx="40"/>
          </p:nvPr>
        </p:nvSpPr>
        <p:spPr>
          <a:xfrm>
            <a:off x="4472940" y="3593919"/>
            <a:ext cx="3246120" cy="1117781"/>
          </a:xfrm>
        </p:spPr>
        <p:txBody>
          <a:bodyPr>
            <a:noAutofit/>
          </a:bodyPr>
          <a:lstStyle>
            <a:lvl1pPr>
              <a:defRPr sz="1600">
                <a:solidFill>
                  <a:schemeClr val="bg2"/>
                </a:solidFill>
              </a:defRPr>
            </a:lvl1pPr>
            <a:lvl2pPr>
              <a:defRPr sz="16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p:txBody>
      </p:sp>
      <p:sp>
        <p:nvSpPr>
          <p:cNvPr id="30" name="Text Placeholder 5"/>
          <p:cNvSpPr>
            <a:spLocks noGrp="1"/>
          </p:cNvSpPr>
          <p:nvPr>
            <p:ph type="body" sz="quarter" idx="41"/>
          </p:nvPr>
        </p:nvSpPr>
        <p:spPr>
          <a:xfrm>
            <a:off x="8467345" y="3593919"/>
            <a:ext cx="3246120" cy="1117781"/>
          </a:xfrm>
        </p:spPr>
        <p:txBody>
          <a:bodyPr>
            <a:noAutofit/>
          </a:bodyPr>
          <a:lstStyle>
            <a:lvl1pPr>
              <a:defRPr sz="1600">
                <a:solidFill>
                  <a:schemeClr val="bg2"/>
                </a:solidFill>
              </a:defRPr>
            </a:lvl1pPr>
            <a:lvl2pPr>
              <a:defRPr sz="16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p:txBody>
      </p:sp>
      <p:sp>
        <p:nvSpPr>
          <p:cNvPr id="12" name="Chart Placeholder 11"/>
          <p:cNvSpPr>
            <a:spLocks noGrp="1"/>
          </p:cNvSpPr>
          <p:nvPr>
            <p:ph type="chart" sz="quarter" idx="42"/>
          </p:nvPr>
        </p:nvSpPr>
        <p:spPr>
          <a:xfrm>
            <a:off x="482598" y="4730711"/>
            <a:ext cx="3246120" cy="1517689"/>
          </a:xfrm>
        </p:spPr>
        <p:txBody>
          <a:bodyPr/>
          <a:lstStyle/>
          <a:p>
            <a:endParaRPr lang="en-US"/>
          </a:p>
        </p:txBody>
      </p:sp>
      <p:sp>
        <p:nvSpPr>
          <p:cNvPr id="31" name="Chart Placeholder 11"/>
          <p:cNvSpPr>
            <a:spLocks noGrp="1"/>
          </p:cNvSpPr>
          <p:nvPr>
            <p:ph type="chart" sz="quarter" idx="43"/>
          </p:nvPr>
        </p:nvSpPr>
        <p:spPr>
          <a:xfrm>
            <a:off x="4472940" y="4730711"/>
            <a:ext cx="3246120" cy="1517689"/>
          </a:xfrm>
        </p:spPr>
        <p:txBody>
          <a:bodyPr/>
          <a:lstStyle/>
          <a:p>
            <a:endParaRPr lang="en-US"/>
          </a:p>
        </p:txBody>
      </p:sp>
      <p:sp>
        <p:nvSpPr>
          <p:cNvPr id="32" name="Chart Placeholder 11"/>
          <p:cNvSpPr>
            <a:spLocks noGrp="1"/>
          </p:cNvSpPr>
          <p:nvPr>
            <p:ph type="chart" sz="quarter" idx="44"/>
          </p:nvPr>
        </p:nvSpPr>
        <p:spPr>
          <a:xfrm>
            <a:off x="8467345" y="4730711"/>
            <a:ext cx="3246120" cy="1517689"/>
          </a:xfrm>
        </p:spPr>
        <p:txBody>
          <a:bodyPr/>
          <a:lstStyle/>
          <a:p>
            <a:endParaRPr lang="en-US"/>
          </a:p>
        </p:txBody>
      </p:sp>
      <p:grpSp>
        <p:nvGrpSpPr>
          <p:cNvPr id="24" name="Group 23"/>
          <p:cNvGrpSpPr/>
          <p:nvPr userDrawn="1"/>
        </p:nvGrpSpPr>
        <p:grpSpPr>
          <a:xfrm>
            <a:off x="0" y="6766560"/>
            <a:ext cx="12192000" cy="91440"/>
            <a:chOff x="0" y="4480421"/>
            <a:chExt cx="12192000" cy="91440"/>
          </a:xfrm>
        </p:grpSpPr>
        <p:sp>
          <p:nvSpPr>
            <p:cNvPr id="25" name="Rectangle 2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9336325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map and chart 2">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598"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70265"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4" name="Text Placeholder 12"/>
          <p:cNvSpPr>
            <a:spLocks noGrp="1"/>
          </p:cNvSpPr>
          <p:nvPr>
            <p:ph type="body" sz="quarter" idx="24" hasCustomPrompt="1"/>
          </p:nvPr>
        </p:nvSpPr>
        <p:spPr>
          <a:xfrm>
            <a:off x="482598" y="4224965"/>
            <a:ext cx="5613402" cy="607243"/>
          </a:xfrm>
          <a:noFill/>
          <a:ln>
            <a:noFill/>
          </a:ln>
        </p:spPr>
        <p:txBody>
          <a:bodyPr vert="horz" wrap="square" lIns="91440" tIns="45720" rIns="91440" bIns="45720" rtlCol="0" anchor="ctr">
            <a:noAutofit/>
          </a:bodyPr>
          <a:lstStyle>
            <a:lvl1pPr marL="228600" indent="-228600" algn="l">
              <a:buNone/>
              <a:defRPr lang="en-US" sz="1600" b="1" cap="all" baseline="0">
                <a:solidFill>
                  <a:schemeClr val="bg2"/>
                </a:solidFill>
              </a:defRPr>
            </a:lvl1pPr>
          </a:lstStyle>
          <a:p>
            <a:pPr marL="0" lvl="0" indent="0"/>
            <a:r>
              <a:rPr lang="en-US"/>
              <a:t>Continent</a:t>
            </a:r>
          </a:p>
        </p:txBody>
      </p:sp>
      <p:sp>
        <p:nvSpPr>
          <p:cNvPr id="6" name="Text Placeholder 5"/>
          <p:cNvSpPr>
            <a:spLocks noGrp="1"/>
          </p:cNvSpPr>
          <p:nvPr>
            <p:ph type="body" sz="quarter" idx="39"/>
          </p:nvPr>
        </p:nvSpPr>
        <p:spPr>
          <a:xfrm>
            <a:off x="482598" y="4851219"/>
            <a:ext cx="5613402" cy="1117781"/>
          </a:xfrm>
        </p:spPr>
        <p:txBody>
          <a:bodyPr>
            <a:noAutofit/>
          </a:bodyPr>
          <a:lstStyle>
            <a:lvl1pPr>
              <a:defRPr sz="1600">
                <a:solidFill>
                  <a:schemeClr val="bg2"/>
                </a:solidFill>
              </a:defRPr>
            </a:lvl1pPr>
            <a:lvl2pPr>
              <a:defRPr sz="16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p:txBody>
      </p:sp>
      <p:sp>
        <p:nvSpPr>
          <p:cNvPr id="32" name="Chart Placeholder 11"/>
          <p:cNvSpPr>
            <a:spLocks noGrp="1"/>
          </p:cNvSpPr>
          <p:nvPr>
            <p:ph type="chart" sz="quarter" idx="44"/>
          </p:nvPr>
        </p:nvSpPr>
        <p:spPr>
          <a:xfrm>
            <a:off x="6642100" y="3378201"/>
            <a:ext cx="5071365" cy="2590800"/>
          </a:xfrm>
        </p:spPr>
        <p:txBody>
          <a:bodyPr/>
          <a:lstStyle/>
          <a:p>
            <a:endParaRPr lang="en-US"/>
          </a:p>
        </p:txBody>
      </p:sp>
      <p:sp>
        <p:nvSpPr>
          <p:cNvPr id="24" name="Text Placeholder 5"/>
          <p:cNvSpPr>
            <a:spLocks noGrp="1"/>
          </p:cNvSpPr>
          <p:nvPr>
            <p:ph type="body" sz="quarter" idx="45"/>
          </p:nvPr>
        </p:nvSpPr>
        <p:spPr>
          <a:xfrm>
            <a:off x="6642100" y="1668688"/>
            <a:ext cx="5067302" cy="1531712"/>
          </a:xfrm>
        </p:spPr>
        <p:txBody>
          <a:bodyPr>
            <a:noAutofit/>
          </a:bodyPr>
          <a:lstStyle>
            <a:lvl1pPr>
              <a:defRPr sz="1600">
                <a:solidFill>
                  <a:schemeClr val="bg2"/>
                </a:solidFill>
              </a:defRPr>
            </a:lvl1pPr>
            <a:lvl2pPr>
              <a:defRPr sz="16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p:txBody>
      </p:sp>
      <p:grpSp>
        <p:nvGrpSpPr>
          <p:cNvPr id="17" name="Group 16"/>
          <p:cNvGrpSpPr/>
          <p:nvPr userDrawn="1"/>
        </p:nvGrpSpPr>
        <p:grpSpPr>
          <a:xfrm>
            <a:off x="0" y="6766560"/>
            <a:ext cx="12192000" cy="91440"/>
            <a:chOff x="0" y="4480421"/>
            <a:chExt cx="12192000" cy="91440"/>
          </a:xfrm>
        </p:grpSpPr>
        <p:sp>
          <p:nvSpPr>
            <p:cNvPr id="25" name="Rectangle 2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76872433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userDrawn="1">
  <p:cSld name="map 4">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598"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70265"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4" name="Text Placeholder 12"/>
          <p:cNvSpPr>
            <a:spLocks noGrp="1"/>
          </p:cNvSpPr>
          <p:nvPr>
            <p:ph type="body" sz="quarter" idx="24" hasCustomPrompt="1"/>
          </p:nvPr>
        </p:nvSpPr>
        <p:spPr>
          <a:xfrm>
            <a:off x="482598" y="5361758"/>
            <a:ext cx="5613402" cy="607243"/>
          </a:xfrm>
          <a:noFill/>
          <a:ln>
            <a:noFill/>
          </a:ln>
        </p:spPr>
        <p:txBody>
          <a:bodyPr vert="horz" wrap="square" lIns="91440" tIns="45720" rIns="91440" bIns="45720" rtlCol="0" anchor="ctr">
            <a:noAutofit/>
          </a:bodyPr>
          <a:lstStyle>
            <a:lvl1pPr marL="228600" indent="-228600" algn="l">
              <a:buNone/>
              <a:defRPr lang="en-US" sz="1600" b="1" cap="all" baseline="0">
                <a:solidFill>
                  <a:schemeClr val="bg2"/>
                </a:solidFill>
              </a:defRPr>
            </a:lvl1pPr>
          </a:lstStyle>
          <a:p>
            <a:pPr marL="0" lvl="0" indent="0"/>
            <a:r>
              <a:rPr lang="en-US"/>
              <a:t>COUNTRY</a:t>
            </a:r>
          </a:p>
        </p:txBody>
      </p:sp>
      <p:sp>
        <p:nvSpPr>
          <p:cNvPr id="24" name="Text Placeholder 5"/>
          <p:cNvSpPr>
            <a:spLocks noGrp="1"/>
          </p:cNvSpPr>
          <p:nvPr>
            <p:ph type="body" sz="quarter" idx="45"/>
          </p:nvPr>
        </p:nvSpPr>
        <p:spPr>
          <a:xfrm>
            <a:off x="6642100" y="1668688"/>
            <a:ext cx="5067302" cy="2890612"/>
          </a:xfrm>
        </p:spPr>
        <p:txBody>
          <a:bodyPr>
            <a:noAutofit/>
          </a:bodyPr>
          <a:lstStyle>
            <a:lvl1pPr>
              <a:defRPr sz="1600">
                <a:solidFill>
                  <a:schemeClr val="bg2"/>
                </a:solidFill>
              </a:defRPr>
            </a:lvl1pPr>
            <a:lvl2pPr>
              <a:defRPr sz="16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p:txBody>
      </p:sp>
      <p:cxnSp>
        <p:nvCxnSpPr>
          <p:cNvPr id="8" name="Straight Connector 7"/>
          <p:cNvCxnSpPr/>
          <p:nvPr userDrawn="1"/>
        </p:nvCxnSpPr>
        <p:spPr>
          <a:xfrm>
            <a:off x="6642100" y="4714194"/>
            <a:ext cx="5067302" cy="0"/>
          </a:xfrm>
          <a:prstGeom prst="line">
            <a:avLst/>
          </a:prstGeom>
          <a:ln>
            <a:solidFill>
              <a:schemeClr val="bg2">
                <a:lumMod val="60000"/>
                <a:lumOff val="40000"/>
              </a:schemeClr>
            </a:solidFill>
          </a:ln>
        </p:spPr>
        <p:style>
          <a:lnRef idx="1">
            <a:schemeClr val="accent2"/>
          </a:lnRef>
          <a:fillRef idx="0">
            <a:schemeClr val="accent2"/>
          </a:fillRef>
          <a:effectRef idx="0">
            <a:schemeClr val="accent2"/>
          </a:effectRef>
          <a:fontRef idx="minor">
            <a:schemeClr val="tx1"/>
          </a:fontRef>
        </p:style>
      </p:cxnSp>
      <p:grpSp>
        <p:nvGrpSpPr>
          <p:cNvPr id="16" name="Group 15"/>
          <p:cNvGrpSpPr/>
          <p:nvPr userDrawn="1"/>
        </p:nvGrpSpPr>
        <p:grpSpPr>
          <a:xfrm>
            <a:off x="0" y="6766560"/>
            <a:ext cx="12192000" cy="91440"/>
            <a:chOff x="0" y="4480421"/>
            <a:chExt cx="12192000" cy="91440"/>
          </a:xfrm>
        </p:grpSpPr>
        <p:sp>
          <p:nvSpPr>
            <p:cNvPr id="17" name="Rectangle 16"/>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2754073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userDrawn="1">
  <p:cSld name="map and chart 3">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598"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70265"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4" name="Text Placeholder 12"/>
          <p:cNvSpPr>
            <a:spLocks noGrp="1"/>
          </p:cNvSpPr>
          <p:nvPr>
            <p:ph type="body" sz="quarter" idx="24" hasCustomPrompt="1"/>
          </p:nvPr>
        </p:nvSpPr>
        <p:spPr>
          <a:xfrm>
            <a:off x="482598" y="2694810"/>
            <a:ext cx="2743200" cy="607243"/>
          </a:xfrm>
          <a:noFill/>
          <a:ln>
            <a:noFill/>
          </a:ln>
        </p:spPr>
        <p:txBody>
          <a:bodyPr vert="horz" wrap="square" lIns="91440" tIns="45720" rIns="91440" bIns="45720" rtlCol="0" anchor="ctr">
            <a:noAutofit/>
          </a:bodyPr>
          <a:lstStyle>
            <a:lvl1pPr marL="228600" indent="-228600" algn="l">
              <a:buNone/>
              <a:defRPr lang="en-US" sz="1600" b="1" cap="all" baseline="0">
                <a:solidFill>
                  <a:schemeClr val="bg2"/>
                </a:solidFill>
              </a:defRPr>
            </a:lvl1pPr>
          </a:lstStyle>
          <a:p>
            <a:pPr marL="0" lvl="0" indent="0"/>
            <a:r>
              <a:rPr lang="en-US"/>
              <a:t>Continent</a:t>
            </a:r>
          </a:p>
        </p:txBody>
      </p:sp>
      <p:sp>
        <p:nvSpPr>
          <p:cNvPr id="6" name="Text Placeholder 5"/>
          <p:cNvSpPr>
            <a:spLocks noGrp="1"/>
          </p:cNvSpPr>
          <p:nvPr>
            <p:ph type="body" sz="quarter" idx="39"/>
          </p:nvPr>
        </p:nvSpPr>
        <p:spPr>
          <a:xfrm>
            <a:off x="482598" y="3302053"/>
            <a:ext cx="2743200" cy="2666947"/>
          </a:xfrm>
        </p:spPr>
        <p:txBody>
          <a:bodyPr>
            <a:noAutofit/>
          </a:bodyPr>
          <a:lstStyle>
            <a:lvl1pPr>
              <a:defRPr sz="1600">
                <a:solidFill>
                  <a:schemeClr val="bg2"/>
                </a:solidFill>
              </a:defRPr>
            </a:lvl1pPr>
            <a:lvl2pPr>
              <a:defRPr sz="16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p:txBody>
      </p:sp>
      <p:sp>
        <p:nvSpPr>
          <p:cNvPr id="32" name="Chart Placeholder 11"/>
          <p:cNvSpPr>
            <a:spLocks noGrp="1"/>
          </p:cNvSpPr>
          <p:nvPr>
            <p:ph type="chart" sz="quarter" idx="44"/>
          </p:nvPr>
        </p:nvSpPr>
        <p:spPr>
          <a:xfrm>
            <a:off x="6642100" y="3378201"/>
            <a:ext cx="5071365" cy="2590800"/>
          </a:xfrm>
        </p:spPr>
        <p:txBody>
          <a:bodyPr/>
          <a:lstStyle/>
          <a:p>
            <a:endParaRPr lang="en-US"/>
          </a:p>
        </p:txBody>
      </p:sp>
      <p:sp>
        <p:nvSpPr>
          <p:cNvPr id="24" name="Text Placeholder 5"/>
          <p:cNvSpPr>
            <a:spLocks noGrp="1"/>
          </p:cNvSpPr>
          <p:nvPr>
            <p:ph type="body" sz="quarter" idx="45"/>
          </p:nvPr>
        </p:nvSpPr>
        <p:spPr>
          <a:xfrm>
            <a:off x="6642100" y="1668688"/>
            <a:ext cx="5067302" cy="1531712"/>
          </a:xfrm>
        </p:spPr>
        <p:txBody>
          <a:bodyPr>
            <a:noAutofit/>
          </a:bodyPr>
          <a:lstStyle>
            <a:lvl1pPr>
              <a:defRPr sz="1600">
                <a:solidFill>
                  <a:schemeClr val="bg2"/>
                </a:solidFill>
              </a:defRPr>
            </a:lvl1pPr>
            <a:lvl2pPr>
              <a:defRPr sz="16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p:txBody>
      </p:sp>
      <p:grpSp>
        <p:nvGrpSpPr>
          <p:cNvPr id="17" name="Group 16"/>
          <p:cNvGrpSpPr/>
          <p:nvPr userDrawn="1"/>
        </p:nvGrpSpPr>
        <p:grpSpPr>
          <a:xfrm>
            <a:off x="0" y="6766560"/>
            <a:ext cx="12192000" cy="91440"/>
            <a:chOff x="0" y="4480421"/>
            <a:chExt cx="12192000" cy="91440"/>
          </a:xfrm>
        </p:grpSpPr>
        <p:sp>
          <p:nvSpPr>
            <p:cNvPr id="25" name="Rectangle 2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7729032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userDrawn="1">
  <p:cSld name="content and 6 icons left">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598"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70265"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1" name="Text Placeholder 10"/>
          <p:cNvSpPr>
            <a:spLocks noGrp="1"/>
          </p:cNvSpPr>
          <p:nvPr>
            <p:ph type="body" sz="quarter" idx="15" hasCustomPrompt="1"/>
          </p:nvPr>
        </p:nvSpPr>
        <p:spPr>
          <a:xfrm>
            <a:off x="482598" y="2295143"/>
            <a:ext cx="6939282" cy="1242913"/>
          </a:xfrm>
        </p:spPr>
        <p:txBody>
          <a:bodyPr>
            <a:normAutofit/>
          </a:bodyPr>
          <a:lstStyle>
            <a:lvl1pPr marL="0" indent="0">
              <a:spcBef>
                <a:spcPts val="0"/>
              </a:spcBef>
              <a:buNone/>
              <a:defRPr sz="1600" baseline="0">
                <a:solidFill>
                  <a:schemeClr val="bg2">
                    <a:lumMod val="7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Your text here</a:t>
            </a:r>
          </a:p>
        </p:txBody>
      </p:sp>
      <p:sp>
        <p:nvSpPr>
          <p:cNvPr id="17" name="Text Placeholder 10"/>
          <p:cNvSpPr>
            <a:spLocks noGrp="1"/>
          </p:cNvSpPr>
          <p:nvPr>
            <p:ph type="body" sz="quarter" idx="16" hasCustomPrompt="1"/>
          </p:nvPr>
        </p:nvSpPr>
        <p:spPr>
          <a:xfrm>
            <a:off x="482598" y="3640616"/>
            <a:ext cx="759462" cy="759462"/>
          </a:xfrm>
        </p:spPr>
        <p:txBody>
          <a:bodyPr anchor="ctr">
            <a:normAutofit/>
          </a:bodyPr>
          <a:lstStyle>
            <a:lvl1pPr marL="0" indent="0" algn="ctr">
              <a:spcBef>
                <a:spcPts val="0"/>
              </a:spcBef>
              <a:buNone/>
              <a:defRPr sz="3600" baseline="0">
                <a:latin typeface="FontAwesome"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a:t>
            </a:r>
          </a:p>
        </p:txBody>
      </p:sp>
      <p:sp>
        <p:nvSpPr>
          <p:cNvPr id="24" name="Text Placeholder 10"/>
          <p:cNvSpPr>
            <a:spLocks noGrp="1"/>
          </p:cNvSpPr>
          <p:nvPr>
            <p:ph type="body" sz="quarter" idx="17" hasCustomPrompt="1"/>
          </p:nvPr>
        </p:nvSpPr>
        <p:spPr>
          <a:xfrm>
            <a:off x="1718562" y="3640616"/>
            <a:ext cx="759462" cy="759462"/>
          </a:xfrm>
        </p:spPr>
        <p:txBody>
          <a:bodyPr anchor="ctr">
            <a:normAutofit/>
          </a:bodyPr>
          <a:lstStyle>
            <a:lvl1pPr marL="0" indent="0" algn="ctr">
              <a:spcBef>
                <a:spcPts val="0"/>
              </a:spcBef>
              <a:buNone/>
              <a:defRPr sz="3600" baseline="0">
                <a:latin typeface="FontAwesome"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a:t>
            </a:r>
          </a:p>
        </p:txBody>
      </p:sp>
      <p:sp>
        <p:nvSpPr>
          <p:cNvPr id="27" name="Text Placeholder 10"/>
          <p:cNvSpPr>
            <a:spLocks noGrp="1"/>
          </p:cNvSpPr>
          <p:nvPr>
            <p:ph type="body" sz="quarter" idx="18" hasCustomPrompt="1"/>
          </p:nvPr>
        </p:nvSpPr>
        <p:spPr>
          <a:xfrm>
            <a:off x="2954526" y="3640616"/>
            <a:ext cx="759462" cy="759462"/>
          </a:xfrm>
        </p:spPr>
        <p:txBody>
          <a:bodyPr anchor="ctr">
            <a:normAutofit/>
          </a:bodyPr>
          <a:lstStyle>
            <a:lvl1pPr marL="0" indent="0" algn="ctr">
              <a:spcBef>
                <a:spcPts val="0"/>
              </a:spcBef>
              <a:buNone/>
              <a:defRPr sz="3600" baseline="0">
                <a:latin typeface="FontAwesome"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a:t>
            </a:r>
          </a:p>
        </p:txBody>
      </p:sp>
      <p:sp>
        <p:nvSpPr>
          <p:cNvPr id="28" name="Text Placeholder 10"/>
          <p:cNvSpPr>
            <a:spLocks noGrp="1"/>
          </p:cNvSpPr>
          <p:nvPr>
            <p:ph type="body" sz="quarter" idx="19" hasCustomPrompt="1"/>
          </p:nvPr>
        </p:nvSpPr>
        <p:spPr>
          <a:xfrm>
            <a:off x="4190490" y="3640616"/>
            <a:ext cx="759462" cy="759462"/>
          </a:xfrm>
        </p:spPr>
        <p:txBody>
          <a:bodyPr anchor="ctr">
            <a:normAutofit/>
          </a:bodyPr>
          <a:lstStyle>
            <a:lvl1pPr marL="0" indent="0" algn="ctr">
              <a:spcBef>
                <a:spcPts val="0"/>
              </a:spcBef>
              <a:buNone/>
              <a:defRPr sz="3600" baseline="0">
                <a:latin typeface="FontAwesome"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a:t>
            </a:r>
          </a:p>
        </p:txBody>
      </p:sp>
      <p:sp>
        <p:nvSpPr>
          <p:cNvPr id="29" name="Text Placeholder 10"/>
          <p:cNvSpPr>
            <a:spLocks noGrp="1"/>
          </p:cNvSpPr>
          <p:nvPr>
            <p:ph type="body" sz="quarter" idx="20" hasCustomPrompt="1"/>
          </p:nvPr>
        </p:nvSpPr>
        <p:spPr>
          <a:xfrm>
            <a:off x="5426454" y="3640616"/>
            <a:ext cx="759462" cy="759462"/>
          </a:xfrm>
        </p:spPr>
        <p:txBody>
          <a:bodyPr anchor="ctr">
            <a:normAutofit/>
          </a:bodyPr>
          <a:lstStyle>
            <a:lvl1pPr marL="0" indent="0" algn="ctr">
              <a:spcBef>
                <a:spcPts val="0"/>
              </a:spcBef>
              <a:buNone/>
              <a:defRPr sz="3600" baseline="0">
                <a:latin typeface="FontAwesome"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a:t>
            </a:r>
          </a:p>
        </p:txBody>
      </p:sp>
      <p:sp>
        <p:nvSpPr>
          <p:cNvPr id="30" name="Text Placeholder 10"/>
          <p:cNvSpPr>
            <a:spLocks noGrp="1"/>
          </p:cNvSpPr>
          <p:nvPr>
            <p:ph type="body" sz="quarter" idx="21" hasCustomPrompt="1"/>
          </p:nvPr>
        </p:nvSpPr>
        <p:spPr>
          <a:xfrm>
            <a:off x="6662418" y="3640616"/>
            <a:ext cx="759462" cy="759462"/>
          </a:xfrm>
        </p:spPr>
        <p:txBody>
          <a:bodyPr anchor="ctr">
            <a:normAutofit/>
          </a:bodyPr>
          <a:lstStyle>
            <a:lvl1pPr marL="0" indent="0" algn="ctr">
              <a:spcBef>
                <a:spcPts val="0"/>
              </a:spcBef>
              <a:buNone/>
              <a:defRPr sz="3600" baseline="0">
                <a:latin typeface="FontAwesome"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a:t>
            </a:r>
          </a:p>
        </p:txBody>
      </p:sp>
      <p:sp>
        <p:nvSpPr>
          <p:cNvPr id="31" name="Text Placeholder 10"/>
          <p:cNvSpPr>
            <a:spLocks noGrp="1"/>
          </p:cNvSpPr>
          <p:nvPr>
            <p:ph type="body" sz="quarter" idx="22" hasCustomPrompt="1"/>
          </p:nvPr>
        </p:nvSpPr>
        <p:spPr>
          <a:xfrm>
            <a:off x="482598" y="4419089"/>
            <a:ext cx="759462" cy="286232"/>
          </a:xfrm>
          <a:solidFill>
            <a:schemeClr val="bg2">
              <a:lumMod val="20000"/>
              <a:lumOff val="80000"/>
            </a:schemeClr>
          </a:solidFill>
        </p:spPr>
        <p:txBody>
          <a:bodyPr lIns="0" rIns="0" anchor="t">
            <a:spAutoFit/>
          </a:bodyPr>
          <a:lstStyle>
            <a:lvl1pPr marL="0" indent="0" algn="ctr">
              <a:spcBef>
                <a:spcPts val="0"/>
              </a:spcBef>
              <a:buNone/>
              <a:defRPr sz="1400" b="1" baseline="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Caption</a:t>
            </a:r>
          </a:p>
        </p:txBody>
      </p:sp>
      <p:sp>
        <p:nvSpPr>
          <p:cNvPr id="38" name="Text Placeholder 10"/>
          <p:cNvSpPr>
            <a:spLocks noGrp="1"/>
          </p:cNvSpPr>
          <p:nvPr>
            <p:ph type="body" sz="quarter" idx="28" hasCustomPrompt="1"/>
          </p:nvPr>
        </p:nvSpPr>
        <p:spPr>
          <a:xfrm>
            <a:off x="482598" y="4889678"/>
            <a:ext cx="6939282" cy="1348429"/>
          </a:xfrm>
        </p:spPr>
        <p:txBody>
          <a:bodyPr>
            <a:normAutofit/>
          </a:bodyPr>
          <a:lstStyle>
            <a:lvl1pPr marL="0" indent="0">
              <a:spcBef>
                <a:spcPts val="0"/>
              </a:spcBef>
              <a:buNone/>
              <a:defRPr sz="1600" baseline="0">
                <a:solidFill>
                  <a:schemeClr val="bg2">
                    <a:lumMod val="7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Your text here</a:t>
            </a:r>
          </a:p>
        </p:txBody>
      </p:sp>
      <p:sp>
        <p:nvSpPr>
          <p:cNvPr id="39" name="Text Placeholder 10"/>
          <p:cNvSpPr>
            <a:spLocks noGrp="1"/>
          </p:cNvSpPr>
          <p:nvPr>
            <p:ph type="body" sz="quarter" idx="29" hasCustomPrompt="1"/>
          </p:nvPr>
        </p:nvSpPr>
        <p:spPr>
          <a:xfrm>
            <a:off x="1718562" y="4419089"/>
            <a:ext cx="759462" cy="286232"/>
          </a:xfrm>
          <a:solidFill>
            <a:schemeClr val="bg2">
              <a:lumMod val="20000"/>
              <a:lumOff val="80000"/>
            </a:schemeClr>
          </a:solidFill>
        </p:spPr>
        <p:txBody>
          <a:bodyPr lIns="0" rIns="0" anchor="t">
            <a:spAutoFit/>
          </a:bodyPr>
          <a:lstStyle>
            <a:lvl1pPr marL="0" indent="0" algn="ctr">
              <a:spcBef>
                <a:spcPts val="0"/>
              </a:spcBef>
              <a:buNone/>
              <a:defRPr sz="1400" b="1" baseline="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Caption</a:t>
            </a:r>
          </a:p>
        </p:txBody>
      </p:sp>
      <p:sp>
        <p:nvSpPr>
          <p:cNvPr id="40" name="Text Placeholder 10"/>
          <p:cNvSpPr>
            <a:spLocks noGrp="1"/>
          </p:cNvSpPr>
          <p:nvPr>
            <p:ph type="body" sz="quarter" idx="30" hasCustomPrompt="1"/>
          </p:nvPr>
        </p:nvSpPr>
        <p:spPr>
          <a:xfrm>
            <a:off x="2954526" y="4419089"/>
            <a:ext cx="759462" cy="286232"/>
          </a:xfrm>
          <a:solidFill>
            <a:schemeClr val="bg2">
              <a:lumMod val="20000"/>
              <a:lumOff val="80000"/>
            </a:schemeClr>
          </a:solidFill>
        </p:spPr>
        <p:txBody>
          <a:bodyPr lIns="0" rIns="0" anchor="t">
            <a:spAutoFit/>
          </a:bodyPr>
          <a:lstStyle>
            <a:lvl1pPr marL="0" indent="0" algn="ctr">
              <a:spcBef>
                <a:spcPts val="0"/>
              </a:spcBef>
              <a:buNone/>
              <a:defRPr sz="1400" b="1" baseline="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Caption</a:t>
            </a:r>
          </a:p>
        </p:txBody>
      </p:sp>
      <p:sp>
        <p:nvSpPr>
          <p:cNvPr id="41" name="Text Placeholder 10"/>
          <p:cNvSpPr>
            <a:spLocks noGrp="1"/>
          </p:cNvSpPr>
          <p:nvPr>
            <p:ph type="body" sz="quarter" idx="31" hasCustomPrompt="1"/>
          </p:nvPr>
        </p:nvSpPr>
        <p:spPr>
          <a:xfrm>
            <a:off x="4190490" y="4419089"/>
            <a:ext cx="759462" cy="286232"/>
          </a:xfrm>
          <a:solidFill>
            <a:schemeClr val="bg2">
              <a:lumMod val="20000"/>
              <a:lumOff val="80000"/>
            </a:schemeClr>
          </a:solidFill>
        </p:spPr>
        <p:txBody>
          <a:bodyPr lIns="0" rIns="0" anchor="t">
            <a:spAutoFit/>
          </a:bodyPr>
          <a:lstStyle>
            <a:lvl1pPr marL="0" indent="0" algn="ctr">
              <a:spcBef>
                <a:spcPts val="0"/>
              </a:spcBef>
              <a:buNone/>
              <a:defRPr sz="1400" b="1" baseline="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Caption</a:t>
            </a:r>
          </a:p>
        </p:txBody>
      </p:sp>
      <p:sp>
        <p:nvSpPr>
          <p:cNvPr id="42" name="Text Placeholder 10"/>
          <p:cNvSpPr>
            <a:spLocks noGrp="1"/>
          </p:cNvSpPr>
          <p:nvPr>
            <p:ph type="body" sz="quarter" idx="32" hasCustomPrompt="1"/>
          </p:nvPr>
        </p:nvSpPr>
        <p:spPr>
          <a:xfrm>
            <a:off x="5426454" y="4419089"/>
            <a:ext cx="759462" cy="286232"/>
          </a:xfrm>
          <a:solidFill>
            <a:schemeClr val="bg2">
              <a:lumMod val="20000"/>
              <a:lumOff val="80000"/>
            </a:schemeClr>
          </a:solidFill>
        </p:spPr>
        <p:txBody>
          <a:bodyPr lIns="0" rIns="0" anchor="t">
            <a:spAutoFit/>
          </a:bodyPr>
          <a:lstStyle>
            <a:lvl1pPr marL="0" indent="0" algn="ctr">
              <a:spcBef>
                <a:spcPts val="0"/>
              </a:spcBef>
              <a:buNone/>
              <a:defRPr sz="1400" b="1" baseline="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Caption</a:t>
            </a:r>
          </a:p>
        </p:txBody>
      </p:sp>
      <p:sp>
        <p:nvSpPr>
          <p:cNvPr id="43" name="Text Placeholder 10"/>
          <p:cNvSpPr>
            <a:spLocks noGrp="1"/>
          </p:cNvSpPr>
          <p:nvPr>
            <p:ph type="body" sz="quarter" idx="33" hasCustomPrompt="1"/>
          </p:nvPr>
        </p:nvSpPr>
        <p:spPr>
          <a:xfrm>
            <a:off x="6662418" y="4419089"/>
            <a:ext cx="759462" cy="286232"/>
          </a:xfrm>
          <a:solidFill>
            <a:schemeClr val="bg2">
              <a:lumMod val="20000"/>
              <a:lumOff val="80000"/>
            </a:schemeClr>
          </a:solidFill>
        </p:spPr>
        <p:txBody>
          <a:bodyPr lIns="0" rIns="0" anchor="t">
            <a:spAutoFit/>
          </a:bodyPr>
          <a:lstStyle>
            <a:lvl1pPr marL="0" indent="0" algn="ctr">
              <a:spcBef>
                <a:spcPts val="0"/>
              </a:spcBef>
              <a:buNone/>
              <a:defRPr sz="1400" b="1" baseline="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Caption</a:t>
            </a:r>
          </a:p>
        </p:txBody>
      </p:sp>
      <p:sp>
        <p:nvSpPr>
          <p:cNvPr id="44" name="Text Placeholder 10"/>
          <p:cNvSpPr>
            <a:spLocks noGrp="1"/>
          </p:cNvSpPr>
          <p:nvPr>
            <p:ph type="body" sz="quarter" idx="34" hasCustomPrompt="1"/>
          </p:nvPr>
        </p:nvSpPr>
        <p:spPr>
          <a:xfrm>
            <a:off x="482598" y="1766691"/>
            <a:ext cx="6939282" cy="413582"/>
          </a:xfrm>
        </p:spPr>
        <p:txBody>
          <a:bodyPr>
            <a:normAutofit/>
          </a:bodyPr>
          <a:lstStyle>
            <a:lvl1pPr marL="0" indent="0">
              <a:spcBef>
                <a:spcPts val="0"/>
              </a:spcBef>
              <a:buNone/>
              <a:defRPr sz="2000" b="1" cap="all" baseline="0"/>
            </a:lvl1pPr>
            <a:lvl2pPr marL="457200" indent="0">
              <a:buNone/>
              <a:defRPr/>
            </a:lvl2pPr>
            <a:lvl3pPr marL="914400" indent="0">
              <a:buNone/>
              <a:defRPr/>
            </a:lvl3pPr>
            <a:lvl4pPr marL="1371600" indent="0">
              <a:buNone/>
              <a:defRPr/>
            </a:lvl4pPr>
            <a:lvl5pPr marL="1828800" indent="0">
              <a:buNone/>
              <a:defRPr/>
            </a:lvl5pPr>
          </a:lstStyle>
          <a:p>
            <a:pPr lvl="0"/>
            <a:r>
              <a:rPr lang="en-US"/>
              <a:t>Your title here</a:t>
            </a:r>
          </a:p>
        </p:txBody>
      </p:sp>
      <p:grpSp>
        <p:nvGrpSpPr>
          <p:cNvPr id="32" name="Group 31"/>
          <p:cNvGrpSpPr/>
          <p:nvPr userDrawn="1"/>
        </p:nvGrpSpPr>
        <p:grpSpPr>
          <a:xfrm>
            <a:off x="0" y="6766560"/>
            <a:ext cx="12192000" cy="91440"/>
            <a:chOff x="0" y="4480421"/>
            <a:chExt cx="12192000" cy="91440"/>
          </a:xfrm>
        </p:grpSpPr>
        <p:sp>
          <p:nvSpPr>
            <p:cNvPr id="34" name="Rectangle 3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64092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 icon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30" name="Text Placeholder 29"/>
          <p:cNvSpPr>
            <a:spLocks noGrp="1"/>
          </p:cNvSpPr>
          <p:nvPr>
            <p:ph type="body" sz="quarter" idx="18" hasCustomPrompt="1"/>
          </p:nvPr>
        </p:nvSpPr>
        <p:spPr>
          <a:xfrm>
            <a:off x="354775" y="4318989"/>
            <a:ext cx="2596896" cy="431800"/>
          </a:xfrm>
        </p:spPr>
        <p:txBody>
          <a:bodyPr anchor="ctr">
            <a:normAutofit/>
          </a:bodyPr>
          <a:lstStyle>
            <a:lvl1pPr marL="0" indent="0" algn="ctr">
              <a:buNone/>
              <a:defRPr sz="2200" cap="all" baseline="0">
                <a:solidFill>
                  <a:srgbClr val="324D5E"/>
                </a:solidFill>
              </a:defRPr>
            </a:lvl1pPr>
          </a:lstStyle>
          <a:p>
            <a:pPr lvl="0"/>
            <a:r>
              <a:rPr lang="en-US"/>
              <a:t>Title Here</a:t>
            </a:r>
          </a:p>
        </p:txBody>
      </p:sp>
      <p:sp>
        <p:nvSpPr>
          <p:cNvPr id="32" name="Text Placeholder 29"/>
          <p:cNvSpPr>
            <a:spLocks noGrp="1"/>
          </p:cNvSpPr>
          <p:nvPr>
            <p:ph type="body" sz="quarter" idx="19" hasCustomPrompt="1"/>
          </p:nvPr>
        </p:nvSpPr>
        <p:spPr>
          <a:xfrm>
            <a:off x="3316627" y="4318989"/>
            <a:ext cx="2596896" cy="431800"/>
          </a:xfrm>
        </p:spPr>
        <p:txBody>
          <a:bodyPr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200" cap="all" baseline="0">
                <a:solidFill>
                  <a:srgbClr val="324D5E"/>
                </a:solidFill>
              </a:defRPr>
            </a:lvl1pPr>
          </a:lstStyle>
          <a:p>
            <a:pPr lvl="0"/>
            <a:r>
              <a:rPr lang="en-US"/>
              <a:t>Title Here</a:t>
            </a:r>
          </a:p>
        </p:txBody>
      </p:sp>
      <p:sp>
        <p:nvSpPr>
          <p:cNvPr id="33" name="Text Placeholder 29"/>
          <p:cNvSpPr>
            <a:spLocks noGrp="1"/>
          </p:cNvSpPr>
          <p:nvPr>
            <p:ph type="body" sz="quarter" idx="20" hasCustomPrompt="1"/>
          </p:nvPr>
        </p:nvSpPr>
        <p:spPr>
          <a:xfrm>
            <a:off x="6278479" y="4318989"/>
            <a:ext cx="2596896" cy="431800"/>
          </a:xfrm>
        </p:spPr>
        <p:txBody>
          <a:bodyPr anchor="ctr">
            <a:normAutofit/>
          </a:bodyPr>
          <a:lstStyle>
            <a:lvl1pPr marL="0" indent="0" algn="ctr">
              <a:buNone/>
              <a:defRPr sz="2200" cap="all" baseline="0">
                <a:solidFill>
                  <a:srgbClr val="324D5E"/>
                </a:solidFill>
              </a:defRPr>
            </a:lvl1pPr>
          </a:lstStyle>
          <a:p>
            <a:pPr lvl="0"/>
            <a:r>
              <a:rPr lang="en-US"/>
              <a:t>Title Here</a:t>
            </a:r>
          </a:p>
        </p:txBody>
      </p:sp>
      <p:sp>
        <p:nvSpPr>
          <p:cNvPr id="34" name="Text Placeholder 29"/>
          <p:cNvSpPr>
            <a:spLocks noGrp="1"/>
          </p:cNvSpPr>
          <p:nvPr>
            <p:ph type="body" sz="quarter" idx="21" hasCustomPrompt="1"/>
          </p:nvPr>
        </p:nvSpPr>
        <p:spPr>
          <a:xfrm>
            <a:off x="9240330" y="4318989"/>
            <a:ext cx="2596896" cy="431800"/>
          </a:xfrm>
        </p:spPr>
        <p:txBody>
          <a:bodyPr anchor="ctr">
            <a:normAutofit/>
          </a:bodyPr>
          <a:lstStyle>
            <a:lvl1pPr marL="0" indent="0" algn="ctr">
              <a:buNone/>
              <a:defRPr sz="2200" cap="all" baseline="0">
                <a:solidFill>
                  <a:srgbClr val="324D5E"/>
                </a:solidFill>
              </a:defRPr>
            </a:lvl1pPr>
          </a:lstStyle>
          <a:p>
            <a:pPr lvl="0"/>
            <a:r>
              <a:rPr lang="en-US"/>
              <a:t>Title Here</a:t>
            </a:r>
          </a:p>
        </p:txBody>
      </p:sp>
      <p:sp>
        <p:nvSpPr>
          <p:cNvPr id="35" name="Text Placeholder 29"/>
          <p:cNvSpPr>
            <a:spLocks noGrp="1"/>
          </p:cNvSpPr>
          <p:nvPr>
            <p:ph type="body" sz="quarter" idx="22" hasCustomPrompt="1"/>
          </p:nvPr>
        </p:nvSpPr>
        <p:spPr>
          <a:xfrm>
            <a:off x="354775" y="479280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6" name="Text Placeholder 29"/>
          <p:cNvSpPr>
            <a:spLocks noGrp="1"/>
          </p:cNvSpPr>
          <p:nvPr>
            <p:ph type="body" sz="quarter" idx="23" hasCustomPrompt="1"/>
          </p:nvPr>
        </p:nvSpPr>
        <p:spPr>
          <a:xfrm>
            <a:off x="3316627" y="479280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7" name="Text Placeholder 29"/>
          <p:cNvSpPr>
            <a:spLocks noGrp="1"/>
          </p:cNvSpPr>
          <p:nvPr>
            <p:ph type="body" sz="quarter" idx="24" hasCustomPrompt="1"/>
          </p:nvPr>
        </p:nvSpPr>
        <p:spPr>
          <a:xfrm>
            <a:off x="6278479" y="479280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8" name="Text Placeholder 29"/>
          <p:cNvSpPr>
            <a:spLocks noGrp="1"/>
          </p:cNvSpPr>
          <p:nvPr>
            <p:ph type="body" sz="quarter" idx="25" hasCustomPrompt="1"/>
          </p:nvPr>
        </p:nvSpPr>
        <p:spPr>
          <a:xfrm>
            <a:off x="9240330" y="479280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1" name="Text Placeholder 7"/>
          <p:cNvSpPr>
            <a:spLocks noGrp="1"/>
          </p:cNvSpPr>
          <p:nvPr>
            <p:ph type="body" sz="quarter" idx="26" hasCustomPrompt="1"/>
          </p:nvPr>
        </p:nvSpPr>
        <p:spPr>
          <a:xfrm>
            <a:off x="354775" y="1686031"/>
            <a:ext cx="2596896" cy="2596896"/>
          </a:xfrm>
          <a:prstGeom prst="ellipse">
            <a:avLst/>
          </a:prstGeom>
          <a:solidFill>
            <a:schemeClr val="accent1"/>
          </a:solidFill>
        </p:spPr>
        <p:txBody>
          <a:bodyPr vert="horz" lIns="91440" tIns="45720" rIns="91440" bIns="45720" rtlCol="0" anchor="ctr">
            <a:normAutofit/>
          </a:bodyPr>
          <a:lstStyle>
            <a:lvl1pPr marL="0" indent="0" algn="ctr">
              <a:buNone/>
              <a:defRPr lang="en-US" sz="10000">
                <a:latin typeface="FontAwesome" pitchFamily="2" charset="0"/>
              </a:defRPr>
            </a:lvl1pPr>
          </a:lstStyle>
          <a:p>
            <a:pPr lvl="0"/>
            <a:r>
              <a:rPr lang="en-US"/>
              <a:t></a:t>
            </a:r>
          </a:p>
        </p:txBody>
      </p:sp>
      <p:sp>
        <p:nvSpPr>
          <p:cNvPr id="42" name="Text Placeholder 7"/>
          <p:cNvSpPr>
            <a:spLocks noGrp="1"/>
          </p:cNvSpPr>
          <p:nvPr>
            <p:ph type="body" sz="quarter" idx="27" hasCustomPrompt="1"/>
          </p:nvPr>
        </p:nvSpPr>
        <p:spPr>
          <a:xfrm>
            <a:off x="3313467" y="1686031"/>
            <a:ext cx="2596896" cy="2596896"/>
          </a:xfrm>
          <a:prstGeom prst="ellipse">
            <a:avLst/>
          </a:prstGeom>
          <a:solidFill>
            <a:schemeClr val="accent2"/>
          </a:solidFill>
        </p:spPr>
        <p:txBody>
          <a:bodyPr vert="horz" lIns="91440" tIns="45720" rIns="91440" bIns="45720" rtlCol="0" anchor="ctr">
            <a:normAutofit/>
          </a:bodyPr>
          <a:lstStyle>
            <a:lvl1pPr marL="0" indent="0" algn="ctr">
              <a:buNone/>
              <a:defRPr lang="en-US" sz="10000">
                <a:solidFill>
                  <a:schemeClr val="bg1"/>
                </a:solidFill>
                <a:latin typeface="FontAwesome" pitchFamily="2" charset="0"/>
              </a:defRPr>
            </a:lvl1pPr>
          </a:lstStyle>
          <a:p>
            <a:pPr lvl="0"/>
            <a:r>
              <a:rPr lang="en-US"/>
              <a:t></a:t>
            </a:r>
          </a:p>
        </p:txBody>
      </p:sp>
      <p:sp>
        <p:nvSpPr>
          <p:cNvPr id="43" name="Text Placeholder 7"/>
          <p:cNvSpPr>
            <a:spLocks noGrp="1"/>
          </p:cNvSpPr>
          <p:nvPr>
            <p:ph type="body" sz="quarter" idx="28" hasCustomPrompt="1"/>
          </p:nvPr>
        </p:nvSpPr>
        <p:spPr>
          <a:xfrm>
            <a:off x="6280058" y="1686031"/>
            <a:ext cx="2596896" cy="2596896"/>
          </a:xfrm>
          <a:prstGeom prst="ellipse">
            <a:avLst/>
          </a:prstGeom>
          <a:solidFill>
            <a:schemeClr val="accent3"/>
          </a:solidFill>
        </p:spPr>
        <p:txBody>
          <a:bodyPr vert="horz" lIns="91440" tIns="45720" rIns="91440" bIns="45720" rtlCol="0" anchor="ctr">
            <a:normAutofit/>
          </a:bodyPr>
          <a:lstStyle>
            <a:lvl1pPr marL="0" indent="0" algn="ctr">
              <a:buNone/>
              <a:defRPr lang="en-US" sz="10000">
                <a:latin typeface="FontAwesome" pitchFamily="2" charset="0"/>
              </a:defRPr>
            </a:lvl1pPr>
          </a:lstStyle>
          <a:p>
            <a:pPr lvl="0"/>
            <a:r>
              <a:rPr lang="en-US"/>
              <a:t></a:t>
            </a:r>
          </a:p>
        </p:txBody>
      </p:sp>
      <p:sp>
        <p:nvSpPr>
          <p:cNvPr id="44" name="Text Placeholder 7"/>
          <p:cNvSpPr>
            <a:spLocks noGrp="1"/>
          </p:cNvSpPr>
          <p:nvPr>
            <p:ph type="body" sz="quarter" idx="29" hasCustomPrompt="1"/>
          </p:nvPr>
        </p:nvSpPr>
        <p:spPr>
          <a:xfrm>
            <a:off x="9246649" y="1686031"/>
            <a:ext cx="2596896" cy="2596896"/>
          </a:xfrm>
          <a:prstGeom prst="ellipse">
            <a:avLst/>
          </a:prstGeom>
          <a:solidFill>
            <a:schemeClr val="accent4"/>
          </a:solidFill>
        </p:spPr>
        <p:txBody>
          <a:bodyPr vert="horz" lIns="91440" tIns="45720" rIns="91440" bIns="45720" rtlCol="0" anchor="ctr">
            <a:normAutofit/>
          </a:bodyPr>
          <a:lstStyle>
            <a:lvl1pPr marL="0" indent="0" algn="ctr">
              <a:buNone/>
              <a:defRPr lang="en-US" sz="10000">
                <a:latin typeface="FontAwesome" pitchFamily="2" charset="0"/>
              </a:defRPr>
            </a:lvl1pPr>
          </a:lstStyle>
          <a:p>
            <a:pPr lvl="0"/>
            <a:r>
              <a:rPr lang="en-US"/>
              <a:t></a:t>
            </a:r>
          </a:p>
        </p:txBody>
      </p:sp>
      <p:grpSp>
        <p:nvGrpSpPr>
          <p:cNvPr id="51" name="Group 50"/>
          <p:cNvGrpSpPr/>
          <p:nvPr userDrawn="1"/>
        </p:nvGrpSpPr>
        <p:grpSpPr>
          <a:xfrm>
            <a:off x="0" y="6766560"/>
            <a:ext cx="12192000" cy="91440"/>
            <a:chOff x="0" y="4480421"/>
            <a:chExt cx="12192000" cy="91440"/>
          </a:xfrm>
        </p:grpSpPr>
        <p:sp>
          <p:nvSpPr>
            <p:cNvPr id="52" name="Rectangle 51"/>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9908421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userDrawn="1">
  <p:cSld name="content and 6 icons right">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598"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70265"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11" name="Text Placeholder 10"/>
          <p:cNvSpPr>
            <a:spLocks noGrp="1"/>
          </p:cNvSpPr>
          <p:nvPr>
            <p:ph type="body" sz="quarter" idx="15" hasCustomPrompt="1"/>
          </p:nvPr>
        </p:nvSpPr>
        <p:spPr>
          <a:xfrm>
            <a:off x="4774183" y="2295143"/>
            <a:ext cx="6939282" cy="1242913"/>
          </a:xfrm>
        </p:spPr>
        <p:txBody>
          <a:bodyPr>
            <a:normAutofit/>
          </a:bodyPr>
          <a:lstStyle>
            <a:lvl1pPr marL="0" indent="0">
              <a:spcBef>
                <a:spcPts val="0"/>
              </a:spcBef>
              <a:buNone/>
              <a:defRPr sz="1600" baseline="0">
                <a:solidFill>
                  <a:schemeClr val="bg2">
                    <a:lumMod val="7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Your text here</a:t>
            </a:r>
          </a:p>
        </p:txBody>
      </p:sp>
      <p:sp>
        <p:nvSpPr>
          <p:cNvPr id="17" name="Text Placeholder 10"/>
          <p:cNvSpPr>
            <a:spLocks noGrp="1"/>
          </p:cNvSpPr>
          <p:nvPr>
            <p:ph type="body" sz="quarter" idx="16" hasCustomPrompt="1"/>
          </p:nvPr>
        </p:nvSpPr>
        <p:spPr>
          <a:xfrm>
            <a:off x="4774183" y="3640616"/>
            <a:ext cx="759462" cy="759462"/>
          </a:xfrm>
        </p:spPr>
        <p:txBody>
          <a:bodyPr anchor="ctr">
            <a:normAutofit/>
          </a:bodyPr>
          <a:lstStyle>
            <a:lvl1pPr marL="0" indent="0" algn="ctr">
              <a:spcBef>
                <a:spcPts val="0"/>
              </a:spcBef>
              <a:buNone/>
              <a:defRPr sz="3600" baseline="0">
                <a:latin typeface="FontAwesome"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a:t>
            </a:r>
          </a:p>
        </p:txBody>
      </p:sp>
      <p:sp>
        <p:nvSpPr>
          <p:cNvPr id="24" name="Text Placeholder 10"/>
          <p:cNvSpPr>
            <a:spLocks noGrp="1"/>
          </p:cNvSpPr>
          <p:nvPr>
            <p:ph type="body" sz="quarter" idx="17" hasCustomPrompt="1"/>
          </p:nvPr>
        </p:nvSpPr>
        <p:spPr>
          <a:xfrm>
            <a:off x="6010147" y="3640616"/>
            <a:ext cx="759462" cy="759462"/>
          </a:xfrm>
        </p:spPr>
        <p:txBody>
          <a:bodyPr anchor="ctr">
            <a:normAutofit/>
          </a:bodyPr>
          <a:lstStyle>
            <a:lvl1pPr marL="0" indent="0" algn="ctr">
              <a:spcBef>
                <a:spcPts val="0"/>
              </a:spcBef>
              <a:buNone/>
              <a:defRPr sz="3600" baseline="0">
                <a:latin typeface="FontAwesome"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a:t>
            </a:r>
          </a:p>
        </p:txBody>
      </p:sp>
      <p:sp>
        <p:nvSpPr>
          <p:cNvPr id="27" name="Text Placeholder 10"/>
          <p:cNvSpPr>
            <a:spLocks noGrp="1"/>
          </p:cNvSpPr>
          <p:nvPr>
            <p:ph type="body" sz="quarter" idx="18" hasCustomPrompt="1"/>
          </p:nvPr>
        </p:nvSpPr>
        <p:spPr>
          <a:xfrm>
            <a:off x="7246111" y="3640616"/>
            <a:ext cx="759462" cy="759462"/>
          </a:xfrm>
        </p:spPr>
        <p:txBody>
          <a:bodyPr anchor="ctr">
            <a:normAutofit/>
          </a:bodyPr>
          <a:lstStyle>
            <a:lvl1pPr marL="0" indent="0" algn="ctr">
              <a:spcBef>
                <a:spcPts val="0"/>
              </a:spcBef>
              <a:buNone/>
              <a:defRPr sz="3600" baseline="0">
                <a:latin typeface="FontAwesome"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a:t>
            </a:r>
          </a:p>
        </p:txBody>
      </p:sp>
      <p:sp>
        <p:nvSpPr>
          <p:cNvPr id="28" name="Text Placeholder 10"/>
          <p:cNvSpPr>
            <a:spLocks noGrp="1"/>
          </p:cNvSpPr>
          <p:nvPr>
            <p:ph type="body" sz="quarter" idx="19" hasCustomPrompt="1"/>
          </p:nvPr>
        </p:nvSpPr>
        <p:spPr>
          <a:xfrm>
            <a:off x="8482075" y="3640616"/>
            <a:ext cx="759462" cy="759462"/>
          </a:xfrm>
        </p:spPr>
        <p:txBody>
          <a:bodyPr anchor="ctr">
            <a:normAutofit/>
          </a:bodyPr>
          <a:lstStyle>
            <a:lvl1pPr marL="0" indent="0" algn="ctr">
              <a:spcBef>
                <a:spcPts val="0"/>
              </a:spcBef>
              <a:buNone/>
              <a:defRPr sz="3600" baseline="0">
                <a:latin typeface="FontAwesome"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a:t>
            </a:r>
          </a:p>
        </p:txBody>
      </p:sp>
      <p:sp>
        <p:nvSpPr>
          <p:cNvPr id="29" name="Text Placeholder 10"/>
          <p:cNvSpPr>
            <a:spLocks noGrp="1"/>
          </p:cNvSpPr>
          <p:nvPr>
            <p:ph type="body" sz="quarter" idx="20" hasCustomPrompt="1"/>
          </p:nvPr>
        </p:nvSpPr>
        <p:spPr>
          <a:xfrm>
            <a:off x="9718039" y="3640616"/>
            <a:ext cx="759462" cy="759462"/>
          </a:xfrm>
        </p:spPr>
        <p:txBody>
          <a:bodyPr anchor="ctr">
            <a:normAutofit/>
          </a:bodyPr>
          <a:lstStyle>
            <a:lvl1pPr marL="0" indent="0" algn="ctr">
              <a:spcBef>
                <a:spcPts val="0"/>
              </a:spcBef>
              <a:buNone/>
              <a:defRPr sz="3600" baseline="0">
                <a:latin typeface="FontAwesome"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a:t>
            </a:r>
          </a:p>
        </p:txBody>
      </p:sp>
      <p:sp>
        <p:nvSpPr>
          <p:cNvPr id="30" name="Text Placeholder 10"/>
          <p:cNvSpPr>
            <a:spLocks noGrp="1"/>
          </p:cNvSpPr>
          <p:nvPr>
            <p:ph type="body" sz="quarter" idx="21" hasCustomPrompt="1"/>
          </p:nvPr>
        </p:nvSpPr>
        <p:spPr>
          <a:xfrm>
            <a:off x="10954003" y="3640616"/>
            <a:ext cx="759462" cy="759462"/>
          </a:xfrm>
        </p:spPr>
        <p:txBody>
          <a:bodyPr anchor="ctr">
            <a:normAutofit/>
          </a:bodyPr>
          <a:lstStyle>
            <a:lvl1pPr marL="0" indent="0" algn="ctr">
              <a:spcBef>
                <a:spcPts val="0"/>
              </a:spcBef>
              <a:buNone/>
              <a:defRPr sz="3600" baseline="0">
                <a:latin typeface="FontAwesome"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a:t>
            </a:r>
          </a:p>
        </p:txBody>
      </p:sp>
      <p:sp>
        <p:nvSpPr>
          <p:cNvPr id="31" name="Text Placeholder 10"/>
          <p:cNvSpPr>
            <a:spLocks noGrp="1"/>
          </p:cNvSpPr>
          <p:nvPr>
            <p:ph type="body" sz="quarter" idx="22" hasCustomPrompt="1"/>
          </p:nvPr>
        </p:nvSpPr>
        <p:spPr>
          <a:xfrm>
            <a:off x="4774183" y="4419089"/>
            <a:ext cx="759462" cy="286232"/>
          </a:xfrm>
          <a:solidFill>
            <a:schemeClr val="bg2">
              <a:lumMod val="20000"/>
              <a:lumOff val="80000"/>
            </a:schemeClr>
          </a:solidFill>
        </p:spPr>
        <p:txBody>
          <a:bodyPr lIns="0" rIns="0" anchor="t">
            <a:spAutoFit/>
          </a:bodyPr>
          <a:lstStyle>
            <a:lvl1pPr marL="0" indent="0" algn="ctr">
              <a:spcBef>
                <a:spcPts val="0"/>
              </a:spcBef>
              <a:buNone/>
              <a:defRPr sz="1400" b="1" baseline="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Caption</a:t>
            </a:r>
          </a:p>
        </p:txBody>
      </p:sp>
      <p:sp>
        <p:nvSpPr>
          <p:cNvPr id="38" name="Text Placeholder 10"/>
          <p:cNvSpPr>
            <a:spLocks noGrp="1"/>
          </p:cNvSpPr>
          <p:nvPr>
            <p:ph type="body" sz="quarter" idx="28" hasCustomPrompt="1"/>
          </p:nvPr>
        </p:nvSpPr>
        <p:spPr>
          <a:xfrm>
            <a:off x="4774183" y="4889678"/>
            <a:ext cx="6939282" cy="1348429"/>
          </a:xfrm>
        </p:spPr>
        <p:txBody>
          <a:bodyPr>
            <a:normAutofit/>
          </a:bodyPr>
          <a:lstStyle>
            <a:lvl1pPr marL="0" indent="0">
              <a:spcBef>
                <a:spcPts val="0"/>
              </a:spcBef>
              <a:buNone/>
              <a:defRPr sz="1600" baseline="0">
                <a:solidFill>
                  <a:schemeClr val="bg2">
                    <a:lumMod val="7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Your text here</a:t>
            </a:r>
          </a:p>
        </p:txBody>
      </p:sp>
      <p:sp>
        <p:nvSpPr>
          <p:cNvPr id="39" name="Text Placeholder 10"/>
          <p:cNvSpPr>
            <a:spLocks noGrp="1"/>
          </p:cNvSpPr>
          <p:nvPr>
            <p:ph type="body" sz="quarter" idx="29" hasCustomPrompt="1"/>
          </p:nvPr>
        </p:nvSpPr>
        <p:spPr>
          <a:xfrm>
            <a:off x="6010147" y="4419089"/>
            <a:ext cx="759462" cy="286232"/>
          </a:xfrm>
          <a:solidFill>
            <a:schemeClr val="bg2">
              <a:lumMod val="20000"/>
              <a:lumOff val="80000"/>
            </a:schemeClr>
          </a:solidFill>
        </p:spPr>
        <p:txBody>
          <a:bodyPr lIns="0" rIns="0" anchor="t">
            <a:spAutoFit/>
          </a:bodyPr>
          <a:lstStyle>
            <a:lvl1pPr marL="0" indent="0" algn="ctr">
              <a:spcBef>
                <a:spcPts val="0"/>
              </a:spcBef>
              <a:buNone/>
              <a:defRPr sz="1400" b="1" baseline="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Caption</a:t>
            </a:r>
          </a:p>
        </p:txBody>
      </p:sp>
      <p:sp>
        <p:nvSpPr>
          <p:cNvPr id="40" name="Text Placeholder 10"/>
          <p:cNvSpPr>
            <a:spLocks noGrp="1"/>
          </p:cNvSpPr>
          <p:nvPr>
            <p:ph type="body" sz="quarter" idx="30" hasCustomPrompt="1"/>
          </p:nvPr>
        </p:nvSpPr>
        <p:spPr>
          <a:xfrm>
            <a:off x="7246111" y="4419089"/>
            <a:ext cx="759462" cy="286232"/>
          </a:xfrm>
          <a:solidFill>
            <a:schemeClr val="bg2">
              <a:lumMod val="20000"/>
              <a:lumOff val="80000"/>
            </a:schemeClr>
          </a:solidFill>
        </p:spPr>
        <p:txBody>
          <a:bodyPr lIns="0" rIns="0" anchor="t">
            <a:spAutoFit/>
          </a:bodyPr>
          <a:lstStyle>
            <a:lvl1pPr marL="0" indent="0" algn="ctr">
              <a:spcBef>
                <a:spcPts val="0"/>
              </a:spcBef>
              <a:buNone/>
              <a:defRPr sz="1400" b="1" baseline="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Caption</a:t>
            </a:r>
          </a:p>
        </p:txBody>
      </p:sp>
      <p:sp>
        <p:nvSpPr>
          <p:cNvPr id="41" name="Text Placeholder 10"/>
          <p:cNvSpPr>
            <a:spLocks noGrp="1"/>
          </p:cNvSpPr>
          <p:nvPr>
            <p:ph type="body" sz="quarter" idx="31" hasCustomPrompt="1"/>
          </p:nvPr>
        </p:nvSpPr>
        <p:spPr>
          <a:xfrm>
            <a:off x="8482075" y="4419089"/>
            <a:ext cx="759462" cy="286232"/>
          </a:xfrm>
          <a:solidFill>
            <a:schemeClr val="bg2">
              <a:lumMod val="20000"/>
              <a:lumOff val="80000"/>
            </a:schemeClr>
          </a:solidFill>
        </p:spPr>
        <p:txBody>
          <a:bodyPr lIns="0" rIns="0" anchor="t">
            <a:spAutoFit/>
          </a:bodyPr>
          <a:lstStyle>
            <a:lvl1pPr marL="0" indent="0" algn="ctr">
              <a:spcBef>
                <a:spcPts val="0"/>
              </a:spcBef>
              <a:buNone/>
              <a:defRPr sz="1400" b="1" baseline="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Caption</a:t>
            </a:r>
          </a:p>
        </p:txBody>
      </p:sp>
      <p:sp>
        <p:nvSpPr>
          <p:cNvPr id="42" name="Text Placeholder 10"/>
          <p:cNvSpPr>
            <a:spLocks noGrp="1"/>
          </p:cNvSpPr>
          <p:nvPr>
            <p:ph type="body" sz="quarter" idx="32" hasCustomPrompt="1"/>
          </p:nvPr>
        </p:nvSpPr>
        <p:spPr>
          <a:xfrm>
            <a:off x="9718039" y="4419089"/>
            <a:ext cx="759462" cy="286232"/>
          </a:xfrm>
          <a:solidFill>
            <a:schemeClr val="bg2">
              <a:lumMod val="20000"/>
              <a:lumOff val="80000"/>
            </a:schemeClr>
          </a:solidFill>
        </p:spPr>
        <p:txBody>
          <a:bodyPr lIns="0" rIns="0" anchor="t">
            <a:spAutoFit/>
          </a:bodyPr>
          <a:lstStyle>
            <a:lvl1pPr marL="0" indent="0" algn="ctr">
              <a:spcBef>
                <a:spcPts val="0"/>
              </a:spcBef>
              <a:buNone/>
              <a:defRPr sz="1400" b="1" baseline="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Caption</a:t>
            </a:r>
          </a:p>
        </p:txBody>
      </p:sp>
      <p:sp>
        <p:nvSpPr>
          <p:cNvPr id="43" name="Text Placeholder 10"/>
          <p:cNvSpPr>
            <a:spLocks noGrp="1"/>
          </p:cNvSpPr>
          <p:nvPr>
            <p:ph type="body" sz="quarter" idx="33" hasCustomPrompt="1"/>
          </p:nvPr>
        </p:nvSpPr>
        <p:spPr>
          <a:xfrm>
            <a:off x="10954003" y="4419089"/>
            <a:ext cx="759462" cy="286232"/>
          </a:xfrm>
          <a:solidFill>
            <a:schemeClr val="bg2">
              <a:lumMod val="20000"/>
              <a:lumOff val="80000"/>
            </a:schemeClr>
          </a:solidFill>
        </p:spPr>
        <p:txBody>
          <a:bodyPr lIns="0" rIns="0" anchor="t">
            <a:spAutoFit/>
          </a:bodyPr>
          <a:lstStyle>
            <a:lvl1pPr marL="0" indent="0" algn="ctr">
              <a:spcBef>
                <a:spcPts val="0"/>
              </a:spcBef>
              <a:buNone/>
              <a:defRPr sz="1400" b="1" baseline="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Caption</a:t>
            </a:r>
          </a:p>
        </p:txBody>
      </p:sp>
      <p:sp>
        <p:nvSpPr>
          <p:cNvPr id="44" name="Text Placeholder 10"/>
          <p:cNvSpPr>
            <a:spLocks noGrp="1"/>
          </p:cNvSpPr>
          <p:nvPr>
            <p:ph type="body" sz="quarter" idx="34" hasCustomPrompt="1"/>
          </p:nvPr>
        </p:nvSpPr>
        <p:spPr>
          <a:xfrm>
            <a:off x="4774183" y="1766691"/>
            <a:ext cx="6939282" cy="413582"/>
          </a:xfrm>
        </p:spPr>
        <p:txBody>
          <a:bodyPr>
            <a:normAutofit/>
          </a:bodyPr>
          <a:lstStyle>
            <a:lvl1pPr marL="0" indent="0">
              <a:spcBef>
                <a:spcPts val="0"/>
              </a:spcBef>
              <a:buNone/>
              <a:defRPr sz="2000" b="1" cap="all" baseline="0"/>
            </a:lvl1pPr>
            <a:lvl2pPr marL="457200" indent="0">
              <a:buNone/>
              <a:defRPr/>
            </a:lvl2pPr>
            <a:lvl3pPr marL="914400" indent="0">
              <a:buNone/>
              <a:defRPr/>
            </a:lvl3pPr>
            <a:lvl4pPr marL="1371600" indent="0">
              <a:buNone/>
              <a:defRPr/>
            </a:lvl4pPr>
            <a:lvl5pPr marL="1828800" indent="0">
              <a:buNone/>
              <a:defRPr/>
            </a:lvl5pPr>
          </a:lstStyle>
          <a:p>
            <a:pPr lvl="0"/>
            <a:r>
              <a:rPr lang="en-US"/>
              <a:t>Your title here</a:t>
            </a:r>
          </a:p>
        </p:txBody>
      </p:sp>
      <p:grpSp>
        <p:nvGrpSpPr>
          <p:cNvPr id="32" name="Group 31"/>
          <p:cNvGrpSpPr/>
          <p:nvPr userDrawn="1"/>
        </p:nvGrpSpPr>
        <p:grpSpPr>
          <a:xfrm>
            <a:off x="0" y="6766560"/>
            <a:ext cx="12192000" cy="91440"/>
            <a:chOff x="0" y="4480421"/>
            <a:chExt cx="12192000" cy="91440"/>
          </a:xfrm>
        </p:grpSpPr>
        <p:sp>
          <p:nvSpPr>
            <p:cNvPr id="34" name="Rectangle 3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0842127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userDrawn="1">
  <p:cSld name="iMac">
    <p:spTree>
      <p:nvGrpSpPr>
        <p:cNvPr id="1" name=""/>
        <p:cNvGrpSpPr/>
        <p:nvPr/>
      </p:nvGrpSpPr>
      <p:grpSpPr>
        <a:xfrm>
          <a:off x="0" y="0"/>
          <a:ext cx="0" cy="0"/>
          <a:chOff x="0" y="0"/>
          <a:chExt cx="0" cy="0"/>
        </a:xfrm>
      </p:grpSpPr>
      <p:grpSp>
        <p:nvGrpSpPr>
          <p:cNvPr id="25" name="Group 24"/>
          <p:cNvGrpSpPr/>
          <p:nvPr userDrawn="1"/>
        </p:nvGrpSpPr>
        <p:grpSpPr>
          <a:xfrm>
            <a:off x="1036776" y="1717358"/>
            <a:ext cx="5059198" cy="4416742"/>
            <a:chOff x="3742268" y="2033349"/>
            <a:chExt cx="4296282" cy="3750707"/>
          </a:xfrm>
        </p:grpSpPr>
        <p:sp>
          <p:nvSpPr>
            <p:cNvPr id="26" name="Shape 6"/>
            <p:cNvSpPr/>
            <p:nvPr/>
          </p:nvSpPr>
          <p:spPr>
            <a:xfrm>
              <a:off x="5156233" y="5716335"/>
              <a:ext cx="1464334" cy="67721"/>
            </a:xfrm>
            <a:custGeom>
              <a:avLst/>
              <a:gdLst/>
              <a:ahLst/>
              <a:cxnLst>
                <a:cxn ang="0">
                  <a:pos x="wd2" y="hd2"/>
                </a:cxn>
                <a:cxn ang="5400000">
                  <a:pos x="wd2" y="hd2"/>
                </a:cxn>
                <a:cxn ang="10800000">
                  <a:pos x="wd2" y="hd2"/>
                </a:cxn>
                <a:cxn ang="16200000">
                  <a:pos x="wd2" y="hd2"/>
                </a:cxn>
              </a:cxnLst>
              <a:rect l="0" t="0" r="r" b="b"/>
              <a:pathLst>
                <a:path w="21600" h="21600" extrusionOk="0">
                  <a:moveTo>
                    <a:pt x="21518" y="7200"/>
                  </a:moveTo>
                  <a:lnTo>
                    <a:pt x="21600" y="0"/>
                  </a:lnTo>
                  <a:cubicBezTo>
                    <a:pt x="21575" y="2780"/>
                    <a:pt x="21355" y="12687"/>
                    <a:pt x="20651" y="13859"/>
                  </a:cubicBezTo>
                  <a:cubicBezTo>
                    <a:pt x="19347" y="16026"/>
                    <a:pt x="17405" y="15717"/>
                    <a:pt x="17405" y="15717"/>
                  </a:cubicBezTo>
                  <a:lnTo>
                    <a:pt x="12405" y="15717"/>
                  </a:lnTo>
                  <a:lnTo>
                    <a:pt x="9195" y="15717"/>
                  </a:lnTo>
                  <a:lnTo>
                    <a:pt x="4195" y="15717"/>
                  </a:lnTo>
                  <a:cubicBezTo>
                    <a:pt x="4195" y="15717"/>
                    <a:pt x="2253" y="16026"/>
                    <a:pt x="949" y="13859"/>
                  </a:cubicBezTo>
                  <a:cubicBezTo>
                    <a:pt x="245" y="12687"/>
                    <a:pt x="25" y="4217"/>
                    <a:pt x="0" y="1437"/>
                  </a:cubicBezTo>
                  <a:lnTo>
                    <a:pt x="82" y="5385"/>
                  </a:lnTo>
                  <a:cubicBezTo>
                    <a:pt x="82" y="5385"/>
                    <a:pt x="124" y="14404"/>
                    <a:pt x="496" y="17423"/>
                  </a:cubicBezTo>
                  <a:cubicBezTo>
                    <a:pt x="868" y="20442"/>
                    <a:pt x="2101" y="21600"/>
                    <a:pt x="2983" y="21600"/>
                  </a:cubicBezTo>
                  <a:cubicBezTo>
                    <a:pt x="3502" y="21600"/>
                    <a:pt x="6673" y="21600"/>
                    <a:pt x="9195" y="21600"/>
                  </a:cubicBezTo>
                  <a:cubicBezTo>
                    <a:pt x="10959" y="21600"/>
                    <a:pt x="12405" y="21600"/>
                    <a:pt x="12405" y="21600"/>
                  </a:cubicBezTo>
                  <a:cubicBezTo>
                    <a:pt x="14927" y="21600"/>
                    <a:pt x="18098" y="21600"/>
                    <a:pt x="18617" y="21600"/>
                  </a:cubicBezTo>
                  <a:cubicBezTo>
                    <a:pt x="19499" y="21600"/>
                    <a:pt x="20732" y="20442"/>
                    <a:pt x="21104" y="17423"/>
                  </a:cubicBezTo>
                  <a:cubicBezTo>
                    <a:pt x="21476" y="14404"/>
                    <a:pt x="21518" y="7200"/>
                    <a:pt x="21518" y="7200"/>
                  </a:cubicBezTo>
                  <a:close/>
                </a:path>
              </a:pathLst>
            </a:custGeom>
            <a:solidFill>
              <a:srgbClr val="32373C">
                <a:alpha val="10000"/>
              </a:srgb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7" name="Shape 6"/>
            <p:cNvSpPr/>
            <p:nvPr/>
          </p:nvSpPr>
          <p:spPr>
            <a:xfrm>
              <a:off x="5148520" y="5698509"/>
              <a:ext cx="1479760" cy="67721"/>
            </a:xfrm>
            <a:custGeom>
              <a:avLst/>
              <a:gdLst/>
              <a:ahLst/>
              <a:cxnLst>
                <a:cxn ang="0">
                  <a:pos x="wd2" y="hd2"/>
                </a:cxn>
                <a:cxn ang="5400000">
                  <a:pos x="wd2" y="hd2"/>
                </a:cxn>
                <a:cxn ang="10800000">
                  <a:pos x="wd2" y="hd2"/>
                </a:cxn>
                <a:cxn ang="16200000">
                  <a:pos x="wd2" y="hd2"/>
                </a:cxn>
              </a:cxnLst>
              <a:rect l="0" t="0" r="r" b="b"/>
              <a:pathLst>
                <a:path w="21600" h="21600" extrusionOk="0">
                  <a:moveTo>
                    <a:pt x="21518" y="7200"/>
                  </a:moveTo>
                  <a:lnTo>
                    <a:pt x="21600" y="0"/>
                  </a:lnTo>
                  <a:cubicBezTo>
                    <a:pt x="21575" y="2780"/>
                    <a:pt x="21355" y="12687"/>
                    <a:pt x="20651" y="13859"/>
                  </a:cubicBezTo>
                  <a:cubicBezTo>
                    <a:pt x="19347" y="16026"/>
                    <a:pt x="17405" y="15717"/>
                    <a:pt x="17405" y="15717"/>
                  </a:cubicBezTo>
                  <a:lnTo>
                    <a:pt x="12405" y="15717"/>
                  </a:lnTo>
                  <a:lnTo>
                    <a:pt x="9195" y="15717"/>
                  </a:lnTo>
                  <a:lnTo>
                    <a:pt x="4195" y="15717"/>
                  </a:lnTo>
                  <a:cubicBezTo>
                    <a:pt x="4195" y="15717"/>
                    <a:pt x="2253" y="16026"/>
                    <a:pt x="949" y="13859"/>
                  </a:cubicBezTo>
                  <a:cubicBezTo>
                    <a:pt x="245" y="12687"/>
                    <a:pt x="25" y="4217"/>
                    <a:pt x="0" y="1437"/>
                  </a:cubicBezTo>
                  <a:lnTo>
                    <a:pt x="82" y="5385"/>
                  </a:lnTo>
                  <a:cubicBezTo>
                    <a:pt x="82" y="5385"/>
                    <a:pt x="124" y="14404"/>
                    <a:pt x="496" y="17423"/>
                  </a:cubicBezTo>
                  <a:cubicBezTo>
                    <a:pt x="868" y="20442"/>
                    <a:pt x="2101" y="21600"/>
                    <a:pt x="2983" y="21600"/>
                  </a:cubicBezTo>
                  <a:cubicBezTo>
                    <a:pt x="3502" y="21600"/>
                    <a:pt x="6673" y="21600"/>
                    <a:pt x="9195" y="21600"/>
                  </a:cubicBezTo>
                  <a:cubicBezTo>
                    <a:pt x="10959" y="21600"/>
                    <a:pt x="12405" y="21600"/>
                    <a:pt x="12405" y="21600"/>
                  </a:cubicBezTo>
                  <a:cubicBezTo>
                    <a:pt x="14927" y="21600"/>
                    <a:pt x="18098" y="21600"/>
                    <a:pt x="18617" y="21600"/>
                  </a:cubicBezTo>
                  <a:cubicBezTo>
                    <a:pt x="19499" y="21600"/>
                    <a:pt x="20732" y="20442"/>
                    <a:pt x="21104" y="17423"/>
                  </a:cubicBezTo>
                  <a:cubicBezTo>
                    <a:pt x="21476" y="14404"/>
                    <a:pt x="21518" y="7200"/>
                    <a:pt x="21518" y="7200"/>
                  </a:cubicBezTo>
                  <a:close/>
                </a:path>
              </a:pathLst>
            </a:custGeom>
            <a:gradFill>
              <a:gsLst>
                <a:gs pos="17000">
                  <a:srgbClr val="000000">
                    <a:alpha val="30000"/>
                  </a:srgbClr>
                </a:gs>
                <a:gs pos="76000">
                  <a:srgbClr val="32373C">
                    <a:alpha val="80000"/>
                  </a:srgbClr>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8" name="Shape 7"/>
            <p:cNvSpPr/>
            <p:nvPr/>
          </p:nvSpPr>
          <p:spPr>
            <a:xfrm>
              <a:off x="3742268" y="4635867"/>
              <a:ext cx="4296281" cy="485675"/>
            </a:xfrm>
            <a:custGeom>
              <a:avLst/>
              <a:gdLst/>
              <a:ahLst/>
              <a:cxnLst>
                <a:cxn ang="0">
                  <a:pos x="wd2" y="hd2"/>
                </a:cxn>
                <a:cxn ang="5400000">
                  <a:pos x="wd2" y="hd2"/>
                </a:cxn>
                <a:cxn ang="10800000">
                  <a:pos x="wd2" y="hd2"/>
                </a:cxn>
                <a:cxn ang="16200000">
                  <a:pos x="wd2" y="hd2"/>
                </a:cxn>
              </a:cxnLst>
              <a:rect l="0" t="0" r="r" b="b"/>
              <a:pathLst>
                <a:path w="21600" h="21600" extrusionOk="0">
                  <a:moveTo>
                    <a:pt x="0" y="15382"/>
                  </a:moveTo>
                  <a:cubicBezTo>
                    <a:pt x="0" y="18816"/>
                    <a:pt x="315" y="21600"/>
                    <a:pt x="703" y="21600"/>
                  </a:cubicBezTo>
                  <a:lnTo>
                    <a:pt x="20897" y="21600"/>
                  </a:lnTo>
                  <a:cubicBezTo>
                    <a:pt x="21285" y="21600"/>
                    <a:pt x="21600" y="18816"/>
                    <a:pt x="21600" y="15382"/>
                  </a:cubicBezTo>
                  <a:lnTo>
                    <a:pt x="21600" y="0"/>
                  </a:lnTo>
                  <a:lnTo>
                    <a:pt x="0" y="0"/>
                  </a:lnTo>
                  <a:cubicBezTo>
                    <a:pt x="0" y="0"/>
                    <a:pt x="0" y="15382"/>
                    <a:pt x="0" y="15382"/>
                  </a:cubicBezTo>
                  <a:close/>
                </a:path>
              </a:pathLst>
            </a:custGeom>
            <a:gradFill>
              <a:gsLst>
                <a:gs pos="0">
                  <a:srgbClr val="C8CBCF"/>
                </a:gs>
                <a:gs pos="100000">
                  <a:srgbClr val="E7E7E8"/>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9" name="Shape 8"/>
            <p:cNvSpPr/>
            <p:nvPr/>
          </p:nvSpPr>
          <p:spPr>
            <a:xfrm>
              <a:off x="3742268" y="2033349"/>
              <a:ext cx="4296282" cy="2607645"/>
            </a:xfrm>
            <a:custGeom>
              <a:avLst/>
              <a:gdLst/>
              <a:ahLst/>
              <a:cxnLst>
                <a:cxn ang="0">
                  <a:pos x="wd2" y="hd2"/>
                </a:cxn>
                <a:cxn ang="5400000">
                  <a:pos x="wd2" y="hd2"/>
                </a:cxn>
                <a:cxn ang="10800000">
                  <a:pos x="wd2" y="hd2"/>
                </a:cxn>
                <a:cxn ang="16200000">
                  <a:pos x="wd2" y="hd2"/>
                </a:cxn>
              </a:cxnLst>
              <a:rect l="0" t="0" r="r" b="b"/>
              <a:pathLst>
                <a:path w="21600" h="21600" extrusionOk="0">
                  <a:moveTo>
                    <a:pt x="20575" y="19911"/>
                  </a:moveTo>
                  <a:lnTo>
                    <a:pt x="1025" y="19911"/>
                  </a:lnTo>
                  <a:lnTo>
                    <a:pt x="1025" y="1737"/>
                  </a:lnTo>
                  <a:lnTo>
                    <a:pt x="20575" y="1737"/>
                  </a:lnTo>
                  <a:cubicBezTo>
                    <a:pt x="20575" y="1737"/>
                    <a:pt x="20575" y="19911"/>
                    <a:pt x="20575" y="19911"/>
                  </a:cubicBezTo>
                  <a:close/>
                  <a:moveTo>
                    <a:pt x="20897" y="0"/>
                  </a:moveTo>
                  <a:lnTo>
                    <a:pt x="703" y="0"/>
                  </a:lnTo>
                  <a:cubicBezTo>
                    <a:pt x="315" y="0"/>
                    <a:pt x="0" y="518"/>
                    <a:pt x="0" y="1158"/>
                  </a:cubicBezTo>
                  <a:lnTo>
                    <a:pt x="0" y="21600"/>
                  </a:lnTo>
                  <a:lnTo>
                    <a:pt x="21600" y="21600"/>
                  </a:lnTo>
                  <a:lnTo>
                    <a:pt x="21600" y="1158"/>
                  </a:lnTo>
                  <a:cubicBezTo>
                    <a:pt x="21600" y="518"/>
                    <a:pt x="21285" y="0"/>
                    <a:pt x="20897" y="0"/>
                  </a:cubicBezTo>
                  <a:close/>
                </a:path>
              </a:pathLst>
            </a:custGeom>
            <a:gradFill>
              <a:gsLst>
                <a:gs pos="6000">
                  <a:srgbClr val="32373C"/>
                </a:gs>
                <a:gs pos="62000">
                  <a:srgbClr val="000000"/>
                </a:gs>
              </a:gsLst>
              <a:lin ang="18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0" name="Shape 9"/>
            <p:cNvSpPr/>
            <p:nvPr/>
          </p:nvSpPr>
          <p:spPr>
            <a:xfrm>
              <a:off x="5154883" y="5711236"/>
              <a:ext cx="1468712" cy="45147"/>
            </a:xfrm>
            <a:custGeom>
              <a:avLst/>
              <a:gdLst/>
              <a:ahLst/>
              <a:cxnLst>
                <a:cxn ang="0">
                  <a:pos x="wd2" y="hd2"/>
                </a:cxn>
                <a:cxn ang="5400000">
                  <a:pos x="wd2" y="hd2"/>
                </a:cxn>
                <a:cxn ang="10800000">
                  <a:pos x="wd2" y="hd2"/>
                </a:cxn>
                <a:cxn ang="16200000">
                  <a:pos x="wd2" y="hd2"/>
                </a:cxn>
              </a:cxnLst>
              <a:rect l="0" t="0" r="r" b="b"/>
              <a:pathLst>
                <a:path w="21516" h="21600" extrusionOk="0">
                  <a:moveTo>
                    <a:pt x="21512" y="0"/>
                  </a:moveTo>
                  <a:cubicBezTo>
                    <a:pt x="21499" y="3516"/>
                    <a:pt x="21438" y="9477"/>
                    <a:pt x="21185" y="12548"/>
                  </a:cubicBezTo>
                  <a:cubicBezTo>
                    <a:pt x="20811" y="17077"/>
                    <a:pt x="19488" y="18813"/>
                    <a:pt x="18603" y="18813"/>
                  </a:cubicBezTo>
                  <a:cubicBezTo>
                    <a:pt x="18082" y="18813"/>
                    <a:pt x="14899" y="18813"/>
                    <a:pt x="12368" y="18813"/>
                  </a:cubicBezTo>
                  <a:cubicBezTo>
                    <a:pt x="12368" y="18813"/>
                    <a:pt x="10917" y="18813"/>
                    <a:pt x="9148" y="18813"/>
                  </a:cubicBezTo>
                  <a:cubicBezTo>
                    <a:pt x="6617" y="18813"/>
                    <a:pt x="3434" y="18813"/>
                    <a:pt x="2913" y="18813"/>
                  </a:cubicBezTo>
                  <a:cubicBezTo>
                    <a:pt x="2028" y="18813"/>
                    <a:pt x="705" y="17077"/>
                    <a:pt x="331" y="12548"/>
                  </a:cubicBezTo>
                  <a:cubicBezTo>
                    <a:pt x="78" y="9477"/>
                    <a:pt x="17" y="3516"/>
                    <a:pt x="4" y="0"/>
                  </a:cubicBezTo>
                  <a:lnTo>
                    <a:pt x="2" y="0"/>
                  </a:lnTo>
                  <a:cubicBezTo>
                    <a:pt x="2" y="0"/>
                    <a:pt x="-42" y="10806"/>
                    <a:pt x="331" y="15335"/>
                  </a:cubicBezTo>
                  <a:cubicBezTo>
                    <a:pt x="705" y="19864"/>
                    <a:pt x="2028" y="21600"/>
                    <a:pt x="2913" y="21600"/>
                  </a:cubicBezTo>
                  <a:cubicBezTo>
                    <a:pt x="3434" y="21600"/>
                    <a:pt x="6617" y="21600"/>
                    <a:pt x="9148" y="21600"/>
                  </a:cubicBezTo>
                  <a:cubicBezTo>
                    <a:pt x="10917" y="21600"/>
                    <a:pt x="12368" y="21600"/>
                    <a:pt x="12368" y="21600"/>
                  </a:cubicBezTo>
                  <a:cubicBezTo>
                    <a:pt x="14899" y="21600"/>
                    <a:pt x="18082" y="21600"/>
                    <a:pt x="18603" y="21600"/>
                  </a:cubicBezTo>
                  <a:cubicBezTo>
                    <a:pt x="19488" y="21600"/>
                    <a:pt x="20811" y="19864"/>
                    <a:pt x="21185" y="15335"/>
                  </a:cubicBezTo>
                  <a:cubicBezTo>
                    <a:pt x="21558" y="10806"/>
                    <a:pt x="21514" y="0"/>
                    <a:pt x="21514" y="0"/>
                  </a:cubicBezTo>
                  <a:cubicBezTo>
                    <a:pt x="21514" y="0"/>
                    <a:pt x="21512" y="0"/>
                    <a:pt x="21512" y="0"/>
                  </a:cubicBezTo>
                  <a:close/>
                </a:path>
              </a:pathLst>
            </a:custGeom>
            <a:solidFill>
              <a:srgbClr val="000000">
                <a:alpha val="75000"/>
              </a:srgb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1" name="Shape 10"/>
            <p:cNvSpPr/>
            <p:nvPr/>
          </p:nvSpPr>
          <p:spPr>
            <a:xfrm>
              <a:off x="5148520" y="5119465"/>
              <a:ext cx="1480148" cy="610751"/>
            </a:xfrm>
            <a:custGeom>
              <a:avLst/>
              <a:gdLst/>
              <a:ahLst/>
              <a:cxnLst>
                <a:cxn ang="0">
                  <a:pos x="wd2" y="hd2"/>
                </a:cxn>
                <a:cxn ang="5400000">
                  <a:pos x="wd2" y="hd2"/>
                </a:cxn>
                <a:cxn ang="10800000">
                  <a:pos x="wd2" y="hd2"/>
                </a:cxn>
                <a:cxn ang="16200000">
                  <a:pos x="wd2" y="hd2"/>
                </a:cxn>
              </a:cxnLst>
              <a:rect l="0" t="0" r="r" b="b"/>
              <a:pathLst>
                <a:path w="20919" h="21568" extrusionOk="0">
                  <a:moveTo>
                    <a:pt x="20738" y="19920"/>
                  </a:moveTo>
                  <a:cubicBezTo>
                    <a:pt x="20559" y="19543"/>
                    <a:pt x="18693" y="15429"/>
                    <a:pt x="18281" y="13714"/>
                  </a:cubicBezTo>
                  <a:cubicBezTo>
                    <a:pt x="17870" y="12000"/>
                    <a:pt x="17568" y="0"/>
                    <a:pt x="17568" y="0"/>
                  </a:cubicBezTo>
                  <a:lnTo>
                    <a:pt x="12013" y="0"/>
                  </a:lnTo>
                  <a:lnTo>
                    <a:pt x="8905" y="0"/>
                  </a:lnTo>
                  <a:lnTo>
                    <a:pt x="3350" y="0"/>
                  </a:lnTo>
                  <a:cubicBezTo>
                    <a:pt x="3350" y="0"/>
                    <a:pt x="3048" y="12000"/>
                    <a:pt x="2637" y="13714"/>
                  </a:cubicBezTo>
                  <a:cubicBezTo>
                    <a:pt x="2225" y="15429"/>
                    <a:pt x="359" y="19543"/>
                    <a:pt x="180" y="19920"/>
                  </a:cubicBezTo>
                  <a:cubicBezTo>
                    <a:pt x="2" y="20297"/>
                    <a:pt x="-341" y="21120"/>
                    <a:pt x="921" y="21360"/>
                  </a:cubicBezTo>
                  <a:cubicBezTo>
                    <a:pt x="2184" y="21600"/>
                    <a:pt x="4064" y="21566"/>
                    <a:pt x="4064" y="21566"/>
                  </a:cubicBezTo>
                  <a:lnTo>
                    <a:pt x="8905" y="21566"/>
                  </a:lnTo>
                  <a:lnTo>
                    <a:pt x="12013" y="21566"/>
                  </a:lnTo>
                  <a:lnTo>
                    <a:pt x="16854" y="21566"/>
                  </a:lnTo>
                  <a:cubicBezTo>
                    <a:pt x="16854" y="21566"/>
                    <a:pt x="18734" y="21600"/>
                    <a:pt x="19997" y="21360"/>
                  </a:cubicBezTo>
                  <a:cubicBezTo>
                    <a:pt x="21259" y="21120"/>
                    <a:pt x="20916" y="20297"/>
                    <a:pt x="20738" y="19920"/>
                  </a:cubicBezTo>
                  <a:close/>
                </a:path>
              </a:pathLst>
            </a:custGeom>
            <a:gradFill>
              <a:gsLst>
                <a:gs pos="66000">
                  <a:srgbClr val="A4A7A8"/>
                </a:gs>
                <a:gs pos="0">
                  <a:srgbClr val="A4A7A8"/>
                </a:gs>
                <a:gs pos="34000">
                  <a:srgbClr val="F5F8FA"/>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2" name="Shape 11"/>
            <p:cNvSpPr/>
            <p:nvPr/>
          </p:nvSpPr>
          <p:spPr>
            <a:xfrm>
              <a:off x="5148520" y="5119465"/>
              <a:ext cx="1480148" cy="610751"/>
            </a:xfrm>
            <a:custGeom>
              <a:avLst/>
              <a:gdLst/>
              <a:ahLst/>
              <a:cxnLst>
                <a:cxn ang="0">
                  <a:pos x="wd2" y="hd2"/>
                </a:cxn>
                <a:cxn ang="5400000">
                  <a:pos x="wd2" y="hd2"/>
                </a:cxn>
                <a:cxn ang="10800000">
                  <a:pos x="wd2" y="hd2"/>
                </a:cxn>
                <a:cxn ang="16200000">
                  <a:pos x="wd2" y="hd2"/>
                </a:cxn>
              </a:cxnLst>
              <a:rect l="0" t="0" r="r" b="b"/>
              <a:pathLst>
                <a:path w="20919" h="21568" extrusionOk="0">
                  <a:moveTo>
                    <a:pt x="20738" y="19920"/>
                  </a:moveTo>
                  <a:cubicBezTo>
                    <a:pt x="20559" y="19543"/>
                    <a:pt x="18693" y="15429"/>
                    <a:pt x="18281" y="13714"/>
                  </a:cubicBezTo>
                  <a:cubicBezTo>
                    <a:pt x="17870" y="12000"/>
                    <a:pt x="17568" y="0"/>
                    <a:pt x="17568" y="0"/>
                  </a:cubicBezTo>
                  <a:lnTo>
                    <a:pt x="12013" y="0"/>
                  </a:lnTo>
                  <a:lnTo>
                    <a:pt x="8905" y="0"/>
                  </a:lnTo>
                  <a:lnTo>
                    <a:pt x="3350" y="0"/>
                  </a:lnTo>
                  <a:cubicBezTo>
                    <a:pt x="3350" y="0"/>
                    <a:pt x="3048" y="12000"/>
                    <a:pt x="2637" y="13714"/>
                  </a:cubicBezTo>
                  <a:cubicBezTo>
                    <a:pt x="2225" y="15429"/>
                    <a:pt x="359" y="19543"/>
                    <a:pt x="180" y="19920"/>
                  </a:cubicBezTo>
                  <a:cubicBezTo>
                    <a:pt x="2" y="20297"/>
                    <a:pt x="-341" y="21120"/>
                    <a:pt x="921" y="21360"/>
                  </a:cubicBezTo>
                  <a:cubicBezTo>
                    <a:pt x="2184" y="21600"/>
                    <a:pt x="4064" y="21566"/>
                    <a:pt x="4064" y="21566"/>
                  </a:cubicBezTo>
                  <a:lnTo>
                    <a:pt x="8905" y="21566"/>
                  </a:lnTo>
                  <a:lnTo>
                    <a:pt x="12013" y="21566"/>
                  </a:lnTo>
                  <a:lnTo>
                    <a:pt x="16854" y="21566"/>
                  </a:lnTo>
                  <a:cubicBezTo>
                    <a:pt x="16854" y="21566"/>
                    <a:pt x="18734" y="21600"/>
                    <a:pt x="19997" y="21360"/>
                  </a:cubicBezTo>
                  <a:cubicBezTo>
                    <a:pt x="21259" y="21120"/>
                    <a:pt x="20916" y="20297"/>
                    <a:pt x="20738" y="19920"/>
                  </a:cubicBezTo>
                  <a:close/>
                </a:path>
              </a:pathLst>
            </a:custGeom>
            <a:gradFill>
              <a:gsLst>
                <a:gs pos="65000">
                  <a:srgbClr val="000000">
                    <a:alpha val="30000"/>
                  </a:srgbClr>
                </a:gs>
                <a:gs pos="36000">
                  <a:srgbClr val="FFFFFF">
                    <a:alpha val="0"/>
                  </a:srgbClr>
                </a:gs>
                <a:gs pos="95000">
                  <a:srgbClr val="FFFFFF">
                    <a:alpha val="0"/>
                  </a:srgbClr>
                </a:gs>
              </a:gsLst>
              <a:lin ang="54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4" name="Shape 12"/>
            <p:cNvSpPr/>
            <p:nvPr/>
          </p:nvSpPr>
          <p:spPr>
            <a:xfrm>
              <a:off x="5148520" y="5704872"/>
              <a:ext cx="1480363" cy="45147"/>
            </a:xfrm>
            <a:custGeom>
              <a:avLst/>
              <a:gdLst/>
              <a:ahLst/>
              <a:cxnLst>
                <a:cxn ang="0">
                  <a:pos x="wd2" y="hd2"/>
                </a:cxn>
                <a:cxn ang="5400000">
                  <a:pos x="wd2" y="hd2"/>
                </a:cxn>
                <a:cxn ang="10800000">
                  <a:pos x="wd2" y="hd2"/>
                </a:cxn>
                <a:cxn ang="16200000">
                  <a:pos x="wd2" y="hd2"/>
                </a:cxn>
              </a:cxnLst>
              <a:rect l="0" t="0" r="r" b="b"/>
              <a:pathLst>
                <a:path w="21516" h="21600" extrusionOk="0">
                  <a:moveTo>
                    <a:pt x="21515" y="0"/>
                  </a:moveTo>
                  <a:lnTo>
                    <a:pt x="21512" y="0"/>
                  </a:lnTo>
                  <a:cubicBezTo>
                    <a:pt x="21487" y="4170"/>
                    <a:pt x="21268" y="8231"/>
                    <a:pt x="20567" y="9989"/>
                  </a:cubicBezTo>
                  <a:cubicBezTo>
                    <a:pt x="19268" y="13239"/>
                    <a:pt x="17335" y="12776"/>
                    <a:pt x="17335" y="12776"/>
                  </a:cubicBezTo>
                  <a:lnTo>
                    <a:pt x="12356" y="12776"/>
                  </a:lnTo>
                  <a:lnTo>
                    <a:pt x="9160" y="12776"/>
                  </a:lnTo>
                  <a:lnTo>
                    <a:pt x="4181" y="12776"/>
                  </a:lnTo>
                  <a:cubicBezTo>
                    <a:pt x="4181" y="12776"/>
                    <a:pt x="2248" y="13239"/>
                    <a:pt x="949" y="9989"/>
                  </a:cubicBezTo>
                  <a:cubicBezTo>
                    <a:pt x="248" y="8231"/>
                    <a:pt x="29" y="4170"/>
                    <a:pt x="4" y="0"/>
                  </a:cubicBezTo>
                  <a:lnTo>
                    <a:pt x="1" y="0"/>
                  </a:lnTo>
                  <a:cubicBezTo>
                    <a:pt x="1" y="0"/>
                    <a:pt x="-42" y="10806"/>
                    <a:pt x="328" y="15335"/>
                  </a:cubicBezTo>
                  <a:cubicBezTo>
                    <a:pt x="699" y="19864"/>
                    <a:pt x="2096" y="21600"/>
                    <a:pt x="2974" y="21600"/>
                  </a:cubicBezTo>
                  <a:cubicBezTo>
                    <a:pt x="3491" y="21600"/>
                    <a:pt x="6649" y="21600"/>
                    <a:pt x="9160" y="21600"/>
                  </a:cubicBezTo>
                  <a:cubicBezTo>
                    <a:pt x="10916" y="21600"/>
                    <a:pt x="12356" y="21600"/>
                    <a:pt x="12356" y="21600"/>
                  </a:cubicBezTo>
                  <a:cubicBezTo>
                    <a:pt x="14867" y="21600"/>
                    <a:pt x="18025" y="21600"/>
                    <a:pt x="18542" y="21600"/>
                  </a:cubicBezTo>
                  <a:cubicBezTo>
                    <a:pt x="19420" y="21600"/>
                    <a:pt x="20817" y="19864"/>
                    <a:pt x="21188" y="15335"/>
                  </a:cubicBezTo>
                  <a:cubicBezTo>
                    <a:pt x="21558" y="10806"/>
                    <a:pt x="21515" y="0"/>
                    <a:pt x="21515" y="0"/>
                  </a:cubicBezTo>
                  <a:close/>
                </a:path>
              </a:pathLst>
            </a:custGeom>
            <a:gradFill>
              <a:gsLst>
                <a:gs pos="0">
                  <a:srgbClr val="6A6A6A"/>
                </a:gs>
                <a:gs pos="87000">
                  <a:srgbClr val="F5F8FA"/>
                </a:gs>
                <a:gs pos="13000">
                  <a:srgbClr val="F5F8FA"/>
                </a:gs>
                <a:gs pos="100000">
                  <a:srgbClr val="6A6A6A"/>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5" name="Shape 13"/>
            <p:cNvSpPr/>
            <p:nvPr/>
          </p:nvSpPr>
          <p:spPr>
            <a:xfrm>
              <a:off x="5148520" y="5342174"/>
              <a:ext cx="563717" cy="388408"/>
            </a:xfrm>
            <a:custGeom>
              <a:avLst/>
              <a:gdLst/>
              <a:ahLst/>
              <a:cxnLst>
                <a:cxn ang="0">
                  <a:pos x="wd2" y="hd2"/>
                </a:cxn>
                <a:cxn ang="5400000">
                  <a:pos x="wd2" y="hd2"/>
                </a:cxn>
                <a:cxn ang="10800000">
                  <a:pos x="wd2" y="hd2"/>
                </a:cxn>
                <a:cxn ang="16200000">
                  <a:pos x="wd2" y="hd2"/>
                </a:cxn>
              </a:cxnLst>
              <a:rect l="0" t="0" r="r" b="b"/>
              <a:pathLst>
                <a:path w="20714" h="21549" extrusionOk="0">
                  <a:moveTo>
                    <a:pt x="9190" y="0"/>
                  </a:moveTo>
                  <a:cubicBezTo>
                    <a:pt x="8788" y="0"/>
                    <a:pt x="8391" y="32"/>
                    <a:pt x="7999" y="92"/>
                  </a:cubicBezTo>
                  <a:cubicBezTo>
                    <a:pt x="7690" y="4243"/>
                    <a:pt x="7297" y="8100"/>
                    <a:pt x="6856" y="9211"/>
                  </a:cubicBezTo>
                  <a:cubicBezTo>
                    <a:pt x="5786" y="11904"/>
                    <a:pt x="933" y="18368"/>
                    <a:pt x="470" y="18961"/>
                  </a:cubicBezTo>
                  <a:cubicBezTo>
                    <a:pt x="6" y="19553"/>
                    <a:pt x="-886" y="20846"/>
                    <a:pt x="2396" y="21223"/>
                  </a:cubicBezTo>
                  <a:cubicBezTo>
                    <a:pt x="5678" y="21600"/>
                    <a:pt x="10566" y="21546"/>
                    <a:pt x="10566" y="21546"/>
                  </a:cubicBezTo>
                  <a:lnTo>
                    <a:pt x="20377" y="21546"/>
                  </a:lnTo>
                  <a:cubicBezTo>
                    <a:pt x="20596" y="20209"/>
                    <a:pt x="20714" y="18811"/>
                    <a:pt x="20714" y="17372"/>
                  </a:cubicBezTo>
                  <a:cubicBezTo>
                    <a:pt x="20714" y="7778"/>
                    <a:pt x="15555" y="0"/>
                    <a:pt x="9190" y="0"/>
                  </a:cubicBezTo>
                  <a:close/>
                </a:path>
              </a:pathLst>
            </a:custGeom>
            <a:gradFill flip="none" rotWithShape="1">
              <a:gsLst>
                <a:gs pos="94000">
                  <a:srgbClr val="F5F8FA"/>
                </a:gs>
                <a:gs pos="35000">
                  <a:srgbClr val="FFFFFF">
                    <a:alpha val="0"/>
                  </a:srgbClr>
                </a:gs>
              </a:gsLst>
              <a:lin ang="9000000" scaled="0"/>
              <a:tileRec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6" name="Shape 14"/>
            <p:cNvSpPr/>
            <p:nvPr/>
          </p:nvSpPr>
          <p:spPr>
            <a:xfrm>
              <a:off x="6064811" y="5342174"/>
              <a:ext cx="563717" cy="388408"/>
            </a:xfrm>
            <a:custGeom>
              <a:avLst/>
              <a:gdLst/>
              <a:ahLst/>
              <a:cxnLst>
                <a:cxn ang="0">
                  <a:pos x="wd2" y="hd2"/>
                </a:cxn>
                <a:cxn ang="5400000">
                  <a:pos x="wd2" y="hd2"/>
                </a:cxn>
                <a:cxn ang="10800000">
                  <a:pos x="wd2" y="hd2"/>
                </a:cxn>
                <a:cxn ang="16200000">
                  <a:pos x="wd2" y="hd2"/>
                </a:cxn>
              </a:cxnLst>
              <a:rect l="0" t="0" r="r" b="b"/>
              <a:pathLst>
                <a:path w="20714" h="21549" extrusionOk="0">
                  <a:moveTo>
                    <a:pt x="11524" y="0"/>
                  </a:moveTo>
                  <a:cubicBezTo>
                    <a:pt x="11926" y="0"/>
                    <a:pt x="12323" y="32"/>
                    <a:pt x="12715" y="92"/>
                  </a:cubicBezTo>
                  <a:cubicBezTo>
                    <a:pt x="13024" y="4243"/>
                    <a:pt x="13417" y="8100"/>
                    <a:pt x="13858" y="9211"/>
                  </a:cubicBezTo>
                  <a:cubicBezTo>
                    <a:pt x="14928" y="11904"/>
                    <a:pt x="19781" y="18368"/>
                    <a:pt x="20244" y="18961"/>
                  </a:cubicBezTo>
                  <a:cubicBezTo>
                    <a:pt x="20708" y="19553"/>
                    <a:pt x="21600" y="20846"/>
                    <a:pt x="18318" y="21223"/>
                  </a:cubicBezTo>
                  <a:cubicBezTo>
                    <a:pt x="15036" y="21600"/>
                    <a:pt x="10148" y="21546"/>
                    <a:pt x="10148" y="21546"/>
                  </a:cubicBezTo>
                  <a:lnTo>
                    <a:pt x="337" y="21546"/>
                  </a:lnTo>
                  <a:cubicBezTo>
                    <a:pt x="118" y="20209"/>
                    <a:pt x="0" y="18811"/>
                    <a:pt x="0" y="17372"/>
                  </a:cubicBezTo>
                  <a:cubicBezTo>
                    <a:pt x="0" y="7778"/>
                    <a:pt x="5159" y="0"/>
                    <a:pt x="11524" y="0"/>
                  </a:cubicBezTo>
                  <a:close/>
                </a:path>
              </a:pathLst>
            </a:custGeom>
            <a:gradFill flip="none" rotWithShape="1">
              <a:gsLst>
                <a:gs pos="78000">
                  <a:srgbClr val="EEEFF1">
                    <a:alpha val="0"/>
                  </a:srgbClr>
                </a:gs>
                <a:gs pos="21000">
                  <a:srgbClr val="F5F8FA"/>
                </a:gs>
              </a:gsLst>
              <a:path path="circle">
                <a:fillToRect l="100000" t="100000"/>
              </a:path>
              <a:tileRect r="-100000" b="-10000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8" name="Shape 16"/>
            <p:cNvSpPr/>
            <p:nvPr/>
          </p:nvSpPr>
          <p:spPr>
            <a:xfrm>
              <a:off x="3742268" y="4642230"/>
              <a:ext cx="4296281" cy="58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gradFill>
              <a:gsLst>
                <a:gs pos="0">
                  <a:srgbClr val="E1E1E3">
                    <a:alpha val="0"/>
                  </a:srgbClr>
                </a:gs>
                <a:gs pos="100000">
                  <a:srgbClr val="9EA0A4">
                    <a:alpha val="0"/>
                  </a:srgbClr>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9" name="Shape 17"/>
            <p:cNvSpPr/>
            <p:nvPr/>
          </p:nvSpPr>
          <p:spPr>
            <a:xfrm>
              <a:off x="5861191" y="2084254"/>
              <a:ext cx="55723" cy="55723"/>
            </a:xfrm>
            <a:custGeom>
              <a:avLst/>
              <a:gdLst/>
              <a:ahLst/>
              <a:cxnLst>
                <a:cxn ang="0">
                  <a:pos x="wd2" y="hd2"/>
                </a:cxn>
                <a:cxn ang="5400000">
                  <a:pos x="wd2" y="hd2"/>
                </a:cxn>
                <a:cxn ang="10800000">
                  <a:pos x="wd2" y="hd2"/>
                </a:cxn>
                <a:cxn ang="16200000">
                  <a:pos x="wd2" y="hd2"/>
                </a:cxn>
              </a:cxnLst>
              <a:rect l="0" t="0" r="r" b="b"/>
              <a:pathLst>
                <a:path w="19678" h="19678" extrusionOk="0">
                  <a:moveTo>
                    <a:pt x="16797" y="2883"/>
                  </a:moveTo>
                  <a:cubicBezTo>
                    <a:pt x="12953" y="-961"/>
                    <a:pt x="6723" y="-961"/>
                    <a:pt x="2882" y="2883"/>
                  </a:cubicBezTo>
                  <a:cubicBezTo>
                    <a:pt x="-961" y="6723"/>
                    <a:pt x="-961" y="12953"/>
                    <a:pt x="2882" y="16797"/>
                  </a:cubicBezTo>
                  <a:cubicBezTo>
                    <a:pt x="6723" y="20639"/>
                    <a:pt x="12953" y="20638"/>
                    <a:pt x="16797" y="16797"/>
                  </a:cubicBezTo>
                  <a:cubicBezTo>
                    <a:pt x="20637" y="12953"/>
                    <a:pt x="20639" y="6723"/>
                    <a:pt x="16797" y="2883"/>
                  </a:cubicBezTo>
                  <a:close/>
                </a:path>
              </a:pathLst>
            </a:custGeom>
            <a:gradFill>
              <a:gsLst>
                <a:gs pos="28000">
                  <a:srgbClr val="666666"/>
                </a:gs>
                <a:gs pos="86000">
                  <a:srgbClr val="090909"/>
                </a:gs>
              </a:gsLst>
              <a:lin ang="3558017"/>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44" name="Shape 18"/>
            <p:cNvSpPr/>
            <p:nvPr/>
          </p:nvSpPr>
          <p:spPr>
            <a:xfrm>
              <a:off x="5867554" y="2090617"/>
              <a:ext cx="43907" cy="43895"/>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40" y="21600"/>
                    <a:pt x="0" y="16765"/>
                    <a:pt x="0" y="10803"/>
                  </a:cubicBezTo>
                  <a:cubicBezTo>
                    <a:pt x="0" y="4835"/>
                    <a:pt x="4840" y="0"/>
                    <a:pt x="10800" y="0"/>
                  </a:cubicBezTo>
                  <a:cubicBezTo>
                    <a:pt x="16776" y="0"/>
                    <a:pt x="21600" y="4835"/>
                    <a:pt x="21600" y="10803"/>
                  </a:cubicBezTo>
                  <a:close/>
                </a:path>
              </a:pathLst>
            </a:custGeom>
            <a:gradFill>
              <a:gsLst>
                <a:gs pos="30000">
                  <a:srgbClr val="474747"/>
                </a:gs>
                <a:gs pos="70000">
                  <a:srgbClr val="060606"/>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45" name="Shape 19"/>
            <p:cNvSpPr/>
            <p:nvPr/>
          </p:nvSpPr>
          <p:spPr>
            <a:xfrm>
              <a:off x="5883462" y="2106525"/>
              <a:ext cx="10795" cy="10792"/>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39" y="21600"/>
                    <a:pt x="0" y="16765"/>
                    <a:pt x="0" y="10803"/>
                  </a:cubicBezTo>
                  <a:cubicBezTo>
                    <a:pt x="0" y="4835"/>
                    <a:pt x="4839" y="0"/>
                    <a:pt x="10800" y="0"/>
                  </a:cubicBezTo>
                  <a:cubicBezTo>
                    <a:pt x="16776" y="0"/>
                    <a:pt x="21600" y="4835"/>
                    <a:pt x="21600" y="10803"/>
                  </a:cubicBezTo>
                  <a:close/>
                </a:path>
              </a:pathLst>
            </a:custGeom>
            <a:solidFill>
              <a:srgbClr val="557DB1"/>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gr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47" name="Text Placeholder 2"/>
          <p:cNvSpPr>
            <a:spLocks noGrp="1"/>
          </p:cNvSpPr>
          <p:nvPr>
            <p:ph type="body" idx="19"/>
          </p:nvPr>
        </p:nvSpPr>
        <p:spPr>
          <a:xfrm>
            <a:off x="6565901" y="2640853"/>
            <a:ext cx="5143500" cy="3429324"/>
          </a:xfrm>
        </p:spPr>
        <p:txBody>
          <a:bodyPr>
            <a:normAutofit/>
          </a:bodyPr>
          <a:lstStyle>
            <a:lvl1pPr marL="285750" indent="-285750" algn="just">
              <a:buFont typeface="Arial" panose="020B0604020202020204" pitchFamily="34" charset="0"/>
              <a:buChar char="•"/>
              <a:defRPr sz="18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8" name="Text Placeholder 12"/>
          <p:cNvSpPr>
            <a:spLocks noGrp="1"/>
          </p:cNvSpPr>
          <p:nvPr>
            <p:ph type="body" sz="quarter" idx="21" hasCustomPrompt="1"/>
          </p:nvPr>
        </p:nvSpPr>
        <p:spPr>
          <a:xfrm>
            <a:off x="6565901" y="1701835"/>
            <a:ext cx="5143500" cy="666924"/>
          </a:xfrm>
          <a:solidFill>
            <a:schemeClr val="bg2">
              <a:lumMod val="60000"/>
              <a:lumOff val="40000"/>
            </a:schemeClr>
          </a:solidFill>
          <a:ln>
            <a:noFill/>
          </a:ln>
        </p:spPr>
        <p:txBody>
          <a:bodyPr vert="horz" wrap="square" lIns="91440" tIns="45720" rIns="91440" bIns="4572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sp>
        <p:nvSpPr>
          <p:cNvPr id="24" name="Picture Placeholder 5"/>
          <p:cNvSpPr>
            <a:spLocks noGrp="1"/>
          </p:cNvSpPr>
          <p:nvPr>
            <p:ph type="pic" sz="quarter" idx="22"/>
          </p:nvPr>
        </p:nvSpPr>
        <p:spPr>
          <a:xfrm>
            <a:off x="1273978" y="1965559"/>
            <a:ext cx="4581144" cy="2587752"/>
          </a:xfrm>
        </p:spPr>
        <p:txBody>
          <a:bodyPr/>
          <a:lstStyle/>
          <a:p>
            <a:endParaRPr lang="en-US"/>
          </a:p>
        </p:txBody>
      </p:sp>
      <p:grpSp>
        <p:nvGrpSpPr>
          <p:cNvPr id="37" name="Group 36"/>
          <p:cNvGrpSpPr/>
          <p:nvPr userDrawn="1"/>
        </p:nvGrpSpPr>
        <p:grpSpPr>
          <a:xfrm>
            <a:off x="0" y="6766560"/>
            <a:ext cx="12192000" cy="91440"/>
            <a:chOff x="0" y="4480421"/>
            <a:chExt cx="12192000" cy="91440"/>
          </a:xfrm>
        </p:grpSpPr>
        <p:sp>
          <p:nvSpPr>
            <p:cNvPr id="40" name="Rectangle 39"/>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6489407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userDrawn="1">
  <p:cSld name="MacBook">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47" name="Text Placeholder 2"/>
          <p:cNvSpPr>
            <a:spLocks noGrp="1"/>
          </p:cNvSpPr>
          <p:nvPr>
            <p:ph type="body" idx="19"/>
          </p:nvPr>
        </p:nvSpPr>
        <p:spPr>
          <a:xfrm>
            <a:off x="6565901" y="2640853"/>
            <a:ext cx="5143500" cy="3429324"/>
          </a:xfrm>
        </p:spPr>
        <p:txBody>
          <a:bodyPr>
            <a:normAutofit/>
          </a:bodyPr>
          <a:lstStyle>
            <a:lvl1pPr marL="285750" indent="-285750" algn="just">
              <a:buFont typeface="Arial" panose="020B0604020202020204" pitchFamily="34" charset="0"/>
              <a:buChar char="•"/>
              <a:defRPr sz="18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8" name="Text Placeholder 12"/>
          <p:cNvSpPr>
            <a:spLocks noGrp="1"/>
          </p:cNvSpPr>
          <p:nvPr>
            <p:ph type="body" sz="quarter" idx="21" hasCustomPrompt="1"/>
          </p:nvPr>
        </p:nvSpPr>
        <p:spPr>
          <a:xfrm>
            <a:off x="6565901" y="1701835"/>
            <a:ext cx="5143500" cy="666924"/>
          </a:xfrm>
          <a:solidFill>
            <a:schemeClr val="bg2">
              <a:lumMod val="60000"/>
              <a:lumOff val="40000"/>
            </a:schemeClr>
          </a:solidFill>
          <a:ln>
            <a:noFill/>
          </a:ln>
        </p:spPr>
        <p:txBody>
          <a:bodyPr vert="horz" wrap="square" lIns="91440" tIns="45720" rIns="91440" bIns="4572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pic>
        <p:nvPicPr>
          <p:cNvPr id="3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2608" y="1801199"/>
            <a:ext cx="6167436" cy="35444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0" name="Picture Placeholder 4"/>
          <p:cNvSpPr>
            <a:spLocks noGrp="1"/>
          </p:cNvSpPr>
          <p:nvPr>
            <p:ph type="pic" sz="quarter" idx="22"/>
          </p:nvPr>
        </p:nvSpPr>
        <p:spPr>
          <a:xfrm>
            <a:off x="963750" y="2037929"/>
            <a:ext cx="4645152" cy="2895111"/>
          </a:xfrm>
        </p:spPr>
      </p:sp>
      <p:grpSp>
        <p:nvGrpSpPr>
          <p:cNvPr id="17" name="Group 16"/>
          <p:cNvGrpSpPr/>
          <p:nvPr userDrawn="1"/>
        </p:nvGrpSpPr>
        <p:grpSpPr>
          <a:xfrm>
            <a:off x="0" y="6766560"/>
            <a:ext cx="12192000" cy="91440"/>
            <a:chOff x="0" y="4480421"/>
            <a:chExt cx="12192000" cy="91440"/>
          </a:xfrm>
        </p:grpSpPr>
        <p:sp>
          <p:nvSpPr>
            <p:cNvPr id="24" name="Rectangle 2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7584612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userDrawn="1">
  <p:cSld name="apple watch">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47" name="Text Placeholder 2"/>
          <p:cNvSpPr>
            <a:spLocks noGrp="1"/>
          </p:cNvSpPr>
          <p:nvPr>
            <p:ph type="body" idx="19"/>
          </p:nvPr>
        </p:nvSpPr>
        <p:spPr>
          <a:xfrm>
            <a:off x="6565901" y="2640853"/>
            <a:ext cx="5143500" cy="3429324"/>
          </a:xfrm>
        </p:spPr>
        <p:txBody>
          <a:bodyPr>
            <a:normAutofit/>
          </a:bodyPr>
          <a:lstStyle>
            <a:lvl1pPr marL="285750" indent="-285750" algn="just">
              <a:buFont typeface="Arial" panose="020B0604020202020204" pitchFamily="34" charset="0"/>
              <a:buChar char="•"/>
              <a:defRPr sz="18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8" name="Text Placeholder 12"/>
          <p:cNvSpPr>
            <a:spLocks noGrp="1"/>
          </p:cNvSpPr>
          <p:nvPr>
            <p:ph type="body" sz="quarter" idx="21" hasCustomPrompt="1"/>
          </p:nvPr>
        </p:nvSpPr>
        <p:spPr>
          <a:xfrm>
            <a:off x="6565901" y="1701835"/>
            <a:ext cx="5143500" cy="666924"/>
          </a:xfrm>
          <a:solidFill>
            <a:schemeClr val="bg2">
              <a:lumMod val="60000"/>
              <a:lumOff val="40000"/>
            </a:schemeClr>
          </a:solidFill>
          <a:ln>
            <a:noFill/>
          </a:ln>
        </p:spPr>
        <p:txBody>
          <a:bodyPr vert="horz" wrap="square" lIns="91440" tIns="45720" rIns="91440" bIns="4572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sp>
        <p:nvSpPr>
          <p:cNvPr id="37" name="Freeform 9"/>
          <p:cNvSpPr>
            <a:spLocks/>
          </p:cNvSpPr>
          <p:nvPr userDrawn="1"/>
        </p:nvSpPr>
        <p:spPr bwMode="auto">
          <a:xfrm>
            <a:off x="4523145" y="2996164"/>
            <a:ext cx="177209" cy="410605"/>
          </a:xfrm>
          <a:custGeom>
            <a:avLst/>
            <a:gdLst>
              <a:gd name="T0" fmla="*/ 62 w 123"/>
              <a:gd name="T1" fmla="*/ 0 h 285"/>
              <a:gd name="T2" fmla="*/ 81 w 123"/>
              <a:gd name="T3" fmla="*/ 4 h 285"/>
              <a:gd name="T4" fmla="*/ 98 w 123"/>
              <a:gd name="T5" fmla="*/ 11 h 285"/>
              <a:gd name="T6" fmla="*/ 111 w 123"/>
              <a:gd name="T7" fmla="*/ 25 h 285"/>
              <a:gd name="T8" fmla="*/ 121 w 123"/>
              <a:gd name="T9" fmla="*/ 42 h 285"/>
              <a:gd name="T10" fmla="*/ 123 w 123"/>
              <a:gd name="T11" fmla="*/ 61 h 285"/>
              <a:gd name="T12" fmla="*/ 123 w 123"/>
              <a:gd name="T13" fmla="*/ 224 h 285"/>
              <a:gd name="T14" fmla="*/ 121 w 123"/>
              <a:gd name="T15" fmla="*/ 243 h 285"/>
              <a:gd name="T16" fmla="*/ 111 w 123"/>
              <a:gd name="T17" fmla="*/ 260 h 285"/>
              <a:gd name="T18" fmla="*/ 98 w 123"/>
              <a:gd name="T19" fmla="*/ 273 h 285"/>
              <a:gd name="T20" fmla="*/ 81 w 123"/>
              <a:gd name="T21" fmla="*/ 282 h 285"/>
              <a:gd name="T22" fmla="*/ 62 w 123"/>
              <a:gd name="T23" fmla="*/ 285 h 285"/>
              <a:gd name="T24" fmla="*/ 42 w 123"/>
              <a:gd name="T25" fmla="*/ 282 h 285"/>
              <a:gd name="T26" fmla="*/ 25 w 123"/>
              <a:gd name="T27" fmla="*/ 273 h 285"/>
              <a:gd name="T28" fmla="*/ 12 w 123"/>
              <a:gd name="T29" fmla="*/ 260 h 285"/>
              <a:gd name="T30" fmla="*/ 3 w 123"/>
              <a:gd name="T31" fmla="*/ 243 h 285"/>
              <a:gd name="T32" fmla="*/ 0 w 123"/>
              <a:gd name="T33" fmla="*/ 224 h 285"/>
              <a:gd name="T34" fmla="*/ 0 w 123"/>
              <a:gd name="T35" fmla="*/ 61 h 285"/>
              <a:gd name="T36" fmla="*/ 3 w 123"/>
              <a:gd name="T37" fmla="*/ 42 h 285"/>
              <a:gd name="T38" fmla="*/ 12 w 123"/>
              <a:gd name="T39" fmla="*/ 25 h 285"/>
              <a:gd name="T40" fmla="*/ 25 w 123"/>
              <a:gd name="T41" fmla="*/ 11 h 285"/>
              <a:gd name="T42" fmla="*/ 42 w 123"/>
              <a:gd name="T43" fmla="*/ 4 h 285"/>
              <a:gd name="T44" fmla="*/ 62 w 123"/>
              <a:gd name="T45" fmla="*/ 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3" h="285">
                <a:moveTo>
                  <a:pt x="62" y="0"/>
                </a:moveTo>
                <a:lnTo>
                  <a:pt x="81" y="4"/>
                </a:lnTo>
                <a:lnTo>
                  <a:pt x="98" y="11"/>
                </a:lnTo>
                <a:lnTo>
                  <a:pt x="111" y="25"/>
                </a:lnTo>
                <a:lnTo>
                  <a:pt x="121" y="42"/>
                </a:lnTo>
                <a:lnTo>
                  <a:pt x="123" y="61"/>
                </a:lnTo>
                <a:lnTo>
                  <a:pt x="123" y="224"/>
                </a:lnTo>
                <a:lnTo>
                  <a:pt x="121" y="243"/>
                </a:lnTo>
                <a:lnTo>
                  <a:pt x="111" y="260"/>
                </a:lnTo>
                <a:lnTo>
                  <a:pt x="98" y="273"/>
                </a:lnTo>
                <a:lnTo>
                  <a:pt x="81" y="282"/>
                </a:lnTo>
                <a:lnTo>
                  <a:pt x="62" y="285"/>
                </a:lnTo>
                <a:lnTo>
                  <a:pt x="42" y="282"/>
                </a:lnTo>
                <a:lnTo>
                  <a:pt x="25" y="273"/>
                </a:lnTo>
                <a:lnTo>
                  <a:pt x="12" y="260"/>
                </a:lnTo>
                <a:lnTo>
                  <a:pt x="3" y="243"/>
                </a:lnTo>
                <a:lnTo>
                  <a:pt x="0" y="224"/>
                </a:lnTo>
                <a:lnTo>
                  <a:pt x="0" y="61"/>
                </a:lnTo>
                <a:lnTo>
                  <a:pt x="3" y="42"/>
                </a:lnTo>
                <a:lnTo>
                  <a:pt x="12" y="25"/>
                </a:lnTo>
                <a:lnTo>
                  <a:pt x="25" y="11"/>
                </a:lnTo>
                <a:lnTo>
                  <a:pt x="42" y="4"/>
                </a:lnTo>
                <a:lnTo>
                  <a:pt x="62" y="0"/>
                </a:lnTo>
                <a:close/>
              </a:path>
            </a:pathLst>
          </a:custGeom>
          <a:solidFill>
            <a:schemeClr val="bg1">
              <a:lumMod val="5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10"/>
          <p:cNvSpPr>
            <a:spLocks/>
          </p:cNvSpPr>
          <p:nvPr userDrawn="1"/>
        </p:nvSpPr>
        <p:spPr bwMode="auto">
          <a:xfrm>
            <a:off x="4569248" y="4203183"/>
            <a:ext cx="122461" cy="609423"/>
          </a:xfrm>
          <a:custGeom>
            <a:avLst/>
            <a:gdLst>
              <a:gd name="T0" fmla="*/ 42 w 85"/>
              <a:gd name="T1" fmla="*/ 0 h 423"/>
              <a:gd name="T2" fmla="*/ 59 w 85"/>
              <a:gd name="T3" fmla="*/ 4 h 423"/>
              <a:gd name="T4" fmla="*/ 72 w 85"/>
              <a:gd name="T5" fmla="*/ 13 h 423"/>
              <a:gd name="T6" fmla="*/ 81 w 85"/>
              <a:gd name="T7" fmla="*/ 27 h 423"/>
              <a:gd name="T8" fmla="*/ 85 w 85"/>
              <a:gd name="T9" fmla="*/ 44 h 423"/>
              <a:gd name="T10" fmla="*/ 85 w 85"/>
              <a:gd name="T11" fmla="*/ 380 h 423"/>
              <a:gd name="T12" fmla="*/ 81 w 85"/>
              <a:gd name="T13" fmla="*/ 397 h 423"/>
              <a:gd name="T14" fmla="*/ 72 w 85"/>
              <a:gd name="T15" fmla="*/ 410 h 423"/>
              <a:gd name="T16" fmla="*/ 59 w 85"/>
              <a:gd name="T17" fmla="*/ 419 h 423"/>
              <a:gd name="T18" fmla="*/ 42 w 85"/>
              <a:gd name="T19" fmla="*/ 423 h 423"/>
              <a:gd name="T20" fmla="*/ 26 w 85"/>
              <a:gd name="T21" fmla="*/ 419 h 423"/>
              <a:gd name="T22" fmla="*/ 11 w 85"/>
              <a:gd name="T23" fmla="*/ 410 h 423"/>
              <a:gd name="T24" fmla="*/ 2 w 85"/>
              <a:gd name="T25" fmla="*/ 397 h 423"/>
              <a:gd name="T26" fmla="*/ 0 w 85"/>
              <a:gd name="T27" fmla="*/ 380 h 423"/>
              <a:gd name="T28" fmla="*/ 0 w 85"/>
              <a:gd name="T29" fmla="*/ 44 h 423"/>
              <a:gd name="T30" fmla="*/ 2 w 85"/>
              <a:gd name="T31" fmla="*/ 27 h 423"/>
              <a:gd name="T32" fmla="*/ 11 w 85"/>
              <a:gd name="T33" fmla="*/ 13 h 423"/>
              <a:gd name="T34" fmla="*/ 26 w 85"/>
              <a:gd name="T35" fmla="*/ 4 h 423"/>
              <a:gd name="T36" fmla="*/ 42 w 85"/>
              <a:gd name="T37"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5" h="423">
                <a:moveTo>
                  <a:pt x="42" y="0"/>
                </a:moveTo>
                <a:lnTo>
                  <a:pt x="59" y="4"/>
                </a:lnTo>
                <a:lnTo>
                  <a:pt x="72" y="13"/>
                </a:lnTo>
                <a:lnTo>
                  <a:pt x="81" y="27"/>
                </a:lnTo>
                <a:lnTo>
                  <a:pt x="85" y="44"/>
                </a:lnTo>
                <a:lnTo>
                  <a:pt x="85" y="380"/>
                </a:lnTo>
                <a:lnTo>
                  <a:pt x="81" y="397"/>
                </a:lnTo>
                <a:lnTo>
                  <a:pt x="72" y="410"/>
                </a:lnTo>
                <a:lnTo>
                  <a:pt x="59" y="419"/>
                </a:lnTo>
                <a:lnTo>
                  <a:pt x="42" y="423"/>
                </a:lnTo>
                <a:lnTo>
                  <a:pt x="26" y="419"/>
                </a:lnTo>
                <a:lnTo>
                  <a:pt x="11" y="410"/>
                </a:lnTo>
                <a:lnTo>
                  <a:pt x="2" y="397"/>
                </a:lnTo>
                <a:lnTo>
                  <a:pt x="0" y="380"/>
                </a:lnTo>
                <a:lnTo>
                  <a:pt x="0" y="44"/>
                </a:lnTo>
                <a:lnTo>
                  <a:pt x="2" y="27"/>
                </a:lnTo>
                <a:lnTo>
                  <a:pt x="11" y="13"/>
                </a:lnTo>
                <a:lnTo>
                  <a:pt x="26" y="4"/>
                </a:lnTo>
                <a:lnTo>
                  <a:pt x="42" y="0"/>
                </a:lnTo>
                <a:close/>
              </a:path>
            </a:pathLst>
          </a:custGeom>
          <a:solidFill>
            <a:schemeClr val="bg1">
              <a:lumMod val="5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11"/>
          <p:cNvSpPr>
            <a:spLocks/>
          </p:cNvSpPr>
          <p:nvPr userDrawn="1"/>
        </p:nvSpPr>
        <p:spPr bwMode="auto">
          <a:xfrm>
            <a:off x="1997569" y="1313407"/>
            <a:ext cx="2645155" cy="5077084"/>
          </a:xfrm>
          <a:custGeom>
            <a:avLst/>
            <a:gdLst>
              <a:gd name="T0" fmla="*/ 1141 w 1836"/>
              <a:gd name="T1" fmla="*/ 5 h 3524"/>
              <a:gd name="T2" fmla="*/ 1354 w 1836"/>
              <a:gd name="T3" fmla="*/ 24 h 3524"/>
              <a:gd name="T4" fmla="*/ 1436 w 1836"/>
              <a:gd name="T5" fmla="*/ 59 h 3524"/>
              <a:gd name="T6" fmla="*/ 1480 w 1836"/>
              <a:gd name="T7" fmla="*/ 132 h 3524"/>
              <a:gd name="T8" fmla="*/ 1489 w 1836"/>
              <a:gd name="T9" fmla="*/ 221 h 3524"/>
              <a:gd name="T10" fmla="*/ 1504 w 1836"/>
              <a:gd name="T11" fmla="*/ 384 h 3524"/>
              <a:gd name="T12" fmla="*/ 1545 w 1836"/>
              <a:gd name="T13" fmla="*/ 528 h 3524"/>
              <a:gd name="T14" fmla="*/ 1618 w 1836"/>
              <a:gd name="T15" fmla="*/ 653 h 3524"/>
              <a:gd name="T16" fmla="*/ 1697 w 1836"/>
              <a:gd name="T17" fmla="*/ 725 h 3524"/>
              <a:gd name="T18" fmla="*/ 1760 w 1836"/>
              <a:gd name="T19" fmla="*/ 776 h 3524"/>
              <a:gd name="T20" fmla="*/ 1821 w 1836"/>
              <a:gd name="T21" fmla="*/ 871 h 3524"/>
              <a:gd name="T22" fmla="*/ 1836 w 1836"/>
              <a:gd name="T23" fmla="*/ 2546 h 3524"/>
              <a:gd name="T24" fmla="*/ 1821 w 1836"/>
              <a:gd name="T25" fmla="*/ 2630 h 3524"/>
              <a:gd name="T26" fmla="*/ 1761 w 1836"/>
              <a:gd name="T27" fmla="*/ 2739 h 3524"/>
              <a:gd name="T28" fmla="*/ 1665 w 1836"/>
              <a:gd name="T29" fmla="*/ 2821 h 3524"/>
              <a:gd name="T30" fmla="*/ 1592 w 1836"/>
              <a:gd name="T31" fmla="*/ 2896 h 3524"/>
              <a:gd name="T32" fmla="*/ 1529 w 1836"/>
              <a:gd name="T33" fmla="*/ 3033 h 3524"/>
              <a:gd name="T34" fmla="*/ 1507 w 1836"/>
              <a:gd name="T35" fmla="*/ 3168 h 3524"/>
              <a:gd name="T36" fmla="*/ 1497 w 1836"/>
              <a:gd name="T37" fmla="*/ 3294 h 3524"/>
              <a:gd name="T38" fmla="*/ 1473 w 1836"/>
              <a:gd name="T39" fmla="*/ 3392 h 3524"/>
              <a:gd name="T40" fmla="*/ 1429 w 1836"/>
              <a:gd name="T41" fmla="*/ 3455 h 3524"/>
              <a:gd name="T42" fmla="*/ 1346 w 1836"/>
              <a:gd name="T43" fmla="*/ 3494 h 3524"/>
              <a:gd name="T44" fmla="*/ 1247 w 1836"/>
              <a:gd name="T45" fmla="*/ 3508 h 3524"/>
              <a:gd name="T46" fmla="*/ 918 w 1836"/>
              <a:gd name="T47" fmla="*/ 3524 h 3524"/>
              <a:gd name="T48" fmla="*/ 589 w 1836"/>
              <a:gd name="T49" fmla="*/ 3508 h 3524"/>
              <a:gd name="T50" fmla="*/ 490 w 1836"/>
              <a:gd name="T51" fmla="*/ 3494 h 3524"/>
              <a:gd name="T52" fmla="*/ 407 w 1836"/>
              <a:gd name="T53" fmla="*/ 3455 h 3524"/>
              <a:gd name="T54" fmla="*/ 363 w 1836"/>
              <a:gd name="T55" fmla="*/ 3392 h 3524"/>
              <a:gd name="T56" fmla="*/ 339 w 1836"/>
              <a:gd name="T57" fmla="*/ 3294 h 3524"/>
              <a:gd name="T58" fmla="*/ 329 w 1836"/>
              <a:gd name="T59" fmla="*/ 3168 h 3524"/>
              <a:gd name="T60" fmla="*/ 307 w 1836"/>
              <a:gd name="T61" fmla="*/ 3033 h 3524"/>
              <a:gd name="T62" fmla="*/ 244 w 1836"/>
              <a:gd name="T63" fmla="*/ 2896 h 3524"/>
              <a:gd name="T64" fmla="*/ 171 w 1836"/>
              <a:gd name="T65" fmla="*/ 2821 h 3524"/>
              <a:gd name="T66" fmla="*/ 87 w 1836"/>
              <a:gd name="T67" fmla="*/ 2744 h 3524"/>
              <a:gd name="T68" fmla="*/ 34 w 1836"/>
              <a:gd name="T69" fmla="*/ 2676 h 3524"/>
              <a:gd name="T70" fmla="*/ 6 w 1836"/>
              <a:gd name="T71" fmla="*/ 2589 h 3524"/>
              <a:gd name="T72" fmla="*/ 0 w 1836"/>
              <a:gd name="T73" fmla="*/ 943 h 3524"/>
              <a:gd name="T74" fmla="*/ 30 w 1836"/>
              <a:gd name="T75" fmla="*/ 836 h 3524"/>
              <a:gd name="T76" fmla="*/ 104 w 1836"/>
              <a:gd name="T77" fmla="*/ 750 h 3524"/>
              <a:gd name="T78" fmla="*/ 144 w 1836"/>
              <a:gd name="T79" fmla="*/ 721 h 3524"/>
              <a:gd name="T80" fmla="*/ 240 w 1836"/>
              <a:gd name="T81" fmla="*/ 623 h 3524"/>
              <a:gd name="T82" fmla="*/ 305 w 1836"/>
              <a:gd name="T83" fmla="*/ 487 h 3524"/>
              <a:gd name="T84" fmla="*/ 338 w 1836"/>
              <a:gd name="T85" fmla="*/ 335 h 3524"/>
              <a:gd name="T86" fmla="*/ 347 w 1836"/>
              <a:gd name="T87" fmla="*/ 204 h 3524"/>
              <a:gd name="T88" fmla="*/ 367 w 1836"/>
              <a:gd name="T89" fmla="*/ 103 h 3524"/>
              <a:gd name="T90" fmla="*/ 423 w 1836"/>
              <a:gd name="T91" fmla="*/ 43 h 3524"/>
              <a:gd name="T92" fmla="*/ 517 w 1836"/>
              <a:gd name="T93" fmla="*/ 18 h 3524"/>
              <a:gd name="T94" fmla="*/ 843 w 1836"/>
              <a:gd name="T95" fmla="*/ 0 h 3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836" h="3524">
                <a:moveTo>
                  <a:pt x="843" y="0"/>
                </a:moveTo>
                <a:lnTo>
                  <a:pt x="993" y="0"/>
                </a:lnTo>
                <a:lnTo>
                  <a:pt x="1141" y="5"/>
                </a:lnTo>
                <a:lnTo>
                  <a:pt x="1287" y="16"/>
                </a:lnTo>
                <a:lnTo>
                  <a:pt x="1319" y="18"/>
                </a:lnTo>
                <a:lnTo>
                  <a:pt x="1354" y="24"/>
                </a:lnTo>
                <a:lnTo>
                  <a:pt x="1385" y="31"/>
                </a:lnTo>
                <a:lnTo>
                  <a:pt x="1413" y="43"/>
                </a:lnTo>
                <a:lnTo>
                  <a:pt x="1436" y="59"/>
                </a:lnTo>
                <a:lnTo>
                  <a:pt x="1455" y="80"/>
                </a:lnTo>
                <a:lnTo>
                  <a:pt x="1469" y="103"/>
                </a:lnTo>
                <a:lnTo>
                  <a:pt x="1480" y="132"/>
                </a:lnTo>
                <a:lnTo>
                  <a:pt x="1486" y="166"/>
                </a:lnTo>
                <a:lnTo>
                  <a:pt x="1489" y="204"/>
                </a:lnTo>
                <a:lnTo>
                  <a:pt x="1489" y="221"/>
                </a:lnTo>
                <a:lnTo>
                  <a:pt x="1493" y="284"/>
                </a:lnTo>
                <a:lnTo>
                  <a:pt x="1498" y="334"/>
                </a:lnTo>
                <a:lnTo>
                  <a:pt x="1504" y="384"/>
                </a:lnTo>
                <a:lnTo>
                  <a:pt x="1515" y="432"/>
                </a:lnTo>
                <a:lnTo>
                  <a:pt x="1528" y="480"/>
                </a:lnTo>
                <a:lnTo>
                  <a:pt x="1545" y="528"/>
                </a:lnTo>
                <a:lnTo>
                  <a:pt x="1565" y="572"/>
                </a:lnTo>
                <a:lnTo>
                  <a:pt x="1590" y="614"/>
                </a:lnTo>
                <a:lnTo>
                  <a:pt x="1618" y="653"/>
                </a:lnTo>
                <a:lnTo>
                  <a:pt x="1652" y="689"/>
                </a:lnTo>
                <a:lnTo>
                  <a:pt x="1692" y="721"/>
                </a:lnTo>
                <a:lnTo>
                  <a:pt x="1697" y="725"/>
                </a:lnTo>
                <a:lnTo>
                  <a:pt x="1703" y="729"/>
                </a:lnTo>
                <a:lnTo>
                  <a:pt x="1732" y="750"/>
                </a:lnTo>
                <a:lnTo>
                  <a:pt x="1760" y="776"/>
                </a:lnTo>
                <a:lnTo>
                  <a:pt x="1785" y="805"/>
                </a:lnTo>
                <a:lnTo>
                  <a:pt x="1806" y="836"/>
                </a:lnTo>
                <a:lnTo>
                  <a:pt x="1821" y="871"/>
                </a:lnTo>
                <a:lnTo>
                  <a:pt x="1832" y="906"/>
                </a:lnTo>
                <a:lnTo>
                  <a:pt x="1836" y="943"/>
                </a:lnTo>
                <a:lnTo>
                  <a:pt x="1836" y="2546"/>
                </a:lnTo>
                <a:lnTo>
                  <a:pt x="1834" y="2568"/>
                </a:lnTo>
                <a:lnTo>
                  <a:pt x="1830" y="2589"/>
                </a:lnTo>
                <a:lnTo>
                  <a:pt x="1821" y="2630"/>
                </a:lnTo>
                <a:lnTo>
                  <a:pt x="1806" y="2669"/>
                </a:lnTo>
                <a:lnTo>
                  <a:pt x="1786" y="2705"/>
                </a:lnTo>
                <a:lnTo>
                  <a:pt x="1761" y="2739"/>
                </a:lnTo>
                <a:lnTo>
                  <a:pt x="1731" y="2769"/>
                </a:lnTo>
                <a:lnTo>
                  <a:pt x="1700" y="2796"/>
                </a:lnTo>
                <a:lnTo>
                  <a:pt x="1665" y="2821"/>
                </a:lnTo>
                <a:lnTo>
                  <a:pt x="1646" y="2835"/>
                </a:lnTo>
                <a:lnTo>
                  <a:pt x="1628" y="2850"/>
                </a:lnTo>
                <a:lnTo>
                  <a:pt x="1592" y="2896"/>
                </a:lnTo>
                <a:lnTo>
                  <a:pt x="1566" y="2941"/>
                </a:lnTo>
                <a:lnTo>
                  <a:pt x="1545" y="2987"/>
                </a:lnTo>
                <a:lnTo>
                  <a:pt x="1529" y="3033"/>
                </a:lnTo>
                <a:lnTo>
                  <a:pt x="1519" y="3079"/>
                </a:lnTo>
                <a:lnTo>
                  <a:pt x="1511" y="3125"/>
                </a:lnTo>
                <a:lnTo>
                  <a:pt x="1507" y="3168"/>
                </a:lnTo>
                <a:lnTo>
                  <a:pt x="1503" y="3211"/>
                </a:lnTo>
                <a:lnTo>
                  <a:pt x="1501" y="3253"/>
                </a:lnTo>
                <a:lnTo>
                  <a:pt x="1497" y="3294"/>
                </a:lnTo>
                <a:lnTo>
                  <a:pt x="1491" y="3332"/>
                </a:lnTo>
                <a:lnTo>
                  <a:pt x="1482" y="3367"/>
                </a:lnTo>
                <a:lnTo>
                  <a:pt x="1473" y="3392"/>
                </a:lnTo>
                <a:lnTo>
                  <a:pt x="1463" y="3415"/>
                </a:lnTo>
                <a:lnTo>
                  <a:pt x="1447" y="3436"/>
                </a:lnTo>
                <a:lnTo>
                  <a:pt x="1429" y="3455"/>
                </a:lnTo>
                <a:lnTo>
                  <a:pt x="1406" y="3470"/>
                </a:lnTo>
                <a:lnTo>
                  <a:pt x="1379" y="3483"/>
                </a:lnTo>
                <a:lnTo>
                  <a:pt x="1346" y="3494"/>
                </a:lnTo>
                <a:lnTo>
                  <a:pt x="1307" y="3500"/>
                </a:lnTo>
                <a:lnTo>
                  <a:pt x="1285" y="3503"/>
                </a:lnTo>
                <a:lnTo>
                  <a:pt x="1247" y="3508"/>
                </a:lnTo>
                <a:lnTo>
                  <a:pt x="1139" y="3517"/>
                </a:lnTo>
                <a:lnTo>
                  <a:pt x="1029" y="3523"/>
                </a:lnTo>
                <a:lnTo>
                  <a:pt x="918" y="3524"/>
                </a:lnTo>
                <a:lnTo>
                  <a:pt x="807" y="3523"/>
                </a:lnTo>
                <a:lnTo>
                  <a:pt x="697" y="3517"/>
                </a:lnTo>
                <a:lnTo>
                  <a:pt x="589" y="3508"/>
                </a:lnTo>
                <a:lnTo>
                  <a:pt x="551" y="3503"/>
                </a:lnTo>
                <a:lnTo>
                  <a:pt x="529" y="3500"/>
                </a:lnTo>
                <a:lnTo>
                  <a:pt x="490" y="3494"/>
                </a:lnTo>
                <a:lnTo>
                  <a:pt x="457" y="3483"/>
                </a:lnTo>
                <a:lnTo>
                  <a:pt x="430" y="3470"/>
                </a:lnTo>
                <a:lnTo>
                  <a:pt x="407" y="3455"/>
                </a:lnTo>
                <a:lnTo>
                  <a:pt x="389" y="3436"/>
                </a:lnTo>
                <a:lnTo>
                  <a:pt x="373" y="3415"/>
                </a:lnTo>
                <a:lnTo>
                  <a:pt x="363" y="3392"/>
                </a:lnTo>
                <a:lnTo>
                  <a:pt x="354" y="3367"/>
                </a:lnTo>
                <a:lnTo>
                  <a:pt x="345" y="3332"/>
                </a:lnTo>
                <a:lnTo>
                  <a:pt x="339" y="3294"/>
                </a:lnTo>
                <a:lnTo>
                  <a:pt x="335" y="3253"/>
                </a:lnTo>
                <a:lnTo>
                  <a:pt x="333" y="3211"/>
                </a:lnTo>
                <a:lnTo>
                  <a:pt x="329" y="3168"/>
                </a:lnTo>
                <a:lnTo>
                  <a:pt x="325" y="3125"/>
                </a:lnTo>
                <a:lnTo>
                  <a:pt x="317" y="3079"/>
                </a:lnTo>
                <a:lnTo>
                  <a:pt x="307" y="3033"/>
                </a:lnTo>
                <a:lnTo>
                  <a:pt x="291" y="2987"/>
                </a:lnTo>
                <a:lnTo>
                  <a:pt x="270" y="2941"/>
                </a:lnTo>
                <a:lnTo>
                  <a:pt x="244" y="2896"/>
                </a:lnTo>
                <a:lnTo>
                  <a:pt x="208" y="2850"/>
                </a:lnTo>
                <a:lnTo>
                  <a:pt x="190" y="2835"/>
                </a:lnTo>
                <a:lnTo>
                  <a:pt x="171" y="2821"/>
                </a:lnTo>
                <a:lnTo>
                  <a:pt x="142" y="2800"/>
                </a:lnTo>
                <a:lnTo>
                  <a:pt x="113" y="2774"/>
                </a:lnTo>
                <a:lnTo>
                  <a:pt x="87" y="2744"/>
                </a:lnTo>
                <a:lnTo>
                  <a:pt x="66" y="2724"/>
                </a:lnTo>
                <a:lnTo>
                  <a:pt x="47" y="2701"/>
                </a:lnTo>
                <a:lnTo>
                  <a:pt x="34" y="2676"/>
                </a:lnTo>
                <a:lnTo>
                  <a:pt x="23" y="2648"/>
                </a:lnTo>
                <a:lnTo>
                  <a:pt x="13" y="2619"/>
                </a:lnTo>
                <a:lnTo>
                  <a:pt x="6" y="2589"/>
                </a:lnTo>
                <a:lnTo>
                  <a:pt x="2" y="2568"/>
                </a:lnTo>
                <a:lnTo>
                  <a:pt x="0" y="2546"/>
                </a:lnTo>
                <a:lnTo>
                  <a:pt x="0" y="943"/>
                </a:lnTo>
                <a:lnTo>
                  <a:pt x="4" y="906"/>
                </a:lnTo>
                <a:lnTo>
                  <a:pt x="15" y="871"/>
                </a:lnTo>
                <a:lnTo>
                  <a:pt x="30" y="836"/>
                </a:lnTo>
                <a:lnTo>
                  <a:pt x="51" y="805"/>
                </a:lnTo>
                <a:lnTo>
                  <a:pt x="76" y="776"/>
                </a:lnTo>
                <a:lnTo>
                  <a:pt x="104" y="750"/>
                </a:lnTo>
                <a:lnTo>
                  <a:pt x="133" y="729"/>
                </a:lnTo>
                <a:lnTo>
                  <a:pt x="139" y="725"/>
                </a:lnTo>
                <a:lnTo>
                  <a:pt x="144" y="721"/>
                </a:lnTo>
                <a:lnTo>
                  <a:pt x="180" y="692"/>
                </a:lnTo>
                <a:lnTo>
                  <a:pt x="210" y="662"/>
                </a:lnTo>
                <a:lnTo>
                  <a:pt x="240" y="623"/>
                </a:lnTo>
                <a:lnTo>
                  <a:pt x="266" y="581"/>
                </a:lnTo>
                <a:lnTo>
                  <a:pt x="288" y="535"/>
                </a:lnTo>
                <a:lnTo>
                  <a:pt x="305" y="487"/>
                </a:lnTo>
                <a:lnTo>
                  <a:pt x="320" y="437"/>
                </a:lnTo>
                <a:lnTo>
                  <a:pt x="330" y="386"/>
                </a:lnTo>
                <a:lnTo>
                  <a:pt x="338" y="335"/>
                </a:lnTo>
                <a:lnTo>
                  <a:pt x="343" y="284"/>
                </a:lnTo>
                <a:lnTo>
                  <a:pt x="347" y="221"/>
                </a:lnTo>
                <a:lnTo>
                  <a:pt x="347" y="204"/>
                </a:lnTo>
                <a:lnTo>
                  <a:pt x="350" y="166"/>
                </a:lnTo>
                <a:lnTo>
                  <a:pt x="356" y="132"/>
                </a:lnTo>
                <a:lnTo>
                  <a:pt x="367" y="103"/>
                </a:lnTo>
                <a:lnTo>
                  <a:pt x="381" y="80"/>
                </a:lnTo>
                <a:lnTo>
                  <a:pt x="400" y="59"/>
                </a:lnTo>
                <a:lnTo>
                  <a:pt x="423" y="43"/>
                </a:lnTo>
                <a:lnTo>
                  <a:pt x="451" y="31"/>
                </a:lnTo>
                <a:lnTo>
                  <a:pt x="482" y="24"/>
                </a:lnTo>
                <a:lnTo>
                  <a:pt x="517" y="18"/>
                </a:lnTo>
                <a:lnTo>
                  <a:pt x="549" y="16"/>
                </a:lnTo>
                <a:lnTo>
                  <a:pt x="695" y="5"/>
                </a:lnTo>
                <a:lnTo>
                  <a:pt x="843" y="0"/>
                </a:lnTo>
                <a:close/>
              </a:path>
            </a:pathLst>
          </a:custGeom>
          <a:pattFill prst="wdUpDiag">
            <a:fgClr>
              <a:srgbClr val="C8DB46"/>
            </a:fgClr>
            <a:bgClr>
              <a:srgbClr val="D0E546"/>
            </a:bgClr>
          </a:patt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12"/>
          <p:cNvSpPr>
            <a:spLocks/>
          </p:cNvSpPr>
          <p:nvPr userDrawn="1"/>
        </p:nvSpPr>
        <p:spPr bwMode="auto">
          <a:xfrm>
            <a:off x="1997569" y="2277247"/>
            <a:ext cx="2645155" cy="3149406"/>
          </a:xfrm>
          <a:custGeom>
            <a:avLst/>
            <a:gdLst>
              <a:gd name="T0" fmla="*/ 1498 w 1836"/>
              <a:gd name="T1" fmla="*/ 0 h 2186"/>
              <a:gd name="T2" fmla="*/ 1563 w 1836"/>
              <a:gd name="T3" fmla="*/ 1 h 2186"/>
              <a:gd name="T4" fmla="*/ 1614 w 1836"/>
              <a:gd name="T5" fmla="*/ 10 h 2186"/>
              <a:gd name="T6" fmla="*/ 1664 w 1836"/>
              <a:gd name="T7" fmla="*/ 34 h 2186"/>
              <a:gd name="T8" fmla="*/ 1697 w 1836"/>
              <a:gd name="T9" fmla="*/ 56 h 2186"/>
              <a:gd name="T10" fmla="*/ 1732 w 1836"/>
              <a:gd name="T11" fmla="*/ 81 h 2186"/>
              <a:gd name="T12" fmla="*/ 1785 w 1836"/>
              <a:gd name="T13" fmla="*/ 136 h 2186"/>
              <a:gd name="T14" fmla="*/ 1821 w 1836"/>
              <a:gd name="T15" fmla="*/ 202 h 2186"/>
              <a:gd name="T16" fmla="*/ 1836 w 1836"/>
              <a:gd name="T17" fmla="*/ 274 h 2186"/>
              <a:gd name="T18" fmla="*/ 1834 w 1836"/>
              <a:gd name="T19" fmla="*/ 1899 h 2186"/>
              <a:gd name="T20" fmla="*/ 1821 w 1836"/>
              <a:gd name="T21" fmla="*/ 1961 h 2186"/>
              <a:gd name="T22" fmla="*/ 1786 w 1836"/>
              <a:gd name="T23" fmla="*/ 2036 h 2186"/>
              <a:gd name="T24" fmla="*/ 1731 w 1836"/>
              <a:gd name="T25" fmla="*/ 2100 h 2186"/>
              <a:gd name="T26" fmla="*/ 1665 w 1836"/>
              <a:gd name="T27" fmla="*/ 2152 h 2186"/>
              <a:gd name="T28" fmla="*/ 1604 w 1836"/>
              <a:gd name="T29" fmla="*/ 2178 h 2186"/>
              <a:gd name="T30" fmla="*/ 1537 w 1836"/>
              <a:gd name="T31" fmla="*/ 2186 h 2186"/>
              <a:gd name="T32" fmla="*/ 338 w 1836"/>
              <a:gd name="T33" fmla="*/ 2186 h 2186"/>
              <a:gd name="T34" fmla="*/ 231 w 1836"/>
              <a:gd name="T35" fmla="*/ 2176 h 2186"/>
              <a:gd name="T36" fmla="*/ 177 w 1836"/>
              <a:gd name="T37" fmla="*/ 2157 h 2186"/>
              <a:gd name="T38" fmla="*/ 136 w 1836"/>
              <a:gd name="T39" fmla="*/ 2127 h 2186"/>
              <a:gd name="T40" fmla="*/ 75 w 1836"/>
              <a:gd name="T41" fmla="*/ 2070 h 2186"/>
              <a:gd name="T42" fmla="*/ 30 w 1836"/>
              <a:gd name="T43" fmla="*/ 2000 h 2186"/>
              <a:gd name="T44" fmla="*/ 6 w 1836"/>
              <a:gd name="T45" fmla="*/ 1920 h 2186"/>
              <a:gd name="T46" fmla="*/ 0 w 1836"/>
              <a:gd name="T47" fmla="*/ 1877 h 2186"/>
              <a:gd name="T48" fmla="*/ 4 w 1836"/>
              <a:gd name="T49" fmla="*/ 237 h 2186"/>
              <a:gd name="T50" fmla="*/ 30 w 1836"/>
              <a:gd name="T51" fmla="*/ 167 h 2186"/>
              <a:gd name="T52" fmla="*/ 76 w 1836"/>
              <a:gd name="T53" fmla="*/ 107 h 2186"/>
              <a:gd name="T54" fmla="*/ 133 w 1836"/>
              <a:gd name="T55" fmla="*/ 60 h 2186"/>
              <a:gd name="T56" fmla="*/ 144 w 1836"/>
              <a:gd name="T57" fmla="*/ 52 h 2186"/>
              <a:gd name="T58" fmla="*/ 207 w 1836"/>
              <a:gd name="T59" fmla="*/ 17 h 2186"/>
              <a:gd name="T60" fmla="*/ 271 w 1836"/>
              <a:gd name="T61" fmla="*/ 3 h 2186"/>
              <a:gd name="T62" fmla="*/ 345 w 1836"/>
              <a:gd name="T63" fmla="*/ 0 h 2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36" h="2186">
                <a:moveTo>
                  <a:pt x="345" y="0"/>
                </a:moveTo>
                <a:lnTo>
                  <a:pt x="1498" y="0"/>
                </a:lnTo>
                <a:lnTo>
                  <a:pt x="1533" y="0"/>
                </a:lnTo>
                <a:lnTo>
                  <a:pt x="1563" y="1"/>
                </a:lnTo>
                <a:lnTo>
                  <a:pt x="1590" y="5"/>
                </a:lnTo>
                <a:lnTo>
                  <a:pt x="1614" y="10"/>
                </a:lnTo>
                <a:lnTo>
                  <a:pt x="1639" y="21"/>
                </a:lnTo>
                <a:lnTo>
                  <a:pt x="1664" y="34"/>
                </a:lnTo>
                <a:lnTo>
                  <a:pt x="1692" y="52"/>
                </a:lnTo>
                <a:lnTo>
                  <a:pt x="1697" y="56"/>
                </a:lnTo>
                <a:lnTo>
                  <a:pt x="1703" y="60"/>
                </a:lnTo>
                <a:lnTo>
                  <a:pt x="1732" y="81"/>
                </a:lnTo>
                <a:lnTo>
                  <a:pt x="1760" y="107"/>
                </a:lnTo>
                <a:lnTo>
                  <a:pt x="1785" y="136"/>
                </a:lnTo>
                <a:lnTo>
                  <a:pt x="1806" y="167"/>
                </a:lnTo>
                <a:lnTo>
                  <a:pt x="1821" y="202"/>
                </a:lnTo>
                <a:lnTo>
                  <a:pt x="1832" y="237"/>
                </a:lnTo>
                <a:lnTo>
                  <a:pt x="1836" y="274"/>
                </a:lnTo>
                <a:lnTo>
                  <a:pt x="1836" y="1877"/>
                </a:lnTo>
                <a:lnTo>
                  <a:pt x="1834" y="1899"/>
                </a:lnTo>
                <a:lnTo>
                  <a:pt x="1830" y="1920"/>
                </a:lnTo>
                <a:lnTo>
                  <a:pt x="1821" y="1961"/>
                </a:lnTo>
                <a:lnTo>
                  <a:pt x="1806" y="2000"/>
                </a:lnTo>
                <a:lnTo>
                  <a:pt x="1786" y="2036"/>
                </a:lnTo>
                <a:lnTo>
                  <a:pt x="1761" y="2070"/>
                </a:lnTo>
                <a:lnTo>
                  <a:pt x="1731" y="2100"/>
                </a:lnTo>
                <a:lnTo>
                  <a:pt x="1700" y="2127"/>
                </a:lnTo>
                <a:lnTo>
                  <a:pt x="1665" y="2152"/>
                </a:lnTo>
                <a:lnTo>
                  <a:pt x="1635" y="2168"/>
                </a:lnTo>
                <a:lnTo>
                  <a:pt x="1604" y="2178"/>
                </a:lnTo>
                <a:lnTo>
                  <a:pt x="1571" y="2183"/>
                </a:lnTo>
                <a:lnTo>
                  <a:pt x="1537" y="2186"/>
                </a:lnTo>
                <a:lnTo>
                  <a:pt x="1502" y="2186"/>
                </a:lnTo>
                <a:lnTo>
                  <a:pt x="338" y="2186"/>
                </a:lnTo>
                <a:lnTo>
                  <a:pt x="282" y="2183"/>
                </a:lnTo>
                <a:lnTo>
                  <a:pt x="231" y="2176"/>
                </a:lnTo>
                <a:lnTo>
                  <a:pt x="185" y="2163"/>
                </a:lnTo>
                <a:lnTo>
                  <a:pt x="177" y="2157"/>
                </a:lnTo>
                <a:lnTo>
                  <a:pt x="171" y="2152"/>
                </a:lnTo>
                <a:lnTo>
                  <a:pt x="136" y="2127"/>
                </a:lnTo>
                <a:lnTo>
                  <a:pt x="105" y="2100"/>
                </a:lnTo>
                <a:lnTo>
                  <a:pt x="75" y="2070"/>
                </a:lnTo>
                <a:lnTo>
                  <a:pt x="50" y="2036"/>
                </a:lnTo>
                <a:lnTo>
                  <a:pt x="30" y="2000"/>
                </a:lnTo>
                <a:lnTo>
                  <a:pt x="15" y="1961"/>
                </a:lnTo>
                <a:lnTo>
                  <a:pt x="6" y="1920"/>
                </a:lnTo>
                <a:lnTo>
                  <a:pt x="2" y="1899"/>
                </a:lnTo>
                <a:lnTo>
                  <a:pt x="0" y="1877"/>
                </a:lnTo>
                <a:lnTo>
                  <a:pt x="0" y="274"/>
                </a:lnTo>
                <a:lnTo>
                  <a:pt x="4" y="237"/>
                </a:lnTo>
                <a:lnTo>
                  <a:pt x="15" y="202"/>
                </a:lnTo>
                <a:lnTo>
                  <a:pt x="30" y="167"/>
                </a:lnTo>
                <a:lnTo>
                  <a:pt x="51" y="136"/>
                </a:lnTo>
                <a:lnTo>
                  <a:pt x="76" y="107"/>
                </a:lnTo>
                <a:lnTo>
                  <a:pt x="104" y="81"/>
                </a:lnTo>
                <a:lnTo>
                  <a:pt x="133" y="60"/>
                </a:lnTo>
                <a:lnTo>
                  <a:pt x="139" y="56"/>
                </a:lnTo>
                <a:lnTo>
                  <a:pt x="144" y="52"/>
                </a:lnTo>
                <a:lnTo>
                  <a:pt x="176" y="31"/>
                </a:lnTo>
                <a:lnTo>
                  <a:pt x="207" y="17"/>
                </a:lnTo>
                <a:lnTo>
                  <a:pt x="239" y="8"/>
                </a:lnTo>
                <a:lnTo>
                  <a:pt x="271" y="3"/>
                </a:lnTo>
                <a:lnTo>
                  <a:pt x="307" y="0"/>
                </a:lnTo>
                <a:lnTo>
                  <a:pt x="345" y="0"/>
                </a:lnTo>
                <a:close/>
              </a:path>
            </a:pathLst>
          </a:custGeom>
          <a:solidFill>
            <a:schemeClr val="bg1">
              <a:lumMod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13"/>
          <p:cNvSpPr>
            <a:spLocks/>
          </p:cNvSpPr>
          <p:nvPr userDrawn="1"/>
        </p:nvSpPr>
        <p:spPr bwMode="auto">
          <a:xfrm>
            <a:off x="2068165" y="2344960"/>
            <a:ext cx="2503965" cy="3013978"/>
          </a:xfrm>
          <a:custGeom>
            <a:avLst/>
            <a:gdLst>
              <a:gd name="T0" fmla="*/ 1449 w 1738"/>
              <a:gd name="T1" fmla="*/ 0 h 2092"/>
              <a:gd name="T2" fmla="*/ 1504 w 1738"/>
              <a:gd name="T3" fmla="*/ 1 h 2092"/>
              <a:gd name="T4" fmla="*/ 1548 w 1738"/>
              <a:gd name="T5" fmla="*/ 9 h 2092"/>
              <a:gd name="T6" fmla="*/ 1592 w 1738"/>
              <a:gd name="T7" fmla="*/ 29 h 2092"/>
              <a:gd name="T8" fmla="*/ 1619 w 1738"/>
              <a:gd name="T9" fmla="*/ 47 h 2092"/>
              <a:gd name="T10" fmla="*/ 1622 w 1738"/>
              <a:gd name="T11" fmla="*/ 48 h 2092"/>
              <a:gd name="T12" fmla="*/ 1656 w 1738"/>
              <a:gd name="T13" fmla="*/ 73 h 2092"/>
              <a:gd name="T14" fmla="*/ 1704 w 1738"/>
              <a:gd name="T15" fmla="*/ 128 h 2092"/>
              <a:gd name="T16" fmla="*/ 1734 w 1738"/>
              <a:gd name="T17" fmla="*/ 192 h 2092"/>
              <a:gd name="T18" fmla="*/ 1738 w 1738"/>
              <a:gd name="T19" fmla="*/ 1830 h 2092"/>
              <a:gd name="T20" fmla="*/ 1734 w 1738"/>
              <a:gd name="T21" fmla="*/ 1864 h 2092"/>
              <a:gd name="T22" fmla="*/ 1726 w 1738"/>
              <a:gd name="T23" fmla="*/ 1902 h 2092"/>
              <a:gd name="T24" fmla="*/ 1694 w 1738"/>
              <a:gd name="T25" fmla="*/ 1966 h 2092"/>
              <a:gd name="T26" fmla="*/ 1647 w 1738"/>
              <a:gd name="T27" fmla="*/ 2020 h 2092"/>
              <a:gd name="T28" fmla="*/ 1590 w 1738"/>
              <a:gd name="T29" fmla="*/ 2064 h 2092"/>
              <a:gd name="T30" fmla="*/ 1538 w 1738"/>
              <a:gd name="T31" fmla="*/ 2085 h 2092"/>
              <a:gd name="T32" fmla="*/ 1482 w 1738"/>
              <a:gd name="T33" fmla="*/ 2091 h 2092"/>
              <a:gd name="T34" fmla="*/ 289 w 1738"/>
              <a:gd name="T35" fmla="*/ 2092 h 2092"/>
              <a:gd name="T36" fmla="*/ 201 w 1738"/>
              <a:gd name="T37" fmla="*/ 2083 h 2092"/>
              <a:gd name="T38" fmla="*/ 148 w 1738"/>
              <a:gd name="T39" fmla="*/ 2064 h 2092"/>
              <a:gd name="T40" fmla="*/ 91 w 1738"/>
              <a:gd name="T41" fmla="*/ 2020 h 2092"/>
              <a:gd name="T42" fmla="*/ 44 w 1738"/>
              <a:gd name="T43" fmla="*/ 1965 h 2092"/>
              <a:gd name="T44" fmla="*/ 12 w 1738"/>
              <a:gd name="T45" fmla="*/ 1901 h 2092"/>
              <a:gd name="T46" fmla="*/ 4 w 1738"/>
              <a:gd name="T47" fmla="*/ 1864 h 2092"/>
              <a:gd name="T48" fmla="*/ 0 w 1738"/>
              <a:gd name="T49" fmla="*/ 1830 h 2092"/>
              <a:gd name="T50" fmla="*/ 4 w 1738"/>
              <a:gd name="T51" fmla="*/ 192 h 2092"/>
              <a:gd name="T52" fmla="*/ 34 w 1738"/>
              <a:gd name="T53" fmla="*/ 128 h 2092"/>
              <a:gd name="T54" fmla="*/ 82 w 1738"/>
              <a:gd name="T55" fmla="*/ 73 h 2092"/>
              <a:gd name="T56" fmla="*/ 116 w 1738"/>
              <a:gd name="T57" fmla="*/ 48 h 2092"/>
              <a:gd name="T58" fmla="*/ 119 w 1738"/>
              <a:gd name="T59" fmla="*/ 47 h 2092"/>
              <a:gd name="T60" fmla="*/ 150 w 1738"/>
              <a:gd name="T61" fmla="*/ 26 h 2092"/>
              <a:gd name="T62" fmla="*/ 204 w 1738"/>
              <a:gd name="T63" fmla="*/ 7 h 2092"/>
              <a:gd name="T64" fmla="*/ 263 w 1738"/>
              <a:gd name="T65" fmla="*/ 1 h 2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738" h="2092">
                <a:moveTo>
                  <a:pt x="296" y="0"/>
                </a:moveTo>
                <a:lnTo>
                  <a:pt x="1449" y="0"/>
                </a:lnTo>
                <a:lnTo>
                  <a:pt x="1479" y="1"/>
                </a:lnTo>
                <a:lnTo>
                  <a:pt x="1504" y="1"/>
                </a:lnTo>
                <a:lnTo>
                  <a:pt x="1527" y="4"/>
                </a:lnTo>
                <a:lnTo>
                  <a:pt x="1548" y="9"/>
                </a:lnTo>
                <a:lnTo>
                  <a:pt x="1569" y="17"/>
                </a:lnTo>
                <a:lnTo>
                  <a:pt x="1592" y="29"/>
                </a:lnTo>
                <a:lnTo>
                  <a:pt x="1615" y="45"/>
                </a:lnTo>
                <a:lnTo>
                  <a:pt x="1619" y="47"/>
                </a:lnTo>
                <a:lnTo>
                  <a:pt x="1620" y="48"/>
                </a:lnTo>
                <a:lnTo>
                  <a:pt x="1622" y="48"/>
                </a:lnTo>
                <a:lnTo>
                  <a:pt x="1628" y="54"/>
                </a:lnTo>
                <a:lnTo>
                  <a:pt x="1656" y="73"/>
                </a:lnTo>
                <a:lnTo>
                  <a:pt x="1682" y="98"/>
                </a:lnTo>
                <a:lnTo>
                  <a:pt x="1704" y="128"/>
                </a:lnTo>
                <a:lnTo>
                  <a:pt x="1723" y="160"/>
                </a:lnTo>
                <a:lnTo>
                  <a:pt x="1734" y="192"/>
                </a:lnTo>
                <a:lnTo>
                  <a:pt x="1738" y="227"/>
                </a:lnTo>
                <a:lnTo>
                  <a:pt x="1738" y="1830"/>
                </a:lnTo>
                <a:lnTo>
                  <a:pt x="1734" y="1863"/>
                </a:lnTo>
                <a:lnTo>
                  <a:pt x="1734" y="1864"/>
                </a:lnTo>
                <a:lnTo>
                  <a:pt x="1734" y="1867"/>
                </a:lnTo>
                <a:lnTo>
                  <a:pt x="1726" y="1902"/>
                </a:lnTo>
                <a:lnTo>
                  <a:pt x="1712" y="1935"/>
                </a:lnTo>
                <a:lnTo>
                  <a:pt x="1694" y="1966"/>
                </a:lnTo>
                <a:lnTo>
                  <a:pt x="1671" y="1994"/>
                </a:lnTo>
                <a:lnTo>
                  <a:pt x="1647" y="2020"/>
                </a:lnTo>
                <a:lnTo>
                  <a:pt x="1619" y="2044"/>
                </a:lnTo>
                <a:lnTo>
                  <a:pt x="1590" y="2064"/>
                </a:lnTo>
                <a:lnTo>
                  <a:pt x="1565" y="2078"/>
                </a:lnTo>
                <a:lnTo>
                  <a:pt x="1538" y="2085"/>
                </a:lnTo>
                <a:lnTo>
                  <a:pt x="1510" y="2089"/>
                </a:lnTo>
                <a:lnTo>
                  <a:pt x="1482" y="2091"/>
                </a:lnTo>
                <a:lnTo>
                  <a:pt x="1453" y="2092"/>
                </a:lnTo>
                <a:lnTo>
                  <a:pt x="289" y="2092"/>
                </a:lnTo>
                <a:lnTo>
                  <a:pt x="245" y="2089"/>
                </a:lnTo>
                <a:lnTo>
                  <a:pt x="201" y="2083"/>
                </a:lnTo>
                <a:lnTo>
                  <a:pt x="158" y="2072"/>
                </a:lnTo>
                <a:lnTo>
                  <a:pt x="148" y="2064"/>
                </a:lnTo>
                <a:lnTo>
                  <a:pt x="119" y="2044"/>
                </a:lnTo>
                <a:lnTo>
                  <a:pt x="91" y="2020"/>
                </a:lnTo>
                <a:lnTo>
                  <a:pt x="67" y="1994"/>
                </a:lnTo>
                <a:lnTo>
                  <a:pt x="44" y="1965"/>
                </a:lnTo>
                <a:lnTo>
                  <a:pt x="26" y="1934"/>
                </a:lnTo>
                <a:lnTo>
                  <a:pt x="12" y="1901"/>
                </a:lnTo>
                <a:lnTo>
                  <a:pt x="4" y="1867"/>
                </a:lnTo>
                <a:lnTo>
                  <a:pt x="4" y="1864"/>
                </a:lnTo>
                <a:lnTo>
                  <a:pt x="4" y="1863"/>
                </a:lnTo>
                <a:lnTo>
                  <a:pt x="0" y="1830"/>
                </a:lnTo>
                <a:lnTo>
                  <a:pt x="0" y="227"/>
                </a:lnTo>
                <a:lnTo>
                  <a:pt x="4" y="192"/>
                </a:lnTo>
                <a:lnTo>
                  <a:pt x="15" y="160"/>
                </a:lnTo>
                <a:lnTo>
                  <a:pt x="34" y="128"/>
                </a:lnTo>
                <a:lnTo>
                  <a:pt x="56" y="98"/>
                </a:lnTo>
                <a:lnTo>
                  <a:pt x="82" y="73"/>
                </a:lnTo>
                <a:lnTo>
                  <a:pt x="110" y="54"/>
                </a:lnTo>
                <a:lnTo>
                  <a:pt x="116" y="48"/>
                </a:lnTo>
                <a:lnTo>
                  <a:pt x="118" y="48"/>
                </a:lnTo>
                <a:lnTo>
                  <a:pt x="119" y="47"/>
                </a:lnTo>
                <a:lnTo>
                  <a:pt x="123" y="45"/>
                </a:lnTo>
                <a:lnTo>
                  <a:pt x="150" y="26"/>
                </a:lnTo>
                <a:lnTo>
                  <a:pt x="178" y="14"/>
                </a:lnTo>
                <a:lnTo>
                  <a:pt x="204" y="7"/>
                </a:lnTo>
                <a:lnTo>
                  <a:pt x="233" y="3"/>
                </a:lnTo>
                <a:lnTo>
                  <a:pt x="263" y="1"/>
                </a:lnTo>
                <a:lnTo>
                  <a:pt x="29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 name="Picture Placeholder 4"/>
          <p:cNvSpPr>
            <a:spLocks noGrp="1"/>
          </p:cNvSpPr>
          <p:nvPr>
            <p:ph type="pic" sz="quarter" idx="22"/>
          </p:nvPr>
        </p:nvSpPr>
        <p:spPr>
          <a:xfrm>
            <a:off x="2144522" y="2424200"/>
            <a:ext cx="2350008" cy="2852928"/>
          </a:xfrm>
          <a:prstGeom prst="roundRect">
            <a:avLst>
              <a:gd name="adj" fmla="val 12344"/>
            </a:avLst>
          </a:prstGeom>
          <a:solidFill>
            <a:schemeClr val="tx1"/>
          </a:solidFill>
        </p:spPr>
      </p:sp>
      <p:grpSp>
        <p:nvGrpSpPr>
          <p:cNvPr id="63" name="Group 62"/>
          <p:cNvGrpSpPr/>
          <p:nvPr userDrawn="1"/>
        </p:nvGrpSpPr>
        <p:grpSpPr>
          <a:xfrm>
            <a:off x="0" y="6766560"/>
            <a:ext cx="12192000" cy="91440"/>
            <a:chOff x="0" y="4480421"/>
            <a:chExt cx="12192000" cy="91440"/>
          </a:xfrm>
        </p:grpSpPr>
        <p:sp>
          <p:nvSpPr>
            <p:cNvPr id="64" name="Rectangle 6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9695449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userDrawn="1">
  <p:cSld name="iPad black">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47" name="Text Placeholder 2"/>
          <p:cNvSpPr>
            <a:spLocks noGrp="1"/>
          </p:cNvSpPr>
          <p:nvPr>
            <p:ph type="body" idx="19"/>
          </p:nvPr>
        </p:nvSpPr>
        <p:spPr>
          <a:xfrm>
            <a:off x="6565901" y="2640853"/>
            <a:ext cx="5143500" cy="3429324"/>
          </a:xfrm>
        </p:spPr>
        <p:txBody>
          <a:bodyPr>
            <a:normAutofit/>
          </a:bodyPr>
          <a:lstStyle>
            <a:lvl1pPr marL="285750" indent="-285750" algn="just">
              <a:buFont typeface="Arial" panose="020B0604020202020204" pitchFamily="34" charset="0"/>
              <a:buChar char="•"/>
              <a:defRPr sz="18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8" name="Text Placeholder 12"/>
          <p:cNvSpPr>
            <a:spLocks noGrp="1"/>
          </p:cNvSpPr>
          <p:nvPr>
            <p:ph type="body" sz="quarter" idx="21" hasCustomPrompt="1"/>
          </p:nvPr>
        </p:nvSpPr>
        <p:spPr>
          <a:xfrm>
            <a:off x="6565901" y="1701835"/>
            <a:ext cx="5143500" cy="666924"/>
          </a:xfrm>
          <a:solidFill>
            <a:schemeClr val="bg2">
              <a:lumMod val="60000"/>
              <a:lumOff val="40000"/>
            </a:schemeClr>
          </a:solidFill>
          <a:ln>
            <a:noFill/>
          </a:ln>
        </p:spPr>
        <p:txBody>
          <a:bodyPr vert="horz" wrap="square" lIns="91440" tIns="45720" rIns="91440" bIns="4572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grpSp>
        <p:nvGrpSpPr>
          <p:cNvPr id="17" name="Group 16"/>
          <p:cNvGrpSpPr/>
          <p:nvPr userDrawn="1"/>
        </p:nvGrpSpPr>
        <p:grpSpPr>
          <a:xfrm>
            <a:off x="1743159" y="1778377"/>
            <a:ext cx="3136689" cy="4080933"/>
            <a:chOff x="14427200" y="12090400"/>
            <a:chExt cx="15590475" cy="20283713"/>
          </a:xfrm>
        </p:grpSpPr>
        <p:sp>
          <p:nvSpPr>
            <p:cNvPr id="24" name="Shape 6"/>
            <p:cNvSpPr/>
            <p:nvPr userDrawn="1"/>
          </p:nvSpPr>
          <p:spPr>
            <a:xfrm>
              <a:off x="14427200" y="12090400"/>
              <a:ext cx="15590475" cy="20283713"/>
            </a:xfrm>
            <a:custGeom>
              <a:avLst/>
              <a:gdLst/>
              <a:ahLst/>
              <a:cxnLst>
                <a:cxn ang="0">
                  <a:pos x="wd2" y="hd2"/>
                </a:cxn>
                <a:cxn ang="5400000">
                  <a:pos x="wd2" y="hd2"/>
                </a:cxn>
                <a:cxn ang="10800000">
                  <a:pos x="wd2" y="hd2"/>
                </a:cxn>
                <a:cxn ang="16200000">
                  <a:pos x="wd2" y="hd2"/>
                </a:cxn>
              </a:cxnLst>
              <a:rect l="0" t="0" r="r" b="b"/>
              <a:pathLst>
                <a:path w="21600" h="21600" extrusionOk="0">
                  <a:moveTo>
                    <a:pt x="19337" y="19571"/>
                  </a:moveTo>
                  <a:lnTo>
                    <a:pt x="2263" y="19571"/>
                  </a:lnTo>
                  <a:lnTo>
                    <a:pt x="2263" y="2006"/>
                  </a:lnTo>
                  <a:lnTo>
                    <a:pt x="19337" y="2006"/>
                  </a:lnTo>
                  <a:cubicBezTo>
                    <a:pt x="19337" y="2006"/>
                    <a:pt x="19337" y="19571"/>
                    <a:pt x="19337" y="19571"/>
                  </a:cubicBezTo>
                  <a:close/>
                  <a:moveTo>
                    <a:pt x="20539" y="0"/>
                  </a:moveTo>
                  <a:lnTo>
                    <a:pt x="1061" y="0"/>
                  </a:lnTo>
                  <a:cubicBezTo>
                    <a:pt x="476" y="0"/>
                    <a:pt x="0" y="366"/>
                    <a:pt x="0" y="815"/>
                  </a:cubicBezTo>
                  <a:lnTo>
                    <a:pt x="0" y="20785"/>
                  </a:lnTo>
                  <a:cubicBezTo>
                    <a:pt x="0" y="21234"/>
                    <a:pt x="476" y="21600"/>
                    <a:pt x="1061" y="21600"/>
                  </a:cubicBezTo>
                  <a:lnTo>
                    <a:pt x="20539" y="21600"/>
                  </a:lnTo>
                  <a:cubicBezTo>
                    <a:pt x="21124" y="21600"/>
                    <a:pt x="21600" y="21234"/>
                    <a:pt x="21600" y="20785"/>
                  </a:cubicBezTo>
                  <a:lnTo>
                    <a:pt x="21600" y="815"/>
                  </a:lnTo>
                  <a:cubicBezTo>
                    <a:pt x="21600" y="366"/>
                    <a:pt x="21124" y="0"/>
                    <a:pt x="20539" y="0"/>
                  </a:cubicBezTo>
                  <a:close/>
                </a:path>
              </a:pathLst>
            </a:custGeom>
            <a:solidFill>
              <a:schemeClr val="tx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5" name="Shape 7"/>
            <p:cNvSpPr/>
            <p:nvPr/>
          </p:nvSpPr>
          <p:spPr>
            <a:xfrm>
              <a:off x="14478000" y="12141200"/>
              <a:ext cx="15480431" cy="20173667"/>
            </a:xfrm>
            <a:custGeom>
              <a:avLst/>
              <a:gdLst/>
              <a:ahLst/>
              <a:cxnLst>
                <a:cxn ang="0">
                  <a:pos x="wd2" y="hd2"/>
                </a:cxn>
                <a:cxn ang="5400000">
                  <a:pos x="wd2" y="hd2"/>
                </a:cxn>
                <a:cxn ang="10800000">
                  <a:pos x="wd2" y="hd2"/>
                </a:cxn>
                <a:cxn ang="16200000">
                  <a:pos x="wd2" y="hd2"/>
                </a:cxn>
              </a:cxnLst>
              <a:rect l="0" t="0" r="r" b="b"/>
              <a:pathLst>
                <a:path w="21600" h="21600" extrusionOk="0">
                  <a:moveTo>
                    <a:pt x="2126" y="19678"/>
                  </a:moveTo>
                  <a:lnTo>
                    <a:pt x="19474" y="19678"/>
                  </a:lnTo>
                  <a:lnTo>
                    <a:pt x="19474" y="1900"/>
                  </a:lnTo>
                  <a:lnTo>
                    <a:pt x="2126" y="1900"/>
                  </a:lnTo>
                  <a:cubicBezTo>
                    <a:pt x="2126" y="1900"/>
                    <a:pt x="2126" y="19678"/>
                    <a:pt x="2126" y="19678"/>
                  </a:cubicBezTo>
                  <a:close/>
                  <a:moveTo>
                    <a:pt x="991" y="21600"/>
                  </a:moveTo>
                  <a:cubicBezTo>
                    <a:pt x="445" y="21600"/>
                    <a:pt x="0" y="21259"/>
                    <a:pt x="0" y="20839"/>
                  </a:cubicBezTo>
                  <a:lnTo>
                    <a:pt x="0" y="761"/>
                  </a:lnTo>
                  <a:cubicBezTo>
                    <a:pt x="0" y="341"/>
                    <a:pt x="445" y="0"/>
                    <a:pt x="991" y="0"/>
                  </a:cubicBezTo>
                  <a:lnTo>
                    <a:pt x="20609" y="0"/>
                  </a:lnTo>
                  <a:cubicBezTo>
                    <a:pt x="21155" y="0"/>
                    <a:pt x="21600" y="341"/>
                    <a:pt x="21600" y="761"/>
                  </a:cubicBezTo>
                  <a:lnTo>
                    <a:pt x="21600" y="20839"/>
                  </a:lnTo>
                  <a:cubicBezTo>
                    <a:pt x="21600" y="21259"/>
                    <a:pt x="21155" y="21600"/>
                    <a:pt x="20609" y="21600"/>
                  </a:cubicBezTo>
                  <a:cubicBezTo>
                    <a:pt x="20609" y="21600"/>
                    <a:pt x="991" y="21600"/>
                    <a:pt x="991" y="21600"/>
                  </a:cubicBezTo>
                  <a:close/>
                </a:path>
              </a:pathLst>
            </a:custGeom>
            <a:solidFill>
              <a:srgbClr val="FDFDFF"/>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6" name="Shape 8"/>
            <p:cNvSpPr/>
            <p:nvPr userDrawn="1"/>
          </p:nvSpPr>
          <p:spPr>
            <a:xfrm>
              <a:off x="14528800" y="12192000"/>
              <a:ext cx="15384020" cy="20077254"/>
            </a:xfrm>
            <a:custGeom>
              <a:avLst/>
              <a:gdLst/>
              <a:ahLst/>
              <a:cxnLst>
                <a:cxn ang="0">
                  <a:pos x="wd2" y="hd2"/>
                </a:cxn>
                <a:cxn ang="5400000">
                  <a:pos x="wd2" y="hd2"/>
                </a:cxn>
                <a:cxn ang="10800000">
                  <a:pos x="wd2" y="hd2"/>
                </a:cxn>
                <a:cxn ang="16200000">
                  <a:pos x="wd2" y="hd2"/>
                </a:cxn>
              </a:cxnLst>
              <a:rect l="0" t="0" r="r" b="b"/>
              <a:pathLst>
                <a:path w="21600" h="21600" extrusionOk="0">
                  <a:moveTo>
                    <a:pt x="19451" y="19661"/>
                  </a:moveTo>
                  <a:lnTo>
                    <a:pt x="2149" y="19661"/>
                  </a:lnTo>
                  <a:lnTo>
                    <a:pt x="2149" y="1916"/>
                  </a:lnTo>
                  <a:lnTo>
                    <a:pt x="19451" y="1916"/>
                  </a:lnTo>
                  <a:cubicBezTo>
                    <a:pt x="19451" y="1916"/>
                    <a:pt x="19451" y="19661"/>
                    <a:pt x="19451" y="19661"/>
                  </a:cubicBezTo>
                  <a:close/>
                  <a:moveTo>
                    <a:pt x="20670" y="0"/>
                  </a:moveTo>
                  <a:lnTo>
                    <a:pt x="930" y="0"/>
                  </a:lnTo>
                  <a:cubicBezTo>
                    <a:pt x="419" y="0"/>
                    <a:pt x="0" y="321"/>
                    <a:pt x="0" y="712"/>
                  </a:cubicBezTo>
                  <a:lnTo>
                    <a:pt x="0" y="20888"/>
                  </a:lnTo>
                  <a:cubicBezTo>
                    <a:pt x="0" y="21279"/>
                    <a:pt x="419" y="21600"/>
                    <a:pt x="930" y="21600"/>
                  </a:cubicBezTo>
                  <a:lnTo>
                    <a:pt x="20670" y="21600"/>
                  </a:lnTo>
                  <a:cubicBezTo>
                    <a:pt x="21182" y="21600"/>
                    <a:pt x="21600" y="21279"/>
                    <a:pt x="21600" y="20888"/>
                  </a:cubicBezTo>
                  <a:lnTo>
                    <a:pt x="21600" y="712"/>
                  </a:lnTo>
                  <a:cubicBezTo>
                    <a:pt x="21600" y="321"/>
                    <a:pt x="21182" y="0"/>
                    <a:pt x="20670" y="0"/>
                  </a:cubicBezTo>
                  <a:close/>
                </a:path>
              </a:pathLst>
            </a:custGeom>
            <a:gradFill>
              <a:gsLst>
                <a:gs pos="85000">
                  <a:srgbClr val="46474B"/>
                </a:gs>
                <a:gs pos="0">
                  <a:srgbClr val="000000"/>
                </a:gs>
                <a:gs pos="38000">
                  <a:srgbClr val="292A2E"/>
                </a:gs>
              </a:gsLst>
              <a:lin ang="180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7" name="Shape 9"/>
            <p:cNvSpPr/>
            <p:nvPr/>
          </p:nvSpPr>
          <p:spPr>
            <a:xfrm>
              <a:off x="14516100" y="12179300"/>
              <a:ext cx="15411091" cy="20104336"/>
            </a:xfrm>
            <a:custGeom>
              <a:avLst/>
              <a:gdLst/>
              <a:ahLst/>
              <a:cxnLst>
                <a:cxn ang="0">
                  <a:pos x="wd2" y="hd2"/>
                </a:cxn>
                <a:cxn ang="5400000">
                  <a:pos x="wd2" y="hd2"/>
                </a:cxn>
                <a:cxn ang="10800000">
                  <a:pos x="wd2" y="hd2"/>
                </a:cxn>
                <a:cxn ang="16200000">
                  <a:pos x="wd2" y="hd2"/>
                </a:cxn>
              </a:cxnLst>
              <a:rect l="0" t="0" r="r" b="b"/>
              <a:pathLst>
                <a:path w="21600" h="21600" extrusionOk="0">
                  <a:moveTo>
                    <a:pt x="947" y="29"/>
                  </a:moveTo>
                  <a:cubicBezTo>
                    <a:pt x="446" y="29"/>
                    <a:pt x="38" y="342"/>
                    <a:pt x="38" y="726"/>
                  </a:cubicBezTo>
                  <a:lnTo>
                    <a:pt x="38" y="20874"/>
                  </a:lnTo>
                  <a:cubicBezTo>
                    <a:pt x="38" y="21258"/>
                    <a:pt x="446" y="21571"/>
                    <a:pt x="947" y="21571"/>
                  </a:cubicBezTo>
                  <a:lnTo>
                    <a:pt x="20653" y="21571"/>
                  </a:lnTo>
                  <a:cubicBezTo>
                    <a:pt x="21154" y="21571"/>
                    <a:pt x="21562" y="21258"/>
                    <a:pt x="21562" y="20874"/>
                  </a:cubicBezTo>
                  <a:lnTo>
                    <a:pt x="21562" y="726"/>
                  </a:lnTo>
                  <a:cubicBezTo>
                    <a:pt x="21562" y="342"/>
                    <a:pt x="21154" y="29"/>
                    <a:pt x="20653" y="29"/>
                  </a:cubicBezTo>
                  <a:cubicBezTo>
                    <a:pt x="20653" y="29"/>
                    <a:pt x="947" y="29"/>
                    <a:pt x="947" y="29"/>
                  </a:cubicBezTo>
                  <a:close/>
                  <a:moveTo>
                    <a:pt x="20653" y="21600"/>
                  </a:moveTo>
                  <a:lnTo>
                    <a:pt x="947" y="21600"/>
                  </a:lnTo>
                  <a:cubicBezTo>
                    <a:pt x="425" y="21600"/>
                    <a:pt x="0" y="21274"/>
                    <a:pt x="0" y="20874"/>
                  </a:cubicBezTo>
                  <a:lnTo>
                    <a:pt x="0" y="726"/>
                  </a:lnTo>
                  <a:cubicBezTo>
                    <a:pt x="0" y="326"/>
                    <a:pt x="425" y="0"/>
                    <a:pt x="947" y="0"/>
                  </a:cubicBezTo>
                  <a:lnTo>
                    <a:pt x="20653" y="0"/>
                  </a:lnTo>
                  <a:cubicBezTo>
                    <a:pt x="21175" y="0"/>
                    <a:pt x="21600" y="326"/>
                    <a:pt x="21600" y="726"/>
                  </a:cubicBezTo>
                  <a:lnTo>
                    <a:pt x="21600" y="20874"/>
                  </a:lnTo>
                  <a:cubicBezTo>
                    <a:pt x="21600" y="21274"/>
                    <a:pt x="21175" y="21600"/>
                    <a:pt x="20653" y="21600"/>
                  </a:cubicBezTo>
                  <a:close/>
                </a:path>
              </a:pathLst>
            </a:custGeom>
            <a:solidFill>
              <a:srgbClr val="B5B5B5"/>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8" name="Shape 10"/>
            <p:cNvSpPr/>
            <p:nvPr/>
          </p:nvSpPr>
          <p:spPr>
            <a:xfrm>
              <a:off x="17602200" y="12090400"/>
              <a:ext cx="9555755" cy="8971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rgbClr val="1D1D20"/>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9" name="Shape 11"/>
            <p:cNvSpPr/>
            <p:nvPr/>
          </p:nvSpPr>
          <p:spPr>
            <a:xfrm>
              <a:off x="16065500" y="13970000"/>
              <a:ext cx="12323458" cy="40372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gradFill>
              <a:gsLst>
                <a:gs pos="85000">
                  <a:srgbClr val="46474B"/>
                </a:gs>
                <a:gs pos="0">
                  <a:srgbClr val="000000"/>
                </a:gs>
                <a:gs pos="38000">
                  <a:srgbClr val="292A2E"/>
                </a:gs>
              </a:gsLst>
              <a:lin ang="180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1" name="Freeform 30"/>
            <p:cNvSpPr/>
            <p:nvPr/>
          </p:nvSpPr>
          <p:spPr>
            <a:xfrm>
              <a:off x="16254428" y="14061787"/>
              <a:ext cx="11950874" cy="215371"/>
            </a:xfrm>
            <a:custGeom>
              <a:avLst/>
              <a:gdLst>
                <a:gd name="connsiteX0" fmla="*/ 0 w 11950874"/>
                <a:gd name="connsiteY0" fmla="*/ 122970 h 215371"/>
                <a:gd name="connsiteX1" fmla="*/ 42687 w 11950874"/>
                <a:gd name="connsiteY1" fmla="*/ 122970 h 215371"/>
                <a:gd name="connsiteX2" fmla="*/ 42687 w 11950874"/>
                <a:gd name="connsiteY2" fmla="*/ 215370 h 215371"/>
                <a:gd name="connsiteX3" fmla="*/ 0 w 11950874"/>
                <a:gd name="connsiteY3" fmla="*/ 215370 h 215371"/>
                <a:gd name="connsiteX4" fmla="*/ 11901472 w 11950874"/>
                <a:gd name="connsiteY4" fmla="*/ 98713 h 215371"/>
                <a:gd name="connsiteX5" fmla="*/ 11901472 w 11950874"/>
                <a:gd name="connsiteY5" fmla="*/ 144861 h 215371"/>
                <a:gd name="connsiteX6" fmla="*/ 11924532 w 11950874"/>
                <a:gd name="connsiteY6" fmla="*/ 144861 h 215371"/>
                <a:gd name="connsiteX7" fmla="*/ 11924532 w 11950874"/>
                <a:gd name="connsiteY7" fmla="*/ 98713 h 215371"/>
                <a:gd name="connsiteX8" fmla="*/ 167288 w 11950874"/>
                <a:gd name="connsiteY8" fmla="*/ 75541 h 215371"/>
                <a:gd name="connsiteX9" fmla="*/ 212884 w 11950874"/>
                <a:gd name="connsiteY9" fmla="*/ 75541 h 215371"/>
                <a:gd name="connsiteX10" fmla="*/ 212884 w 11950874"/>
                <a:gd name="connsiteY10" fmla="*/ 215370 h 215371"/>
                <a:gd name="connsiteX11" fmla="*/ 167288 w 11950874"/>
                <a:gd name="connsiteY11" fmla="*/ 215370 h 215371"/>
                <a:gd name="connsiteX12" fmla="*/ 85099 w 11950874"/>
                <a:gd name="connsiteY12" fmla="*/ 75541 h 215371"/>
                <a:gd name="connsiteX13" fmla="*/ 124876 w 11950874"/>
                <a:gd name="connsiteY13" fmla="*/ 75541 h 215371"/>
                <a:gd name="connsiteX14" fmla="*/ 124876 w 11950874"/>
                <a:gd name="connsiteY14" fmla="*/ 215371 h 215371"/>
                <a:gd name="connsiteX15" fmla="*/ 85099 w 11950874"/>
                <a:gd name="connsiteY15" fmla="*/ 215371 h 215371"/>
                <a:gd name="connsiteX16" fmla="*/ 11582912 w 11950874"/>
                <a:gd name="connsiteY16" fmla="*/ 47913 h 215371"/>
                <a:gd name="connsiteX17" fmla="*/ 11571272 w 11950874"/>
                <a:gd name="connsiteY17" fmla="*/ 59456 h 215371"/>
                <a:gd name="connsiteX18" fmla="*/ 11571272 w 11950874"/>
                <a:gd name="connsiteY18" fmla="*/ 174845 h 215371"/>
                <a:gd name="connsiteX19" fmla="*/ 11582912 w 11950874"/>
                <a:gd name="connsiteY19" fmla="*/ 186356 h 215371"/>
                <a:gd name="connsiteX20" fmla="*/ 11859876 w 11950874"/>
                <a:gd name="connsiteY20" fmla="*/ 186356 h 215371"/>
                <a:gd name="connsiteX21" fmla="*/ 11871308 w 11950874"/>
                <a:gd name="connsiteY21" fmla="*/ 174845 h 215371"/>
                <a:gd name="connsiteX22" fmla="*/ 11871308 w 11950874"/>
                <a:gd name="connsiteY22" fmla="*/ 59456 h 215371"/>
                <a:gd name="connsiteX23" fmla="*/ 11859876 w 11950874"/>
                <a:gd name="connsiteY23" fmla="*/ 47913 h 215371"/>
                <a:gd name="connsiteX24" fmla="*/ 255296 w 11950874"/>
                <a:gd name="connsiteY24" fmla="*/ 41048 h 215371"/>
                <a:gd name="connsiteX25" fmla="*/ 295073 w 11950874"/>
                <a:gd name="connsiteY25" fmla="*/ 41048 h 215371"/>
                <a:gd name="connsiteX26" fmla="*/ 295073 w 11950874"/>
                <a:gd name="connsiteY26" fmla="*/ 215371 h 215371"/>
                <a:gd name="connsiteX27" fmla="*/ 255296 w 11950874"/>
                <a:gd name="connsiteY27" fmla="*/ 215371 h 215371"/>
                <a:gd name="connsiteX28" fmla="*/ 11593170 w 11950874"/>
                <a:gd name="connsiteY28" fmla="*/ 22513 h 215371"/>
                <a:gd name="connsiteX29" fmla="*/ 11870162 w 11950874"/>
                <a:gd name="connsiteY29" fmla="*/ 22513 h 215371"/>
                <a:gd name="connsiteX30" fmla="*/ 11904760 w 11950874"/>
                <a:gd name="connsiteY30" fmla="*/ 57146 h 215371"/>
                <a:gd name="connsiteX31" fmla="*/ 11904760 w 11950874"/>
                <a:gd name="connsiteY31" fmla="*/ 68634 h 215371"/>
                <a:gd name="connsiteX32" fmla="*/ 11950874 w 11950874"/>
                <a:gd name="connsiteY32" fmla="*/ 68634 h 215371"/>
                <a:gd name="connsiteX33" fmla="*/ 11950874 w 11950874"/>
                <a:gd name="connsiteY33" fmla="*/ 160952 h 215371"/>
                <a:gd name="connsiteX34" fmla="*/ 11904760 w 11950874"/>
                <a:gd name="connsiteY34" fmla="*/ 160952 h 215371"/>
                <a:gd name="connsiteX35" fmla="*/ 11904760 w 11950874"/>
                <a:gd name="connsiteY35" fmla="*/ 172534 h 215371"/>
                <a:gd name="connsiteX36" fmla="*/ 11870162 w 11950874"/>
                <a:gd name="connsiteY36" fmla="*/ 207133 h 215371"/>
                <a:gd name="connsiteX37" fmla="*/ 11593170 w 11950874"/>
                <a:gd name="connsiteY37" fmla="*/ 207133 h 215371"/>
                <a:gd name="connsiteX38" fmla="*/ 11558572 w 11950874"/>
                <a:gd name="connsiteY38" fmla="*/ 172534 h 215371"/>
                <a:gd name="connsiteX39" fmla="*/ 11558572 w 11950874"/>
                <a:gd name="connsiteY39" fmla="*/ 57146 h 215371"/>
                <a:gd name="connsiteX40" fmla="*/ 11593170 w 11950874"/>
                <a:gd name="connsiteY40" fmla="*/ 22513 h 215371"/>
                <a:gd name="connsiteX41" fmla="*/ 337485 w 11950874"/>
                <a:gd name="connsiteY41" fmla="*/ 0 h 215371"/>
                <a:gd name="connsiteX42" fmla="*/ 383307 w 11950874"/>
                <a:gd name="connsiteY42" fmla="*/ 0 h 215371"/>
                <a:gd name="connsiteX43" fmla="*/ 383307 w 11950874"/>
                <a:gd name="connsiteY43" fmla="*/ 215371 h 215371"/>
                <a:gd name="connsiteX44" fmla="*/ 337485 w 11950874"/>
                <a:gd name="connsiteY44" fmla="*/ 215371 h 215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1950874" h="215371">
                  <a:moveTo>
                    <a:pt x="0" y="122970"/>
                  </a:moveTo>
                  <a:lnTo>
                    <a:pt x="42687" y="122970"/>
                  </a:lnTo>
                  <a:lnTo>
                    <a:pt x="42687" y="215370"/>
                  </a:lnTo>
                  <a:lnTo>
                    <a:pt x="0" y="215370"/>
                  </a:lnTo>
                  <a:close/>
                  <a:moveTo>
                    <a:pt x="11901472" y="98713"/>
                  </a:moveTo>
                  <a:lnTo>
                    <a:pt x="11901472" y="144861"/>
                  </a:lnTo>
                  <a:lnTo>
                    <a:pt x="11924532" y="144861"/>
                  </a:lnTo>
                  <a:cubicBezTo>
                    <a:pt x="11924532" y="144861"/>
                    <a:pt x="11924532" y="98713"/>
                    <a:pt x="11924532" y="98713"/>
                  </a:cubicBezTo>
                  <a:close/>
                  <a:moveTo>
                    <a:pt x="167288" y="75541"/>
                  </a:moveTo>
                  <a:lnTo>
                    <a:pt x="212884" y="75541"/>
                  </a:lnTo>
                  <a:lnTo>
                    <a:pt x="212884" y="215370"/>
                  </a:lnTo>
                  <a:lnTo>
                    <a:pt x="167288" y="215370"/>
                  </a:lnTo>
                  <a:close/>
                  <a:moveTo>
                    <a:pt x="85099" y="75541"/>
                  </a:moveTo>
                  <a:lnTo>
                    <a:pt x="124876" y="75541"/>
                  </a:lnTo>
                  <a:lnTo>
                    <a:pt x="124876" y="215371"/>
                  </a:lnTo>
                  <a:lnTo>
                    <a:pt x="85099" y="215371"/>
                  </a:lnTo>
                  <a:close/>
                  <a:moveTo>
                    <a:pt x="11582912" y="47913"/>
                  </a:moveTo>
                  <a:cubicBezTo>
                    <a:pt x="11576550" y="47913"/>
                    <a:pt x="11571272" y="53041"/>
                    <a:pt x="11571272" y="59456"/>
                  </a:cubicBezTo>
                  <a:lnTo>
                    <a:pt x="11571272" y="174845"/>
                  </a:lnTo>
                  <a:cubicBezTo>
                    <a:pt x="11571272" y="181196"/>
                    <a:pt x="11576550" y="186356"/>
                    <a:pt x="11582912" y="186356"/>
                  </a:cubicBezTo>
                  <a:lnTo>
                    <a:pt x="11859876" y="186356"/>
                  </a:lnTo>
                  <a:cubicBezTo>
                    <a:pt x="11866236" y="186356"/>
                    <a:pt x="11871308" y="181196"/>
                    <a:pt x="11871308" y="174845"/>
                  </a:cubicBezTo>
                  <a:cubicBezTo>
                    <a:pt x="11871308" y="174845"/>
                    <a:pt x="11871308" y="59456"/>
                    <a:pt x="11871308" y="59456"/>
                  </a:cubicBezTo>
                  <a:cubicBezTo>
                    <a:pt x="11871308" y="53041"/>
                    <a:pt x="11866236" y="47913"/>
                    <a:pt x="11859876" y="47913"/>
                  </a:cubicBezTo>
                  <a:close/>
                  <a:moveTo>
                    <a:pt x="255296" y="41048"/>
                  </a:moveTo>
                  <a:lnTo>
                    <a:pt x="295073" y="41048"/>
                  </a:lnTo>
                  <a:lnTo>
                    <a:pt x="295073" y="215371"/>
                  </a:lnTo>
                  <a:lnTo>
                    <a:pt x="255296" y="215371"/>
                  </a:lnTo>
                  <a:close/>
                  <a:moveTo>
                    <a:pt x="11593170" y="22513"/>
                  </a:moveTo>
                  <a:lnTo>
                    <a:pt x="11870162" y="22513"/>
                  </a:lnTo>
                  <a:cubicBezTo>
                    <a:pt x="11889178" y="22513"/>
                    <a:pt x="11904760" y="38052"/>
                    <a:pt x="11904760" y="57146"/>
                  </a:cubicBezTo>
                  <a:lnTo>
                    <a:pt x="11904760" y="68634"/>
                  </a:lnTo>
                  <a:cubicBezTo>
                    <a:pt x="11904760" y="68634"/>
                    <a:pt x="11950874" y="68634"/>
                    <a:pt x="11950874" y="68634"/>
                  </a:cubicBezTo>
                  <a:lnTo>
                    <a:pt x="11950874" y="160952"/>
                  </a:lnTo>
                  <a:lnTo>
                    <a:pt x="11904760" y="160952"/>
                  </a:lnTo>
                  <a:lnTo>
                    <a:pt x="11904760" y="172534"/>
                  </a:lnTo>
                  <a:cubicBezTo>
                    <a:pt x="11904760" y="191594"/>
                    <a:pt x="11889178" y="207133"/>
                    <a:pt x="11870162" y="207133"/>
                  </a:cubicBezTo>
                  <a:lnTo>
                    <a:pt x="11593170" y="207133"/>
                  </a:lnTo>
                  <a:cubicBezTo>
                    <a:pt x="11574028" y="207133"/>
                    <a:pt x="11558572" y="191594"/>
                    <a:pt x="11558572" y="172534"/>
                  </a:cubicBezTo>
                  <a:lnTo>
                    <a:pt x="11558572" y="57146"/>
                  </a:lnTo>
                  <a:cubicBezTo>
                    <a:pt x="11558572" y="38052"/>
                    <a:pt x="11574028" y="22513"/>
                    <a:pt x="11593170" y="22513"/>
                  </a:cubicBezTo>
                  <a:close/>
                  <a:moveTo>
                    <a:pt x="337485" y="0"/>
                  </a:moveTo>
                  <a:lnTo>
                    <a:pt x="383307" y="0"/>
                  </a:lnTo>
                  <a:lnTo>
                    <a:pt x="383307" y="215371"/>
                  </a:lnTo>
                  <a:lnTo>
                    <a:pt x="337485" y="215371"/>
                  </a:lnTo>
                  <a:close/>
                </a:path>
              </a:pathLst>
            </a:custGeom>
            <a:solidFill>
              <a:srgbClr val="E9E9E9"/>
            </a:solidFill>
            <a:ln w="12700">
              <a:miter lim="400000"/>
            </a:ln>
          </p:spPr>
          <p:txBody>
            <a:bodyPr wrap="square" lIns="0" tIns="0" rIns="0" bIns="0" anchor="ctr">
              <a:noAutofit/>
            </a:bodyPr>
            <a:lstStyle/>
            <a:p>
              <a:pPr lvl="0">
                <a:defRPr sz="3000">
                  <a:solidFill>
                    <a:srgbClr val="FFFFFF"/>
                  </a:solidFill>
                  <a:effectLst>
                    <a:outerShdw blurRad="38100" dist="12700" dir="5400000" rotWithShape="0">
                      <a:srgbClr val="000000">
                        <a:alpha val="50000"/>
                      </a:srgbClr>
                    </a:outerShdw>
                  </a:effectLst>
                </a:defRPr>
              </a:pPr>
              <a:endParaRPr/>
            </a:p>
          </p:txBody>
        </p:sp>
        <p:sp>
          <p:nvSpPr>
            <p:cNvPr id="32" name="Shape 29"/>
            <p:cNvSpPr/>
            <p:nvPr/>
          </p:nvSpPr>
          <p:spPr>
            <a:xfrm>
              <a:off x="21729700" y="30861000"/>
              <a:ext cx="989640" cy="989643"/>
            </a:xfrm>
            <a:custGeom>
              <a:avLst/>
              <a:gdLst/>
              <a:ahLst/>
              <a:cxnLst>
                <a:cxn ang="0">
                  <a:pos x="wd2" y="hd2"/>
                </a:cxn>
                <a:cxn ang="5400000">
                  <a:pos x="wd2" y="hd2"/>
                </a:cxn>
                <a:cxn ang="10800000">
                  <a:pos x="wd2" y="hd2"/>
                </a:cxn>
                <a:cxn ang="16200000">
                  <a:pos x="wd2" y="hd2"/>
                </a:cxn>
              </a:cxnLst>
              <a:rect l="0" t="0" r="r" b="b"/>
              <a:pathLst>
                <a:path w="21600" h="21600" extrusionOk="0">
                  <a:moveTo>
                    <a:pt x="10800" y="20564"/>
                  </a:moveTo>
                  <a:cubicBezTo>
                    <a:pt x="5408" y="20564"/>
                    <a:pt x="1036" y="16193"/>
                    <a:pt x="1036" y="10800"/>
                  </a:cubicBezTo>
                  <a:cubicBezTo>
                    <a:pt x="1036" y="5408"/>
                    <a:pt x="5408" y="1036"/>
                    <a:pt x="10800" y="1036"/>
                  </a:cubicBezTo>
                  <a:cubicBezTo>
                    <a:pt x="16192" y="1036"/>
                    <a:pt x="20564" y="5408"/>
                    <a:pt x="20564" y="10800"/>
                  </a:cubicBezTo>
                  <a:cubicBezTo>
                    <a:pt x="20564" y="16193"/>
                    <a:pt x="16192" y="20564"/>
                    <a:pt x="10800" y="20564"/>
                  </a:cubicBezTo>
                  <a:close/>
                  <a:moveTo>
                    <a:pt x="10800" y="0"/>
                  </a:moveTo>
                  <a:cubicBezTo>
                    <a:pt x="4835" y="0"/>
                    <a:pt x="0" y="4836"/>
                    <a:pt x="0" y="10800"/>
                  </a:cubicBezTo>
                  <a:cubicBezTo>
                    <a:pt x="0" y="16765"/>
                    <a:pt x="4835" y="21600"/>
                    <a:pt x="10800" y="21600"/>
                  </a:cubicBezTo>
                  <a:cubicBezTo>
                    <a:pt x="16765" y="21600"/>
                    <a:pt x="21600" y="16765"/>
                    <a:pt x="21600" y="10800"/>
                  </a:cubicBezTo>
                  <a:cubicBezTo>
                    <a:pt x="21600" y="4836"/>
                    <a:pt x="16765" y="0"/>
                    <a:pt x="10800" y="0"/>
                  </a:cubicBezTo>
                  <a:close/>
                </a:path>
              </a:pathLst>
            </a:custGeom>
            <a:gradFill>
              <a:gsLst>
                <a:gs pos="46000">
                  <a:schemeClr val="accent4">
                    <a:lumMod val="60000"/>
                    <a:lumOff val="40000"/>
                  </a:schemeClr>
                </a:gs>
                <a:gs pos="0">
                  <a:schemeClr val="bg2">
                    <a:lumMod val="75000"/>
                  </a:schemeClr>
                </a:gs>
                <a:gs pos="90000">
                  <a:schemeClr val="bg2"/>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4" name="Shape 30"/>
            <p:cNvSpPr/>
            <p:nvPr/>
          </p:nvSpPr>
          <p:spPr>
            <a:xfrm>
              <a:off x="21767800" y="30861000"/>
              <a:ext cx="809638" cy="321949"/>
            </a:xfrm>
            <a:custGeom>
              <a:avLst/>
              <a:gdLst/>
              <a:ahLst/>
              <a:cxnLst>
                <a:cxn ang="0">
                  <a:pos x="wd2" y="hd2"/>
                </a:cxn>
                <a:cxn ang="5400000">
                  <a:pos x="wd2" y="hd2"/>
                </a:cxn>
                <a:cxn ang="10800000">
                  <a:pos x="wd2" y="hd2"/>
                </a:cxn>
                <a:cxn ang="16200000">
                  <a:pos x="wd2" y="hd2"/>
                </a:cxn>
              </a:cxnLst>
              <a:rect l="0" t="0" r="r" b="b"/>
              <a:pathLst>
                <a:path w="21600" h="21600" extrusionOk="0">
                  <a:moveTo>
                    <a:pt x="1173" y="21600"/>
                  </a:moveTo>
                  <a:cubicBezTo>
                    <a:pt x="2977" y="10785"/>
                    <a:pt x="7227" y="3185"/>
                    <a:pt x="12183" y="3185"/>
                  </a:cubicBezTo>
                  <a:cubicBezTo>
                    <a:pt x="15317" y="3185"/>
                    <a:pt x="18167" y="6227"/>
                    <a:pt x="20296" y="11195"/>
                  </a:cubicBezTo>
                  <a:lnTo>
                    <a:pt x="21600" y="9940"/>
                  </a:lnTo>
                  <a:cubicBezTo>
                    <a:pt x="19205" y="3808"/>
                    <a:pt x="15871" y="0"/>
                    <a:pt x="12183" y="0"/>
                  </a:cubicBezTo>
                  <a:cubicBezTo>
                    <a:pt x="6697" y="0"/>
                    <a:pt x="1993" y="8418"/>
                    <a:pt x="0" y="20398"/>
                  </a:cubicBezTo>
                  <a:cubicBezTo>
                    <a:pt x="0" y="20398"/>
                    <a:pt x="1173" y="21600"/>
                    <a:pt x="1173" y="21600"/>
                  </a:cubicBezTo>
                  <a:close/>
                </a:path>
              </a:pathLst>
            </a:custGeom>
            <a:gradFill>
              <a:gsLst>
                <a:gs pos="0">
                  <a:schemeClr val="bg2"/>
                </a:gs>
                <a:gs pos="100000">
                  <a:schemeClr val="accent4">
                    <a:lumMod val="60000"/>
                    <a:lumOff val="40000"/>
                  </a:schemeClr>
                </a:gs>
              </a:gsLst>
              <a:lin ang="20718678"/>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5" name="Shape 31"/>
            <p:cNvSpPr/>
            <p:nvPr/>
          </p:nvSpPr>
          <p:spPr>
            <a:xfrm>
              <a:off x="21996400" y="12992100"/>
              <a:ext cx="272244" cy="272174"/>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39" y="21600"/>
                    <a:pt x="0" y="16765"/>
                    <a:pt x="0" y="10803"/>
                  </a:cubicBezTo>
                  <a:cubicBezTo>
                    <a:pt x="0" y="4835"/>
                    <a:pt x="4839" y="0"/>
                    <a:pt x="10800" y="0"/>
                  </a:cubicBezTo>
                  <a:cubicBezTo>
                    <a:pt x="16776" y="0"/>
                    <a:pt x="21600" y="4835"/>
                    <a:pt x="21600" y="10803"/>
                  </a:cubicBezTo>
                  <a:close/>
                </a:path>
              </a:pathLst>
            </a:custGeom>
            <a:gradFill>
              <a:gsLst>
                <a:gs pos="0">
                  <a:srgbClr val="464646"/>
                </a:gs>
                <a:gs pos="92000">
                  <a:srgbClr val="060606"/>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6" name="Shape 32"/>
            <p:cNvSpPr/>
            <p:nvPr/>
          </p:nvSpPr>
          <p:spPr>
            <a:xfrm>
              <a:off x="22110700" y="13106400"/>
              <a:ext cx="66933" cy="66916"/>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39" y="21600"/>
                    <a:pt x="0" y="16765"/>
                    <a:pt x="0" y="10803"/>
                  </a:cubicBezTo>
                  <a:cubicBezTo>
                    <a:pt x="0" y="4835"/>
                    <a:pt x="4839" y="0"/>
                    <a:pt x="10800" y="0"/>
                  </a:cubicBezTo>
                  <a:cubicBezTo>
                    <a:pt x="16776" y="0"/>
                    <a:pt x="21600" y="4835"/>
                    <a:pt x="21600" y="10803"/>
                  </a:cubicBezTo>
                  <a:close/>
                </a:path>
              </a:pathLst>
            </a:custGeom>
            <a:solidFill>
              <a:srgbClr val="557DB1"/>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8" name="Shape 33"/>
            <p:cNvSpPr/>
            <p:nvPr/>
          </p:nvSpPr>
          <p:spPr>
            <a:xfrm>
              <a:off x="21704300" y="13068300"/>
              <a:ext cx="132873" cy="132874"/>
            </a:xfrm>
            <a:custGeom>
              <a:avLst/>
              <a:gdLst/>
              <a:ahLst/>
              <a:cxnLst>
                <a:cxn ang="0">
                  <a:pos x="wd2" y="hd2"/>
                </a:cxn>
                <a:cxn ang="5400000">
                  <a:pos x="wd2" y="hd2"/>
                </a:cxn>
                <a:cxn ang="10800000">
                  <a:pos x="wd2" y="hd2"/>
                </a:cxn>
                <a:cxn ang="16200000">
                  <a:pos x="wd2" y="hd2"/>
                </a:cxn>
              </a:cxnLst>
              <a:rect l="0" t="0" r="r" b="b"/>
              <a:pathLst>
                <a:path w="21600" h="21600" extrusionOk="0">
                  <a:moveTo>
                    <a:pt x="21600" y="10798"/>
                  </a:moveTo>
                  <a:cubicBezTo>
                    <a:pt x="21600" y="16757"/>
                    <a:pt x="16773" y="21600"/>
                    <a:pt x="10797" y="21600"/>
                  </a:cubicBezTo>
                  <a:cubicBezTo>
                    <a:pt x="4795" y="21600"/>
                    <a:pt x="0" y="16757"/>
                    <a:pt x="0" y="10798"/>
                  </a:cubicBezTo>
                  <a:cubicBezTo>
                    <a:pt x="0" y="4826"/>
                    <a:pt x="4795" y="0"/>
                    <a:pt x="10797" y="0"/>
                  </a:cubicBezTo>
                  <a:cubicBezTo>
                    <a:pt x="16773" y="0"/>
                    <a:pt x="21600" y="4826"/>
                    <a:pt x="21600" y="10798"/>
                  </a:cubicBezTo>
                  <a:close/>
                </a:path>
              </a:pathLst>
            </a:custGeom>
            <a:solidFill>
              <a:srgbClr val="BEBFC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grpSp>
      <p:sp>
        <p:nvSpPr>
          <p:cNvPr id="39" name="Picture Placeholder 4"/>
          <p:cNvSpPr>
            <a:spLocks noGrp="1"/>
          </p:cNvSpPr>
          <p:nvPr>
            <p:ph type="pic" sz="quarter" idx="22"/>
          </p:nvPr>
        </p:nvSpPr>
        <p:spPr>
          <a:xfrm>
            <a:off x="2071808" y="2236803"/>
            <a:ext cx="2479390" cy="3233860"/>
          </a:xfrm>
        </p:spPr>
      </p:sp>
      <p:grpSp>
        <p:nvGrpSpPr>
          <p:cNvPr id="30" name="Group 29"/>
          <p:cNvGrpSpPr/>
          <p:nvPr userDrawn="1"/>
        </p:nvGrpSpPr>
        <p:grpSpPr>
          <a:xfrm>
            <a:off x="0" y="6766560"/>
            <a:ext cx="12192000" cy="91440"/>
            <a:chOff x="0" y="4480421"/>
            <a:chExt cx="12192000" cy="91440"/>
          </a:xfrm>
        </p:grpSpPr>
        <p:sp>
          <p:nvSpPr>
            <p:cNvPr id="37" name="Rectangle 36"/>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8825060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userDrawn="1">
  <p:cSld name="iPad white">
    <p:bg>
      <p:bgPr>
        <a:solidFill>
          <a:schemeClr val="bg2"/>
        </a:solidFill>
        <a:effectLst/>
      </p:bgPr>
    </p:bg>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47" name="Text Placeholder 2"/>
          <p:cNvSpPr>
            <a:spLocks noGrp="1"/>
          </p:cNvSpPr>
          <p:nvPr>
            <p:ph type="body" idx="19"/>
          </p:nvPr>
        </p:nvSpPr>
        <p:spPr>
          <a:xfrm>
            <a:off x="6565901" y="2640853"/>
            <a:ext cx="5143500" cy="3429324"/>
          </a:xfrm>
        </p:spPr>
        <p:txBody>
          <a:bodyPr>
            <a:normAutofit/>
          </a:bodyPr>
          <a:lstStyle>
            <a:lvl1pPr marL="285750" indent="-285750" algn="just">
              <a:buFont typeface="Arial" panose="020B0604020202020204" pitchFamily="34" charset="0"/>
              <a:buChar char="•"/>
              <a:defRPr sz="1800">
                <a:solidFill>
                  <a:srgbClr val="47464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8" name="Text Placeholder 12"/>
          <p:cNvSpPr>
            <a:spLocks noGrp="1"/>
          </p:cNvSpPr>
          <p:nvPr>
            <p:ph type="body" sz="quarter" idx="21" hasCustomPrompt="1"/>
          </p:nvPr>
        </p:nvSpPr>
        <p:spPr>
          <a:xfrm>
            <a:off x="6565901" y="1701835"/>
            <a:ext cx="5143500" cy="666924"/>
          </a:xfrm>
          <a:solidFill>
            <a:schemeClr val="bg2">
              <a:lumMod val="40000"/>
              <a:lumOff val="60000"/>
            </a:schemeClr>
          </a:solidFill>
          <a:ln>
            <a:noFill/>
          </a:ln>
        </p:spPr>
        <p:txBody>
          <a:bodyPr vert="horz" wrap="square" lIns="91440" tIns="45720" rIns="91440" bIns="45720" rtlCol="0" anchor="ctr">
            <a:noAutofit/>
          </a:bodyPr>
          <a:lstStyle>
            <a:lvl1pPr marL="228600" indent="-228600" algn="ctr">
              <a:buNone/>
              <a:defRPr lang="en-US" sz="2400" b="1" cap="all" baseline="0">
                <a:solidFill>
                  <a:schemeClr val="tx2"/>
                </a:solidFill>
              </a:defRPr>
            </a:lvl1pPr>
          </a:lstStyle>
          <a:p>
            <a:pPr marL="0" lvl="0" indent="0"/>
            <a:r>
              <a:rPr lang="en-US"/>
              <a:t>Insert some title here</a:t>
            </a:r>
          </a:p>
        </p:txBody>
      </p:sp>
      <p:grpSp>
        <p:nvGrpSpPr>
          <p:cNvPr id="17" name="Group 16"/>
          <p:cNvGrpSpPr/>
          <p:nvPr userDrawn="1"/>
        </p:nvGrpSpPr>
        <p:grpSpPr>
          <a:xfrm>
            <a:off x="1743159" y="1778377"/>
            <a:ext cx="3136689" cy="4080933"/>
            <a:chOff x="14427200" y="12090400"/>
            <a:chExt cx="15590475" cy="20283713"/>
          </a:xfrm>
        </p:grpSpPr>
        <p:sp>
          <p:nvSpPr>
            <p:cNvPr id="24" name="Shape 6"/>
            <p:cNvSpPr/>
            <p:nvPr/>
          </p:nvSpPr>
          <p:spPr>
            <a:xfrm>
              <a:off x="14427200" y="12090400"/>
              <a:ext cx="15590475" cy="20283713"/>
            </a:xfrm>
            <a:custGeom>
              <a:avLst/>
              <a:gdLst/>
              <a:ahLst/>
              <a:cxnLst>
                <a:cxn ang="0">
                  <a:pos x="wd2" y="hd2"/>
                </a:cxn>
                <a:cxn ang="5400000">
                  <a:pos x="wd2" y="hd2"/>
                </a:cxn>
                <a:cxn ang="10800000">
                  <a:pos x="wd2" y="hd2"/>
                </a:cxn>
                <a:cxn ang="16200000">
                  <a:pos x="wd2" y="hd2"/>
                </a:cxn>
              </a:cxnLst>
              <a:rect l="0" t="0" r="r" b="b"/>
              <a:pathLst>
                <a:path w="21600" h="21600" extrusionOk="0">
                  <a:moveTo>
                    <a:pt x="19337" y="19571"/>
                  </a:moveTo>
                  <a:lnTo>
                    <a:pt x="2263" y="19571"/>
                  </a:lnTo>
                  <a:lnTo>
                    <a:pt x="2263" y="2006"/>
                  </a:lnTo>
                  <a:lnTo>
                    <a:pt x="19337" y="2006"/>
                  </a:lnTo>
                  <a:cubicBezTo>
                    <a:pt x="19337" y="2006"/>
                    <a:pt x="19337" y="19571"/>
                    <a:pt x="19337" y="19571"/>
                  </a:cubicBezTo>
                  <a:close/>
                  <a:moveTo>
                    <a:pt x="20539" y="0"/>
                  </a:moveTo>
                  <a:lnTo>
                    <a:pt x="1061" y="0"/>
                  </a:lnTo>
                  <a:cubicBezTo>
                    <a:pt x="476" y="0"/>
                    <a:pt x="0" y="366"/>
                    <a:pt x="0" y="815"/>
                  </a:cubicBezTo>
                  <a:lnTo>
                    <a:pt x="0" y="20785"/>
                  </a:lnTo>
                  <a:cubicBezTo>
                    <a:pt x="0" y="21234"/>
                    <a:pt x="476" y="21600"/>
                    <a:pt x="1061" y="21600"/>
                  </a:cubicBezTo>
                  <a:lnTo>
                    <a:pt x="20539" y="21600"/>
                  </a:lnTo>
                  <a:cubicBezTo>
                    <a:pt x="21124" y="21600"/>
                    <a:pt x="21600" y="21234"/>
                    <a:pt x="21600" y="20785"/>
                  </a:cubicBezTo>
                  <a:lnTo>
                    <a:pt x="21600" y="815"/>
                  </a:lnTo>
                  <a:cubicBezTo>
                    <a:pt x="21600" y="366"/>
                    <a:pt x="21124" y="0"/>
                    <a:pt x="20539" y="0"/>
                  </a:cubicBezTo>
                  <a:close/>
                </a:path>
              </a:pathLst>
            </a:custGeom>
            <a:solidFill>
              <a:srgbClr val="E4E4E4"/>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5" name="Shape 7"/>
            <p:cNvSpPr/>
            <p:nvPr/>
          </p:nvSpPr>
          <p:spPr>
            <a:xfrm>
              <a:off x="14478000" y="12141200"/>
              <a:ext cx="15480431" cy="20173667"/>
            </a:xfrm>
            <a:custGeom>
              <a:avLst/>
              <a:gdLst/>
              <a:ahLst/>
              <a:cxnLst>
                <a:cxn ang="0">
                  <a:pos x="wd2" y="hd2"/>
                </a:cxn>
                <a:cxn ang="5400000">
                  <a:pos x="wd2" y="hd2"/>
                </a:cxn>
                <a:cxn ang="10800000">
                  <a:pos x="wd2" y="hd2"/>
                </a:cxn>
                <a:cxn ang="16200000">
                  <a:pos x="wd2" y="hd2"/>
                </a:cxn>
              </a:cxnLst>
              <a:rect l="0" t="0" r="r" b="b"/>
              <a:pathLst>
                <a:path w="21600" h="21600" extrusionOk="0">
                  <a:moveTo>
                    <a:pt x="2126" y="19678"/>
                  </a:moveTo>
                  <a:lnTo>
                    <a:pt x="19474" y="19678"/>
                  </a:lnTo>
                  <a:lnTo>
                    <a:pt x="19474" y="1900"/>
                  </a:lnTo>
                  <a:lnTo>
                    <a:pt x="2126" y="1900"/>
                  </a:lnTo>
                  <a:cubicBezTo>
                    <a:pt x="2126" y="1900"/>
                    <a:pt x="2126" y="19678"/>
                    <a:pt x="2126" y="19678"/>
                  </a:cubicBezTo>
                  <a:close/>
                  <a:moveTo>
                    <a:pt x="991" y="21600"/>
                  </a:moveTo>
                  <a:cubicBezTo>
                    <a:pt x="445" y="21600"/>
                    <a:pt x="0" y="21259"/>
                    <a:pt x="0" y="20839"/>
                  </a:cubicBezTo>
                  <a:lnTo>
                    <a:pt x="0" y="761"/>
                  </a:lnTo>
                  <a:cubicBezTo>
                    <a:pt x="0" y="341"/>
                    <a:pt x="445" y="0"/>
                    <a:pt x="991" y="0"/>
                  </a:cubicBezTo>
                  <a:lnTo>
                    <a:pt x="20609" y="0"/>
                  </a:lnTo>
                  <a:cubicBezTo>
                    <a:pt x="21155" y="0"/>
                    <a:pt x="21600" y="341"/>
                    <a:pt x="21600" y="761"/>
                  </a:cubicBezTo>
                  <a:lnTo>
                    <a:pt x="21600" y="20839"/>
                  </a:lnTo>
                  <a:cubicBezTo>
                    <a:pt x="21600" y="21259"/>
                    <a:pt x="21155" y="21600"/>
                    <a:pt x="20609" y="21600"/>
                  </a:cubicBezTo>
                  <a:cubicBezTo>
                    <a:pt x="20609" y="21600"/>
                    <a:pt x="991" y="21600"/>
                    <a:pt x="991" y="21600"/>
                  </a:cubicBezTo>
                  <a:close/>
                </a:path>
              </a:pathLst>
            </a:custGeom>
            <a:solidFill>
              <a:srgbClr val="FDFDFF"/>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6" name="Shape 8"/>
            <p:cNvSpPr/>
            <p:nvPr/>
          </p:nvSpPr>
          <p:spPr>
            <a:xfrm>
              <a:off x="14528800" y="12192000"/>
              <a:ext cx="15384020" cy="20077254"/>
            </a:xfrm>
            <a:custGeom>
              <a:avLst/>
              <a:gdLst/>
              <a:ahLst/>
              <a:cxnLst>
                <a:cxn ang="0">
                  <a:pos x="wd2" y="hd2"/>
                </a:cxn>
                <a:cxn ang="5400000">
                  <a:pos x="wd2" y="hd2"/>
                </a:cxn>
                <a:cxn ang="10800000">
                  <a:pos x="wd2" y="hd2"/>
                </a:cxn>
                <a:cxn ang="16200000">
                  <a:pos x="wd2" y="hd2"/>
                </a:cxn>
              </a:cxnLst>
              <a:rect l="0" t="0" r="r" b="b"/>
              <a:pathLst>
                <a:path w="21600" h="21600" extrusionOk="0">
                  <a:moveTo>
                    <a:pt x="19451" y="19661"/>
                  </a:moveTo>
                  <a:lnTo>
                    <a:pt x="2149" y="19661"/>
                  </a:lnTo>
                  <a:lnTo>
                    <a:pt x="2149" y="1916"/>
                  </a:lnTo>
                  <a:lnTo>
                    <a:pt x="19451" y="1916"/>
                  </a:lnTo>
                  <a:cubicBezTo>
                    <a:pt x="19451" y="1916"/>
                    <a:pt x="19451" y="19661"/>
                    <a:pt x="19451" y="19661"/>
                  </a:cubicBezTo>
                  <a:close/>
                  <a:moveTo>
                    <a:pt x="20670" y="0"/>
                  </a:moveTo>
                  <a:lnTo>
                    <a:pt x="930" y="0"/>
                  </a:lnTo>
                  <a:cubicBezTo>
                    <a:pt x="419" y="0"/>
                    <a:pt x="0" y="321"/>
                    <a:pt x="0" y="712"/>
                  </a:cubicBezTo>
                  <a:lnTo>
                    <a:pt x="0" y="20888"/>
                  </a:lnTo>
                  <a:cubicBezTo>
                    <a:pt x="0" y="21279"/>
                    <a:pt x="419" y="21600"/>
                    <a:pt x="930" y="21600"/>
                  </a:cubicBezTo>
                  <a:lnTo>
                    <a:pt x="20670" y="21600"/>
                  </a:lnTo>
                  <a:cubicBezTo>
                    <a:pt x="21182" y="21600"/>
                    <a:pt x="21600" y="21279"/>
                    <a:pt x="21600" y="20888"/>
                  </a:cubicBezTo>
                  <a:lnTo>
                    <a:pt x="21600" y="712"/>
                  </a:lnTo>
                  <a:cubicBezTo>
                    <a:pt x="21600" y="321"/>
                    <a:pt x="21182" y="0"/>
                    <a:pt x="20670" y="0"/>
                  </a:cubicBezTo>
                  <a:close/>
                </a:path>
              </a:pathLst>
            </a:custGeom>
            <a:gradFill>
              <a:gsLst>
                <a:gs pos="85000">
                  <a:srgbClr val="FEFEFE"/>
                </a:gs>
                <a:gs pos="0">
                  <a:schemeClr val="bg2">
                    <a:lumMod val="40000"/>
                    <a:lumOff val="60000"/>
                  </a:schemeClr>
                </a:gs>
                <a:gs pos="38000">
                  <a:srgbClr val="F0F2F5"/>
                </a:gs>
              </a:gsLst>
              <a:lin ang="180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7" name="Shape 9"/>
            <p:cNvSpPr/>
            <p:nvPr/>
          </p:nvSpPr>
          <p:spPr>
            <a:xfrm>
              <a:off x="14516100" y="12179300"/>
              <a:ext cx="15411091" cy="20104336"/>
            </a:xfrm>
            <a:custGeom>
              <a:avLst/>
              <a:gdLst/>
              <a:ahLst/>
              <a:cxnLst>
                <a:cxn ang="0">
                  <a:pos x="wd2" y="hd2"/>
                </a:cxn>
                <a:cxn ang="5400000">
                  <a:pos x="wd2" y="hd2"/>
                </a:cxn>
                <a:cxn ang="10800000">
                  <a:pos x="wd2" y="hd2"/>
                </a:cxn>
                <a:cxn ang="16200000">
                  <a:pos x="wd2" y="hd2"/>
                </a:cxn>
              </a:cxnLst>
              <a:rect l="0" t="0" r="r" b="b"/>
              <a:pathLst>
                <a:path w="21600" h="21600" extrusionOk="0">
                  <a:moveTo>
                    <a:pt x="947" y="29"/>
                  </a:moveTo>
                  <a:cubicBezTo>
                    <a:pt x="446" y="29"/>
                    <a:pt x="38" y="342"/>
                    <a:pt x="38" y="726"/>
                  </a:cubicBezTo>
                  <a:lnTo>
                    <a:pt x="38" y="20874"/>
                  </a:lnTo>
                  <a:cubicBezTo>
                    <a:pt x="38" y="21258"/>
                    <a:pt x="446" y="21571"/>
                    <a:pt x="947" y="21571"/>
                  </a:cubicBezTo>
                  <a:lnTo>
                    <a:pt x="20653" y="21571"/>
                  </a:lnTo>
                  <a:cubicBezTo>
                    <a:pt x="21154" y="21571"/>
                    <a:pt x="21562" y="21258"/>
                    <a:pt x="21562" y="20874"/>
                  </a:cubicBezTo>
                  <a:lnTo>
                    <a:pt x="21562" y="726"/>
                  </a:lnTo>
                  <a:cubicBezTo>
                    <a:pt x="21562" y="342"/>
                    <a:pt x="21154" y="29"/>
                    <a:pt x="20653" y="29"/>
                  </a:cubicBezTo>
                  <a:cubicBezTo>
                    <a:pt x="20653" y="29"/>
                    <a:pt x="947" y="29"/>
                    <a:pt x="947" y="29"/>
                  </a:cubicBezTo>
                  <a:close/>
                  <a:moveTo>
                    <a:pt x="20653" y="21600"/>
                  </a:moveTo>
                  <a:lnTo>
                    <a:pt x="947" y="21600"/>
                  </a:lnTo>
                  <a:cubicBezTo>
                    <a:pt x="425" y="21600"/>
                    <a:pt x="0" y="21274"/>
                    <a:pt x="0" y="20874"/>
                  </a:cubicBezTo>
                  <a:lnTo>
                    <a:pt x="0" y="726"/>
                  </a:lnTo>
                  <a:cubicBezTo>
                    <a:pt x="0" y="326"/>
                    <a:pt x="425" y="0"/>
                    <a:pt x="947" y="0"/>
                  </a:cubicBezTo>
                  <a:lnTo>
                    <a:pt x="20653" y="0"/>
                  </a:lnTo>
                  <a:cubicBezTo>
                    <a:pt x="21175" y="0"/>
                    <a:pt x="21600" y="326"/>
                    <a:pt x="21600" y="726"/>
                  </a:cubicBezTo>
                  <a:lnTo>
                    <a:pt x="21600" y="20874"/>
                  </a:lnTo>
                  <a:cubicBezTo>
                    <a:pt x="21600" y="21274"/>
                    <a:pt x="21175" y="21600"/>
                    <a:pt x="20653" y="21600"/>
                  </a:cubicBezTo>
                  <a:close/>
                </a:path>
              </a:pathLst>
            </a:custGeom>
            <a:solidFill>
              <a:srgbClr val="B5B5B5"/>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8" name="Shape 10"/>
            <p:cNvSpPr/>
            <p:nvPr/>
          </p:nvSpPr>
          <p:spPr>
            <a:xfrm>
              <a:off x="17602200" y="12090400"/>
              <a:ext cx="9555755" cy="8971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rgbClr val="9B9B9B"/>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9" name="Shape 11"/>
            <p:cNvSpPr/>
            <p:nvPr/>
          </p:nvSpPr>
          <p:spPr>
            <a:xfrm>
              <a:off x="16065500" y="13970000"/>
              <a:ext cx="12323458" cy="40372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1" name="Freeform 30"/>
            <p:cNvSpPr/>
            <p:nvPr/>
          </p:nvSpPr>
          <p:spPr>
            <a:xfrm>
              <a:off x="16254428" y="14061787"/>
              <a:ext cx="11950874" cy="215371"/>
            </a:xfrm>
            <a:custGeom>
              <a:avLst/>
              <a:gdLst>
                <a:gd name="connsiteX0" fmla="*/ 0 w 11950874"/>
                <a:gd name="connsiteY0" fmla="*/ 122970 h 215371"/>
                <a:gd name="connsiteX1" fmla="*/ 42687 w 11950874"/>
                <a:gd name="connsiteY1" fmla="*/ 122970 h 215371"/>
                <a:gd name="connsiteX2" fmla="*/ 42687 w 11950874"/>
                <a:gd name="connsiteY2" fmla="*/ 215370 h 215371"/>
                <a:gd name="connsiteX3" fmla="*/ 0 w 11950874"/>
                <a:gd name="connsiteY3" fmla="*/ 215370 h 215371"/>
                <a:gd name="connsiteX4" fmla="*/ 11901472 w 11950874"/>
                <a:gd name="connsiteY4" fmla="*/ 98713 h 215371"/>
                <a:gd name="connsiteX5" fmla="*/ 11901472 w 11950874"/>
                <a:gd name="connsiteY5" fmla="*/ 144861 h 215371"/>
                <a:gd name="connsiteX6" fmla="*/ 11924532 w 11950874"/>
                <a:gd name="connsiteY6" fmla="*/ 144861 h 215371"/>
                <a:gd name="connsiteX7" fmla="*/ 11924532 w 11950874"/>
                <a:gd name="connsiteY7" fmla="*/ 98713 h 215371"/>
                <a:gd name="connsiteX8" fmla="*/ 167288 w 11950874"/>
                <a:gd name="connsiteY8" fmla="*/ 75541 h 215371"/>
                <a:gd name="connsiteX9" fmla="*/ 212884 w 11950874"/>
                <a:gd name="connsiteY9" fmla="*/ 75541 h 215371"/>
                <a:gd name="connsiteX10" fmla="*/ 212884 w 11950874"/>
                <a:gd name="connsiteY10" fmla="*/ 215370 h 215371"/>
                <a:gd name="connsiteX11" fmla="*/ 167288 w 11950874"/>
                <a:gd name="connsiteY11" fmla="*/ 215370 h 215371"/>
                <a:gd name="connsiteX12" fmla="*/ 85099 w 11950874"/>
                <a:gd name="connsiteY12" fmla="*/ 75541 h 215371"/>
                <a:gd name="connsiteX13" fmla="*/ 124876 w 11950874"/>
                <a:gd name="connsiteY13" fmla="*/ 75541 h 215371"/>
                <a:gd name="connsiteX14" fmla="*/ 124876 w 11950874"/>
                <a:gd name="connsiteY14" fmla="*/ 215371 h 215371"/>
                <a:gd name="connsiteX15" fmla="*/ 85099 w 11950874"/>
                <a:gd name="connsiteY15" fmla="*/ 215371 h 215371"/>
                <a:gd name="connsiteX16" fmla="*/ 11582912 w 11950874"/>
                <a:gd name="connsiteY16" fmla="*/ 47913 h 215371"/>
                <a:gd name="connsiteX17" fmla="*/ 11571272 w 11950874"/>
                <a:gd name="connsiteY17" fmla="*/ 59456 h 215371"/>
                <a:gd name="connsiteX18" fmla="*/ 11571272 w 11950874"/>
                <a:gd name="connsiteY18" fmla="*/ 174845 h 215371"/>
                <a:gd name="connsiteX19" fmla="*/ 11582912 w 11950874"/>
                <a:gd name="connsiteY19" fmla="*/ 186356 h 215371"/>
                <a:gd name="connsiteX20" fmla="*/ 11859876 w 11950874"/>
                <a:gd name="connsiteY20" fmla="*/ 186356 h 215371"/>
                <a:gd name="connsiteX21" fmla="*/ 11871308 w 11950874"/>
                <a:gd name="connsiteY21" fmla="*/ 174845 h 215371"/>
                <a:gd name="connsiteX22" fmla="*/ 11871308 w 11950874"/>
                <a:gd name="connsiteY22" fmla="*/ 59456 h 215371"/>
                <a:gd name="connsiteX23" fmla="*/ 11859876 w 11950874"/>
                <a:gd name="connsiteY23" fmla="*/ 47913 h 215371"/>
                <a:gd name="connsiteX24" fmla="*/ 255296 w 11950874"/>
                <a:gd name="connsiteY24" fmla="*/ 41048 h 215371"/>
                <a:gd name="connsiteX25" fmla="*/ 295073 w 11950874"/>
                <a:gd name="connsiteY25" fmla="*/ 41048 h 215371"/>
                <a:gd name="connsiteX26" fmla="*/ 295073 w 11950874"/>
                <a:gd name="connsiteY26" fmla="*/ 215371 h 215371"/>
                <a:gd name="connsiteX27" fmla="*/ 255296 w 11950874"/>
                <a:gd name="connsiteY27" fmla="*/ 215371 h 215371"/>
                <a:gd name="connsiteX28" fmla="*/ 11593170 w 11950874"/>
                <a:gd name="connsiteY28" fmla="*/ 22513 h 215371"/>
                <a:gd name="connsiteX29" fmla="*/ 11870162 w 11950874"/>
                <a:gd name="connsiteY29" fmla="*/ 22513 h 215371"/>
                <a:gd name="connsiteX30" fmla="*/ 11904760 w 11950874"/>
                <a:gd name="connsiteY30" fmla="*/ 57146 h 215371"/>
                <a:gd name="connsiteX31" fmla="*/ 11904760 w 11950874"/>
                <a:gd name="connsiteY31" fmla="*/ 68634 h 215371"/>
                <a:gd name="connsiteX32" fmla="*/ 11950874 w 11950874"/>
                <a:gd name="connsiteY32" fmla="*/ 68634 h 215371"/>
                <a:gd name="connsiteX33" fmla="*/ 11950874 w 11950874"/>
                <a:gd name="connsiteY33" fmla="*/ 160952 h 215371"/>
                <a:gd name="connsiteX34" fmla="*/ 11904760 w 11950874"/>
                <a:gd name="connsiteY34" fmla="*/ 160952 h 215371"/>
                <a:gd name="connsiteX35" fmla="*/ 11904760 w 11950874"/>
                <a:gd name="connsiteY35" fmla="*/ 172534 h 215371"/>
                <a:gd name="connsiteX36" fmla="*/ 11870162 w 11950874"/>
                <a:gd name="connsiteY36" fmla="*/ 207133 h 215371"/>
                <a:gd name="connsiteX37" fmla="*/ 11593170 w 11950874"/>
                <a:gd name="connsiteY37" fmla="*/ 207133 h 215371"/>
                <a:gd name="connsiteX38" fmla="*/ 11558572 w 11950874"/>
                <a:gd name="connsiteY38" fmla="*/ 172534 h 215371"/>
                <a:gd name="connsiteX39" fmla="*/ 11558572 w 11950874"/>
                <a:gd name="connsiteY39" fmla="*/ 57146 h 215371"/>
                <a:gd name="connsiteX40" fmla="*/ 11593170 w 11950874"/>
                <a:gd name="connsiteY40" fmla="*/ 22513 h 215371"/>
                <a:gd name="connsiteX41" fmla="*/ 337485 w 11950874"/>
                <a:gd name="connsiteY41" fmla="*/ 0 h 215371"/>
                <a:gd name="connsiteX42" fmla="*/ 383307 w 11950874"/>
                <a:gd name="connsiteY42" fmla="*/ 0 h 215371"/>
                <a:gd name="connsiteX43" fmla="*/ 383307 w 11950874"/>
                <a:gd name="connsiteY43" fmla="*/ 215371 h 215371"/>
                <a:gd name="connsiteX44" fmla="*/ 337485 w 11950874"/>
                <a:gd name="connsiteY44" fmla="*/ 215371 h 215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1950874" h="215371">
                  <a:moveTo>
                    <a:pt x="0" y="122970"/>
                  </a:moveTo>
                  <a:lnTo>
                    <a:pt x="42687" y="122970"/>
                  </a:lnTo>
                  <a:lnTo>
                    <a:pt x="42687" y="215370"/>
                  </a:lnTo>
                  <a:lnTo>
                    <a:pt x="0" y="215370"/>
                  </a:lnTo>
                  <a:close/>
                  <a:moveTo>
                    <a:pt x="11901472" y="98713"/>
                  </a:moveTo>
                  <a:lnTo>
                    <a:pt x="11901472" y="144861"/>
                  </a:lnTo>
                  <a:lnTo>
                    <a:pt x="11924532" y="144861"/>
                  </a:lnTo>
                  <a:cubicBezTo>
                    <a:pt x="11924532" y="144861"/>
                    <a:pt x="11924532" y="98713"/>
                    <a:pt x="11924532" y="98713"/>
                  </a:cubicBezTo>
                  <a:close/>
                  <a:moveTo>
                    <a:pt x="167288" y="75541"/>
                  </a:moveTo>
                  <a:lnTo>
                    <a:pt x="212884" y="75541"/>
                  </a:lnTo>
                  <a:lnTo>
                    <a:pt x="212884" y="215370"/>
                  </a:lnTo>
                  <a:lnTo>
                    <a:pt x="167288" y="215370"/>
                  </a:lnTo>
                  <a:close/>
                  <a:moveTo>
                    <a:pt x="85099" y="75541"/>
                  </a:moveTo>
                  <a:lnTo>
                    <a:pt x="124876" y="75541"/>
                  </a:lnTo>
                  <a:lnTo>
                    <a:pt x="124876" y="215371"/>
                  </a:lnTo>
                  <a:lnTo>
                    <a:pt x="85099" y="215371"/>
                  </a:lnTo>
                  <a:close/>
                  <a:moveTo>
                    <a:pt x="11582912" y="47913"/>
                  </a:moveTo>
                  <a:cubicBezTo>
                    <a:pt x="11576550" y="47913"/>
                    <a:pt x="11571272" y="53041"/>
                    <a:pt x="11571272" y="59456"/>
                  </a:cubicBezTo>
                  <a:lnTo>
                    <a:pt x="11571272" y="174845"/>
                  </a:lnTo>
                  <a:cubicBezTo>
                    <a:pt x="11571272" y="181196"/>
                    <a:pt x="11576550" y="186356"/>
                    <a:pt x="11582912" y="186356"/>
                  </a:cubicBezTo>
                  <a:lnTo>
                    <a:pt x="11859876" y="186356"/>
                  </a:lnTo>
                  <a:cubicBezTo>
                    <a:pt x="11866236" y="186356"/>
                    <a:pt x="11871308" y="181196"/>
                    <a:pt x="11871308" y="174845"/>
                  </a:cubicBezTo>
                  <a:cubicBezTo>
                    <a:pt x="11871308" y="174845"/>
                    <a:pt x="11871308" y="59456"/>
                    <a:pt x="11871308" y="59456"/>
                  </a:cubicBezTo>
                  <a:cubicBezTo>
                    <a:pt x="11871308" y="53041"/>
                    <a:pt x="11866236" y="47913"/>
                    <a:pt x="11859876" y="47913"/>
                  </a:cubicBezTo>
                  <a:close/>
                  <a:moveTo>
                    <a:pt x="255296" y="41048"/>
                  </a:moveTo>
                  <a:lnTo>
                    <a:pt x="295073" y="41048"/>
                  </a:lnTo>
                  <a:lnTo>
                    <a:pt x="295073" y="215371"/>
                  </a:lnTo>
                  <a:lnTo>
                    <a:pt x="255296" y="215371"/>
                  </a:lnTo>
                  <a:close/>
                  <a:moveTo>
                    <a:pt x="11593170" y="22513"/>
                  </a:moveTo>
                  <a:lnTo>
                    <a:pt x="11870162" y="22513"/>
                  </a:lnTo>
                  <a:cubicBezTo>
                    <a:pt x="11889178" y="22513"/>
                    <a:pt x="11904760" y="38052"/>
                    <a:pt x="11904760" y="57146"/>
                  </a:cubicBezTo>
                  <a:lnTo>
                    <a:pt x="11904760" y="68634"/>
                  </a:lnTo>
                  <a:cubicBezTo>
                    <a:pt x="11904760" y="68634"/>
                    <a:pt x="11950874" y="68634"/>
                    <a:pt x="11950874" y="68634"/>
                  </a:cubicBezTo>
                  <a:lnTo>
                    <a:pt x="11950874" y="160952"/>
                  </a:lnTo>
                  <a:lnTo>
                    <a:pt x="11904760" y="160952"/>
                  </a:lnTo>
                  <a:lnTo>
                    <a:pt x="11904760" y="172534"/>
                  </a:lnTo>
                  <a:cubicBezTo>
                    <a:pt x="11904760" y="191594"/>
                    <a:pt x="11889178" y="207133"/>
                    <a:pt x="11870162" y="207133"/>
                  </a:cubicBezTo>
                  <a:lnTo>
                    <a:pt x="11593170" y="207133"/>
                  </a:lnTo>
                  <a:cubicBezTo>
                    <a:pt x="11574028" y="207133"/>
                    <a:pt x="11558572" y="191594"/>
                    <a:pt x="11558572" y="172534"/>
                  </a:cubicBezTo>
                  <a:lnTo>
                    <a:pt x="11558572" y="57146"/>
                  </a:lnTo>
                  <a:cubicBezTo>
                    <a:pt x="11558572" y="38052"/>
                    <a:pt x="11574028" y="22513"/>
                    <a:pt x="11593170" y="22513"/>
                  </a:cubicBezTo>
                  <a:close/>
                  <a:moveTo>
                    <a:pt x="337485" y="0"/>
                  </a:moveTo>
                  <a:lnTo>
                    <a:pt x="383307" y="0"/>
                  </a:lnTo>
                  <a:lnTo>
                    <a:pt x="383307" y="215371"/>
                  </a:lnTo>
                  <a:lnTo>
                    <a:pt x="337485" y="215371"/>
                  </a:lnTo>
                  <a:close/>
                </a:path>
              </a:pathLst>
            </a:custGeom>
            <a:solidFill>
              <a:srgbClr val="E9E9E9"/>
            </a:solidFill>
            <a:ln w="12700">
              <a:miter lim="400000"/>
            </a:ln>
          </p:spPr>
          <p:txBody>
            <a:bodyPr wrap="square" lIns="0" tIns="0" rIns="0" bIns="0" anchor="ctr">
              <a:noAutofit/>
            </a:bodyPr>
            <a:lstStyle/>
            <a:p>
              <a:pPr lvl="0">
                <a:defRPr sz="3000">
                  <a:solidFill>
                    <a:srgbClr val="FFFFFF"/>
                  </a:solidFill>
                  <a:effectLst>
                    <a:outerShdw blurRad="38100" dist="12700" dir="5400000" rotWithShape="0">
                      <a:srgbClr val="000000">
                        <a:alpha val="50000"/>
                      </a:srgbClr>
                    </a:outerShdw>
                  </a:effectLst>
                </a:defRPr>
              </a:pPr>
              <a:endParaRPr/>
            </a:p>
          </p:txBody>
        </p:sp>
        <p:sp>
          <p:nvSpPr>
            <p:cNvPr id="32" name="Shape 29"/>
            <p:cNvSpPr/>
            <p:nvPr/>
          </p:nvSpPr>
          <p:spPr>
            <a:xfrm>
              <a:off x="21729700" y="30861000"/>
              <a:ext cx="989640" cy="989643"/>
            </a:xfrm>
            <a:custGeom>
              <a:avLst/>
              <a:gdLst/>
              <a:ahLst/>
              <a:cxnLst>
                <a:cxn ang="0">
                  <a:pos x="wd2" y="hd2"/>
                </a:cxn>
                <a:cxn ang="5400000">
                  <a:pos x="wd2" y="hd2"/>
                </a:cxn>
                <a:cxn ang="10800000">
                  <a:pos x="wd2" y="hd2"/>
                </a:cxn>
                <a:cxn ang="16200000">
                  <a:pos x="wd2" y="hd2"/>
                </a:cxn>
              </a:cxnLst>
              <a:rect l="0" t="0" r="r" b="b"/>
              <a:pathLst>
                <a:path w="21600" h="21600" extrusionOk="0">
                  <a:moveTo>
                    <a:pt x="10800" y="20564"/>
                  </a:moveTo>
                  <a:cubicBezTo>
                    <a:pt x="5408" y="20564"/>
                    <a:pt x="1036" y="16193"/>
                    <a:pt x="1036" y="10800"/>
                  </a:cubicBezTo>
                  <a:cubicBezTo>
                    <a:pt x="1036" y="5408"/>
                    <a:pt x="5408" y="1036"/>
                    <a:pt x="10800" y="1036"/>
                  </a:cubicBezTo>
                  <a:cubicBezTo>
                    <a:pt x="16192" y="1036"/>
                    <a:pt x="20564" y="5408"/>
                    <a:pt x="20564" y="10800"/>
                  </a:cubicBezTo>
                  <a:cubicBezTo>
                    <a:pt x="20564" y="16193"/>
                    <a:pt x="16192" y="20564"/>
                    <a:pt x="10800" y="20564"/>
                  </a:cubicBezTo>
                  <a:close/>
                  <a:moveTo>
                    <a:pt x="10800" y="0"/>
                  </a:moveTo>
                  <a:cubicBezTo>
                    <a:pt x="4835" y="0"/>
                    <a:pt x="0" y="4836"/>
                    <a:pt x="0" y="10800"/>
                  </a:cubicBezTo>
                  <a:cubicBezTo>
                    <a:pt x="0" y="16765"/>
                    <a:pt x="4835" y="21600"/>
                    <a:pt x="10800" y="21600"/>
                  </a:cubicBezTo>
                  <a:cubicBezTo>
                    <a:pt x="16765" y="21600"/>
                    <a:pt x="21600" y="16765"/>
                    <a:pt x="21600" y="10800"/>
                  </a:cubicBezTo>
                  <a:cubicBezTo>
                    <a:pt x="21600" y="4836"/>
                    <a:pt x="16765" y="0"/>
                    <a:pt x="10800" y="0"/>
                  </a:cubicBezTo>
                  <a:close/>
                </a:path>
              </a:pathLst>
            </a:custGeom>
            <a:gradFill>
              <a:gsLst>
                <a:gs pos="46000">
                  <a:schemeClr val="accent4">
                    <a:lumMod val="60000"/>
                    <a:lumOff val="40000"/>
                  </a:schemeClr>
                </a:gs>
                <a:gs pos="0">
                  <a:schemeClr val="bg2">
                    <a:lumMod val="75000"/>
                  </a:schemeClr>
                </a:gs>
                <a:gs pos="90000">
                  <a:schemeClr val="bg2"/>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4" name="Shape 30"/>
            <p:cNvSpPr/>
            <p:nvPr/>
          </p:nvSpPr>
          <p:spPr>
            <a:xfrm>
              <a:off x="21767800" y="30861000"/>
              <a:ext cx="809638" cy="321949"/>
            </a:xfrm>
            <a:custGeom>
              <a:avLst/>
              <a:gdLst/>
              <a:ahLst/>
              <a:cxnLst>
                <a:cxn ang="0">
                  <a:pos x="wd2" y="hd2"/>
                </a:cxn>
                <a:cxn ang="5400000">
                  <a:pos x="wd2" y="hd2"/>
                </a:cxn>
                <a:cxn ang="10800000">
                  <a:pos x="wd2" y="hd2"/>
                </a:cxn>
                <a:cxn ang="16200000">
                  <a:pos x="wd2" y="hd2"/>
                </a:cxn>
              </a:cxnLst>
              <a:rect l="0" t="0" r="r" b="b"/>
              <a:pathLst>
                <a:path w="21600" h="21600" extrusionOk="0">
                  <a:moveTo>
                    <a:pt x="1173" y="21600"/>
                  </a:moveTo>
                  <a:cubicBezTo>
                    <a:pt x="2977" y="10785"/>
                    <a:pt x="7227" y="3185"/>
                    <a:pt x="12183" y="3185"/>
                  </a:cubicBezTo>
                  <a:cubicBezTo>
                    <a:pt x="15317" y="3185"/>
                    <a:pt x="18167" y="6227"/>
                    <a:pt x="20296" y="11195"/>
                  </a:cubicBezTo>
                  <a:lnTo>
                    <a:pt x="21600" y="9940"/>
                  </a:lnTo>
                  <a:cubicBezTo>
                    <a:pt x="19205" y="3808"/>
                    <a:pt x="15871" y="0"/>
                    <a:pt x="12183" y="0"/>
                  </a:cubicBezTo>
                  <a:cubicBezTo>
                    <a:pt x="6697" y="0"/>
                    <a:pt x="1993" y="8418"/>
                    <a:pt x="0" y="20398"/>
                  </a:cubicBezTo>
                  <a:cubicBezTo>
                    <a:pt x="0" y="20398"/>
                    <a:pt x="1173" y="21600"/>
                    <a:pt x="1173" y="21600"/>
                  </a:cubicBezTo>
                  <a:close/>
                </a:path>
              </a:pathLst>
            </a:custGeom>
            <a:gradFill>
              <a:gsLst>
                <a:gs pos="0">
                  <a:schemeClr val="bg2"/>
                </a:gs>
                <a:gs pos="100000">
                  <a:schemeClr val="accent4">
                    <a:lumMod val="60000"/>
                    <a:lumOff val="40000"/>
                  </a:schemeClr>
                </a:gs>
              </a:gsLst>
              <a:lin ang="20718678"/>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5" name="Shape 31"/>
            <p:cNvSpPr/>
            <p:nvPr/>
          </p:nvSpPr>
          <p:spPr>
            <a:xfrm>
              <a:off x="21996400" y="12992100"/>
              <a:ext cx="272244" cy="272174"/>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39" y="21600"/>
                    <a:pt x="0" y="16765"/>
                    <a:pt x="0" y="10803"/>
                  </a:cubicBezTo>
                  <a:cubicBezTo>
                    <a:pt x="0" y="4835"/>
                    <a:pt x="4839" y="0"/>
                    <a:pt x="10800" y="0"/>
                  </a:cubicBezTo>
                  <a:cubicBezTo>
                    <a:pt x="16776" y="0"/>
                    <a:pt x="21600" y="4835"/>
                    <a:pt x="21600" y="10803"/>
                  </a:cubicBezTo>
                  <a:close/>
                </a:path>
              </a:pathLst>
            </a:custGeom>
            <a:gradFill>
              <a:gsLst>
                <a:gs pos="0">
                  <a:srgbClr val="464646"/>
                </a:gs>
                <a:gs pos="92000">
                  <a:srgbClr val="060606"/>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6" name="Shape 32"/>
            <p:cNvSpPr/>
            <p:nvPr/>
          </p:nvSpPr>
          <p:spPr>
            <a:xfrm>
              <a:off x="22110700" y="13106400"/>
              <a:ext cx="66933" cy="66916"/>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39" y="21600"/>
                    <a:pt x="0" y="16765"/>
                    <a:pt x="0" y="10803"/>
                  </a:cubicBezTo>
                  <a:cubicBezTo>
                    <a:pt x="0" y="4835"/>
                    <a:pt x="4839" y="0"/>
                    <a:pt x="10800" y="0"/>
                  </a:cubicBezTo>
                  <a:cubicBezTo>
                    <a:pt x="16776" y="0"/>
                    <a:pt x="21600" y="4835"/>
                    <a:pt x="21600" y="10803"/>
                  </a:cubicBezTo>
                  <a:close/>
                </a:path>
              </a:pathLst>
            </a:custGeom>
            <a:solidFill>
              <a:srgbClr val="557DB1"/>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8" name="Shape 33"/>
            <p:cNvSpPr/>
            <p:nvPr/>
          </p:nvSpPr>
          <p:spPr>
            <a:xfrm>
              <a:off x="21704300" y="13068300"/>
              <a:ext cx="132873" cy="132874"/>
            </a:xfrm>
            <a:custGeom>
              <a:avLst/>
              <a:gdLst/>
              <a:ahLst/>
              <a:cxnLst>
                <a:cxn ang="0">
                  <a:pos x="wd2" y="hd2"/>
                </a:cxn>
                <a:cxn ang="5400000">
                  <a:pos x="wd2" y="hd2"/>
                </a:cxn>
                <a:cxn ang="10800000">
                  <a:pos x="wd2" y="hd2"/>
                </a:cxn>
                <a:cxn ang="16200000">
                  <a:pos x="wd2" y="hd2"/>
                </a:cxn>
              </a:cxnLst>
              <a:rect l="0" t="0" r="r" b="b"/>
              <a:pathLst>
                <a:path w="21600" h="21600" extrusionOk="0">
                  <a:moveTo>
                    <a:pt x="21600" y="10798"/>
                  </a:moveTo>
                  <a:cubicBezTo>
                    <a:pt x="21600" y="16757"/>
                    <a:pt x="16773" y="21600"/>
                    <a:pt x="10797" y="21600"/>
                  </a:cubicBezTo>
                  <a:cubicBezTo>
                    <a:pt x="4795" y="21600"/>
                    <a:pt x="0" y="16757"/>
                    <a:pt x="0" y="10798"/>
                  </a:cubicBezTo>
                  <a:cubicBezTo>
                    <a:pt x="0" y="4826"/>
                    <a:pt x="4795" y="0"/>
                    <a:pt x="10797" y="0"/>
                  </a:cubicBezTo>
                  <a:cubicBezTo>
                    <a:pt x="16773" y="0"/>
                    <a:pt x="21600" y="4826"/>
                    <a:pt x="21600" y="10798"/>
                  </a:cubicBezTo>
                  <a:close/>
                </a:path>
              </a:pathLst>
            </a:custGeom>
            <a:solidFill>
              <a:srgbClr val="BEBFC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grpSp>
      <p:sp>
        <p:nvSpPr>
          <p:cNvPr id="39" name="Picture Placeholder 4"/>
          <p:cNvSpPr>
            <a:spLocks noGrp="1"/>
          </p:cNvSpPr>
          <p:nvPr>
            <p:ph type="pic" sz="quarter" idx="22"/>
          </p:nvPr>
        </p:nvSpPr>
        <p:spPr>
          <a:xfrm>
            <a:off x="2071808" y="2236803"/>
            <a:ext cx="2479390" cy="3233860"/>
          </a:xfrm>
        </p:spPr>
      </p:sp>
      <p:grpSp>
        <p:nvGrpSpPr>
          <p:cNvPr id="30" name="Group 29"/>
          <p:cNvGrpSpPr/>
          <p:nvPr userDrawn="1"/>
        </p:nvGrpSpPr>
        <p:grpSpPr>
          <a:xfrm>
            <a:off x="0" y="6766560"/>
            <a:ext cx="12192000" cy="91440"/>
            <a:chOff x="0" y="4480421"/>
            <a:chExt cx="12192000" cy="91440"/>
          </a:xfrm>
        </p:grpSpPr>
        <p:sp>
          <p:nvSpPr>
            <p:cNvPr id="37" name="Rectangle 36"/>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2729138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userDrawn="1">
  <p:cSld name="big ipad black">
    <p:spTree>
      <p:nvGrpSpPr>
        <p:cNvPr id="1" name=""/>
        <p:cNvGrpSpPr/>
        <p:nvPr/>
      </p:nvGrpSpPr>
      <p:grpSpPr>
        <a:xfrm>
          <a:off x="0" y="0"/>
          <a:ext cx="0" cy="0"/>
          <a:chOff x="0" y="0"/>
          <a:chExt cx="0" cy="0"/>
        </a:xfrm>
      </p:grpSpPr>
      <p:grpSp>
        <p:nvGrpSpPr>
          <p:cNvPr id="24" name="Group 23"/>
          <p:cNvGrpSpPr/>
          <p:nvPr userDrawn="1"/>
        </p:nvGrpSpPr>
        <p:grpSpPr>
          <a:xfrm>
            <a:off x="0" y="6766560"/>
            <a:ext cx="12192000" cy="91440"/>
            <a:chOff x="0" y="4480421"/>
            <a:chExt cx="12192000" cy="91440"/>
          </a:xfrm>
        </p:grpSpPr>
        <p:sp>
          <p:nvSpPr>
            <p:cNvPr id="25" name="Rectangle 2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72" name="Freeform 71"/>
          <p:cNvSpPr/>
          <p:nvPr userDrawn="1"/>
        </p:nvSpPr>
        <p:spPr>
          <a:xfrm>
            <a:off x="3479144" y="1425678"/>
            <a:ext cx="5233713" cy="5432322"/>
          </a:xfrm>
          <a:custGeom>
            <a:avLst/>
            <a:gdLst>
              <a:gd name="connsiteX0" fmla="*/ 257082 w 5233713"/>
              <a:gd name="connsiteY0" fmla="*/ 0 h 5432322"/>
              <a:gd name="connsiteX1" fmla="*/ 4976631 w 5233713"/>
              <a:gd name="connsiteY1" fmla="*/ 0 h 5432322"/>
              <a:gd name="connsiteX2" fmla="*/ 5233713 w 5233713"/>
              <a:gd name="connsiteY2" fmla="*/ 256922 h 5432322"/>
              <a:gd name="connsiteX3" fmla="*/ 5233713 w 5233713"/>
              <a:gd name="connsiteY3" fmla="*/ 5432322 h 5432322"/>
              <a:gd name="connsiteX4" fmla="*/ 4685385 w 5233713"/>
              <a:gd name="connsiteY4" fmla="*/ 5432322 h 5432322"/>
              <a:gd name="connsiteX5" fmla="*/ 4685385 w 5233713"/>
              <a:gd name="connsiteY5" fmla="*/ 5304411 h 5432322"/>
              <a:gd name="connsiteX6" fmla="*/ 4685385 w 5233713"/>
              <a:gd name="connsiteY6" fmla="*/ 632376 h 5432322"/>
              <a:gd name="connsiteX7" fmla="*/ 548329 w 5233713"/>
              <a:gd name="connsiteY7" fmla="*/ 632376 h 5432322"/>
              <a:gd name="connsiteX8" fmla="*/ 548329 w 5233713"/>
              <a:gd name="connsiteY8" fmla="*/ 5432322 h 5432322"/>
              <a:gd name="connsiteX9" fmla="*/ 0 w 5233713"/>
              <a:gd name="connsiteY9" fmla="*/ 5432322 h 5432322"/>
              <a:gd name="connsiteX10" fmla="*/ 0 w 5233713"/>
              <a:gd name="connsiteY10" fmla="*/ 256922 h 5432322"/>
              <a:gd name="connsiteX11" fmla="*/ 257082 w 5233713"/>
              <a:gd name="connsiteY11" fmla="*/ 0 h 5432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33713" h="5432322">
                <a:moveTo>
                  <a:pt x="257082" y="0"/>
                </a:moveTo>
                <a:lnTo>
                  <a:pt x="4976631" y="0"/>
                </a:lnTo>
                <a:cubicBezTo>
                  <a:pt x="5118378" y="0"/>
                  <a:pt x="5233713" y="115379"/>
                  <a:pt x="5233713" y="256922"/>
                </a:cubicBezTo>
                <a:lnTo>
                  <a:pt x="5233713" y="5432322"/>
                </a:lnTo>
                <a:lnTo>
                  <a:pt x="4685385" y="5432322"/>
                </a:lnTo>
                <a:lnTo>
                  <a:pt x="4685385" y="5304411"/>
                </a:lnTo>
                <a:cubicBezTo>
                  <a:pt x="4685385" y="3747066"/>
                  <a:pt x="4685385" y="632376"/>
                  <a:pt x="4685385" y="632376"/>
                </a:cubicBezTo>
                <a:lnTo>
                  <a:pt x="548329" y="632376"/>
                </a:lnTo>
                <a:lnTo>
                  <a:pt x="548329" y="5432322"/>
                </a:lnTo>
                <a:lnTo>
                  <a:pt x="0" y="5432322"/>
                </a:lnTo>
                <a:lnTo>
                  <a:pt x="0" y="256922"/>
                </a:lnTo>
                <a:cubicBezTo>
                  <a:pt x="0" y="115379"/>
                  <a:pt x="115336" y="0"/>
                  <a:pt x="257082" y="0"/>
                </a:cubicBezTo>
                <a:close/>
              </a:path>
            </a:pathLst>
          </a:custGeom>
          <a:solidFill>
            <a:schemeClr val="tx2"/>
          </a:solidFill>
          <a:ln w="12700">
            <a:miter lim="400000"/>
          </a:ln>
        </p:spPr>
        <p:txBody>
          <a:bodyPr wrap="square" lIns="0" tIns="0" rIns="0" bIns="0" anchor="ctr">
            <a:noAutofit/>
          </a:bodyPr>
          <a:lstStyle/>
          <a:p>
            <a:pPr lvl="0">
              <a:defRPr sz="3000">
                <a:solidFill>
                  <a:srgbClr val="FFFFFF"/>
                </a:solidFill>
                <a:effectLst>
                  <a:outerShdw blurRad="38100" dist="12700" dir="5400000" rotWithShape="0">
                    <a:srgbClr val="000000">
                      <a:alpha val="50000"/>
                    </a:srgbClr>
                  </a:outerShdw>
                </a:effectLst>
              </a:defRPr>
            </a:pPr>
            <a:endParaRPr/>
          </a:p>
        </p:txBody>
      </p:sp>
      <p:sp>
        <p:nvSpPr>
          <p:cNvPr id="70" name="Freeform 69"/>
          <p:cNvSpPr/>
          <p:nvPr/>
        </p:nvSpPr>
        <p:spPr>
          <a:xfrm>
            <a:off x="3496198" y="1442732"/>
            <a:ext cx="5196771" cy="5415268"/>
          </a:xfrm>
          <a:custGeom>
            <a:avLst/>
            <a:gdLst>
              <a:gd name="connsiteX0" fmla="*/ 238426 w 5196771"/>
              <a:gd name="connsiteY0" fmla="*/ 0 h 5415268"/>
              <a:gd name="connsiteX1" fmla="*/ 4958345 w 5196771"/>
              <a:gd name="connsiteY1" fmla="*/ 0 h 5415268"/>
              <a:gd name="connsiteX2" fmla="*/ 5196771 w 5196771"/>
              <a:gd name="connsiteY2" fmla="*/ 238598 h 5415268"/>
              <a:gd name="connsiteX3" fmla="*/ 5196771 w 5196771"/>
              <a:gd name="connsiteY3" fmla="*/ 5415268 h 5415268"/>
              <a:gd name="connsiteX4" fmla="*/ 4685274 w 5196771"/>
              <a:gd name="connsiteY4" fmla="*/ 5415268 h 5415268"/>
              <a:gd name="connsiteX5" fmla="*/ 4685274 w 5196771"/>
              <a:gd name="connsiteY5" fmla="*/ 595710 h 5415268"/>
              <a:gd name="connsiteX6" fmla="*/ 511497 w 5196771"/>
              <a:gd name="connsiteY6" fmla="*/ 595710 h 5415268"/>
              <a:gd name="connsiteX7" fmla="*/ 511497 w 5196771"/>
              <a:gd name="connsiteY7" fmla="*/ 5298746 h 5415268"/>
              <a:gd name="connsiteX8" fmla="*/ 511497 w 5196771"/>
              <a:gd name="connsiteY8" fmla="*/ 5415268 h 5415268"/>
              <a:gd name="connsiteX9" fmla="*/ 0 w 5196771"/>
              <a:gd name="connsiteY9" fmla="*/ 5415268 h 5415268"/>
              <a:gd name="connsiteX10" fmla="*/ 0 w 5196771"/>
              <a:gd name="connsiteY10" fmla="*/ 238598 h 5415268"/>
              <a:gd name="connsiteX11" fmla="*/ 238426 w 5196771"/>
              <a:gd name="connsiteY11" fmla="*/ 0 h 5415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96771" h="5415268">
                <a:moveTo>
                  <a:pt x="238426" y="0"/>
                </a:moveTo>
                <a:lnTo>
                  <a:pt x="4958345" y="0"/>
                </a:lnTo>
                <a:cubicBezTo>
                  <a:pt x="5089708" y="0"/>
                  <a:pt x="5196771" y="106915"/>
                  <a:pt x="5196771" y="238598"/>
                </a:cubicBezTo>
                <a:lnTo>
                  <a:pt x="5196771" y="5415268"/>
                </a:lnTo>
                <a:lnTo>
                  <a:pt x="4685274" y="5415268"/>
                </a:lnTo>
                <a:lnTo>
                  <a:pt x="4685274" y="595710"/>
                </a:lnTo>
                <a:lnTo>
                  <a:pt x="511497" y="595710"/>
                </a:lnTo>
                <a:cubicBezTo>
                  <a:pt x="511497" y="595710"/>
                  <a:pt x="511497" y="3731067"/>
                  <a:pt x="511497" y="5298746"/>
                </a:cubicBezTo>
                <a:lnTo>
                  <a:pt x="511497" y="5415268"/>
                </a:lnTo>
                <a:lnTo>
                  <a:pt x="0" y="5415268"/>
                </a:lnTo>
                <a:lnTo>
                  <a:pt x="0" y="238598"/>
                </a:lnTo>
                <a:cubicBezTo>
                  <a:pt x="0" y="106915"/>
                  <a:pt x="107063" y="0"/>
                  <a:pt x="238426" y="0"/>
                </a:cubicBezTo>
                <a:close/>
              </a:path>
            </a:pathLst>
          </a:custGeom>
          <a:solidFill>
            <a:srgbClr val="FDFDFF"/>
          </a:solidFill>
          <a:ln w="12700">
            <a:miter lim="400000"/>
          </a:ln>
        </p:spPr>
        <p:txBody>
          <a:bodyPr wrap="square" lIns="0" tIns="0" rIns="0" bIns="0" anchor="ctr">
            <a:noAutofit/>
          </a:bodyPr>
          <a:lstStyle/>
          <a:p>
            <a:pPr lvl="0">
              <a:defRPr sz="3000">
                <a:solidFill>
                  <a:srgbClr val="FFFFFF"/>
                </a:solidFill>
                <a:effectLst>
                  <a:outerShdw blurRad="38100" dist="12700" dir="5400000" rotWithShape="0">
                    <a:srgbClr val="000000">
                      <a:alpha val="50000"/>
                    </a:srgbClr>
                  </a:outerShdw>
                </a:effectLst>
              </a:defRPr>
            </a:pPr>
            <a:endParaRPr/>
          </a:p>
        </p:txBody>
      </p:sp>
      <p:sp>
        <p:nvSpPr>
          <p:cNvPr id="68" name="Freeform 67"/>
          <p:cNvSpPr/>
          <p:nvPr userDrawn="1"/>
        </p:nvSpPr>
        <p:spPr>
          <a:xfrm>
            <a:off x="3513251" y="1459786"/>
            <a:ext cx="5164406" cy="5398215"/>
          </a:xfrm>
          <a:custGeom>
            <a:avLst/>
            <a:gdLst>
              <a:gd name="connsiteX0" fmla="*/ 222357 w 5164406"/>
              <a:gd name="connsiteY0" fmla="*/ 0 h 5398215"/>
              <a:gd name="connsiteX1" fmla="*/ 4942049 w 5164406"/>
              <a:gd name="connsiteY1" fmla="*/ 0 h 5398215"/>
              <a:gd name="connsiteX2" fmla="*/ 5164406 w 5164406"/>
              <a:gd name="connsiteY2" fmla="*/ 222168 h 5398215"/>
              <a:gd name="connsiteX3" fmla="*/ 5164406 w 5164406"/>
              <a:gd name="connsiteY3" fmla="*/ 5398215 h 5398215"/>
              <a:gd name="connsiteX4" fmla="*/ 4650596 w 5164406"/>
              <a:gd name="connsiteY4" fmla="*/ 5398215 h 5398215"/>
              <a:gd name="connsiteX5" fmla="*/ 4650596 w 5164406"/>
              <a:gd name="connsiteY5" fmla="*/ 5269727 h 5398215"/>
              <a:gd name="connsiteX6" fmla="*/ 4650596 w 5164406"/>
              <a:gd name="connsiteY6" fmla="*/ 597856 h 5398215"/>
              <a:gd name="connsiteX7" fmla="*/ 513811 w 5164406"/>
              <a:gd name="connsiteY7" fmla="*/ 597856 h 5398215"/>
              <a:gd name="connsiteX8" fmla="*/ 513811 w 5164406"/>
              <a:gd name="connsiteY8" fmla="*/ 5398215 h 5398215"/>
              <a:gd name="connsiteX9" fmla="*/ 0 w 5164406"/>
              <a:gd name="connsiteY9" fmla="*/ 5398215 h 5398215"/>
              <a:gd name="connsiteX10" fmla="*/ 0 w 5164406"/>
              <a:gd name="connsiteY10" fmla="*/ 222168 h 5398215"/>
              <a:gd name="connsiteX11" fmla="*/ 222357 w 5164406"/>
              <a:gd name="connsiteY11" fmla="*/ 0 h 5398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64406" h="5398215">
                <a:moveTo>
                  <a:pt x="222357" y="0"/>
                </a:moveTo>
                <a:lnTo>
                  <a:pt x="4942049" y="0"/>
                </a:lnTo>
                <a:cubicBezTo>
                  <a:pt x="5064465" y="0"/>
                  <a:pt x="5164406" y="100163"/>
                  <a:pt x="5164406" y="222168"/>
                </a:cubicBezTo>
                <a:lnTo>
                  <a:pt x="5164406" y="5398215"/>
                </a:lnTo>
                <a:lnTo>
                  <a:pt x="4650596" y="5398215"/>
                </a:lnTo>
                <a:lnTo>
                  <a:pt x="4650596" y="5269727"/>
                </a:lnTo>
                <a:cubicBezTo>
                  <a:pt x="4650596" y="3712436"/>
                  <a:pt x="4650596" y="597856"/>
                  <a:pt x="4650596" y="597856"/>
                </a:cubicBezTo>
                <a:lnTo>
                  <a:pt x="513811" y="597856"/>
                </a:lnTo>
                <a:lnTo>
                  <a:pt x="513811" y="5398215"/>
                </a:lnTo>
                <a:lnTo>
                  <a:pt x="0" y="5398215"/>
                </a:lnTo>
                <a:lnTo>
                  <a:pt x="0" y="222168"/>
                </a:lnTo>
                <a:cubicBezTo>
                  <a:pt x="0" y="100163"/>
                  <a:pt x="100180" y="0"/>
                  <a:pt x="222357" y="0"/>
                </a:cubicBezTo>
                <a:close/>
              </a:path>
            </a:pathLst>
          </a:custGeom>
          <a:gradFill>
            <a:gsLst>
              <a:gs pos="85000">
                <a:srgbClr val="46474B"/>
              </a:gs>
              <a:gs pos="0">
                <a:srgbClr val="000000"/>
              </a:gs>
              <a:gs pos="38000">
                <a:srgbClr val="292A2E"/>
              </a:gs>
            </a:gsLst>
            <a:lin ang="18000000" scaled="0"/>
          </a:gradFill>
          <a:ln w="12700">
            <a:miter lim="400000"/>
          </a:ln>
        </p:spPr>
        <p:txBody>
          <a:bodyPr wrap="square" lIns="0" tIns="0" rIns="0" bIns="0" anchor="ctr">
            <a:noAutofit/>
          </a:bodyPr>
          <a:lstStyle/>
          <a:p>
            <a:pPr lvl="0">
              <a:defRPr sz="3000">
                <a:solidFill>
                  <a:srgbClr val="FFFFFF"/>
                </a:solidFill>
                <a:effectLst>
                  <a:outerShdw blurRad="38100" dist="12700" dir="5400000" rotWithShape="0">
                    <a:srgbClr val="000000">
                      <a:alpha val="50000"/>
                    </a:srgbClr>
                  </a:outerShdw>
                </a:effectLst>
              </a:defRPr>
            </a:pPr>
            <a:endParaRPr/>
          </a:p>
        </p:txBody>
      </p:sp>
      <p:sp>
        <p:nvSpPr>
          <p:cNvPr id="59" name="Shape 10"/>
          <p:cNvSpPr/>
          <p:nvPr/>
        </p:nvSpPr>
        <p:spPr>
          <a:xfrm>
            <a:off x="4544990" y="1425678"/>
            <a:ext cx="3207861" cy="3011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rgbClr val="1D1D20"/>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60" name="Shape 11"/>
          <p:cNvSpPr/>
          <p:nvPr/>
        </p:nvSpPr>
        <p:spPr>
          <a:xfrm>
            <a:off x="4029120" y="2056658"/>
            <a:ext cx="4136977" cy="13553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gradFill>
            <a:gsLst>
              <a:gs pos="85000">
                <a:srgbClr val="46474B"/>
              </a:gs>
              <a:gs pos="0">
                <a:srgbClr val="000000"/>
              </a:gs>
              <a:gs pos="38000">
                <a:srgbClr val="292A2E"/>
              </a:gs>
            </a:gsLst>
            <a:lin ang="180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61" name="Freeform 60"/>
          <p:cNvSpPr/>
          <p:nvPr/>
        </p:nvSpPr>
        <p:spPr>
          <a:xfrm>
            <a:off x="4092543" y="2087471"/>
            <a:ext cx="4011901" cy="72300"/>
          </a:xfrm>
          <a:custGeom>
            <a:avLst/>
            <a:gdLst>
              <a:gd name="connsiteX0" fmla="*/ 0 w 11950874"/>
              <a:gd name="connsiteY0" fmla="*/ 122970 h 215371"/>
              <a:gd name="connsiteX1" fmla="*/ 42687 w 11950874"/>
              <a:gd name="connsiteY1" fmla="*/ 122970 h 215371"/>
              <a:gd name="connsiteX2" fmla="*/ 42687 w 11950874"/>
              <a:gd name="connsiteY2" fmla="*/ 215370 h 215371"/>
              <a:gd name="connsiteX3" fmla="*/ 0 w 11950874"/>
              <a:gd name="connsiteY3" fmla="*/ 215370 h 215371"/>
              <a:gd name="connsiteX4" fmla="*/ 11901472 w 11950874"/>
              <a:gd name="connsiteY4" fmla="*/ 98713 h 215371"/>
              <a:gd name="connsiteX5" fmla="*/ 11901472 w 11950874"/>
              <a:gd name="connsiteY5" fmla="*/ 144861 h 215371"/>
              <a:gd name="connsiteX6" fmla="*/ 11924532 w 11950874"/>
              <a:gd name="connsiteY6" fmla="*/ 144861 h 215371"/>
              <a:gd name="connsiteX7" fmla="*/ 11924532 w 11950874"/>
              <a:gd name="connsiteY7" fmla="*/ 98713 h 215371"/>
              <a:gd name="connsiteX8" fmla="*/ 167288 w 11950874"/>
              <a:gd name="connsiteY8" fmla="*/ 75541 h 215371"/>
              <a:gd name="connsiteX9" fmla="*/ 212884 w 11950874"/>
              <a:gd name="connsiteY9" fmla="*/ 75541 h 215371"/>
              <a:gd name="connsiteX10" fmla="*/ 212884 w 11950874"/>
              <a:gd name="connsiteY10" fmla="*/ 215370 h 215371"/>
              <a:gd name="connsiteX11" fmla="*/ 167288 w 11950874"/>
              <a:gd name="connsiteY11" fmla="*/ 215370 h 215371"/>
              <a:gd name="connsiteX12" fmla="*/ 85099 w 11950874"/>
              <a:gd name="connsiteY12" fmla="*/ 75541 h 215371"/>
              <a:gd name="connsiteX13" fmla="*/ 124876 w 11950874"/>
              <a:gd name="connsiteY13" fmla="*/ 75541 h 215371"/>
              <a:gd name="connsiteX14" fmla="*/ 124876 w 11950874"/>
              <a:gd name="connsiteY14" fmla="*/ 215371 h 215371"/>
              <a:gd name="connsiteX15" fmla="*/ 85099 w 11950874"/>
              <a:gd name="connsiteY15" fmla="*/ 215371 h 215371"/>
              <a:gd name="connsiteX16" fmla="*/ 11582912 w 11950874"/>
              <a:gd name="connsiteY16" fmla="*/ 47913 h 215371"/>
              <a:gd name="connsiteX17" fmla="*/ 11571272 w 11950874"/>
              <a:gd name="connsiteY17" fmla="*/ 59456 h 215371"/>
              <a:gd name="connsiteX18" fmla="*/ 11571272 w 11950874"/>
              <a:gd name="connsiteY18" fmla="*/ 174845 h 215371"/>
              <a:gd name="connsiteX19" fmla="*/ 11582912 w 11950874"/>
              <a:gd name="connsiteY19" fmla="*/ 186356 h 215371"/>
              <a:gd name="connsiteX20" fmla="*/ 11859876 w 11950874"/>
              <a:gd name="connsiteY20" fmla="*/ 186356 h 215371"/>
              <a:gd name="connsiteX21" fmla="*/ 11871308 w 11950874"/>
              <a:gd name="connsiteY21" fmla="*/ 174845 h 215371"/>
              <a:gd name="connsiteX22" fmla="*/ 11871308 w 11950874"/>
              <a:gd name="connsiteY22" fmla="*/ 59456 h 215371"/>
              <a:gd name="connsiteX23" fmla="*/ 11859876 w 11950874"/>
              <a:gd name="connsiteY23" fmla="*/ 47913 h 215371"/>
              <a:gd name="connsiteX24" fmla="*/ 255296 w 11950874"/>
              <a:gd name="connsiteY24" fmla="*/ 41048 h 215371"/>
              <a:gd name="connsiteX25" fmla="*/ 295073 w 11950874"/>
              <a:gd name="connsiteY25" fmla="*/ 41048 h 215371"/>
              <a:gd name="connsiteX26" fmla="*/ 295073 w 11950874"/>
              <a:gd name="connsiteY26" fmla="*/ 215371 h 215371"/>
              <a:gd name="connsiteX27" fmla="*/ 255296 w 11950874"/>
              <a:gd name="connsiteY27" fmla="*/ 215371 h 215371"/>
              <a:gd name="connsiteX28" fmla="*/ 11593170 w 11950874"/>
              <a:gd name="connsiteY28" fmla="*/ 22513 h 215371"/>
              <a:gd name="connsiteX29" fmla="*/ 11870162 w 11950874"/>
              <a:gd name="connsiteY29" fmla="*/ 22513 h 215371"/>
              <a:gd name="connsiteX30" fmla="*/ 11904760 w 11950874"/>
              <a:gd name="connsiteY30" fmla="*/ 57146 h 215371"/>
              <a:gd name="connsiteX31" fmla="*/ 11904760 w 11950874"/>
              <a:gd name="connsiteY31" fmla="*/ 68634 h 215371"/>
              <a:gd name="connsiteX32" fmla="*/ 11950874 w 11950874"/>
              <a:gd name="connsiteY32" fmla="*/ 68634 h 215371"/>
              <a:gd name="connsiteX33" fmla="*/ 11950874 w 11950874"/>
              <a:gd name="connsiteY33" fmla="*/ 160952 h 215371"/>
              <a:gd name="connsiteX34" fmla="*/ 11904760 w 11950874"/>
              <a:gd name="connsiteY34" fmla="*/ 160952 h 215371"/>
              <a:gd name="connsiteX35" fmla="*/ 11904760 w 11950874"/>
              <a:gd name="connsiteY35" fmla="*/ 172534 h 215371"/>
              <a:gd name="connsiteX36" fmla="*/ 11870162 w 11950874"/>
              <a:gd name="connsiteY36" fmla="*/ 207133 h 215371"/>
              <a:gd name="connsiteX37" fmla="*/ 11593170 w 11950874"/>
              <a:gd name="connsiteY37" fmla="*/ 207133 h 215371"/>
              <a:gd name="connsiteX38" fmla="*/ 11558572 w 11950874"/>
              <a:gd name="connsiteY38" fmla="*/ 172534 h 215371"/>
              <a:gd name="connsiteX39" fmla="*/ 11558572 w 11950874"/>
              <a:gd name="connsiteY39" fmla="*/ 57146 h 215371"/>
              <a:gd name="connsiteX40" fmla="*/ 11593170 w 11950874"/>
              <a:gd name="connsiteY40" fmla="*/ 22513 h 215371"/>
              <a:gd name="connsiteX41" fmla="*/ 337485 w 11950874"/>
              <a:gd name="connsiteY41" fmla="*/ 0 h 215371"/>
              <a:gd name="connsiteX42" fmla="*/ 383307 w 11950874"/>
              <a:gd name="connsiteY42" fmla="*/ 0 h 215371"/>
              <a:gd name="connsiteX43" fmla="*/ 383307 w 11950874"/>
              <a:gd name="connsiteY43" fmla="*/ 215371 h 215371"/>
              <a:gd name="connsiteX44" fmla="*/ 337485 w 11950874"/>
              <a:gd name="connsiteY44" fmla="*/ 215371 h 215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1950874" h="215371">
                <a:moveTo>
                  <a:pt x="0" y="122970"/>
                </a:moveTo>
                <a:lnTo>
                  <a:pt x="42687" y="122970"/>
                </a:lnTo>
                <a:lnTo>
                  <a:pt x="42687" y="215370"/>
                </a:lnTo>
                <a:lnTo>
                  <a:pt x="0" y="215370"/>
                </a:lnTo>
                <a:close/>
                <a:moveTo>
                  <a:pt x="11901472" y="98713"/>
                </a:moveTo>
                <a:lnTo>
                  <a:pt x="11901472" y="144861"/>
                </a:lnTo>
                <a:lnTo>
                  <a:pt x="11924532" y="144861"/>
                </a:lnTo>
                <a:cubicBezTo>
                  <a:pt x="11924532" y="144861"/>
                  <a:pt x="11924532" y="98713"/>
                  <a:pt x="11924532" y="98713"/>
                </a:cubicBezTo>
                <a:close/>
                <a:moveTo>
                  <a:pt x="167288" y="75541"/>
                </a:moveTo>
                <a:lnTo>
                  <a:pt x="212884" y="75541"/>
                </a:lnTo>
                <a:lnTo>
                  <a:pt x="212884" y="215370"/>
                </a:lnTo>
                <a:lnTo>
                  <a:pt x="167288" y="215370"/>
                </a:lnTo>
                <a:close/>
                <a:moveTo>
                  <a:pt x="85099" y="75541"/>
                </a:moveTo>
                <a:lnTo>
                  <a:pt x="124876" y="75541"/>
                </a:lnTo>
                <a:lnTo>
                  <a:pt x="124876" y="215371"/>
                </a:lnTo>
                <a:lnTo>
                  <a:pt x="85099" y="215371"/>
                </a:lnTo>
                <a:close/>
                <a:moveTo>
                  <a:pt x="11582912" y="47913"/>
                </a:moveTo>
                <a:cubicBezTo>
                  <a:pt x="11576550" y="47913"/>
                  <a:pt x="11571272" y="53041"/>
                  <a:pt x="11571272" y="59456"/>
                </a:cubicBezTo>
                <a:lnTo>
                  <a:pt x="11571272" y="174845"/>
                </a:lnTo>
                <a:cubicBezTo>
                  <a:pt x="11571272" y="181196"/>
                  <a:pt x="11576550" y="186356"/>
                  <a:pt x="11582912" y="186356"/>
                </a:cubicBezTo>
                <a:lnTo>
                  <a:pt x="11859876" y="186356"/>
                </a:lnTo>
                <a:cubicBezTo>
                  <a:pt x="11866236" y="186356"/>
                  <a:pt x="11871308" y="181196"/>
                  <a:pt x="11871308" y="174845"/>
                </a:cubicBezTo>
                <a:cubicBezTo>
                  <a:pt x="11871308" y="174845"/>
                  <a:pt x="11871308" y="59456"/>
                  <a:pt x="11871308" y="59456"/>
                </a:cubicBezTo>
                <a:cubicBezTo>
                  <a:pt x="11871308" y="53041"/>
                  <a:pt x="11866236" y="47913"/>
                  <a:pt x="11859876" y="47913"/>
                </a:cubicBezTo>
                <a:close/>
                <a:moveTo>
                  <a:pt x="255296" y="41048"/>
                </a:moveTo>
                <a:lnTo>
                  <a:pt x="295073" y="41048"/>
                </a:lnTo>
                <a:lnTo>
                  <a:pt x="295073" y="215371"/>
                </a:lnTo>
                <a:lnTo>
                  <a:pt x="255296" y="215371"/>
                </a:lnTo>
                <a:close/>
                <a:moveTo>
                  <a:pt x="11593170" y="22513"/>
                </a:moveTo>
                <a:lnTo>
                  <a:pt x="11870162" y="22513"/>
                </a:lnTo>
                <a:cubicBezTo>
                  <a:pt x="11889178" y="22513"/>
                  <a:pt x="11904760" y="38052"/>
                  <a:pt x="11904760" y="57146"/>
                </a:cubicBezTo>
                <a:lnTo>
                  <a:pt x="11904760" y="68634"/>
                </a:lnTo>
                <a:cubicBezTo>
                  <a:pt x="11904760" y="68634"/>
                  <a:pt x="11950874" y="68634"/>
                  <a:pt x="11950874" y="68634"/>
                </a:cubicBezTo>
                <a:lnTo>
                  <a:pt x="11950874" y="160952"/>
                </a:lnTo>
                <a:lnTo>
                  <a:pt x="11904760" y="160952"/>
                </a:lnTo>
                <a:lnTo>
                  <a:pt x="11904760" y="172534"/>
                </a:lnTo>
                <a:cubicBezTo>
                  <a:pt x="11904760" y="191594"/>
                  <a:pt x="11889178" y="207133"/>
                  <a:pt x="11870162" y="207133"/>
                </a:cubicBezTo>
                <a:lnTo>
                  <a:pt x="11593170" y="207133"/>
                </a:lnTo>
                <a:cubicBezTo>
                  <a:pt x="11574028" y="207133"/>
                  <a:pt x="11558572" y="191594"/>
                  <a:pt x="11558572" y="172534"/>
                </a:cubicBezTo>
                <a:lnTo>
                  <a:pt x="11558572" y="57146"/>
                </a:lnTo>
                <a:cubicBezTo>
                  <a:pt x="11558572" y="38052"/>
                  <a:pt x="11574028" y="22513"/>
                  <a:pt x="11593170" y="22513"/>
                </a:cubicBezTo>
                <a:close/>
                <a:moveTo>
                  <a:pt x="337485" y="0"/>
                </a:moveTo>
                <a:lnTo>
                  <a:pt x="383307" y="0"/>
                </a:lnTo>
                <a:lnTo>
                  <a:pt x="383307" y="215371"/>
                </a:lnTo>
                <a:lnTo>
                  <a:pt x="337485" y="215371"/>
                </a:lnTo>
                <a:close/>
              </a:path>
            </a:pathLst>
          </a:custGeom>
          <a:solidFill>
            <a:srgbClr val="E9E9E9"/>
          </a:solidFill>
          <a:ln w="12700">
            <a:miter lim="400000"/>
          </a:ln>
        </p:spPr>
        <p:txBody>
          <a:bodyPr wrap="square" lIns="0" tIns="0" rIns="0" bIns="0" anchor="ctr">
            <a:noAutofit/>
          </a:bodyPr>
          <a:lstStyle/>
          <a:p>
            <a:pPr lvl="0">
              <a:defRPr sz="3000">
                <a:solidFill>
                  <a:srgbClr val="FFFFFF"/>
                </a:solidFill>
                <a:effectLst>
                  <a:outerShdw blurRad="38100" dist="12700" dir="5400000" rotWithShape="0">
                    <a:srgbClr val="000000">
                      <a:alpha val="50000"/>
                    </a:srgbClr>
                  </a:outerShdw>
                </a:effectLst>
              </a:defRPr>
            </a:pPr>
            <a:endParaRPr/>
          </a:p>
        </p:txBody>
      </p:sp>
      <p:sp>
        <p:nvSpPr>
          <p:cNvPr id="64" name="Shape 31"/>
          <p:cNvSpPr/>
          <p:nvPr/>
        </p:nvSpPr>
        <p:spPr>
          <a:xfrm>
            <a:off x="6020120" y="1728378"/>
            <a:ext cx="91392" cy="91369"/>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39" y="21600"/>
                  <a:pt x="0" y="16765"/>
                  <a:pt x="0" y="10803"/>
                </a:cubicBezTo>
                <a:cubicBezTo>
                  <a:pt x="0" y="4835"/>
                  <a:pt x="4839" y="0"/>
                  <a:pt x="10800" y="0"/>
                </a:cubicBezTo>
                <a:cubicBezTo>
                  <a:pt x="16776" y="0"/>
                  <a:pt x="21600" y="4835"/>
                  <a:pt x="21600" y="10803"/>
                </a:cubicBezTo>
                <a:close/>
              </a:path>
            </a:pathLst>
          </a:custGeom>
          <a:gradFill>
            <a:gsLst>
              <a:gs pos="0">
                <a:srgbClr val="464646"/>
              </a:gs>
              <a:gs pos="92000">
                <a:srgbClr val="060606"/>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65" name="Shape 32"/>
          <p:cNvSpPr/>
          <p:nvPr/>
        </p:nvSpPr>
        <p:spPr>
          <a:xfrm>
            <a:off x="6058490" y="1766748"/>
            <a:ext cx="22469" cy="22464"/>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39" y="21600"/>
                  <a:pt x="0" y="16765"/>
                  <a:pt x="0" y="10803"/>
                </a:cubicBezTo>
                <a:cubicBezTo>
                  <a:pt x="0" y="4835"/>
                  <a:pt x="4839" y="0"/>
                  <a:pt x="10800" y="0"/>
                </a:cubicBezTo>
                <a:cubicBezTo>
                  <a:pt x="16776" y="0"/>
                  <a:pt x="21600" y="4835"/>
                  <a:pt x="21600" y="10803"/>
                </a:cubicBezTo>
                <a:close/>
              </a:path>
            </a:pathLst>
          </a:custGeom>
          <a:solidFill>
            <a:srgbClr val="557DB1"/>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66" name="Shape 33"/>
          <p:cNvSpPr/>
          <p:nvPr/>
        </p:nvSpPr>
        <p:spPr>
          <a:xfrm>
            <a:off x="5922062" y="1753958"/>
            <a:ext cx="44605" cy="44606"/>
          </a:xfrm>
          <a:custGeom>
            <a:avLst/>
            <a:gdLst/>
            <a:ahLst/>
            <a:cxnLst>
              <a:cxn ang="0">
                <a:pos x="wd2" y="hd2"/>
              </a:cxn>
              <a:cxn ang="5400000">
                <a:pos x="wd2" y="hd2"/>
              </a:cxn>
              <a:cxn ang="10800000">
                <a:pos x="wd2" y="hd2"/>
              </a:cxn>
              <a:cxn ang="16200000">
                <a:pos x="wd2" y="hd2"/>
              </a:cxn>
            </a:cxnLst>
            <a:rect l="0" t="0" r="r" b="b"/>
            <a:pathLst>
              <a:path w="21600" h="21600" extrusionOk="0">
                <a:moveTo>
                  <a:pt x="21600" y="10798"/>
                </a:moveTo>
                <a:cubicBezTo>
                  <a:pt x="21600" y="16757"/>
                  <a:pt x="16773" y="21600"/>
                  <a:pt x="10797" y="21600"/>
                </a:cubicBezTo>
                <a:cubicBezTo>
                  <a:pt x="4795" y="21600"/>
                  <a:pt x="0" y="16757"/>
                  <a:pt x="0" y="10798"/>
                </a:cubicBezTo>
                <a:cubicBezTo>
                  <a:pt x="0" y="4826"/>
                  <a:pt x="4795" y="0"/>
                  <a:pt x="10797" y="0"/>
                </a:cubicBezTo>
                <a:cubicBezTo>
                  <a:pt x="16773" y="0"/>
                  <a:pt x="21600" y="4826"/>
                  <a:pt x="21600" y="10798"/>
                </a:cubicBezTo>
                <a:close/>
              </a:path>
            </a:pathLst>
          </a:custGeom>
          <a:solidFill>
            <a:srgbClr val="BEBFC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67" name="Picture Placeholder 4"/>
          <p:cNvSpPr>
            <a:spLocks noGrp="1"/>
          </p:cNvSpPr>
          <p:nvPr userDrawn="1">
            <p:ph type="pic" sz="quarter" idx="22"/>
          </p:nvPr>
        </p:nvSpPr>
        <p:spPr>
          <a:xfrm>
            <a:off x="4027511" y="2190585"/>
            <a:ext cx="4136979" cy="4667416"/>
          </a:xfrm>
        </p:spPr>
      </p:sp>
    </p:spTree>
    <p:extLst>
      <p:ext uri="{BB962C8B-B14F-4D97-AF65-F5344CB8AC3E}">
        <p14:creationId xmlns:p14="http://schemas.microsoft.com/office/powerpoint/2010/main" val="364439782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userDrawn="1">
  <p:cSld name="big ipad white">
    <p:bg>
      <p:bgPr>
        <a:solidFill>
          <a:schemeClr val="bg2"/>
        </a:solidFill>
        <a:effectLst/>
      </p:bgPr>
    </p:bg>
    <p:spTree>
      <p:nvGrpSpPr>
        <p:cNvPr id="1" name=""/>
        <p:cNvGrpSpPr/>
        <p:nvPr/>
      </p:nvGrpSpPr>
      <p:grpSpPr>
        <a:xfrm>
          <a:off x="0" y="0"/>
          <a:ext cx="0" cy="0"/>
          <a:chOff x="0" y="0"/>
          <a:chExt cx="0" cy="0"/>
        </a:xfrm>
      </p:grpSpPr>
      <p:grpSp>
        <p:nvGrpSpPr>
          <p:cNvPr id="24" name="Group 23"/>
          <p:cNvGrpSpPr/>
          <p:nvPr userDrawn="1"/>
        </p:nvGrpSpPr>
        <p:grpSpPr>
          <a:xfrm>
            <a:off x="0" y="6766560"/>
            <a:ext cx="12192000" cy="91440"/>
            <a:chOff x="0" y="4480421"/>
            <a:chExt cx="12192000" cy="91440"/>
          </a:xfrm>
        </p:grpSpPr>
        <p:sp>
          <p:nvSpPr>
            <p:cNvPr id="25" name="Rectangle 24"/>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33"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72" name="Freeform 71"/>
          <p:cNvSpPr/>
          <p:nvPr userDrawn="1"/>
        </p:nvSpPr>
        <p:spPr>
          <a:xfrm>
            <a:off x="3479144" y="1425678"/>
            <a:ext cx="5233713" cy="5432322"/>
          </a:xfrm>
          <a:custGeom>
            <a:avLst/>
            <a:gdLst>
              <a:gd name="connsiteX0" fmla="*/ 257082 w 5233713"/>
              <a:gd name="connsiteY0" fmla="*/ 0 h 5432322"/>
              <a:gd name="connsiteX1" fmla="*/ 4976631 w 5233713"/>
              <a:gd name="connsiteY1" fmla="*/ 0 h 5432322"/>
              <a:gd name="connsiteX2" fmla="*/ 5233713 w 5233713"/>
              <a:gd name="connsiteY2" fmla="*/ 256922 h 5432322"/>
              <a:gd name="connsiteX3" fmla="*/ 5233713 w 5233713"/>
              <a:gd name="connsiteY3" fmla="*/ 5432322 h 5432322"/>
              <a:gd name="connsiteX4" fmla="*/ 4685385 w 5233713"/>
              <a:gd name="connsiteY4" fmla="*/ 5432322 h 5432322"/>
              <a:gd name="connsiteX5" fmla="*/ 4685385 w 5233713"/>
              <a:gd name="connsiteY5" fmla="*/ 5304411 h 5432322"/>
              <a:gd name="connsiteX6" fmla="*/ 4685385 w 5233713"/>
              <a:gd name="connsiteY6" fmla="*/ 632376 h 5432322"/>
              <a:gd name="connsiteX7" fmla="*/ 548329 w 5233713"/>
              <a:gd name="connsiteY7" fmla="*/ 632376 h 5432322"/>
              <a:gd name="connsiteX8" fmla="*/ 548329 w 5233713"/>
              <a:gd name="connsiteY8" fmla="*/ 5432322 h 5432322"/>
              <a:gd name="connsiteX9" fmla="*/ 0 w 5233713"/>
              <a:gd name="connsiteY9" fmla="*/ 5432322 h 5432322"/>
              <a:gd name="connsiteX10" fmla="*/ 0 w 5233713"/>
              <a:gd name="connsiteY10" fmla="*/ 256922 h 5432322"/>
              <a:gd name="connsiteX11" fmla="*/ 257082 w 5233713"/>
              <a:gd name="connsiteY11" fmla="*/ 0 h 5432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33713" h="5432322">
                <a:moveTo>
                  <a:pt x="257082" y="0"/>
                </a:moveTo>
                <a:lnTo>
                  <a:pt x="4976631" y="0"/>
                </a:lnTo>
                <a:cubicBezTo>
                  <a:pt x="5118378" y="0"/>
                  <a:pt x="5233713" y="115379"/>
                  <a:pt x="5233713" y="256922"/>
                </a:cubicBezTo>
                <a:lnTo>
                  <a:pt x="5233713" y="5432322"/>
                </a:lnTo>
                <a:lnTo>
                  <a:pt x="4685385" y="5432322"/>
                </a:lnTo>
                <a:lnTo>
                  <a:pt x="4685385" y="5304411"/>
                </a:lnTo>
                <a:cubicBezTo>
                  <a:pt x="4685385" y="3747066"/>
                  <a:pt x="4685385" y="632376"/>
                  <a:pt x="4685385" y="632376"/>
                </a:cubicBezTo>
                <a:lnTo>
                  <a:pt x="548329" y="632376"/>
                </a:lnTo>
                <a:lnTo>
                  <a:pt x="548329" y="5432322"/>
                </a:lnTo>
                <a:lnTo>
                  <a:pt x="0" y="5432322"/>
                </a:lnTo>
                <a:lnTo>
                  <a:pt x="0" y="256922"/>
                </a:lnTo>
                <a:cubicBezTo>
                  <a:pt x="0" y="115379"/>
                  <a:pt x="115336" y="0"/>
                  <a:pt x="257082" y="0"/>
                </a:cubicBezTo>
                <a:close/>
              </a:path>
            </a:pathLst>
          </a:custGeom>
          <a:solidFill>
            <a:srgbClr val="E4E4E4"/>
          </a:solidFill>
          <a:ln w="12700">
            <a:miter lim="400000"/>
          </a:ln>
        </p:spPr>
        <p:txBody>
          <a:bodyPr lIns="0" tIns="0" rIns="0" bIns="0" anchor="ctr"/>
          <a:lstStyle/>
          <a:p>
            <a:pPr lvl="0"/>
            <a:endParaRPr sz="3000">
              <a:solidFill>
                <a:srgbClr val="FFFFFF"/>
              </a:solidFill>
              <a:effectLst>
                <a:outerShdw blurRad="38100" dist="12700" dir="5400000" rotWithShape="0">
                  <a:srgbClr val="000000">
                    <a:alpha val="50000"/>
                  </a:srgbClr>
                </a:outerShdw>
              </a:effectLst>
            </a:endParaRPr>
          </a:p>
        </p:txBody>
      </p:sp>
      <p:sp>
        <p:nvSpPr>
          <p:cNvPr id="70" name="Freeform 69"/>
          <p:cNvSpPr/>
          <p:nvPr/>
        </p:nvSpPr>
        <p:spPr>
          <a:xfrm>
            <a:off x="3496198" y="1442732"/>
            <a:ext cx="5196771" cy="5415268"/>
          </a:xfrm>
          <a:custGeom>
            <a:avLst/>
            <a:gdLst>
              <a:gd name="connsiteX0" fmla="*/ 238426 w 5196771"/>
              <a:gd name="connsiteY0" fmla="*/ 0 h 5415268"/>
              <a:gd name="connsiteX1" fmla="*/ 4958345 w 5196771"/>
              <a:gd name="connsiteY1" fmla="*/ 0 h 5415268"/>
              <a:gd name="connsiteX2" fmla="*/ 5196771 w 5196771"/>
              <a:gd name="connsiteY2" fmla="*/ 238598 h 5415268"/>
              <a:gd name="connsiteX3" fmla="*/ 5196771 w 5196771"/>
              <a:gd name="connsiteY3" fmla="*/ 5415268 h 5415268"/>
              <a:gd name="connsiteX4" fmla="*/ 4685274 w 5196771"/>
              <a:gd name="connsiteY4" fmla="*/ 5415268 h 5415268"/>
              <a:gd name="connsiteX5" fmla="*/ 4685274 w 5196771"/>
              <a:gd name="connsiteY5" fmla="*/ 595710 h 5415268"/>
              <a:gd name="connsiteX6" fmla="*/ 511497 w 5196771"/>
              <a:gd name="connsiteY6" fmla="*/ 595710 h 5415268"/>
              <a:gd name="connsiteX7" fmla="*/ 511497 w 5196771"/>
              <a:gd name="connsiteY7" fmla="*/ 5298746 h 5415268"/>
              <a:gd name="connsiteX8" fmla="*/ 511497 w 5196771"/>
              <a:gd name="connsiteY8" fmla="*/ 5415268 h 5415268"/>
              <a:gd name="connsiteX9" fmla="*/ 0 w 5196771"/>
              <a:gd name="connsiteY9" fmla="*/ 5415268 h 5415268"/>
              <a:gd name="connsiteX10" fmla="*/ 0 w 5196771"/>
              <a:gd name="connsiteY10" fmla="*/ 238598 h 5415268"/>
              <a:gd name="connsiteX11" fmla="*/ 238426 w 5196771"/>
              <a:gd name="connsiteY11" fmla="*/ 0 h 5415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96771" h="5415268">
                <a:moveTo>
                  <a:pt x="238426" y="0"/>
                </a:moveTo>
                <a:lnTo>
                  <a:pt x="4958345" y="0"/>
                </a:lnTo>
                <a:cubicBezTo>
                  <a:pt x="5089708" y="0"/>
                  <a:pt x="5196771" y="106915"/>
                  <a:pt x="5196771" y="238598"/>
                </a:cubicBezTo>
                <a:lnTo>
                  <a:pt x="5196771" y="5415268"/>
                </a:lnTo>
                <a:lnTo>
                  <a:pt x="4685274" y="5415268"/>
                </a:lnTo>
                <a:lnTo>
                  <a:pt x="4685274" y="595710"/>
                </a:lnTo>
                <a:lnTo>
                  <a:pt x="511497" y="595710"/>
                </a:lnTo>
                <a:cubicBezTo>
                  <a:pt x="511497" y="595710"/>
                  <a:pt x="511497" y="3731067"/>
                  <a:pt x="511497" y="5298746"/>
                </a:cubicBezTo>
                <a:lnTo>
                  <a:pt x="511497" y="5415268"/>
                </a:lnTo>
                <a:lnTo>
                  <a:pt x="0" y="5415268"/>
                </a:lnTo>
                <a:lnTo>
                  <a:pt x="0" y="238598"/>
                </a:lnTo>
                <a:cubicBezTo>
                  <a:pt x="0" y="106915"/>
                  <a:pt x="107063" y="0"/>
                  <a:pt x="238426" y="0"/>
                </a:cubicBezTo>
                <a:close/>
              </a:path>
            </a:pathLst>
          </a:custGeom>
          <a:solidFill>
            <a:srgbClr val="FDFDFF"/>
          </a:solidFill>
          <a:ln w="12700">
            <a:miter lim="400000"/>
          </a:ln>
        </p:spPr>
        <p:txBody>
          <a:bodyPr wrap="square" lIns="0" tIns="0" rIns="0" bIns="0" anchor="ctr">
            <a:noAutofit/>
          </a:bodyPr>
          <a:lstStyle/>
          <a:p>
            <a:pPr lvl="0">
              <a:defRPr sz="3000">
                <a:solidFill>
                  <a:srgbClr val="FFFFFF"/>
                </a:solidFill>
                <a:effectLst>
                  <a:outerShdw blurRad="38100" dist="12700" dir="5400000" rotWithShape="0">
                    <a:srgbClr val="000000">
                      <a:alpha val="50000"/>
                    </a:srgbClr>
                  </a:outerShdw>
                </a:effectLst>
              </a:defRPr>
            </a:pPr>
            <a:endParaRPr/>
          </a:p>
        </p:txBody>
      </p:sp>
      <p:sp>
        <p:nvSpPr>
          <p:cNvPr id="68" name="Freeform 67"/>
          <p:cNvSpPr/>
          <p:nvPr userDrawn="1"/>
        </p:nvSpPr>
        <p:spPr>
          <a:xfrm>
            <a:off x="3513251" y="1459786"/>
            <a:ext cx="5164406" cy="5398215"/>
          </a:xfrm>
          <a:custGeom>
            <a:avLst/>
            <a:gdLst>
              <a:gd name="connsiteX0" fmla="*/ 222357 w 5164406"/>
              <a:gd name="connsiteY0" fmla="*/ 0 h 5398215"/>
              <a:gd name="connsiteX1" fmla="*/ 4942049 w 5164406"/>
              <a:gd name="connsiteY1" fmla="*/ 0 h 5398215"/>
              <a:gd name="connsiteX2" fmla="*/ 5164406 w 5164406"/>
              <a:gd name="connsiteY2" fmla="*/ 222168 h 5398215"/>
              <a:gd name="connsiteX3" fmla="*/ 5164406 w 5164406"/>
              <a:gd name="connsiteY3" fmla="*/ 5398215 h 5398215"/>
              <a:gd name="connsiteX4" fmla="*/ 4650596 w 5164406"/>
              <a:gd name="connsiteY4" fmla="*/ 5398215 h 5398215"/>
              <a:gd name="connsiteX5" fmla="*/ 4650596 w 5164406"/>
              <a:gd name="connsiteY5" fmla="*/ 5269727 h 5398215"/>
              <a:gd name="connsiteX6" fmla="*/ 4650596 w 5164406"/>
              <a:gd name="connsiteY6" fmla="*/ 597856 h 5398215"/>
              <a:gd name="connsiteX7" fmla="*/ 513811 w 5164406"/>
              <a:gd name="connsiteY7" fmla="*/ 597856 h 5398215"/>
              <a:gd name="connsiteX8" fmla="*/ 513811 w 5164406"/>
              <a:gd name="connsiteY8" fmla="*/ 5398215 h 5398215"/>
              <a:gd name="connsiteX9" fmla="*/ 0 w 5164406"/>
              <a:gd name="connsiteY9" fmla="*/ 5398215 h 5398215"/>
              <a:gd name="connsiteX10" fmla="*/ 0 w 5164406"/>
              <a:gd name="connsiteY10" fmla="*/ 222168 h 5398215"/>
              <a:gd name="connsiteX11" fmla="*/ 222357 w 5164406"/>
              <a:gd name="connsiteY11" fmla="*/ 0 h 5398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64406" h="5398215">
                <a:moveTo>
                  <a:pt x="222357" y="0"/>
                </a:moveTo>
                <a:lnTo>
                  <a:pt x="4942049" y="0"/>
                </a:lnTo>
                <a:cubicBezTo>
                  <a:pt x="5064465" y="0"/>
                  <a:pt x="5164406" y="100163"/>
                  <a:pt x="5164406" y="222168"/>
                </a:cubicBezTo>
                <a:lnTo>
                  <a:pt x="5164406" y="5398215"/>
                </a:lnTo>
                <a:lnTo>
                  <a:pt x="4650596" y="5398215"/>
                </a:lnTo>
                <a:lnTo>
                  <a:pt x="4650596" y="5269727"/>
                </a:lnTo>
                <a:cubicBezTo>
                  <a:pt x="4650596" y="3712436"/>
                  <a:pt x="4650596" y="597856"/>
                  <a:pt x="4650596" y="597856"/>
                </a:cubicBezTo>
                <a:lnTo>
                  <a:pt x="513811" y="597856"/>
                </a:lnTo>
                <a:lnTo>
                  <a:pt x="513811" y="5398215"/>
                </a:lnTo>
                <a:lnTo>
                  <a:pt x="0" y="5398215"/>
                </a:lnTo>
                <a:lnTo>
                  <a:pt x="0" y="222168"/>
                </a:lnTo>
                <a:cubicBezTo>
                  <a:pt x="0" y="100163"/>
                  <a:pt x="100180" y="0"/>
                  <a:pt x="222357" y="0"/>
                </a:cubicBezTo>
                <a:close/>
              </a:path>
            </a:pathLst>
          </a:custGeom>
          <a:gradFill>
            <a:gsLst>
              <a:gs pos="85000">
                <a:srgbClr val="FEFEFE"/>
              </a:gs>
              <a:gs pos="0">
                <a:schemeClr val="bg2">
                  <a:lumMod val="40000"/>
                  <a:lumOff val="60000"/>
                </a:schemeClr>
              </a:gs>
              <a:gs pos="38000">
                <a:srgbClr val="F0F2F5"/>
              </a:gs>
            </a:gsLst>
            <a:lin ang="18000000" scaled="0"/>
          </a:gradFill>
          <a:ln w="12700">
            <a:miter lim="400000"/>
          </a:ln>
        </p:spPr>
        <p:txBody>
          <a:bodyPr lIns="0" tIns="0" rIns="0" bIns="0" anchor="ctr"/>
          <a:lstStyle/>
          <a:p>
            <a:pPr lvl="0"/>
            <a:endParaRPr sz="3000">
              <a:solidFill>
                <a:srgbClr val="FFFFFF"/>
              </a:solidFill>
              <a:effectLst>
                <a:outerShdw blurRad="38100" dist="12700" dir="5400000" rotWithShape="0">
                  <a:srgbClr val="000000">
                    <a:alpha val="50000"/>
                  </a:srgbClr>
                </a:outerShdw>
              </a:effectLst>
            </a:endParaRPr>
          </a:p>
        </p:txBody>
      </p:sp>
      <p:sp>
        <p:nvSpPr>
          <p:cNvPr id="59" name="Shape 10"/>
          <p:cNvSpPr/>
          <p:nvPr/>
        </p:nvSpPr>
        <p:spPr>
          <a:xfrm>
            <a:off x="4544990" y="1425678"/>
            <a:ext cx="3207861" cy="3011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rgbClr val="9B9B9B"/>
          </a:solidFill>
          <a:ln w="12700">
            <a:miter lim="400000"/>
          </a:ln>
        </p:spPr>
        <p:txBody>
          <a:bodyPr lIns="0" tIns="0" rIns="0" bIns="0" anchor="ctr"/>
          <a:lstStyle/>
          <a:p>
            <a:pPr lvl="0"/>
            <a:endParaRPr sz="3000">
              <a:solidFill>
                <a:srgbClr val="FFFFFF"/>
              </a:solidFill>
              <a:effectLst>
                <a:outerShdw blurRad="38100" dist="12700" dir="5400000" rotWithShape="0">
                  <a:srgbClr val="000000">
                    <a:alpha val="50000"/>
                  </a:srgbClr>
                </a:outerShdw>
              </a:effectLst>
            </a:endParaRPr>
          </a:p>
        </p:txBody>
      </p:sp>
      <p:sp>
        <p:nvSpPr>
          <p:cNvPr id="60" name="Shape 11"/>
          <p:cNvSpPr/>
          <p:nvPr/>
        </p:nvSpPr>
        <p:spPr>
          <a:xfrm>
            <a:off x="4029120" y="2056658"/>
            <a:ext cx="4136977" cy="13553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gradFill>
            <a:gsLst>
              <a:gs pos="85000">
                <a:srgbClr val="46474B"/>
              </a:gs>
              <a:gs pos="0">
                <a:srgbClr val="000000"/>
              </a:gs>
              <a:gs pos="38000">
                <a:srgbClr val="292A2E"/>
              </a:gs>
            </a:gsLst>
            <a:lin ang="180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61" name="Freeform 60"/>
          <p:cNvSpPr/>
          <p:nvPr/>
        </p:nvSpPr>
        <p:spPr>
          <a:xfrm>
            <a:off x="4092543" y="2087471"/>
            <a:ext cx="4011901" cy="72300"/>
          </a:xfrm>
          <a:custGeom>
            <a:avLst/>
            <a:gdLst>
              <a:gd name="connsiteX0" fmla="*/ 0 w 11950874"/>
              <a:gd name="connsiteY0" fmla="*/ 122970 h 215371"/>
              <a:gd name="connsiteX1" fmla="*/ 42687 w 11950874"/>
              <a:gd name="connsiteY1" fmla="*/ 122970 h 215371"/>
              <a:gd name="connsiteX2" fmla="*/ 42687 w 11950874"/>
              <a:gd name="connsiteY2" fmla="*/ 215370 h 215371"/>
              <a:gd name="connsiteX3" fmla="*/ 0 w 11950874"/>
              <a:gd name="connsiteY3" fmla="*/ 215370 h 215371"/>
              <a:gd name="connsiteX4" fmla="*/ 11901472 w 11950874"/>
              <a:gd name="connsiteY4" fmla="*/ 98713 h 215371"/>
              <a:gd name="connsiteX5" fmla="*/ 11901472 w 11950874"/>
              <a:gd name="connsiteY5" fmla="*/ 144861 h 215371"/>
              <a:gd name="connsiteX6" fmla="*/ 11924532 w 11950874"/>
              <a:gd name="connsiteY6" fmla="*/ 144861 h 215371"/>
              <a:gd name="connsiteX7" fmla="*/ 11924532 w 11950874"/>
              <a:gd name="connsiteY7" fmla="*/ 98713 h 215371"/>
              <a:gd name="connsiteX8" fmla="*/ 167288 w 11950874"/>
              <a:gd name="connsiteY8" fmla="*/ 75541 h 215371"/>
              <a:gd name="connsiteX9" fmla="*/ 212884 w 11950874"/>
              <a:gd name="connsiteY9" fmla="*/ 75541 h 215371"/>
              <a:gd name="connsiteX10" fmla="*/ 212884 w 11950874"/>
              <a:gd name="connsiteY10" fmla="*/ 215370 h 215371"/>
              <a:gd name="connsiteX11" fmla="*/ 167288 w 11950874"/>
              <a:gd name="connsiteY11" fmla="*/ 215370 h 215371"/>
              <a:gd name="connsiteX12" fmla="*/ 85099 w 11950874"/>
              <a:gd name="connsiteY12" fmla="*/ 75541 h 215371"/>
              <a:gd name="connsiteX13" fmla="*/ 124876 w 11950874"/>
              <a:gd name="connsiteY13" fmla="*/ 75541 h 215371"/>
              <a:gd name="connsiteX14" fmla="*/ 124876 w 11950874"/>
              <a:gd name="connsiteY14" fmla="*/ 215371 h 215371"/>
              <a:gd name="connsiteX15" fmla="*/ 85099 w 11950874"/>
              <a:gd name="connsiteY15" fmla="*/ 215371 h 215371"/>
              <a:gd name="connsiteX16" fmla="*/ 11582912 w 11950874"/>
              <a:gd name="connsiteY16" fmla="*/ 47913 h 215371"/>
              <a:gd name="connsiteX17" fmla="*/ 11571272 w 11950874"/>
              <a:gd name="connsiteY17" fmla="*/ 59456 h 215371"/>
              <a:gd name="connsiteX18" fmla="*/ 11571272 w 11950874"/>
              <a:gd name="connsiteY18" fmla="*/ 174845 h 215371"/>
              <a:gd name="connsiteX19" fmla="*/ 11582912 w 11950874"/>
              <a:gd name="connsiteY19" fmla="*/ 186356 h 215371"/>
              <a:gd name="connsiteX20" fmla="*/ 11859876 w 11950874"/>
              <a:gd name="connsiteY20" fmla="*/ 186356 h 215371"/>
              <a:gd name="connsiteX21" fmla="*/ 11871308 w 11950874"/>
              <a:gd name="connsiteY21" fmla="*/ 174845 h 215371"/>
              <a:gd name="connsiteX22" fmla="*/ 11871308 w 11950874"/>
              <a:gd name="connsiteY22" fmla="*/ 59456 h 215371"/>
              <a:gd name="connsiteX23" fmla="*/ 11859876 w 11950874"/>
              <a:gd name="connsiteY23" fmla="*/ 47913 h 215371"/>
              <a:gd name="connsiteX24" fmla="*/ 255296 w 11950874"/>
              <a:gd name="connsiteY24" fmla="*/ 41048 h 215371"/>
              <a:gd name="connsiteX25" fmla="*/ 295073 w 11950874"/>
              <a:gd name="connsiteY25" fmla="*/ 41048 h 215371"/>
              <a:gd name="connsiteX26" fmla="*/ 295073 w 11950874"/>
              <a:gd name="connsiteY26" fmla="*/ 215371 h 215371"/>
              <a:gd name="connsiteX27" fmla="*/ 255296 w 11950874"/>
              <a:gd name="connsiteY27" fmla="*/ 215371 h 215371"/>
              <a:gd name="connsiteX28" fmla="*/ 11593170 w 11950874"/>
              <a:gd name="connsiteY28" fmla="*/ 22513 h 215371"/>
              <a:gd name="connsiteX29" fmla="*/ 11870162 w 11950874"/>
              <a:gd name="connsiteY29" fmla="*/ 22513 h 215371"/>
              <a:gd name="connsiteX30" fmla="*/ 11904760 w 11950874"/>
              <a:gd name="connsiteY30" fmla="*/ 57146 h 215371"/>
              <a:gd name="connsiteX31" fmla="*/ 11904760 w 11950874"/>
              <a:gd name="connsiteY31" fmla="*/ 68634 h 215371"/>
              <a:gd name="connsiteX32" fmla="*/ 11950874 w 11950874"/>
              <a:gd name="connsiteY32" fmla="*/ 68634 h 215371"/>
              <a:gd name="connsiteX33" fmla="*/ 11950874 w 11950874"/>
              <a:gd name="connsiteY33" fmla="*/ 160952 h 215371"/>
              <a:gd name="connsiteX34" fmla="*/ 11904760 w 11950874"/>
              <a:gd name="connsiteY34" fmla="*/ 160952 h 215371"/>
              <a:gd name="connsiteX35" fmla="*/ 11904760 w 11950874"/>
              <a:gd name="connsiteY35" fmla="*/ 172534 h 215371"/>
              <a:gd name="connsiteX36" fmla="*/ 11870162 w 11950874"/>
              <a:gd name="connsiteY36" fmla="*/ 207133 h 215371"/>
              <a:gd name="connsiteX37" fmla="*/ 11593170 w 11950874"/>
              <a:gd name="connsiteY37" fmla="*/ 207133 h 215371"/>
              <a:gd name="connsiteX38" fmla="*/ 11558572 w 11950874"/>
              <a:gd name="connsiteY38" fmla="*/ 172534 h 215371"/>
              <a:gd name="connsiteX39" fmla="*/ 11558572 w 11950874"/>
              <a:gd name="connsiteY39" fmla="*/ 57146 h 215371"/>
              <a:gd name="connsiteX40" fmla="*/ 11593170 w 11950874"/>
              <a:gd name="connsiteY40" fmla="*/ 22513 h 215371"/>
              <a:gd name="connsiteX41" fmla="*/ 337485 w 11950874"/>
              <a:gd name="connsiteY41" fmla="*/ 0 h 215371"/>
              <a:gd name="connsiteX42" fmla="*/ 383307 w 11950874"/>
              <a:gd name="connsiteY42" fmla="*/ 0 h 215371"/>
              <a:gd name="connsiteX43" fmla="*/ 383307 w 11950874"/>
              <a:gd name="connsiteY43" fmla="*/ 215371 h 215371"/>
              <a:gd name="connsiteX44" fmla="*/ 337485 w 11950874"/>
              <a:gd name="connsiteY44" fmla="*/ 215371 h 215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1950874" h="215371">
                <a:moveTo>
                  <a:pt x="0" y="122970"/>
                </a:moveTo>
                <a:lnTo>
                  <a:pt x="42687" y="122970"/>
                </a:lnTo>
                <a:lnTo>
                  <a:pt x="42687" y="215370"/>
                </a:lnTo>
                <a:lnTo>
                  <a:pt x="0" y="215370"/>
                </a:lnTo>
                <a:close/>
                <a:moveTo>
                  <a:pt x="11901472" y="98713"/>
                </a:moveTo>
                <a:lnTo>
                  <a:pt x="11901472" y="144861"/>
                </a:lnTo>
                <a:lnTo>
                  <a:pt x="11924532" y="144861"/>
                </a:lnTo>
                <a:cubicBezTo>
                  <a:pt x="11924532" y="144861"/>
                  <a:pt x="11924532" y="98713"/>
                  <a:pt x="11924532" y="98713"/>
                </a:cubicBezTo>
                <a:close/>
                <a:moveTo>
                  <a:pt x="167288" y="75541"/>
                </a:moveTo>
                <a:lnTo>
                  <a:pt x="212884" y="75541"/>
                </a:lnTo>
                <a:lnTo>
                  <a:pt x="212884" y="215370"/>
                </a:lnTo>
                <a:lnTo>
                  <a:pt x="167288" y="215370"/>
                </a:lnTo>
                <a:close/>
                <a:moveTo>
                  <a:pt x="85099" y="75541"/>
                </a:moveTo>
                <a:lnTo>
                  <a:pt x="124876" y="75541"/>
                </a:lnTo>
                <a:lnTo>
                  <a:pt x="124876" y="215371"/>
                </a:lnTo>
                <a:lnTo>
                  <a:pt x="85099" y="215371"/>
                </a:lnTo>
                <a:close/>
                <a:moveTo>
                  <a:pt x="11582912" y="47913"/>
                </a:moveTo>
                <a:cubicBezTo>
                  <a:pt x="11576550" y="47913"/>
                  <a:pt x="11571272" y="53041"/>
                  <a:pt x="11571272" y="59456"/>
                </a:cubicBezTo>
                <a:lnTo>
                  <a:pt x="11571272" y="174845"/>
                </a:lnTo>
                <a:cubicBezTo>
                  <a:pt x="11571272" y="181196"/>
                  <a:pt x="11576550" y="186356"/>
                  <a:pt x="11582912" y="186356"/>
                </a:cubicBezTo>
                <a:lnTo>
                  <a:pt x="11859876" y="186356"/>
                </a:lnTo>
                <a:cubicBezTo>
                  <a:pt x="11866236" y="186356"/>
                  <a:pt x="11871308" y="181196"/>
                  <a:pt x="11871308" y="174845"/>
                </a:cubicBezTo>
                <a:cubicBezTo>
                  <a:pt x="11871308" y="174845"/>
                  <a:pt x="11871308" y="59456"/>
                  <a:pt x="11871308" y="59456"/>
                </a:cubicBezTo>
                <a:cubicBezTo>
                  <a:pt x="11871308" y="53041"/>
                  <a:pt x="11866236" y="47913"/>
                  <a:pt x="11859876" y="47913"/>
                </a:cubicBezTo>
                <a:close/>
                <a:moveTo>
                  <a:pt x="255296" y="41048"/>
                </a:moveTo>
                <a:lnTo>
                  <a:pt x="295073" y="41048"/>
                </a:lnTo>
                <a:lnTo>
                  <a:pt x="295073" y="215371"/>
                </a:lnTo>
                <a:lnTo>
                  <a:pt x="255296" y="215371"/>
                </a:lnTo>
                <a:close/>
                <a:moveTo>
                  <a:pt x="11593170" y="22513"/>
                </a:moveTo>
                <a:lnTo>
                  <a:pt x="11870162" y="22513"/>
                </a:lnTo>
                <a:cubicBezTo>
                  <a:pt x="11889178" y="22513"/>
                  <a:pt x="11904760" y="38052"/>
                  <a:pt x="11904760" y="57146"/>
                </a:cubicBezTo>
                <a:lnTo>
                  <a:pt x="11904760" y="68634"/>
                </a:lnTo>
                <a:cubicBezTo>
                  <a:pt x="11904760" y="68634"/>
                  <a:pt x="11950874" y="68634"/>
                  <a:pt x="11950874" y="68634"/>
                </a:cubicBezTo>
                <a:lnTo>
                  <a:pt x="11950874" y="160952"/>
                </a:lnTo>
                <a:lnTo>
                  <a:pt x="11904760" y="160952"/>
                </a:lnTo>
                <a:lnTo>
                  <a:pt x="11904760" y="172534"/>
                </a:lnTo>
                <a:cubicBezTo>
                  <a:pt x="11904760" y="191594"/>
                  <a:pt x="11889178" y="207133"/>
                  <a:pt x="11870162" y="207133"/>
                </a:cubicBezTo>
                <a:lnTo>
                  <a:pt x="11593170" y="207133"/>
                </a:lnTo>
                <a:cubicBezTo>
                  <a:pt x="11574028" y="207133"/>
                  <a:pt x="11558572" y="191594"/>
                  <a:pt x="11558572" y="172534"/>
                </a:cubicBezTo>
                <a:lnTo>
                  <a:pt x="11558572" y="57146"/>
                </a:lnTo>
                <a:cubicBezTo>
                  <a:pt x="11558572" y="38052"/>
                  <a:pt x="11574028" y="22513"/>
                  <a:pt x="11593170" y="22513"/>
                </a:cubicBezTo>
                <a:close/>
                <a:moveTo>
                  <a:pt x="337485" y="0"/>
                </a:moveTo>
                <a:lnTo>
                  <a:pt x="383307" y="0"/>
                </a:lnTo>
                <a:lnTo>
                  <a:pt x="383307" y="215371"/>
                </a:lnTo>
                <a:lnTo>
                  <a:pt x="337485" y="215371"/>
                </a:lnTo>
                <a:close/>
              </a:path>
            </a:pathLst>
          </a:custGeom>
          <a:solidFill>
            <a:srgbClr val="E9E9E9"/>
          </a:solidFill>
          <a:ln w="12700">
            <a:miter lim="400000"/>
          </a:ln>
        </p:spPr>
        <p:txBody>
          <a:bodyPr wrap="square" lIns="0" tIns="0" rIns="0" bIns="0" anchor="ctr">
            <a:noAutofit/>
          </a:bodyPr>
          <a:lstStyle/>
          <a:p>
            <a:pPr lvl="0">
              <a:defRPr sz="3000">
                <a:solidFill>
                  <a:srgbClr val="FFFFFF"/>
                </a:solidFill>
                <a:effectLst>
                  <a:outerShdw blurRad="38100" dist="12700" dir="5400000" rotWithShape="0">
                    <a:srgbClr val="000000">
                      <a:alpha val="50000"/>
                    </a:srgbClr>
                  </a:outerShdw>
                </a:effectLst>
              </a:defRPr>
            </a:pPr>
            <a:endParaRPr/>
          </a:p>
        </p:txBody>
      </p:sp>
      <p:sp>
        <p:nvSpPr>
          <p:cNvPr id="64" name="Shape 31"/>
          <p:cNvSpPr/>
          <p:nvPr/>
        </p:nvSpPr>
        <p:spPr>
          <a:xfrm>
            <a:off x="6020120" y="1728378"/>
            <a:ext cx="91392" cy="91369"/>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39" y="21600"/>
                  <a:pt x="0" y="16765"/>
                  <a:pt x="0" y="10803"/>
                </a:cubicBezTo>
                <a:cubicBezTo>
                  <a:pt x="0" y="4835"/>
                  <a:pt x="4839" y="0"/>
                  <a:pt x="10800" y="0"/>
                </a:cubicBezTo>
                <a:cubicBezTo>
                  <a:pt x="16776" y="0"/>
                  <a:pt x="21600" y="4835"/>
                  <a:pt x="21600" y="10803"/>
                </a:cubicBezTo>
                <a:close/>
              </a:path>
            </a:pathLst>
          </a:custGeom>
          <a:gradFill>
            <a:gsLst>
              <a:gs pos="0">
                <a:srgbClr val="464646"/>
              </a:gs>
              <a:gs pos="92000">
                <a:srgbClr val="060606"/>
              </a:gs>
            </a:gsLst>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65" name="Shape 32"/>
          <p:cNvSpPr/>
          <p:nvPr/>
        </p:nvSpPr>
        <p:spPr>
          <a:xfrm>
            <a:off x="6058490" y="1766748"/>
            <a:ext cx="22469" cy="22464"/>
          </a:xfrm>
          <a:custGeom>
            <a:avLst/>
            <a:gdLst/>
            <a:ahLst/>
            <a:cxnLst>
              <a:cxn ang="0">
                <a:pos x="wd2" y="hd2"/>
              </a:cxn>
              <a:cxn ang="5400000">
                <a:pos x="wd2" y="hd2"/>
              </a:cxn>
              <a:cxn ang="10800000">
                <a:pos x="wd2" y="hd2"/>
              </a:cxn>
              <a:cxn ang="16200000">
                <a:pos x="wd2" y="hd2"/>
              </a:cxn>
            </a:cxnLst>
            <a:rect l="0" t="0" r="r" b="b"/>
            <a:pathLst>
              <a:path w="21600" h="21600" extrusionOk="0">
                <a:moveTo>
                  <a:pt x="21600" y="10803"/>
                </a:moveTo>
                <a:cubicBezTo>
                  <a:pt x="21600" y="16765"/>
                  <a:pt x="16776" y="21600"/>
                  <a:pt x="10800" y="21600"/>
                </a:cubicBezTo>
                <a:cubicBezTo>
                  <a:pt x="4839" y="21600"/>
                  <a:pt x="0" y="16765"/>
                  <a:pt x="0" y="10803"/>
                </a:cubicBezTo>
                <a:cubicBezTo>
                  <a:pt x="0" y="4835"/>
                  <a:pt x="4839" y="0"/>
                  <a:pt x="10800" y="0"/>
                </a:cubicBezTo>
                <a:cubicBezTo>
                  <a:pt x="16776" y="0"/>
                  <a:pt x="21600" y="4835"/>
                  <a:pt x="21600" y="10803"/>
                </a:cubicBezTo>
                <a:close/>
              </a:path>
            </a:pathLst>
          </a:custGeom>
          <a:solidFill>
            <a:srgbClr val="557DB1"/>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66" name="Shape 33"/>
          <p:cNvSpPr/>
          <p:nvPr/>
        </p:nvSpPr>
        <p:spPr>
          <a:xfrm>
            <a:off x="5922062" y="1753958"/>
            <a:ext cx="44605" cy="44606"/>
          </a:xfrm>
          <a:custGeom>
            <a:avLst/>
            <a:gdLst/>
            <a:ahLst/>
            <a:cxnLst>
              <a:cxn ang="0">
                <a:pos x="wd2" y="hd2"/>
              </a:cxn>
              <a:cxn ang="5400000">
                <a:pos x="wd2" y="hd2"/>
              </a:cxn>
              <a:cxn ang="10800000">
                <a:pos x="wd2" y="hd2"/>
              </a:cxn>
              <a:cxn ang="16200000">
                <a:pos x="wd2" y="hd2"/>
              </a:cxn>
            </a:cxnLst>
            <a:rect l="0" t="0" r="r" b="b"/>
            <a:pathLst>
              <a:path w="21600" h="21600" extrusionOk="0">
                <a:moveTo>
                  <a:pt x="21600" y="10798"/>
                </a:moveTo>
                <a:cubicBezTo>
                  <a:pt x="21600" y="16757"/>
                  <a:pt x="16773" y="21600"/>
                  <a:pt x="10797" y="21600"/>
                </a:cubicBezTo>
                <a:cubicBezTo>
                  <a:pt x="4795" y="21600"/>
                  <a:pt x="0" y="16757"/>
                  <a:pt x="0" y="10798"/>
                </a:cubicBezTo>
                <a:cubicBezTo>
                  <a:pt x="0" y="4826"/>
                  <a:pt x="4795" y="0"/>
                  <a:pt x="10797" y="0"/>
                </a:cubicBezTo>
                <a:cubicBezTo>
                  <a:pt x="16773" y="0"/>
                  <a:pt x="21600" y="4826"/>
                  <a:pt x="21600" y="10798"/>
                </a:cubicBezTo>
                <a:close/>
              </a:path>
            </a:pathLst>
          </a:custGeom>
          <a:solidFill>
            <a:srgbClr val="BEBFC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67" name="Picture Placeholder 4"/>
          <p:cNvSpPr>
            <a:spLocks noGrp="1"/>
          </p:cNvSpPr>
          <p:nvPr userDrawn="1">
            <p:ph type="pic" sz="quarter" idx="22"/>
          </p:nvPr>
        </p:nvSpPr>
        <p:spPr>
          <a:xfrm>
            <a:off x="4027511" y="2190585"/>
            <a:ext cx="4136979" cy="4667416"/>
          </a:xfrm>
        </p:spPr>
      </p:sp>
    </p:spTree>
    <p:extLst>
      <p:ext uri="{BB962C8B-B14F-4D97-AF65-F5344CB8AC3E}">
        <p14:creationId xmlns:p14="http://schemas.microsoft.com/office/powerpoint/2010/main" val="43360768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userDrawn="1">
  <p:cSld name="contact">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grpSp>
        <p:nvGrpSpPr>
          <p:cNvPr id="13" name="Group 12"/>
          <p:cNvGrpSpPr/>
          <p:nvPr userDrawn="1"/>
        </p:nvGrpSpPr>
        <p:grpSpPr>
          <a:xfrm>
            <a:off x="0" y="6766560"/>
            <a:ext cx="12192000" cy="91440"/>
            <a:chOff x="0" y="4480421"/>
            <a:chExt cx="12192000" cy="91440"/>
          </a:xfrm>
        </p:grpSpPr>
        <p:sp>
          <p:nvSpPr>
            <p:cNvPr id="14" name="Rectangle 1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Picture Placeholder 10"/>
          <p:cNvSpPr>
            <a:spLocks noGrp="1" noChangeAspect="1"/>
          </p:cNvSpPr>
          <p:nvPr>
            <p:ph type="pic" sz="quarter" idx="14" hasCustomPrompt="1"/>
          </p:nvPr>
        </p:nvSpPr>
        <p:spPr>
          <a:xfrm>
            <a:off x="354775" y="1721331"/>
            <a:ext cx="5703125" cy="4294386"/>
          </a:xfrm>
          <a:solidFill>
            <a:schemeClr val="bg1"/>
          </a:solidFill>
          <a:effectLst>
            <a:outerShdw blurRad="101600" dist="63500" dir="2700000" algn="tl" rotWithShape="0">
              <a:prstClr val="black">
                <a:alpha val="40000"/>
              </a:prstClr>
            </a:outerShdw>
          </a:effectLst>
        </p:spPr>
        <p:txBody>
          <a:bodyPr/>
          <a:lstStyle>
            <a:lvl1pPr>
              <a:defRPr/>
            </a:lvl1pPr>
          </a:lstStyle>
          <a:p>
            <a:r>
              <a:rPr lang="en-US"/>
              <a:t>Your map goes here</a:t>
            </a:r>
          </a:p>
        </p:txBody>
      </p:sp>
      <p:sp>
        <p:nvSpPr>
          <p:cNvPr id="18" name="Text Placeholder 29"/>
          <p:cNvSpPr>
            <a:spLocks noGrp="1"/>
          </p:cNvSpPr>
          <p:nvPr>
            <p:ph type="body" sz="quarter" idx="22" hasCustomPrompt="1"/>
          </p:nvPr>
        </p:nvSpPr>
        <p:spPr>
          <a:xfrm>
            <a:off x="6615875" y="1721331"/>
            <a:ext cx="5093526" cy="1174269"/>
          </a:xfrm>
          <a:solidFill>
            <a:schemeClr val="tx1">
              <a:lumMod val="10000"/>
              <a:lumOff val="90000"/>
            </a:schemeClr>
          </a:solidFill>
        </p:spPr>
        <p:txBody>
          <a:bodyPr anchor="t">
            <a:normAutofit/>
          </a:bodyPr>
          <a:lstStyle>
            <a:lvl1pPr marL="0" indent="0" algn="just">
              <a:buNone/>
              <a:defRPr sz="1800">
                <a:solidFill>
                  <a:schemeClr val="tx2"/>
                </a:solidFill>
              </a:defRPr>
            </a:lvl1pPr>
          </a:lstStyle>
          <a:p>
            <a:pPr lvl="0"/>
            <a:r>
              <a:rPr lang="en-US"/>
              <a:t>Lorem ipsum dolor sit amet, placerat ipsum erat et tortor, vehicula sociis vel vel, ut cursus sociosqu integer sapien in. Aliquet blandit, pellentesque nec vitae. Sapien ante feugiat non est etiam aut.</a:t>
            </a:r>
          </a:p>
        </p:txBody>
      </p:sp>
      <p:sp>
        <p:nvSpPr>
          <p:cNvPr id="19" name="Text Placeholder 29"/>
          <p:cNvSpPr>
            <a:spLocks noGrp="1"/>
          </p:cNvSpPr>
          <p:nvPr>
            <p:ph type="body" sz="quarter" idx="18" hasCustomPrompt="1"/>
          </p:nvPr>
        </p:nvSpPr>
        <p:spPr>
          <a:xfrm>
            <a:off x="6615875" y="3197675"/>
            <a:ext cx="546925" cy="431800"/>
          </a:xfrm>
        </p:spPr>
        <p:txBody>
          <a:bodyPr vert="horz" lIns="91440" tIns="45720" rIns="91440" bIns="45720" rtlCol="0" anchor="ctr">
            <a:normAutofit/>
          </a:bodyPr>
          <a:lstStyle>
            <a:lvl1pPr algn="ctr">
              <a:defRPr lang="en-US" sz="2000" b="0" cap="none" baseline="0">
                <a:solidFill>
                  <a:srgbClr val="324D5E"/>
                </a:solidFill>
                <a:latin typeface="FontAwesome" pitchFamily="2" charset="0"/>
              </a:defRPr>
            </a:lvl1pPr>
          </a:lstStyle>
          <a:p>
            <a:pPr marL="0" lvl="0" indent="0">
              <a:buNone/>
            </a:pPr>
            <a:r>
              <a:rPr lang="en-US"/>
              <a:t></a:t>
            </a:r>
          </a:p>
        </p:txBody>
      </p:sp>
      <p:sp>
        <p:nvSpPr>
          <p:cNvPr id="20" name="Text Placeholder 29"/>
          <p:cNvSpPr>
            <a:spLocks noGrp="1"/>
          </p:cNvSpPr>
          <p:nvPr>
            <p:ph type="body" sz="quarter" idx="23" hasCustomPrompt="1"/>
          </p:nvPr>
        </p:nvSpPr>
        <p:spPr>
          <a:xfrm>
            <a:off x="7319772" y="3197675"/>
            <a:ext cx="4392168" cy="1110984"/>
          </a:xfrm>
        </p:spPr>
        <p:txBody>
          <a:bodyPr anchor="t">
            <a:normAutofit/>
          </a:bodyPr>
          <a:lstStyle>
            <a:lvl1pPr marL="0" indent="0" algn="just">
              <a:buNone/>
              <a:defRPr sz="1800">
                <a:solidFill>
                  <a:srgbClr val="8C9CA6"/>
                </a:solidFill>
              </a:defRPr>
            </a:lvl1pPr>
          </a:lstStyle>
          <a:p>
            <a:pPr lvl="0"/>
            <a:r>
              <a:rPr lang="en-US"/>
              <a:t>Adress</a:t>
            </a:r>
          </a:p>
        </p:txBody>
      </p:sp>
      <p:sp>
        <p:nvSpPr>
          <p:cNvPr id="21" name="Text Placeholder 29"/>
          <p:cNvSpPr>
            <a:spLocks noGrp="1"/>
          </p:cNvSpPr>
          <p:nvPr>
            <p:ph type="body" sz="quarter" idx="24" hasCustomPrompt="1"/>
          </p:nvPr>
        </p:nvSpPr>
        <p:spPr>
          <a:xfrm>
            <a:off x="6615875" y="4366208"/>
            <a:ext cx="546925" cy="431800"/>
          </a:xfrm>
        </p:spPr>
        <p:txBody>
          <a:bodyPr anchor="ctr">
            <a:normAutofit/>
          </a:bodyPr>
          <a:lstStyle>
            <a:lvl1pPr marL="0" indent="0" algn="ctr">
              <a:buNone/>
              <a:defRPr sz="2000" b="0" cap="none" baseline="0">
                <a:solidFill>
                  <a:srgbClr val="324D5E"/>
                </a:solidFill>
                <a:latin typeface="FontAwesome" pitchFamily="2" charset="0"/>
              </a:defRPr>
            </a:lvl1pPr>
          </a:lstStyle>
          <a:p>
            <a:pPr lvl="0"/>
            <a:r>
              <a:rPr lang="en-US"/>
              <a:t></a:t>
            </a:r>
          </a:p>
        </p:txBody>
      </p:sp>
      <p:sp>
        <p:nvSpPr>
          <p:cNvPr id="25" name="Text Placeholder 29"/>
          <p:cNvSpPr>
            <a:spLocks noGrp="1"/>
          </p:cNvSpPr>
          <p:nvPr>
            <p:ph type="body" sz="quarter" idx="25" hasCustomPrompt="1"/>
          </p:nvPr>
        </p:nvSpPr>
        <p:spPr>
          <a:xfrm>
            <a:off x="7319772" y="4366208"/>
            <a:ext cx="4392168" cy="431800"/>
          </a:xfrm>
        </p:spPr>
        <p:txBody>
          <a:bodyPr anchor="ctr">
            <a:normAutofit/>
          </a:bodyPr>
          <a:lstStyle>
            <a:lvl1pPr marL="0" indent="0" algn="just">
              <a:buNone/>
              <a:defRPr sz="1800">
                <a:solidFill>
                  <a:srgbClr val="8C9CA6"/>
                </a:solidFill>
              </a:defRPr>
            </a:lvl1pPr>
          </a:lstStyle>
          <a:p>
            <a:pPr lvl="0"/>
            <a:r>
              <a:rPr lang="en-US"/>
              <a:t>Some information here</a:t>
            </a:r>
          </a:p>
        </p:txBody>
      </p:sp>
      <p:sp>
        <p:nvSpPr>
          <p:cNvPr id="26" name="Text Placeholder 29"/>
          <p:cNvSpPr>
            <a:spLocks noGrp="1"/>
          </p:cNvSpPr>
          <p:nvPr>
            <p:ph type="body" sz="quarter" idx="26" hasCustomPrompt="1"/>
          </p:nvPr>
        </p:nvSpPr>
        <p:spPr>
          <a:xfrm>
            <a:off x="6615875" y="4834136"/>
            <a:ext cx="546925" cy="431800"/>
          </a:xfrm>
        </p:spPr>
        <p:txBody>
          <a:bodyPr anchor="ctr">
            <a:normAutofit/>
          </a:bodyPr>
          <a:lstStyle>
            <a:lvl1pPr marL="0" indent="0" algn="ctr">
              <a:buNone/>
              <a:defRPr sz="2000" b="0" cap="none" baseline="0">
                <a:solidFill>
                  <a:srgbClr val="324D5E"/>
                </a:solidFill>
                <a:latin typeface="FontAwesome" pitchFamily="2" charset="0"/>
              </a:defRPr>
            </a:lvl1pPr>
          </a:lstStyle>
          <a:p>
            <a:pPr lvl="0"/>
            <a:r>
              <a:rPr lang="en-US"/>
              <a:t></a:t>
            </a:r>
          </a:p>
        </p:txBody>
      </p:sp>
      <p:sp>
        <p:nvSpPr>
          <p:cNvPr id="27" name="Text Placeholder 29"/>
          <p:cNvSpPr>
            <a:spLocks noGrp="1"/>
          </p:cNvSpPr>
          <p:nvPr>
            <p:ph type="body" sz="quarter" idx="27" hasCustomPrompt="1"/>
          </p:nvPr>
        </p:nvSpPr>
        <p:spPr>
          <a:xfrm>
            <a:off x="7319772" y="4834136"/>
            <a:ext cx="4392168" cy="431800"/>
          </a:xfrm>
        </p:spPr>
        <p:txBody>
          <a:bodyPr anchor="ctr">
            <a:normAutofit/>
          </a:bodyPr>
          <a:lstStyle>
            <a:lvl1pPr marL="0" indent="0" algn="just">
              <a:buNone/>
              <a:defRPr sz="1800">
                <a:solidFill>
                  <a:srgbClr val="8C9CA6"/>
                </a:solidFill>
              </a:defRPr>
            </a:lvl1pPr>
          </a:lstStyle>
          <a:p>
            <a:pPr lvl="0"/>
            <a:r>
              <a:rPr lang="en-US"/>
              <a:t>Some information here</a:t>
            </a:r>
          </a:p>
        </p:txBody>
      </p:sp>
      <p:sp>
        <p:nvSpPr>
          <p:cNvPr id="28" name="Text Placeholder 29"/>
          <p:cNvSpPr>
            <a:spLocks noGrp="1"/>
          </p:cNvSpPr>
          <p:nvPr>
            <p:ph type="body" sz="quarter" idx="28" hasCustomPrompt="1"/>
          </p:nvPr>
        </p:nvSpPr>
        <p:spPr>
          <a:xfrm>
            <a:off x="6615875" y="5292935"/>
            <a:ext cx="546925" cy="431800"/>
          </a:xfrm>
        </p:spPr>
        <p:txBody>
          <a:bodyPr anchor="ctr">
            <a:normAutofit/>
          </a:bodyPr>
          <a:lstStyle>
            <a:lvl1pPr marL="0" indent="0" algn="ctr">
              <a:buNone/>
              <a:defRPr sz="2000" b="0" cap="none" baseline="0">
                <a:solidFill>
                  <a:srgbClr val="324D5E"/>
                </a:solidFill>
                <a:latin typeface="FontAwesome" pitchFamily="2" charset="0"/>
              </a:defRPr>
            </a:lvl1pPr>
          </a:lstStyle>
          <a:p>
            <a:pPr lvl="0"/>
            <a:r>
              <a:rPr lang="en-US"/>
              <a:t></a:t>
            </a:r>
          </a:p>
        </p:txBody>
      </p:sp>
      <p:sp>
        <p:nvSpPr>
          <p:cNvPr id="29" name="Text Placeholder 29"/>
          <p:cNvSpPr>
            <a:spLocks noGrp="1"/>
          </p:cNvSpPr>
          <p:nvPr>
            <p:ph type="body" sz="quarter" idx="29" hasCustomPrompt="1"/>
          </p:nvPr>
        </p:nvSpPr>
        <p:spPr>
          <a:xfrm>
            <a:off x="7319772" y="5292935"/>
            <a:ext cx="4392168" cy="431800"/>
          </a:xfrm>
        </p:spPr>
        <p:txBody>
          <a:bodyPr anchor="ctr">
            <a:normAutofit/>
          </a:bodyPr>
          <a:lstStyle>
            <a:lvl1pPr marL="0" indent="0" algn="just">
              <a:buNone/>
              <a:defRPr sz="1800">
                <a:solidFill>
                  <a:srgbClr val="8C9CA6"/>
                </a:solidFill>
              </a:defRPr>
            </a:lvl1pPr>
          </a:lstStyle>
          <a:p>
            <a:pPr lvl="0"/>
            <a:r>
              <a:rPr lang="en-US"/>
              <a:t>Some information here</a:t>
            </a:r>
          </a:p>
        </p:txBody>
      </p:sp>
      <p:sp>
        <p:nvSpPr>
          <p:cNvPr id="30" name="Text Placeholder 29"/>
          <p:cNvSpPr>
            <a:spLocks noGrp="1"/>
          </p:cNvSpPr>
          <p:nvPr>
            <p:ph type="body" sz="quarter" idx="30" hasCustomPrompt="1"/>
          </p:nvPr>
        </p:nvSpPr>
        <p:spPr>
          <a:xfrm>
            <a:off x="6615875" y="5760863"/>
            <a:ext cx="546925" cy="431800"/>
          </a:xfrm>
        </p:spPr>
        <p:txBody>
          <a:bodyPr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cap="none" baseline="0">
                <a:solidFill>
                  <a:srgbClr val="324D5E"/>
                </a:solidFill>
                <a:latin typeface="FontAwesome" pitchFamily="2" charset="0"/>
              </a:defRPr>
            </a:lvl1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a:t>
            </a:r>
          </a:p>
        </p:txBody>
      </p:sp>
      <p:sp>
        <p:nvSpPr>
          <p:cNvPr id="31" name="Text Placeholder 29"/>
          <p:cNvSpPr>
            <a:spLocks noGrp="1"/>
          </p:cNvSpPr>
          <p:nvPr>
            <p:ph type="body" sz="quarter" idx="31" hasCustomPrompt="1"/>
          </p:nvPr>
        </p:nvSpPr>
        <p:spPr>
          <a:xfrm>
            <a:off x="7319772" y="5760863"/>
            <a:ext cx="4392168" cy="431800"/>
          </a:xfrm>
        </p:spPr>
        <p:txBody>
          <a:bodyPr anchor="ctr">
            <a:normAutofit/>
          </a:bodyPr>
          <a:lstStyle>
            <a:lvl1pPr marL="0" indent="0" algn="just">
              <a:buNone/>
              <a:defRPr sz="1800">
                <a:solidFill>
                  <a:srgbClr val="8C9CA6"/>
                </a:solidFill>
              </a:defRPr>
            </a:lvl1pPr>
          </a:lstStyle>
          <a:p>
            <a:pPr lvl="0"/>
            <a:r>
              <a:rPr lang="en-US"/>
              <a:t>Some information here</a:t>
            </a:r>
          </a:p>
        </p:txBody>
      </p:sp>
    </p:spTree>
    <p:extLst>
      <p:ext uri="{BB962C8B-B14F-4D97-AF65-F5344CB8AC3E}">
        <p14:creationId xmlns:p14="http://schemas.microsoft.com/office/powerpoint/2010/main" val="122272677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6815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 icon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30" name="Text Placeholder 29"/>
          <p:cNvSpPr>
            <a:spLocks noGrp="1"/>
          </p:cNvSpPr>
          <p:nvPr>
            <p:ph type="body" sz="quarter" idx="18" hasCustomPrompt="1"/>
          </p:nvPr>
        </p:nvSpPr>
        <p:spPr>
          <a:xfrm>
            <a:off x="1441704" y="4318989"/>
            <a:ext cx="2596896" cy="431800"/>
          </a:xfrm>
        </p:spPr>
        <p:txBody>
          <a:bodyPr anchor="ctr">
            <a:normAutofit/>
          </a:bodyPr>
          <a:lstStyle>
            <a:lvl1pPr marL="0" indent="0" algn="ctr">
              <a:buNone/>
              <a:defRPr sz="2200" cap="all" baseline="0">
                <a:solidFill>
                  <a:srgbClr val="324D5E"/>
                </a:solidFill>
              </a:defRPr>
            </a:lvl1pPr>
          </a:lstStyle>
          <a:p>
            <a:pPr lvl="0"/>
            <a:r>
              <a:rPr lang="en-US"/>
              <a:t>Title Here</a:t>
            </a:r>
          </a:p>
        </p:txBody>
      </p:sp>
      <p:sp>
        <p:nvSpPr>
          <p:cNvPr id="32" name="Text Placeholder 29"/>
          <p:cNvSpPr>
            <a:spLocks noGrp="1"/>
          </p:cNvSpPr>
          <p:nvPr>
            <p:ph type="body" sz="quarter" idx="19" hasCustomPrompt="1"/>
          </p:nvPr>
        </p:nvSpPr>
        <p:spPr>
          <a:xfrm>
            <a:off x="4797554" y="4318989"/>
            <a:ext cx="2596896" cy="431800"/>
          </a:xfrm>
        </p:spPr>
        <p:txBody>
          <a:bodyPr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200" cap="all" baseline="0">
                <a:solidFill>
                  <a:srgbClr val="324D5E"/>
                </a:solidFill>
              </a:defRPr>
            </a:lvl1pPr>
          </a:lstStyle>
          <a:p>
            <a:pPr lvl="0"/>
            <a:r>
              <a:rPr lang="en-US"/>
              <a:t>Title Here</a:t>
            </a:r>
          </a:p>
        </p:txBody>
      </p:sp>
      <p:sp>
        <p:nvSpPr>
          <p:cNvPr id="33" name="Text Placeholder 29"/>
          <p:cNvSpPr>
            <a:spLocks noGrp="1"/>
          </p:cNvSpPr>
          <p:nvPr>
            <p:ph type="body" sz="quarter" idx="20" hasCustomPrompt="1"/>
          </p:nvPr>
        </p:nvSpPr>
        <p:spPr>
          <a:xfrm>
            <a:off x="8147084" y="4318989"/>
            <a:ext cx="2596896" cy="431800"/>
          </a:xfrm>
        </p:spPr>
        <p:txBody>
          <a:bodyPr anchor="ctr">
            <a:normAutofit/>
          </a:bodyPr>
          <a:lstStyle>
            <a:lvl1pPr marL="0" indent="0" algn="ctr">
              <a:buNone/>
              <a:defRPr sz="2200" cap="all" baseline="0">
                <a:solidFill>
                  <a:srgbClr val="324D5E"/>
                </a:solidFill>
              </a:defRPr>
            </a:lvl1pPr>
          </a:lstStyle>
          <a:p>
            <a:pPr lvl="0"/>
            <a:r>
              <a:rPr lang="en-US"/>
              <a:t>Title Here</a:t>
            </a:r>
          </a:p>
        </p:txBody>
      </p:sp>
      <p:sp>
        <p:nvSpPr>
          <p:cNvPr id="35" name="Text Placeholder 29"/>
          <p:cNvSpPr>
            <a:spLocks noGrp="1"/>
          </p:cNvSpPr>
          <p:nvPr>
            <p:ph type="body" sz="quarter" idx="22" hasCustomPrompt="1"/>
          </p:nvPr>
        </p:nvSpPr>
        <p:spPr>
          <a:xfrm>
            <a:off x="1441704" y="479280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6" name="Text Placeholder 29"/>
          <p:cNvSpPr>
            <a:spLocks noGrp="1"/>
          </p:cNvSpPr>
          <p:nvPr>
            <p:ph type="body" sz="quarter" idx="23" hasCustomPrompt="1"/>
          </p:nvPr>
        </p:nvSpPr>
        <p:spPr>
          <a:xfrm>
            <a:off x="4797554" y="479280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7" name="Text Placeholder 29"/>
          <p:cNvSpPr>
            <a:spLocks noGrp="1"/>
          </p:cNvSpPr>
          <p:nvPr>
            <p:ph type="body" sz="quarter" idx="24" hasCustomPrompt="1"/>
          </p:nvPr>
        </p:nvSpPr>
        <p:spPr>
          <a:xfrm>
            <a:off x="8147084" y="479280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1" name="Text Placeholder 7"/>
          <p:cNvSpPr>
            <a:spLocks noGrp="1"/>
          </p:cNvSpPr>
          <p:nvPr>
            <p:ph type="body" sz="quarter" idx="26" hasCustomPrompt="1"/>
          </p:nvPr>
        </p:nvSpPr>
        <p:spPr>
          <a:xfrm>
            <a:off x="1441704" y="1686031"/>
            <a:ext cx="2596896" cy="2596896"/>
          </a:xfrm>
          <a:prstGeom prst="ellipse">
            <a:avLst/>
          </a:prstGeom>
          <a:solidFill>
            <a:schemeClr val="accent1"/>
          </a:solidFill>
        </p:spPr>
        <p:txBody>
          <a:bodyPr vert="horz" lIns="91440" tIns="45720" rIns="91440" bIns="45720" rtlCol="0" anchor="ctr">
            <a:normAutofit/>
          </a:bodyPr>
          <a:lstStyle>
            <a:lvl1pPr marL="0" indent="0" algn="ctr">
              <a:buNone/>
              <a:defRPr lang="en-US" sz="10000">
                <a:latin typeface="FontAwesome" pitchFamily="2" charset="0"/>
              </a:defRPr>
            </a:lvl1pPr>
          </a:lstStyle>
          <a:p>
            <a:pPr lvl="0"/>
            <a:r>
              <a:rPr lang="en-US"/>
              <a:t></a:t>
            </a:r>
          </a:p>
        </p:txBody>
      </p:sp>
      <p:sp>
        <p:nvSpPr>
          <p:cNvPr id="42" name="Text Placeholder 7"/>
          <p:cNvSpPr>
            <a:spLocks noGrp="1"/>
          </p:cNvSpPr>
          <p:nvPr>
            <p:ph type="body" sz="quarter" idx="27" hasCustomPrompt="1"/>
          </p:nvPr>
        </p:nvSpPr>
        <p:spPr>
          <a:xfrm>
            <a:off x="4794394" y="1686031"/>
            <a:ext cx="2596896" cy="2596896"/>
          </a:xfrm>
          <a:prstGeom prst="ellipse">
            <a:avLst/>
          </a:prstGeom>
          <a:solidFill>
            <a:schemeClr val="accent2"/>
          </a:solidFill>
        </p:spPr>
        <p:txBody>
          <a:bodyPr vert="horz" lIns="91440" tIns="45720" rIns="91440" bIns="45720" rtlCol="0" anchor="ctr">
            <a:normAutofit/>
          </a:bodyPr>
          <a:lstStyle>
            <a:lvl1pPr marL="0" indent="0" algn="ctr">
              <a:buNone/>
              <a:defRPr lang="en-US" sz="10000">
                <a:solidFill>
                  <a:schemeClr val="bg1"/>
                </a:solidFill>
                <a:latin typeface="FontAwesome" pitchFamily="2" charset="0"/>
              </a:defRPr>
            </a:lvl1pPr>
          </a:lstStyle>
          <a:p>
            <a:pPr lvl="0"/>
            <a:r>
              <a:rPr lang="en-US"/>
              <a:t></a:t>
            </a:r>
          </a:p>
        </p:txBody>
      </p:sp>
      <p:sp>
        <p:nvSpPr>
          <p:cNvPr id="43" name="Text Placeholder 7"/>
          <p:cNvSpPr>
            <a:spLocks noGrp="1"/>
          </p:cNvSpPr>
          <p:nvPr>
            <p:ph type="body" sz="quarter" idx="28" hasCustomPrompt="1"/>
          </p:nvPr>
        </p:nvSpPr>
        <p:spPr>
          <a:xfrm>
            <a:off x="8148663" y="1686031"/>
            <a:ext cx="2596896" cy="2596896"/>
          </a:xfrm>
          <a:prstGeom prst="ellipse">
            <a:avLst/>
          </a:prstGeom>
          <a:solidFill>
            <a:schemeClr val="accent3"/>
          </a:solidFill>
        </p:spPr>
        <p:txBody>
          <a:bodyPr vert="horz" lIns="91440" tIns="45720" rIns="91440" bIns="45720" rtlCol="0" anchor="ctr">
            <a:normAutofit/>
          </a:bodyPr>
          <a:lstStyle>
            <a:lvl1pPr marL="0" indent="0" algn="ctr">
              <a:buNone/>
              <a:defRPr lang="en-US" sz="10000">
                <a:latin typeface="FontAwesome" pitchFamily="2" charset="0"/>
              </a:defRPr>
            </a:lvl1pPr>
          </a:lstStyle>
          <a:p>
            <a:pPr lvl="0"/>
            <a:r>
              <a:rPr lang="en-US"/>
              <a:t></a:t>
            </a:r>
          </a:p>
        </p:txBody>
      </p:sp>
      <p:grpSp>
        <p:nvGrpSpPr>
          <p:cNvPr id="22" name="Group 21"/>
          <p:cNvGrpSpPr/>
          <p:nvPr userDrawn="1"/>
        </p:nvGrpSpPr>
        <p:grpSpPr>
          <a:xfrm>
            <a:off x="0" y="6766560"/>
            <a:ext cx="12192000" cy="91440"/>
            <a:chOff x="0" y="4480421"/>
            <a:chExt cx="12192000" cy="91440"/>
          </a:xfrm>
        </p:grpSpPr>
        <p:sp>
          <p:nvSpPr>
            <p:cNvPr id="23" name="Rectangle 22"/>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28020986"/>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222A35"/>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solidFill>
                  <a:schemeClr val="bg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Click to edit Master subtitle style</a:t>
            </a:r>
          </a:p>
        </p:txBody>
      </p:sp>
      <p:sp>
        <p:nvSpPr>
          <p:cNvPr id="7" name="Rectangle 6"/>
          <p:cNvSpPr/>
          <p:nvPr userDrawn="1"/>
        </p:nvSpPr>
        <p:spPr>
          <a:xfrm>
            <a:off x="0" y="6021288"/>
            <a:ext cx="12192000" cy="8367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4"/>
            <a:endParaRPr lang="en-US" sz="1351">
              <a:solidFill>
                <a:prstClr val="white"/>
              </a:solidFill>
            </a:endParaRPr>
          </a:p>
        </p:txBody>
      </p:sp>
      <p:pic>
        <p:nvPicPr>
          <p:cNvPr id="8" name="Picture 7">
            <a:hlinkClick r:id="rId2"/>
          </p:cNvPr>
          <p:cNvPicPr>
            <a:picLocks noChangeAspect="1"/>
          </p:cNvPicPr>
          <p:nvPr userDrawn="1"/>
        </p:nvPicPr>
        <p:blipFill>
          <a:blip r:embed="rId3"/>
          <a:stretch>
            <a:fillRect/>
          </a:stretch>
        </p:blipFill>
        <p:spPr>
          <a:xfrm>
            <a:off x="10200456" y="6214075"/>
            <a:ext cx="1627773" cy="451143"/>
          </a:xfrm>
          <a:prstGeom prst="rect">
            <a:avLst/>
          </a:prstGeom>
        </p:spPr>
      </p:pic>
    </p:spTree>
    <p:extLst>
      <p:ext uri="{BB962C8B-B14F-4D97-AF65-F5344CB8AC3E}">
        <p14:creationId xmlns:p14="http://schemas.microsoft.com/office/powerpoint/2010/main" val="32025987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grpSp>
        <p:nvGrpSpPr>
          <p:cNvPr id="13" name="Group 12"/>
          <p:cNvGrpSpPr/>
          <p:nvPr userDrawn="1"/>
        </p:nvGrpSpPr>
        <p:grpSpPr>
          <a:xfrm>
            <a:off x="0" y="6766560"/>
            <a:ext cx="12192000" cy="91440"/>
            <a:chOff x="0" y="4480421"/>
            <a:chExt cx="12192000" cy="91440"/>
          </a:xfrm>
        </p:grpSpPr>
        <p:sp>
          <p:nvSpPr>
            <p:cNvPr id="14" name="Rectangle 13"/>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6462466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25678"/>
            <a:ext cx="10515600" cy="47512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grpSp>
        <p:nvGrpSpPr>
          <p:cNvPr id="14" name="Group 13"/>
          <p:cNvGrpSpPr/>
          <p:nvPr userDrawn="1"/>
        </p:nvGrpSpPr>
        <p:grpSpPr>
          <a:xfrm>
            <a:off x="0" y="6766560"/>
            <a:ext cx="12192000" cy="91440"/>
            <a:chOff x="0" y="4480421"/>
            <a:chExt cx="12192000" cy="91440"/>
          </a:xfrm>
        </p:grpSpPr>
        <p:sp>
          <p:nvSpPr>
            <p:cNvPr id="21" name="Rectangle 20"/>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3328207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userDrawn="1">
  <p:cSld name="4 icons">
    <p:spTree>
      <p:nvGrpSpPr>
        <p:cNvPr id="1" name=""/>
        <p:cNvGrpSpPr/>
        <p:nvPr/>
      </p:nvGrpSpPr>
      <p:grpSpPr>
        <a:xfrm>
          <a:off x="0" y="0"/>
          <a:ext cx="0" cy="0"/>
          <a:chOff x="0" y="0"/>
          <a:chExt cx="0" cy="0"/>
        </a:xfrm>
      </p:grpSpPr>
      <p:sp>
        <p:nvSpPr>
          <p:cNvPr id="7" name="Rectangle 6"/>
          <p:cNvSpPr/>
          <p:nvPr userDrawn="1"/>
        </p:nvSpPr>
        <p:spPr>
          <a:xfrm>
            <a:off x="2" y="-9731"/>
            <a:ext cx="12191998" cy="1181306"/>
          </a:xfrm>
          <a:prstGeom prst="rect">
            <a:avLst/>
          </a:prstGeom>
          <a:solidFill>
            <a:srgbClr val="27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38200" y="244372"/>
            <a:ext cx="10515600" cy="673100"/>
          </a:xfrm>
        </p:spPr>
        <p:txBody>
          <a:bodyPr/>
          <a:lstStyle>
            <a:lvl1pPr>
              <a:defRPr>
                <a:solidFill>
                  <a:schemeClr val="bg1"/>
                </a:solidFill>
              </a:defRPr>
            </a:lvl1pPr>
          </a:lstStyle>
          <a:p>
            <a:r>
              <a:rPr lang="en-US"/>
              <a:t>Click to edit Master title style</a:t>
            </a:r>
          </a:p>
        </p:txBody>
      </p:sp>
      <p:sp>
        <p:nvSpPr>
          <p:cNvPr id="4" name="Date Placeholder 3"/>
          <p:cNvSpPr>
            <a:spLocks noGrp="1"/>
          </p:cNvSpPr>
          <p:nvPr>
            <p:ph type="dt" sz="half" idx="10"/>
          </p:nvPr>
        </p:nvSpPr>
        <p:spPr>
          <a:xfrm>
            <a:off x="482600" y="6466112"/>
            <a:ext cx="2743200" cy="281437"/>
          </a:xfrm>
        </p:spPr>
        <p:txBody>
          <a:bodyPr/>
          <a:lstStyle>
            <a:lvl1pPr>
              <a:defRPr>
                <a:solidFill>
                  <a:srgbClr val="576973"/>
                </a:solidFill>
              </a:defRPr>
            </a:lvl1pPr>
          </a:lstStyle>
          <a:p>
            <a:r>
              <a:rPr lang="en-US"/>
              <a:t>your date here</a:t>
            </a:r>
          </a:p>
        </p:txBody>
      </p:sp>
      <p:sp>
        <p:nvSpPr>
          <p:cNvPr id="5" name="Footer Placeholder 4"/>
          <p:cNvSpPr>
            <a:spLocks noGrp="1"/>
          </p:cNvSpPr>
          <p:nvPr>
            <p:ph type="ftr" sz="quarter" idx="11"/>
          </p:nvPr>
        </p:nvSpPr>
        <p:spPr>
          <a:xfrm>
            <a:off x="4038600" y="6466112"/>
            <a:ext cx="4114800" cy="281437"/>
          </a:xfrm>
        </p:spPr>
        <p:txBody>
          <a:bodyPr/>
          <a:lstStyle>
            <a:lvl1pPr>
              <a:defRPr>
                <a:solidFill>
                  <a:srgbClr val="576973"/>
                </a:solidFill>
              </a:defRPr>
            </a:lvl1pPr>
          </a:lstStyle>
          <a:p>
            <a:r>
              <a:rPr lang="en-US"/>
              <a:t>större - a multipurpose PowerPoint template</a:t>
            </a:r>
          </a:p>
        </p:txBody>
      </p:sp>
      <p:sp>
        <p:nvSpPr>
          <p:cNvPr id="6" name="Slide Number Placeholder 5"/>
          <p:cNvSpPr>
            <a:spLocks noGrp="1"/>
          </p:cNvSpPr>
          <p:nvPr>
            <p:ph type="sldNum" sz="quarter" idx="12"/>
          </p:nvPr>
        </p:nvSpPr>
        <p:spPr>
          <a:xfrm>
            <a:off x="8966201" y="6466112"/>
            <a:ext cx="2743200" cy="281437"/>
          </a:xfrm>
        </p:spPr>
        <p:txBody>
          <a:bodyPr/>
          <a:lstStyle>
            <a:lvl1pPr algn="r">
              <a:defRPr>
                <a:solidFill>
                  <a:srgbClr val="576973"/>
                </a:solidFill>
              </a:defRPr>
            </a:lvl1pPr>
          </a:lstStyle>
          <a:p>
            <a:fld id="{6E18DBF4-37B7-4C4F-9728-A1C100B177EE}" type="slidenum">
              <a:rPr lang="en-US" smtClean="0"/>
              <a:pPr/>
              <a:t>‹#›</a:t>
            </a:fld>
            <a:endParaRPr lang="en-US"/>
          </a:p>
        </p:txBody>
      </p:sp>
      <p:sp>
        <p:nvSpPr>
          <p:cNvPr id="30" name="Text Placeholder 29"/>
          <p:cNvSpPr>
            <a:spLocks noGrp="1"/>
          </p:cNvSpPr>
          <p:nvPr>
            <p:ph type="body" sz="quarter" idx="18" hasCustomPrompt="1"/>
          </p:nvPr>
        </p:nvSpPr>
        <p:spPr>
          <a:xfrm>
            <a:off x="354775" y="4318989"/>
            <a:ext cx="2596896" cy="431800"/>
          </a:xfrm>
        </p:spPr>
        <p:txBody>
          <a:bodyPr anchor="ctr">
            <a:normAutofit/>
          </a:bodyPr>
          <a:lstStyle>
            <a:lvl1pPr marL="0" indent="0" algn="ctr">
              <a:buNone/>
              <a:defRPr sz="2200" cap="all" baseline="0">
                <a:solidFill>
                  <a:srgbClr val="324D5E"/>
                </a:solidFill>
              </a:defRPr>
            </a:lvl1pPr>
          </a:lstStyle>
          <a:p>
            <a:pPr lvl="0"/>
            <a:r>
              <a:rPr lang="en-US"/>
              <a:t>Title Here</a:t>
            </a:r>
          </a:p>
        </p:txBody>
      </p:sp>
      <p:sp>
        <p:nvSpPr>
          <p:cNvPr id="32" name="Text Placeholder 29"/>
          <p:cNvSpPr>
            <a:spLocks noGrp="1"/>
          </p:cNvSpPr>
          <p:nvPr>
            <p:ph type="body" sz="quarter" idx="19" hasCustomPrompt="1"/>
          </p:nvPr>
        </p:nvSpPr>
        <p:spPr>
          <a:xfrm>
            <a:off x="3316627" y="4318989"/>
            <a:ext cx="2596896" cy="431800"/>
          </a:xfrm>
        </p:spPr>
        <p:txBody>
          <a:bodyPr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200" cap="all" baseline="0">
                <a:solidFill>
                  <a:srgbClr val="324D5E"/>
                </a:solidFill>
              </a:defRPr>
            </a:lvl1pPr>
          </a:lstStyle>
          <a:p>
            <a:pPr lvl="0"/>
            <a:r>
              <a:rPr lang="en-US"/>
              <a:t>Title Here</a:t>
            </a:r>
          </a:p>
        </p:txBody>
      </p:sp>
      <p:sp>
        <p:nvSpPr>
          <p:cNvPr id="33" name="Text Placeholder 29"/>
          <p:cNvSpPr>
            <a:spLocks noGrp="1"/>
          </p:cNvSpPr>
          <p:nvPr>
            <p:ph type="body" sz="quarter" idx="20" hasCustomPrompt="1"/>
          </p:nvPr>
        </p:nvSpPr>
        <p:spPr>
          <a:xfrm>
            <a:off x="6278479" y="4318989"/>
            <a:ext cx="2596896" cy="431800"/>
          </a:xfrm>
        </p:spPr>
        <p:txBody>
          <a:bodyPr anchor="ctr">
            <a:normAutofit/>
          </a:bodyPr>
          <a:lstStyle>
            <a:lvl1pPr marL="0" indent="0" algn="ctr">
              <a:buNone/>
              <a:defRPr sz="2200" cap="all" baseline="0">
                <a:solidFill>
                  <a:srgbClr val="324D5E"/>
                </a:solidFill>
              </a:defRPr>
            </a:lvl1pPr>
          </a:lstStyle>
          <a:p>
            <a:pPr lvl="0"/>
            <a:r>
              <a:rPr lang="en-US"/>
              <a:t>Title Here</a:t>
            </a:r>
          </a:p>
        </p:txBody>
      </p:sp>
      <p:sp>
        <p:nvSpPr>
          <p:cNvPr id="34" name="Text Placeholder 29"/>
          <p:cNvSpPr>
            <a:spLocks noGrp="1"/>
          </p:cNvSpPr>
          <p:nvPr>
            <p:ph type="body" sz="quarter" idx="21" hasCustomPrompt="1"/>
          </p:nvPr>
        </p:nvSpPr>
        <p:spPr>
          <a:xfrm>
            <a:off x="9240330" y="4318989"/>
            <a:ext cx="2596896" cy="431800"/>
          </a:xfrm>
        </p:spPr>
        <p:txBody>
          <a:bodyPr anchor="ctr">
            <a:normAutofit/>
          </a:bodyPr>
          <a:lstStyle>
            <a:lvl1pPr marL="0" indent="0" algn="ctr">
              <a:buNone/>
              <a:defRPr sz="2200" cap="all" baseline="0">
                <a:solidFill>
                  <a:srgbClr val="324D5E"/>
                </a:solidFill>
              </a:defRPr>
            </a:lvl1pPr>
          </a:lstStyle>
          <a:p>
            <a:pPr lvl="0"/>
            <a:r>
              <a:rPr lang="en-US"/>
              <a:t>Title Here</a:t>
            </a:r>
          </a:p>
        </p:txBody>
      </p:sp>
      <p:sp>
        <p:nvSpPr>
          <p:cNvPr id="35" name="Text Placeholder 29"/>
          <p:cNvSpPr>
            <a:spLocks noGrp="1"/>
          </p:cNvSpPr>
          <p:nvPr>
            <p:ph type="body" sz="quarter" idx="22" hasCustomPrompt="1"/>
          </p:nvPr>
        </p:nvSpPr>
        <p:spPr>
          <a:xfrm>
            <a:off x="354775" y="479280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6" name="Text Placeholder 29"/>
          <p:cNvSpPr>
            <a:spLocks noGrp="1"/>
          </p:cNvSpPr>
          <p:nvPr>
            <p:ph type="body" sz="quarter" idx="23" hasCustomPrompt="1"/>
          </p:nvPr>
        </p:nvSpPr>
        <p:spPr>
          <a:xfrm>
            <a:off x="3316627" y="479280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7" name="Text Placeholder 29"/>
          <p:cNvSpPr>
            <a:spLocks noGrp="1"/>
          </p:cNvSpPr>
          <p:nvPr>
            <p:ph type="body" sz="quarter" idx="24" hasCustomPrompt="1"/>
          </p:nvPr>
        </p:nvSpPr>
        <p:spPr>
          <a:xfrm>
            <a:off x="6278479" y="479280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8" name="Text Placeholder 29"/>
          <p:cNvSpPr>
            <a:spLocks noGrp="1"/>
          </p:cNvSpPr>
          <p:nvPr>
            <p:ph type="body" sz="quarter" idx="25" hasCustomPrompt="1"/>
          </p:nvPr>
        </p:nvSpPr>
        <p:spPr>
          <a:xfrm>
            <a:off x="9240330" y="4792807"/>
            <a:ext cx="2596896" cy="1226993"/>
          </a:xfrm>
        </p:spPr>
        <p:txBody>
          <a:bodyPr anchor="t">
            <a:normAutofit/>
          </a:bodyPr>
          <a:lstStyle>
            <a:lvl1pPr marL="0" indent="0" algn="just">
              <a:buNone/>
              <a:defRPr sz="1800">
                <a:solidFill>
                  <a:srgbClr val="8C9CA6"/>
                </a:solidFill>
              </a:defRPr>
            </a:lvl1pPr>
          </a:lstStyle>
          <a:p>
            <a:pPr lvl="0"/>
            <a:r>
              <a:rPr lang="en-US"/>
              <a:t>Short description here</a:t>
            </a:r>
          </a:p>
        </p:txBody>
      </p:sp>
      <p:sp>
        <p:nvSpPr>
          <p:cNvPr id="31" name="Text Placeholder 7"/>
          <p:cNvSpPr>
            <a:spLocks noGrp="1"/>
          </p:cNvSpPr>
          <p:nvPr>
            <p:ph type="body" sz="quarter" idx="26" hasCustomPrompt="1"/>
          </p:nvPr>
        </p:nvSpPr>
        <p:spPr>
          <a:xfrm>
            <a:off x="354775" y="1686031"/>
            <a:ext cx="2596896" cy="2596896"/>
          </a:xfrm>
          <a:prstGeom prst="ellipse">
            <a:avLst/>
          </a:prstGeom>
          <a:solidFill>
            <a:schemeClr val="accent1"/>
          </a:solidFill>
        </p:spPr>
        <p:txBody>
          <a:bodyPr vert="horz" lIns="91440" tIns="45720" rIns="91440" bIns="45720" rtlCol="0" anchor="ctr">
            <a:normAutofit/>
          </a:bodyPr>
          <a:lstStyle>
            <a:lvl1pPr marL="0" indent="0" algn="ctr">
              <a:buNone/>
              <a:defRPr lang="en-US" sz="10000">
                <a:latin typeface="FontAwesome" pitchFamily="2" charset="0"/>
              </a:defRPr>
            </a:lvl1pPr>
          </a:lstStyle>
          <a:p>
            <a:pPr lvl="0"/>
            <a:r>
              <a:rPr lang="en-US"/>
              <a:t></a:t>
            </a:r>
          </a:p>
        </p:txBody>
      </p:sp>
      <p:sp>
        <p:nvSpPr>
          <p:cNvPr id="42" name="Text Placeholder 7"/>
          <p:cNvSpPr>
            <a:spLocks noGrp="1"/>
          </p:cNvSpPr>
          <p:nvPr>
            <p:ph type="body" sz="quarter" idx="27" hasCustomPrompt="1"/>
          </p:nvPr>
        </p:nvSpPr>
        <p:spPr>
          <a:xfrm>
            <a:off x="3313467" y="1686031"/>
            <a:ext cx="2596896" cy="2596896"/>
          </a:xfrm>
          <a:prstGeom prst="ellipse">
            <a:avLst/>
          </a:prstGeom>
          <a:solidFill>
            <a:schemeClr val="accent2"/>
          </a:solidFill>
        </p:spPr>
        <p:txBody>
          <a:bodyPr vert="horz" lIns="91440" tIns="45720" rIns="91440" bIns="45720" rtlCol="0" anchor="ctr">
            <a:normAutofit/>
          </a:bodyPr>
          <a:lstStyle>
            <a:lvl1pPr marL="0" indent="0" algn="ctr">
              <a:buNone/>
              <a:defRPr lang="en-US" sz="10000">
                <a:solidFill>
                  <a:schemeClr val="bg1"/>
                </a:solidFill>
                <a:latin typeface="FontAwesome" pitchFamily="2" charset="0"/>
              </a:defRPr>
            </a:lvl1pPr>
          </a:lstStyle>
          <a:p>
            <a:pPr lvl="0"/>
            <a:r>
              <a:rPr lang="en-US"/>
              <a:t></a:t>
            </a:r>
          </a:p>
        </p:txBody>
      </p:sp>
      <p:sp>
        <p:nvSpPr>
          <p:cNvPr id="43" name="Text Placeholder 7"/>
          <p:cNvSpPr>
            <a:spLocks noGrp="1"/>
          </p:cNvSpPr>
          <p:nvPr>
            <p:ph type="body" sz="quarter" idx="28" hasCustomPrompt="1"/>
          </p:nvPr>
        </p:nvSpPr>
        <p:spPr>
          <a:xfrm>
            <a:off x="6280058" y="1686031"/>
            <a:ext cx="2596896" cy="2596896"/>
          </a:xfrm>
          <a:prstGeom prst="ellipse">
            <a:avLst/>
          </a:prstGeom>
          <a:solidFill>
            <a:schemeClr val="accent3"/>
          </a:solidFill>
        </p:spPr>
        <p:txBody>
          <a:bodyPr vert="horz" lIns="91440" tIns="45720" rIns="91440" bIns="45720" rtlCol="0" anchor="ctr">
            <a:normAutofit/>
          </a:bodyPr>
          <a:lstStyle>
            <a:lvl1pPr marL="0" indent="0" algn="ctr">
              <a:buNone/>
              <a:defRPr lang="en-US" sz="10000">
                <a:latin typeface="FontAwesome" pitchFamily="2" charset="0"/>
              </a:defRPr>
            </a:lvl1pPr>
          </a:lstStyle>
          <a:p>
            <a:pPr lvl="0"/>
            <a:r>
              <a:rPr lang="en-US"/>
              <a:t></a:t>
            </a:r>
          </a:p>
        </p:txBody>
      </p:sp>
      <p:sp>
        <p:nvSpPr>
          <p:cNvPr id="44" name="Text Placeholder 7"/>
          <p:cNvSpPr>
            <a:spLocks noGrp="1"/>
          </p:cNvSpPr>
          <p:nvPr>
            <p:ph type="body" sz="quarter" idx="29" hasCustomPrompt="1"/>
          </p:nvPr>
        </p:nvSpPr>
        <p:spPr>
          <a:xfrm>
            <a:off x="9246649" y="1686031"/>
            <a:ext cx="2596896" cy="2596896"/>
          </a:xfrm>
          <a:prstGeom prst="ellipse">
            <a:avLst/>
          </a:prstGeom>
          <a:solidFill>
            <a:schemeClr val="accent4"/>
          </a:solidFill>
        </p:spPr>
        <p:txBody>
          <a:bodyPr vert="horz" lIns="91440" tIns="45720" rIns="91440" bIns="45720" rtlCol="0" anchor="ctr">
            <a:normAutofit/>
          </a:bodyPr>
          <a:lstStyle>
            <a:lvl1pPr marL="0" indent="0" algn="ctr">
              <a:buNone/>
              <a:defRPr lang="en-US" sz="10000">
                <a:latin typeface="FontAwesome" pitchFamily="2" charset="0"/>
              </a:defRPr>
            </a:lvl1pPr>
          </a:lstStyle>
          <a:p>
            <a:pPr lvl="0"/>
            <a:r>
              <a:rPr lang="en-US"/>
              <a:t></a:t>
            </a:r>
          </a:p>
        </p:txBody>
      </p:sp>
      <p:grpSp>
        <p:nvGrpSpPr>
          <p:cNvPr id="51" name="Group 50"/>
          <p:cNvGrpSpPr/>
          <p:nvPr userDrawn="1"/>
        </p:nvGrpSpPr>
        <p:grpSpPr>
          <a:xfrm>
            <a:off x="0" y="6766560"/>
            <a:ext cx="12192000" cy="91440"/>
            <a:chOff x="0" y="4480421"/>
            <a:chExt cx="12192000" cy="91440"/>
          </a:xfrm>
        </p:grpSpPr>
        <p:sp>
          <p:nvSpPr>
            <p:cNvPr id="52" name="Rectangle 51"/>
            <p:cNvSpPr/>
            <p:nvPr userDrawn="1"/>
          </p:nvSpPr>
          <p:spPr>
            <a:xfrm>
              <a:off x="0" y="4480421"/>
              <a:ext cx="2439924"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userDrawn="1"/>
          </p:nvSpPr>
          <p:spPr>
            <a:xfrm>
              <a:off x="2439924" y="4480421"/>
              <a:ext cx="2439924" cy="914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userDrawn="1"/>
          </p:nvSpPr>
          <p:spPr>
            <a:xfrm>
              <a:off x="4879848" y="4480421"/>
              <a:ext cx="2439924" cy="914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userDrawn="1"/>
          </p:nvSpPr>
          <p:spPr>
            <a:xfrm>
              <a:off x="7319772" y="4480421"/>
              <a:ext cx="2439924" cy="914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userDrawn="1"/>
          </p:nvSpPr>
          <p:spPr>
            <a:xfrm>
              <a:off x="9759696" y="4480421"/>
              <a:ext cx="2432304"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52924157"/>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102" Type="http://schemas.openxmlformats.org/officeDocument/2006/relationships/image" Target="../media/image7.png"/><Relationship Id="rId5" Type="http://schemas.openxmlformats.org/officeDocument/2006/relationships/slideLayout" Target="../slideLayouts/slideLayout5.xml"/><Relationship Id="rId90" Type="http://schemas.openxmlformats.org/officeDocument/2006/relationships/theme" Target="../theme/theme1.xml"/><Relationship Id="rId95" Type="http://schemas.openxmlformats.org/officeDocument/2006/relationships/image" Target="../media/image3.png"/><Relationship Id="rId22" Type="http://schemas.openxmlformats.org/officeDocument/2006/relationships/slideLayout" Target="../slideLayouts/slideLayout22.xml"/><Relationship Id="rId27" Type="http://schemas.openxmlformats.org/officeDocument/2006/relationships/slideLayout" Target="../slideLayouts/slideLayout27.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hyperlink" Target="https://www.facebook.com/pages/Neetwork/240707325947259" TargetMode="External"/><Relationship Id="rId96" Type="http://schemas.openxmlformats.org/officeDocument/2006/relationships/hyperlink" Target="http://pinterest.com/showeet"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hyperlink" Target="http://feeds.feedburner.com/showeet" TargetMode="External"/><Relationship Id="rId99" Type="http://schemas.openxmlformats.org/officeDocument/2006/relationships/image" Target="../media/image5.png"/><Relationship Id="rId101"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image" Target="../media/image4.png"/><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image" Target="../media/image1.png"/><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56" Type="http://schemas.openxmlformats.org/officeDocument/2006/relationships/slideLayout" Target="../slideLayouts/slideLayout56.xml"/><Relationship Id="rId77" Type="http://schemas.openxmlformats.org/officeDocument/2006/relationships/slideLayout" Target="../slideLayouts/slideLayout77.xml"/><Relationship Id="rId100" Type="http://schemas.openxmlformats.org/officeDocument/2006/relationships/hyperlink" Target="http://linhpham.me/" TargetMode="Externa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93" Type="http://schemas.openxmlformats.org/officeDocument/2006/relationships/image" Target="../media/image2.png"/><Relationship Id="rId98" Type="http://schemas.openxmlformats.org/officeDocument/2006/relationships/hyperlink" Target="https://twitter.com/showeet" TargetMode="Externa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2.xml"/><Relationship Id="rId2" Type="http://schemas.openxmlformats.org/officeDocument/2006/relationships/slideLayout" Target="../slideLayouts/slideLayout91.xml"/><Relationship Id="rId1" Type="http://schemas.openxmlformats.org/officeDocument/2006/relationships/slideLayout" Target="../slideLayouts/slideLayout90.xml"/><Relationship Id="rId5" Type="http://schemas.openxmlformats.org/officeDocument/2006/relationships/theme" Target="../theme/theme2.xml"/><Relationship Id="rId4" Type="http://schemas.openxmlformats.org/officeDocument/2006/relationships/slideLayout" Target="../slideLayouts/slideLayout9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Rectangle 13"/>
          <p:cNvSpPr/>
          <p:nvPr userDrawn="1"/>
        </p:nvSpPr>
        <p:spPr>
          <a:xfrm>
            <a:off x="0" y="0"/>
            <a:ext cx="5087888" cy="6858000"/>
          </a:xfrm>
          <a:prstGeom prst="rect">
            <a:avLst/>
          </a:prstGeom>
          <a:solidFill>
            <a:srgbClr val="1E2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4"/>
            <a:endParaRPr lang="en-US" sz="1351">
              <a:solidFill>
                <a:prstClr val="white"/>
              </a:solidFill>
            </a:endParaRPr>
          </a:p>
        </p:txBody>
      </p:sp>
      <p:sp>
        <p:nvSpPr>
          <p:cNvPr id="5" name="Rectangle 4"/>
          <p:cNvSpPr/>
          <p:nvPr userDrawn="1"/>
        </p:nvSpPr>
        <p:spPr>
          <a:xfrm>
            <a:off x="5868144" y="821050"/>
            <a:ext cx="5772472" cy="2554545"/>
          </a:xfrm>
          <a:prstGeom prst="rect">
            <a:avLst/>
          </a:prstGeom>
        </p:spPr>
        <p:txBody>
          <a:bodyPr wrap="square">
            <a:spAutoFit/>
          </a:bodyPr>
          <a:lstStyle/>
          <a:p>
            <a:pPr defTabSz="914354"/>
            <a:r>
              <a:rPr lang="en-US" sz="4000" dirty="0">
                <a:solidFill>
                  <a:srgbClr val="909DB3"/>
                </a:solidFill>
                <a:latin typeface="Calibri Light" panose="020F0302020204030204" pitchFamily="34" charset="0"/>
              </a:rPr>
              <a:t>Free </a:t>
            </a:r>
            <a:r>
              <a:rPr lang="en-US" sz="4000">
                <a:solidFill>
                  <a:srgbClr val="909DB3"/>
                </a:solidFill>
                <a:latin typeface="Calibri Light" panose="020F0302020204030204" pitchFamily="34" charset="0"/>
              </a:rPr>
              <a:t>creative templates</a:t>
            </a:r>
            <a:r>
              <a:rPr lang="en-US" sz="4000" dirty="0">
                <a:solidFill>
                  <a:srgbClr val="909DB3"/>
                </a:solidFill>
                <a:latin typeface="Calibri Light" panose="020F0302020204030204" pitchFamily="34" charset="0"/>
              </a:rPr>
              <a:t>, charts, diagrams and maps for your outstanding presentations</a:t>
            </a:r>
          </a:p>
        </p:txBody>
      </p:sp>
      <p:grpSp>
        <p:nvGrpSpPr>
          <p:cNvPr id="6" name="Group 5"/>
          <p:cNvGrpSpPr/>
          <p:nvPr userDrawn="1"/>
        </p:nvGrpSpPr>
        <p:grpSpPr>
          <a:xfrm>
            <a:off x="326747" y="2952729"/>
            <a:ext cx="475488" cy="3067687"/>
            <a:chOff x="4820005" y="2954735"/>
            <a:chExt cx="475488" cy="3067687"/>
          </a:xfrm>
        </p:grpSpPr>
        <p:pic>
          <p:nvPicPr>
            <p:cNvPr id="7" name="Picture 6">
              <a:hlinkClick r:id="rId91"/>
            </p:cNvPr>
            <p:cNvPicPr>
              <a:picLocks noChangeAspect="1"/>
            </p:cNvPicPr>
            <p:nvPr/>
          </p:nvPicPr>
          <p:blipFill>
            <a:blip r:embed="rId92" cstate="print">
              <a:extLst>
                <a:ext uri="{28A0092B-C50C-407E-A947-70E740481C1C}">
                  <a14:useLocalDpi xmlns:a14="http://schemas.microsoft.com/office/drawing/2010/main" val="0"/>
                </a:ext>
              </a:extLst>
            </a:blip>
            <a:stretch>
              <a:fillRect/>
            </a:stretch>
          </p:blipFill>
          <p:spPr>
            <a:xfrm>
              <a:off x="4820005" y="3602785"/>
              <a:ext cx="470610" cy="470610"/>
            </a:xfrm>
            <a:prstGeom prst="rect">
              <a:avLst/>
            </a:prstGeom>
          </p:spPr>
        </p:pic>
        <p:pic>
          <p:nvPicPr>
            <p:cNvPr id="8" name="Picture 7"/>
            <p:cNvPicPr>
              <a:picLocks noChangeAspect="1"/>
            </p:cNvPicPr>
            <p:nvPr/>
          </p:nvPicPr>
          <p:blipFill>
            <a:blip r:embed="rId93" cstate="print">
              <a:extLst>
                <a:ext uri="{28A0092B-C50C-407E-A947-70E740481C1C}">
                  <a14:useLocalDpi xmlns:a14="http://schemas.microsoft.com/office/drawing/2010/main" val="0"/>
                </a:ext>
              </a:extLst>
            </a:blip>
            <a:stretch>
              <a:fillRect/>
            </a:stretch>
          </p:blipFill>
          <p:spPr>
            <a:xfrm>
              <a:off x="4820005" y="2954735"/>
              <a:ext cx="470610" cy="470610"/>
            </a:xfrm>
            <a:prstGeom prst="rect">
              <a:avLst/>
            </a:prstGeom>
          </p:spPr>
        </p:pic>
        <p:pic>
          <p:nvPicPr>
            <p:cNvPr id="9" name="Picture 8">
              <a:hlinkClick r:id="rId94"/>
            </p:cNvPr>
            <p:cNvPicPr>
              <a:picLocks noChangeAspect="1"/>
            </p:cNvPicPr>
            <p:nvPr/>
          </p:nvPicPr>
          <p:blipFill>
            <a:blip r:embed="rId95" cstate="print">
              <a:extLst>
                <a:ext uri="{28A0092B-C50C-407E-A947-70E740481C1C}">
                  <a14:useLocalDpi xmlns:a14="http://schemas.microsoft.com/office/drawing/2010/main" val="0"/>
                </a:ext>
              </a:extLst>
            </a:blip>
            <a:stretch>
              <a:fillRect/>
            </a:stretch>
          </p:blipFill>
          <p:spPr>
            <a:xfrm>
              <a:off x="4820005" y="5551812"/>
              <a:ext cx="470610" cy="470610"/>
            </a:xfrm>
            <a:prstGeom prst="rect">
              <a:avLst/>
            </a:prstGeom>
          </p:spPr>
        </p:pic>
        <p:pic>
          <p:nvPicPr>
            <p:cNvPr id="10" name="Picture 9">
              <a:hlinkClick r:id="rId96"/>
            </p:cNvPr>
            <p:cNvPicPr>
              <a:picLocks noChangeAspect="1"/>
            </p:cNvPicPr>
            <p:nvPr/>
          </p:nvPicPr>
          <p:blipFill>
            <a:blip r:embed="rId97" cstate="print">
              <a:extLst>
                <a:ext uri="{28A0092B-C50C-407E-A947-70E740481C1C}">
                  <a14:useLocalDpi xmlns:a14="http://schemas.microsoft.com/office/drawing/2010/main" val="0"/>
                </a:ext>
              </a:extLst>
            </a:blip>
            <a:stretch>
              <a:fillRect/>
            </a:stretch>
          </p:blipFill>
          <p:spPr>
            <a:xfrm>
              <a:off x="4820005" y="4903763"/>
              <a:ext cx="470610" cy="470610"/>
            </a:xfrm>
            <a:prstGeom prst="rect">
              <a:avLst/>
            </a:prstGeom>
          </p:spPr>
        </p:pic>
        <p:pic>
          <p:nvPicPr>
            <p:cNvPr id="11" name="Picture 10">
              <a:hlinkClick r:id="rId98"/>
            </p:cNvPr>
            <p:cNvPicPr>
              <a:picLocks noChangeAspect="1"/>
            </p:cNvPicPr>
            <p:nvPr/>
          </p:nvPicPr>
          <p:blipFill>
            <a:blip r:embed="rId99" cstate="print">
              <a:extLst>
                <a:ext uri="{28A0092B-C50C-407E-A947-70E740481C1C}">
                  <a14:useLocalDpi xmlns:a14="http://schemas.microsoft.com/office/drawing/2010/main" val="0"/>
                </a:ext>
              </a:extLst>
            </a:blip>
            <a:stretch>
              <a:fillRect/>
            </a:stretch>
          </p:blipFill>
          <p:spPr>
            <a:xfrm>
              <a:off x="4820005" y="4250835"/>
              <a:ext cx="475488" cy="475488"/>
            </a:xfrm>
            <a:prstGeom prst="rect">
              <a:avLst/>
            </a:prstGeom>
          </p:spPr>
        </p:pic>
      </p:grpSp>
      <p:pic>
        <p:nvPicPr>
          <p:cNvPr id="12" name="Picture 11">
            <a:hlinkClick r:id="rId100"/>
          </p:cNvPr>
          <p:cNvPicPr>
            <a:picLocks noChangeAspect="1"/>
          </p:cNvPicPr>
          <p:nvPr userDrawn="1"/>
        </p:nvPicPr>
        <p:blipFill>
          <a:blip r:embed="rId101"/>
          <a:stretch>
            <a:fillRect/>
          </a:stretch>
        </p:blipFill>
        <p:spPr>
          <a:xfrm>
            <a:off x="0" y="6898040"/>
            <a:ext cx="2493480" cy="262151"/>
          </a:xfrm>
          <a:prstGeom prst="rect">
            <a:avLst/>
          </a:prstGeom>
        </p:spPr>
      </p:pic>
      <p:sp>
        <p:nvSpPr>
          <p:cNvPr id="13" name="TextBox 12"/>
          <p:cNvSpPr txBox="1"/>
          <p:nvPr userDrawn="1"/>
        </p:nvSpPr>
        <p:spPr>
          <a:xfrm>
            <a:off x="907582" y="3034146"/>
            <a:ext cx="1720407" cy="307777"/>
          </a:xfrm>
          <a:prstGeom prst="rect">
            <a:avLst/>
          </a:prstGeom>
          <a:noFill/>
        </p:spPr>
        <p:txBody>
          <a:bodyPr wrap="none" rtlCol="0" anchor="ctr">
            <a:spAutoFit/>
          </a:bodyPr>
          <a:lstStyle/>
          <a:p>
            <a:pPr defTabSz="914354"/>
            <a:r>
              <a:rPr lang="en-US" sz="1400" dirty="0">
                <a:solidFill>
                  <a:prstClr val="white">
                    <a:lumMod val="85000"/>
                  </a:prstClr>
                </a:solidFill>
              </a:rPr>
              <a:t>showeet@ymail.com</a:t>
            </a:r>
          </a:p>
        </p:txBody>
      </p:sp>
      <p:pic>
        <p:nvPicPr>
          <p:cNvPr id="16" name="Picture 15"/>
          <p:cNvPicPr>
            <a:picLocks noChangeAspect="1"/>
          </p:cNvPicPr>
          <p:nvPr userDrawn="1"/>
        </p:nvPicPr>
        <p:blipFill>
          <a:blip r:embed="rId102"/>
          <a:stretch>
            <a:fillRect/>
          </a:stretch>
        </p:blipFill>
        <p:spPr>
          <a:xfrm>
            <a:off x="118884" y="102906"/>
            <a:ext cx="2914141" cy="804743"/>
          </a:xfrm>
          <a:prstGeom prst="rect">
            <a:avLst/>
          </a:prstGeom>
        </p:spPr>
      </p:pic>
    </p:spTree>
    <p:extLst>
      <p:ext uri="{BB962C8B-B14F-4D97-AF65-F5344CB8AC3E}">
        <p14:creationId xmlns:p14="http://schemas.microsoft.com/office/powerpoint/2010/main" val="3091616675"/>
      </p:ext>
    </p:extLst>
  </p:cSld>
  <p:clrMap bg1="lt1" tx1="dk1" bg2="lt2" tx2="dk2" accent1="accent1" accent2="accent2" accent3="accent3" accent4="accent4" accent5="accent5" accent6="accent6" hlink="hlink" folHlink="folHlink"/>
  <p:sldLayoutIdLst>
    <p:sldLayoutId id="2147483762"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 id="2147483783" r:id="rId13"/>
    <p:sldLayoutId id="2147483784" r:id="rId14"/>
    <p:sldLayoutId id="2147483785" r:id="rId15"/>
    <p:sldLayoutId id="2147483786" r:id="rId16"/>
    <p:sldLayoutId id="2147483787" r:id="rId17"/>
    <p:sldLayoutId id="2147483788" r:id="rId18"/>
    <p:sldLayoutId id="2147483789" r:id="rId19"/>
    <p:sldLayoutId id="2147483790" r:id="rId20"/>
    <p:sldLayoutId id="2147483791" r:id="rId21"/>
    <p:sldLayoutId id="2147483792" r:id="rId22"/>
    <p:sldLayoutId id="2147483793" r:id="rId23"/>
    <p:sldLayoutId id="2147483794" r:id="rId24"/>
    <p:sldLayoutId id="2147483795" r:id="rId25"/>
    <p:sldLayoutId id="2147483796" r:id="rId26"/>
    <p:sldLayoutId id="2147483797" r:id="rId27"/>
    <p:sldLayoutId id="2147483798" r:id="rId28"/>
    <p:sldLayoutId id="2147483799" r:id="rId29"/>
    <p:sldLayoutId id="2147483800" r:id="rId30"/>
    <p:sldLayoutId id="2147483801" r:id="rId31"/>
    <p:sldLayoutId id="2147483802" r:id="rId32"/>
    <p:sldLayoutId id="2147483803" r:id="rId33"/>
    <p:sldLayoutId id="2147483804" r:id="rId34"/>
    <p:sldLayoutId id="2147483805" r:id="rId35"/>
    <p:sldLayoutId id="2147483806" r:id="rId36"/>
    <p:sldLayoutId id="2147483807" r:id="rId37"/>
    <p:sldLayoutId id="2147483808" r:id="rId38"/>
    <p:sldLayoutId id="2147483809" r:id="rId39"/>
    <p:sldLayoutId id="2147483810" r:id="rId40"/>
    <p:sldLayoutId id="2147483811" r:id="rId41"/>
    <p:sldLayoutId id="2147483812" r:id="rId42"/>
    <p:sldLayoutId id="2147483813" r:id="rId43"/>
    <p:sldLayoutId id="2147483814" r:id="rId44"/>
    <p:sldLayoutId id="2147483815" r:id="rId45"/>
    <p:sldLayoutId id="2147483816" r:id="rId46"/>
    <p:sldLayoutId id="2147483817" r:id="rId47"/>
    <p:sldLayoutId id="2147483818" r:id="rId48"/>
    <p:sldLayoutId id="2147483819" r:id="rId49"/>
    <p:sldLayoutId id="2147483820" r:id="rId50"/>
    <p:sldLayoutId id="2147483821" r:id="rId51"/>
    <p:sldLayoutId id="2147483822" r:id="rId52"/>
    <p:sldLayoutId id="2147483823" r:id="rId53"/>
    <p:sldLayoutId id="2147483824" r:id="rId54"/>
    <p:sldLayoutId id="2147483825" r:id="rId55"/>
    <p:sldLayoutId id="2147483826" r:id="rId56"/>
    <p:sldLayoutId id="2147483827" r:id="rId57"/>
    <p:sldLayoutId id="2147483828" r:id="rId58"/>
    <p:sldLayoutId id="2147483829" r:id="rId59"/>
    <p:sldLayoutId id="2147483830" r:id="rId60"/>
    <p:sldLayoutId id="2147483831" r:id="rId61"/>
    <p:sldLayoutId id="2147483832" r:id="rId62"/>
    <p:sldLayoutId id="2147483833" r:id="rId63"/>
    <p:sldLayoutId id="2147483834" r:id="rId64"/>
    <p:sldLayoutId id="2147483835" r:id="rId65"/>
    <p:sldLayoutId id="2147483836" r:id="rId66"/>
    <p:sldLayoutId id="2147483837" r:id="rId67"/>
    <p:sldLayoutId id="2147483838" r:id="rId68"/>
    <p:sldLayoutId id="2147483839" r:id="rId69"/>
    <p:sldLayoutId id="2147483840" r:id="rId70"/>
    <p:sldLayoutId id="2147483841" r:id="rId71"/>
    <p:sldLayoutId id="2147483842" r:id="rId72"/>
    <p:sldLayoutId id="2147483843" r:id="rId73"/>
    <p:sldLayoutId id="2147483844" r:id="rId74"/>
    <p:sldLayoutId id="2147483845" r:id="rId75"/>
    <p:sldLayoutId id="2147483846" r:id="rId76"/>
    <p:sldLayoutId id="2147483847" r:id="rId77"/>
    <p:sldLayoutId id="2147483848" r:id="rId78"/>
    <p:sldLayoutId id="2147483849" r:id="rId79"/>
    <p:sldLayoutId id="2147483850" r:id="rId80"/>
    <p:sldLayoutId id="2147483851" r:id="rId81"/>
    <p:sldLayoutId id="2147483852" r:id="rId82"/>
    <p:sldLayoutId id="2147483853" r:id="rId83"/>
    <p:sldLayoutId id="2147483854" r:id="rId84"/>
    <p:sldLayoutId id="2147483855" r:id="rId85"/>
    <p:sldLayoutId id="2147483856" r:id="rId86"/>
    <p:sldLayoutId id="2147483857" r:id="rId87"/>
    <p:sldLayoutId id="2147483858" r:id="rId88"/>
    <p:sldLayoutId id="2147483760" r:id="rId89"/>
  </p:sldLayoutIdLst>
  <p:hf hdr="0" ftr="0" dt="0"/>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354"/>
            <a:endParaRPr lang="en-US">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354"/>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354"/>
            <a:fld id="{F68327C5-B821-4FE9-A59A-A60D9EB59A9A}" type="slidenum">
              <a:rPr lang="en-US" smtClean="0">
                <a:solidFill>
                  <a:prstClr val="black">
                    <a:tint val="75000"/>
                  </a:prstClr>
                </a:solidFill>
              </a:rPr>
              <a:pPr defTabSz="914354"/>
              <a:t>‹#›</a:t>
            </a:fld>
            <a:endParaRPr lang="en-US">
              <a:solidFill>
                <a:prstClr val="black">
                  <a:tint val="75000"/>
                </a:prstClr>
              </a:solidFill>
            </a:endParaRPr>
          </a:p>
        </p:txBody>
      </p:sp>
      <p:sp>
        <p:nvSpPr>
          <p:cNvPr id="7" name="Rectangle 6"/>
          <p:cNvSpPr/>
          <p:nvPr userDrawn="1"/>
        </p:nvSpPr>
        <p:spPr>
          <a:xfrm rot="5400000">
            <a:off x="11604686" y="5799924"/>
            <a:ext cx="1839158" cy="276999"/>
          </a:xfrm>
          <a:prstGeom prst="rect">
            <a:avLst/>
          </a:prstGeom>
        </p:spPr>
        <p:txBody>
          <a:bodyPr wrap="non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prstClr val="black"/>
                </a:solidFill>
              </a:rPr>
              <a:t>© Copyright Showeet.com</a:t>
            </a:r>
          </a:p>
        </p:txBody>
      </p:sp>
    </p:spTree>
    <p:extLst>
      <p:ext uri="{BB962C8B-B14F-4D97-AF65-F5344CB8AC3E}">
        <p14:creationId xmlns:p14="http://schemas.microsoft.com/office/powerpoint/2010/main" val="2444329656"/>
      </p:ext>
    </p:extLst>
  </p:cSld>
  <p:clrMap bg1="lt1" tx1="dk1" bg2="lt2" tx2="dk2" accent1="accent1" accent2="accent2" accent3="accent3" accent4="accent4" accent5="accent5" accent6="accent6" hlink="hlink" folHlink="folHlink"/>
  <p:sldLayoutIdLst>
    <p:sldLayoutId id="2147483764" r:id="rId1"/>
    <p:sldLayoutId id="2147483861" r:id="rId2"/>
    <p:sldLayoutId id="2147483863" r:id="rId3"/>
    <p:sldLayoutId id="2147483866" r:id="rId4"/>
  </p:sldLayoutIdLst>
  <p:hf hdr="0" ftr="0" dt="0"/>
  <p:txStyles>
    <p:titleStyle>
      <a:lvl1pPr algn="l" defTabSz="914354" rtl="0" eaLnBrk="1" latinLnBrk="0" hangingPunct="1">
        <a:lnSpc>
          <a:spcPct val="90000"/>
        </a:lnSpc>
        <a:spcBef>
          <a:spcPct val="0"/>
        </a:spcBef>
        <a:buNone/>
        <a:defRPr sz="4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emf"/><Relationship Id="rId1" Type="http://schemas.openxmlformats.org/officeDocument/2006/relationships/slideLayout" Target="../slideLayouts/slideLayout92.xml"/><Relationship Id="rId5" Type="http://schemas.openxmlformats.org/officeDocument/2006/relationships/image" Target="../media/image15.png"/><Relationship Id="rId4" Type="http://schemas.openxmlformats.org/officeDocument/2006/relationships/image" Target="../media/image14.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zh-CN" altLang="en-US" dirty="0"/>
              <a:t>服务目录</a:t>
            </a:r>
            <a:endParaRPr lang="en-US" dirty="0"/>
          </a:p>
        </p:txBody>
      </p:sp>
      <p:sp>
        <p:nvSpPr>
          <p:cNvPr id="6" name="Slide Number Placeholder 5"/>
          <p:cNvSpPr>
            <a:spLocks noGrp="1"/>
          </p:cNvSpPr>
          <p:nvPr>
            <p:ph type="sldNum" sz="quarter" idx="12"/>
          </p:nvPr>
        </p:nvSpPr>
        <p:spPr/>
        <p:txBody>
          <a:bodyPr/>
          <a:lstStyle/>
          <a:p>
            <a:fld id="{6E18DBF4-37B7-4C4F-9728-A1C100B177EE}" type="slidenum">
              <a:rPr lang="en-US" smtClean="0"/>
              <a:pPr/>
              <a:t>1</a:t>
            </a:fld>
            <a:endParaRPr lang="en-US"/>
          </a:p>
        </p:txBody>
      </p:sp>
      <p:sp>
        <p:nvSpPr>
          <p:cNvPr id="62" name="矩形 61"/>
          <p:cNvSpPr/>
          <p:nvPr/>
        </p:nvSpPr>
        <p:spPr>
          <a:xfrm>
            <a:off x="1828800" y="3945612"/>
            <a:ext cx="7792720" cy="877292"/>
          </a:xfrm>
          <a:prstGeom prst="rect">
            <a:avLst/>
          </a:prstGeom>
          <a:noFill/>
          <a:ln>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圆角矩形 7"/>
          <p:cNvSpPr/>
          <p:nvPr/>
        </p:nvSpPr>
        <p:spPr>
          <a:xfrm>
            <a:off x="2265680" y="3478252"/>
            <a:ext cx="2664908" cy="1229360"/>
          </a:xfrm>
          <a:prstGeom prst="roundRect">
            <a:avLst/>
          </a:prstGeom>
          <a:solidFill>
            <a:srgbClr val="6568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文本框 69"/>
          <p:cNvSpPr txBox="1"/>
          <p:nvPr/>
        </p:nvSpPr>
        <p:spPr>
          <a:xfrm>
            <a:off x="2346960" y="3593544"/>
            <a:ext cx="4399280" cy="646331"/>
          </a:xfrm>
          <a:prstGeom prst="rect">
            <a:avLst/>
          </a:prstGeom>
          <a:noFill/>
        </p:spPr>
        <p:txBody>
          <a:bodyPr wrap="square" rtlCol="0">
            <a:spAutoFit/>
          </a:bodyPr>
          <a:lstStyle/>
          <a:p>
            <a:r>
              <a:rPr lang="zh-CN" altLang="en-US" sz="3600" dirty="0">
                <a:solidFill>
                  <a:schemeClr val="bg1"/>
                </a:solidFill>
                <a:latin typeface="微软雅黑" panose="020B0503020204020204" pitchFamily="34" charset="-122"/>
                <a:ea typeface="微软雅黑" panose="020B0503020204020204" pitchFamily="34" charset="-122"/>
              </a:rPr>
              <a:t>技术实践篇</a:t>
            </a:r>
          </a:p>
        </p:txBody>
      </p:sp>
      <p:sp>
        <p:nvSpPr>
          <p:cNvPr id="71" name="矩形 70"/>
          <p:cNvSpPr/>
          <p:nvPr/>
        </p:nvSpPr>
        <p:spPr>
          <a:xfrm>
            <a:off x="1828800" y="2133600"/>
            <a:ext cx="7792720" cy="877292"/>
          </a:xfrm>
          <a:prstGeom prst="rect">
            <a:avLst/>
          </a:prstGeom>
          <a:noFill/>
          <a:ln>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圆角矩形 15"/>
          <p:cNvSpPr/>
          <p:nvPr/>
        </p:nvSpPr>
        <p:spPr>
          <a:xfrm>
            <a:off x="2265680" y="1666240"/>
            <a:ext cx="2664908" cy="1229360"/>
          </a:xfrm>
          <a:prstGeom prst="roundRect">
            <a:avLst/>
          </a:prstGeom>
          <a:solidFill>
            <a:srgbClr val="6568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文本框 81"/>
          <p:cNvSpPr txBox="1"/>
          <p:nvPr/>
        </p:nvSpPr>
        <p:spPr>
          <a:xfrm>
            <a:off x="2346960" y="1781532"/>
            <a:ext cx="3946264" cy="646331"/>
          </a:xfrm>
          <a:prstGeom prst="rect">
            <a:avLst/>
          </a:prstGeom>
          <a:noFill/>
        </p:spPr>
        <p:txBody>
          <a:bodyPr wrap="square" rtlCol="0">
            <a:spAutoFit/>
          </a:bodyPr>
          <a:lstStyle/>
          <a:p>
            <a:r>
              <a:rPr lang="zh-CN" altLang="en-US" sz="3600" dirty="0">
                <a:solidFill>
                  <a:schemeClr val="bg1"/>
                </a:solidFill>
                <a:latin typeface="微软雅黑" panose="020B0503020204020204" pitchFamily="34" charset="-122"/>
                <a:ea typeface="微软雅黑" panose="020B0503020204020204" pitchFamily="34" charset="-122"/>
              </a:rPr>
              <a:t>服务流程篇</a:t>
            </a:r>
          </a:p>
        </p:txBody>
      </p:sp>
    </p:spTree>
    <p:extLst>
      <p:ext uri="{BB962C8B-B14F-4D97-AF65-F5344CB8AC3E}">
        <p14:creationId xmlns:p14="http://schemas.microsoft.com/office/powerpoint/2010/main" val="160074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239486" y="419822"/>
            <a:ext cx="10515600" cy="673100"/>
          </a:xfrm>
        </p:spPr>
        <p:txBody>
          <a:bodyPr>
            <a:normAutofit fontScale="90000"/>
          </a:bodyPr>
          <a:lstStyle/>
          <a:p>
            <a:r>
              <a:rPr lang="zh-CN" altLang="en-US" dirty="0">
                <a:latin typeface="微软雅黑" panose="020B0503020204020204" pitchFamily="34" charset="-122"/>
                <a:ea typeface="微软雅黑" panose="020B0503020204020204" pitchFamily="34" charset="-122"/>
              </a:rPr>
              <a:t>技术实践 </a:t>
            </a:r>
            <a:r>
              <a:rPr lang="en-US" altLang="zh-CN"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数据库上云步骤</a:t>
            </a:r>
            <a:br>
              <a:rPr lang="zh-CN" altLang="en-US" dirty="0">
                <a:latin typeface="微软雅黑" panose="020B0503020204020204" pitchFamily="34" charset="-122"/>
                <a:ea typeface="微软雅黑" panose="020B0503020204020204" pitchFamily="34" charset="-122"/>
              </a:rPr>
            </a:br>
            <a:endParaRPr lang="zh-CN" altLang="en-US" dirty="0"/>
          </a:p>
        </p:txBody>
      </p:sp>
      <p:pic>
        <p:nvPicPr>
          <p:cNvPr id="14" name="图片 13"/>
          <p:cNvPicPr>
            <a:picLocks noChangeAspect="1"/>
          </p:cNvPicPr>
          <p:nvPr/>
        </p:nvPicPr>
        <p:blipFill>
          <a:blip r:embed="rId2"/>
          <a:stretch>
            <a:fillRect/>
          </a:stretch>
        </p:blipFill>
        <p:spPr>
          <a:xfrm>
            <a:off x="1669350" y="2353063"/>
            <a:ext cx="1236234" cy="1691654"/>
          </a:xfrm>
          <a:prstGeom prst="rect">
            <a:avLst/>
          </a:prstGeom>
          <a:noFill/>
          <a:ln>
            <a:noFill/>
          </a:ln>
        </p:spPr>
      </p:pic>
      <p:pic>
        <p:nvPicPr>
          <p:cNvPr id="15" name="图片 14"/>
          <p:cNvPicPr>
            <a:picLocks noChangeAspect="1"/>
          </p:cNvPicPr>
          <p:nvPr/>
        </p:nvPicPr>
        <p:blipFill>
          <a:blip r:embed="rId3">
            <a:duotone>
              <a:prstClr val="black"/>
              <a:srgbClr val="F5A22C">
                <a:tint val="45000"/>
                <a:satMod val="400000"/>
              </a:srgbClr>
            </a:duotone>
            <a:extLst>
              <a:ext uri="{28A0092B-C50C-407E-A947-70E740481C1C}">
                <a14:useLocalDpi xmlns:a14="http://schemas.microsoft.com/office/drawing/2010/main" val="0"/>
              </a:ext>
            </a:extLst>
          </a:blip>
          <a:stretch>
            <a:fillRect/>
          </a:stretch>
        </p:blipFill>
        <p:spPr>
          <a:xfrm>
            <a:off x="5347998" y="2771770"/>
            <a:ext cx="887095" cy="854240"/>
          </a:xfrm>
          <a:prstGeom prst="rect">
            <a:avLst/>
          </a:prstGeom>
        </p:spPr>
      </p:pic>
      <p:grpSp>
        <p:nvGrpSpPr>
          <p:cNvPr id="16" name="组合 15"/>
          <p:cNvGrpSpPr/>
          <p:nvPr/>
        </p:nvGrpSpPr>
        <p:grpSpPr>
          <a:xfrm>
            <a:off x="8677507" y="2480818"/>
            <a:ext cx="1258973" cy="1369822"/>
            <a:chOff x="8677507" y="2887218"/>
            <a:chExt cx="1438219" cy="1436144"/>
          </a:xfrm>
        </p:grpSpPr>
        <p:pic>
          <p:nvPicPr>
            <p:cNvPr id="17" name="图片 16"/>
            <p:cNvPicPr>
              <a:picLocks noChangeAspect="1"/>
            </p:cNvPicPr>
            <p:nvPr/>
          </p:nvPicPr>
          <p:blipFill>
            <a:blip r:embed="rId4">
              <a:duotone>
                <a:prstClr val="black"/>
                <a:srgbClr val="F5A22C">
                  <a:tint val="45000"/>
                  <a:satMod val="400000"/>
                </a:srgbClr>
              </a:duotone>
            </a:blip>
            <a:stretch>
              <a:fillRect/>
            </a:stretch>
          </p:blipFill>
          <p:spPr>
            <a:xfrm>
              <a:off x="8677507" y="2887218"/>
              <a:ext cx="1438219" cy="1436144"/>
            </a:xfrm>
            <a:prstGeom prst="rect">
              <a:avLst/>
            </a:prstGeom>
          </p:spPr>
        </p:pic>
        <p:pic>
          <p:nvPicPr>
            <p:cNvPr id="18" name="图片 17"/>
            <p:cNvPicPr>
              <a:picLocks noChangeAspect="1"/>
            </p:cNvPicPr>
            <p:nvPr/>
          </p:nvPicPr>
          <p:blipFill>
            <a:blip r:embed="rId5">
              <a:duotone>
                <a:prstClr val="black"/>
                <a:srgbClr val="F5A22C">
                  <a:tint val="45000"/>
                  <a:satMod val="400000"/>
                </a:srgbClr>
              </a:duotone>
              <a:extLst>
                <a:ext uri="{28A0092B-C50C-407E-A947-70E740481C1C}">
                  <a14:useLocalDpi xmlns:a14="http://schemas.microsoft.com/office/drawing/2010/main" val="0"/>
                </a:ext>
              </a:extLst>
            </a:blip>
            <a:stretch>
              <a:fillRect/>
            </a:stretch>
          </p:blipFill>
          <p:spPr>
            <a:xfrm>
              <a:off x="8914863" y="3358162"/>
              <a:ext cx="991138" cy="820252"/>
            </a:xfrm>
            <a:prstGeom prst="rect">
              <a:avLst/>
            </a:prstGeom>
          </p:spPr>
        </p:pic>
      </p:grpSp>
      <p:sp>
        <p:nvSpPr>
          <p:cNvPr id="19" name="虚尾箭头 12"/>
          <p:cNvSpPr/>
          <p:nvPr/>
        </p:nvSpPr>
        <p:spPr>
          <a:xfrm>
            <a:off x="3364856" y="2574353"/>
            <a:ext cx="1574800" cy="1182751"/>
          </a:xfrm>
          <a:prstGeom prst="stripedRightArrow">
            <a:avLst/>
          </a:prstGeom>
          <a:noFill/>
          <a:ln>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虚尾箭头 13"/>
          <p:cNvSpPr/>
          <p:nvPr/>
        </p:nvSpPr>
        <p:spPr>
          <a:xfrm>
            <a:off x="6668900" y="2529635"/>
            <a:ext cx="1574800" cy="1182751"/>
          </a:xfrm>
          <a:prstGeom prst="stripedRightArrow">
            <a:avLst/>
          </a:prstGeom>
          <a:noFill/>
          <a:ln>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p:cNvSpPr txBox="1"/>
          <p:nvPr/>
        </p:nvSpPr>
        <p:spPr>
          <a:xfrm>
            <a:off x="3579624" y="2978813"/>
            <a:ext cx="1084304"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全量迁移</a:t>
            </a:r>
          </a:p>
        </p:txBody>
      </p:sp>
      <p:sp>
        <p:nvSpPr>
          <p:cNvPr id="22" name="文本框 21"/>
          <p:cNvSpPr txBox="1"/>
          <p:nvPr/>
        </p:nvSpPr>
        <p:spPr>
          <a:xfrm>
            <a:off x="6942584" y="2956302"/>
            <a:ext cx="1084304"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增量迁移</a:t>
            </a:r>
          </a:p>
        </p:txBody>
      </p:sp>
      <p:sp>
        <p:nvSpPr>
          <p:cNvPr id="23" name="文本框 22"/>
          <p:cNvSpPr txBox="1"/>
          <p:nvPr/>
        </p:nvSpPr>
        <p:spPr>
          <a:xfrm>
            <a:off x="5101315" y="3737770"/>
            <a:ext cx="1381162" cy="338554"/>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rPr>
              <a:t>DTS</a:t>
            </a:r>
            <a:r>
              <a:rPr lang="zh-CN" altLang="en-US" sz="1600" dirty="0">
                <a:latin typeface="微软雅黑" panose="020B0503020204020204" pitchFamily="34" charset="-122"/>
                <a:ea typeface="微软雅黑" panose="020B0503020204020204" pitchFamily="34" charset="-122"/>
              </a:rPr>
              <a:t>数据传输</a:t>
            </a:r>
          </a:p>
        </p:txBody>
      </p:sp>
      <p:sp>
        <p:nvSpPr>
          <p:cNvPr id="24" name="文本框 23"/>
          <p:cNvSpPr txBox="1"/>
          <p:nvPr/>
        </p:nvSpPr>
        <p:spPr>
          <a:xfrm>
            <a:off x="8496493" y="4076324"/>
            <a:ext cx="1645188"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云端目的数据库</a:t>
            </a:r>
          </a:p>
        </p:txBody>
      </p:sp>
      <p:sp>
        <p:nvSpPr>
          <p:cNvPr id="25" name="文本框 24"/>
          <p:cNvSpPr txBox="1"/>
          <p:nvPr/>
        </p:nvSpPr>
        <p:spPr>
          <a:xfrm>
            <a:off x="1608013" y="4092626"/>
            <a:ext cx="1645188"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本地源数据库</a:t>
            </a:r>
          </a:p>
        </p:txBody>
      </p:sp>
    </p:spTree>
    <p:extLst>
      <p:ext uri="{BB962C8B-B14F-4D97-AF65-F5344CB8AC3E}">
        <p14:creationId xmlns:p14="http://schemas.microsoft.com/office/powerpoint/2010/main" val="2403702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239486" y="419822"/>
            <a:ext cx="10515600" cy="673100"/>
          </a:xfrm>
        </p:spPr>
        <p:txBody>
          <a:bodyPr>
            <a:normAutofit fontScale="90000"/>
          </a:bodyPr>
          <a:lstStyle/>
          <a:p>
            <a:r>
              <a:rPr lang="zh-CN" altLang="en-US" dirty="0">
                <a:latin typeface="微软雅黑" panose="020B0503020204020204" pitchFamily="34" charset="-122"/>
                <a:ea typeface="微软雅黑" panose="020B0503020204020204" pitchFamily="34" charset="-122"/>
              </a:rPr>
              <a:t>技术实践 </a:t>
            </a:r>
            <a:r>
              <a:rPr lang="en-US" altLang="zh-CN"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数据库上云步骤</a:t>
            </a:r>
            <a:br>
              <a:rPr lang="zh-CN" altLang="en-US" dirty="0">
                <a:latin typeface="微软雅黑" panose="020B0503020204020204" pitchFamily="34" charset="-122"/>
                <a:ea typeface="微软雅黑" panose="020B0503020204020204" pitchFamily="34" charset="-122"/>
              </a:rPr>
            </a:br>
            <a:endParaRPr lang="zh-CN" altLang="en-US" dirty="0"/>
          </a:p>
        </p:txBody>
      </p:sp>
      <p:sp>
        <p:nvSpPr>
          <p:cNvPr id="26" name="矩形 25"/>
          <p:cNvSpPr/>
          <p:nvPr/>
        </p:nvSpPr>
        <p:spPr>
          <a:xfrm rot="8738991">
            <a:off x="1216466" y="1792159"/>
            <a:ext cx="1775437" cy="1469021"/>
          </a:xfrm>
          <a:prstGeom prst="rect">
            <a:avLst/>
          </a:prstGeom>
          <a:solidFill>
            <a:srgbClr val="F5A2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rot="8738114">
            <a:off x="568215" y="2168371"/>
            <a:ext cx="2377440" cy="1200495"/>
          </a:xfrm>
          <a:prstGeom prst="rect">
            <a:avLst/>
          </a:prstGeom>
          <a:solidFill>
            <a:srgbClr val="6568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rot="3261809">
            <a:off x="1077758" y="2621422"/>
            <a:ext cx="2153920" cy="2080474"/>
          </a:xfrm>
          <a:prstGeom prst="rect">
            <a:avLst/>
          </a:prstGeom>
          <a:solidFill>
            <a:srgbClr val="6568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rot="19525659">
            <a:off x="1453979" y="2390334"/>
            <a:ext cx="423992" cy="1414787"/>
          </a:xfrm>
          <a:prstGeom prst="rect">
            <a:avLst/>
          </a:prstGeom>
          <a:solidFill>
            <a:srgbClr val="F5A2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rot="19554050">
            <a:off x="1785671" y="3172532"/>
            <a:ext cx="1690350" cy="118728"/>
          </a:xfrm>
          <a:prstGeom prst="rect">
            <a:avLst/>
          </a:prstGeom>
          <a:solidFill>
            <a:srgbClr val="F5A2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rot="19558786">
            <a:off x="1524198" y="2295305"/>
            <a:ext cx="961040" cy="1164699"/>
          </a:xfrm>
          <a:prstGeom prst="rect">
            <a:avLst/>
          </a:prstGeom>
          <a:solidFill>
            <a:srgbClr val="6568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rot="8738991">
            <a:off x="1328920" y="4518623"/>
            <a:ext cx="1775437" cy="1469021"/>
          </a:xfrm>
          <a:prstGeom prst="rect">
            <a:avLst/>
          </a:prstGeom>
          <a:solidFill>
            <a:srgbClr val="F5A2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rot="8738114">
            <a:off x="680669" y="4894835"/>
            <a:ext cx="2377440" cy="1200495"/>
          </a:xfrm>
          <a:prstGeom prst="rect">
            <a:avLst/>
          </a:prstGeom>
          <a:solidFill>
            <a:srgbClr val="6568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rot="19525659">
            <a:off x="1566433" y="5116798"/>
            <a:ext cx="423992" cy="1414787"/>
          </a:xfrm>
          <a:prstGeom prst="rect">
            <a:avLst/>
          </a:prstGeom>
          <a:solidFill>
            <a:srgbClr val="F5A2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rot="19554050">
            <a:off x="1898125" y="5898996"/>
            <a:ext cx="1690350" cy="118728"/>
          </a:xfrm>
          <a:prstGeom prst="rect">
            <a:avLst/>
          </a:prstGeom>
          <a:solidFill>
            <a:srgbClr val="F5A2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p:cNvSpPr/>
          <p:nvPr/>
        </p:nvSpPr>
        <p:spPr>
          <a:xfrm rot="19558786">
            <a:off x="1636652" y="5021769"/>
            <a:ext cx="961040" cy="1164699"/>
          </a:xfrm>
          <a:prstGeom prst="rect">
            <a:avLst/>
          </a:prstGeom>
          <a:solidFill>
            <a:srgbClr val="6568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p:cNvSpPr txBox="1"/>
          <p:nvPr/>
        </p:nvSpPr>
        <p:spPr>
          <a:xfrm>
            <a:off x="1531486" y="2407806"/>
            <a:ext cx="1420913" cy="369332"/>
          </a:xfrm>
          <a:prstGeom prst="rect">
            <a:avLst/>
          </a:prstGeom>
          <a:noFill/>
        </p:spPr>
        <p:txBody>
          <a:bodyPr wrap="square" rtlCol="0">
            <a:spAutoFit/>
          </a:bodyPr>
          <a:lstStyle/>
          <a:p>
            <a:r>
              <a:rPr lang="zh-CN" altLang="en-US" dirty="0">
                <a:solidFill>
                  <a:srgbClr val="FFFFFF"/>
                </a:solidFill>
                <a:latin typeface="微软雅黑" panose="020B0503020204020204" pitchFamily="34" charset="-122"/>
                <a:ea typeface="微软雅黑" panose="020B0503020204020204" pitchFamily="34" charset="-122"/>
              </a:rPr>
              <a:t>与云网络通</a:t>
            </a:r>
          </a:p>
        </p:txBody>
      </p:sp>
      <p:sp>
        <p:nvSpPr>
          <p:cNvPr id="38" name="文本框 37"/>
          <p:cNvSpPr txBox="1"/>
          <p:nvPr/>
        </p:nvSpPr>
        <p:spPr>
          <a:xfrm>
            <a:off x="1560654" y="5075574"/>
            <a:ext cx="1699941" cy="369332"/>
          </a:xfrm>
          <a:prstGeom prst="rect">
            <a:avLst/>
          </a:prstGeom>
          <a:noFill/>
        </p:spPr>
        <p:txBody>
          <a:bodyPr wrap="square" rtlCol="0">
            <a:spAutoFit/>
          </a:bodyPr>
          <a:lstStyle/>
          <a:p>
            <a:r>
              <a:rPr lang="zh-CN" altLang="en-US" dirty="0">
                <a:solidFill>
                  <a:srgbClr val="FFFFFF"/>
                </a:solidFill>
                <a:latin typeface="微软雅黑" panose="020B0503020204020204" pitchFamily="34" charset="-122"/>
                <a:ea typeface="微软雅黑" panose="020B0503020204020204" pitchFamily="34" charset="-122"/>
              </a:rPr>
              <a:t>与云网络不通</a:t>
            </a:r>
          </a:p>
        </p:txBody>
      </p:sp>
      <p:sp>
        <p:nvSpPr>
          <p:cNvPr id="39" name="文本框 38"/>
          <p:cNvSpPr txBox="1"/>
          <p:nvPr/>
        </p:nvSpPr>
        <p:spPr>
          <a:xfrm>
            <a:off x="4244706" y="1231939"/>
            <a:ext cx="6677294" cy="240065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2800" dirty="0">
                <a:latin typeface="微软雅黑" panose="020B0503020204020204" pitchFamily="34" charset="-122"/>
                <a:ea typeface="微软雅黑" panose="020B0503020204020204" pitchFamily="34" charset="-122"/>
              </a:rPr>
              <a:t>在线迁移</a:t>
            </a:r>
            <a:br>
              <a:rPr lang="zh-CN" altLang="en-US" dirty="0">
                <a:latin typeface="微软雅黑" panose="020B0503020204020204" pitchFamily="34" charset="-122"/>
                <a:ea typeface="微软雅黑" panose="020B0503020204020204" pitchFamily="34" charset="-122"/>
              </a:rPr>
            </a:b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 建议直接使用</a:t>
            </a:r>
            <a:r>
              <a:rPr lang="en-US" altLang="zh-CN" dirty="0">
                <a:latin typeface="微软雅黑" panose="020B0503020204020204" pitchFamily="34" charset="-122"/>
                <a:ea typeface="微软雅黑" panose="020B0503020204020204" pitchFamily="34" charset="-122"/>
              </a:rPr>
              <a:t>DTS</a:t>
            </a:r>
            <a:r>
              <a:rPr lang="zh-CN" altLang="en-US" dirty="0">
                <a:latin typeface="微软雅黑" panose="020B0503020204020204" pitchFamily="34" charset="-122"/>
                <a:ea typeface="微软雅黑" panose="020B0503020204020204" pitchFamily="34" charset="-122"/>
              </a:rPr>
              <a:t>创建在线迁移任务完成全量</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结构迁移</a:t>
            </a:r>
            <a:br>
              <a:rPr lang="zh-CN" altLang="en-US" dirty="0">
                <a:latin typeface="微软雅黑" panose="020B0503020204020204" pitchFamily="34" charset="-122"/>
                <a:ea typeface="微软雅黑" panose="020B0503020204020204" pitchFamily="34" charset="-122"/>
              </a:rPr>
            </a:br>
            <a:r>
              <a:rPr lang="en-US"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 配置源和目的库信息</a:t>
            </a:r>
            <a:br>
              <a:rPr lang="zh-CN" altLang="en-US" dirty="0">
                <a:latin typeface="微软雅黑" panose="020B0503020204020204" pitchFamily="34" charset="-122"/>
                <a:ea typeface="微软雅黑" panose="020B0503020204020204" pitchFamily="34" charset="-122"/>
              </a:rPr>
            </a:b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 开始迁移 </a:t>
            </a:r>
            <a:br>
              <a:rPr lang="zh-CN" altLang="en-US" dirty="0">
                <a:latin typeface="微软雅黑" panose="020B0503020204020204" pitchFamily="34" charset="-122"/>
                <a:ea typeface="微软雅黑" panose="020B0503020204020204" pitchFamily="34" charset="-122"/>
              </a:rPr>
            </a:br>
            <a:endParaRPr lang="zh-CN" altLang="en-US" dirty="0">
              <a:latin typeface="微软雅黑" panose="020B0503020204020204" pitchFamily="34" charset="-122"/>
              <a:ea typeface="微软雅黑" panose="020B0503020204020204" pitchFamily="34" charset="-122"/>
            </a:endParaRPr>
          </a:p>
        </p:txBody>
      </p:sp>
      <p:sp>
        <p:nvSpPr>
          <p:cNvPr id="40" name="文本框 39"/>
          <p:cNvSpPr txBox="1"/>
          <p:nvPr/>
        </p:nvSpPr>
        <p:spPr>
          <a:xfrm>
            <a:off x="4244706" y="3754882"/>
            <a:ext cx="7236094" cy="355481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2800" dirty="0">
                <a:latin typeface="微软雅黑" panose="020B0503020204020204" pitchFamily="34" charset="-122"/>
                <a:ea typeface="微软雅黑" panose="020B0503020204020204" pitchFamily="34" charset="-122"/>
              </a:rPr>
              <a:t>离线迁移</a:t>
            </a:r>
            <a:br>
              <a:rPr lang="zh-CN" altLang="en-US" sz="2800" dirty="0">
                <a:latin typeface="微软雅黑" panose="020B0503020204020204" pitchFamily="34" charset="-122"/>
                <a:ea typeface="微软雅黑" panose="020B0503020204020204" pitchFamily="34" charset="-122"/>
              </a:rPr>
            </a:b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 为了确保数据一致性，请停止源数据库的</a:t>
            </a:r>
            <a:r>
              <a:rPr lang="en-US" altLang="zh-CN" dirty="0">
                <a:latin typeface="微软雅黑" panose="020B0503020204020204" pitchFamily="34" charset="-122"/>
                <a:ea typeface="微软雅黑" panose="020B0503020204020204" pitchFamily="34" charset="-122"/>
              </a:rPr>
              <a:t>DML/DDL</a:t>
            </a:r>
            <a:r>
              <a:rPr lang="zh-CN" altLang="en-US" dirty="0">
                <a:latin typeface="微软雅黑" panose="020B0503020204020204" pitchFamily="34" charset="-122"/>
                <a:ea typeface="微软雅黑" panose="020B0503020204020204" pitchFamily="34" charset="-122"/>
              </a:rPr>
              <a:t>操作</a:t>
            </a:r>
            <a:br>
              <a:rPr lang="zh-CN" altLang="en-US" dirty="0">
                <a:latin typeface="微软雅黑" panose="020B0503020204020204" pitchFamily="34" charset="-122"/>
                <a:ea typeface="微软雅黑" panose="020B0503020204020204" pitchFamily="34" charset="-122"/>
              </a:rPr>
            </a:br>
            <a:r>
              <a:rPr lang="en-US"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 在用户内网下载并安装数据传输服务</a:t>
            </a:r>
            <a:r>
              <a:rPr lang="en-US" altLang="zh-CN" dirty="0">
                <a:latin typeface="微软雅黑" panose="020B0503020204020204" pitchFamily="34" charset="-122"/>
                <a:ea typeface="微软雅黑" panose="020B0503020204020204" pitchFamily="34" charset="-122"/>
              </a:rPr>
              <a:t>DTS</a:t>
            </a:r>
            <a:r>
              <a:rPr lang="zh-CN" altLang="en-US" dirty="0">
                <a:latin typeface="微软雅黑" panose="020B0503020204020204" pitchFamily="34" charset="-122"/>
                <a:ea typeface="微软雅黑" panose="020B0503020204020204" pitchFamily="34" charset="-122"/>
              </a:rPr>
              <a:t>离线客户端软件</a:t>
            </a:r>
            <a:br>
              <a:rPr lang="zh-CN" altLang="en-US" dirty="0">
                <a:latin typeface="微软雅黑" panose="020B0503020204020204" pitchFamily="34" charset="-122"/>
                <a:ea typeface="微软雅黑" panose="020B0503020204020204" pitchFamily="34" charset="-122"/>
              </a:rPr>
            </a:b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 在用户内网使用客户端工具完成数据导出，并且把导出文件拷贝    到有公网环境的</a:t>
            </a:r>
            <a:r>
              <a:rPr lang="en-US" altLang="zh-CN" dirty="0">
                <a:latin typeface="微软雅黑" panose="020B0503020204020204" pitchFamily="34" charset="-122"/>
                <a:ea typeface="微软雅黑" panose="020B0503020204020204" pitchFamily="34" charset="-122"/>
              </a:rPr>
              <a:t>ECS</a:t>
            </a:r>
            <a:r>
              <a:rPr lang="zh-CN" altLang="en-US" dirty="0">
                <a:latin typeface="微软雅黑" panose="020B0503020204020204" pitchFamily="34" charset="-122"/>
                <a:ea typeface="微软雅黑" panose="020B0503020204020204" pitchFamily="34" charset="-122"/>
              </a:rPr>
              <a:t>上面</a:t>
            </a:r>
            <a:r>
              <a:rPr lang="en-US" altLang="zh-CN" dirty="0">
                <a:latin typeface="微软雅黑" panose="020B0503020204020204" pitchFamily="34" charset="-122"/>
                <a:ea typeface="微软雅黑" panose="020B0503020204020204" pitchFamily="34" charset="-122"/>
              </a:rPr>
              <a:t>(Linux/Windows)</a:t>
            </a:r>
            <a:br>
              <a:rPr lang="zh-CN" altLang="en-US" dirty="0">
                <a:latin typeface="微软雅黑" panose="020B0503020204020204" pitchFamily="34" charset="-122"/>
                <a:ea typeface="微软雅黑" panose="020B0503020204020204" pitchFamily="34" charset="-122"/>
              </a:rPr>
            </a:br>
            <a:r>
              <a:rPr lang="en-US" altLang="zh-CN" dirty="0">
                <a:latin typeface="微软雅黑" panose="020B0503020204020204" pitchFamily="34" charset="-122"/>
                <a:ea typeface="微软雅黑" panose="020B0503020204020204" pitchFamily="34" charset="-122"/>
              </a:rPr>
              <a:t>4.</a:t>
            </a:r>
            <a:r>
              <a:rPr lang="zh-CN" altLang="en-US" dirty="0">
                <a:latin typeface="微软雅黑" panose="020B0503020204020204" pitchFamily="34" charset="-122"/>
                <a:ea typeface="微软雅黑" panose="020B0503020204020204" pitchFamily="34" charset="-122"/>
              </a:rPr>
              <a:t> 在有公网环境的</a:t>
            </a:r>
            <a:r>
              <a:rPr lang="en-US" altLang="zh-CN" dirty="0">
                <a:latin typeface="微软雅黑" panose="020B0503020204020204" pitchFamily="34" charset="-122"/>
                <a:ea typeface="微软雅黑" panose="020B0503020204020204" pitchFamily="34" charset="-122"/>
              </a:rPr>
              <a:t>ECS</a:t>
            </a:r>
            <a:r>
              <a:rPr lang="zh-CN" altLang="en-US" dirty="0">
                <a:latin typeface="微软雅黑" panose="020B0503020204020204" pitchFamily="34" charset="-122"/>
                <a:ea typeface="微软雅黑" panose="020B0503020204020204" pitchFamily="34" charset="-122"/>
              </a:rPr>
              <a:t>上面使用数据导入功能文件导入到</a:t>
            </a:r>
            <a:r>
              <a:rPr lang="en-US" altLang="zh-CN" dirty="0">
                <a:latin typeface="微软雅黑" panose="020B0503020204020204" pitchFamily="34" charset="-122"/>
                <a:ea typeface="微软雅黑" panose="020B0503020204020204" pitchFamily="34" charset="-122"/>
              </a:rPr>
              <a:t>RDS</a:t>
            </a:r>
            <a:r>
              <a:rPr lang="zh-CN" altLang="en-US" dirty="0">
                <a:latin typeface="微软雅黑" panose="020B0503020204020204" pitchFamily="34" charset="-122"/>
                <a:ea typeface="微软雅黑" panose="020B0503020204020204" pitchFamily="34" charset="-122"/>
              </a:rPr>
              <a:t>中 </a:t>
            </a:r>
            <a:br>
              <a:rPr lang="zh-CN" altLang="en-US" sz="1600" dirty="0">
                <a:latin typeface="微软雅黑" panose="020B0503020204020204" pitchFamily="34" charset="-122"/>
                <a:ea typeface="微软雅黑" panose="020B0503020204020204" pitchFamily="34" charset="-122"/>
              </a:rPr>
            </a:br>
            <a:br>
              <a:rPr lang="zh-CN" altLang="en-US" sz="1600" dirty="0">
                <a:latin typeface="微软雅黑" panose="020B0503020204020204" pitchFamily="34" charset="-122"/>
                <a:ea typeface="微软雅黑" panose="020B0503020204020204" pitchFamily="34" charset="-122"/>
              </a:rPr>
            </a:br>
            <a:endParaRPr lang="zh-CN" altLang="en-US" sz="16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93094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latin typeface="微软雅黑" panose="020B0503020204020204" pitchFamily="34" charset="-122"/>
                <a:ea typeface="微软雅黑" panose="020B0503020204020204" pitchFamily="34" charset="-122"/>
              </a:rPr>
              <a:t>服务目录</a:t>
            </a:r>
            <a:br>
              <a:rPr lang="zh-CN" altLang="en-US" dirty="0">
                <a:latin typeface="微软雅黑" panose="020B0503020204020204" pitchFamily="34" charset="-122"/>
                <a:ea typeface="微软雅黑" panose="020B0503020204020204" pitchFamily="34" charset="-122"/>
              </a:rPr>
            </a:br>
            <a:endParaRPr lang="zh-CN" altLang="en-US" dirty="0"/>
          </a:p>
        </p:txBody>
      </p:sp>
      <p:graphicFrame>
        <p:nvGraphicFramePr>
          <p:cNvPr id="16" name="表格 15"/>
          <p:cNvGraphicFramePr>
            <a:graphicFrameLocks noGrp="1"/>
          </p:cNvGraphicFramePr>
          <p:nvPr>
            <p:extLst>
              <p:ext uri="{D42A27DB-BD31-4B8C-83A1-F6EECF244321}">
                <p14:modId xmlns:p14="http://schemas.microsoft.com/office/powerpoint/2010/main" val="4011511391"/>
              </p:ext>
            </p:extLst>
          </p:nvPr>
        </p:nvGraphicFramePr>
        <p:xfrm>
          <a:off x="680720" y="1360695"/>
          <a:ext cx="10718800" cy="5134345"/>
        </p:xfrm>
        <a:graphic>
          <a:graphicData uri="http://schemas.openxmlformats.org/drawingml/2006/table">
            <a:tbl>
              <a:tblPr firstRow="1" bandRow="1">
                <a:tableStyleId>{17292A2E-F333-43FB-9621-5CBBE7FDCDCB}</a:tableStyleId>
              </a:tblPr>
              <a:tblGrid>
                <a:gridCol w="1627048">
                  <a:extLst>
                    <a:ext uri="{9D8B030D-6E8A-4147-A177-3AD203B41FA5}">
                      <a16:colId xmlns:a16="http://schemas.microsoft.com/office/drawing/2014/main" val="20000"/>
                    </a:ext>
                  </a:extLst>
                </a:gridCol>
                <a:gridCol w="2076385">
                  <a:extLst>
                    <a:ext uri="{9D8B030D-6E8A-4147-A177-3AD203B41FA5}">
                      <a16:colId xmlns:a16="http://schemas.microsoft.com/office/drawing/2014/main" val="20001"/>
                    </a:ext>
                  </a:extLst>
                </a:gridCol>
                <a:gridCol w="7015367">
                  <a:extLst>
                    <a:ext uri="{9D8B030D-6E8A-4147-A177-3AD203B41FA5}">
                      <a16:colId xmlns:a16="http://schemas.microsoft.com/office/drawing/2014/main" val="20002"/>
                    </a:ext>
                  </a:extLst>
                </a:gridCol>
              </a:tblGrid>
              <a:tr h="356183">
                <a:tc>
                  <a:txBody>
                    <a:bodyPr/>
                    <a:lstStyle/>
                    <a:p>
                      <a:pPr algn="ctr"/>
                      <a:r>
                        <a:rPr lang="zh-CN" altLang="en-US" sz="1400" dirty="0">
                          <a:latin typeface="微软雅黑" panose="020B0503020204020204" pitchFamily="34" charset="-122"/>
                          <a:ea typeface="微软雅黑" panose="020B0503020204020204" pitchFamily="34" charset="-122"/>
                        </a:rPr>
                        <a:t>服务类别</a:t>
                      </a:r>
                      <a:endParaRPr lang="zh-CN" altLang="en-US" sz="1400" b="0" dirty="0">
                        <a:solidFill>
                          <a:schemeClr val="bg1"/>
                        </a:solidFill>
                        <a:latin typeface="微软雅黑" panose="020B0503020204020204" pitchFamily="34" charset="-122"/>
                        <a:ea typeface="微软雅黑" panose="020B0503020204020204" pitchFamily="34" charset="-122"/>
                      </a:endParaRPr>
                    </a:p>
                  </a:txBody>
                  <a:tcPr anchor="ctr">
                    <a:lnL w="317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3175" cap="flat" cmpd="sng" algn="ctr">
                      <a:solidFill>
                        <a:srgbClr val="F5A22C"/>
                      </a:solidFill>
                      <a:prstDash val="solid"/>
                      <a:round/>
                      <a:headEnd type="none" w="med" len="med"/>
                      <a:tailEnd type="none" w="med" len="med"/>
                    </a:lnT>
                    <a:lnB w="3175" cap="flat" cmpd="sng" algn="ctr">
                      <a:solidFill>
                        <a:srgbClr val="F5A22C"/>
                      </a:solidFill>
                      <a:prstDash val="solid"/>
                      <a:round/>
                      <a:headEnd type="none" w="med" len="med"/>
                      <a:tailEnd type="none" w="med" len="med"/>
                    </a:lnB>
                    <a:solidFill>
                      <a:srgbClr val="F5A22C">
                        <a:alpha val="75000"/>
                      </a:srgbClr>
                    </a:solidFill>
                  </a:tcPr>
                </a:tc>
                <a:tc>
                  <a:txBody>
                    <a:bodyPr/>
                    <a:lstStyle/>
                    <a:p>
                      <a:pPr algn="ctr"/>
                      <a:r>
                        <a:rPr lang="zh-CN" altLang="en-US" sz="1400" dirty="0">
                          <a:latin typeface="微软雅黑" panose="020B0503020204020204" pitchFamily="34" charset="-122"/>
                          <a:ea typeface="微软雅黑" panose="020B0503020204020204" pitchFamily="34" charset="-122"/>
                        </a:rPr>
                        <a:t>服务项</a:t>
                      </a:r>
                      <a:endParaRPr lang="zh-CN" altLang="en-US" sz="1400" b="0" dirty="0">
                        <a:solidFill>
                          <a:schemeClr val="bg1"/>
                        </a:solidFill>
                        <a:latin typeface="微软雅黑" panose="020B0503020204020204" pitchFamily="34" charset="-122"/>
                        <a:ea typeface="微软雅黑" panose="020B0503020204020204" pitchFamily="34" charset="-122"/>
                      </a:endParaRPr>
                    </a:p>
                  </a:txBody>
                  <a:tcPr anchor="ctr">
                    <a:lnL w="317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3175" cap="flat" cmpd="sng" algn="ctr">
                      <a:solidFill>
                        <a:srgbClr val="F5A22C"/>
                      </a:solidFill>
                      <a:prstDash val="solid"/>
                      <a:round/>
                      <a:headEnd type="none" w="med" len="med"/>
                      <a:tailEnd type="none" w="med" len="med"/>
                    </a:lnT>
                    <a:lnB w="3175" cap="flat" cmpd="sng" algn="ctr">
                      <a:solidFill>
                        <a:srgbClr val="F5A22C"/>
                      </a:solidFill>
                      <a:prstDash val="solid"/>
                      <a:round/>
                      <a:headEnd type="none" w="med" len="med"/>
                      <a:tailEnd type="none" w="med" len="med"/>
                    </a:lnB>
                    <a:solidFill>
                      <a:srgbClr val="F5A22C">
                        <a:alpha val="75000"/>
                      </a:srgbClr>
                    </a:solidFill>
                  </a:tcPr>
                </a:tc>
                <a:tc>
                  <a:txBody>
                    <a:bodyPr/>
                    <a:lstStyle/>
                    <a:p>
                      <a:pPr algn="ctr"/>
                      <a:r>
                        <a:rPr lang="zh-CN" altLang="en-US" sz="1400" dirty="0">
                          <a:latin typeface="微软雅黑" panose="020B0503020204020204" pitchFamily="34" charset="-122"/>
                          <a:ea typeface="微软雅黑" panose="020B0503020204020204" pitchFamily="34" charset="-122"/>
                        </a:rPr>
                        <a:t>服务描述</a:t>
                      </a:r>
                      <a:endParaRPr lang="zh-CN" altLang="en-US" sz="1400" b="0" dirty="0">
                        <a:solidFill>
                          <a:schemeClr val="bg1"/>
                        </a:solidFill>
                        <a:latin typeface="微软雅黑" panose="020B0503020204020204" pitchFamily="34" charset="-122"/>
                        <a:ea typeface="微软雅黑" panose="020B0503020204020204" pitchFamily="34" charset="-122"/>
                      </a:endParaRPr>
                    </a:p>
                  </a:txBody>
                  <a:tcPr anchor="ctr">
                    <a:lnL w="317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3175" cap="flat" cmpd="sng" algn="ctr">
                      <a:solidFill>
                        <a:srgbClr val="F5A22C"/>
                      </a:solidFill>
                      <a:prstDash val="solid"/>
                      <a:round/>
                      <a:headEnd type="none" w="med" len="med"/>
                      <a:tailEnd type="none" w="med" len="med"/>
                    </a:lnT>
                    <a:lnB w="3175" cap="flat" cmpd="sng" algn="ctr">
                      <a:solidFill>
                        <a:srgbClr val="F5A22C"/>
                      </a:solidFill>
                      <a:prstDash val="solid"/>
                      <a:round/>
                      <a:headEnd type="none" w="med" len="med"/>
                      <a:tailEnd type="none" w="med" len="med"/>
                    </a:lnB>
                    <a:solidFill>
                      <a:srgbClr val="F5A22C">
                        <a:alpha val="75000"/>
                      </a:srgbClr>
                    </a:solidFill>
                  </a:tcPr>
                </a:tc>
                <a:extLst>
                  <a:ext uri="{0D108BD9-81ED-4DB2-BD59-A6C34878D82A}">
                    <a16:rowId xmlns:a16="http://schemas.microsoft.com/office/drawing/2014/main" val="10000"/>
                  </a:ext>
                </a:extLst>
              </a:tr>
              <a:tr h="1231378">
                <a:tc rowSpan="6">
                  <a:txBody>
                    <a:bodyPr/>
                    <a:lstStyle/>
                    <a:p>
                      <a:pPr algn="ctr"/>
                      <a:r>
                        <a:rPr lang="zh-CN" altLang="en-US" sz="1400" dirty="0">
                          <a:solidFill>
                            <a:schemeClr val="tx1"/>
                          </a:solidFill>
                          <a:latin typeface="微软雅黑" panose="020B0503020204020204" pitchFamily="34" charset="-122"/>
                          <a:ea typeface="微软雅黑" panose="020B0503020204020204" pitchFamily="34" charset="-122"/>
                        </a:rPr>
                        <a:t>云服务</a:t>
                      </a:r>
                      <a:r>
                        <a:rPr lang="en-US" altLang="zh-CN" sz="1400" dirty="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方案</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317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3175" cap="flat" cmpd="sng" algn="ctr">
                      <a:solidFill>
                        <a:srgbClr val="F5A22C"/>
                      </a:solidFill>
                      <a:prstDash val="solid"/>
                      <a:round/>
                      <a:headEnd type="none" w="med" len="med"/>
                      <a:tailEnd type="none" w="med" len="med"/>
                    </a:lnT>
                    <a:lnB w="3175" cap="flat" cmpd="sng" algn="ctr">
                      <a:solidFill>
                        <a:srgbClr val="F5A22C"/>
                      </a:solidFill>
                      <a:prstDash val="solid"/>
                      <a:round/>
                      <a:headEnd type="none" w="med" len="med"/>
                      <a:tailEnd type="none" w="med" len="med"/>
                    </a:lnB>
                  </a:tcPr>
                </a:tc>
                <a:tc>
                  <a:txBody>
                    <a:bodyPr/>
                    <a:lstStyle/>
                    <a:p>
                      <a:pPr algn="ctr"/>
                      <a:r>
                        <a:rPr lang="zh-CN" altLang="en-US" sz="1400" dirty="0">
                          <a:solidFill>
                            <a:schemeClr val="tx1"/>
                          </a:solidFill>
                          <a:latin typeface="微软雅黑" panose="020B0503020204020204" pitchFamily="34" charset="-122"/>
                          <a:ea typeface="微软雅黑" panose="020B0503020204020204" pitchFamily="34" charset="-122"/>
                        </a:rPr>
                        <a:t>可行性分析</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317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tc>
                  <a:txBody>
                    <a:bodyPr/>
                    <a:lstStyle/>
                    <a:p>
                      <a:pPr algn="l"/>
                      <a:r>
                        <a:rPr lang="en-US" altLang="zh-CN" sz="1400" dirty="0">
                          <a:solidFill>
                            <a:schemeClr val="tx1"/>
                          </a:solidFill>
                          <a:latin typeface="微软雅黑" panose="020B0503020204020204" pitchFamily="34" charset="-122"/>
                          <a:ea typeface="微软雅黑" panose="020B0503020204020204" pitchFamily="34" charset="-122"/>
                        </a:rPr>
                        <a:t>1</a:t>
                      </a:r>
                      <a:r>
                        <a:rPr lang="zh-CN" altLang="en-US" sz="1400" dirty="0">
                          <a:solidFill>
                            <a:schemeClr val="tx1"/>
                          </a:solidFill>
                          <a:latin typeface="微软雅黑" panose="020B0503020204020204" pitchFamily="34" charset="-122"/>
                          <a:ea typeface="微软雅黑" panose="020B0503020204020204" pitchFamily="34" charset="-122"/>
                        </a:rPr>
                        <a:t>、 分析业务系统特点，根据业务系统数据规模、 用户量、 访问量、 业务特点协助客户完成需求评估、 产品选型和资源规划，完成应用上云方案和部署建议。</a:t>
                      </a:r>
                    </a:p>
                    <a:p>
                      <a:pPr algn="l"/>
                      <a:r>
                        <a:rPr lang="en-US" altLang="zh-CN" sz="1400" dirty="0">
                          <a:solidFill>
                            <a:schemeClr val="tx1"/>
                          </a:solidFill>
                          <a:latin typeface="微软雅黑" panose="020B0503020204020204" pitchFamily="34" charset="-122"/>
                          <a:ea typeface="微软雅黑" panose="020B0503020204020204" pitchFamily="34" charset="-122"/>
                        </a:rPr>
                        <a:t>2</a:t>
                      </a:r>
                      <a:r>
                        <a:rPr lang="zh-CN" altLang="en-US" sz="1400" dirty="0">
                          <a:solidFill>
                            <a:schemeClr val="tx1"/>
                          </a:solidFill>
                          <a:latin typeface="微软雅黑" panose="020B0503020204020204" pitchFamily="34" charset="-122"/>
                          <a:ea typeface="微软雅黑" panose="020B0503020204020204" pitchFamily="34" charset="-122"/>
                        </a:rPr>
                        <a:t>、 系统需要做改造的场景下，提供上云改造方案建议，提供面向互联网、 高并发、海量数据的企业</a:t>
                      </a:r>
                      <a:r>
                        <a:rPr lang="en-US" altLang="zh-CN" sz="1400" dirty="0">
                          <a:solidFill>
                            <a:schemeClr val="tx1"/>
                          </a:solidFill>
                          <a:latin typeface="微软雅黑" panose="020B0503020204020204" pitchFamily="34" charset="-122"/>
                          <a:ea typeface="微软雅黑" panose="020B0503020204020204" pitchFamily="34" charset="-122"/>
                        </a:rPr>
                        <a:t>IT</a:t>
                      </a:r>
                      <a:r>
                        <a:rPr lang="zh-CN" altLang="en-US" sz="1400" dirty="0">
                          <a:solidFill>
                            <a:schemeClr val="tx1"/>
                          </a:solidFill>
                          <a:latin typeface="微软雅黑" panose="020B0503020204020204" pitchFamily="34" charset="-122"/>
                          <a:ea typeface="微软雅黑" panose="020B0503020204020204" pitchFamily="34" charset="-122"/>
                        </a:rPr>
                        <a:t>架构设计与咨询。</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317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extLst>
                  <a:ext uri="{0D108BD9-81ED-4DB2-BD59-A6C34878D82A}">
                    <a16:rowId xmlns:a16="http://schemas.microsoft.com/office/drawing/2014/main" val="10001"/>
                  </a:ext>
                </a:extLst>
              </a:tr>
              <a:tr h="913244">
                <a:tc vMerge="1">
                  <a:txBody>
                    <a:bodyPr/>
                    <a:lstStyle/>
                    <a:p>
                      <a:endParaRPr lang="zh-CN" altLang="en-US" dirty="0">
                        <a:solidFill>
                          <a:schemeClr val="bg1"/>
                        </a:solidFill>
                      </a:endParaRPr>
                    </a:p>
                  </a:txBody>
                  <a:tcPr>
                    <a:noFill/>
                  </a:tcPr>
                </a:tc>
                <a:tc>
                  <a:txBody>
                    <a:bodyPr/>
                    <a:lstStyle/>
                    <a:p>
                      <a:pPr algn="ctr"/>
                      <a:r>
                        <a:rPr lang="zh-CN" altLang="en-US" sz="1400" dirty="0">
                          <a:solidFill>
                            <a:schemeClr val="tx1"/>
                          </a:solidFill>
                          <a:latin typeface="微软雅黑" panose="020B0503020204020204" pitchFamily="34" charset="-122"/>
                          <a:ea typeface="微软雅黑" panose="020B0503020204020204" pitchFamily="34" charset="-122"/>
                        </a:rPr>
                        <a:t>应用方案设计</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tc>
                  <a:txBody>
                    <a:bodyPr/>
                    <a:lstStyle/>
                    <a:p>
                      <a:pPr algn="l"/>
                      <a:r>
                        <a:rPr lang="zh-CN" altLang="en-US" sz="1400" dirty="0">
                          <a:solidFill>
                            <a:schemeClr val="tx1"/>
                          </a:solidFill>
                          <a:latin typeface="微软雅黑" panose="020B0503020204020204" pitchFamily="34" charset="-122"/>
                          <a:ea typeface="微软雅黑" panose="020B0503020204020204" pitchFamily="34" charset="-122"/>
                        </a:rPr>
                        <a:t>针对不同的业务场景设计系统方案，包括应用迁移（镜像迁移，直接部署），系统容量设计，云上高可用设计，负载均衡设计，同城容灾方案，</a:t>
                      </a:r>
                      <a:r>
                        <a:rPr lang="en-US" altLang="zh-CN" sz="1400" dirty="0">
                          <a:solidFill>
                            <a:schemeClr val="tx1"/>
                          </a:solidFill>
                          <a:latin typeface="微软雅黑" panose="020B0503020204020204" pitchFamily="34" charset="-122"/>
                          <a:ea typeface="微软雅黑" panose="020B0503020204020204" pitchFamily="34" charset="-122"/>
                        </a:rPr>
                        <a:t>CDN</a:t>
                      </a:r>
                      <a:r>
                        <a:rPr lang="zh-CN" altLang="en-US" sz="1400" dirty="0">
                          <a:solidFill>
                            <a:schemeClr val="tx1"/>
                          </a:solidFill>
                          <a:latin typeface="微软雅黑" panose="020B0503020204020204" pitchFamily="34" charset="-122"/>
                          <a:ea typeface="微软雅黑" panose="020B0503020204020204" pitchFamily="34" charset="-122"/>
                        </a:rPr>
                        <a:t>，域名配置等。</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extLst>
                  <a:ext uri="{0D108BD9-81ED-4DB2-BD59-A6C34878D82A}">
                    <a16:rowId xmlns:a16="http://schemas.microsoft.com/office/drawing/2014/main" val="10002"/>
                  </a:ext>
                </a:extLst>
              </a:tr>
              <a:tr h="573432">
                <a:tc vMerge="1">
                  <a:txBody>
                    <a:bodyPr/>
                    <a:lstStyle/>
                    <a:p>
                      <a:endParaRPr lang="zh-CN" altLang="en-US" dirty="0">
                        <a:solidFill>
                          <a:schemeClr val="bg1"/>
                        </a:solidFill>
                      </a:endParaRPr>
                    </a:p>
                  </a:txBody>
                  <a:tcPr>
                    <a:noFill/>
                  </a:tcPr>
                </a:tc>
                <a:tc>
                  <a:txBody>
                    <a:bodyPr/>
                    <a:lstStyle/>
                    <a:p>
                      <a:pPr algn="ctr"/>
                      <a:r>
                        <a:rPr lang="zh-CN" altLang="en-US" sz="1400" dirty="0">
                          <a:solidFill>
                            <a:schemeClr val="tx1"/>
                          </a:solidFill>
                          <a:latin typeface="微软雅黑" panose="020B0503020204020204" pitchFamily="34" charset="-122"/>
                          <a:ea typeface="微软雅黑" panose="020B0503020204020204" pitchFamily="34" charset="-122"/>
                        </a:rPr>
                        <a:t>结构化数据方案</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tc>
                  <a:txBody>
                    <a:bodyPr/>
                    <a:lstStyle/>
                    <a:p>
                      <a:pPr algn="l"/>
                      <a:r>
                        <a:rPr lang="zh-CN" altLang="en-US" sz="1400" dirty="0">
                          <a:solidFill>
                            <a:schemeClr val="tx1"/>
                          </a:solidFill>
                          <a:latin typeface="微软雅黑" panose="020B0503020204020204" pitchFamily="34" charset="-122"/>
                          <a:ea typeface="微软雅黑" panose="020B0503020204020204" pitchFamily="34" charset="-122"/>
                        </a:rPr>
                        <a:t>针对客户场景设计基于关系型数据库</a:t>
                      </a:r>
                      <a:r>
                        <a:rPr lang="en-US" altLang="zh-CN" sz="1400" dirty="0">
                          <a:solidFill>
                            <a:schemeClr val="tx1"/>
                          </a:solidFill>
                          <a:latin typeface="微软雅黑" panose="020B0503020204020204" pitchFamily="34" charset="-122"/>
                          <a:ea typeface="微软雅黑" panose="020B0503020204020204" pitchFamily="34" charset="-122"/>
                        </a:rPr>
                        <a:t>(Oracle/MySQL/MSSQL/PG</a:t>
                      </a:r>
                      <a:r>
                        <a:rPr lang="zh-CN" altLang="en-US" sz="1400" dirty="0">
                          <a:solidFill>
                            <a:schemeClr val="tx1"/>
                          </a:solidFill>
                          <a:latin typeface="微软雅黑" panose="020B0503020204020204" pitchFamily="34" charset="-122"/>
                          <a:ea typeface="微软雅黑" panose="020B0503020204020204" pitchFamily="34" charset="-122"/>
                        </a:rPr>
                        <a:t>等</a:t>
                      </a:r>
                      <a:r>
                        <a:rPr lang="en-US" altLang="zh-CN" sz="1400" dirty="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到阿里云平台的数据库迁移方案，最小化数据库迁移的停机时间。</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extLst>
                  <a:ext uri="{0D108BD9-81ED-4DB2-BD59-A6C34878D82A}">
                    <a16:rowId xmlns:a16="http://schemas.microsoft.com/office/drawing/2014/main" val="10003"/>
                  </a:ext>
                </a:extLst>
              </a:tr>
              <a:tr h="573432">
                <a:tc vMerge="1">
                  <a:txBody>
                    <a:bodyPr/>
                    <a:lstStyle/>
                    <a:p>
                      <a:endParaRPr lang="zh-CN" altLang="en-US" dirty="0">
                        <a:solidFill>
                          <a:schemeClr val="bg1"/>
                        </a:solidFill>
                      </a:endParaRPr>
                    </a:p>
                  </a:txBody>
                  <a:tcPr>
                    <a:noFill/>
                  </a:tcPr>
                </a:tc>
                <a:tc>
                  <a:txBody>
                    <a:bodyPr/>
                    <a:lstStyle/>
                    <a:p>
                      <a:pPr algn="ctr"/>
                      <a:r>
                        <a:rPr lang="zh-CN" altLang="en-US" sz="1400" dirty="0">
                          <a:solidFill>
                            <a:schemeClr val="tx1"/>
                          </a:solidFill>
                          <a:latin typeface="微软雅黑" panose="020B0503020204020204" pitchFamily="34" charset="-122"/>
                          <a:ea typeface="微软雅黑" panose="020B0503020204020204" pitchFamily="34" charset="-122"/>
                        </a:rPr>
                        <a:t>非结构化数据方案 </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tc>
                  <a:txBody>
                    <a:bodyPr/>
                    <a:lstStyle/>
                    <a:p>
                      <a:pPr algn="l"/>
                      <a:r>
                        <a:rPr lang="zh-CN" altLang="en-US" sz="1400" dirty="0">
                          <a:solidFill>
                            <a:schemeClr val="tx1"/>
                          </a:solidFill>
                          <a:latin typeface="微软雅黑" panose="020B0503020204020204" pitchFamily="34" charset="-122"/>
                          <a:ea typeface="微软雅黑" panose="020B0503020204020204" pitchFamily="34" charset="-122"/>
                        </a:rPr>
                        <a:t>针对客户场景设计基于非结构化存储（图片</a:t>
                      </a:r>
                      <a:r>
                        <a:rPr lang="en-US" altLang="zh-CN" sz="1400" dirty="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视频</a:t>
                      </a:r>
                      <a:r>
                        <a:rPr lang="en-US" altLang="zh-CN" sz="1400" dirty="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文件等）数据到阿里云平台的迁移方案。 提供非结构化存储到阿里云</a:t>
                      </a:r>
                      <a:r>
                        <a:rPr lang="en-US" altLang="zh-CN" sz="1400" dirty="0">
                          <a:solidFill>
                            <a:schemeClr val="tx1"/>
                          </a:solidFill>
                          <a:latin typeface="微软雅黑" panose="020B0503020204020204" pitchFamily="34" charset="-122"/>
                          <a:ea typeface="微软雅黑" panose="020B0503020204020204" pitchFamily="34" charset="-122"/>
                        </a:rPr>
                        <a:t>OSS</a:t>
                      </a:r>
                      <a:r>
                        <a:rPr lang="zh-CN" altLang="en-US" sz="1400" dirty="0">
                          <a:solidFill>
                            <a:schemeClr val="tx1"/>
                          </a:solidFill>
                          <a:latin typeface="微软雅黑" panose="020B0503020204020204" pitchFamily="34" charset="-122"/>
                          <a:ea typeface="微软雅黑" panose="020B0503020204020204" pitchFamily="34" charset="-122"/>
                        </a:rPr>
                        <a:t>的全量迁移方案和系统改造支持。</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extLst>
                  <a:ext uri="{0D108BD9-81ED-4DB2-BD59-A6C34878D82A}">
                    <a16:rowId xmlns:a16="http://schemas.microsoft.com/office/drawing/2014/main" val="10004"/>
                  </a:ext>
                </a:extLst>
              </a:tr>
              <a:tr h="913244">
                <a:tc vMerge="1">
                  <a:txBody>
                    <a:bodyPr/>
                    <a:lstStyle/>
                    <a:p>
                      <a:endParaRPr lang="zh-CN" altLang="en-US" dirty="0">
                        <a:solidFill>
                          <a:schemeClr val="bg1"/>
                        </a:solidFill>
                      </a:endParaRPr>
                    </a:p>
                  </a:txBody>
                  <a:tcPr>
                    <a:noFill/>
                  </a:tcPr>
                </a:tc>
                <a:tc>
                  <a:txBody>
                    <a:bodyPr/>
                    <a:lstStyle/>
                    <a:p>
                      <a:pPr algn="ctr"/>
                      <a:r>
                        <a:rPr lang="zh-CN" altLang="en-US" sz="1400" dirty="0">
                          <a:solidFill>
                            <a:schemeClr val="tx1"/>
                          </a:solidFill>
                          <a:latin typeface="微软雅黑" panose="020B0503020204020204" pitchFamily="34" charset="-122"/>
                          <a:ea typeface="微软雅黑" panose="020B0503020204020204" pitchFamily="34" charset="-122"/>
                        </a:rPr>
                        <a:t>云上网络架构设计</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tc>
                  <a:txBody>
                    <a:bodyPr/>
                    <a:lstStyle/>
                    <a:p>
                      <a:pPr algn="l"/>
                      <a:r>
                        <a:rPr lang="zh-CN" altLang="en-US" sz="1400" dirty="0">
                          <a:solidFill>
                            <a:schemeClr val="tx1"/>
                          </a:solidFill>
                          <a:latin typeface="微软雅黑" panose="020B0503020204020204" pitchFamily="34" charset="-122"/>
                          <a:ea typeface="微软雅黑" panose="020B0503020204020204" pitchFamily="34" charset="-122"/>
                        </a:rPr>
                        <a:t>协助业主单位完成云上的网络设计，包括</a:t>
                      </a:r>
                      <a:r>
                        <a:rPr lang="en-US" altLang="zh-CN" sz="1400" dirty="0">
                          <a:solidFill>
                            <a:schemeClr val="tx1"/>
                          </a:solidFill>
                          <a:latin typeface="微软雅黑" panose="020B0503020204020204" pitchFamily="34" charset="-122"/>
                          <a:ea typeface="微软雅黑" panose="020B0503020204020204" pitchFamily="34" charset="-122"/>
                        </a:rPr>
                        <a:t>VPC</a:t>
                      </a:r>
                      <a:r>
                        <a:rPr lang="zh-CN" altLang="en-US" sz="1400" dirty="0">
                          <a:solidFill>
                            <a:schemeClr val="tx1"/>
                          </a:solidFill>
                          <a:latin typeface="微软雅黑" panose="020B0503020204020204" pitchFamily="34" charset="-122"/>
                          <a:ea typeface="微软雅黑" panose="020B0503020204020204" pitchFamily="34" charset="-122"/>
                        </a:rPr>
                        <a:t>，混合云架构，专线或</a:t>
                      </a:r>
                      <a:r>
                        <a:rPr lang="en-US" altLang="zh-CN" sz="1400" dirty="0">
                          <a:solidFill>
                            <a:schemeClr val="tx1"/>
                          </a:solidFill>
                          <a:latin typeface="微软雅黑" panose="020B0503020204020204" pitchFamily="34" charset="-122"/>
                          <a:ea typeface="微软雅黑" panose="020B0503020204020204" pitchFamily="34" charset="-122"/>
                        </a:rPr>
                        <a:t>VPN</a:t>
                      </a:r>
                      <a:r>
                        <a:rPr lang="zh-CN" altLang="en-US" sz="1400" dirty="0">
                          <a:solidFill>
                            <a:schemeClr val="tx1"/>
                          </a:solidFill>
                          <a:latin typeface="微软雅黑" panose="020B0503020204020204" pitchFamily="34" charset="-122"/>
                          <a:ea typeface="微软雅黑" panose="020B0503020204020204" pitchFamily="34" charset="-122"/>
                        </a:rPr>
                        <a:t>实施方案设计，</a:t>
                      </a:r>
                      <a:r>
                        <a:rPr lang="en-US" altLang="zh-CN" sz="1400" dirty="0">
                          <a:solidFill>
                            <a:schemeClr val="tx1"/>
                          </a:solidFill>
                          <a:latin typeface="微软雅黑" panose="020B0503020204020204" pitchFamily="34" charset="-122"/>
                          <a:ea typeface="微软雅黑" panose="020B0503020204020204" pitchFamily="34" charset="-122"/>
                        </a:rPr>
                        <a:t>VPC</a:t>
                      </a:r>
                      <a:r>
                        <a:rPr lang="zh-CN" altLang="en-US" sz="1400" dirty="0">
                          <a:solidFill>
                            <a:schemeClr val="tx1"/>
                          </a:solidFill>
                          <a:latin typeface="微软雅黑" panose="020B0503020204020204" pitchFamily="34" charset="-122"/>
                          <a:ea typeface="微软雅黑" panose="020B0503020204020204" pitchFamily="34" charset="-122"/>
                        </a:rPr>
                        <a:t>内包括</a:t>
                      </a:r>
                      <a:r>
                        <a:rPr lang="en-US" altLang="zh-CN" sz="1400" dirty="0">
                          <a:solidFill>
                            <a:schemeClr val="tx1"/>
                          </a:solidFill>
                          <a:latin typeface="微软雅黑" panose="020B0503020204020204" pitchFamily="34" charset="-122"/>
                          <a:ea typeface="微软雅黑" panose="020B0503020204020204" pitchFamily="34" charset="-122"/>
                        </a:rPr>
                        <a:t>IP</a:t>
                      </a:r>
                      <a:r>
                        <a:rPr lang="zh-CN" altLang="en-US" sz="1400" dirty="0">
                          <a:solidFill>
                            <a:schemeClr val="tx1"/>
                          </a:solidFill>
                          <a:latin typeface="微软雅黑" panose="020B0503020204020204" pitchFamily="34" charset="-122"/>
                          <a:ea typeface="微软雅黑" panose="020B0503020204020204" pitchFamily="34" charset="-122"/>
                        </a:rPr>
                        <a:t>地址规划，虚拟交换机规划，路由策略规划，安全组规划等，确保初始方案符合安全、 网络业务互通及弹性扩展的要求。</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extLst>
                  <a:ext uri="{0D108BD9-81ED-4DB2-BD59-A6C34878D82A}">
                    <a16:rowId xmlns:a16="http://schemas.microsoft.com/office/drawing/2014/main" val="10005"/>
                  </a:ext>
                </a:extLst>
              </a:tr>
              <a:tr h="573432">
                <a:tc vMerge="1">
                  <a:txBody>
                    <a:bodyPr/>
                    <a:lstStyle/>
                    <a:p>
                      <a:endParaRPr lang="zh-CN" altLang="en-US" dirty="0">
                        <a:solidFill>
                          <a:schemeClr val="bg1"/>
                        </a:solidFill>
                      </a:endParaRPr>
                    </a:p>
                  </a:txBody>
                  <a:tcPr>
                    <a:noFill/>
                  </a:tcPr>
                </a:tc>
                <a:tc>
                  <a:txBody>
                    <a:bodyPr/>
                    <a:lstStyle/>
                    <a:p>
                      <a:pPr algn="ctr"/>
                      <a:r>
                        <a:rPr lang="zh-CN" altLang="en-US" sz="1400" dirty="0">
                          <a:solidFill>
                            <a:schemeClr val="tx1"/>
                          </a:solidFill>
                          <a:latin typeface="微软雅黑" panose="020B0503020204020204" pitchFamily="34" charset="-122"/>
                          <a:ea typeface="微软雅黑" panose="020B0503020204020204" pitchFamily="34" charset="-122"/>
                        </a:rPr>
                        <a:t>业务割接方案</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3175" cap="flat" cmpd="sng" algn="ctr">
                      <a:solidFill>
                        <a:srgbClr val="F5A22C"/>
                      </a:solidFill>
                      <a:prstDash val="solid"/>
                      <a:round/>
                      <a:headEnd type="none" w="med" len="med"/>
                      <a:tailEnd type="none" w="med" len="med"/>
                    </a:lnB>
                  </a:tcPr>
                </a:tc>
                <a:tc>
                  <a:txBody>
                    <a:bodyPr/>
                    <a:lstStyle/>
                    <a:p>
                      <a:pPr algn="l"/>
                      <a:r>
                        <a:rPr lang="zh-CN" altLang="en-US" sz="1400" dirty="0">
                          <a:solidFill>
                            <a:schemeClr val="tx1"/>
                          </a:solidFill>
                          <a:latin typeface="微软雅黑" panose="020B0503020204020204" pitchFamily="34" charset="-122"/>
                          <a:ea typeface="微软雅黑" panose="020B0503020204020204" pitchFamily="34" charset="-122"/>
                        </a:rPr>
                        <a:t>根据应用系统对停机时间的要求制定业务割接方案，包括演练、 业务正式割接、 业务回滚方案等，从方案保障系统割接的顺利进行。</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3175" cap="flat" cmpd="sng" algn="ctr">
                      <a:solidFill>
                        <a:srgbClr val="F5A22C"/>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7" name="矩形 16"/>
          <p:cNvSpPr/>
          <p:nvPr/>
        </p:nvSpPr>
        <p:spPr>
          <a:xfrm>
            <a:off x="680720" y="1361440"/>
            <a:ext cx="10718800" cy="5133600"/>
          </a:xfrm>
          <a:prstGeom prst="rect">
            <a:avLst/>
          </a:prstGeom>
          <a:noFill/>
          <a:ln w="9525">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737954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latin typeface="微软雅黑" panose="020B0503020204020204" pitchFamily="34" charset="-122"/>
                <a:ea typeface="微软雅黑" panose="020B0503020204020204" pitchFamily="34" charset="-122"/>
              </a:rPr>
              <a:t>服务目录</a:t>
            </a:r>
            <a:br>
              <a:rPr lang="zh-CN" altLang="en-US" dirty="0">
                <a:latin typeface="微软雅黑" panose="020B0503020204020204" pitchFamily="34" charset="-122"/>
                <a:ea typeface="微软雅黑" panose="020B0503020204020204" pitchFamily="34" charset="-122"/>
              </a:rPr>
            </a:b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465745297"/>
              </p:ext>
            </p:extLst>
          </p:nvPr>
        </p:nvGraphicFramePr>
        <p:xfrm>
          <a:off x="680720" y="1350000"/>
          <a:ext cx="10718800" cy="4719980"/>
        </p:xfrm>
        <a:graphic>
          <a:graphicData uri="http://schemas.openxmlformats.org/drawingml/2006/table">
            <a:tbl>
              <a:tblPr firstRow="1" bandRow="1">
                <a:tableStyleId>{17292A2E-F333-43FB-9621-5CBBE7FDCDCB}</a:tableStyleId>
              </a:tblPr>
              <a:tblGrid>
                <a:gridCol w="1627048">
                  <a:extLst>
                    <a:ext uri="{9D8B030D-6E8A-4147-A177-3AD203B41FA5}">
                      <a16:colId xmlns:a16="http://schemas.microsoft.com/office/drawing/2014/main" val="20000"/>
                    </a:ext>
                  </a:extLst>
                </a:gridCol>
                <a:gridCol w="2076385">
                  <a:extLst>
                    <a:ext uri="{9D8B030D-6E8A-4147-A177-3AD203B41FA5}">
                      <a16:colId xmlns:a16="http://schemas.microsoft.com/office/drawing/2014/main" val="20001"/>
                    </a:ext>
                  </a:extLst>
                </a:gridCol>
                <a:gridCol w="7015367">
                  <a:extLst>
                    <a:ext uri="{9D8B030D-6E8A-4147-A177-3AD203B41FA5}">
                      <a16:colId xmlns:a16="http://schemas.microsoft.com/office/drawing/2014/main" val="20002"/>
                    </a:ext>
                  </a:extLst>
                </a:gridCol>
              </a:tblGrid>
              <a:tr h="356183">
                <a:tc>
                  <a:txBody>
                    <a:bodyPr/>
                    <a:lstStyle/>
                    <a:p>
                      <a:pPr algn="ctr"/>
                      <a:r>
                        <a:rPr lang="zh-CN" altLang="en-US" sz="1400" dirty="0">
                          <a:latin typeface="微软雅黑" panose="020B0503020204020204" pitchFamily="34" charset="-122"/>
                          <a:ea typeface="微软雅黑" panose="020B0503020204020204" pitchFamily="34" charset="-122"/>
                        </a:rPr>
                        <a:t>服务类别</a:t>
                      </a:r>
                      <a:endParaRPr lang="zh-CN" altLang="en-US" sz="1400" b="0" dirty="0">
                        <a:solidFill>
                          <a:schemeClr val="bg1"/>
                        </a:solidFill>
                        <a:latin typeface="微软雅黑" panose="020B0503020204020204" pitchFamily="34" charset="-122"/>
                        <a:ea typeface="微软雅黑" panose="020B0503020204020204" pitchFamily="34" charset="-122"/>
                      </a:endParaRPr>
                    </a:p>
                  </a:txBody>
                  <a:tcPr anchor="ctr">
                    <a:lnL w="317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3175" cap="flat" cmpd="sng" algn="ctr">
                      <a:solidFill>
                        <a:srgbClr val="F5A22C"/>
                      </a:solidFill>
                      <a:prstDash val="solid"/>
                      <a:round/>
                      <a:headEnd type="none" w="med" len="med"/>
                      <a:tailEnd type="none" w="med" len="med"/>
                    </a:lnT>
                    <a:lnB w="3175" cap="flat" cmpd="sng" algn="ctr">
                      <a:solidFill>
                        <a:srgbClr val="F5A22C"/>
                      </a:solidFill>
                      <a:prstDash val="solid"/>
                      <a:round/>
                      <a:headEnd type="none" w="med" len="med"/>
                      <a:tailEnd type="none" w="med" len="med"/>
                    </a:lnB>
                    <a:solidFill>
                      <a:srgbClr val="F5A22C">
                        <a:alpha val="75000"/>
                      </a:srgbClr>
                    </a:solidFill>
                  </a:tcPr>
                </a:tc>
                <a:tc>
                  <a:txBody>
                    <a:bodyPr/>
                    <a:lstStyle/>
                    <a:p>
                      <a:pPr algn="ctr"/>
                      <a:r>
                        <a:rPr lang="zh-CN" altLang="en-US" sz="1400" dirty="0">
                          <a:latin typeface="微软雅黑" panose="020B0503020204020204" pitchFamily="34" charset="-122"/>
                          <a:ea typeface="微软雅黑" panose="020B0503020204020204" pitchFamily="34" charset="-122"/>
                        </a:rPr>
                        <a:t>服务子项</a:t>
                      </a:r>
                      <a:endParaRPr lang="zh-CN" altLang="en-US" sz="1400" b="0" dirty="0">
                        <a:solidFill>
                          <a:schemeClr val="bg1"/>
                        </a:solidFill>
                        <a:latin typeface="微软雅黑" panose="020B0503020204020204" pitchFamily="34" charset="-122"/>
                        <a:ea typeface="微软雅黑" panose="020B0503020204020204" pitchFamily="34" charset="-122"/>
                      </a:endParaRPr>
                    </a:p>
                  </a:txBody>
                  <a:tcPr anchor="ctr">
                    <a:lnL w="317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3175" cap="flat" cmpd="sng" algn="ctr">
                      <a:solidFill>
                        <a:srgbClr val="F5A22C"/>
                      </a:solidFill>
                      <a:prstDash val="solid"/>
                      <a:round/>
                      <a:headEnd type="none" w="med" len="med"/>
                      <a:tailEnd type="none" w="med" len="med"/>
                    </a:lnT>
                    <a:lnB w="3175" cap="flat" cmpd="sng" algn="ctr">
                      <a:solidFill>
                        <a:srgbClr val="F5A22C"/>
                      </a:solidFill>
                      <a:prstDash val="solid"/>
                      <a:round/>
                      <a:headEnd type="none" w="med" len="med"/>
                      <a:tailEnd type="none" w="med" len="med"/>
                    </a:lnB>
                    <a:solidFill>
                      <a:srgbClr val="F5A22C">
                        <a:alpha val="75000"/>
                      </a:srgbClr>
                    </a:solidFill>
                  </a:tcPr>
                </a:tc>
                <a:tc>
                  <a:txBody>
                    <a:bodyPr/>
                    <a:lstStyle/>
                    <a:p>
                      <a:pPr algn="ctr"/>
                      <a:r>
                        <a:rPr lang="zh-CN" altLang="en-US" sz="1400" dirty="0">
                          <a:latin typeface="微软雅黑" panose="020B0503020204020204" pitchFamily="34" charset="-122"/>
                          <a:ea typeface="微软雅黑" panose="020B0503020204020204" pitchFamily="34" charset="-122"/>
                        </a:rPr>
                        <a:t>服务描述</a:t>
                      </a:r>
                      <a:endParaRPr lang="zh-CN" altLang="en-US" sz="1400" b="0" dirty="0">
                        <a:solidFill>
                          <a:schemeClr val="bg1"/>
                        </a:solidFill>
                        <a:latin typeface="微软雅黑" panose="020B0503020204020204" pitchFamily="34" charset="-122"/>
                        <a:ea typeface="微软雅黑" panose="020B0503020204020204" pitchFamily="34" charset="-122"/>
                      </a:endParaRPr>
                    </a:p>
                  </a:txBody>
                  <a:tcPr anchor="ctr">
                    <a:lnL w="317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3175" cap="flat" cmpd="sng" algn="ctr">
                      <a:solidFill>
                        <a:srgbClr val="F5A22C"/>
                      </a:solidFill>
                      <a:prstDash val="solid"/>
                      <a:round/>
                      <a:headEnd type="none" w="med" len="med"/>
                      <a:tailEnd type="none" w="med" len="med"/>
                    </a:lnT>
                    <a:lnB w="3175" cap="flat" cmpd="sng" algn="ctr">
                      <a:solidFill>
                        <a:srgbClr val="F5A22C"/>
                      </a:solidFill>
                      <a:prstDash val="solid"/>
                      <a:round/>
                      <a:headEnd type="none" w="med" len="med"/>
                      <a:tailEnd type="none" w="med" len="med"/>
                    </a:lnB>
                    <a:solidFill>
                      <a:srgbClr val="F5A22C">
                        <a:alpha val="75000"/>
                      </a:srgbClr>
                    </a:solidFill>
                  </a:tcPr>
                </a:tc>
                <a:extLst>
                  <a:ext uri="{0D108BD9-81ED-4DB2-BD59-A6C34878D82A}">
                    <a16:rowId xmlns:a16="http://schemas.microsoft.com/office/drawing/2014/main" val="10000"/>
                  </a:ext>
                </a:extLst>
              </a:tr>
              <a:tr h="1231378">
                <a:tc rowSpan="4">
                  <a:txBody>
                    <a:bodyPr/>
                    <a:lstStyle/>
                    <a:p>
                      <a:pPr algn="ctr"/>
                      <a:r>
                        <a:rPr lang="zh-CN" altLang="en-US" sz="1400" dirty="0">
                          <a:solidFill>
                            <a:schemeClr val="tx1"/>
                          </a:solidFill>
                          <a:latin typeface="微软雅黑" panose="020B0503020204020204" pitchFamily="34" charset="-122"/>
                          <a:ea typeface="微软雅黑" panose="020B0503020204020204" pitchFamily="34" charset="-122"/>
                        </a:rPr>
                        <a:t>云服务</a:t>
                      </a:r>
                      <a:r>
                        <a:rPr lang="en-US" altLang="zh-CN" sz="1400" dirty="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实施</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317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3175" cap="flat" cmpd="sng" algn="ctr">
                      <a:solidFill>
                        <a:srgbClr val="F5A22C"/>
                      </a:solidFill>
                      <a:prstDash val="solid"/>
                      <a:round/>
                      <a:headEnd type="none" w="med" len="med"/>
                      <a:tailEnd type="none" w="med" len="med"/>
                    </a:lnT>
                    <a:lnB w="12700" cap="flat" cmpd="sng" algn="ctr">
                      <a:solidFill>
                        <a:srgbClr val="F5A22C"/>
                      </a:solidFill>
                      <a:prstDash val="solid"/>
                      <a:round/>
                      <a:headEnd type="none" w="med" len="med"/>
                      <a:tailEnd type="none" w="med" len="med"/>
                    </a:lnB>
                  </a:tcPr>
                </a:tc>
                <a:tc>
                  <a:txBody>
                    <a:bodyPr/>
                    <a:lstStyle/>
                    <a:p>
                      <a:pPr algn="ctr"/>
                      <a:r>
                        <a:rPr lang="zh-CN" altLang="en-US" sz="1400" dirty="0">
                          <a:solidFill>
                            <a:schemeClr val="tx1"/>
                          </a:solidFill>
                          <a:latin typeface="微软雅黑" panose="020B0503020204020204" pitchFamily="34" charset="-122"/>
                          <a:ea typeface="微软雅黑" panose="020B0503020204020204" pitchFamily="34" charset="-122"/>
                        </a:rPr>
                        <a:t>结构化数据上云实施</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317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tc>
                  <a:txBody>
                    <a:bodyPr/>
                    <a:lstStyle/>
                    <a:p>
                      <a:pPr algn="l"/>
                      <a:r>
                        <a:rPr lang="zh-CN" altLang="en-US" sz="1400" dirty="0">
                          <a:solidFill>
                            <a:schemeClr val="tx1"/>
                          </a:solidFill>
                          <a:latin typeface="微软雅黑" panose="020B0503020204020204" pitchFamily="34" charset="-122"/>
                          <a:ea typeface="微软雅黑" panose="020B0503020204020204" pitchFamily="34" charset="-122"/>
                        </a:rPr>
                        <a:t>完成同构或异构环境下关系数据库数据迁移工作</a:t>
                      </a:r>
                      <a:r>
                        <a:rPr lang="en-US" altLang="zh-CN" sz="1400" dirty="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包含源端：</a:t>
                      </a:r>
                      <a:r>
                        <a:rPr lang="en-US" altLang="zh-CN" sz="1400" dirty="0">
                          <a:solidFill>
                            <a:schemeClr val="tx1"/>
                          </a:solidFill>
                          <a:latin typeface="微软雅黑" panose="020B0503020204020204" pitchFamily="34" charset="-122"/>
                          <a:ea typeface="微软雅黑" panose="020B0503020204020204" pitchFamily="34" charset="-122"/>
                        </a:rPr>
                        <a:t>Oracle</a:t>
                      </a:r>
                      <a:r>
                        <a:rPr lang="zh-CN" altLang="en-US" sz="1400" dirty="0">
                          <a:solidFill>
                            <a:schemeClr val="tx1"/>
                          </a:solidFill>
                          <a:latin typeface="微软雅黑" panose="020B0503020204020204" pitchFamily="34" charset="-122"/>
                          <a:ea typeface="微软雅黑" panose="020B0503020204020204" pitchFamily="34" charset="-122"/>
                        </a:rPr>
                        <a:t>、</a:t>
                      </a:r>
                      <a:r>
                        <a:rPr lang="en-US" altLang="zh-CN" sz="1400" dirty="0">
                          <a:solidFill>
                            <a:schemeClr val="tx1"/>
                          </a:solidFill>
                          <a:latin typeface="微软雅黑" panose="020B0503020204020204" pitchFamily="34" charset="-122"/>
                          <a:ea typeface="微软雅黑" panose="020B0503020204020204" pitchFamily="34" charset="-122"/>
                        </a:rPr>
                        <a:t>PG</a:t>
                      </a:r>
                      <a:r>
                        <a:rPr lang="zh-CN" altLang="en-US" sz="1400" dirty="0">
                          <a:solidFill>
                            <a:schemeClr val="tx1"/>
                          </a:solidFill>
                          <a:latin typeface="微软雅黑" panose="020B0503020204020204" pitchFamily="34" charset="-122"/>
                          <a:ea typeface="微软雅黑" panose="020B0503020204020204" pitchFamily="34" charset="-122"/>
                        </a:rPr>
                        <a:t>、</a:t>
                      </a:r>
                      <a:r>
                        <a:rPr lang="en-US" altLang="zh-CN" sz="1400" dirty="0">
                          <a:solidFill>
                            <a:schemeClr val="tx1"/>
                          </a:solidFill>
                          <a:latin typeface="微软雅黑" panose="020B0503020204020204" pitchFamily="34" charset="-122"/>
                          <a:ea typeface="微软雅黑" panose="020B0503020204020204" pitchFamily="34" charset="-122"/>
                        </a:rPr>
                        <a:t>DB2</a:t>
                      </a:r>
                      <a:r>
                        <a:rPr lang="zh-CN" altLang="en-US" sz="1400" dirty="0">
                          <a:solidFill>
                            <a:schemeClr val="tx1"/>
                          </a:solidFill>
                          <a:latin typeface="微软雅黑" panose="020B0503020204020204" pitchFamily="34" charset="-122"/>
                          <a:ea typeface="微软雅黑" panose="020B0503020204020204" pitchFamily="34" charset="-122"/>
                        </a:rPr>
                        <a:t>、</a:t>
                      </a:r>
                      <a:r>
                        <a:rPr lang="en-US" altLang="zh-CN" sz="1400" dirty="0" err="1">
                          <a:solidFill>
                            <a:schemeClr val="tx1"/>
                          </a:solidFill>
                          <a:latin typeface="微软雅黑" panose="020B0503020204020204" pitchFamily="34" charset="-122"/>
                          <a:ea typeface="微软雅黑" panose="020B0503020204020204" pitchFamily="34" charset="-122"/>
                        </a:rPr>
                        <a:t>SQLServer</a:t>
                      </a:r>
                      <a:r>
                        <a:rPr lang="zh-CN" altLang="en-US" sz="1400" dirty="0">
                          <a:solidFill>
                            <a:schemeClr val="tx1"/>
                          </a:solidFill>
                          <a:latin typeface="微软雅黑" panose="020B0503020204020204" pitchFamily="34" charset="-122"/>
                          <a:ea typeface="微软雅黑" panose="020B0503020204020204" pitchFamily="34" charset="-122"/>
                        </a:rPr>
                        <a:t>、</a:t>
                      </a:r>
                      <a:r>
                        <a:rPr lang="en-US" altLang="zh-CN" sz="1400" dirty="0">
                          <a:solidFill>
                            <a:schemeClr val="tx1"/>
                          </a:solidFill>
                          <a:latin typeface="微软雅黑" panose="020B0503020204020204" pitchFamily="34" charset="-122"/>
                          <a:ea typeface="微软雅黑" panose="020B0503020204020204" pitchFamily="34" charset="-122"/>
                        </a:rPr>
                        <a:t>MySQL</a:t>
                      </a:r>
                      <a:r>
                        <a:rPr lang="zh-CN" altLang="en-US" sz="1400" dirty="0">
                          <a:solidFill>
                            <a:schemeClr val="tx1"/>
                          </a:solidFill>
                          <a:latin typeface="微软雅黑" panose="020B0503020204020204" pitchFamily="34" charset="-122"/>
                          <a:ea typeface="微软雅黑" panose="020B0503020204020204" pitchFamily="34" charset="-122"/>
                        </a:rPr>
                        <a:t>，目标端</a:t>
                      </a:r>
                      <a:r>
                        <a:rPr lang="en-US" altLang="zh-CN" sz="1400" dirty="0">
                          <a:solidFill>
                            <a:schemeClr val="tx1"/>
                          </a:solidFill>
                          <a:latin typeface="微软雅黑" panose="020B0503020204020204" pitchFamily="34" charset="-122"/>
                          <a:ea typeface="微软雅黑" panose="020B0503020204020204" pitchFamily="34" charset="-122"/>
                        </a:rPr>
                        <a:t>:RDS/DRDS)</a:t>
                      </a:r>
                      <a:r>
                        <a:rPr lang="zh-CN" altLang="en-US" sz="1400" dirty="0">
                          <a:solidFill>
                            <a:schemeClr val="tx1"/>
                          </a:solidFill>
                          <a:latin typeface="微软雅黑" panose="020B0503020204020204" pitchFamily="34" charset="-122"/>
                          <a:ea typeface="微软雅黑" panose="020B0503020204020204" pitchFamily="34" charset="-122"/>
                        </a:rPr>
                        <a:t>。 具体为全量和增量数据迁移实施工作，并采用相应的技术与方法确保数据迁移的效率和准确性。</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317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extLst>
                  <a:ext uri="{0D108BD9-81ED-4DB2-BD59-A6C34878D82A}">
                    <a16:rowId xmlns:a16="http://schemas.microsoft.com/office/drawing/2014/main" val="10001"/>
                  </a:ext>
                </a:extLst>
              </a:tr>
              <a:tr h="913244">
                <a:tc vMerge="1">
                  <a:txBody>
                    <a:bodyPr/>
                    <a:lstStyle/>
                    <a:p>
                      <a:endParaRPr lang="zh-CN" altLang="en-US" dirty="0">
                        <a:solidFill>
                          <a:schemeClr val="bg1"/>
                        </a:solidFill>
                      </a:endParaRPr>
                    </a:p>
                  </a:txBody>
                  <a:tcPr>
                    <a:noFill/>
                  </a:tcPr>
                </a:tc>
                <a:tc>
                  <a:txBody>
                    <a:bodyPr/>
                    <a:lstStyle/>
                    <a:p>
                      <a:pPr algn="ctr"/>
                      <a:r>
                        <a:rPr lang="zh-CN" altLang="en-US" sz="1400" b="0" dirty="0">
                          <a:solidFill>
                            <a:schemeClr val="tx1"/>
                          </a:solidFill>
                          <a:latin typeface="微软雅黑" panose="020B0503020204020204" pitchFamily="34" charset="-122"/>
                          <a:ea typeface="微软雅黑" panose="020B0503020204020204" pitchFamily="34" charset="-122"/>
                        </a:rPr>
                        <a:t>非结构化数据上云实施</a:t>
                      </a:r>
                    </a:p>
                  </a:txBody>
                  <a:tcPr anchor="ctr">
                    <a:lnL w="952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tc>
                  <a:txBody>
                    <a:bodyPr/>
                    <a:lstStyle/>
                    <a:p>
                      <a:pPr algn="l"/>
                      <a:r>
                        <a:rPr lang="zh-CN" altLang="en-US" sz="1400" dirty="0">
                          <a:solidFill>
                            <a:schemeClr val="tx1"/>
                          </a:solidFill>
                          <a:latin typeface="微软雅黑" panose="020B0503020204020204" pitchFamily="34" charset="-122"/>
                          <a:ea typeface="微软雅黑" panose="020B0503020204020204" pitchFamily="34" charset="-122"/>
                        </a:rPr>
                        <a:t>完成</a:t>
                      </a:r>
                      <a:r>
                        <a:rPr lang="en-US" altLang="zh-CN" sz="1400" dirty="0">
                          <a:solidFill>
                            <a:schemeClr val="tx1"/>
                          </a:solidFill>
                          <a:latin typeface="微软雅黑" panose="020B0503020204020204" pitchFamily="34" charset="-122"/>
                          <a:ea typeface="微软雅黑" panose="020B0503020204020204" pitchFamily="34" charset="-122"/>
                        </a:rPr>
                        <a:t>FTP</a:t>
                      </a:r>
                      <a:r>
                        <a:rPr lang="zh-CN" altLang="en-US" sz="1400" dirty="0">
                          <a:solidFill>
                            <a:schemeClr val="tx1"/>
                          </a:solidFill>
                          <a:latin typeface="微软雅黑" panose="020B0503020204020204" pitchFamily="34" charset="-122"/>
                          <a:ea typeface="微软雅黑" panose="020B0503020204020204" pitchFamily="34" charset="-122"/>
                        </a:rPr>
                        <a:t>，文件系统，数据库存储的非结构化数据到</a:t>
                      </a:r>
                      <a:r>
                        <a:rPr lang="en-US" altLang="zh-CN" sz="1400" dirty="0">
                          <a:solidFill>
                            <a:schemeClr val="tx1"/>
                          </a:solidFill>
                          <a:latin typeface="微软雅黑" panose="020B0503020204020204" pitchFamily="34" charset="-122"/>
                          <a:ea typeface="微软雅黑" panose="020B0503020204020204" pitchFamily="34" charset="-122"/>
                        </a:rPr>
                        <a:t>OSS</a:t>
                      </a:r>
                      <a:r>
                        <a:rPr lang="zh-CN" altLang="en-US" sz="1400" dirty="0">
                          <a:solidFill>
                            <a:schemeClr val="tx1"/>
                          </a:solidFill>
                          <a:latin typeface="微软雅黑" panose="020B0503020204020204" pitchFamily="34" charset="-122"/>
                          <a:ea typeface="微软雅黑" panose="020B0503020204020204" pitchFamily="34" charset="-122"/>
                        </a:rPr>
                        <a:t>全量迁移实施，并</a:t>
                      </a:r>
                    </a:p>
                    <a:p>
                      <a:pPr algn="l"/>
                      <a:r>
                        <a:rPr lang="zh-CN" altLang="en-US" sz="1400" dirty="0">
                          <a:solidFill>
                            <a:schemeClr val="tx1"/>
                          </a:solidFill>
                          <a:latin typeface="微软雅黑" panose="020B0503020204020204" pitchFamily="34" charset="-122"/>
                          <a:ea typeface="微软雅黑" panose="020B0503020204020204" pitchFamily="34" charset="-122"/>
                        </a:rPr>
                        <a:t>采用合理的技术和方法保证数据迁移的效率和准确性。</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extLst>
                  <a:ext uri="{0D108BD9-81ED-4DB2-BD59-A6C34878D82A}">
                    <a16:rowId xmlns:a16="http://schemas.microsoft.com/office/drawing/2014/main" val="10002"/>
                  </a:ext>
                </a:extLst>
              </a:tr>
              <a:tr h="498879">
                <a:tc vMerge="1">
                  <a:txBody>
                    <a:bodyPr/>
                    <a:lstStyle/>
                    <a:p>
                      <a:endParaRPr lang="zh-CN" altLang="en-US" dirty="0">
                        <a:solidFill>
                          <a:schemeClr val="bg1"/>
                        </a:solidFill>
                      </a:endParaRPr>
                    </a:p>
                  </a:txBody>
                  <a:tcPr>
                    <a:noFill/>
                  </a:tcPr>
                </a:tc>
                <a:tc>
                  <a:txBody>
                    <a:bodyPr/>
                    <a:lstStyle/>
                    <a:p>
                      <a:pPr algn="ctr"/>
                      <a:r>
                        <a:rPr lang="zh-CN" altLang="en-US" sz="1400" b="0" dirty="0">
                          <a:solidFill>
                            <a:schemeClr val="tx1"/>
                          </a:solidFill>
                          <a:latin typeface="微软雅黑" panose="020B0503020204020204" pitchFamily="34" charset="-122"/>
                          <a:ea typeface="微软雅黑" panose="020B0503020204020204" pitchFamily="34" charset="-122"/>
                        </a:rPr>
                        <a:t>应用上云实施</a:t>
                      </a:r>
                    </a:p>
                  </a:txBody>
                  <a:tcPr anchor="ctr">
                    <a:lnL w="952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tc>
                  <a:txBody>
                    <a:bodyPr/>
                    <a:lstStyle/>
                    <a:p>
                      <a:pPr algn="l"/>
                      <a:r>
                        <a:rPr lang="zh-CN" altLang="en-US" sz="1400" dirty="0">
                          <a:solidFill>
                            <a:schemeClr val="tx1"/>
                          </a:solidFill>
                          <a:latin typeface="微软雅黑" panose="020B0503020204020204" pitchFamily="34" charset="-122"/>
                          <a:ea typeface="微软雅黑" panose="020B0503020204020204" pitchFamily="34" charset="-122"/>
                        </a:rPr>
                        <a:t>通过镜像迁移或是直接部署方式，完成应用系统</a:t>
                      </a:r>
                      <a:r>
                        <a:rPr lang="en-US" altLang="zh-CN" sz="1400" dirty="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中间件系统到阿里云平台的迁移。</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extLst>
                  <a:ext uri="{0D108BD9-81ED-4DB2-BD59-A6C34878D82A}">
                    <a16:rowId xmlns:a16="http://schemas.microsoft.com/office/drawing/2014/main" val="10003"/>
                  </a:ext>
                </a:extLst>
              </a:tr>
              <a:tr h="573432">
                <a:tc vMerge="1">
                  <a:txBody>
                    <a:bodyPr/>
                    <a:lstStyle/>
                    <a:p>
                      <a:endParaRPr lang="zh-CN" altLang="en-US" dirty="0">
                        <a:solidFill>
                          <a:schemeClr val="bg1"/>
                        </a:solidFill>
                      </a:endParaRPr>
                    </a:p>
                  </a:txBody>
                  <a:tcPr>
                    <a:noFill/>
                  </a:tcPr>
                </a:tc>
                <a:tc>
                  <a:txBody>
                    <a:bodyPr/>
                    <a:lstStyle/>
                    <a:p>
                      <a:pPr algn="ctr"/>
                      <a:r>
                        <a:rPr lang="zh-CN" altLang="en-US" sz="1400" b="0" dirty="0">
                          <a:solidFill>
                            <a:schemeClr val="tx1"/>
                          </a:solidFill>
                          <a:latin typeface="微软雅黑" panose="020B0503020204020204" pitchFamily="34" charset="-122"/>
                          <a:ea typeface="微软雅黑" panose="020B0503020204020204" pitchFamily="34" charset="-122"/>
                        </a:rPr>
                        <a:t>性能测试实施</a:t>
                      </a:r>
                    </a:p>
                  </a:txBody>
                  <a:tcPr anchor="ctr">
                    <a:lnL w="952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tc>
                  <a:txBody>
                    <a:bodyPr/>
                    <a:lstStyle/>
                    <a:p>
                      <a:pPr algn="l"/>
                      <a:r>
                        <a:rPr lang="zh-CN" altLang="en-US" sz="1400" dirty="0">
                          <a:solidFill>
                            <a:schemeClr val="tx1"/>
                          </a:solidFill>
                          <a:latin typeface="微软雅黑" panose="020B0503020204020204" pitchFamily="34" charset="-122"/>
                          <a:ea typeface="微软雅黑" panose="020B0503020204020204" pitchFamily="34" charset="-122"/>
                        </a:rPr>
                        <a:t>按照测试方案为客户提供性能测试的远程技术支持或现场实施服务，为瓶颈分析和</a:t>
                      </a:r>
                    </a:p>
                    <a:p>
                      <a:pPr algn="l"/>
                      <a:r>
                        <a:rPr lang="zh-CN" altLang="en-US" sz="1400" dirty="0">
                          <a:solidFill>
                            <a:schemeClr val="tx1"/>
                          </a:solidFill>
                          <a:latin typeface="微软雅黑" panose="020B0503020204020204" pitchFamily="34" charset="-122"/>
                          <a:ea typeface="微软雅黑" panose="020B0503020204020204" pitchFamily="34" charset="-122"/>
                        </a:rPr>
                        <a:t>性能评估提供依据。</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extLst>
                  <a:ext uri="{0D108BD9-81ED-4DB2-BD59-A6C34878D82A}">
                    <a16:rowId xmlns:a16="http://schemas.microsoft.com/office/drawing/2014/main" val="10004"/>
                  </a:ext>
                </a:extLst>
              </a:tr>
              <a:tr h="573432">
                <a:tc rowSpan="2">
                  <a:txBody>
                    <a:bodyPr/>
                    <a:lstStyle/>
                    <a:p>
                      <a:pPr algn="ctr"/>
                      <a:r>
                        <a:rPr lang="zh-CN" altLang="en-US" sz="1400" b="0" dirty="0">
                          <a:solidFill>
                            <a:schemeClr val="tx1"/>
                          </a:solidFill>
                          <a:latin typeface="微软雅黑" panose="020B0503020204020204" pitchFamily="34" charset="-122"/>
                          <a:ea typeface="微软雅黑" panose="020B0503020204020204" pitchFamily="34" charset="-122"/>
                        </a:rPr>
                        <a:t>云服务</a:t>
                      </a:r>
                      <a:r>
                        <a:rPr lang="en-US" altLang="zh-CN" sz="1400" b="0" dirty="0">
                          <a:solidFill>
                            <a:schemeClr val="tx1"/>
                          </a:solidFill>
                          <a:latin typeface="微软雅黑" panose="020B0503020204020204" pitchFamily="34" charset="-122"/>
                          <a:ea typeface="微软雅黑" panose="020B0503020204020204" pitchFamily="34" charset="-122"/>
                        </a:rPr>
                        <a:t>-</a:t>
                      </a:r>
                      <a:r>
                        <a:rPr lang="zh-CN" altLang="en-US" sz="1400" b="0" dirty="0">
                          <a:solidFill>
                            <a:schemeClr val="tx1"/>
                          </a:solidFill>
                          <a:latin typeface="微软雅黑" panose="020B0503020204020204" pitchFamily="34" charset="-122"/>
                          <a:ea typeface="微软雅黑" panose="020B0503020204020204" pitchFamily="34" charset="-122"/>
                        </a:rPr>
                        <a:t>其他</a:t>
                      </a:r>
                    </a:p>
                  </a:txBody>
                  <a:tcPr anchor="ctr">
                    <a:lnL w="317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12700" cap="flat" cmpd="sng" algn="ctr">
                      <a:solidFill>
                        <a:srgbClr val="F5A22C"/>
                      </a:solidFill>
                      <a:prstDash val="solid"/>
                      <a:round/>
                      <a:headEnd type="none" w="med" len="med"/>
                      <a:tailEnd type="none" w="med" len="med"/>
                    </a:lnT>
                    <a:lnB w="3175" cap="flat" cmpd="sng" algn="ctr">
                      <a:solidFill>
                        <a:srgbClr val="F5A22C"/>
                      </a:solidFill>
                      <a:prstDash val="solid"/>
                      <a:round/>
                      <a:headEnd type="none" w="med" len="med"/>
                      <a:tailEnd type="none" w="med" len="med"/>
                    </a:lnB>
                  </a:tcPr>
                </a:tc>
                <a:tc>
                  <a:txBody>
                    <a:bodyPr/>
                    <a:lstStyle/>
                    <a:p>
                      <a:pPr algn="ctr"/>
                      <a:r>
                        <a:rPr lang="zh-CN" altLang="en-US" sz="1400" b="0" dirty="0">
                          <a:solidFill>
                            <a:schemeClr val="tx1"/>
                          </a:solidFill>
                          <a:latin typeface="微软雅黑" panose="020B0503020204020204" pitchFamily="34" charset="-122"/>
                          <a:ea typeface="微软雅黑" panose="020B0503020204020204" pitchFamily="34" charset="-122"/>
                        </a:rPr>
                        <a:t>售后技术支持</a:t>
                      </a:r>
                    </a:p>
                  </a:txBody>
                  <a:tcPr anchor="ctr">
                    <a:lnL w="952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tc>
                  <a:txBody>
                    <a:bodyPr/>
                    <a:lstStyle/>
                    <a:p>
                      <a:pPr algn="l"/>
                      <a:r>
                        <a:rPr lang="en-US" altLang="zh-CN" sz="1400" b="0" dirty="0">
                          <a:solidFill>
                            <a:schemeClr val="tx1"/>
                          </a:solidFill>
                          <a:latin typeface="微软雅黑" panose="020B0503020204020204" pitchFamily="34" charset="-122"/>
                          <a:ea typeface="微软雅黑" panose="020B0503020204020204" pitchFamily="34" charset="-122"/>
                        </a:rPr>
                        <a:t>7x24</a:t>
                      </a:r>
                      <a:r>
                        <a:rPr lang="zh-CN" altLang="en-US" sz="1400" b="0" dirty="0">
                          <a:solidFill>
                            <a:schemeClr val="tx1"/>
                          </a:solidFill>
                          <a:latin typeface="微软雅黑" panose="020B0503020204020204" pitchFamily="34" charset="-122"/>
                          <a:ea typeface="微软雅黑" panose="020B0503020204020204" pitchFamily="34" charset="-122"/>
                        </a:rPr>
                        <a:t>小时服务保障</a:t>
                      </a:r>
                      <a:r>
                        <a:rPr lang="en-US" altLang="zh-CN" sz="1400" b="0" baseline="0" dirty="0">
                          <a:solidFill>
                            <a:schemeClr val="tx1"/>
                          </a:solidFill>
                          <a:latin typeface="微软雅黑" panose="020B0503020204020204" pitchFamily="34" charset="-122"/>
                          <a:ea typeface="微软雅黑" panose="020B0503020204020204" pitchFamily="34" charset="-122"/>
                        </a:rPr>
                        <a:t> – </a:t>
                      </a:r>
                      <a:r>
                        <a:rPr lang="zh-CN" altLang="en-US" sz="1400" b="0" baseline="0" dirty="0">
                          <a:solidFill>
                            <a:schemeClr val="tx1"/>
                          </a:solidFill>
                          <a:latin typeface="微软雅黑" panose="020B0503020204020204" pitchFamily="34" charset="-122"/>
                          <a:ea typeface="微软雅黑" panose="020B0503020204020204" pitchFamily="34" charset="-122"/>
                        </a:rPr>
                        <a:t>见附录</a:t>
                      </a:r>
                      <a:endParaRPr lang="zh-CN" altLang="en-US" sz="1400" b="0" dirty="0">
                        <a:solidFill>
                          <a:schemeClr val="tx1"/>
                        </a:solidFill>
                        <a:latin typeface="微软雅黑" panose="020B0503020204020204" pitchFamily="34" charset="-122"/>
                        <a:ea typeface="微软雅黑" panose="020B0503020204020204" pitchFamily="34" charset="-122"/>
                      </a:endParaRPr>
                    </a:p>
                  </a:txBody>
                  <a:tcPr anchor="ctr">
                    <a:lnL w="952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extLst>
                  <a:ext uri="{0D108BD9-81ED-4DB2-BD59-A6C34878D82A}">
                    <a16:rowId xmlns:a16="http://schemas.microsoft.com/office/drawing/2014/main" val="10005"/>
                  </a:ext>
                </a:extLst>
              </a:tr>
              <a:tr h="573432">
                <a:tc vMerge="1">
                  <a:txBody>
                    <a:bodyPr/>
                    <a:lstStyle/>
                    <a:p>
                      <a:pPr algn="ctr"/>
                      <a:endParaRPr lang="zh-CN" altLang="en-US" sz="1400" b="0" dirty="0">
                        <a:solidFill>
                          <a:schemeClr val="bg1"/>
                        </a:solidFill>
                        <a:latin typeface="微软雅黑" panose="020B0503020204020204" pitchFamily="34" charset="-122"/>
                        <a:ea typeface="微软雅黑" panose="020B0503020204020204" pitchFamily="34" charset="-122"/>
                      </a:endParaRPr>
                    </a:p>
                  </a:txBody>
                  <a:tcPr anchor="ctr">
                    <a:lnL w="317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3175" cap="flat" cmpd="sng" algn="ctr">
                      <a:solidFill>
                        <a:srgbClr val="F5A22C"/>
                      </a:solidFill>
                      <a:prstDash val="solid"/>
                      <a:round/>
                      <a:headEnd type="none" w="med" len="med"/>
                      <a:tailEnd type="none" w="med" len="med"/>
                    </a:lnT>
                    <a:lnB w="3175" cap="flat" cmpd="sng" algn="ctr">
                      <a:solidFill>
                        <a:srgbClr val="F5A22C"/>
                      </a:solidFill>
                      <a:prstDash val="solid"/>
                      <a:round/>
                      <a:headEnd type="none" w="med" len="med"/>
                      <a:tailEnd type="none" w="med" len="med"/>
                    </a:lnB>
                  </a:tcPr>
                </a:tc>
                <a:tc>
                  <a:txBody>
                    <a:bodyPr/>
                    <a:lstStyle/>
                    <a:p>
                      <a:pPr algn="ctr"/>
                      <a:r>
                        <a:rPr lang="zh-CN" altLang="en-US" sz="1400" b="0" dirty="0">
                          <a:solidFill>
                            <a:schemeClr val="tx1"/>
                          </a:solidFill>
                          <a:latin typeface="微软雅黑" panose="020B0503020204020204" pitchFamily="34" charset="-122"/>
                          <a:ea typeface="微软雅黑" panose="020B0503020204020204" pitchFamily="34" charset="-122"/>
                        </a:rPr>
                        <a:t>运维与培训</a:t>
                      </a:r>
                    </a:p>
                  </a:txBody>
                  <a:tcPr anchor="ctr">
                    <a:lnL w="9525" cap="flat" cmpd="sng" algn="ctr">
                      <a:solidFill>
                        <a:srgbClr val="F5A22C"/>
                      </a:solidFill>
                      <a:prstDash val="solid"/>
                      <a:round/>
                      <a:headEnd type="none" w="med" len="med"/>
                      <a:tailEnd type="none" w="med" len="med"/>
                    </a:lnL>
                    <a:lnR w="952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tc>
                  <a:txBody>
                    <a:bodyPr/>
                    <a:lstStyle/>
                    <a:p>
                      <a:pPr algn="l"/>
                      <a:r>
                        <a:rPr lang="zh-CN" altLang="en-US" sz="1400" b="0">
                          <a:solidFill>
                            <a:schemeClr val="tx1"/>
                          </a:solidFill>
                          <a:latin typeface="微软雅黑" panose="020B0503020204020204" pitchFamily="34" charset="-122"/>
                          <a:ea typeface="微软雅黑" panose="020B0503020204020204" pitchFamily="34" charset="-122"/>
                        </a:rPr>
                        <a:t>提供</a:t>
                      </a:r>
                      <a:r>
                        <a:rPr lang="zh-CN" altLang="en-US" sz="1400" b="0" dirty="0">
                          <a:solidFill>
                            <a:schemeClr val="tx1"/>
                          </a:solidFill>
                          <a:latin typeface="微软雅黑" panose="020B0503020204020204" pitchFamily="34" charset="-122"/>
                          <a:ea typeface="微软雅黑" panose="020B0503020204020204" pitchFamily="34" charset="-122"/>
                        </a:rPr>
                        <a:t>专业的运维和培训，使客户快速掌握运维知识及应用技能。</a:t>
                      </a:r>
                    </a:p>
                  </a:txBody>
                  <a:tcPr anchor="ctr">
                    <a:lnL w="9525" cap="flat" cmpd="sng" algn="ctr">
                      <a:solidFill>
                        <a:srgbClr val="F5A22C"/>
                      </a:solidFill>
                      <a:prstDash val="solid"/>
                      <a:round/>
                      <a:headEnd type="none" w="med" len="med"/>
                      <a:tailEnd type="none" w="med" len="med"/>
                    </a:lnL>
                    <a:lnR w="3175" cap="flat" cmpd="sng" algn="ctr">
                      <a:solidFill>
                        <a:srgbClr val="F5A22C"/>
                      </a:solidFill>
                      <a:prstDash val="solid"/>
                      <a:round/>
                      <a:headEnd type="none" w="med" len="med"/>
                      <a:tailEnd type="none" w="med" len="med"/>
                    </a:lnR>
                    <a:lnT w="9525" cap="flat" cmpd="sng" algn="ctr">
                      <a:solidFill>
                        <a:srgbClr val="F5A22C"/>
                      </a:solidFill>
                      <a:prstDash val="solid"/>
                      <a:round/>
                      <a:headEnd type="none" w="med" len="med"/>
                      <a:tailEnd type="none" w="med" len="med"/>
                    </a:lnT>
                    <a:lnB w="9525" cap="flat" cmpd="sng" algn="ctr">
                      <a:solidFill>
                        <a:srgbClr val="F5A22C"/>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矩形 5"/>
          <p:cNvSpPr/>
          <p:nvPr/>
        </p:nvSpPr>
        <p:spPr>
          <a:xfrm>
            <a:off x="680720" y="1350000"/>
            <a:ext cx="10718800" cy="4720600"/>
          </a:xfrm>
          <a:prstGeom prst="rect">
            <a:avLst/>
          </a:prstGeom>
          <a:noFill/>
          <a:ln w="9525">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0286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zh-CN" altLang="en-US" dirty="0">
                <a:latin typeface="微软雅黑" panose="020B0503020204020204" pitchFamily="34" charset="-122"/>
                <a:ea typeface="微软雅黑" panose="020B0503020204020204" pitchFamily="34" charset="-122"/>
              </a:rPr>
              <a:t>服务流程</a:t>
            </a:r>
          </a:p>
        </p:txBody>
      </p:sp>
      <p:grpSp>
        <p:nvGrpSpPr>
          <p:cNvPr id="9" name="组合 8"/>
          <p:cNvGrpSpPr/>
          <p:nvPr/>
        </p:nvGrpSpPr>
        <p:grpSpPr>
          <a:xfrm>
            <a:off x="6355282" y="2080020"/>
            <a:ext cx="2464830" cy="2613901"/>
            <a:chOff x="427254" y="1841578"/>
            <a:chExt cx="2464830" cy="2117067"/>
          </a:xfrm>
        </p:grpSpPr>
        <p:sp>
          <p:nvSpPr>
            <p:cNvPr id="11" name="任意多边形 30"/>
            <p:cNvSpPr/>
            <p:nvPr/>
          </p:nvSpPr>
          <p:spPr>
            <a:xfrm>
              <a:off x="427254" y="2128170"/>
              <a:ext cx="2464830" cy="1830475"/>
            </a:xfrm>
            <a:custGeom>
              <a:avLst/>
              <a:gdLst>
                <a:gd name="connsiteX0" fmla="*/ 0 w 1534394"/>
                <a:gd name="connsiteY0" fmla="*/ 153439 h 4098599"/>
                <a:gd name="connsiteX1" fmla="*/ 153439 w 1534394"/>
                <a:gd name="connsiteY1" fmla="*/ 0 h 4098599"/>
                <a:gd name="connsiteX2" fmla="*/ 1380955 w 1534394"/>
                <a:gd name="connsiteY2" fmla="*/ 0 h 4098599"/>
                <a:gd name="connsiteX3" fmla="*/ 1534394 w 1534394"/>
                <a:gd name="connsiteY3" fmla="*/ 153439 h 4098599"/>
                <a:gd name="connsiteX4" fmla="*/ 1534394 w 1534394"/>
                <a:gd name="connsiteY4" fmla="*/ 3945160 h 4098599"/>
                <a:gd name="connsiteX5" fmla="*/ 1380955 w 1534394"/>
                <a:gd name="connsiteY5" fmla="*/ 4098599 h 4098599"/>
                <a:gd name="connsiteX6" fmla="*/ 153439 w 1534394"/>
                <a:gd name="connsiteY6" fmla="*/ 4098599 h 4098599"/>
                <a:gd name="connsiteX7" fmla="*/ 0 w 1534394"/>
                <a:gd name="connsiteY7" fmla="*/ 3945160 h 4098599"/>
                <a:gd name="connsiteX8" fmla="*/ 0 w 1534394"/>
                <a:gd name="connsiteY8" fmla="*/ 153439 h 4098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4394" h="4098599">
                  <a:moveTo>
                    <a:pt x="0" y="153439"/>
                  </a:moveTo>
                  <a:cubicBezTo>
                    <a:pt x="0" y="68697"/>
                    <a:pt x="68697" y="0"/>
                    <a:pt x="153439" y="0"/>
                  </a:cubicBezTo>
                  <a:lnTo>
                    <a:pt x="1380955" y="0"/>
                  </a:lnTo>
                  <a:cubicBezTo>
                    <a:pt x="1465697" y="0"/>
                    <a:pt x="1534394" y="68697"/>
                    <a:pt x="1534394" y="153439"/>
                  </a:cubicBezTo>
                  <a:lnTo>
                    <a:pt x="1534394" y="3945160"/>
                  </a:lnTo>
                  <a:cubicBezTo>
                    <a:pt x="1534394" y="4029902"/>
                    <a:pt x="1465697" y="4098599"/>
                    <a:pt x="1380955" y="4098599"/>
                  </a:cubicBezTo>
                  <a:lnTo>
                    <a:pt x="153439" y="4098599"/>
                  </a:lnTo>
                  <a:cubicBezTo>
                    <a:pt x="68697" y="4098599"/>
                    <a:pt x="0" y="4029902"/>
                    <a:pt x="0" y="3945160"/>
                  </a:cubicBezTo>
                  <a:lnTo>
                    <a:pt x="0" y="153439"/>
                  </a:lnTo>
                  <a:close/>
                </a:path>
              </a:pathLst>
            </a:custGeom>
            <a:noFill/>
            <a:ln>
              <a:solidFill>
                <a:srgbClr val="F5A22C"/>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08517" tIns="208517" rIns="208517" bIns="208517" numCol="1" spcCol="1270" anchor="t" anchorCtr="0">
              <a:noAutofit/>
            </a:bodyPr>
            <a:lstStyle/>
            <a:p>
              <a:pPr marL="228600" lvl="1" indent="-228600" defTabSz="1022350">
                <a:lnSpc>
                  <a:spcPct val="90000"/>
                </a:lnSpc>
                <a:spcBef>
                  <a:spcPct val="0"/>
                </a:spcBef>
                <a:spcAft>
                  <a:spcPct val="15000"/>
                </a:spcAft>
                <a:buChar char="••"/>
              </a:pPr>
              <a:endParaRPr lang="en-US" altLang="zh-CN" sz="2000" b="1" dirty="0">
                <a:solidFill>
                  <a:schemeClr val="bg1"/>
                </a:solidFill>
                <a:latin typeface="微软雅黑" panose="020B0503020204020204" pitchFamily="34" charset="-122"/>
                <a:ea typeface="微软雅黑" panose="020B0503020204020204" pitchFamily="34" charset="-122"/>
              </a:endParaRPr>
            </a:p>
            <a:p>
              <a:pPr marL="228600" lvl="1" indent="-228600" defTabSz="1022350">
                <a:lnSpc>
                  <a:spcPct val="90000"/>
                </a:lnSpc>
                <a:spcBef>
                  <a:spcPct val="0"/>
                </a:spcBef>
                <a:spcAft>
                  <a:spcPct val="15000"/>
                </a:spcAft>
                <a:buChar char="••"/>
              </a:pPr>
              <a:r>
                <a:rPr lang="zh-CN" altLang="en-US" sz="2000" b="1" dirty="0">
                  <a:solidFill>
                    <a:schemeClr val="tx1"/>
                  </a:solidFill>
                  <a:latin typeface="微软雅黑" panose="020B0503020204020204" pitchFamily="34" charset="-122"/>
                  <a:ea typeface="微软雅黑" panose="020B0503020204020204" pitchFamily="34" charset="-122"/>
                </a:rPr>
                <a:t>网络上云</a:t>
              </a:r>
            </a:p>
            <a:p>
              <a:pPr marL="228600" lvl="1" indent="-228600" defTabSz="1022350">
                <a:lnSpc>
                  <a:spcPct val="90000"/>
                </a:lnSpc>
                <a:spcBef>
                  <a:spcPct val="0"/>
                </a:spcBef>
                <a:spcAft>
                  <a:spcPct val="15000"/>
                </a:spcAft>
                <a:buChar char="••"/>
              </a:pPr>
              <a:r>
                <a:rPr lang="zh-CN" altLang="en-US" sz="2000" b="1" dirty="0">
                  <a:solidFill>
                    <a:schemeClr val="tx1"/>
                  </a:solidFill>
                  <a:latin typeface="微软雅黑" panose="020B0503020204020204" pitchFamily="34" charset="-122"/>
                  <a:ea typeface="微软雅黑" panose="020B0503020204020204" pitchFamily="34" charset="-122"/>
                </a:rPr>
                <a:t>应用上云</a:t>
              </a:r>
            </a:p>
            <a:p>
              <a:pPr marL="228600" lvl="1" indent="-228600" defTabSz="1022350">
                <a:lnSpc>
                  <a:spcPct val="90000"/>
                </a:lnSpc>
                <a:spcBef>
                  <a:spcPct val="0"/>
                </a:spcBef>
                <a:spcAft>
                  <a:spcPct val="15000"/>
                </a:spcAft>
                <a:buChar char="••"/>
              </a:pPr>
              <a:r>
                <a:rPr lang="zh-CN" altLang="en-US" sz="2000" b="1" dirty="0">
                  <a:solidFill>
                    <a:schemeClr val="tx1"/>
                  </a:solidFill>
                  <a:latin typeface="微软雅黑" panose="020B0503020204020204" pitchFamily="34" charset="-122"/>
                  <a:ea typeface="微软雅黑" panose="020B0503020204020204" pitchFamily="34" charset="-122"/>
                </a:rPr>
                <a:t>数据上云</a:t>
              </a:r>
            </a:p>
            <a:p>
              <a:pPr marL="228600" lvl="1" indent="-228600" defTabSz="1022350">
                <a:lnSpc>
                  <a:spcPct val="90000"/>
                </a:lnSpc>
                <a:spcBef>
                  <a:spcPct val="0"/>
                </a:spcBef>
                <a:spcAft>
                  <a:spcPct val="15000"/>
                </a:spcAft>
                <a:buChar char="••"/>
              </a:pPr>
              <a:r>
                <a:rPr lang="zh-CN" altLang="en-US" sz="2000" b="1" dirty="0">
                  <a:solidFill>
                    <a:schemeClr val="tx1"/>
                  </a:solidFill>
                  <a:latin typeface="微软雅黑" panose="020B0503020204020204" pitchFamily="34" charset="-122"/>
                  <a:ea typeface="微软雅黑" panose="020B0503020204020204" pitchFamily="34" charset="-122"/>
                </a:rPr>
                <a:t>安全上云</a:t>
              </a:r>
            </a:p>
          </p:txBody>
        </p:sp>
        <p:sp>
          <p:nvSpPr>
            <p:cNvPr id="12" name="圆角矩形 40"/>
            <p:cNvSpPr/>
            <p:nvPr/>
          </p:nvSpPr>
          <p:spPr>
            <a:xfrm>
              <a:off x="1122771" y="1841578"/>
              <a:ext cx="1503680" cy="602085"/>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1185185" y="1947499"/>
              <a:ext cx="1604594" cy="373915"/>
            </a:xfrm>
            <a:prstGeom prst="rect">
              <a:avLst/>
            </a:prstGeom>
            <a:noFill/>
          </p:spPr>
          <p:txBody>
            <a:bodyPr wrap="squar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实施</a:t>
              </a:r>
            </a:p>
          </p:txBody>
        </p:sp>
      </p:grpSp>
      <p:grpSp>
        <p:nvGrpSpPr>
          <p:cNvPr id="14" name="组合 13"/>
          <p:cNvGrpSpPr/>
          <p:nvPr/>
        </p:nvGrpSpPr>
        <p:grpSpPr>
          <a:xfrm>
            <a:off x="3431908" y="2433868"/>
            <a:ext cx="2464830" cy="2631743"/>
            <a:chOff x="427254" y="2128170"/>
            <a:chExt cx="2464830" cy="2131518"/>
          </a:xfrm>
        </p:grpSpPr>
        <p:sp>
          <p:nvSpPr>
            <p:cNvPr id="15" name="任意多边形 47"/>
            <p:cNvSpPr/>
            <p:nvPr/>
          </p:nvSpPr>
          <p:spPr>
            <a:xfrm>
              <a:off x="427254" y="2128170"/>
              <a:ext cx="2464830" cy="1830475"/>
            </a:xfrm>
            <a:custGeom>
              <a:avLst/>
              <a:gdLst>
                <a:gd name="connsiteX0" fmla="*/ 0 w 1534394"/>
                <a:gd name="connsiteY0" fmla="*/ 153439 h 4098599"/>
                <a:gd name="connsiteX1" fmla="*/ 153439 w 1534394"/>
                <a:gd name="connsiteY1" fmla="*/ 0 h 4098599"/>
                <a:gd name="connsiteX2" fmla="*/ 1380955 w 1534394"/>
                <a:gd name="connsiteY2" fmla="*/ 0 h 4098599"/>
                <a:gd name="connsiteX3" fmla="*/ 1534394 w 1534394"/>
                <a:gd name="connsiteY3" fmla="*/ 153439 h 4098599"/>
                <a:gd name="connsiteX4" fmla="*/ 1534394 w 1534394"/>
                <a:gd name="connsiteY4" fmla="*/ 3945160 h 4098599"/>
                <a:gd name="connsiteX5" fmla="*/ 1380955 w 1534394"/>
                <a:gd name="connsiteY5" fmla="*/ 4098599 h 4098599"/>
                <a:gd name="connsiteX6" fmla="*/ 153439 w 1534394"/>
                <a:gd name="connsiteY6" fmla="*/ 4098599 h 4098599"/>
                <a:gd name="connsiteX7" fmla="*/ 0 w 1534394"/>
                <a:gd name="connsiteY7" fmla="*/ 3945160 h 4098599"/>
                <a:gd name="connsiteX8" fmla="*/ 0 w 1534394"/>
                <a:gd name="connsiteY8" fmla="*/ 153439 h 4098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4394" h="4098599">
                  <a:moveTo>
                    <a:pt x="0" y="153439"/>
                  </a:moveTo>
                  <a:cubicBezTo>
                    <a:pt x="0" y="68697"/>
                    <a:pt x="68697" y="0"/>
                    <a:pt x="153439" y="0"/>
                  </a:cubicBezTo>
                  <a:lnTo>
                    <a:pt x="1380955" y="0"/>
                  </a:lnTo>
                  <a:cubicBezTo>
                    <a:pt x="1465697" y="0"/>
                    <a:pt x="1534394" y="68697"/>
                    <a:pt x="1534394" y="153439"/>
                  </a:cubicBezTo>
                  <a:lnTo>
                    <a:pt x="1534394" y="3945160"/>
                  </a:lnTo>
                  <a:cubicBezTo>
                    <a:pt x="1534394" y="4029902"/>
                    <a:pt x="1465697" y="4098599"/>
                    <a:pt x="1380955" y="4098599"/>
                  </a:cubicBezTo>
                  <a:lnTo>
                    <a:pt x="153439" y="4098599"/>
                  </a:lnTo>
                  <a:cubicBezTo>
                    <a:pt x="68697" y="4098599"/>
                    <a:pt x="0" y="4029902"/>
                    <a:pt x="0" y="3945160"/>
                  </a:cubicBezTo>
                  <a:lnTo>
                    <a:pt x="0" y="153439"/>
                  </a:lnTo>
                  <a:close/>
                </a:path>
              </a:pathLst>
            </a:custGeom>
            <a:noFill/>
            <a:ln>
              <a:solidFill>
                <a:srgbClr val="F5A22C"/>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08517" tIns="208517" rIns="208517" bIns="208517" numCol="1" spcCol="1270" anchor="t" anchorCtr="0">
              <a:noAutofit/>
            </a:bodyPr>
            <a:lstStyle/>
            <a:p>
              <a:pPr marL="228600" lvl="1" indent="-228600" defTabSz="1022350">
                <a:lnSpc>
                  <a:spcPct val="90000"/>
                </a:lnSpc>
                <a:spcBef>
                  <a:spcPct val="0"/>
                </a:spcBef>
                <a:spcAft>
                  <a:spcPct val="15000"/>
                </a:spcAft>
                <a:buChar char="••"/>
              </a:pPr>
              <a:r>
                <a:rPr lang="zh-CN" altLang="en-US" sz="2000" b="1" dirty="0">
                  <a:solidFill>
                    <a:schemeClr val="tx1"/>
                  </a:solidFill>
                  <a:latin typeface="微软雅黑" panose="020B0503020204020204" pitchFamily="34" charset="-122"/>
                  <a:ea typeface="微软雅黑" panose="020B0503020204020204" pitchFamily="34" charset="-122"/>
                </a:rPr>
                <a:t>部署方案设计</a:t>
              </a:r>
            </a:p>
            <a:p>
              <a:pPr marL="228600" lvl="1" indent="-228600" defTabSz="1022350">
                <a:lnSpc>
                  <a:spcPct val="90000"/>
                </a:lnSpc>
                <a:spcBef>
                  <a:spcPct val="0"/>
                </a:spcBef>
                <a:spcAft>
                  <a:spcPct val="15000"/>
                </a:spcAft>
                <a:buChar char="••"/>
              </a:pPr>
              <a:r>
                <a:rPr lang="zh-CN" altLang="en-US" sz="2000" b="1" dirty="0">
                  <a:solidFill>
                    <a:schemeClr val="tx1"/>
                  </a:solidFill>
                  <a:latin typeface="微软雅黑" panose="020B0503020204020204" pitchFamily="34" charset="-122"/>
                  <a:ea typeface="微软雅黑" panose="020B0503020204020204" pitchFamily="34" charset="-122"/>
                </a:rPr>
                <a:t>产品选型</a:t>
              </a:r>
            </a:p>
            <a:p>
              <a:pPr marL="228600" lvl="1" indent="-228600" defTabSz="1022350">
                <a:lnSpc>
                  <a:spcPct val="90000"/>
                </a:lnSpc>
                <a:spcBef>
                  <a:spcPct val="0"/>
                </a:spcBef>
                <a:spcAft>
                  <a:spcPct val="15000"/>
                </a:spcAft>
                <a:buChar char="••"/>
              </a:pPr>
              <a:r>
                <a:rPr lang="zh-CN" altLang="en-US" sz="2000" b="1" dirty="0">
                  <a:solidFill>
                    <a:schemeClr val="tx1"/>
                  </a:solidFill>
                  <a:latin typeface="微软雅黑" panose="020B0503020204020204" pitchFamily="34" charset="-122"/>
                  <a:ea typeface="微软雅黑" panose="020B0503020204020204" pitchFamily="34" charset="-122"/>
                </a:rPr>
                <a:t>改造设计</a:t>
              </a:r>
            </a:p>
            <a:p>
              <a:pPr marL="228600" lvl="1" indent="-228600" defTabSz="1022350">
                <a:lnSpc>
                  <a:spcPct val="90000"/>
                </a:lnSpc>
                <a:spcBef>
                  <a:spcPct val="0"/>
                </a:spcBef>
                <a:spcAft>
                  <a:spcPct val="15000"/>
                </a:spcAft>
                <a:buChar char="••"/>
              </a:pPr>
              <a:r>
                <a:rPr lang="zh-CN" altLang="en-US" sz="2000" b="1" dirty="0">
                  <a:solidFill>
                    <a:schemeClr val="tx1"/>
                  </a:solidFill>
                  <a:latin typeface="微软雅黑" panose="020B0503020204020204" pitchFamily="34" charset="-122"/>
                  <a:ea typeface="微软雅黑" panose="020B0503020204020204" pitchFamily="34" charset="-122"/>
                </a:rPr>
                <a:t>资源规格评估</a:t>
              </a:r>
            </a:p>
            <a:p>
              <a:pPr marL="228600" lvl="1" indent="-228600" defTabSz="1022350">
                <a:lnSpc>
                  <a:spcPct val="90000"/>
                </a:lnSpc>
                <a:spcBef>
                  <a:spcPct val="0"/>
                </a:spcBef>
                <a:spcAft>
                  <a:spcPct val="15000"/>
                </a:spcAft>
                <a:buChar char="••"/>
              </a:pPr>
              <a:r>
                <a:rPr lang="zh-CN" altLang="en-US" sz="2000" b="1" dirty="0">
                  <a:solidFill>
                    <a:schemeClr val="tx1"/>
                  </a:solidFill>
                  <a:latin typeface="微软雅黑" panose="020B0503020204020204" pitchFamily="34" charset="-122"/>
                  <a:ea typeface="微软雅黑" panose="020B0503020204020204" pitchFamily="34" charset="-122"/>
                </a:rPr>
                <a:t>测试验证方</a:t>
              </a:r>
              <a:r>
                <a:rPr lang="zh-CN" altLang="en-US" sz="2000" b="1" dirty="0">
                  <a:solidFill>
                    <a:schemeClr val="bg1"/>
                  </a:solidFill>
                  <a:latin typeface="微软雅黑" panose="020B0503020204020204" pitchFamily="34" charset="-122"/>
                  <a:ea typeface="微软雅黑" panose="020B0503020204020204" pitchFamily="34" charset="-122"/>
                </a:rPr>
                <a:t>案</a:t>
              </a:r>
            </a:p>
          </p:txBody>
        </p:sp>
        <p:sp>
          <p:nvSpPr>
            <p:cNvPr id="16" name="圆角矩形 48"/>
            <p:cNvSpPr/>
            <p:nvPr/>
          </p:nvSpPr>
          <p:spPr>
            <a:xfrm>
              <a:off x="1127760" y="3657603"/>
              <a:ext cx="1503680" cy="602085"/>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1190174" y="3763524"/>
              <a:ext cx="1604594" cy="373915"/>
            </a:xfrm>
            <a:prstGeom prst="rect">
              <a:avLst/>
            </a:prstGeom>
            <a:noFill/>
          </p:spPr>
          <p:txBody>
            <a:bodyPr wrap="squar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方案</a:t>
              </a:r>
            </a:p>
          </p:txBody>
        </p:sp>
      </p:grpSp>
      <p:grpSp>
        <p:nvGrpSpPr>
          <p:cNvPr id="18" name="组合 17"/>
          <p:cNvGrpSpPr/>
          <p:nvPr/>
        </p:nvGrpSpPr>
        <p:grpSpPr>
          <a:xfrm>
            <a:off x="508534" y="2068256"/>
            <a:ext cx="2464830" cy="2625663"/>
            <a:chOff x="427254" y="1832051"/>
            <a:chExt cx="2464830" cy="2126594"/>
          </a:xfrm>
        </p:grpSpPr>
        <p:sp>
          <p:nvSpPr>
            <p:cNvPr id="19" name="任意多边形 51"/>
            <p:cNvSpPr/>
            <p:nvPr/>
          </p:nvSpPr>
          <p:spPr>
            <a:xfrm>
              <a:off x="427254" y="2128170"/>
              <a:ext cx="2464830" cy="1830475"/>
            </a:xfrm>
            <a:custGeom>
              <a:avLst/>
              <a:gdLst>
                <a:gd name="connsiteX0" fmla="*/ 0 w 1534394"/>
                <a:gd name="connsiteY0" fmla="*/ 153439 h 4098599"/>
                <a:gd name="connsiteX1" fmla="*/ 153439 w 1534394"/>
                <a:gd name="connsiteY1" fmla="*/ 0 h 4098599"/>
                <a:gd name="connsiteX2" fmla="*/ 1380955 w 1534394"/>
                <a:gd name="connsiteY2" fmla="*/ 0 h 4098599"/>
                <a:gd name="connsiteX3" fmla="*/ 1534394 w 1534394"/>
                <a:gd name="connsiteY3" fmla="*/ 153439 h 4098599"/>
                <a:gd name="connsiteX4" fmla="*/ 1534394 w 1534394"/>
                <a:gd name="connsiteY4" fmla="*/ 3945160 h 4098599"/>
                <a:gd name="connsiteX5" fmla="*/ 1380955 w 1534394"/>
                <a:gd name="connsiteY5" fmla="*/ 4098599 h 4098599"/>
                <a:gd name="connsiteX6" fmla="*/ 153439 w 1534394"/>
                <a:gd name="connsiteY6" fmla="*/ 4098599 h 4098599"/>
                <a:gd name="connsiteX7" fmla="*/ 0 w 1534394"/>
                <a:gd name="connsiteY7" fmla="*/ 3945160 h 4098599"/>
                <a:gd name="connsiteX8" fmla="*/ 0 w 1534394"/>
                <a:gd name="connsiteY8" fmla="*/ 153439 h 4098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4394" h="4098599">
                  <a:moveTo>
                    <a:pt x="0" y="153439"/>
                  </a:moveTo>
                  <a:cubicBezTo>
                    <a:pt x="0" y="68697"/>
                    <a:pt x="68697" y="0"/>
                    <a:pt x="153439" y="0"/>
                  </a:cubicBezTo>
                  <a:lnTo>
                    <a:pt x="1380955" y="0"/>
                  </a:lnTo>
                  <a:cubicBezTo>
                    <a:pt x="1465697" y="0"/>
                    <a:pt x="1534394" y="68697"/>
                    <a:pt x="1534394" y="153439"/>
                  </a:cubicBezTo>
                  <a:lnTo>
                    <a:pt x="1534394" y="3945160"/>
                  </a:lnTo>
                  <a:cubicBezTo>
                    <a:pt x="1534394" y="4029902"/>
                    <a:pt x="1465697" y="4098599"/>
                    <a:pt x="1380955" y="4098599"/>
                  </a:cubicBezTo>
                  <a:lnTo>
                    <a:pt x="153439" y="4098599"/>
                  </a:lnTo>
                  <a:cubicBezTo>
                    <a:pt x="68697" y="4098599"/>
                    <a:pt x="0" y="4029902"/>
                    <a:pt x="0" y="3945160"/>
                  </a:cubicBezTo>
                  <a:lnTo>
                    <a:pt x="0" y="153439"/>
                  </a:lnTo>
                  <a:close/>
                </a:path>
              </a:pathLst>
            </a:custGeom>
            <a:noFill/>
            <a:ln>
              <a:solidFill>
                <a:srgbClr val="F5A22C"/>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08517" tIns="208517" rIns="208517" bIns="208517" numCol="1" spcCol="1270" anchor="t" anchorCtr="0">
              <a:noAutofit/>
            </a:bodyPr>
            <a:lstStyle/>
            <a:p>
              <a:pPr marL="228600" lvl="1" indent="-228600" algn="l" defTabSz="1022350">
                <a:lnSpc>
                  <a:spcPct val="90000"/>
                </a:lnSpc>
                <a:spcBef>
                  <a:spcPct val="0"/>
                </a:spcBef>
                <a:spcAft>
                  <a:spcPct val="15000"/>
                </a:spcAft>
                <a:buChar char="••"/>
              </a:pPr>
              <a:endParaRPr lang="en-US" altLang="zh-CN" sz="2000" kern="1200" dirty="0">
                <a:solidFill>
                  <a:schemeClr val="bg1"/>
                </a:solidFill>
                <a:latin typeface="微软雅黑" panose="020B0503020204020204" pitchFamily="34" charset="-122"/>
                <a:ea typeface="微软雅黑" panose="020B0503020204020204" pitchFamily="34" charset="-122"/>
              </a:endParaRPr>
            </a:p>
            <a:p>
              <a:pPr marL="228600" lvl="1" indent="-228600" algn="l" defTabSz="1022350">
                <a:lnSpc>
                  <a:spcPct val="90000"/>
                </a:lnSpc>
                <a:spcBef>
                  <a:spcPct val="0"/>
                </a:spcBef>
                <a:spcAft>
                  <a:spcPct val="15000"/>
                </a:spcAft>
                <a:buChar char="••"/>
              </a:pPr>
              <a:r>
                <a:rPr lang="zh-CN" altLang="en-US" sz="2000" b="1" kern="1200" dirty="0">
                  <a:solidFill>
                    <a:schemeClr val="tx1"/>
                  </a:solidFill>
                  <a:latin typeface="微软雅黑" panose="020B0503020204020204" pitchFamily="34" charset="-122"/>
                  <a:ea typeface="微软雅黑" panose="020B0503020204020204" pitchFamily="34" charset="-122"/>
                </a:rPr>
                <a:t>系统信息调研</a:t>
              </a:r>
            </a:p>
            <a:p>
              <a:pPr marL="228600" lvl="1" indent="-228600" algn="l" defTabSz="1022350">
                <a:lnSpc>
                  <a:spcPct val="90000"/>
                </a:lnSpc>
                <a:spcBef>
                  <a:spcPct val="0"/>
                </a:spcBef>
                <a:spcAft>
                  <a:spcPct val="15000"/>
                </a:spcAft>
                <a:buChar char="••"/>
              </a:pPr>
              <a:r>
                <a:rPr lang="zh-CN" altLang="en-US" sz="2000" b="1" kern="1200" dirty="0">
                  <a:solidFill>
                    <a:schemeClr val="tx1"/>
                  </a:solidFill>
                  <a:latin typeface="微软雅黑" panose="020B0503020204020204" pitchFamily="34" charset="-122"/>
                  <a:ea typeface="微软雅黑" panose="020B0503020204020204" pitchFamily="34" charset="-122"/>
                </a:rPr>
                <a:t>可行性评估</a:t>
              </a:r>
              <a:endParaRPr lang="en-US" altLang="zh-CN" sz="2000" b="1" kern="1200" dirty="0">
                <a:solidFill>
                  <a:schemeClr val="tx1"/>
                </a:solidFill>
                <a:latin typeface="微软雅黑" panose="020B0503020204020204" pitchFamily="34" charset="-122"/>
                <a:ea typeface="微软雅黑" panose="020B0503020204020204" pitchFamily="34" charset="-122"/>
              </a:endParaRPr>
            </a:p>
            <a:p>
              <a:pPr marL="228600" lvl="1" indent="-228600" algn="l" defTabSz="1022350">
                <a:lnSpc>
                  <a:spcPct val="90000"/>
                </a:lnSpc>
                <a:spcBef>
                  <a:spcPct val="0"/>
                </a:spcBef>
                <a:spcAft>
                  <a:spcPct val="15000"/>
                </a:spcAft>
                <a:buChar char="••"/>
              </a:pPr>
              <a:r>
                <a:rPr lang="zh-CN" altLang="en-US" sz="2000" b="1" kern="1200" dirty="0">
                  <a:solidFill>
                    <a:schemeClr val="tx1"/>
                  </a:solidFill>
                  <a:latin typeface="微软雅黑" panose="020B0503020204020204" pitchFamily="34" charset="-122"/>
                  <a:ea typeface="微软雅黑" panose="020B0503020204020204" pitchFamily="34" charset="-122"/>
                </a:rPr>
                <a:t>风险评估</a:t>
              </a:r>
              <a:endParaRPr lang="en-US" altLang="zh-CN" sz="2000" b="1" kern="1200" dirty="0">
                <a:solidFill>
                  <a:schemeClr val="tx1"/>
                </a:solidFill>
                <a:latin typeface="微软雅黑" panose="020B0503020204020204" pitchFamily="34" charset="-122"/>
                <a:ea typeface="微软雅黑" panose="020B0503020204020204" pitchFamily="34" charset="-122"/>
              </a:endParaRPr>
            </a:p>
            <a:p>
              <a:pPr marL="228600" lvl="1" indent="-228600" algn="l" defTabSz="1022350">
                <a:lnSpc>
                  <a:spcPct val="90000"/>
                </a:lnSpc>
                <a:spcBef>
                  <a:spcPct val="0"/>
                </a:spcBef>
                <a:spcAft>
                  <a:spcPct val="15000"/>
                </a:spcAft>
                <a:buChar char="••"/>
              </a:pPr>
              <a:endParaRPr lang="zh-CN" altLang="en-US" sz="2000" kern="1200" dirty="0">
                <a:solidFill>
                  <a:schemeClr val="bg1"/>
                </a:solidFill>
                <a:latin typeface="微软雅黑" panose="020B0503020204020204" pitchFamily="34" charset="-122"/>
                <a:ea typeface="微软雅黑" panose="020B0503020204020204" pitchFamily="34" charset="-122"/>
              </a:endParaRPr>
            </a:p>
          </p:txBody>
        </p:sp>
        <p:sp>
          <p:nvSpPr>
            <p:cNvPr id="20" name="圆角矩形 52"/>
            <p:cNvSpPr/>
            <p:nvPr/>
          </p:nvSpPr>
          <p:spPr>
            <a:xfrm>
              <a:off x="1122771" y="1832051"/>
              <a:ext cx="1503680" cy="602085"/>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1185185" y="1937972"/>
              <a:ext cx="1604594" cy="461665"/>
            </a:xfrm>
            <a:prstGeom prst="rect">
              <a:avLst/>
            </a:prstGeom>
            <a:noFill/>
          </p:spPr>
          <p:txBody>
            <a:bodyPr wrap="squar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调研评估</a:t>
              </a:r>
            </a:p>
          </p:txBody>
        </p:sp>
      </p:grpSp>
      <p:grpSp>
        <p:nvGrpSpPr>
          <p:cNvPr id="22" name="组合 21"/>
          <p:cNvGrpSpPr/>
          <p:nvPr/>
        </p:nvGrpSpPr>
        <p:grpSpPr>
          <a:xfrm>
            <a:off x="9278656" y="2433869"/>
            <a:ext cx="2464830" cy="2631742"/>
            <a:chOff x="427254" y="2128170"/>
            <a:chExt cx="2464830" cy="2131517"/>
          </a:xfrm>
        </p:grpSpPr>
        <p:sp>
          <p:nvSpPr>
            <p:cNvPr id="23" name="任意多边形 55"/>
            <p:cNvSpPr/>
            <p:nvPr/>
          </p:nvSpPr>
          <p:spPr>
            <a:xfrm>
              <a:off x="427254" y="2128170"/>
              <a:ext cx="2464830" cy="1830475"/>
            </a:xfrm>
            <a:custGeom>
              <a:avLst/>
              <a:gdLst>
                <a:gd name="connsiteX0" fmla="*/ 0 w 1534394"/>
                <a:gd name="connsiteY0" fmla="*/ 153439 h 4098599"/>
                <a:gd name="connsiteX1" fmla="*/ 153439 w 1534394"/>
                <a:gd name="connsiteY1" fmla="*/ 0 h 4098599"/>
                <a:gd name="connsiteX2" fmla="*/ 1380955 w 1534394"/>
                <a:gd name="connsiteY2" fmla="*/ 0 h 4098599"/>
                <a:gd name="connsiteX3" fmla="*/ 1534394 w 1534394"/>
                <a:gd name="connsiteY3" fmla="*/ 153439 h 4098599"/>
                <a:gd name="connsiteX4" fmla="*/ 1534394 w 1534394"/>
                <a:gd name="connsiteY4" fmla="*/ 3945160 h 4098599"/>
                <a:gd name="connsiteX5" fmla="*/ 1380955 w 1534394"/>
                <a:gd name="connsiteY5" fmla="*/ 4098599 h 4098599"/>
                <a:gd name="connsiteX6" fmla="*/ 153439 w 1534394"/>
                <a:gd name="connsiteY6" fmla="*/ 4098599 h 4098599"/>
                <a:gd name="connsiteX7" fmla="*/ 0 w 1534394"/>
                <a:gd name="connsiteY7" fmla="*/ 3945160 h 4098599"/>
                <a:gd name="connsiteX8" fmla="*/ 0 w 1534394"/>
                <a:gd name="connsiteY8" fmla="*/ 153439 h 4098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4394" h="4098599">
                  <a:moveTo>
                    <a:pt x="0" y="153439"/>
                  </a:moveTo>
                  <a:cubicBezTo>
                    <a:pt x="0" y="68697"/>
                    <a:pt x="68697" y="0"/>
                    <a:pt x="153439" y="0"/>
                  </a:cubicBezTo>
                  <a:lnTo>
                    <a:pt x="1380955" y="0"/>
                  </a:lnTo>
                  <a:cubicBezTo>
                    <a:pt x="1465697" y="0"/>
                    <a:pt x="1534394" y="68697"/>
                    <a:pt x="1534394" y="153439"/>
                  </a:cubicBezTo>
                  <a:lnTo>
                    <a:pt x="1534394" y="3945160"/>
                  </a:lnTo>
                  <a:cubicBezTo>
                    <a:pt x="1534394" y="4029902"/>
                    <a:pt x="1465697" y="4098599"/>
                    <a:pt x="1380955" y="4098599"/>
                  </a:cubicBezTo>
                  <a:lnTo>
                    <a:pt x="153439" y="4098599"/>
                  </a:lnTo>
                  <a:cubicBezTo>
                    <a:pt x="68697" y="4098599"/>
                    <a:pt x="0" y="4029902"/>
                    <a:pt x="0" y="3945160"/>
                  </a:cubicBezTo>
                  <a:lnTo>
                    <a:pt x="0" y="153439"/>
                  </a:lnTo>
                  <a:close/>
                </a:path>
              </a:pathLst>
            </a:custGeom>
            <a:noFill/>
            <a:ln>
              <a:solidFill>
                <a:srgbClr val="F5A22C"/>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08517" tIns="208517" rIns="208517" bIns="208517" numCol="1" spcCol="1270" anchor="t" anchorCtr="0">
              <a:noAutofit/>
            </a:bodyPr>
            <a:lstStyle/>
            <a:p>
              <a:pPr marL="228600" lvl="1" indent="-228600" defTabSz="1022350">
                <a:lnSpc>
                  <a:spcPct val="90000"/>
                </a:lnSpc>
                <a:spcBef>
                  <a:spcPct val="0"/>
                </a:spcBef>
                <a:spcAft>
                  <a:spcPct val="15000"/>
                </a:spcAft>
                <a:buChar char="••"/>
              </a:pPr>
              <a:r>
                <a:rPr lang="zh-CN" altLang="en-US" sz="2000" b="1" dirty="0">
                  <a:solidFill>
                    <a:schemeClr val="tx1"/>
                  </a:solidFill>
                  <a:latin typeface="微软雅黑" panose="020B0503020204020204" pitchFamily="34" charset="-122"/>
                  <a:ea typeface="微软雅黑" panose="020B0503020204020204" pitchFamily="34" charset="-122"/>
                </a:rPr>
                <a:t>迁移数据验证</a:t>
              </a:r>
            </a:p>
            <a:p>
              <a:pPr marL="228600" lvl="1" indent="-228600" defTabSz="1022350">
                <a:lnSpc>
                  <a:spcPct val="90000"/>
                </a:lnSpc>
                <a:spcBef>
                  <a:spcPct val="0"/>
                </a:spcBef>
                <a:spcAft>
                  <a:spcPct val="15000"/>
                </a:spcAft>
                <a:buChar char="••"/>
              </a:pPr>
              <a:r>
                <a:rPr lang="zh-CN" altLang="en-US" sz="2000" b="1" dirty="0">
                  <a:solidFill>
                    <a:schemeClr val="tx1"/>
                  </a:solidFill>
                  <a:latin typeface="微软雅黑" panose="020B0503020204020204" pitchFamily="34" charset="-122"/>
                  <a:ea typeface="微软雅黑" panose="020B0503020204020204" pitchFamily="34" charset="-122"/>
                </a:rPr>
                <a:t>业务功能测试</a:t>
              </a:r>
            </a:p>
            <a:p>
              <a:pPr marL="228600" lvl="1" indent="-228600" defTabSz="1022350">
                <a:lnSpc>
                  <a:spcPct val="90000"/>
                </a:lnSpc>
                <a:spcBef>
                  <a:spcPct val="0"/>
                </a:spcBef>
                <a:spcAft>
                  <a:spcPct val="15000"/>
                </a:spcAft>
                <a:buChar char="••"/>
              </a:pPr>
              <a:r>
                <a:rPr lang="zh-CN" altLang="en-US" sz="2000" b="1" dirty="0">
                  <a:solidFill>
                    <a:schemeClr val="tx1"/>
                  </a:solidFill>
                  <a:latin typeface="微软雅黑" panose="020B0503020204020204" pitchFamily="34" charset="-122"/>
                  <a:ea typeface="微软雅黑" panose="020B0503020204020204" pitchFamily="34" charset="-122"/>
                </a:rPr>
                <a:t>性能测试</a:t>
              </a:r>
            </a:p>
            <a:p>
              <a:pPr marL="228600" lvl="1" indent="-228600" defTabSz="1022350">
                <a:lnSpc>
                  <a:spcPct val="90000"/>
                </a:lnSpc>
                <a:spcBef>
                  <a:spcPct val="0"/>
                </a:spcBef>
                <a:spcAft>
                  <a:spcPct val="15000"/>
                </a:spcAft>
                <a:buChar char="••"/>
              </a:pPr>
              <a:r>
                <a:rPr lang="zh-CN" altLang="en-US" sz="2000" b="1" dirty="0">
                  <a:solidFill>
                    <a:schemeClr val="tx1"/>
                  </a:solidFill>
                  <a:latin typeface="微软雅黑" panose="020B0503020204020204" pitchFamily="34" charset="-122"/>
                  <a:ea typeface="微软雅黑" panose="020B0503020204020204" pitchFamily="34" charset="-122"/>
                </a:rPr>
                <a:t>系统割接</a:t>
              </a:r>
            </a:p>
          </p:txBody>
        </p:sp>
        <p:sp>
          <p:nvSpPr>
            <p:cNvPr id="24" name="圆角矩形 56"/>
            <p:cNvSpPr/>
            <p:nvPr/>
          </p:nvSpPr>
          <p:spPr>
            <a:xfrm>
              <a:off x="1127760" y="3657602"/>
              <a:ext cx="1503680" cy="602085"/>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1190174" y="3763523"/>
              <a:ext cx="1604594" cy="373915"/>
            </a:xfrm>
            <a:prstGeom prst="rect">
              <a:avLst/>
            </a:prstGeom>
            <a:noFill/>
          </p:spPr>
          <p:txBody>
            <a:bodyPr wrap="squar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联调割接</a:t>
              </a:r>
            </a:p>
          </p:txBody>
        </p:sp>
      </p:grpSp>
      <p:sp>
        <p:nvSpPr>
          <p:cNvPr id="26" name="上弧形箭头 58"/>
          <p:cNvSpPr/>
          <p:nvPr/>
        </p:nvSpPr>
        <p:spPr>
          <a:xfrm rot="10800000" flipH="1">
            <a:off x="2308245" y="4754879"/>
            <a:ext cx="1330238" cy="489597"/>
          </a:xfrm>
          <a:prstGeom prst="curvedDownArrow">
            <a:avLst/>
          </a:prstGeom>
          <a:noFill/>
          <a:ln>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7" name="上弧形箭头 59"/>
          <p:cNvSpPr/>
          <p:nvPr/>
        </p:nvSpPr>
        <p:spPr>
          <a:xfrm rot="10800000" flipH="1">
            <a:off x="8185080" y="4773646"/>
            <a:ext cx="1330238" cy="489597"/>
          </a:xfrm>
          <a:prstGeom prst="curvedDownArrow">
            <a:avLst/>
          </a:prstGeom>
          <a:noFill/>
          <a:ln>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8" name="上弧形箭头 60"/>
          <p:cNvSpPr/>
          <p:nvPr/>
        </p:nvSpPr>
        <p:spPr>
          <a:xfrm>
            <a:off x="5069840" y="1930400"/>
            <a:ext cx="1425099" cy="447663"/>
          </a:xfrm>
          <a:prstGeom prst="curvedDownArrow">
            <a:avLst/>
          </a:prstGeom>
          <a:noFill/>
          <a:ln>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extLst>
      <p:ext uri="{BB962C8B-B14F-4D97-AF65-F5344CB8AC3E}">
        <p14:creationId xmlns:p14="http://schemas.microsoft.com/office/powerpoint/2010/main" val="3013246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zh-CN" altLang="en-US" dirty="0">
                <a:latin typeface="微软雅黑" panose="020B0503020204020204" pitchFamily="34" charset="-122"/>
                <a:ea typeface="微软雅黑" panose="020B0503020204020204" pitchFamily="34" charset="-122"/>
              </a:rPr>
              <a:t>服务流程 </a:t>
            </a:r>
            <a:r>
              <a:rPr lang="en-US" altLang="zh-CN"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调研评估</a:t>
            </a:r>
          </a:p>
        </p:txBody>
      </p:sp>
      <p:sp>
        <p:nvSpPr>
          <p:cNvPr id="29" name="文本框 28"/>
          <p:cNvSpPr txBox="1"/>
          <p:nvPr/>
        </p:nvSpPr>
        <p:spPr>
          <a:xfrm>
            <a:off x="995680" y="1463040"/>
            <a:ext cx="9591040" cy="1200329"/>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根据计划，调研系统相关信息，通过调研结果可以初步评估出系统是否可以上云，是否需要改造及相关风险 </a:t>
            </a:r>
            <a:br>
              <a:rPr lang="zh-CN" altLang="en-US" sz="2400" dirty="0">
                <a:solidFill>
                  <a:schemeClr val="bg1"/>
                </a:solidFill>
                <a:latin typeface="微软雅黑" panose="020B0503020204020204" pitchFamily="34" charset="-122"/>
                <a:ea typeface="微软雅黑" panose="020B0503020204020204" pitchFamily="34" charset="-122"/>
              </a:rPr>
            </a:br>
            <a:endParaRPr lang="zh-CN" altLang="en-US" sz="2400" dirty="0">
              <a:solidFill>
                <a:schemeClr val="bg1"/>
              </a:solidFill>
              <a:latin typeface="微软雅黑" panose="020B0503020204020204" pitchFamily="34" charset="-122"/>
              <a:ea typeface="微软雅黑" panose="020B0503020204020204" pitchFamily="34" charset="-122"/>
            </a:endParaRPr>
          </a:p>
        </p:txBody>
      </p:sp>
      <p:grpSp>
        <p:nvGrpSpPr>
          <p:cNvPr id="30" name="组合 29"/>
          <p:cNvGrpSpPr/>
          <p:nvPr/>
        </p:nvGrpSpPr>
        <p:grpSpPr>
          <a:xfrm>
            <a:off x="1097280" y="2714169"/>
            <a:ext cx="9174480" cy="1236622"/>
            <a:chOff x="1097280" y="2714169"/>
            <a:chExt cx="9174480" cy="1236622"/>
          </a:xfrm>
        </p:grpSpPr>
        <p:sp>
          <p:nvSpPr>
            <p:cNvPr id="31" name="矩形 30"/>
            <p:cNvSpPr/>
            <p:nvPr/>
          </p:nvSpPr>
          <p:spPr>
            <a:xfrm>
              <a:off x="1097280" y="2714169"/>
              <a:ext cx="9174480" cy="618311"/>
            </a:xfrm>
            <a:prstGeom prst="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1103631" y="3332480"/>
              <a:ext cx="9162000" cy="618311"/>
            </a:xfrm>
            <a:prstGeom prst="rect">
              <a:avLst/>
            </a:prstGeom>
            <a:solidFill>
              <a:srgbClr val="65686F"/>
            </a:solidFill>
            <a:ln>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5080000" y="2804160"/>
              <a:ext cx="1371600"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系统调研</a:t>
              </a:r>
            </a:p>
          </p:txBody>
        </p:sp>
        <p:sp>
          <p:nvSpPr>
            <p:cNvPr id="34" name="文本框 33"/>
            <p:cNvSpPr txBox="1"/>
            <p:nvPr/>
          </p:nvSpPr>
          <p:spPr>
            <a:xfrm>
              <a:off x="1676400" y="3462773"/>
              <a:ext cx="1371600"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业务调研</a:t>
              </a:r>
            </a:p>
          </p:txBody>
        </p:sp>
        <p:sp>
          <p:nvSpPr>
            <p:cNvPr id="35" name="文本框 34"/>
            <p:cNvSpPr txBox="1"/>
            <p:nvPr/>
          </p:nvSpPr>
          <p:spPr>
            <a:xfrm>
              <a:off x="3733800" y="3464559"/>
              <a:ext cx="1783080"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系统架构调研</a:t>
              </a:r>
            </a:p>
          </p:txBody>
        </p:sp>
        <p:sp>
          <p:nvSpPr>
            <p:cNvPr id="36" name="文本框 35"/>
            <p:cNvSpPr txBox="1"/>
            <p:nvPr/>
          </p:nvSpPr>
          <p:spPr>
            <a:xfrm>
              <a:off x="6217920" y="3491468"/>
              <a:ext cx="1371600"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数据库调研</a:t>
              </a:r>
            </a:p>
          </p:txBody>
        </p:sp>
        <p:sp>
          <p:nvSpPr>
            <p:cNvPr id="37" name="文本框 36"/>
            <p:cNvSpPr txBox="1"/>
            <p:nvPr/>
          </p:nvSpPr>
          <p:spPr>
            <a:xfrm>
              <a:off x="8158480" y="3464559"/>
              <a:ext cx="1666240"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应用程序调研</a:t>
              </a:r>
            </a:p>
          </p:txBody>
        </p:sp>
        <p:cxnSp>
          <p:nvCxnSpPr>
            <p:cNvPr id="38" name="直接连接符 37"/>
            <p:cNvCxnSpPr/>
            <p:nvPr/>
          </p:nvCxnSpPr>
          <p:spPr>
            <a:xfrm>
              <a:off x="3210560" y="3332480"/>
              <a:ext cx="0" cy="618311"/>
            </a:xfrm>
            <a:prstGeom prst="line">
              <a:avLst/>
            </a:prstGeom>
            <a:ln>
              <a:solidFill>
                <a:srgbClr val="F5A22C"/>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5669280" y="3332480"/>
              <a:ext cx="0" cy="618311"/>
            </a:xfrm>
            <a:prstGeom prst="line">
              <a:avLst/>
            </a:prstGeom>
            <a:ln>
              <a:solidFill>
                <a:srgbClr val="F5A22C"/>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7904480" y="3332480"/>
              <a:ext cx="0" cy="618311"/>
            </a:xfrm>
            <a:prstGeom prst="line">
              <a:avLst/>
            </a:prstGeom>
            <a:ln>
              <a:solidFill>
                <a:srgbClr val="F5A22C"/>
              </a:solidFill>
            </a:ln>
          </p:spPr>
          <p:style>
            <a:lnRef idx="1">
              <a:schemeClr val="accent1"/>
            </a:lnRef>
            <a:fillRef idx="0">
              <a:schemeClr val="accent1"/>
            </a:fillRef>
            <a:effectRef idx="0">
              <a:schemeClr val="accent1"/>
            </a:effectRef>
            <a:fontRef idx="minor">
              <a:schemeClr val="tx1"/>
            </a:fontRef>
          </p:style>
        </p:cxnSp>
      </p:grpSp>
      <p:grpSp>
        <p:nvGrpSpPr>
          <p:cNvPr id="41" name="组合 40"/>
          <p:cNvGrpSpPr/>
          <p:nvPr/>
        </p:nvGrpSpPr>
        <p:grpSpPr>
          <a:xfrm>
            <a:off x="1082040" y="4675049"/>
            <a:ext cx="9174480" cy="1236622"/>
            <a:chOff x="1097280" y="2714169"/>
            <a:chExt cx="9174480" cy="1236622"/>
          </a:xfrm>
        </p:grpSpPr>
        <p:sp>
          <p:nvSpPr>
            <p:cNvPr id="42" name="矩形 41"/>
            <p:cNvSpPr/>
            <p:nvPr/>
          </p:nvSpPr>
          <p:spPr>
            <a:xfrm>
              <a:off x="1097280" y="2714169"/>
              <a:ext cx="9174480" cy="618311"/>
            </a:xfrm>
            <a:prstGeom prst="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p:nvSpPr>
          <p:spPr>
            <a:xfrm>
              <a:off x="1103631" y="3332480"/>
              <a:ext cx="9162000" cy="618311"/>
            </a:xfrm>
            <a:prstGeom prst="rect">
              <a:avLst/>
            </a:prstGeom>
            <a:solidFill>
              <a:srgbClr val="65686F"/>
            </a:solidFill>
            <a:ln>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文本框 43"/>
            <p:cNvSpPr txBox="1"/>
            <p:nvPr/>
          </p:nvSpPr>
          <p:spPr>
            <a:xfrm>
              <a:off x="4665980" y="2804160"/>
              <a:ext cx="2331720"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可行性及风险评估</a:t>
              </a:r>
            </a:p>
          </p:txBody>
        </p:sp>
        <p:sp>
          <p:nvSpPr>
            <p:cNvPr id="45" name="文本框 44"/>
            <p:cNvSpPr txBox="1"/>
            <p:nvPr/>
          </p:nvSpPr>
          <p:spPr>
            <a:xfrm>
              <a:off x="1371801" y="3462773"/>
              <a:ext cx="1676199"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云平台兼容性</a:t>
              </a:r>
            </a:p>
          </p:txBody>
        </p:sp>
        <p:sp>
          <p:nvSpPr>
            <p:cNvPr id="46" name="文本框 45"/>
            <p:cNvSpPr txBox="1"/>
            <p:nvPr/>
          </p:nvSpPr>
          <p:spPr>
            <a:xfrm>
              <a:off x="3924200" y="3464559"/>
              <a:ext cx="1783080"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性能风险</a:t>
              </a:r>
            </a:p>
          </p:txBody>
        </p:sp>
        <p:sp>
          <p:nvSpPr>
            <p:cNvPr id="47" name="文本框 46"/>
            <p:cNvSpPr txBox="1"/>
            <p:nvPr/>
          </p:nvSpPr>
          <p:spPr>
            <a:xfrm>
              <a:off x="6345120" y="3487896"/>
              <a:ext cx="1371600"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改造难度</a:t>
              </a:r>
            </a:p>
          </p:txBody>
        </p:sp>
        <p:sp>
          <p:nvSpPr>
            <p:cNvPr id="48" name="文本框 47"/>
            <p:cNvSpPr txBox="1"/>
            <p:nvPr/>
          </p:nvSpPr>
          <p:spPr>
            <a:xfrm>
              <a:off x="8473440" y="3467128"/>
              <a:ext cx="1666240" cy="369332"/>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资源风险</a:t>
              </a:r>
            </a:p>
          </p:txBody>
        </p:sp>
        <p:cxnSp>
          <p:nvCxnSpPr>
            <p:cNvPr id="49" name="直接连接符 48"/>
            <p:cNvCxnSpPr/>
            <p:nvPr/>
          </p:nvCxnSpPr>
          <p:spPr>
            <a:xfrm>
              <a:off x="3210560" y="3332480"/>
              <a:ext cx="0" cy="618311"/>
            </a:xfrm>
            <a:prstGeom prst="line">
              <a:avLst/>
            </a:prstGeom>
            <a:ln>
              <a:solidFill>
                <a:srgbClr val="F5A22C"/>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5669280" y="3332480"/>
              <a:ext cx="0" cy="618311"/>
            </a:xfrm>
            <a:prstGeom prst="line">
              <a:avLst/>
            </a:prstGeom>
            <a:ln>
              <a:solidFill>
                <a:srgbClr val="F5A22C"/>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7904480" y="3332480"/>
              <a:ext cx="0" cy="618311"/>
            </a:xfrm>
            <a:prstGeom prst="line">
              <a:avLst/>
            </a:prstGeom>
            <a:ln>
              <a:solidFill>
                <a:srgbClr val="F5A22C"/>
              </a:solidFill>
            </a:ln>
          </p:spPr>
          <p:style>
            <a:lnRef idx="1">
              <a:schemeClr val="accent1"/>
            </a:lnRef>
            <a:fillRef idx="0">
              <a:schemeClr val="accent1"/>
            </a:fillRef>
            <a:effectRef idx="0">
              <a:schemeClr val="accent1"/>
            </a:effectRef>
            <a:fontRef idx="minor">
              <a:schemeClr val="tx1"/>
            </a:fontRef>
          </p:style>
        </p:cxnSp>
      </p:grpSp>
      <p:sp>
        <p:nvSpPr>
          <p:cNvPr id="52" name="下箭头 32"/>
          <p:cNvSpPr/>
          <p:nvPr/>
        </p:nvSpPr>
        <p:spPr>
          <a:xfrm>
            <a:off x="5316420" y="4040782"/>
            <a:ext cx="713740" cy="538480"/>
          </a:xfrm>
          <a:prstGeom prst="downArrow">
            <a:avLst/>
          </a:prstGeom>
          <a:noFill/>
          <a:ln>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527110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zh-CN" altLang="en-US" dirty="0">
                <a:latin typeface="微软雅黑" panose="020B0503020204020204" pitchFamily="34" charset="-122"/>
                <a:ea typeface="微软雅黑" panose="020B0503020204020204" pitchFamily="34" charset="-122"/>
              </a:rPr>
              <a:t>服务流程 </a:t>
            </a:r>
            <a:r>
              <a:rPr lang="en-US" altLang="zh-CN"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方案设计</a:t>
            </a:r>
          </a:p>
        </p:txBody>
      </p:sp>
      <p:sp>
        <p:nvSpPr>
          <p:cNvPr id="27" name="文本框 26"/>
          <p:cNvSpPr txBox="1"/>
          <p:nvPr/>
        </p:nvSpPr>
        <p:spPr>
          <a:xfrm>
            <a:off x="995680" y="1376415"/>
            <a:ext cx="9591040" cy="1200329"/>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基于系统调研和风险评估结果，并结合云平台特点，确定系统迁移及验证方案</a:t>
            </a:r>
            <a:br>
              <a:rPr lang="zh-CN" altLang="en-US" sz="2400" dirty="0">
                <a:latin typeface="微软雅黑" panose="020B0503020204020204" pitchFamily="34" charset="-122"/>
                <a:ea typeface="微软雅黑" panose="020B0503020204020204" pitchFamily="34" charset="-122"/>
              </a:rPr>
            </a:br>
            <a:endParaRPr lang="zh-CN" altLang="en-US" sz="2400" dirty="0">
              <a:latin typeface="微软雅黑" panose="020B0503020204020204" pitchFamily="34" charset="-122"/>
              <a:ea typeface="微软雅黑" panose="020B0503020204020204" pitchFamily="34" charset="-122"/>
            </a:endParaRPr>
          </a:p>
        </p:txBody>
      </p:sp>
      <p:sp>
        <p:nvSpPr>
          <p:cNvPr id="28" name="任意多边形 12"/>
          <p:cNvSpPr/>
          <p:nvPr/>
        </p:nvSpPr>
        <p:spPr>
          <a:xfrm rot="19046724">
            <a:off x="4389348" y="2480796"/>
            <a:ext cx="3201596" cy="3003538"/>
          </a:xfrm>
          <a:custGeom>
            <a:avLst/>
            <a:gdLst>
              <a:gd name="connsiteX0" fmla="*/ 2275840 w 4551680"/>
              <a:gd name="connsiteY0" fmla="*/ 0 h 4551680"/>
              <a:gd name="connsiteX1" fmla="*/ 4551680 w 4551680"/>
              <a:gd name="connsiteY1" fmla="*/ 2275840 h 4551680"/>
              <a:gd name="connsiteX2" fmla="*/ 2275840 w 4551680"/>
              <a:gd name="connsiteY2" fmla="*/ 2275840 h 4551680"/>
              <a:gd name="connsiteX3" fmla="*/ 2275840 w 4551680"/>
              <a:gd name="connsiteY3" fmla="*/ 0 h 4551680"/>
            </a:gdLst>
            <a:ahLst/>
            <a:cxnLst>
              <a:cxn ang="0">
                <a:pos x="connsiteX0" y="connsiteY0"/>
              </a:cxn>
              <a:cxn ang="0">
                <a:pos x="connsiteX1" y="connsiteY1"/>
              </a:cxn>
              <a:cxn ang="0">
                <a:pos x="connsiteX2" y="connsiteY2"/>
              </a:cxn>
              <a:cxn ang="0">
                <a:pos x="connsiteX3" y="connsiteY3"/>
              </a:cxn>
            </a:cxnLst>
            <a:rect l="l" t="t" r="r" b="b"/>
            <a:pathLst>
              <a:path w="4551680" h="4551680">
                <a:moveTo>
                  <a:pt x="2275840" y="0"/>
                </a:moveTo>
                <a:cubicBezTo>
                  <a:pt x="3532752" y="0"/>
                  <a:pt x="4551680" y="1018928"/>
                  <a:pt x="4551680" y="2275840"/>
                </a:cubicBezTo>
                <a:lnTo>
                  <a:pt x="2275840" y="2275840"/>
                </a:lnTo>
                <a:lnTo>
                  <a:pt x="2275840" y="0"/>
                </a:lnTo>
                <a:close/>
              </a:path>
            </a:pathLst>
          </a:custGeom>
          <a:noFill/>
          <a:ln>
            <a:solidFill>
              <a:srgbClr val="F5A22C"/>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82223" tIns="1009430" rIns="521751" bIns="2428037" numCol="1" spcCol="1270" anchor="ctr" anchorCtr="0">
            <a:noAutofit/>
          </a:bodyPr>
          <a:lstStyle/>
          <a:p>
            <a:pPr lvl="0" algn="ctr" defTabSz="2311400">
              <a:lnSpc>
                <a:spcPct val="90000"/>
              </a:lnSpc>
              <a:spcBef>
                <a:spcPct val="0"/>
              </a:spcBef>
              <a:spcAft>
                <a:spcPct val="35000"/>
              </a:spcAft>
            </a:pPr>
            <a:endParaRPr lang="zh-CN" altLang="en-US" sz="5200" kern="1200"/>
          </a:p>
        </p:txBody>
      </p:sp>
      <p:sp>
        <p:nvSpPr>
          <p:cNvPr id="53" name="任意多边形 13"/>
          <p:cNvSpPr/>
          <p:nvPr/>
        </p:nvSpPr>
        <p:spPr>
          <a:xfrm rot="18802926">
            <a:off x="4432501" y="2840538"/>
            <a:ext cx="3086090" cy="3185042"/>
          </a:xfrm>
          <a:custGeom>
            <a:avLst/>
            <a:gdLst>
              <a:gd name="connsiteX0" fmla="*/ 2275840 w 4551680"/>
              <a:gd name="connsiteY0" fmla="*/ 4551680 h 4551680"/>
              <a:gd name="connsiteX1" fmla="*/ 0 w 4551680"/>
              <a:gd name="connsiteY1" fmla="*/ 2275840 h 4551680"/>
              <a:gd name="connsiteX2" fmla="*/ 2275840 w 4551680"/>
              <a:gd name="connsiteY2" fmla="*/ 2275840 h 4551680"/>
              <a:gd name="connsiteX3" fmla="*/ 2275840 w 4551680"/>
              <a:gd name="connsiteY3" fmla="*/ 4551680 h 4551680"/>
            </a:gdLst>
            <a:ahLst/>
            <a:cxnLst>
              <a:cxn ang="0">
                <a:pos x="connsiteX0" y="connsiteY0"/>
              </a:cxn>
              <a:cxn ang="0">
                <a:pos x="connsiteX1" y="connsiteY1"/>
              </a:cxn>
              <a:cxn ang="0">
                <a:pos x="connsiteX2" y="connsiteY2"/>
              </a:cxn>
              <a:cxn ang="0">
                <a:pos x="connsiteX3" y="connsiteY3"/>
              </a:cxn>
            </a:cxnLst>
            <a:rect l="l" t="t" r="r" b="b"/>
            <a:pathLst>
              <a:path w="4551680" h="4551680">
                <a:moveTo>
                  <a:pt x="2275840" y="4551680"/>
                </a:moveTo>
                <a:cubicBezTo>
                  <a:pt x="1018928" y="4551680"/>
                  <a:pt x="0" y="3532752"/>
                  <a:pt x="0" y="2275840"/>
                </a:cubicBezTo>
                <a:lnTo>
                  <a:pt x="2275840" y="2275840"/>
                </a:lnTo>
                <a:lnTo>
                  <a:pt x="2275840" y="4551680"/>
                </a:lnTo>
                <a:close/>
              </a:path>
            </a:pathLst>
          </a:custGeom>
          <a:noFill/>
          <a:ln>
            <a:solidFill>
              <a:srgbClr val="F5A22C"/>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1750" tIns="2428037" rIns="2482224" bIns="1009430" numCol="1" spcCol="1270" anchor="ctr" anchorCtr="0">
            <a:noAutofit/>
          </a:bodyPr>
          <a:lstStyle/>
          <a:p>
            <a:pPr lvl="0" algn="ctr" defTabSz="2311400">
              <a:lnSpc>
                <a:spcPct val="90000"/>
              </a:lnSpc>
              <a:spcBef>
                <a:spcPct val="0"/>
              </a:spcBef>
              <a:spcAft>
                <a:spcPct val="35000"/>
              </a:spcAft>
            </a:pPr>
            <a:endParaRPr lang="zh-CN" altLang="en-US" sz="5200" kern="1200" dirty="0"/>
          </a:p>
        </p:txBody>
      </p:sp>
      <p:sp>
        <p:nvSpPr>
          <p:cNvPr id="54" name="环形箭头 14"/>
          <p:cNvSpPr/>
          <p:nvPr/>
        </p:nvSpPr>
        <p:spPr>
          <a:xfrm>
            <a:off x="5844551" y="3325436"/>
            <a:ext cx="2315343" cy="1004004"/>
          </a:xfrm>
          <a:prstGeom prst="circularArrow">
            <a:avLst>
              <a:gd name="adj1" fmla="val 5085"/>
              <a:gd name="adj2" fmla="val 327528"/>
              <a:gd name="adj3" fmla="val 21272472"/>
              <a:gd name="adj4" fmla="val 16200000"/>
              <a:gd name="adj5" fmla="val 5932"/>
            </a:avLst>
          </a:prstGeom>
          <a:noFill/>
          <a:ln>
            <a:solidFill>
              <a:srgbClr val="F5A22C"/>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zh-CN" altLang="en-US"/>
          </a:p>
        </p:txBody>
      </p:sp>
      <p:sp>
        <p:nvSpPr>
          <p:cNvPr id="55" name="环形箭头 15"/>
          <p:cNvSpPr/>
          <p:nvPr/>
        </p:nvSpPr>
        <p:spPr>
          <a:xfrm flipH="1">
            <a:off x="3919619" y="4373895"/>
            <a:ext cx="2254010" cy="865963"/>
          </a:xfrm>
          <a:prstGeom prst="circularArrow">
            <a:avLst>
              <a:gd name="adj1" fmla="val 5085"/>
              <a:gd name="adj2" fmla="val 327528"/>
              <a:gd name="adj3" fmla="val 5072472"/>
              <a:gd name="adj4" fmla="val 0"/>
              <a:gd name="adj5" fmla="val 5932"/>
            </a:avLst>
          </a:prstGeom>
          <a:noFill/>
          <a:ln>
            <a:solidFill>
              <a:srgbClr val="F5A22C"/>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zh-CN" altLang="en-US"/>
          </a:p>
        </p:txBody>
      </p:sp>
      <p:sp>
        <p:nvSpPr>
          <p:cNvPr id="56" name="环形箭头 16"/>
          <p:cNvSpPr/>
          <p:nvPr/>
        </p:nvSpPr>
        <p:spPr>
          <a:xfrm flipH="1">
            <a:off x="5774673" y="4356506"/>
            <a:ext cx="2414234" cy="856494"/>
          </a:xfrm>
          <a:prstGeom prst="circularArrow">
            <a:avLst>
              <a:gd name="adj1" fmla="val 5085"/>
              <a:gd name="adj2" fmla="val 327528"/>
              <a:gd name="adj3" fmla="val 10472472"/>
              <a:gd name="adj4" fmla="val 5400000"/>
              <a:gd name="adj5" fmla="val 5932"/>
            </a:avLst>
          </a:prstGeom>
          <a:noFill/>
          <a:ln>
            <a:solidFill>
              <a:srgbClr val="F5A22C"/>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zh-CN" altLang="en-US"/>
          </a:p>
        </p:txBody>
      </p:sp>
      <p:sp>
        <p:nvSpPr>
          <p:cNvPr id="57" name="环形箭头 17"/>
          <p:cNvSpPr/>
          <p:nvPr/>
        </p:nvSpPr>
        <p:spPr>
          <a:xfrm>
            <a:off x="3960766" y="3325436"/>
            <a:ext cx="2270476" cy="936223"/>
          </a:xfrm>
          <a:prstGeom prst="circularArrow">
            <a:avLst>
              <a:gd name="adj1" fmla="val 5085"/>
              <a:gd name="adj2" fmla="val 327528"/>
              <a:gd name="adj3" fmla="val 15872472"/>
              <a:gd name="adj4" fmla="val 10800000"/>
              <a:gd name="adj5" fmla="val 5932"/>
            </a:avLst>
          </a:prstGeom>
          <a:noFill/>
          <a:ln>
            <a:solidFill>
              <a:srgbClr val="F5A22C"/>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zh-CN" altLang="en-US"/>
          </a:p>
        </p:txBody>
      </p:sp>
      <p:grpSp>
        <p:nvGrpSpPr>
          <p:cNvPr id="58" name="组合 57"/>
          <p:cNvGrpSpPr/>
          <p:nvPr/>
        </p:nvGrpSpPr>
        <p:grpSpPr>
          <a:xfrm>
            <a:off x="995680" y="2807199"/>
            <a:ext cx="2731375" cy="2625663"/>
            <a:chOff x="160709" y="1832051"/>
            <a:chExt cx="2731375" cy="2126594"/>
          </a:xfrm>
        </p:grpSpPr>
        <p:sp>
          <p:nvSpPr>
            <p:cNvPr id="59" name="任意多边形 19"/>
            <p:cNvSpPr/>
            <p:nvPr/>
          </p:nvSpPr>
          <p:spPr>
            <a:xfrm>
              <a:off x="427254" y="2128170"/>
              <a:ext cx="2464830" cy="1830475"/>
            </a:xfrm>
            <a:custGeom>
              <a:avLst/>
              <a:gdLst>
                <a:gd name="connsiteX0" fmla="*/ 0 w 1534394"/>
                <a:gd name="connsiteY0" fmla="*/ 153439 h 4098599"/>
                <a:gd name="connsiteX1" fmla="*/ 153439 w 1534394"/>
                <a:gd name="connsiteY1" fmla="*/ 0 h 4098599"/>
                <a:gd name="connsiteX2" fmla="*/ 1380955 w 1534394"/>
                <a:gd name="connsiteY2" fmla="*/ 0 h 4098599"/>
                <a:gd name="connsiteX3" fmla="*/ 1534394 w 1534394"/>
                <a:gd name="connsiteY3" fmla="*/ 153439 h 4098599"/>
                <a:gd name="connsiteX4" fmla="*/ 1534394 w 1534394"/>
                <a:gd name="connsiteY4" fmla="*/ 3945160 h 4098599"/>
                <a:gd name="connsiteX5" fmla="*/ 1380955 w 1534394"/>
                <a:gd name="connsiteY5" fmla="*/ 4098599 h 4098599"/>
                <a:gd name="connsiteX6" fmla="*/ 153439 w 1534394"/>
                <a:gd name="connsiteY6" fmla="*/ 4098599 h 4098599"/>
                <a:gd name="connsiteX7" fmla="*/ 0 w 1534394"/>
                <a:gd name="connsiteY7" fmla="*/ 3945160 h 4098599"/>
                <a:gd name="connsiteX8" fmla="*/ 0 w 1534394"/>
                <a:gd name="connsiteY8" fmla="*/ 153439 h 4098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4394" h="4098599">
                  <a:moveTo>
                    <a:pt x="0" y="153439"/>
                  </a:moveTo>
                  <a:cubicBezTo>
                    <a:pt x="0" y="68697"/>
                    <a:pt x="68697" y="0"/>
                    <a:pt x="153439" y="0"/>
                  </a:cubicBezTo>
                  <a:lnTo>
                    <a:pt x="1380955" y="0"/>
                  </a:lnTo>
                  <a:cubicBezTo>
                    <a:pt x="1465697" y="0"/>
                    <a:pt x="1534394" y="68697"/>
                    <a:pt x="1534394" y="153439"/>
                  </a:cubicBezTo>
                  <a:lnTo>
                    <a:pt x="1534394" y="3945160"/>
                  </a:lnTo>
                  <a:cubicBezTo>
                    <a:pt x="1534394" y="4029902"/>
                    <a:pt x="1465697" y="4098599"/>
                    <a:pt x="1380955" y="4098599"/>
                  </a:cubicBezTo>
                  <a:lnTo>
                    <a:pt x="153439" y="4098599"/>
                  </a:lnTo>
                  <a:cubicBezTo>
                    <a:pt x="68697" y="4098599"/>
                    <a:pt x="0" y="4029902"/>
                    <a:pt x="0" y="3945160"/>
                  </a:cubicBezTo>
                  <a:lnTo>
                    <a:pt x="0" y="153439"/>
                  </a:lnTo>
                  <a:close/>
                </a:path>
              </a:pathLst>
            </a:custGeom>
            <a:noFill/>
            <a:ln>
              <a:solidFill>
                <a:srgbClr val="F5A22C"/>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08517" tIns="208517" rIns="208517" bIns="208517" numCol="1" spcCol="1270" anchor="t" anchorCtr="0">
              <a:noAutofit/>
            </a:bodyPr>
            <a:lstStyle/>
            <a:p>
              <a:pPr marL="228600" lvl="1" indent="-228600" algn="l" defTabSz="1022350">
                <a:lnSpc>
                  <a:spcPct val="90000"/>
                </a:lnSpc>
                <a:spcBef>
                  <a:spcPct val="0"/>
                </a:spcBef>
                <a:spcAft>
                  <a:spcPct val="15000"/>
                </a:spcAft>
                <a:buChar char="••"/>
              </a:pPr>
              <a:endParaRPr lang="en-US" altLang="zh-CN" sz="2000" kern="1200" dirty="0">
                <a:solidFill>
                  <a:schemeClr val="bg1"/>
                </a:solidFill>
                <a:latin typeface="微软雅黑" panose="020B0503020204020204" pitchFamily="34" charset="-122"/>
                <a:ea typeface="微软雅黑" panose="020B0503020204020204" pitchFamily="34" charset="-122"/>
              </a:endParaRPr>
            </a:p>
            <a:p>
              <a:pPr marL="228600" lvl="1" indent="-228600" algn="l" defTabSz="1022350">
                <a:lnSpc>
                  <a:spcPct val="90000"/>
                </a:lnSpc>
                <a:spcBef>
                  <a:spcPct val="0"/>
                </a:spcBef>
                <a:spcAft>
                  <a:spcPct val="15000"/>
                </a:spcAft>
                <a:buChar char="••"/>
              </a:pPr>
              <a:r>
                <a:rPr lang="zh-CN" altLang="en-US" sz="2000" kern="1200" dirty="0">
                  <a:solidFill>
                    <a:schemeClr val="tx1"/>
                  </a:solidFill>
                  <a:latin typeface="微软雅黑" panose="020B0503020204020204" pitchFamily="34" charset="-122"/>
                  <a:ea typeface="微软雅黑" panose="020B0503020204020204" pitchFamily="34" charset="-122"/>
                </a:rPr>
                <a:t>可用性</a:t>
              </a:r>
              <a:endParaRPr lang="en-US" altLang="zh-CN" sz="2000" kern="1200" dirty="0">
                <a:solidFill>
                  <a:schemeClr val="tx1"/>
                </a:solidFill>
                <a:latin typeface="微软雅黑" panose="020B0503020204020204" pitchFamily="34" charset="-122"/>
                <a:ea typeface="微软雅黑" panose="020B0503020204020204" pitchFamily="34" charset="-122"/>
              </a:endParaRPr>
            </a:p>
            <a:p>
              <a:pPr marL="228600" lvl="1" indent="-228600" algn="l" defTabSz="1022350">
                <a:lnSpc>
                  <a:spcPct val="90000"/>
                </a:lnSpc>
                <a:spcBef>
                  <a:spcPct val="0"/>
                </a:spcBef>
                <a:spcAft>
                  <a:spcPct val="15000"/>
                </a:spcAft>
                <a:buChar char="••"/>
              </a:pPr>
              <a:r>
                <a:rPr lang="zh-CN" altLang="en-US" sz="2000" kern="1200" dirty="0">
                  <a:solidFill>
                    <a:schemeClr val="tx1"/>
                  </a:solidFill>
                  <a:latin typeface="微软雅黑" panose="020B0503020204020204" pitchFamily="34" charset="-122"/>
                  <a:ea typeface="微软雅黑" panose="020B0503020204020204" pitchFamily="34" charset="-122"/>
                </a:rPr>
                <a:t>稳定性</a:t>
              </a:r>
              <a:endParaRPr lang="en-US" altLang="zh-CN" sz="2000" kern="1200" dirty="0">
                <a:solidFill>
                  <a:schemeClr val="tx1"/>
                </a:solidFill>
                <a:latin typeface="微软雅黑" panose="020B0503020204020204" pitchFamily="34" charset="-122"/>
                <a:ea typeface="微软雅黑" panose="020B0503020204020204" pitchFamily="34" charset="-122"/>
              </a:endParaRPr>
            </a:p>
            <a:p>
              <a:pPr marL="228600" lvl="1" indent="-228600" algn="l" defTabSz="1022350">
                <a:lnSpc>
                  <a:spcPct val="90000"/>
                </a:lnSpc>
                <a:spcBef>
                  <a:spcPct val="0"/>
                </a:spcBef>
                <a:spcAft>
                  <a:spcPct val="15000"/>
                </a:spcAft>
                <a:buChar char="••"/>
              </a:pPr>
              <a:r>
                <a:rPr lang="zh-CN" altLang="en-US" sz="2000" kern="1200" dirty="0">
                  <a:solidFill>
                    <a:schemeClr val="tx1"/>
                  </a:solidFill>
                  <a:latin typeface="微软雅黑" panose="020B0503020204020204" pitchFamily="34" charset="-122"/>
                  <a:ea typeface="微软雅黑" panose="020B0503020204020204" pitchFamily="34" charset="-122"/>
                </a:rPr>
                <a:t>可扩展性</a:t>
              </a:r>
              <a:endParaRPr lang="en-US" altLang="zh-CN" sz="2000" kern="1200" dirty="0">
                <a:solidFill>
                  <a:schemeClr val="tx1"/>
                </a:solidFill>
                <a:latin typeface="微软雅黑" panose="020B0503020204020204" pitchFamily="34" charset="-122"/>
                <a:ea typeface="微软雅黑" panose="020B0503020204020204" pitchFamily="34" charset="-122"/>
              </a:endParaRPr>
            </a:p>
            <a:p>
              <a:pPr marL="228600" lvl="1" indent="-228600" algn="l" defTabSz="1022350">
                <a:lnSpc>
                  <a:spcPct val="90000"/>
                </a:lnSpc>
                <a:spcBef>
                  <a:spcPct val="0"/>
                </a:spcBef>
                <a:spcAft>
                  <a:spcPct val="15000"/>
                </a:spcAft>
                <a:buChar char="••"/>
              </a:pPr>
              <a:r>
                <a:rPr lang="zh-CN" altLang="en-US" sz="2000" kern="1200" dirty="0">
                  <a:solidFill>
                    <a:schemeClr val="tx1"/>
                  </a:solidFill>
                  <a:latin typeface="微软雅黑" panose="020B0503020204020204" pitchFamily="34" charset="-122"/>
                  <a:ea typeface="微软雅黑" panose="020B0503020204020204" pitchFamily="34" charset="-122"/>
                </a:rPr>
                <a:t>性能</a:t>
              </a:r>
              <a:endParaRPr lang="en-US" altLang="zh-CN" sz="2000" kern="1200" dirty="0">
                <a:solidFill>
                  <a:schemeClr val="tx1"/>
                </a:solidFill>
                <a:latin typeface="微软雅黑" panose="020B0503020204020204" pitchFamily="34" charset="-122"/>
                <a:ea typeface="微软雅黑" panose="020B0503020204020204" pitchFamily="34" charset="-122"/>
              </a:endParaRPr>
            </a:p>
            <a:p>
              <a:pPr marL="228600" lvl="1" indent="-228600" algn="l" defTabSz="1022350">
                <a:lnSpc>
                  <a:spcPct val="90000"/>
                </a:lnSpc>
                <a:spcBef>
                  <a:spcPct val="0"/>
                </a:spcBef>
                <a:spcAft>
                  <a:spcPct val="15000"/>
                </a:spcAft>
                <a:buChar char="••"/>
              </a:pPr>
              <a:r>
                <a:rPr lang="zh-CN" altLang="en-US" sz="2000" kern="1200" dirty="0">
                  <a:solidFill>
                    <a:schemeClr val="tx1"/>
                  </a:solidFill>
                  <a:latin typeface="微软雅黑" panose="020B0503020204020204" pitchFamily="34" charset="-122"/>
                  <a:ea typeface="微软雅黑" panose="020B0503020204020204" pitchFamily="34" charset="-122"/>
                </a:rPr>
                <a:t>迁移周期</a:t>
              </a:r>
              <a:endParaRPr lang="en-US" altLang="zh-CN" sz="2000" kern="1200" dirty="0">
                <a:solidFill>
                  <a:schemeClr val="tx1"/>
                </a:solidFill>
                <a:latin typeface="微软雅黑" panose="020B0503020204020204" pitchFamily="34" charset="-122"/>
                <a:ea typeface="微软雅黑" panose="020B0503020204020204" pitchFamily="34" charset="-122"/>
              </a:endParaRPr>
            </a:p>
            <a:p>
              <a:pPr marL="228600" lvl="1" indent="-228600" algn="l" defTabSz="1022350">
                <a:lnSpc>
                  <a:spcPct val="90000"/>
                </a:lnSpc>
                <a:spcBef>
                  <a:spcPct val="0"/>
                </a:spcBef>
                <a:spcAft>
                  <a:spcPct val="15000"/>
                </a:spcAft>
                <a:buChar char="••"/>
              </a:pPr>
              <a:endParaRPr lang="zh-CN" altLang="en-US" sz="2000" kern="1200" dirty="0">
                <a:solidFill>
                  <a:schemeClr val="bg1"/>
                </a:solidFill>
                <a:latin typeface="微软雅黑" panose="020B0503020204020204" pitchFamily="34" charset="-122"/>
                <a:ea typeface="微软雅黑" panose="020B0503020204020204" pitchFamily="34" charset="-122"/>
              </a:endParaRPr>
            </a:p>
          </p:txBody>
        </p:sp>
        <p:sp>
          <p:nvSpPr>
            <p:cNvPr id="60" name="圆角矩形 20"/>
            <p:cNvSpPr/>
            <p:nvPr/>
          </p:nvSpPr>
          <p:spPr>
            <a:xfrm>
              <a:off x="160709" y="1832051"/>
              <a:ext cx="2465742" cy="602085"/>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61" name="文本框 60"/>
            <p:cNvSpPr txBox="1"/>
            <p:nvPr/>
          </p:nvSpPr>
          <p:spPr>
            <a:xfrm>
              <a:off x="237174" y="1961766"/>
              <a:ext cx="2629070" cy="324060"/>
            </a:xfrm>
            <a:prstGeom prst="rect">
              <a:avLst/>
            </a:prstGeom>
            <a:noFill/>
          </p:spPr>
          <p:txBody>
            <a:bodyPr wrap="square" rtlCol="0">
              <a:spAutoFit/>
            </a:bodyPr>
            <a:lstStyle/>
            <a:p>
              <a:r>
                <a:rPr lang="zh-CN" altLang="en-US" sz="2000" dirty="0">
                  <a:solidFill>
                    <a:schemeClr val="bg1"/>
                  </a:solidFill>
                  <a:latin typeface="微软雅黑" panose="020B0503020204020204" pitchFamily="34" charset="-122"/>
                  <a:ea typeface="微软雅黑" panose="020B0503020204020204" pitchFamily="34" charset="-122"/>
                </a:rPr>
                <a:t>迁移部署方案设计</a:t>
              </a:r>
            </a:p>
          </p:txBody>
        </p:sp>
      </p:grpSp>
      <p:grpSp>
        <p:nvGrpSpPr>
          <p:cNvPr id="62" name="组合 61"/>
          <p:cNvGrpSpPr/>
          <p:nvPr/>
        </p:nvGrpSpPr>
        <p:grpSpPr>
          <a:xfrm>
            <a:off x="8358287" y="2821189"/>
            <a:ext cx="2640529" cy="2611673"/>
            <a:chOff x="427254" y="1843382"/>
            <a:chExt cx="2640529" cy="2115263"/>
          </a:xfrm>
        </p:grpSpPr>
        <p:sp>
          <p:nvSpPr>
            <p:cNvPr id="63" name="任意多边形 23"/>
            <p:cNvSpPr/>
            <p:nvPr/>
          </p:nvSpPr>
          <p:spPr>
            <a:xfrm>
              <a:off x="427254" y="2128170"/>
              <a:ext cx="2464830" cy="1830475"/>
            </a:xfrm>
            <a:custGeom>
              <a:avLst/>
              <a:gdLst>
                <a:gd name="connsiteX0" fmla="*/ 0 w 1534394"/>
                <a:gd name="connsiteY0" fmla="*/ 153439 h 4098599"/>
                <a:gd name="connsiteX1" fmla="*/ 153439 w 1534394"/>
                <a:gd name="connsiteY1" fmla="*/ 0 h 4098599"/>
                <a:gd name="connsiteX2" fmla="*/ 1380955 w 1534394"/>
                <a:gd name="connsiteY2" fmla="*/ 0 h 4098599"/>
                <a:gd name="connsiteX3" fmla="*/ 1534394 w 1534394"/>
                <a:gd name="connsiteY3" fmla="*/ 153439 h 4098599"/>
                <a:gd name="connsiteX4" fmla="*/ 1534394 w 1534394"/>
                <a:gd name="connsiteY4" fmla="*/ 3945160 h 4098599"/>
                <a:gd name="connsiteX5" fmla="*/ 1380955 w 1534394"/>
                <a:gd name="connsiteY5" fmla="*/ 4098599 h 4098599"/>
                <a:gd name="connsiteX6" fmla="*/ 153439 w 1534394"/>
                <a:gd name="connsiteY6" fmla="*/ 4098599 h 4098599"/>
                <a:gd name="connsiteX7" fmla="*/ 0 w 1534394"/>
                <a:gd name="connsiteY7" fmla="*/ 3945160 h 4098599"/>
                <a:gd name="connsiteX8" fmla="*/ 0 w 1534394"/>
                <a:gd name="connsiteY8" fmla="*/ 153439 h 4098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4394" h="4098599">
                  <a:moveTo>
                    <a:pt x="0" y="153439"/>
                  </a:moveTo>
                  <a:cubicBezTo>
                    <a:pt x="0" y="68697"/>
                    <a:pt x="68697" y="0"/>
                    <a:pt x="153439" y="0"/>
                  </a:cubicBezTo>
                  <a:lnTo>
                    <a:pt x="1380955" y="0"/>
                  </a:lnTo>
                  <a:cubicBezTo>
                    <a:pt x="1465697" y="0"/>
                    <a:pt x="1534394" y="68697"/>
                    <a:pt x="1534394" y="153439"/>
                  </a:cubicBezTo>
                  <a:lnTo>
                    <a:pt x="1534394" y="3945160"/>
                  </a:lnTo>
                  <a:cubicBezTo>
                    <a:pt x="1534394" y="4029902"/>
                    <a:pt x="1465697" y="4098599"/>
                    <a:pt x="1380955" y="4098599"/>
                  </a:cubicBezTo>
                  <a:lnTo>
                    <a:pt x="153439" y="4098599"/>
                  </a:lnTo>
                  <a:cubicBezTo>
                    <a:pt x="68697" y="4098599"/>
                    <a:pt x="0" y="4029902"/>
                    <a:pt x="0" y="3945160"/>
                  </a:cubicBezTo>
                  <a:lnTo>
                    <a:pt x="0" y="153439"/>
                  </a:lnTo>
                  <a:close/>
                </a:path>
              </a:pathLst>
            </a:custGeom>
            <a:noFill/>
            <a:ln>
              <a:solidFill>
                <a:srgbClr val="F5A22C"/>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08517" tIns="208517" rIns="208517" bIns="208517" numCol="1" spcCol="1270" anchor="t" anchorCtr="0">
              <a:noAutofit/>
            </a:bodyPr>
            <a:lstStyle/>
            <a:p>
              <a:pPr marL="228600" lvl="1" indent="-228600" algn="l" defTabSz="1022350">
                <a:lnSpc>
                  <a:spcPct val="90000"/>
                </a:lnSpc>
                <a:spcBef>
                  <a:spcPct val="0"/>
                </a:spcBef>
                <a:spcAft>
                  <a:spcPct val="15000"/>
                </a:spcAft>
                <a:buChar char="••"/>
              </a:pPr>
              <a:endParaRPr lang="en-US" altLang="zh-CN" sz="2000" kern="1200" dirty="0">
                <a:solidFill>
                  <a:schemeClr val="bg1"/>
                </a:solidFill>
                <a:latin typeface="微软雅黑" panose="020B0503020204020204" pitchFamily="34" charset="-122"/>
                <a:ea typeface="微软雅黑" panose="020B0503020204020204" pitchFamily="34" charset="-122"/>
              </a:endParaRPr>
            </a:p>
            <a:p>
              <a:pPr marL="228600" lvl="1" indent="-228600" algn="l" defTabSz="1022350">
                <a:lnSpc>
                  <a:spcPct val="90000"/>
                </a:lnSpc>
                <a:spcBef>
                  <a:spcPct val="0"/>
                </a:spcBef>
                <a:spcAft>
                  <a:spcPct val="15000"/>
                </a:spcAft>
                <a:buChar char="••"/>
              </a:pPr>
              <a:r>
                <a:rPr lang="zh-CN" altLang="en-US" sz="2000" kern="1200" dirty="0">
                  <a:solidFill>
                    <a:schemeClr val="tx1"/>
                  </a:solidFill>
                  <a:latin typeface="微软雅黑" panose="020B0503020204020204" pitchFamily="34" charset="-122"/>
                  <a:ea typeface="微软雅黑" panose="020B0503020204020204" pitchFamily="34" charset="-122"/>
                </a:rPr>
                <a:t>数据迁移验证</a:t>
              </a:r>
            </a:p>
            <a:p>
              <a:pPr marL="228600" lvl="1" indent="-228600" algn="l" defTabSz="1022350">
                <a:lnSpc>
                  <a:spcPct val="90000"/>
                </a:lnSpc>
                <a:spcBef>
                  <a:spcPct val="0"/>
                </a:spcBef>
                <a:spcAft>
                  <a:spcPct val="15000"/>
                </a:spcAft>
                <a:buChar char="••"/>
              </a:pPr>
              <a:r>
                <a:rPr lang="zh-CN" altLang="en-US" sz="2000" kern="1200" dirty="0">
                  <a:solidFill>
                    <a:schemeClr val="tx1"/>
                  </a:solidFill>
                  <a:latin typeface="微软雅黑" panose="020B0503020204020204" pitchFamily="34" charset="-122"/>
                  <a:ea typeface="微软雅黑" panose="020B0503020204020204" pitchFamily="34" charset="-122"/>
                </a:rPr>
                <a:t>业务功能验证</a:t>
              </a:r>
              <a:endParaRPr lang="en-US" altLang="zh-CN" sz="2000" kern="1200" dirty="0">
                <a:solidFill>
                  <a:schemeClr val="tx1"/>
                </a:solidFill>
                <a:latin typeface="微软雅黑" panose="020B0503020204020204" pitchFamily="34" charset="-122"/>
                <a:ea typeface="微软雅黑" panose="020B0503020204020204" pitchFamily="34" charset="-122"/>
              </a:endParaRPr>
            </a:p>
            <a:p>
              <a:pPr marL="228600" lvl="1" indent="-228600" algn="l" defTabSz="1022350">
                <a:lnSpc>
                  <a:spcPct val="90000"/>
                </a:lnSpc>
                <a:spcBef>
                  <a:spcPct val="0"/>
                </a:spcBef>
                <a:spcAft>
                  <a:spcPct val="15000"/>
                </a:spcAft>
                <a:buChar char="••"/>
              </a:pPr>
              <a:r>
                <a:rPr lang="zh-CN" altLang="en-US" sz="2000" kern="1200" dirty="0">
                  <a:solidFill>
                    <a:schemeClr val="tx1"/>
                  </a:solidFill>
                  <a:latin typeface="微软雅黑" panose="020B0503020204020204" pitchFamily="34" charset="-122"/>
                  <a:ea typeface="微软雅黑" panose="020B0503020204020204" pitchFamily="34" charset="-122"/>
                </a:rPr>
                <a:t>性能验证</a:t>
              </a:r>
            </a:p>
          </p:txBody>
        </p:sp>
        <p:sp>
          <p:nvSpPr>
            <p:cNvPr id="64" name="圆角矩形 24"/>
            <p:cNvSpPr/>
            <p:nvPr/>
          </p:nvSpPr>
          <p:spPr>
            <a:xfrm>
              <a:off x="625326" y="1843382"/>
              <a:ext cx="2442457" cy="602085"/>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65" name="文本框 64"/>
            <p:cNvSpPr txBox="1"/>
            <p:nvPr/>
          </p:nvSpPr>
          <p:spPr>
            <a:xfrm>
              <a:off x="683207" y="1968020"/>
              <a:ext cx="2370372" cy="324060"/>
            </a:xfrm>
            <a:prstGeom prst="rect">
              <a:avLst/>
            </a:prstGeom>
            <a:noFill/>
          </p:spPr>
          <p:txBody>
            <a:bodyPr wrap="square" rtlCol="0">
              <a:spAutoFit/>
            </a:bodyPr>
            <a:lstStyle/>
            <a:p>
              <a:r>
                <a:rPr lang="zh-CN" altLang="en-US" sz="2000" dirty="0">
                  <a:solidFill>
                    <a:schemeClr val="bg1"/>
                  </a:solidFill>
                  <a:latin typeface="微软雅黑" panose="020B0503020204020204" pitchFamily="34" charset="-122"/>
                  <a:ea typeface="微软雅黑" panose="020B0503020204020204" pitchFamily="34" charset="-122"/>
                </a:rPr>
                <a:t>测试验证方案设计</a:t>
              </a:r>
            </a:p>
          </p:txBody>
        </p:sp>
      </p:grpSp>
      <p:sp>
        <p:nvSpPr>
          <p:cNvPr id="66" name="文本框 65"/>
          <p:cNvSpPr txBox="1"/>
          <p:nvPr/>
        </p:nvSpPr>
        <p:spPr>
          <a:xfrm>
            <a:off x="5531806" y="2899986"/>
            <a:ext cx="1449984" cy="369332"/>
          </a:xfrm>
          <a:prstGeom prst="rect">
            <a:avLst/>
          </a:prstGeom>
          <a:noFill/>
        </p:spPr>
        <p:txBody>
          <a:bodyPr wrap="square" rtlCol="0">
            <a:spAutoFit/>
          </a:bodyPr>
          <a:lstStyle/>
          <a:p>
            <a:r>
              <a:rPr lang="zh-CN" altLang="en-US" b="1" dirty="0"/>
              <a:t>直接上云</a:t>
            </a:r>
          </a:p>
        </p:txBody>
      </p:sp>
      <p:sp>
        <p:nvSpPr>
          <p:cNvPr id="67" name="文本框 66"/>
          <p:cNvSpPr txBox="1"/>
          <p:nvPr/>
        </p:nvSpPr>
        <p:spPr>
          <a:xfrm>
            <a:off x="5475744" y="4831267"/>
            <a:ext cx="1449984" cy="1107996"/>
          </a:xfrm>
          <a:prstGeom prst="rect">
            <a:avLst/>
          </a:prstGeom>
          <a:noFill/>
        </p:spPr>
        <p:txBody>
          <a:bodyPr wrap="square" rtlCol="0">
            <a:spAutoFit/>
          </a:bodyPr>
          <a:lstStyle/>
          <a:p>
            <a:r>
              <a:rPr lang="zh-CN" altLang="en-US" b="1" dirty="0"/>
              <a:t>改造上云</a:t>
            </a:r>
            <a:endParaRPr lang="en-US" altLang="zh-CN" b="1" dirty="0"/>
          </a:p>
          <a:p>
            <a:pPr marL="285750" indent="-285750">
              <a:buFont typeface="Arial" panose="020B0604020202020204" pitchFamily="34" charset="0"/>
              <a:buChar char="•"/>
            </a:pPr>
            <a:r>
              <a:rPr lang="zh-CN" altLang="en-US" sz="1600" b="1" dirty="0"/>
              <a:t>架构</a:t>
            </a:r>
            <a:endParaRPr lang="en-US" altLang="zh-CN" sz="1600" b="1" dirty="0"/>
          </a:p>
          <a:p>
            <a:pPr marL="285750" indent="-285750">
              <a:buFont typeface="Arial" panose="020B0604020202020204" pitchFamily="34" charset="0"/>
              <a:buChar char="•"/>
            </a:pPr>
            <a:r>
              <a:rPr lang="zh-CN" altLang="en-US" sz="1600" b="1" dirty="0"/>
              <a:t>数据库</a:t>
            </a:r>
            <a:endParaRPr lang="en-US" altLang="zh-CN" sz="1600" b="1" dirty="0"/>
          </a:p>
          <a:p>
            <a:pPr marL="285750" indent="-285750">
              <a:buFont typeface="Arial" panose="020B0604020202020204" pitchFamily="34" charset="0"/>
              <a:buChar char="•"/>
            </a:pPr>
            <a:r>
              <a:rPr lang="zh-CN" altLang="en-US" sz="1600" b="1" dirty="0"/>
              <a:t>应用程序</a:t>
            </a:r>
          </a:p>
        </p:txBody>
      </p:sp>
      <p:sp>
        <p:nvSpPr>
          <p:cNvPr id="68" name="文本框 67"/>
          <p:cNvSpPr txBox="1"/>
          <p:nvPr/>
        </p:nvSpPr>
        <p:spPr>
          <a:xfrm>
            <a:off x="3892512" y="3931408"/>
            <a:ext cx="1612187" cy="646331"/>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云产品选型</a:t>
            </a:r>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资源规格评估</a:t>
            </a:r>
          </a:p>
        </p:txBody>
      </p:sp>
    </p:spTree>
    <p:extLst>
      <p:ext uri="{BB962C8B-B14F-4D97-AF65-F5344CB8AC3E}">
        <p14:creationId xmlns:p14="http://schemas.microsoft.com/office/powerpoint/2010/main" val="4046735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zh-CN" altLang="en-US" dirty="0">
                <a:latin typeface="微软雅黑" panose="020B0503020204020204" pitchFamily="34" charset="-122"/>
                <a:ea typeface="微软雅黑" panose="020B0503020204020204" pitchFamily="34" charset="-122"/>
              </a:rPr>
              <a:t>服务流程 </a:t>
            </a:r>
            <a:r>
              <a:rPr lang="en-US" altLang="zh-CN"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实施</a:t>
            </a:r>
          </a:p>
        </p:txBody>
      </p:sp>
      <p:sp>
        <p:nvSpPr>
          <p:cNvPr id="21" name="圆角矩形 33"/>
          <p:cNvSpPr/>
          <p:nvPr/>
        </p:nvSpPr>
        <p:spPr>
          <a:xfrm>
            <a:off x="867629" y="2099278"/>
            <a:ext cx="1766035" cy="1766035"/>
          </a:xfrm>
          <a:prstGeom prst="roundRect">
            <a:avLst>
              <a:gd name="adj" fmla="val 10000"/>
            </a:avLst>
          </a:prstGeom>
          <a:solidFill>
            <a:srgbClr val="F5A22C">
              <a:alpha val="75000"/>
            </a:srgbClr>
          </a:solidFill>
          <a:ln>
            <a:no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zh-CN" altLang="en-US"/>
          </a:p>
        </p:txBody>
      </p:sp>
      <p:sp>
        <p:nvSpPr>
          <p:cNvPr id="22" name="任意多边形 34"/>
          <p:cNvSpPr/>
          <p:nvPr/>
        </p:nvSpPr>
        <p:spPr>
          <a:xfrm>
            <a:off x="1155123" y="3158899"/>
            <a:ext cx="1766035" cy="1766035"/>
          </a:xfrm>
          <a:custGeom>
            <a:avLst/>
            <a:gdLst>
              <a:gd name="connsiteX0" fmla="*/ 0 w 1766035"/>
              <a:gd name="connsiteY0" fmla="*/ 176604 h 1766035"/>
              <a:gd name="connsiteX1" fmla="*/ 176604 w 1766035"/>
              <a:gd name="connsiteY1" fmla="*/ 0 h 1766035"/>
              <a:gd name="connsiteX2" fmla="*/ 1589432 w 1766035"/>
              <a:gd name="connsiteY2" fmla="*/ 0 h 1766035"/>
              <a:gd name="connsiteX3" fmla="*/ 1766036 w 1766035"/>
              <a:gd name="connsiteY3" fmla="*/ 176604 h 1766035"/>
              <a:gd name="connsiteX4" fmla="*/ 1766035 w 1766035"/>
              <a:gd name="connsiteY4" fmla="*/ 1589432 h 1766035"/>
              <a:gd name="connsiteX5" fmla="*/ 1589431 w 1766035"/>
              <a:gd name="connsiteY5" fmla="*/ 1766036 h 1766035"/>
              <a:gd name="connsiteX6" fmla="*/ 176604 w 1766035"/>
              <a:gd name="connsiteY6" fmla="*/ 1766035 h 1766035"/>
              <a:gd name="connsiteX7" fmla="*/ 0 w 1766035"/>
              <a:gd name="connsiteY7" fmla="*/ 1589431 h 1766035"/>
              <a:gd name="connsiteX8" fmla="*/ 0 w 1766035"/>
              <a:gd name="connsiteY8" fmla="*/ 176604 h 1766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6035" h="1766035">
                <a:moveTo>
                  <a:pt x="0" y="176604"/>
                </a:moveTo>
                <a:cubicBezTo>
                  <a:pt x="0" y="79068"/>
                  <a:pt x="79068" y="0"/>
                  <a:pt x="176604" y="0"/>
                </a:cubicBezTo>
                <a:lnTo>
                  <a:pt x="1589432" y="0"/>
                </a:lnTo>
                <a:cubicBezTo>
                  <a:pt x="1686968" y="0"/>
                  <a:pt x="1766036" y="79068"/>
                  <a:pt x="1766036" y="176604"/>
                </a:cubicBezTo>
                <a:cubicBezTo>
                  <a:pt x="1766036" y="647547"/>
                  <a:pt x="1766035" y="1118489"/>
                  <a:pt x="1766035" y="1589432"/>
                </a:cubicBezTo>
                <a:cubicBezTo>
                  <a:pt x="1766035" y="1686968"/>
                  <a:pt x="1686967" y="1766036"/>
                  <a:pt x="1589431" y="1766036"/>
                </a:cubicBezTo>
                <a:lnTo>
                  <a:pt x="176604" y="1766035"/>
                </a:lnTo>
                <a:cubicBezTo>
                  <a:pt x="79068" y="1766035"/>
                  <a:pt x="0" y="1686967"/>
                  <a:pt x="0" y="1589431"/>
                </a:cubicBezTo>
                <a:lnTo>
                  <a:pt x="0" y="176604"/>
                </a:lnTo>
                <a:close/>
              </a:path>
            </a:pathLst>
          </a:custGeom>
          <a:solidFill>
            <a:schemeClr val="accent1">
              <a:hueOff val="0"/>
              <a:satOff val="0"/>
              <a:lumOff val="0"/>
              <a:alpha val="49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6495" tIns="116495" rIns="116495" bIns="116495" numCol="1" spcCol="1270" anchor="t" anchorCtr="0">
            <a:noAutofit/>
          </a:bodyPr>
          <a:lstStyle/>
          <a:p>
            <a:pPr marL="114300" lvl="1" indent="-114300" algn="l" defTabSz="5778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经典网络</a:t>
            </a:r>
          </a:p>
          <a:p>
            <a:pPr marL="114300" lvl="1" indent="-114300" algn="l" defTabSz="5778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专有网络规划实施</a:t>
            </a:r>
          </a:p>
          <a:p>
            <a:pPr marL="114300" lvl="1" indent="-114300" algn="l" defTabSz="5778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负载均衡</a:t>
            </a:r>
          </a:p>
          <a:p>
            <a:pPr marL="114300" lvl="1" indent="-114300" algn="l" defTabSz="577850">
              <a:lnSpc>
                <a:spcPct val="90000"/>
              </a:lnSpc>
              <a:spcBef>
                <a:spcPct val="0"/>
              </a:spcBef>
              <a:spcAft>
                <a:spcPct val="15000"/>
              </a:spcAft>
              <a:buChar char="••"/>
            </a:pPr>
            <a:r>
              <a:rPr lang="en-US" altLang="zh-CN" sz="1600" kern="1200" dirty="0">
                <a:solidFill>
                  <a:schemeClr val="tx1"/>
                </a:solidFill>
                <a:latin typeface="微软雅黑" panose="020B0503020204020204" pitchFamily="34" charset="-122"/>
                <a:ea typeface="微软雅黑" panose="020B0503020204020204" pitchFamily="34" charset="-122"/>
              </a:rPr>
              <a:t>CDN</a:t>
            </a:r>
            <a:endParaRPr lang="zh-CN" altLang="en-US" sz="1600" kern="1200" dirty="0">
              <a:solidFill>
                <a:schemeClr val="tx1"/>
              </a:solidFill>
              <a:latin typeface="微软雅黑" panose="020B0503020204020204" pitchFamily="34" charset="-122"/>
              <a:ea typeface="微软雅黑" panose="020B0503020204020204" pitchFamily="34" charset="-122"/>
            </a:endParaRPr>
          </a:p>
        </p:txBody>
      </p:sp>
      <p:sp>
        <p:nvSpPr>
          <p:cNvPr id="23" name="任意多边形 35"/>
          <p:cNvSpPr/>
          <p:nvPr/>
        </p:nvSpPr>
        <p:spPr>
          <a:xfrm>
            <a:off x="2973842" y="2770119"/>
            <a:ext cx="450078" cy="424353"/>
          </a:xfrm>
          <a:custGeom>
            <a:avLst/>
            <a:gdLst>
              <a:gd name="connsiteX0" fmla="*/ 0 w 340177"/>
              <a:gd name="connsiteY0" fmla="*/ 84871 h 424353"/>
              <a:gd name="connsiteX1" fmla="*/ 170089 w 340177"/>
              <a:gd name="connsiteY1" fmla="*/ 84871 h 424353"/>
              <a:gd name="connsiteX2" fmla="*/ 170089 w 340177"/>
              <a:gd name="connsiteY2" fmla="*/ 0 h 424353"/>
              <a:gd name="connsiteX3" fmla="*/ 340177 w 340177"/>
              <a:gd name="connsiteY3" fmla="*/ 212177 h 424353"/>
              <a:gd name="connsiteX4" fmla="*/ 170089 w 340177"/>
              <a:gd name="connsiteY4" fmla="*/ 424353 h 424353"/>
              <a:gd name="connsiteX5" fmla="*/ 170089 w 340177"/>
              <a:gd name="connsiteY5" fmla="*/ 339482 h 424353"/>
              <a:gd name="connsiteX6" fmla="*/ 0 w 340177"/>
              <a:gd name="connsiteY6" fmla="*/ 339482 h 424353"/>
              <a:gd name="connsiteX7" fmla="*/ 0 w 340177"/>
              <a:gd name="connsiteY7" fmla="*/ 84871 h 424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0177" h="424353">
                <a:moveTo>
                  <a:pt x="0" y="84871"/>
                </a:moveTo>
                <a:lnTo>
                  <a:pt x="170089" y="84871"/>
                </a:lnTo>
                <a:lnTo>
                  <a:pt x="170089" y="0"/>
                </a:lnTo>
                <a:lnTo>
                  <a:pt x="340177" y="212177"/>
                </a:lnTo>
                <a:lnTo>
                  <a:pt x="170089" y="424353"/>
                </a:lnTo>
                <a:lnTo>
                  <a:pt x="170089" y="339482"/>
                </a:lnTo>
                <a:lnTo>
                  <a:pt x="0" y="339482"/>
                </a:lnTo>
                <a:lnTo>
                  <a:pt x="0" y="84871"/>
                </a:lnTo>
                <a:close/>
              </a:path>
            </a:pathLst>
          </a:custGeom>
          <a:noFill/>
          <a:ln>
            <a:solidFill>
              <a:srgbClr val="F5A22C"/>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4871" rIns="102053" bIns="84871" numCol="1" spcCol="1270" anchor="ctr" anchorCtr="0">
            <a:noAutofit/>
          </a:bodyPr>
          <a:lstStyle/>
          <a:p>
            <a:pPr lvl="0" algn="ctr" defTabSz="622300">
              <a:lnSpc>
                <a:spcPct val="90000"/>
              </a:lnSpc>
              <a:spcBef>
                <a:spcPct val="0"/>
              </a:spcBef>
              <a:spcAft>
                <a:spcPct val="35000"/>
              </a:spcAft>
            </a:pPr>
            <a:endParaRPr lang="zh-CN" altLang="en-US" sz="1400" kern="1200">
              <a:solidFill>
                <a:schemeClr val="bg1"/>
              </a:solidFill>
              <a:latin typeface="微软雅黑" panose="020B0503020204020204" pitchFamily="34" charset="-122"/>
              <a:ea typeface="微软雅黑" panose="020B0503020204020204" pitchFamily="34" charset="-122"/>
            </a:endParaRPr>
          </a:p>
        </p:txBody>
      </p:sp>
      <p:sp>
        <p:nvSpPr>
          <p:cNvPr id="24" name="圆角矩形 36"/>
          <p:cNvSpPr/>
          <p:nvPr/>
        </p:nvSpPr>
        <p:spPr>
          <a:xfrm>
            <a:off x="3605600" y="2099278"/>
            <a:ext cx="1766035" cy="1766035"/>
          </a:xfrm>
          <a:prstGeom prst="roundRect">
            <a:avLst>
              <a:gd name="adj" fmla="val 10000"/>
            </a:avLst>
          </a:prstGeom>
          <a:solidFill>
            <a:srgbClr val="F5A22C">
              <a:alpha val="75000"/>
            </a:srgbClr>
          </a:solidFill>
          <a:ln>
            <a:no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zh-CN" altLang="en-US"/>
          </a:p>
        </p:txBody>
      </p:sp>
      <p:sp>
        <p:nvSpPr>
          <p:cNvPr id="25" name="任意多边形 37"/>
          <p:cNvSpPr/>
          <p:nvPr/>
        </p:nvSpPr>
        <p:spPr>
          <a:xfrm>
            <a:off x="3893094" y="3173829"/>
            <a:ext cx="1766035" cy="1766035"/>
          </a:xfrm>
          <a:custGeom>
            <a:avLst/>
            <a:gdLst>
              <a:gd name="connsiteX0" fmla="*/ 0 w 1766035"/>
              <a:gd name="connsiteY0" fmla="*/ 176604 h 1766035"/>
              <a:gd name="connsiteX1" fmla="*/ 176604 w 1766035"/>
              <a:gd name="connsiteY1" fmla="*/ 0 h 1766035"/>
              <a:gd name="connsiteX2" fmla="*/ 1589432 w 1766035"/>
              <a:gd name="connsiteY2" fmla="*/ 0 h 1766035"/>
              <a:gd name="connsiteX3" fmla="*/ 1766036 w 1766035"/>
              <a:gd name="connsiteY3" fmla="*/ 176604 h 1766035"/>
              <a:gd name="connsiteX4" fmla="*/ 1766035 w 1766035"/>
              <a:gd name="connsiteY4" fmla="*/ 1589432 h 1766035"/>
              <a:gd name="connsiteX5" fmla="*/ 1589431 w 1766035"/>
              <a:gd name="connsiteY5" fmla="*/ 1766036 h 1766035"/>
              <a:gd name="connsiteX6" fmla="*/ 176604 w 1766035"/>
              <a:gd name="connsiteY6" fmla="*/ 1766035 h 1766035"/>
              <a:gd name="connsiteX7" fmla="*/ 0 w 1766035"/>
              <a:gd name="connsiteY7" fmla="*/ 1589431 h 1766035"/>
              <a:gd name="connsiteX8" fmla="*/ 0 w 1766035"/>
              <a:gd name="connsiteY8" fmla="*/ 176604 h 1766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6035" h="1766035">
                <a:moveTo>
                  <a:pt x="0" y="176604"/>
                </a:moveTo>
                <a:cubicBezTo>
                  <a:pt x="0" y="79068"/>
                  <a:pt x="79068" y="0"/>
                  <a:pt x="176604" y="0"/>
                </a:cubicBezTo>
                <a:lnTo>
                  <a:pt x="1589432" y="0"/>
                </a:lnTo>
                <a:cubicBezTo>
                  <a:pt x="1686968" y="0"/>
                  <a:pt x="1766036" y="79068"/>
                  <a:pt x="1766036" y="176604"/>
                </a:cubicBezTo>
                <a:cubicBezTo>
                  <a:pt x="1766036" y="647547"/>
                  <a:pt x="1766035" y="1118489"/>
                  <a:pt x="1766035" y="1589432"/>
                </a:cubicBezTo>
                <a:cubicBezTo>
                  <a:pt x="1766035" y="1686968"/>
                  <a:pt x="1686967" y="1766036"/>
                  <a:pt x="1589431" y="1766036"/>
                </a:cubicBezTo>
                <a:lnTo>
                  <a:pt x="176604" y="1766035"/>
                </a:lnTo>
                <a:cubicBezTo>
                  <a:pt x="79068" y="1766035"/>
                  <a:pt x="0" y="1686967"/>
                  <a:pt x="0" y="1589431"/>
                </a:cubicBezTo>
                <a:lnTo>
                  <a:pt x="0" y="176604"/>
                </a:lnTo>
                <a:close/>
              </a:path>
            </a:pathLst>
          </a:custGeom>
          <a:solidFill>
            <a:schemeClr val="accent1">
              <a:hueOff val="0"/>
              <a:satOff val="0"/>
              <a:lumOff val="0"/>
              <a:alpha val="49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6495" tIns="116495" rIns="116495" bIns="116495" numCol="1" spcCol="1270" anchor="t" anchorCtr="0">
            <a:noAutofit/>
          </a:bodyPr>
          <a:lstStyle/>
          <a:p>
            <a:pPr marL="114300" lvl="1" indent="-114300" defTabSz="577850">
              <a:lnSpc>
                <a:spcPct val="90000"/>
              </a:lnSpc>
              <a:spcBef>
                <a:spcPct val="0"/>
              </a:spcBef>
              <a:spcAft>
                <a:spcPct val="15000"/>
              </a:spcAft>
              <a:buChar char="••"/>
            </a:pPr>
            <a:r>
              <a:rPr lang="zh-CN" altLang="en-US" sz="1600" dirty="0">
                <a:solidFill>
                  <a:schemeClr val="tx1"/>
                </a:solidFill>
                <a:latin typeface="微软雅黑" panose="020B0503020204020204" pitchFamily="34" charset="-122"/>
                <a:ea typeface="微软雅黑" panose="020B0503020204020204" pitchFamily="34" charset="-122"/>
              </a:rPr>
              <a:t>镜像迁移实施</a:t>
            </a:r>
          </a:p>
          <a:p>
            <a:pPr marL="114300" lvl="1" indent="-114300" defTabSz="577850">
              <a:lnSpc>
                <a:spcPct val="90000"/>
              </a:lnSpc>
              <a:spcBef>
                <a:spcPct val="0"/>
              </a:spcBef>
              <a:spcAft>
                <a:spcPct val="15000"/>
              </a:spcAft>
              <a:buChar char="••"/>
            </a:pPr>
            <a:r>
              <a:rPr lang="zh-CN" altLang="en-US" sz="1600" dirty="0">
                <a:solidFill>
                  <a:schemeClr val="tx1"/>
                </a:solidFill>
                <a:latin typeface="微软雅黑" panose="020B0503020204020204" pitchFamily="34" charset="-122"/>
                <a:ea typeface="微软雅黑" panose="020B0503020204020204" pitchFamily="34" charset="-122"/>
              </a:rPr>
              <a:t>应用重新导报部署</a:t>
            </a:r>
          </a:p>
        </p:txBody>
      </p:sp>
      <p:sp>
        <p:nvSpPr>
          <p:cNvPr id="26" name="任意多边形 38"/>
          <p:cNvSpPr/>
          <p:nvPr/>
        </p:nvSpPr>
        <p:spPr>
          <a:xfrm>
            <a:off x="5711813" y="2770119"/>
            <a:ext cx="455307" cy="424353"/>
          </a:xfrm>
          <a:custGeom>
            <a:avLst/>
            <a:gdLst>
              <a:gd name="connsiteX0" fmla="*/ 0 w 340177"/>
              <a:gd name="connsiteY0" fmla="*/ 84871 h 424353"/>
              <a:gd name="connsiteX1" fmla="*/ 170089 w 340177"/>
              <a:gd name="connsiteY1" fmla="*/ 84871 h 424353"/>
              <a:gd name="connsiteX2" fmla="*/ 170089 w 340177"/>
              <a:gd name="connsiteY2" fmla="*/ 0 h 424353"/>
              <a:gd name="connsiteX3" fmla="*/ 340177 w 340177"/>
              <a:gd name="connsiteY3" fmla="*/ 212177 h 424353"/>
              <a:gd name="connsiteX4" fmla="*/ 170089 w 340177"/>
              <a:gd name="connsiteY4" fmla="*/ 424353 h 424353"/>
              <a:gd name="connsiteX5" fmla="*/ 170089 w 340177"/>
              <a:gd name="connsiteY5" fmla="*/ 339482 h 424353"/>
              <a:gd name="connsiteX6" fmla="*/ 0 w 340177"/>
              <a:gd name="connsiteY6" fmla="*/ 339482 h 424353"/>
              <a:gd name="connsiteX7" fmla="*/ 0 w 340177"/>
              <a:gd name="connsiteY7" fmla="*/ 84871 h 424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0177" h="424353">
                <a:moveTo>
                  <a:pt x="0" y="84871"/>
                </a:moveTo>
                <a:lnTo>
                  <a:pt x="170089" y="84871"/>
                </a:lnTo>
                <a:lnTo>
                  <a:pt x="170089" y="0"/>
                </a:lnTo>
                <a:lnTo>
                  <a:pt x="340177" y="212177"/>
                </a:lnTo>
                <a:lnTo>
                  <a:pt x="170089" y="424353"/>
                </a:lnTo>
                <a:lnTo>
                  <a:pt x="170089" y="339482"/>
                </a:lnTo>
                <a:lnTo>
                  <a:pt x="0" y="339482"/>
                </a:lnTo>
                <a:lnTo>
                  <a:pt x="0" y="84871"/>
                </a:lnTo>
                <a:close/>
              </a:path>
            </a:pathLst>
          </a:custGeom>
          <a:noFill/>
          <a:ln>
            <a:solidFill>
              <a:srgbClr val="F5A22C"/>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4871" rIns="102053" bIns="84871" numCol="1" spcCol="1270" anchor="ctr" anchorCtr="0">
            <a:noAutofit/>
          </a:bodyPr>
          <a:lstStyle/>
          <a:p>
            <a:pPr algn="ctr" defTabSz="622300">
              <a:lnSpc>
                <a:spcPct val="90000"/>
              </a:lnSpc>
              <a:spcBef>
                <a:spcPct val="0"/>
              </a:spcBef>
              <a:spcAft>
                <a:spcPct val="35000"/>
              </a:spcAft>
            </a:pP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29" name="圆角矩形 39"/>
          <p:cNvSpPr/>
          <p:nvPr/>
        </p:nvSpPr>
        <p:spPr>
          <a:xfrm>
            <a:off x="6343571" y="2099278"/>
            <a:ext cx="1766035" cy="1766035"/>
          </a:xfrm>
          <a:prstGeom prst="roundRect">
            <a:avLst>
              <a:gd name="adj" fmla="val 10000"/>
            </a:avLst>
          </a:prstGeom>
          <a:solidFill>
            <a:srgbClr val="F5A22C">
              <a:alpha val="75000"/>
            </a:srgbClr>
          </a:solidFill>
          <a:ln>
            <a:no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zh-CN" altLang="en-US"/>
          </a:p>
        </p:txBody>
      </p:sp>
      <p:sp>
        <p:nvSpPr>
          <p:cNvPr id="30" name="任意多边形 40"/>
          <p:cNvSpPr/>
          <p:nvPr/>
        </p:nvSpPr>
        <p:spPr>
          <a:xfrm>
            <a:off x="6631065" y="3158899"/>
            <a:ext cx="1766035" cy="1766035"/>
          </a:xfrm>
          <a:custGeom>
            <a:avLst/>
            <a:gdLst>
              <a:gd name="connsiteX0" fmla="*/ 0 w 1766035"/>
              <a:gd name="connsiteY0" fmla="*/ 176604 h 1766035"/>
              <a:gd name="connsiteX1" fmla="*/ 176604 w 1766035"/>
              <a:gd name="connsiteY1" fmla="*/ 0 h 1766035"/>
              <a:gd name="connsiteX2" fmla="*/ 1589432 w 1766035"/>
              <a:gd name="connsiteY2" fmla="*/ 0 h 1766035"/>
              <a:gd name="connsiteX3" fmla="*/ 1766036 w 1766035"/>
              <a:gd name="connsiteY3" fmla="*/ 176604 h 1766035"/>
              <a:gd name="connsiteX4" fmla="*/ 1766035 w 1766035"/>
              <a:gd name="connsiteY4" fmla="*/ 1589432 h 1766035"/>
              <a:gd name="connsiteX5" fmla="*/ 1589431 w 1766035"/>
              <a:gd name="connsiteY5" fmla="*/ 1766036 h 1766035"/>
              <a:gd name="connsiteX6" fmla="*/ 176604 w 1766035"/>
              <a:gd name="connsiteY6" fmla="*/ 1766035 h 1766035"/>
              <a:gd name="connsiteX7" fmla="*/ 0 w 1766035"/>
              <a:gd name="connsiteY7" fmla="*/ 1589431 h 1766035"/>
              <a:gd name="connsiteX8" fmla="*/ 0 w 1766035"/>
              <a:gd name="connsiteY8" fmla="*/ 176604 h 1766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6035" h="1766035">
                <a:moveTo>
                  <a:pt x="0" y="176604"/>
                </a:moveTo>
                <a:cubicBezTo>
                  <a:pt x="0" y="79068"/>
                  <a:pt x="79068" y="0"/>
                  <a:pt x="176604" y="0"/>
                </a:cubicBezTo>
                <a:lnTo>
                  <a:pt x="1589432" y="0"/>
                </a:lnTo>
                <a:cubicBezTo>
                  <a:pt x="1686968" y="0"/>
                  <a:pt x="1766036" y="79068"/>
                  <a:pt x="1766036" y="176604"/>
                </a:cubicBezTo>
                <a:cubicBezTo>
                  <a:pt x="1766036" y="647547"/>
                  <a:pt x="1766035" y="1118489"/>
                  <a:pt x="1766035" y="1589432"/>
                </a:cubicBezTo>
                <a:cubicBezTo>
                  <a:pt x="1766035" y="1686968"/>
                  <a:pt x="1686967" y="1766036"/>
                  <a:pt x="1589431" y="1766036"/>
                </a:cubicBezTo>
                <a:lnTo>
                  <a:pt x="176604" y="1766035"/>
                </a:lnTo>
                <a:cubicBezTo>
                  <a:pt x="79068" y="1766035"/>
                  <a:pt x="0" y="1686967"/>
                  <a:pt x="0" y="1589431"/>
                </a:cubicBezTo>
                <a:lnTo>
                  <a:pt x="0" y="176604"/>
                </a:lnTo>
                <a:close/>
              </a:path>
            </a:pathLst>
          </a:custGeom>
          <a:solidFill>
            <a:schemeClr val="accent1">
              <a:hueOff val="0"/>
              <a:satOff val="0"/>
              <a:lumOff val="0"/>
              <a:alpha val="49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6495" tIns="116495" rIns="116495" bIns="116495" numCol="1" spcCol="1270" anchor="t" anchorCtr="0">
            <a:noAutofit/>
          </a:bodyPr>
          <a:lstStyle/>
          <a:p>
            <a:pPr marL="114300" lvl="1" indent="-114300" defTabSz="577850">
              <a:lnSpc>
                <a:spcPct val="90000"/>
              </a:lnSpc>
              <a:spcBef>
                <a:spcPct val="0"/>
              </a:spcBef>
              <a:spcAft>
                <a:spcPct val="15000"/>
              </a:spcAft>
              <a:buChar char="••"/>
            </a:pPr>
            <a:r>
              <a:rPr lang="zh-CN" altLang="en-US" sz="1600" dirty="0">
                <a:solidFill>
                  <a:schemeClr val="tx1"/>
                </a:solidFill>
                <a:latin typeface="微软雅黑" panose="020B0503020204020204" pitchFamily="34" charset="-122"/>
                <a:ea typeface="微软雅黑" panose="020B0503020204020204" pitchFamily="34" charset="-122"/>
              </a:rPr>
              <a:t>结构化数据迁移</a:t>
            </a:r>
          </a:p>
          <a:p>
            <a:pPr marL="114300" lvl="1" indent="-114300" defTabSz="577850">
              <a:lnSpc>
                <a:spcPct val="90000"/>
              </a:lnSpc>
              <a:spcBef>
                <a:spcPct val="0"/>
              </a:spcBef>
              <a:spcAft>
                <a:spcPct val="15000"/>
              </a:spcAft>
              <a:buChar char="••"/>
            </a:pPr>
            <a:r>
              <a:rPr lang="zh-CN" altLang="en-US" sz="1600" dirty="0">
                <a:solidFill>
                  <a:schemeClr val="tx1"/>
                </a:solidFill>
                <a:latin typeface="微软雅黑" panose="020B0503020204020204" pitchFamily="34" charset="-122"/>
                <a:ea typeface="微软雅黑" panose="020B0503020204020204" pitchFamily="34" charset="-122"/>
              </a:rPr>
              <a:t>非结构化数据迁移</a:t>
            </a:r>
          </a:p>
          <a:p>
            <a:pPr marL="114300" lvl="1" indent="-114300" defTabSz="577850">
              <a:lnSpc>
                <a:spcPct val="90000"/>
              </a:lnSpc>
              <a:spcBef>
                <a:spcPct val="0"/>
              </a:spcBef>
              <a:spcAft>
                <a:spcPct val="15000"/>
              </a:spcAft>
              <a:buChar char="••"/>
            </a:pPr>
            <a:r>
              <a:rPr lang="zh-CN" altLang="en-US" sz="1600" dirty="0">
                <a:solidFill>
                  <a:schemeClr val="tx1"/>
                </a:solidFill>
                <a:latin typeface="微软雅黑" panose="020B0503020204020204" pitchFamily="34" charset="-122"/>
                <a:ea typeface="微软雅黑" panose="020B0503020204020204" pitchFamily="34" charset="-122"/>
              </a:rPr>
              <a:t>全量</a:t>
            </a:r>
            <a:r>
              <a:rPr lang="en-US" altLang="zh-CN" sz="1600" dirty="0">
                <a:solidFill>
                  <a:schemeClr val="tx1"/>
                </a:solidFill>
                <a:latin typeface="微软雅黑" panose="020B0503020204020204" pitchFamily="34" charset="-122"/>
                <a:ea typeface="微软雅黑" panose="020B0503020204020204"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rPr>
              <a:t>增量数据迁移</a:t>
            </a:r>
          </a:p>
        </p:txBody>
      </p:sp>
      <p:sp>
        <p:nvSpPr>
          <p:cNvPr id="31" name="任意多边形 41"/>
          <p:cNvSpPr/>
          <p:nvPr/>
        </p:nvSpPr>
        <p:spPr>
          <a:xfrm>
            <a:off x="8449784" y="2770119"/>
            <a:ext cx="460536" cy="424353"/>
          </a:xfrm>
          <a:custGeom>
            <a:avLst/>
            <a:gdLst>
              <a:gd name="connsiteX0" fmla="*/ 0 w 340177"/>
              <a:gd name="connsiteY0" fmla="*/ 84871 h 424353"/>
              <a:gd name="connsiteX1" fmla="*/ 170089 w 340177"/>
              <a:gd name="connsiteY1" fmla="*/ 84871 h 424353"/>
              <a:gd name="connsiteX2" fmla="*/ 170089 w 340177"/>
              <a:gd name="connsiteY2" fmla="*/ 0 h 424353"/>
              <a:gd name="connsiteX3" fmla="*/ 340177 w 340177"/>
              <a:gd name="connsiteY3" fmla="*/ 212177 h 424353"/>
              <a:gd name="connsiteX4" fmla="*/ 170089 w 340177"/>
              <a:gd name="connsiteY4" fmla="*/ 424353 h 424353"/>
              <a:gd name="connsiteX5" fmla="*/ 170089 w 340177"/>
              <a:gd name="connsiteY5" fmla="*/ 339482 h 424353"/>
              <a:gd name="connsiteX6" fmla="*/ 0 w 340177"/>
              <a:gd name="connsiteY6" fmla="*/ 339482 h 424353"/>
              <a:gd name="connsiteX7" fmla="*/ 0 w 340177"/>
              <a:gd name="connsiteY7" fmla="*/ 84871 h 424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0177" h="424353">
                <a:moveTo>
                  <a:pt x="0" y="84871"/>
                </a:moveTo>
                <a:lnTo>
                  <a:pt x="170089" y="84871"/>
                </a:lnTo>
                <a:lnTo>
                  <a:pt x="170089" y="0"/>
                </a:lnTo>
                <a:lnTo>
                  <a:pt x="340177" y="212177"/>
                </a:lnTo>
                <a:lnTo>
                  <a:pt x="170089" y="424353"/>
                </a:lnTo>
                <a:lnTo>
                  <a:pt x="170089" y="339482"/>
                </a:lnTo>
                <a:lnTo>
                  <a:pt x="0" y="339482"/>
                </a:lnTo>
                <a:lnTo>
                  <a:pt x="0" y="84871"/>
                </a:lnTo>
                <a:close/>
              </a:path>
            </a:pathLst>
          </a:custGeom>
          <a:noFill/>
          <a:ln>
            <a:solidFill>
              <a:srgbClr val="F5A22C"/>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4871" rIns="102053" bIns="84871" numCol="1" spcCol="1270" anchor="ctr" anchorCtr="0">
            <a:noAutofit/>
          </a:bodyPr>
          <a:lstStyle/>
          <a:p>
            <a:pPr algn="ctr" defTabSz="622300">
              <a:lnSpc>
                <a:spcPct val="90000"/>
              </a:lnSpc>
              <a:spcBef>
                <a:spcPct val="0"/>
              </a:spcBef>
              <a:spcAft>
                <a:spcPct val="35000"/>
              </a:spcAft>
            </a:pP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32" name="圆角矩形 42"/>
          <p:cNvSpPr/>
          <p:nvPr/>
        </p:nvSpPr>
        <p:spPr>
          <a:xfrm>
            <a:off x="9081542" y="2099278"/>
            <a:ext cx="1766035" cy="1766035"/>
          </a:xfrm>
          <a:prstGeom prst="roundRect">
            <a:avLst>
              <a:gd name="adj" fmla="val 10000"/>
            </a:avLst>
          </a:prstGeom>
          <a:solidFill>
            <a:srgbClr val="F5A22C">
              <a:alpha val="75000"/>
            </a:srgbClr>
          </a:solidFill>
          <a:ln>
            <a:no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zh-CN" altLang="en-US"/>
          </a:p>
        </p:txBody>
      </p:sp>
      <p:sp>
        <p:nvSpPr>
          <p:cNvPr id="33" name="任意多边形 43"/>
          <p:cNvSpPr/>
          <p:nvPr/>
        </p:nvSpPr>
        <p:spPr>
          <a:xfrm>
            <a:off x="9369036" y="3158899"/>
            <a:ext cx="1766035" cy="1766035"/>
          </a:xfrm>
          <a:custGeom>
            <a:avLst/>
            <a:gdLst>
              <a:gd name="connsiteX0" fmla="*/ 0 w 1766035"/>
              <a:gd name="connsiteY0" fmla="*/ 176604 h 1766035"/>
              <a:gd name="connsiteX1" fmla="*/ 176604 w 1766035"/>
              <a:gd name="connsiteY1" fmla="*/ 0 h 1766035"/>
              <a:gd name="connsiteX2" fmla="*/ 1589432 w 1766035"/>
              <a:gd name="connsiteY2" fmla="*/ 0 h 1766035"/>
              <a:gd name="connsiteX3" fmla="*/ 1766036 w 1766035"/>
              <a:gd name="connsiteY3" fmla="*/ 176604 h 1766035"/>
              <a:gd name="connsiteX4" fmla="*/ 1766035 w 1766035"/>
              <a:gd name="connsiteY4" fmla="*/ 1589432 h 1766035"/>
              <a:gd name="connsiteX5" fmla="*/ 1589431 w 1766035"/>
              <a:gd name="connsiteY5" fmla="*/ 1766036 h 1766035"/>
              <a:gd name="connsiteX6" fmla="*/ 176604 w 1766035"/>
              <a:gd name="connsiteY6" fmla="*/ 1766035 h 1766035"/>
              <a:gd name="connsiteX7" fmla="*/ 0 w 1766035"/>
              <a:gd name="connsiteY7" fmla="*/ 1589431 h 1766035"/>
              <a:gd name="connsiteX8" fmla="*/ 0 w 1766035"/>
              <a:gd name="connsiteY8" fmla="*/ 176604 h 1766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6035" h="1766035">
                <a:moveTo>
                  <a:pt x="0" y="176604"/>
                </a:moveTo>
                <a:cubicBezTo>
                  <a:pt x="0" y="79068"/>
                  <a:pt x="79068" y="0"/>
                  <a:pt x="176604" y="0"/>
                </a:cubicBezTo>
                <a:lnTo>
                  <a:pt x="1589432" y="0"/>
                </a:lnTo>
                <a:cubicBezTo>
                  <a:pt x="1686968" y="0"/>
                  <a:pt x="1766036" y="79068"/>
                  <a:pt x="1766036" y="176604"/>
                </a:cubicBezTo>
                <a:cubicBezTo>
                  <a:pt x="1766036" y="647547"/>
                  <a:pt x="1766035" y="1118489"/>
                  <a:pt x="1766035" y="1589432"/>
                </a:cubicBezTo>
                <a:cubicBezTo>
                  <a:pt x="1766035" y="1686968"/>
                  <a:pt x="1686967" y="1766036"/>
                  <a:pt x="1589431" y="1766036"/>
                </a:cubicBezTo>
                <a:lnTo>
                  <a:pt x="176604" y="1766035"/>
                </a:lnTo>
                <a:cubicBezTo>
                  <a:pt x="79068" y="1766035"/>
                  <a:pt x="0" y="1686967"/>
                  <a:pt x="0" y="1589431"/>
                </a:cubicBezTo>
                <a:lnTo>
                  <a:pt x="0" y="176604"/>
                </a:lnTo>
                <a:close/>
              </a:path>
            </a:pathLst>
          </a:custGeom>
          <a:solidFill>
            <a:schemeClr val="accent1">
              <a:hueOff val="0"/>
              <a:satOff val="0"/>
              <a:lumOff val="0"/>
              <a:alpha val="49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6495" tIns="116495" rIns="116495" bIns="116495" numCol="1" spcCol="1270" anchor="t" anchorCtr="0">
            <a:noAutofit/>
          </a:bodyPr>
          <a:lstStyle/>
          <a:p>
            <a:pPr marL="114300" lvl="1" indent="-114300" defTabSz="577850">
              <a:lnSpc>
                <a:spcPct val="90000"/>
              </a:lnSpc>
              <a:spcBef>
                <a:spcPct val="0"/>
              </a:spcBef>
              <a:spcAft>
                <a:spcPct val="15000"/>
              </a:spcAft>
              <a:buChar char="••"/>
            </a:pPr>
            <a:r>
              <a:rPr lang="en-US" altLang="zh-CN" sz="1600" dirty="0">
                <a:solidFill>
                  <a:schemeClr val="tx1"/>
                </a:solidFill>
                <a:latin typeface="微软雅黑" panose="020B0503020204020204" pitchFamily="34" charset="-122"/>
                <a:ea typeface="微软雅黑" panose="020B0503020204020204" pitchFamily="34" charset="-122"/>
              </a:rPr>
              <a:t>DDOS</a:t>
            </a:r>
            <a:r>
              <a:rPr lang="zh-CN" altLang="en-US" sz="1600" dirty="0">
                <a:solidFill>
                  <a:schemeClr val="tx1"/>
                </a:solidFill>
                <a:latin typeface="微软雅黑" panose="020B0503020204020204" pitchFamily="34" charset="-122"/>
                <a:ea typeface="微软雅黑" panose="020B0503020204020204" pitchFamily="34" charset="-122"/>
              </a:rPr>
              <a:t>攻击防御</a:t>
            </a:r>
          </a:p>
          <a:p>
            <a:pPr marL="114300" lvl="1" indent="-114300" defTabSz="577850">
              <a:lnSpc>
                <a:spcPct val="90000"/>
              </a:lnSpc>
              <a:spcBef>
                <a:spcPct val="0"/>
              </a:spcBef>
              <a:spcAft>
                <a:spcPct val="15000"/>
              </a:spcAft>
              <a:buChar char="••"/>
            </a:pPr>
            <a:r>
              <a:rPr lang="en-US" altLang="zh-CN" sz="1600" dirty="0">
                <a:solidFill>
                  <a:schemeClr val="tx1"/>
                </a:solidFill>
                <a:latin typeface="微软雅黑" panose="020B0503020204020204" pitchFamily="34" charset="-122"/>
                <a:ea typeface="微软雅黑" panose="020B0503020204020204" pitchFamily="34" charset="-122"/>
              </a:rPr>
              <a:t>RAM</a:t>
            </a:r>
            <a:r>
              <a:rPr lang="zh-CN" altLang="en-US" sz="1600" dirty="0">
                <a:solidFill>
                  <a:schemeClr val="tx1"/>
                </a:solidFill>
                <a:latin typeface="微软雅黑" panose="020B0503020204020204" pitchFamily="34" charset="-122"/>
                <a:ea typeface="微软雅黑" panose="020B0503020204020204" pitchFamily="34" charset="-122"/>
              </a:rPr>
              <a:t>帐号权限</a:t>
            </a:r>
          </a:p>
          <a:p>
            <a:pPr marL="114300" lvl="1" indent="-114300" defTabSz="577850">
              <a:lnSpc>
                <a:spcPct val="90000"/>
              </a:lnSpc>
              <a:spcBef>
                <a:spcPct val="0"/>
              </a:spcBef>
              <a:spcAft>
                <a:spcPct val="15000"/>
              </a:spcAft>
              <a:buChar char="••"/>
            </a:pPr>
            <a:r>
              <a:rPr lang="zh-CN" altLang="en-US" sz="1600" dirty="0">
                <a:solidFill>
                  <a:schemeClr val="tx1"/>
                </a:solidFill>
                <a:latin typeface="微软雅黑" panose="020B0503020204020204" pitchFamily="34" charset="-122"/>
                <a:ea typeface="微软雅黑" panose="020B0503020204020204" pitchFamily="34" charset="-122"/>
              </a:rPr>
              <a:t>安全组访问隔离</a:t>
            </a:r>
          </a:p>
          <a:p>
            <a:pPr marL="114300" lvl="1" indent="-114300" defTabSz="577850">
              <a:lnSpc>
                <a:spcPct val="90000"/>
              </a:lnSpc>
              <a:spcBef>
                <a:spcPct val="0"/>
              </a:spcBef>
              <a:spcAft>
                <a:spcPct val="15000"/>
              </a:spcAft>
              <a:buChar char="••"/>
            </a:pPr>
            <a:r>
              <a:rPr lang="zh-CN" altLang="en-US" sz="1600" dirty="0">
                <a:solidFill>
                  <a:schemeClr val="tx1"/>
                </a:solidFill>
                <a:latin typeface="微软雅黑" panose="020B0503020204020204" pitchFamily="34" charset="-122"/>
                <a:ea typeface="微软雅黑" panose="020B0503020204020204" pitchFamily="34" charset="-122"/>
              </a:rPr>
              <a:t>白名单访问控制</a:t>
            </a:r>
          </a:p>
          <a:p>
            <a:pPr marL="114300" lvl="1" indent="-114300" defTabSz="577850">
              <a:lnSpc>
                <a:spcPct val="90000"/>
              </a:lnSpc>
              <a:spcBef>
                <a:spcPct val="0"/>
              </a:spcBef>
              <a:spcAft>
                <a:spcPct val="15000"/>
              </a:spcAft>
              <a:buChar char="••"/>
            </a:pP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1174282" y="2290813"/>
            <a:ext cx="1193533" cy="369332"/>
          </a:xfrm>
          <a:prstGeom prst="rect">
            <a:avLst/>
          </a:prstGeom>
          <a:noFill/>
        </p:spPr>
        <p:txBody>
          <a:bodyPr wrap="square" rtlCol="0">
            <a:spAutoFit/>
          </a:bodyPr>
          <a:lstStyle/>
          <a:p>
            <a:pPr lvl="0"/>
            <a:r>
              <a:rPr lang="zh-CN" altLang="en-US" dirty="0">
                <a:latin typeface="微软雅黑" panose="020B0503020204020204" pitchFamily="34" charset="-122"/>
                <a:ea typeface="微软雅黑" panose="020B0503020204020204" pitchFamily="34" charset="-122"/>
              </a:rPr>
              <a:t>网络上云</a:t>
            </a:r>
          </a:p>
        </p:txBody>
      </p:sp>
      <p:sp>
        <p:nvSpPr>
          <p:cNvPr id="35" name="文本框 34"/>
          <p:cNvSpPr txBox="1"/>
          <p:nvPr/>
        </p:nvSpPr>
        <p:spPr>
          <a:xfrm>
            <a:off x="3900508" y="2290812"/>
            <a:ext cx="1193533"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应用迁移</a:t>
            </a:r>
          </a:p>
        </p:txBody>
      </p:sp>
      <p:sp>
        <p:nvSpPr>
          <p:cNvPr id="36" name="文本框 35"/>
          <p:cNvSpPr txBox="1"/>
          <p:nvPr/>
        </p:nvSpPr>
        <p:spPr>
          <a:xfrm>
            <a:off x="6647313" y="2290811"/>
            <a:ext cx="1193533"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数据迁移</a:t>
            </a:r>
          </a:p>
        </p:txBody>
      </p:sp>
      <p:sp>
        <p:nvSpPr>
          <p:cNvPr id="37" name="文本框 36"/>
          <p:cNvSpPr txBox="1"/>
          <p:nvPr/>
        </p:nvSpPr>
        <p:spPr>
          <a:xfrm>
            <a:off x="9369036" y="2305923"/>
            <a:ext cx="1193533" cy="369332"/>
          </a:xfrm>
          <a:prstGeom prst="rect">
            <a:avLst/>
          </a:prstGeom>
          <a:noFill/>
        </p:spPr>
        <p:txBody>
          <a:bodyPr wrap="square" rtlCol="0">
            <a:spAutoFit/>
          </a:bodyPr>
          <a:lstStyle/>
          <a:p>
            <a:pPr lvl="0"/>
            <a:r>
              <a:rPr lang="zh-CN" altLang="en-US" dirty="0">
                <a:latin typeface="微软雅黑" panose="020B0503020204020204" pitchFamily="34" charset="-122"/>
                <a:ea typeface="微软雅黑" panose="020B0503020204020204" pitchFamily="34" charset="-122"/>
              </a:rPr>
              <a:t>安全上云</a:t>
            </a:r>
          </a:p>
        </p:txBody>
      </p:sp>
    </p:spTree>
    <p:extLst>
      <p:ext uri="{BB962C8B-B14F-4D97-AF65-F5344CB8AC3E}">
        <p14:creationId xmlns:p14="http://schemas.microsoft.com/office/powerpoint/2010/main" val="2953966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zh-CN" altLang="en-US" dirty="0">
                <a:latin typeface="微软雅黑" panose="020B0503020204020204" pitchFamily="34" charset="-122"/>
                <a:ea typeface="微软雅黑" panose="020B0503020204020204" pitchFamily="34" charset="-122"/>
              </a:rPr>
              <a:t>服务流程 </a:t>
            </a:r>
            <a:r>
              <a:rPr lang="en-US" altLang="zh-CN"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联调割接</a:t>
            </a:r>
          </a:p>
        </p:txBody>
      </p:sp>
      <p:sp>
        <p:nvSpPr>
          <p:cNvPr id="18" name="任意多边形 9"/>
          <p:cNvSpPr/>
          <p:nvPr/>
        </p:nvSpPr>
        <p:spPr>
          <a:xfrm>
            <a:off x="1524001" y="1384596"/>
            <a:ext cx="1262144" cy="1803064"/>
          </a:xfrm>
          <a:custGeom>
            <a:avLst/>
            <a:gdLst>
              <a:gd name="connsiteX0" fmla="*/ 0 w 1803064"/>
              <a:gd name="connsiteY0" fmla="*/ 0 h 1262144"/>
              <a:gd name="connsiteX1" fmla="*/ 1171992 w 1803064"/>
              <a:gd name="connsiteY1" fmla="*/ 0 h 1262144"/>
              <a:gd name="connsiteX2" fmla="*/ 1803064 w 1803064"/>
              <a:gd name="connsiteY2" fmla="*/ 631072 h 1262144"/>
              <a:gd name="connsiteX3" fmla="*/ 1171992 w 1803064"/>
              <a:gd name="connsiteY3" fmla="*/ 1262144 h 1262144"/>
              <a:gd name="connsiteX4" fmla="*/ 0 w 1803064"/>
              <a:gd name="connsiteY4" fmla="*/ 1262144 h 1262144"/>
              <a:gd name="connsiteX5" fmla="*/ 631072 w 1803064"/>
              <a:gd name="connsiteY5" fmla="*/ 631072 h 1262144"/>
              <a:gd name="connsiteX6" fmla="*/ 0 w 1803064"/>
              <a:gd name="connsiteY6" fmla="*/ 0 h 1262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03064" h="1262144">
                <a:moveTo>
                  <a:pt x="1803064" y="0"/>
                </a:moveTo>
                <a:lnTo>
                  <a:pt x="1803064" y="820394"/>
                </a:lnTo>
                <a:lnTo>
                  <a:pt x="901532" y="1262144"/>
                </a:lnTo>
                <a:lnTo>
                  <a:pt x="0" y="820394"/>
                </a:lnTo>
                <a:lnTo>
                  <a:pt x="0" y="0"/>
                </a:lnTo>
                <a:lnTo>
                  <a:pt x="901532" y="441750"/>
                </a:lnTo>
                <a:lnTo>
                  <a:pt x="1803064" y="0"/>
                </a:lnTo>
                <a:close/>
              </a:path>
            </a:pathLst>
          </a:custGeom>
          <a:solidFill>
            <a:srgbClr val="F5A22C">
              <a:alpha val="75000"/>
            </a:srgbClr>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240" tIns="646312" rIns="15240" bIns="646312" numCol="1" spcCol="1270" anchor="ctr" anchorCtr="0">
            <a:noAutofit/>
          </a:bodyPr>
          <a:lstStyle/>
          <a:p>
            <a:pPr lvl="0" algn="ctr" defTabSz="1066800">
              <a:lnSpc>
                <a:spcPct val="90000"/>
              </a:lnSpc>
              <a:spcBef>
                <a:spcPct val="0"/>
              </a:spcBef>
              <a:spcAft>
                <a:spcPct val="35000"/>
              </a:spcAft>
            </a:pPr>
            <a:r>
              <a:rPr lang="zh-CN" altLang="en-US" sz="2000" kern="1200" dirty="0">
                <a:solidFill>
                  <a:schemeClr val="tx1"/>
                </a:solidFill>
                <a:latin typeface="微软雅黑" panose="020B0503020204020204" pitchFamily="34" charset="-122"/>
                <a:ea typeface="微软雅黑" panose="020B0503020204020204" pitchFamily="34" charset="-122"/>
              </a:rPr>
              <a:t>测试验证</a:t>
            </a:r>
          </a:p>
        </p:txBody>
      </p:sp>
      <p:sp>
        <p:nvSpPr>
          <p:cNvPr id="19" name="任意多边形 10"/>
          <p:cNvSpPr/>
          <p:nvPr/>
        </p:nvSpPr>
        <p:spPr>
          <a:xfrm>
            <a:off x="2786144" y="1384598"/>
            <a:ext cx="6865855" cy="1171991"/>
          </a:xfrm>
          <a:custGeom>
            <a:avLst/>
            <a:gdLst>
              <a:gd name="connsiteX0" fmla="*/ 195336 w 1171991"/>
              <a:gd name="connsiteY0" fmla="*/ 0 h 6865855"/>
              <a:gd name="connsiteX1" fmla="*/ 976655 w 1171991"/>
              <a:gd name="connsiteY1" fmla="*/ 0 h 6865855"/>
              <a:gd name="connsiteX2" fmla="*/ 1171991 w 1171991"/>
              <a:gd name="connsiteY2" fmla="*/ 195336 h 6865855"/>
              <a:gd name="connsiteX3" fmla="*/ 1171991 w 1171991"/>
              <a:gd name="connsiteY3" fmla="*/ 6865855 h 6865855"/>
              <a:gd name="connsiteX4" fmla="*/ 1171991 w 1171991"/>
              <a:gd name="connsiteY4" fmla="*/ 6865855 h 6865855"/>
              <a:gd name="connsiteX5" fmla="*/ 0 w 1171991"/>
              <a:gd name="connsiteY5" fmla="*/ 6865855 h 6865855"/>
              <a:gd name="connsiteX6" fmla="*/ 0 w 1171991"/>
              <a:gd name="connsiteY6" fmla="*/ 6865855 h 6865855"/>
              <a:gd name="connsiteX7" fmla="*/ 0 w 1171991"/>
              <a:gd name="connsiteY7" fmla="*/ 195336 h 6865855"/>
              <a:gd name="connsiteX8" fmla="*/ 195336 w 1171991"/>
              <a:gd name="connsiteY8" fmla="*/ 0 h 6865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71991" h="6865855">
                <a:moveTo>
                  <a:pt x="1171991" y="1144336"/>
                </a:moveTo>
                <a:lnTo>
                  <a:pt x="1171991" y="5721519"/>
                </a:lnTo>
                <a:cubicBezTo>
                  <a:pt x="1171991" y="6353516"/>
                  <a:pt x="1157063" y="6865852"/>
                  <a:pt x="1138647" y="6865852"/>
                </a:cubicBezTo>
                <a:lnTo>
                  <a:pt x="0" y="6865852"/>
                </a:lnTo>
                <a:lnTo>
                  <a:pt x="0" y="6865852"/>
                </a:lnTo>
                <a:lnTo>
                  <a:pt x="0" y="3"/>
                </a:lnTo>
                <a:lnTo>
                  <a:pt x="0" y="3"/>
                </a:lnTo>
                <a:lnTo>
                  <a:pt x="1138647" y="3"/>
                </a:lnTo>
                <a:cubicBezTo>
                  <a:pt x="1157063" y="3"/>
                  <a:pt x="1171991" y="512339"/>
                  <a:pt x="1171991" y="1144336"/>
                </a:cubicBezTo>
                <a:close/>
              </a:path>
            </a:pathLst>
          </a:custGeom>
          <a:noFill/>
          <a:ln>
            <a:solidFill>
              <a:srgbClr val="F5A22C"/>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6680" tIns="66737" rIns="66737" bIns="66737" numCol="1" spcCol="1270" anchor="ctr" anchorCtr="0">
            <a:noAutofit/>
          </a:bodyPr>
          <a:lstStyle/>
          <a:p>
            <a:pPr marL="571500" lvl="2" indent="-114300" defTabSz="6667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迁移数据完整性</a:t>
            </a:r>
          </a:p>
          <a:p>
            <a:pPr marL="571500" lvl="2" indent="-114300" defTabSz="6667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业务功能</a:t>
            </a:r>
          </a:p>
          <a:p>
            <a:pPr marL="571500" lvl="2" indent="-114300" defTabSz="6667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系统性能</a:t>
            </a:r>
          </a:p>
          <a:p>
            <a:pPr marL="571500" lvl="2" indent="-114300" defTabSz="6667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可用性、稳定性</a:t>
            </a:r>
          </a:p>
        </p:txBody>
      </p:sp>
      <p:sp>
        <p:nvSpPr>
          <p:cNvPr id="20" name="任意多边形 11"/>
          <p:cNvSpPr/>
          <p:nvPr/>
        </p:nvSpPr>
        <p:spPr>
          <a:xfrm>
            <a:off x="1524001" y="2995674"/>
            <a:ext cx="1262144" cy="1803064"/>
          </a:xfrm>
          <a:custGeom>
            <a:avLst/>
            <a:gdLst>
              <a:gd name="connsiteX0" fmla="*/ 0 w 1803064"/>
              <a:gd name="connsiteY0" fmla="*/ 0 h 1262144"/>
              <a:gd name="connsiteX1" fmla="*/ 1171992 w 1803064"/>
              <a:gd name="connsiteY1" fmla="*/ 0 h 1262144"/>
              <a:gd name="connsiteX2" fmla="*/ 1803064 w 1803064"/>
              <a:gd name="connsiteY2" fmla="*/ 631072 h 1262144"/>
              <a:gd name="connsiteX3" fmla="*/ 1171992 w 1803064"/>
              <a:gd name="connsiteY3" fmla="*/ 1262144 h 1262144"/>
              <a:gd name="connsiteX4" fmla="*/ 0 w 1803064"/>
              <a:gd name="connsiteY4" fmla="*/ 1262144 h 1262144"/>
              <a:gd name="connsiteX5" fmla="*/ 631072 w 1803064"/>
              <a:gd name="connsiteY5" fmla="*/ 631072 h 1262144"/>
              <a:gd name="connsiteX6" fmla="*/ 0 w 1803064"/>
              <a:gd name="connsiteY6" fmla="*/ 0 h 1262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03064" h="1262144">
                <a:moveTo>
                  <a:pt x="1803064" y="0"/>
                </a:moveTo>
                <a:lnTo>
                  <a:pt x="1803064" y="820394"/>
                </a:lnTo>
                <a:lnTo>
                  <a:pt x="901532" y="1262144"/>
                </a:lnTo>
                <a:lnTo>
                  <a:pt x="0" y="820394"/>
                </a:lnTo>
                <a:lnTo>
                  <a:pt x="0" y="0"/>
                </a:lnTo>
                <a:lnTo>
                  <a:pt x="901532" y="441750"/>
                </a:lnTo>
                <a:lnTo>
                  <a:pt x="1803064" y="0"/>
                </a:lnTo>
                <a:close/>
              </a:path>
            </a:pathLst>
          </a:custGeom>
          <a:solidFill>
            <a:srgbClr val="F5A22C">
              <a:alpha val="75000"/>
            </a:srgbClr>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240" tIns="646312" rIns="15240" bIns="646312" numCol="1" spcCol="1270" anchor="ctr" anchorCtr="0">
            <a:noAutofit/>
          </a:bodyPr>
          <a:lstStyle/>
          <a:p>
            <a:pPr algn="ctr" defTabSz="1066800">
              <a:lnSpc>
                <a:spcPct val="90000"/>
              </a:lnSpc>
              <a:spcBef>
                <a:spcPct val="0"/>
              </a:spcBef>
              <a:spcAft>
                <a:spcPct val="35000"/>
              </a:spcAft>
            </a:pPr>
            <a:r>
              <a:rPr lang="zh-CN" altLang="en-US" sz="2000" dirty="0">
                <a:solidFill>
                  <a:schemeClr val="tx1"/>
                </a:solidFill>
                <a:latin typeface="微软雅黑" panose="020B0503020204020204" pitchFamily="34" charset="-122"/>
                <a:ea typeface="微软雅黑" panose="020B0503020204020204" pitchFamily="34" charset="-122"/>
              </a:rPr>
              <a:t>正式迁移</a:t>
            </a:r>
          </a:p>
        </p:txBody>
      </p:sp>
      <p:sp>
        <p:nvSpPr>
          <p:cNvPr id="27" name="任意多边形 12"/>
          <p:cNvSpPr/>
          <p:nvPr/>
        </p:nvSpPr>
        <p:spPr>
          <a:xfrm>
            <a:off x="2786144" y="2995675"/>
            <a:ext cx="6865855" cy="1171991"/>
          </a:xfrm>
          <a:custGeom>
            <a:avLst/>
            <a:gdLst>
              <a:gd name="connsiteX0" fmla="*/ 195336 w 1171991"/>
              <a:gd name="connsiteY0" fmla="*/ 0 h 6865855"/>
              <a:gd name="connsiteX1" fmla="*/ 976655 w 1171991"/>
              <a:gd name="connsiteY1" fmla="*/ 0 h 6865855"/>
              <a:gd name="connsiteX2" fmla="*/ 1171991 w 1171991"/>
              <a:gd name="connsiteY2" fmla="*/ 195336 h 6865855"/>
              <a:gd name="connsiteX3" fmla="*/ 1171991 w 1171991"/>
              <a:gd name="connsiteY3" fmla="*/ 6865855 h 6865855"/>
              <a:gd name="connsiteX4" fmla="*/ 1171991 w 1171991"/>
              <a:gd name="connsiteY4" fmla="*/ 6865855 h 6865855"/>
              <a:gd name="connsiteX5" fmla="*/ 0 w 1171991"/>
              <a:gd name="connsiteY5" fmla="*/ 6865855 h 6865855"/>
              <a:gd name="connsiteX6" fmla="*/ 0 w 1171991"/>
              <a:gd name="connsiteY6" fmla="*/ 6865855 h 6865855"/>
              <a:gd name="connsiteX7" fmla="*/ 0 w 1171991"/>
              <a:gd name="connsiteY7" fmla="*/ 195336 h 6865855"/>
              <a:gd name="connsiteX8" fmla="*/ 195336 w 1171991"/>
              <a:gd name="connsiteY8" fmla="*/ 0 h 6865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71991" h="6865855">
                <a:moveTo>
                  <a:pt x="1171991" y="1144336"/>
                </a:moveTo>
                <a:lnTo>
                  <a:pt x="1171991" y="5721519"/>
                </a:lnTo>
                <a:cubicBezTo>
                  <a:pt x="1171991" y="6353516"/>
                  <a:pt x="1157063" y="6865852"/>
                  <a:pt x="1138647" y="6865852"/>
                </a:cubicBezTo>
                <a:lnTo>
                  <a:pt x="0" y="6865852"/>
                </a:lnTo>
                <a:lnTo>
                  <a:pt x="0" y="6865852"/>
                </a:lnTo>
                <a:lnTo>
                  <a:pt x="0" y="3"/>
                </a:lnTo>
                <a:lnTo>
                  <a:pt x="0" y="3"/>
                </a:lnTo>
                <a:lnTo>
                  <a:pt x="1138647" y="3"/>
                </a:lnTo>
                <a:cubicBezTo>
                  <a:pt x="1157063" y="3"/>
                  <a:pt x="1171991" y="512339"/>
                  <a:pt x="1171991" y="1144336"/>
                </a:cubicBezTo>
                <a:close/>
              </a:path>
            </a:pathLst>
          </a:custGeom>
          <a:noFill/>
          <a:ln>
            <a:solidFill>
              <a:srgbClr val="F5A22C"/>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6680" tIns="66737" rIns="66737" bIns="66737" numCol="1" spcCol="1270" anchor="ctr" anchorCtr="0">
            <a:noAutofit/>
          </a:bodyPr>
          <a:lstStyle/>
          <a:p>
            <a:pPr marL="571500" lvl="2" indent="-114300" defTabSz="6667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业务数据清空</a:t>
            </a:r>
          </a:p>
          <a:p>
            <a:pPr marL="571500" lvl="2" indent="-114300" defTabSz="6667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结构化数据重新同步</a:t>
            </a:r>
          </a:p>
          <a:p>
            <a:pPr marL="571500" lvl="2" indent="-114300" defTabSz="6667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非结构化数据重新同步</a:t>
            </a:r>
          </a:p>
          <a:p>
            <a:pPr marL="571500" lvl="2" indent="-114300" defTabSz="6667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迁移数据校验</a:t>
            </a:r>
          </a:p>
        </p:txBody>
      </p:sp>
      <p:sp>
        <p:nvSpPr>
          <p:cNvPr id="28" name="任意多边形 13"/>
          <p:cNvSpPr/>
          <p:nvPr/>
        </p:nvSpPr>
        <p:spPr>
          <a:xfrm>
            <a:off x="1524001" y="4606751"/>
            <a:ext cx="1262144" cy="1803064"/>
          </a:xfrm>
          <a:custGeom>
            <a:avLst/>
            <a:gdLst>
              <a:gd name="connsiteX0" fmla="*/ 0 w 1803064"/>
              <a:gd name="connsiteY0" fmla="*/ 0 h 1262144"/>
              <a:gd name="connsiteX1" fmla="*/ 1171992 w 1803064"/>
              <a:gd name="connsiteY1" fmla="*/ 0 h 1262144"/>
              <a:gd name="connsiteX2" fmla="*/ 1803064 w 1803064"/>
              <a:gd name="connsiteY2" fmla="*/ 631072 h 1262144"/>
              <a:gd name="connsiteX3" fmla="*/ 1171992 w 1803064"/>
              <a:gd name="connsiteY3" fmla="*/ 1262144 h 1262144"/>
              <a:gd name="connsiteX4" fmla="*/ 0 w 1803064"/>
              <a:gd name="connsiteY4" fmla="*/ 1262144 h 1262144"/>
              <a:gd name="connsiteX5" fmla="*/ 631072 w 1803064"/>
              <a:gd name="connsiteY5" fmla="*/ 631072 h 1262144"/>
              <a:gd name="connsiteX6" fmla="*/ 0 w 1803064"/>
              <a:gd name="connsiteY6" fmla="*/ 0 h 1262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03064" h="1262144">
                <a:moveTo>
                  <a:pt x="1803064" y="0"/>
                </a:moveTo>
                <a:lnTo>
                  <a:pt x="1803064" y="820394"/>
                </a:lnTo>
                <a:lnTo>
                  <a:pt x="901532" y="1262144"/>
                </a:lnTo>
                <a:lnTo>
                  <a:pt x="0" y="820394"/>
                </a:lnTo>
                <a:lnTo>
                  <a:pt x="0" y="0"/>
                </a:lnTo>
                <a:lnTo>
                  <a:pt x="901532" y="441750"/>
                </a:lnTo>
                <a:lnTo>
                  <a:pt x="1803064" y="0"/>
                </a:lnTo>
                <a:close/>
              </a:path>
            </a:pathLst>
          </a:custGeom>
          <a:solidFill>
            <a:srgbClr val="F5A22C">
              <a:alpha val="75000"/>
            </a:srgbClr>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240" tIns="646312" rIns="15240" bIns="646312" numCol="1" spcCol="1270" anchor="ctr" anchorCtr="0">
            <a:noAutofit/>
          </a:bodyPr>
          <a:lstStyle/>
          <a:p>
            <a:pPr algn="ctr" defTabSz="1066800">
              <a:lnSpc>
                <a:spcPct val="90000"/>
              </a:lnSpc>
              <a:spcBef>
                <a:spcPct val="0"/>
              </a:spcBef>
              <a:spcAft>
                <a:spcPct val="35000"/>
              </a:spcAft>
            </a:pPr>
            <a:r>
              <a:rPr lang="zh-CN" altLang="en-US" sz="2000" dirty="0">
                <a:solidFill>
                  <a:schemeClr val="tx1"/>
                </a:solidFill>
                <a:latin typeface="微软雅黑" panose="020B0503020204020204" pitchFamily="34" charset="-122"/>
                <a:ea typeface="微软雅黑" panose="020B0503020204020204" pitchFamily="34" charset="-122"/>
              </a:rPr>
              <a:t>系统割接</a:t>
            </a:r>
          </a:p>
        </p:txBody>
      </p:sp>
      <p:sp>
        <p:nvSpPr>
          <p:cNvPr id="38" name="任意多边形 14"/>
          <p:cNvSpPr/>
          <p:nvPr/>
        </p:nvSpPr>
        <p:spPr>
          <a:xfrm>
            <a:off x="2786144" y="4606752"/>
            <a:ext cx="6865855" cy="1171991"/>
          </a:xfrm>
          <a:custGeom>
            <a:avLst/>
            <a:gdLst>
              <a:gd name="connsiteX0" fmla="*/ 195336 w 1171991"/>
              <a:gd name="connsiteY0" fmla="*/ 0 h 6865855"/>
              <a:gd name="connsiteX1" fmla="*/ 976655 w 1171991"/>
              <a:gd name="connsiteY1" fmla="*/ 0 h 6865855"/>
              <a:gd name="connsiteX2" fmla="*/ 1171991 w 1171991"/>
              <a:gd name="connsiteY2" fmla="*/ 195336 h 6865855"/>
              <a:gd name="connsiteX3" fmla="*/ 1171991 w 1171991"/>
              <a:gd name="connsiteY3" fmla="*/ 6865855 h 6865855"/>
              <a:gd name="connsiteX4" fmla="*/ 1171991 w 1171991"/>
              <a:gd name="connsiteY4" fmla="*/ 6865855 h 6865855"/>
              <a:gd name="connsiteX5" fmla="*/ 0 w 1171991"/>
              <a:gd name="connsiteY5" fmla="*/ 6865855 h 6865855"/>
              <a:gd name="connsiteX6" fmla="*/ 0 w 1171991"/>
              <a:gd name="connsiteY6" fmla="*/ 6865855 h 6865855"/>
              <a:gd name="connsiteX7" fmla="*/ 0 w 1171991"/>
              <a:gd name="connsiteY7" fmla="*/ 195336 h 6865855"/>
              <a:gd name="connsiteX8" fmla="*/ 195336 w 1171991"/>
              <a:gd name="connsiteY8" fmla="*/ 0 h 6865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71991" h="6865855">
                <a:moveTo>
                  <a:pt x="1171991" y="1144336"/>
                </a:moveTo>
                <a:lnTo>
                  <a:pt x="1171991" y="5721519"/>
                </a:lnTo>
                <a:cubicBezTo>
                  <a:pt x="1171991" y="6353516"/>
                  <a:pt x="1157063" y="6865852"/>
                  <a:pt x="1138647" y="6865852"/>
                </a:cubicBezTo>
                <a:lnTo>
                  <a:pt x="0" y="6865852"/>
                </a:lnTo>
                <a:lnTo>
                  <a:pt x="0" y="6865852"/>
                </a:lnTo>
                <a:lnTo>
                  <a:pt x="0" y="3"/>
                </a:lnTo>
                <a:lnTo>
                  <a:pt x="0" y="3"/>
                </a:lnTo>
                <a:lnTo>
                  <a:pt x="1138647" y="3"/>
                </a:lnTo>
                <a:cubicBezTo>
                  <a:pt x="1157063" y="3"/>
                  <a:pt x="1171991" y="512339"/>
                  <a:pt x="1171991" y="1144336"/>
                </a:cubicBezTo>
                <a:close/>
              </a:path>
            </a:pathLst>
          </a:custGeom>
          <a:noFill/>
          <a:ln>
            <a:solidFill>
              <a:srgbClr val="F5A22C"/>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6680" tIns="66737" rIns="66737" bIns="66737" numCol="1" spcCol="1270" anchor="ctr" anchorCtr="0">
            <a:noAutofit/>
          </a:bodyPr>
          <a:lstStyle/>
          <a:p>
            <a:pPr marL="571500" lvl="2" indent="-114300" defTabSz="6667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割接时间点</a:t>
            </a:r>
          </a:p>
          <a:p>
            <a:pPr marL="571500" lvl="2" indent="-114300" defTabSz="6667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流量切换</a:t>
            </a:r>
          </a:p>
          <a:p>
            <a:pPr marL="571500" lvl="2" indent="-114300" defTabSz="666750">
              <a:lnSpc>
                <a:spcPct val="90000"/>
              </a:lnSpc>
              <a:spcBef>
                <a:spcPct val="0"/>
              </a:spcBef>
              <a:spcAft>
                <a:spcPct val="15000"/>
              </a:spcAft>
              <a:buChar char="••"/>
            </a:pPr>
            <a:r>
              <a:rPr lang="zh-CN" altLang="en-US" sz="1600" kern="1200" dirty="0">
                <a:solidFill>
                  <a:schemeClr val="tx1"/>
                </a:solidFill>
                <a:latin typeface="微软雅黑" panose="020B0503020204020204" pitchFamily="34" charset="-122"/>
                <a:ea typeface="微软雅黑" panose="020B0503020204020204" pitchFamily="34" charset="-122"/>
              </a:rPr>
              <a:t>回滚机制</a:t>
            </a:r>
          </a:p>
          <a:p>
            <a:pPr marL="114300" lvl="1" indent="-114300" algn="l" defTabSz="666750">
              <a:lnSpc>
                <a:spcPct val="90000"/>
              </a:lnSpc>
              <a:spcBef>
                <a:spcPct val="0"/>
              </a:spcBef>
              <a:spcAft>
                <a:spcPct val="15000"/>
              </a:spcAft>
              <a:buChar char="••"/>
            </a:pPr>
            <a:endParaRPr lang="zh-CN" altLang="en-US" sz="1600" kern="120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89115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zh-CN" altLang="en-US" dirty="0">
                <a:latin typeface="微软雅黑" panose="020B0503020204020204" pitchFamily="34" charset="-122"/>
                <a:ea typeface="微软雅黑" panose="020B0503020204020204" pitchFamily="34" charset="-122"/>
              </a:rPr>
              <a:t>技术实践 </a:t>
            </a:r>
            <a:r>
              <a:rPr lang="en-US" altLang="zh-CN"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产品选型</a:t>
            </a:r>
          </a:p>
        </p:txBody>
      </p:sp>
      <p:sp>
        <p:nvSpPr>
          <p:cNvPr id="9" name="圆角矩形 1"/>
          <p:cNvSpPr/>
          <p:nvPr/>
        </p:nvSpPr>
        <p:spPr>
          <a:xfrm>
            <a:off x="800909" y="3309391"/>
            <a:ext cx="1156447"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7"/>
          <p:cNvSpPr/>
          <p:nvPr/>
        </p:nvSpPr>
        <p:spPr>
          <a:xfrm>
            <a:off x="2488899" y="1988198"/>
            <a:ext cx="1156447"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8"/>
          <p:cNvSpPr/>
          <p:nvPr/>
        </p:nvSpPr>
        <p:spPr>
          <a:xfrm>
            <a:off x="2488899" y="4656314"/>
            <a:ext cx="1156447"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9"/>
          <p:cNvSpPr/>
          <p:nvPr/>
        </p:nvSpPr>
        <p:spPr>
          <a:xfrm>
            <a:off x="4249262" y="1790457"/>
            <a:ext cx="1443600"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10"/>
          <p:cNvSpPr/>
          <p:nvPr/>
        </p:nvSpPr>
        <p:spPr>
          <a:xfrm>
            <a:off x="4249262" y="2246570"/>
            <a:ext cx="1443600"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1"/>
          <p:cNvSpPr/>
          <p:nvPr/>
        </p:nvSpPr>
        <p:spPr>
          <a:xfrm>
            <a:off x="4249262" y="4704264"/>
            <a:ext cx="1443600"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12"/>
          <p:cNvSpPr/>
          <p:nvPr/>
        </p:nvSpPr>
        <p:spPr>
          <a:xfrm>
            <a:off x="4249262" y="5454812"/>
            <a:ext cx="1443600"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圆角矩形 13"/>
          <p:cNvSpPr/>
          <p:nvPr/>
        </p:nvSpPr>
        <p:spPr>
          <a:xfrm>
            <a:off x="4249262" y="3134791"/>
            <a:ext cx="1443600"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4"/>
          <p:cNvSpPr/>
          <p:nvPr/>
        </p:nvSpPr>
        <p:spPr>
          <a:xfrm>
            <a:off x="4249262" y="6143176"/>
            <a:ext cx="1443600"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圆角矩形 15"/>
          <p:cNvSpPr/>
          <p:nvPr/>
        </p:nvSpPr>
        <p:spPr>
          <a:xfrm>
            <a:off x="6168309" y="2702683"/>
            <a:ext cx="1443600"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圆角矩形 16"/>
          <p:cNvSpPr/>
          <p:nvPr/>
        </p:nvSpPr>
        <p:spPr>
          <a:xfrm>
            <a:off x="6168309" y="3614909"/>
            <a:ext cx="1443600"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圆角矩形 17"/>
          <p:cNvSpPr/>
          <p:nvPr/>
        </p:nvSpPr>
        <p:spPr>
          <a:xfrm>
            <a:off x="6168309" y="6353401"/>
            <a:ext cx="1443600"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圆角矩形 18"/>
          <p:cNvSpPr/>
          <p:nvPr/>
        </p:nvSpPr>
        <p:spPr>
          <a:xfrm>
            <a:off x="6168309" y="5897292"/>
            <a:ext cx="1443600"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圆角矩形 19"/>
          <p:cNvSpPr/>
          <p:nvPr/>
        </p:nvSpPr>
        <p:spPr>
          <a:xfrm>
            <a:off x="6168309" y="4527135"/>
            <a:ext cx="1443600"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圆角矩形 20"/>
          <p:cNvSpPr/>
          <p:nvPr/>
        </p:nvSpPr>
        <p:spPr>
          <a:xfrm>
            <a:off x="6168309" y="4983962"/>
            <a:ext cx="1443600" cy="349200"/>
          </a:xfrm>
          <a:prstGeom prst="roundRect">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左大括号 28"/>
          <p:cNvSpPr/>
          <p:nvPr/>
        </p:nvSpPr>
        <p:spPr>
          <a:xfrm>
            <a:off x="2125223" y="2142530"/>
            <a:ext cx="262386" cy="2726095"/>
          </a:xfrm>
          <a:prstGeom prst="leftBrace">
            <a:avLst/>
          </a:prstGeom>
          <a:ln>
            <a:solidFill>
              <a:srgbClr val="F5A22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0" name="左大括号 29"/>
          <p:cNvSpPr/>
          <p:nvPr/>
        </p:nvSpPr>
        <p:spPr>
          <a:xfrm>
            <a:off x="5776255" y="4630780"/>
            <a:ext cx="289860" cy="520366"/>
          </a:xfrm>
          <a:prstGeom prst="leftBrace">
            <a:avLst/>
          </a:prstGeom>
          <a:ln>
            <a:solidFill>
              <a:srgbClr val="F5A22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1" name="左大括号 30"/>
          <p:cNvSpPr/>
          <p:nvPr/>
        </p:nvSpPr>
        <p:spPr>
          <a:xfrm>
            <a:off x="3826742" y="1927238"/>
            <a:ext cx="314928" cy="470522"/>
          </a:xfrm>
          <a:prstGeom prst="leftBrace">
            <a:avLst/>
          </a:prstGeom>
          <a:ln>
            <a:solidFill>
              <a:srgbClr val="F5A22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2" name="左大括号 31"/>
          <p:cNvSpPr/>
          <p:nvPr/>
        </p:nvSpPr>
        <p:spPr>
          <a:xfrm>
            <a:off x="3810297" y="3306195"/>
            <a:ext cx="331373" cy="3056673"/>
          </a:xfrm>
          <a:prstGeom prst="leftBrace">
            <a:avLst/>
          </a:prstGeom>
          <a:ln>
            <a:solidFill>
              <a:srgbClr val="F5A22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3" name="左大括号 32"/>
          <p:cNvSpPr/>
          <p:nvPr/>
        </p:nvSpPr>
        <p:spPr>
          <a:xfrm>
            <a:off x="5776255" y="2862244"/>
            <a:ext cx="285670" cy="882619"/>
          </a:xfrm>
          <a:prstGeom prst="leftBrace">
            <a:avLst/>
          </a:prstGeom>
          <a:ln>
            <a:solidFill>
              <a:srgbClr val="F5A22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4" name="折角形 29"/>
          <p:cNvSpPr/>
          <p:nvPr/>
        </p:nvSpPr>
        <p:spPr>
          <a:xfrm>
            <a:off x="8747760" y="2248388"/>
            <a:ext cx="2339775" cy="347382"/>
          </a:xfrm>
          <a:prstGeom prst="foldedCorner">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折角形 30"/>
          <p:cNvSpPr/>
          <p:nvPr/>
        </p:nvSpPr>
        <p:spPr>
          <a:xfrm>
            <a:off x="8747760" y="1790457"/>
            <a:ext cx="2339775" cy="347382"/>
          </a:xfrm>
          <a:prstGeom prst="foldedCorner">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折角形 31"/>
          <p:cNvSpPr/>
          <p:nvPr/>
        </p:nvSpPr>
        <p:spPr>
          <a:xfrm>
            <a:off x="8747760" y="3160614"/>
            <a:ext cx="2339775" cy="347382"/>
          </a:xfrm>
          <a:prstGeom prst="foldedCorner">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折角形 32"/>
          <p:cNvSpPr/>
          <p:nvPr/>
        </p:nvSpPr>
        <p:spPr>
          <a:xfrm>
            <a:off x="8747760" y="2704501"/>
            <a:ext cx="2339775" cy="347382"/>
          </a:xfrm>
          <a:prstGeom prst="foldedCorner">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折角形 33"/>
          <p:cNvSpPr/>
          <p:nvPr/>
        </p:nvSpPr>
        <p:spPr>
          <a:xfrm>
            <a:off x="8747760" y="4072840"/>
            <a:ext cx="2339775" cy="347382"/>
          </a:xfrm>
          <a:prstGeom prst="foldedCorner">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折角形 34"/>
          <p:cNvSpPr/>
          <p:nvPr/>
        </p:nvSpPr>
        <p:spPr>
          <a:xfrm>
            <a:off x="8747760" y="3616727"/>
            <a:ext cx="2339775" cy="347382"/>
          </a:xfrm>
          <a:prstGeom prst="foldedCorner">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折角形 35"/>
          <p:cNvSpPr/>
          <p:nvPr/>
        </p:nvSpPr>
        <p:spPr>
          <a:xfrm>
            <a:off x="8747760" y="4528953"/>
            <a:ext cx="2339775" cy="347382"/>
          </a:xfrm>
          <a:prstGeom prst="foldedCorner">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折角形 36"/>
          <p:cNvSpPr/>
          <p:nvPr/>
        </p:nvSpPr>
        <p:spPr>
          <a:xfrm>
            <a:off x="8747760" y="5441179"/>
            <a:ext cx="2339775" cy="347382"/>
          </a:xfrm>
          <a:prstGeom prst="foldedCorner">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折角形 37"/>
          <p:cNvSpPr/>
          <p:nvPr/>
        </p:nvSpPr>
        <p:spPr>
          <a:xfrm>
            <a:off x="8747760" y="4985780"/>
            <a:ext cx="2339775" cy="347382"/>
          </a:xfrm>
          <a:prstGeom prst="foldedCorner">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折角形 38"/>
          <p:cNvSpPr/>
          <p:nvPr/>
        </p:nvSpPr>
        <p:spPr>
          <a:xfrm>
            <a:off x="8747760" y="6353401"/>
            <a:ext cx="2339775" cy="347382"/>
          </a:xfrm>
          <a:prstGeom prst="foldedCorner">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折角形 39"/>
          <p:cNvSpPr/>
          <p:nvPr/>
        </p:nvSpPr>
        <p:spPr>
          <a:xfrm>
            <a:off x="8747760" y="5897292"/>
            <a:ext cx="2339775" cy="347382"/>
          </a:xfrm>
          <a:prstGeom prst="foldedCorner">
            <a:avLst/>
          </a:prstGeom>
          <a:solidFill>
            <a:srgbClr val="F5A22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左大括号 45"/>
          <p:cNvSpPr/>
          <p:nvPr/>
        </p:nvSpPr>
        <p:spPr>
          <a:xfrm>
            <a:off x="5793281" y="6057593"/>
            <a:ext cx="289860" cy="520366"/>
          </a:xfrm>
          <a:prstGeom prst="leftBrace">
            <a:avLst/>
          </a:prstGeom>
          <a:ln>
            <a:solidFill>
              <a:srgbClr val="F5A22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47" name="直接箭头连接符 46"/>
          <p:cNvCxnSpPr/>
          <p:nvPr/>
        </p:nvCxnSpPr>
        <p:spPr>
          <a:xfrm>
            <a:off x="5918788" y="2422534"/>
            <a:ext cx="2696590" cy="5623"/>
          </a:xfrm>
          <a:prstGeom prst="straightConnector1">
            <a:avLst/>
          </a:prstGeom>
          <a:ln>
            <a:solidFill>
              <a:srgbClr val="F5A22C"/>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接箭头连接符 47"/>
          <p:cNvCxnSpPr/>
          <p:nvPr/>
        </p:nvCxnSpPr>
        <p:spPr>
          <a:xfrm flipV="1">
            <a:off x="7690818" y="2862244"/>
            <a:ext cx="924560" cy="13675"/>
          </a:xfrm>
          <a:prstGeom prst="straightConnector1">
            <a:avLst/>
          </a:prstGeom>
          <a:ln>
            <a:solidFill>
              <a:srgbClr val="F5A22C"/>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接箭头连接符 48"/>
          <p:cNvCxnSpPr/>
          <p:nvPr/>
        </p:nvCxnSpPr>
        <p:spPr>
          <a:xfrm flipV="1">
            <a:off x="5938210" y="1994927"/>
            <a:ext cx="2696400" cy="4070"/>
          </a:xfrm>
          <a:prstGeom prst="straightConnector1">
            <a:avLst/>
          </a:prstGeom>
          <a:ln>
            <a:solidFill>
              <a:srgbClr val="F5A22C"/>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接箭头连接符 49"/>
          <p:cNvCxnSpPr/>
          <p:nvPr/>
        </p:nvCxnSpPr>
        <p:spPr>
          <a:xfrm flipV="1">
            <a:off x="7650027" y="4692484"/>
            <a:ext cx="924560" cy="13675"/>
          </a:xfrm>
          <a:prstGeom prst="straightConnector1">
            <a:avLst/>
          </a:prstGeom>
          <a:ln>
            <a:solidFill>
              <a:srgbClr val="F5A22C"/>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接箭头连接符 50"/>
          <p:cNvCxnSpPr/>
          <p:nvPr/>
        </p:nvCxnSpPr>
        <p:spPr>
          <a:xfrm flipV="1">
            <a:off x="7650027" y="5148980"/>
            <a:ext cx="924560" cy="13675"/>
          </a:xfrm>
          <a:prstGeom prst="straightConnector1">
            <a:avLst/>
          </a:prstGeom>
          <a:ln>
            <a:solidFill>
              <a:srgbClr val="F5A22C"/>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接箭头连接符 51"/>
          <p:cNvCxnSpPr/>
          <p:nvPr/>
        </p:nvCxnSpPr>
        <p:spPr>
          <a:xfrm flipV="1">
            <a:off x="7654956" y="6071684"/>
            <a:ext cx="924560" cy="13675"/>
          </a:xfrm>
          <a:prstGeom prst="straightConnector1">
            <a:avLst/>
          </a:prstGeom>
          <a:ln>
            <a:solidFill>
              <a:srgbClr val="F5A22C"/>
            </a:solidFill>
            <a:tailEnd type="triangle"/>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flipV="1">
            <a:off x="7650027" y="6509181"/>
            <a:ext cx="924560" cy="13675"/>
          </a:xfrm>
          <a:prstGeom prst="straightConnector1">
            <a:avLst/>
          </a:prstGeom>
          <a:ln>
            <a:solidFill>
              <a:srgbClr val="F5A22C"/>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接箭头连接符 53"/>
          <p:cNvCxnSpPr/>
          <p:nvPr/>
        </p:nvCxnSpPr>
        <p:spPr>
          <a:xfrm flipV="1">
            <a:off x="5878187" y="5621726"/>
            <a:ext cx="2696400" cy="4070"/>
          </a:xfrm>
          <a:prstGeom prst="straightConnector1">
            <a:avLst/>
          </a:prstGeom>
          <a:ln>
            <a:solidFill>
              <a:srgbClr val="F5A22C"/>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nvCxnSpPr>
        <p:spPr>
          <a:xfrm flipV="1">
            <a:off x="7650027" y="3766675"/>
            <a:ext cx="924560" cy="13675"/>
          </a:xfrm>
          <a:prstGeom prst="straightConnector1">
            <a:avLst/>
          </a:prstGeom>
          <a:ln>
            <a:solidFill>
              <a:srgbClr val="F5A22C"/>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接箭头连接符 55"/>
          <p:cNvCxnSpPr/>
          <p:nvPr/>
        </p:nvCxnSpPr>
        <p:spPr>
          <a:xfrm flipV="1">
            <a:off x="7650027" y="3395664"/>
            <a:ext cx="924560" cy="341971"/>
          </a:xfrm>
          <a:prstGeom prst="straightConnector1">
            <a:avLst/>
          </a:prstGeom>
          <a:ln>
            <a:solidFill>
              <a:srgbClr val="F5A22C"/>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接箭头连接符 56"/>
          <p:cNvCxnSpPr/>
          <p:nvPr/>
        </p:nvCxnSpPr>
        <p:spPr>
          <a:xfrm>
            <a:off x="7650027" y="3821275"/>
            <a:ext cx="924560" cy="382897"/>
          </a:xfrm>
          <a:prstGeom prst="straightConnector1">
            <a:avLst/>
          </a:prstGeom>
          <a:ln>
            <a:solidFill>
              <a:srgbClr val="F5A22C"/>
            </a:solidFill>
            <a:tailEnd type="triangle"/>
          </a:ln>
        </p:spPr>
        <p:style>
          <a:lnRef idx="1">
            <a:schemeClr val="accent1"/>
          </a:lnRef>
          <a:fillRef idx="0">
            <a:schemeClr val="accent1"/>
          </a:fillRef>
          <a:effectRef idx="0">
            <a:schemeClr val="accent1"/>
          </a:effectRef>
          <a:fontRef idx="minor">
            <a:schemeClr val="tx1"/>
          </a:fontRef>
        </p:style>
      </p:cxnSp>
      <p:sp>
        <p:nvSpPr>
          <p:cNvPr id="58" name="文本框 57"/>
          <p:cNvSpPr txBox="1"/>
          <p:nvPr/>
        </p:nvSpPr>
        <p:spPr>
          <a:xfrm>
            <a:off x="861869" y="3315808"/>
            <a:ext cx="1299205"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应用系统</a:t>
            </a:r>
          </a:p>
        </p:txBody>
      </p:sp>
      <p:sp>
        <p:nvSpPr>
          <p:cNvPr id="59" name="文本框 58"/>
          <p:cNvSpPr txBox="1"/>
          <p:nvPr/>
        </p:nvSpPr>
        <p:spPr>
          <a:xfrm>
            <a:off x="2565499" y="1994927"/>
            <a:ext cx="1299205"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直接上云</a:t>
            </a:r>
          </a:p>
        </p:txBody>
      </p:sp>
      <p:sp>
        <p:nvSpPr>
          <p:cNvPr id="60" name="文本框 59"/>
          <p:cNvSpPr txBox="1"/>
          <p:nvPr/>
        </p:nvSpPr>
        <p:spPr>
          <a:xfrm>
            <a:off x="2555299" y="4656408"/>
            <a:ext cx="1299205"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改造上云</a:t>
            </a:r>
          </a:p>
        </p:txBody>
      </p:sp>
      <p:sp>
        <p:nvSpPr>
          <p:cNvPr id="61" name="文本框 60"/>
          <p:cNvSpPr txBox="1"/>
          <p:nvPr/>
        </p:nvSpPr>
        <p:spPr>
          <a:xfrm>
            <a:off x="4374706" y="1781227"/>
            <a:ext cx="1299205"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低性能要求</a:t>
            </a:r>
          </a:p>
        </p:txBody>
      </p:sp>
      <p:sp>
        <p:nvSpPr>
          <p:cNvPr id="62" name="文本框 61"/>
          <p:cNvSpPr txBox="1"/>
          <p:nvPr/>
        </p:nvSpPr>
        <p:spPr>
          <a:xfrm>
            <a:off x="4374706" y="2249834"/>
            <a:ext cx="1299205"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高性能要求</a:t>
            </a:r>
          </a:p>
        </p:txBody>
      </p:sp>
      <p:sp>
        <p:nvSpPr>
          <p:cNvPr id="63" name="文本框 62"/>
          <p:cNvSpPr txBox="1"/>
          <p:nvPr/>
        </p:nvSpPr>
        <p:spPr>
          <a:xfrm>
            <a:off x="4411306" y="3145437"/>
            <a:ext cx="1299205" cy="338554"/>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rPr>
              <a:t>OLTP</a:t>
            </a:r>
            <a:r>
              <a:rPr lang="zh-CN" altLang="en-US" sz="1600" dirty="0">
                <a:latin typeface="微软雅黑" panose="020B0503020204020204" pitchFamily="34" charset="-122"/>
                <a:ea typeface="微软雅黑" panose="020B0503020204020204" pitchFamily="34" charset="-122"/>
              </a:rPr>
              <a:t>类型</a:t>
            </a:r>
          </a:p>
        </p:txBody>
      </p:sp>
      <p:sp>
        <p:nvSpPr>
          <p:cNvPr id="64" name="文本框 63"/>
          <p:cNvSpPr txBox="1"/>
          <p:nvPr/>
        </p:nvSpPr>
        <p:spPr>
          <a:xfrm>
            <a:off x="4431775" y="4712882"/>
            <a:ext cx="1299205" cy="338554"/>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rPr>
              <a:t>OLAP</a:t>
            </a:r>
            <a:r>
              <a:rPr lang="zh-CN" altLang="en-US" sz="1600" dirty="0">
                <a:latin typeface="微软雅黑" panose="020B0503020204020204" pitchFamily="34" charset="-122"/>
                <a:ea typeface="微软雅黑" panose="020B0503020204020204" pitchFamily="34" charset="-122"/>
              </a:rPr>
              <a:t>类型</a:t>
            </a:r>
          </a:p>
        </p:txBody>
      </p:sp>
      <p:sp>
        <p:nvSpPr>
          <p:cNvPr id="65" name="文本框 64"/>
          <p:cNvSpPr txBox="1"/>
          <p:nvPr/>
        </p:nvSpPr>
        <p:spPr>
          <a:xfrm>
            <a:off x="4268257" y="5465913"/>
            <a:ext cx="1455123"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内容管理类型</a:t>
            </a:r>
          </a:p>
        </p:txBody>
      </p:sp>
      <p:sp>
        <p:nvSpPr>
          <p:cNvPr id="66" name="文本框 65"/>
          <p:cNvSpPr txBox="1"/>
          <p:nvPr/>
        </p:nvSpPr>
        <p:spPr>
          <a:xfrm>
            <a:off x="4194993" y="6142721"/>
            <a:ext cx="1662609" cy="323165"/>
          </a:xfrm>
          <a:prstGeom prst="rect">
            <a:avLst/>
          </a:prstGeom>
          <a:noFill/>
        </p:spPr>
        <p:txBody>
          <a:bodyPr wrap="square" rtlCol="0">
            <a:spAutoFit/>
          </a:bodyPr>
          <a:lstStyle/>
          <a:p>
            <a:r>
              <a:rPr lang="zh-CN" altLang="en-US" sz="1500" dirty="0">
                <a:latin typeface="微软雅黑" panose="020B0503020204020204" pitchFamily="34" charset="-122"/>
                <a:ea typeface="微软雅黑" panose="020B0503020204020204" pitchFamily="34" charset="-122"/>
              </a:rPr>
              <a:t>大数据应用类型</a:t>
            </a:r>
          </a:p>
        </p:txBody>
      </p:sp>
      <p:sp>
        <p:nvSpPr>
          <p:cNvPr id="67" name="文本框 66"/>
          <p:cNvSpPr txBox="1"/>
          <p:nvPr/>
        </p:nvSpPr>
        <p:spPr>
          <a:xfrm>
            <a:off x="6391613" y="2697318"/>
            <a:ext cx="1299205"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通用应用</a:t>
            </a:r>
          </a:p>
        </p:txBody>
      </p:sp>
      <p:sp>
        <p:nvSpPr>
          <p:cNvPr id="68" name="文本框 67"/>
          <p:cNvSpPr txBox="1"/>
          <p:nvPr/>
        </p:nvSpPr>
        <p:spPr>
          <a:xfrm>
            <a:off x="6391613" y="3612226"/>
            <a:ext cx="1299205"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关键应用</a:t>
            </a:r>
          </a:p>
        </p:txBody>
      </p:sp>
      <p:sp>
        <p:nvSpPr>
          <p:cNvPr id="69" name="文本框 68"/>
          <p:cNvSpPr txBox="1"/>
          <p:nvPr/>
        </p:nvSpPr>
        <p:spPr>
          <a:xfrm>
            <a:off x="6259749" y="4533445"/>
            <a:ext cx="1455123"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小规模系统</a:t>
            </a:r>
          </a:p>
        </p:txBody>
      </p:sp>
      <p:sp>
        <p:nvSpPr>
          <p:cNvPr id="70" name="文本框 69"/>
          <p:cNvSpPr txBox="1"/>
          <p:nvPr/>
        </p:nvSpPr>
        <p:spPr>
          <a:xfrm>
            <a:off x="6125045" y="5001446"/>
            <a:ext cx="1609237" cy="323165"/>
          </a:xfrm>
          <a:prstGeom prst="rect">
            <a:avLst/>
          </a:prstGeom>
          <a:noFill/>
        </p:spPr>
        <p:txBody>
          <a:bodyPr wrap="square" rtlCol="0">
            <a:spAutoFit/>
          </a:bodyPr>
          <a:lstStyle/>
          <a:p>
            <a:r>
              <a:rPr lang="zh-CN" altLang="en-US" sz="1500" dirty="0">
                <a:latin typeface="微软雅黑" panose="020B0503020204020204" pitchFamily="34" charset="-122"/>
                <a:ea typeface="微软雅黑" panose="020B0503020204020204" pitchFamily="34" charset="-122"/>
              </a:rPr>
              <a:t>大规模实时分析</a:t>
            </a:r>
          </a:p>
        </p:txBody>
      </p:sp>
      <p:sp>
        <p:nvSpPr>
          <p:cNvPr id="71" name="文本框 70"/>
          <p:cNvSpPr txBox="1"/>
          <p:nvPr/>
        </p:nvSpPr>
        <p:spPr>
          <a:xfrm>
            <a:off x="6135205" y="5906778"/>
            <a:ext cx="1662609" cy="292388"/>
          </a:xfrm>
          <a:prstGeom prst="rect">
            <a:avLst/>
          </a:prstGeom>
          <a:noFill/>
        </p:spPr>
        <p:txBody>
          <a:bodyPr wrap="square" rtlCol="0">
            <a:spAutoFit/>
          </a:bodyPr>
          <a:lstStyle/>
          <a:p>
            <a:r>
              <a:rPr lang="zh-CN" altLang="en-US" sz="1300" dirty="0">
                <a:latin typeface="微软雅黑" panose="020B0503020204020204" pitchFamily="34" charset="-122"/>
                <a:ea typeface="微软雅黑" panose="020B0503020204020204" pitchFamily="34" charset="-122"/>
              </a:rPr>
              <a:t>海量数据离线分析</a:t>
            </a:r>
          </a:p>
        </p:txBody>
      </p:sp>
      <p:sp>
        <p:nvSpPr>
          <p:cNvPr id="72" name="文本框 71"/>
          <p:cNvSpPr txBox="1"/>
          <p:nvPr/>
        </p:nvSpPr>
        <p:spPr>
          <a:xfrm>
            <a:off x="6165685" y="6374138"/>
            <a:ext cx="1662609"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高并发实时分析</a:t>
            </a:r>
          </a:p>
        </p:txBody>
      </p:sp>
      <p:sp>
        <p:nvSpPr>
          <p:cNvPr id="73" name="文本框 72"/>
          <p:cNvSpPr txBox="1"/>
          <p:nvPr/>
        </p:nvSpPr>
        <p:spPr>
          <a:xfrm>
            <a:off x="8871049" y="1801547"/>
            <a:ext cx="2358726" cy="307777"/>
          </a:xfrm>
          <a:prstGeom prst="rect">
            <a:avLst/>
          </a:prstGeom>
          <a:noFill/>
        </p:spPr>
        <p:txBody>
          <a:bodyPr wrap="square" rtlCol="0">
            <a:spAutoFit/>
          </a:bodyPr>
          <a:lstStyle/>
          <a:p>
            <a:r>
              <a:rPr lang="en-US" altLang="zh-CN" sz="1400" dirty="0">
                <a:latin typeface="微软雅黑" panose="020B0503020204020204" pitchFamily="34" charset="-122"/>
                <a:ea typeface="微软雅黑" panose="020B0503020204020204" pitchFamily="34" charset="-122"/>
              </a:rPr>
              <a:t>ECS(</a:t>
            </a:r>
            <a:r>
              <a:rPr lang="zh-CN" altLang="en-US" sz="1400" dirty="0">
                <a:latin typeface="微软雅黑" panose="020B0503020204020204" pitchFamily="34" charset="-122"/>
                <a:ea typeface="微软雅黑" panose="020B0503020204020204" pitchFamily="34" charset="-122"/>
              </a:rPr>
              <a:t>云盘</a:t>
            </a:r>
            <a:r>
              <a:rPr lang="en-US" altLang="zh-CN" sz="1400" dirty="0">
                <a:latin typeface="微软雅黑" panose="020B0503020204020204" pitchFamily="34" charset="-122"/>
                <a:ea typeface="微软雅黑" panose="020B0503020204020204" pitchFamily="34" charset="-122"/>
              </a:rPr>
              <a:t>) + </a:t>
            </a:r>
            <a:r>
              <a:rPr lang="zh-CN" altLang="en-US" sz="1400" dirty="0">
                <a:latin typeface="微软雅黑" panose="020B0503020204020204" pitchFamily="34" charset="-122"/>
                <a:ea typeface="微软雅黑" panose="020B0503020204020204" pitchFamily="34" charset="-122"/>
              </a:rPr>
              <a:t>自建数据库</a:t>
            </a:r>
          </a:p>
        </p:txBody>
      </p:sp>
      <p:sp>
        <p:nvSpPr>
          <p:cNvPr id="74" name="文本框 73"/>
          <p:cNvSpPr txBox="1"/>
          <p:nvPr/>
        </p:nvSpPr>
        <p:spPr>
          <a:xfrm>
            <a:off x="8871049" y="2248587"/>
            <a:ext cx="2358726" cy="307777"/>
          </a:xfrm>
          <a:prstGeom prst="rect">
            <a:avLst/>
          </a:prstGeom>
          <a:noFill/>
        </p:spPr>
        <p:txBody>
          <a:bodyPr wrap="square" rtlCol="0">
            <a:spAutoFit/>
          </a:bodyPr>
          <a:lstStyle/>
          <a:p>
            <a:r>
              <a:rPr lang="en-US" altLang="zh-CN" sz="1400" dirty="0">
                <a:latin typeface="微软雅黑" panose="020B0503020204020204" pitchFamily="34" charset="-122"/>
                <a:ea typeface="微软雅黑" panose="020B0503020204020204" pitchFamily="34" charset="-122"/>
              </a:rPr>
              <a:t>ECS(SSD) + </a:t>
            </a:r>
            <a:r>
              <a:rPr lang="zh-CN" altLang="en-US" sz="1400" dirty="0">
                <a:latin typeface="微软雅黑" panose="020B0503020204020204" pitchFamily="34" charset="-122"/>
                <a:ea typeface="微软雅黑" panose="020B0503020204020204" pitchFamily="34" charset="-122"/>
              </a:rPr>
              <a:t>自建数据库</a:t>
            </a:r>
          </a:p>
        </p:txBody>
      </p:sp>
      <p:sp>
        <p:nvSpPr>
          <p:cNvPr id="75" name="文本框 74"/>
          <p:cNvSpPr txBox="1"/>
          <p:nvPr/>
        </p:nvSpPr>
        <p:spPr>
          <a:xfrm>
            <a:off x="8871049" y="2728095"/>
            <a:ext cx="2358726" cy="307777"/>
          </a:xfrm>
          <a:prstGeom prst="rect">
            <a:avLst/>
          </a:prstGeom>
          <a:noFill/>
        </p:spPr>
        <p:txBody>
          <a:bodyPr wrap="square" rtlCol="0">
            <a:spAutoFit/>
          </a:bodyPr>
          <a:lstStyle/>
          <a:p>
            <a:r>
              <a:rPr lang="en-US" altLang="zh-CN" sz="1400" dirty="0">
                <a:latin typeface="微软雅黑" panose="020B0503020204020204" pitchFamily="34" charset="-122"/>
                <a:ea typeface="微软雅黑" panose="020B0503020204020204" pitchFamily="34" charset="-122"/>
              </a:rPr>
              <a:t>RDS</a:t>
            </a:r>
            <a:endParaRPr lang="zh-CN" altLang="en-US" sz="1400" dirty="0">
              <a:latin typeface="微软雅黑" panose="020B0503020204020204" pitchFamily="34" charset="-122"/>
              <a:ea typeface="微软雅黑" panose="020B0503020204020204" pitchFamily="34" charset="-122"/>
            </a:endParaRPr>
          </a:p>
        </p:txBody>
      </p:sp>
      <p:sp>
        <p:nvSpPr>
          <p:cNvPr id="76" name="文本框 75"/>
          <p:cNvSpPr txBox="1"/>
          <p:nvPr/>
        </p:nvSpPr>
        <p:spPr>
          <a:xfrm>
            <a:off x="8881209" y="3173147"/>
            <a:ext cx="2358726" cy="307777"/>
          </a:xfrm>
          <a:prstGeom prst="rect">
            <a:avLst/>
          </a:prstGeom>
          <a:noFill/>
        </p:spPr>
        <p:txBody>
          <a:bodyPr wrap="square" rtlCol="0">
            <a:spAutoFit/>
          </a:bodyPr>
          <a:lstStyle/>
          <a:p>
            <a:r>
              <a:rPr lang="en-US" altLang="zh-CN" sz="1400" dirty="0">
                <a:latin typeface="微软雅黑" panose="020B0503020204020204" pitchFamily="34" charset="-122"/>
                <a:ea typeface="微软雅黑" panose="020B0503020204020204" pitchFamily="34" charset="-122"/>
              </a:rPr>
              <a:t>RDS + </a:t>
            </a:r>
            <a:r>
              <a:rPr lang="en-US" altLang="zh-CN" sz="1400" dirty="0" err="1">
                <a:latin typeface="微软雅黑" panose="020B0503020204020204" pitchFamily="34" charset="-122"/>
                <a:ea typeface="微软雅黑" panose="020B0503020204020204" pitchFamily="34" charset="-122"/>
              </a:rPr>
              <a:t>Memcache</a:t>
            </a:r>
            <a:endParaRPr lang="zh-CN" altLang="en-US" sz="1400" dirty="0">
              <a:latin typeface="微软雅黑" panose="020B0503020204020204" pitchFamily="34" charset="-122"/>
              <a:ea typeface="微软雅黑" panose="020B0503020204020204" pitchFamily="34" charset="-122"/>
            </a:endParaRPr>
          </a:p>
        </p:txBody>
      </p:sp>
      <p:sp>
        <p:nvSpPr>
          <p:cNvPr id="77" name="文本框 76"/>
          <p:cNvSpPr txBox="1"/>
          <p:nvPr/>
        </p:nvSpPr>
        <p:spPr>
          <a:xfrm>
            <a:off x="8884184" y="3629260"/>
            <a:ext cx="2358726" cy="307777"/>
          </a:xfrm>
          <a:prstGeom prst="rect">
            <a:avLst/>
          </a:prstGeom>
          <a:noFill/>
        </p:spPr>
        <p:txBody>
          <a:bodyPr wrap="square" rtlCol="0">
            <a:spAutoFit/>
          </a:bodyPr>
          <a:lstStyle/>
          <a:p>
            <a:r>
              <a:rPr lang="en-US" altLang="zh-CN" sz="1400" dirty="0">
                <a:latin typeface="微软雅黑" panose="020B0503020204020204" pitchFamily="34" charset="-122"/>
                <a:ea typeface="微软雅黑" panose="020B0503020204020204" pitchFamily="34" charset="-122"/>
              </a:rPr>
              <a:t>RDS</a:t>
            </a:r>
            <a:r>
              <a:rPr lang="zh-CN" altLang="en-US" sz="1400" dirty="0">
                <a:latin typeface="微软雅黑" panose="020B0503020204020204" pitchFamily="34" charset="-122"/>
                <a:ea typeface="微软雅黑" panose="020B0503020204020204" pitchFamily="34" charset="-122"/>
              </a:rPr>
              <a:t>读写分离</a:t>
            </a:r>
          </a:p>
        </p:txBody>
      </p:sp>
      <p:sp>
        <p:nvSpPr>
          <p:cNvPr id="78" name="文本框 77"/>
          <p:cNvSpPr txBox="1"/>
          <p:nvPr/>
        </p:nvSpPr>
        <p:spPr>
          <a:xfrm>
            <a:off x="8881209" y="4090165"/>
            <a:ext cx="2358726" cy="307777"/>
          </a:xfrm>
          <a:prstGeom prst="rect">
            <a:avLst/>
          </a:prstGeom>
          <a:noFill/>
        </p:spPr>
        <p:txBody>
          <a:bodyPr wrap="square" rtlCol="0">
            <a:spAutoFit/>
          </a:bodyPr>
          <a:lstStyle/>
          <a:p>
            <a:r>
              <a:rPr lang="en-US" altLang="zh-CN" sz="1400" dirty="0">
                <a:latin typeface="微软雅黑" panose="020B0503020204020204" pitchFamily="34" charset="-122"/>
                <a:ea typeface="微软雅黑" panose="020B0503020204020204" pitchFamily="34" charset="-122"/>
              </a:rPr>
              <a:t>DRDS</a:t>
            </a:r>
            <a:endParaRPr lang="zh-CN" altLang="en-US" sz="1400" dirty="0">
              <a:latin typeface="微软雅黑" panose="020B0503020204020204" pitchFamily="34" charset="-122"/>
              <a:ea typeface="微软雅黑" panose="020B0503020204020204" pitchFamily="34" charset="-122"/>
            </a:endParaRPr>
          </a:p>
        </p:txBody>
      </p:sp>
      <p:sp>
        <p:nvSpPr>
          <p:cNvPr id="79" name="文本框 78"/>
          <p:cNvSpPr txBox="1"/>
          <p:nvPr/>
        </p:nvSpPr>
        <p:spPr>
          <a:xfrm>
            <a:off x="8871049" y="4568475"/>
            <a:ext cx="2358726" cy="307777"/>
          </a:xfrm>
          <a:prstGeom prst="rect">
            <a:avLst/>
          </a:prstGeom>
          <a:noFill/>
        </p:spPr>
        <p:txBody>
          <a:bodyPr wrap="square" rtlCol="0">
            <a:spAutoFit/>
          </a:bodyPr>
          <a:lstStyle/>
          <a:p>
            <a:r>
              <a:rPr lang="en-US" altLang="zh-CN" sz="1400" dirty="0">
                <a:latin typeface="微软雅黑" panose="020B0503020204020204" pitchFamily="34" charset="-122"/>
                <a:ea typeface="微软雅黑" panose="020B0503020204020204" pitchFamily="34" charset="-122"/>
              </a:rPr>
              <a:t>RDS</a:t>
            </a:r>
            <a:endParaRPr lang="zh-CN" altLang="en-US" sz="1400" dirty="0">
              <a:latin typeface="微软雅黑" panose="020B0503020204020204" pitchFamily="34" charset="-122"/>
              <a:ea typeface="微软雅黑" panose="020B0503020204020204" pitchFamily="34" charset="-122"/>
            </a:endParaRPr>
          </a:p>
        </p:txBody>
      </p:sp>
      <p:sp>
        <p:nvSpPr>
          <p:cNvPr id="80" name="文本框 79"/>
          <p:cNvSpPr txBox="1"/>
          <p:nvPr/>
        </p:nvSpPr>
        <p:spPr>
          <a:xfrm>
            <a:off x="8881209" y="5024505"/>
            <a:ext cx="2358726" cy="307777"/>
          </a:xfrm>
          <a:prstGeom prst="rect">
            <a:avLst/>
          </a:prstGeom>
          <a:noFill/>
        </p:spPr>
        <p:txBody>
          <a:bodyPr wrap="square" rtlCol="0">
            <a:spAutoFit/>
          </a:bodyPr>
          <a:lstStyle/>
          <a:p>
            <a:r>
              <a:rPr lang="en-US" altLang="zh-CN" sz="1400" dirty="0">
                <a:latin typeface="微软雅黑" panose="020B0503020204020204" pitchFamily="34" charset="-122"/>
                <a:ea typeface="微软雅黑" panose="020B0503020204020204" pitchFamily="34" charset="-122"/>
              </a:rPr>
              <a:t>ADS</a:t>
            </a:r>
            <a:endParaRPr lang="zh-CN" altLang="en-US" sz="1400" dirty="0">
              <a:latin typeface="微软雅黑" panose="020B0503020204020204" pitchFamily="34" charset="-122"/>
              <a:ea typeface="微软雅黑" panose="020B0503020204020204" pitchFamily="34" charset="-122"/>
            </a:endParaRPr>
          </a:p>
        </p:txBody>
      </p:sp>
      <p:sp>
        <p:nvSpPr>
          <p:cNvPr id="81" name="文本框 80"/>
          <p:cNvSpPr txBox="1"/>
          <p:nvPr/>
        </p:nvSpPr>
        <p:spPr>
          <a:xfrm>
            <a:off x="8881209" y="5440216"/>
            <a:ext cx="2358726" cy="307777"/>
          </a:xfrm>
          <a:prstGeom prst="rect">
            <a:avLst/>
          </a:prstGeom>
          <a:noFill/>
        </p:spPr>
        <p:txBody>
          <a:bodyPr wrap="square" rtlCol="0">
            <a:spAutoFit/>
          </a:bodyPr>
          <a:lstStyle/>
          <a:p>
            <a:r>
              <a:rPr lang="en-US" altLang="zh-CN" sz="1400" dirty="0">
                <a:latin typeface="微软雅黑" panose="020B0503020204020204" pitchFamily="34" charset="-122"/>
                <a:ea typeface="微软雅黑" panose="020B0503020204020204" pitchFamily="34" charset="-122"/>
              </a:rPr>
              <a:t>OSS</a:t>
            </a:r>
            <a:endParaRPr lang="zh-CN" altLang="en-US" sz="1400" dirty="0">
              <a:latin typeface="微软雅黑" panose="020B0503020204020204" pitchFamily="34" charset="-122"/>
              <a:ea typeface="微软雅黑" panose="020B0503020204020204" pitchFamily="34" charset="-122"/>
            </a:endParaRPr>
          </a:p>
        </p:txBody>
      </p:sp>
      <p:sp>
        <p:nvSpPr>
          <p:cNvPr id="82" name="文本框 81"/>
          <p:cNvSpPr txBox="1"/>
          <p:nvPr/>
        </p:nvSpPr>
        <p:spPr>
          <a:xfrm>
            <a:off x="8871049" y="5906778"/>
            <a:ext cx="2358726" cy="307777"/>
          </a:xfrm>
          <a:prstGeom prst="rect">
            <a:avLst/>
          </a:prstGeom>
          <a:noFill/>
        </p:spPr>
        <p:txBody>
          <a:bodyPr wrap="square" rtlCol="0">
            <a:spAutoFit/>
          </a:bodyPr>
          <a:lstStyle/>
          <a:p>
            <a:r>
              <a:rPr lang="en-US" altLang="zh-CN" sz="1400" dirty="0" err="1">
                <a:latin typeface="微软雅黑" panose="020B0503020204020204" pitchFamily="34" charset="-122"/>
                <a:ea typeface="微软雅黑" panose="020B0503020204020204" pitchFamily="34" charset="-122"/>
              </a:rPr>
              <a:t>MaxCompute</a:t>
            </a:r>
            <a:endParaRPr lang="zh-CN" altLang="en-US" sz="1400" dirty="0">
              <a:latin typeface="微软雅黑" panose="020B0503020204020204" pitchFamily="34" charset="-122"/>
              <a:ea typeface="微软雅黑" panose="020B0503020204020204" pitchFamily="34" charset="-122"/>
            </a:endParaRPr>
          </a:p>
        </p:txBody>
      </p:sp>
      <p:sp>
        <p:nvSpPr>
          <p:cNvPr id="83" name="文本框 82"/>
          <p:cNvSpPr txBox="1"/>
          <p:nvPr/>
        </p:nvSpPr>
        <p:spPr>
          <a:xfrm>
            <a:off x="8871049" y="6362868"/>
            <a:ext cx="2358726" cy="307777"/>
          </a:xfrm>
          <a:prstGeom prst="rect">
            <a:avLst/>
          </a:prstGeom>
          <a:noFill/>
        </p:spPr>
        <p:txBody>
          <a:bodyPr wrap="square" rtlCol="0">
            <a:spAutoFit/>
          </a:bodyPr>
          <a:lstStyle/>
          <a:p>
            <a:r>
              <a:rPr lang="en-US" altLang="zh-CN" sz="1400" dirty="0">
                <a:latin typeface="微软雅黑" panose="020B0503020204020204" pitchFamily="34" charset="-122"/>
                <a:ea typeface="微软雅黑" panose="020B0503020204020204" pitchFamily="34" charset="-122"/>
              </a:rPr>
              <a:t>OTS</a:t>
            </a:r>
            <a:endParaRPr lang="zh-CN" altLang="en-US" sz="1400" dirty="0">
              <a:latin typeface="微软雅黑" panose="020B0503020204020204" pitchFamily="34" charset="-122"/>
              <a:ea typeface="微软雅黑" panose="020B0503020204020204" pitchFamily="34" charset="-122"/>
            </a:endParaRPr>
          </a:p>
        </p:txBody>
      </p:sp>
      <p:sp>
        <p:nvSpPr>
          <p:cNvPr id="2" name="矩形 1"/>
          <p:cNvSpPr/>
          <p:nvPr/>
        </p:nvSpPr>
        <p:spPr>
          <a:xfrm>
            <a:off x="295613" y="1142138"/>
            <a:ext cx="10998316" cy="646331"/>
          </a:xfrm>
          <a:prstGeom prst="rect">
            <a:avLst/>
          </a:prstGeom>
        </p:spPr>
        <p:txBody>
          <a:bodyPr wrap="square">
            <a:spAutoFit/>
          </a:bodyPr>
          <a:lstStyle/>
          <a:p>
            <a:r>
              <a:rPr lang="zh-CN" altLang="en-US" dirty="0">
                <a:latin typeface="微软雅黑" panose="020B0503020204020204" pitchFamily="34" charset="-122"/>
                <a:ea typeface="微软雅黑" panose="020B0503020204020204" pitchFamily="34" charset="-122"/>
              </a:rPr>
              <a:t>应用系统迁移上云因其实际需求和应用特征的不同，有不同的迁移上云技术路径，不同的路径对应不同的迁移上云解决方案，下图列出了应用系统总体的迁移上云路径</a:t>
            </a:r>
            <a:endParaRPr lang="zh-CN" altLang="en-US" dirty="0"/>
          </a:p>
        </p:txBody>
      </p:sp>
    </p:spTree>
    <p:extLst>
      <p:ext uri="{BB962C8B-B14F-4D97-AF65-F5344CB8AC3E}">
        <p14:creationId xmlns:p14="http://schemas.microsoft.com/office/powerpoint/2010/main" val="1867248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239486" y="419822"/>
            <a:ext cx="10515600" cy="673100"/>
          </a:xfrm>
        </p:spPr>
        <p:txBody>
          <a:bodyPr>
            <a:normAutofit fontScale="90000"/>
          </a:bodyPr>
          <a:lstStyle/>
          <a:p>
            <a:r>
              <a:rPr lang="zh-CN" altLang="en-US" dirty="0">
                <a:latin typeface="微软雅黑" panose="020B0503020204020204" pitchFamily="34" charset="-122"/>
                <a:ea typeface="微软雅黑" panose="020B0503020204020204" pitchFamily="34" charset="-122"/>
              </a:rPr>
              <a:t>技术实践 </a:t>
            </a:r>
            <a:r>
              <a:rPr lang="en-US" altLang="zh-CN"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应用镜像迁移</a:t>
            </a:r>
            <a:br>
              <a:rPr lang="zh-CN" altLang="en-US" dirty="0">
                <a:latin typeface="微软雅黑" panose="020B0503020204020204" pitchFamily="34" charset="-122"/>
                <a:ea typeface="微软雅黑" panose="020B0503020204020204" pitchFamily="34" charset="-122"/>
              </a:rPr>
            </a:br>
            <a:endParaRPr lang="zh-CN" altLang="en-US" dirty="0"/>
          </a:p>
        </p:txBody>
      </p:sp>
      <p:sp>
        <p:nvSpPr>
          <p:cNvPr id="4" name="灯片编号占位符 3"/>
          <p:cNvSpPr>
            <a:spLocks noGrp="1"/>
          </p:cNvSpPr>
          <p:nvPr>
            <p:ph type="sldNum" sz="quarter" idx="12"/>
          </p:nvPr>
        </p:nvSpPr>
        <p:spPr/>
        <p:txBody>
          <a:bodyPr/>
          <a:lstStyle/>
          <a:p>
            <a:fld id="{6E18DBF4-37B7-4C4F-9728-A1C100B177EE}" type="slidenum">
              <a:rPr lang="en-US" smtClean="0"/>
              <a:pPr/>
              <a:t>8</a:t>
            </a:fld>
            <a:endParaRPr lang="en-US"/>
          </a:p>
        </p:txBody>
      </p:sp>
      <p:grpSp>
        <p:nvGrpSpPr>
          <p:cNvPr id="5" name="组合 4"/>
          <p:cNvGrpSpPr/>
          <p:nvPr/>
        </p:nvGrpSpPr>
        <p:grpSpPr>
          <a:xfrm>
            <a:off x="744070" y="1783976"/>
            <a:ext cx="2456329" cy="3703862"/>
            <a:chOff x="744070" y="1783976"/>
            <a:chExt cx="2456329" cy="3703862"/>
          </a:xfrm>
          <a:solidFill>
            <a:srgbClr val="F5A22C">
              <a:alpha val="68000"/>
            </a:srgbClr>
          </a:solidFill>
        </p:grpSpPr>
        <p:sp>
          <p:nvSpPr>
            <p:cNvPr id="6" name="矩形 5"/>
            <p:cNvSpPr/>
            <p:nvPr/>
          </p:nvSpPr>
          <p:spPr>
            <a:xfrm>
              <a:off x="744070" y="2510116"/>
              <a:ext cx="762000" cy="297772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 name="矩形 6"/>
            <p:cNvSpPr/>
            <p:nvPr/>
          </p:nvSpPr>
          <p:spPr>
            <a:xfrm>
              <a:off x="1524000" y="4751294"/>
              <a:ext cx="1676399" cy="7365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8" name="矩形 7"/>
            <p:cNvSpPr/>
            <p:nvPr/>
          </p:nvSpPr>
          <p:spPr>
            <a:xfrm>
              <a:off x="1524000" y="2510117"/>
              <a:ext cx="833718" cy="22232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9" name="矩形 8"/>
            <p:cNvSpPr/>
            <p:nvPr/>
          </p:nvSpPr>
          <p:spPr>
            <a:xfrm>
              <a:off x="744070" y="1783976"/>
              <a:ext cx="2456329" cy="7082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0" name="矩形 9"/>
            <p:cNvSpPr/>
            <p:nvPr/>
          </p:nvSpPr>
          <p:spPr>
            <a:xfrm>
              <a:off x="2375648" y="3621740"/>
              <a:ext cx="824751" cy="11116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1" name="矩形 10"/>
            <p:cNvSpPr/>
            <p:nvPr/>
          </p:nvSpPr>
          <p:spPr>
            <a:xfrm>
              <a:off x="2375648" y="2510116"/>
              <a:ext cx="824751" cy="10936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12" name="文本框 11"/>
          <p:cNvSpPr txBox="1"/>
          <p:nvPr/>
        </p:nvSpPr>
        <p:spPr>
          <a:xfrm>
            <a:off x="436879" y="5717406"/>
            <a:ext cx="3480603"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基于物理机</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云平台</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私有虚拟化平台的</a:t>
            </a:r>
            <a:r>
              <a:rPr lang="en-US" altLang="zh-CN" sz="1400" dirty="0">
                <a:latin typeface="微软雅黑" panose="020B0503020204020204" pitchFamily="34" charset="-122"/>
                <a:ea typeface="微软雅黑" panose="020B0503020204020204" pitchFamily="34" charset="-122"/>
              </a:rPr>
              <a:t>OS</a:t>
            </a:r>
            <a:endParaRPr lang="zh-CN" altLang="en-US" sz="1400" dirty="0">
              <a:latin typeface="微软雅黑" panose="020B0503020204020204" pitchFamily="34" charset="-122"/>
              <a:ea typeface="微软雅黑" panose="020B0503020204020204" pitchFamily="34" charset="-122"/>
            </a:endParaRPr>
          </a:p>
        </p:txBody>
      </p:sp>
      <p:sp>
        <p:nvSpPr>
          <p:cNvPr id="13" name="文本框 12"/>
          <p:cNvSpPr txBox="1"/>
          <p:nvPr/>
        </p:nvSpPr>
        <p:spPr>
          <a:xfrm>
            <a:off x="833499" y="3685692"/>
            <a:ext cx="690501" cy="369332"/>
          </a:xfrm>
          <a:prstGeom prst="rect">
            <a:avLst/>
          </a:prstGeom>
          <a:noFill/>
        </p:spPr>
        <p:txBody>
          <a:bodyPr wrap="square" rtlCol="0">
            <a:spAutoFit/>
          </a:bodyPr>
          <a:lstStyle/>
          <a:p>
            <a:r>
              <a:rPr lang="en-US" altLang="zh-CN" dirty="0"/>
              <a:t>AWS</a:t>
            </a:r>
            <a:endParaRPr lang="zh-CN" altLang="en-US" dirty="0"/>
          </a:p>
        </p:txBody>
      </p:sp>
      <p:sp>
        <p:nvSpPr>
          <p:cNvPr id="14" name="文本框 13"/>
          <p:cNvSpPr txBox="1"/>
          <p:nvPr/>
        </p:nvSpPr>
        <p:spPr>
          <a:xfrm>
            <a:off x="2020772" y="4934900"/>
            <a:ext cx="905308" cy="369332"/>
          </a:xfrm>
          <a:prstGeom prst="rect">
            <a:avLst/>
          </a:prstGeom>
          <a:noFill/>
        </p:spPr>
        <p:txBody>
          <a:bodyPr wrap="square" rtlCol="0">
            <a:spAutoFit/>
          </a:bodyPr>
          <a:lstStyle/>
          <a:p>
            <a:r>
              <a:rPr lang="en-US" altLang="zh-CN" dirty="0"/>
              <a:t>Azure</a:t>
            </a:r>
            <a:endParaRPr lang="zh-CN" altLang="en-US" dirty="0"/>
          </a:p>
        </p:txBody>
      </p:sp>
      <p:sp>
        <p:nvSpPr>
          <p:cNvPr id="15" name="文本框 14"/>
          <p:cNvSpPr txBox="1"/>
          <p:nvPr/>
        </p:nvSpPr>
        <p:spPr>
          <a:xfrm>
            <a:off x="2556114" y="3983920"/>
            <a:ext cx="905308" cy="369332"/>
          </a:xfrm>
          <a:prstGeom prst="rect">
            <a:avLst/>
          </a:prstGeom>
          <a:noFill/>
        </p:spPr>
        <p:txBody>
          <a:bodyPr wrap="square" rtlCol="0">
            <a:spAutoFit/>
          </a:bodyPr>
          <a:lstStyle/>
          <a:p>
            <a:r>
              <a:rPr lang="en-US" altLang="zh-CN" dirty="0" err="1"/>
              <a:t>Xen</a:t>
            </a:r>
            <a:endParaRPr lang="zh-CN" altLang="en-US" dirty="0"/>
          </a:p>
        </p:txBody>
      </p:sp>
      <p:sp>
        <p:nvSpPr>
          <p:cNvPr id="16" name="文本框 15"/>
          <p:cNvSpPr txBox="1"/>
          <p:nvPr/>
        </p:nvSpPr>
        <p:spPr>
          <a:xfrm>
            <a:off x="2437298" y="2872297"/>
            <a:ext cx="905308" cy="369332"/>
          </a:xfrm>
          <a:prstGeom prst="rect">
            <a:avLst/>
          </a:prstGeom>
          <a:noFill/>
        </p:spPr>
        <p:txBody>
          <a:bodyPr wrap="square" rtlCol="0">
            <a:spAutoFit/>
          </a:bodyPr>
          <a:lstStyle/>
          <a:p>
            <a:r>
              <a:rPr lang="en-US" altLang="zh-CN" dirty="0"/>
              <a:t>KVM</a:t>
            </a:r>
            <a:endParaRPr lang="zh-CN" altLang="en-US" dirty="0"/>
          </a:p>
        </p:txBody>
      </p:sp>
      <p:sp>
        <p:nvSpPr>
          <p:cNvPr id="17" name="文本框 16"/>
          <p:cNvSpPr txBox="1"/>
          <p:nvPr/>
        </p:nvSpPr>
        <p:spPr>
          <a:xfrm>
            <a:off x="1485429" y="3432671"/>
            <a:ext cx="1070685" cy="338554"/>
          </a:xfrm>
          <a:prstGeom prst="rect">
            <a:avLst/>
          </a:prstGeom>
          <a:noFill/>
        </p:spPr>
        <p:txBody>
          <a:bodyPr wrap="square" rtlCol="0">
            <a:spAutoFit/>
          </a:bodyPr>
          <a:lstStyle/>
          <a:p>
            <a:r>
              <a:rPr lang="en-US" altLang="zh-CN" sz="1600" dirty="0"/>
              <a:t>VMWare</a:t>
            </a:r>
            <a:endParaRPr lang="zh-CN" altLang="en-US" sz="1600" dirty="0"/>
          </a:p>
        </p:txBody>
      </p:sp>
      <p:sp>
        <p:nvSpPr>
          <p:cNvPr id="18" name="文本框 17"/>
          <p:cNvSpPr txBox="1"/>
          <p:nvPr/>
        </p:nvSpPr>
        <p:spPr>
          <a:xfrm>
            <a:off x="1540365" y="1963268"/>
            <a:ext cx="1070685" cy="369332"/>
          </a:xfrm>
          <a:prstGeom prst="rect">
            <a:avLst/>
          </a:prstGeom>
          <a:noFill/>
        </p:spPr>
        <p:txBody>
          <a:bodyPr wrap="square" rtlCol="0">
            <a:spAutoFit/>
          </a:bodyPr>
          <a:lstStyle/>
          <a:p>
            <a:r>
              <a:rPr lang="en-US" altLang="zh-CN" dirty="0"/>
              <a:t>Hyper-V</a:t>
            </a:r>
            <a:endParaRPr lang="zh-CN" altLang="en-US" dirty="0"/>
          </a:p>
        </p:txBody>
      </p:sp>
      <p:sp>
        <p:nvSpPr>
          <p:cNvPr id="19" name="右箭头 23"/>
          <p:cNvSpPr/>
          <p:nvPr/>
        </p:nvSpPr>
        <p:spPr>
          <a:xfrm>
            <a:off x="7995299" y="3530499"/>
            <a:ext cx="772843" cy="240726"/>
          </a:xfrm>
          <a:prstGeom prst="rightArrow">
            <a:avLst/>
          </a:prstGeom>
          <a:noFill/>
          <a:ln>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0" name="组合 19"/>
          <p:cNvGrpSpPr/>
          <p:nvPr/>
        </p:nvGrpSpPr>
        <p:grpSpPr>
          <a:xfrm>
            <a:off x="4304103" y="2545334"/>
            <a:ext cx="3517649" cy="2188031"/>
            <a:chOff x="4304103" y="2545334"/>
            <a:chExt cx="3715351" cy="2348492"/>
          </a:xfrm>
        </p:grpSpPr>
        <p:sp>
          <p:nvSpPr>
            <p:cNvPr id="21" name="圆角矩形 30"/>
            <p:cNvSpPr/>
            <p:nvPr/>
          </p:nvSpPr>
          <p:spPr>
            <a:xfrm>
              <a:off x="4304103" y="2545334"/>
              <a:ext cx="3715351" cy="2348492"/>
            </a:xfrm>
            <a:prstGeom prst="roundRect">
              <a:avLst/>
            </a:prstGeom>
            <a:noFill/>
            <a:ln>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4518952" y="2861380"/>
              <a:ext cx="3302801" cy="1949051"/>
            </a:xfrm>
            <a:prstGeom prst="rect">
              <a:avLst/>
            </a:prstGeom>
            <a:noFill/>
          </p:spPr>
          <p:txBody>
            <a:bodyPr wrap="square" rtlCol="0">
              <a:spAutoFit/>
            </a:bodyPr>
            <a:lstStyle/>
            <a:p>
              <a:pPr marL="285750" indent="-285750">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物理设备型号或虚拟机类型</a:t>
              </a:r>
              <a:endParaRPr lang="en-US" altLang="zh-CN" sz="16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待迁移系统规模</a:t>
              </a:r>
              <a:endParaRPr lang="en-US" altLang="zh-CN" sz="16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操作系统及内核版本</a:t>
              </a:r>
              <a:endParaRPr lang="en-US" altLang="zh-CN" sz="16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本地文件系统类型</a:t>
              </a:r>
              <a:endParaRPr lang="en-US" altLang="zh-CN" sz="16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数据量</a:t>
              </a:r>
              <a:endParaRPr lang="en-US" altLang="zh-CN" sz="16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网络配置</a:t>
              </a:r>
              <a:endParaRPr lang="en-US" altLang="zh-CN" sz="16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特殊外设</a:t>
              </a:r>
            </a:p>
          </p:txBody>
        </p:sp>
      </p:grpSp>
      <p:sp>
        <p:nvSpPr>
          <p:cNvPr id="23" name="右箭头 33"/>
          <p:cNvSpPr/>
          <p:nvPr/>
        </p:nvSpPr>
        <p:spPr>
          <a:xfrm>
            <a:off x="3330687" y="3454324"/>
            <a:ext cx="831209" cy="231368"/>
          </a:xfrm>
          <a:prstGeom prst="rightArrow">
            <a:avLst/>
          </a:prstGeom>
          <a:noFill/>
          <a:ln>
            <a:solidFill>
              <a:srgbClr val="F5A2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4" name="组合 23"/>
          <p:cNvGrpSpPr/>
          <p:nvPr/>
        </p:nvGrpSpPr>
        <p:grpSpPr>
          <a:xfrm>
            <a:off x="4518951" y="2223436"/>
            <a:ext cx="2825125" cy="529389"/>
            <a:chOff x="4518952" y="2223436"/>
            <a:chExt cx="2565242" cy="529389"/>
          </a:xfrm>
        </p:grpSpPr>
        <p:sp>
          <p:nvSpPr>
            <p:cNvPr id="25" name="圆角矩形 34"/>
            <p:cNvSpPr/>
            <p:nvPr/>
          </p:nvSpPr>
          <p:spPr>
            <a:xfrm>
              <a:off x="4518952" y="2223436"/>
              <a:ext cx="2565242" cy="529389"/>
            </a:xfrm>
            <a:prstGeom prst="roundRect">
              <a:avLst/>
            </a:prstGeom>
            <a:solidFill>
              <a:srgbClr val="F5A22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26" name="文本框 25"/>
            <p:cNvSpPr txBox="1"/>
            <p:nvPr/>
          </p:nvSpPr>
          <p:spPr>
            <a:xfrm>
              <a:off x="4689282" y="2279283"/>
              <a:ext cx="1925053" cy="461665"/>
            </a:xfrm>
            <a:prstGeom prst="rect">
              <a:avLst/>
            </a:prstGeom>
            <a:noFill/>
          </p:spPr>
          <p:txBody>
            <a:bodyPr wrap="squar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镜像迁移评估</a:t>
              </a:r>
            </a:p>
          </p:txBody>
        </p:sp>
      </p:grpSp>
      <p:sp>
        <p:nvSpPr>
          <p:cNvPr id="29" name="矩形 28"/>
          <p:cNvSpPr/>
          <p:nvPr/>
        </p:nvSpPr>
        <p:spPr>
          <a:xfrm>
            <a:off x="9249875" y="3656817"/>
            <a:ext cx="133200" cy="288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a:extLst>
              <a:ext uri="{FF2B5EF4-FFF2-40B4-BE49-F238E27FC236}">
                <a16:creationId xmlns:a16="http://schemas.microsoft.com/office/drawing/2014/main" id="{69B44E89-9E4B-CC4F-C080-46222116D560}"/>
              </a:ext>
            </a:extLst>
          </p:cNvPr>
          <p:cNvSpPr/>
          <p:nvPr/>
        </p:nvSpPr>
        <p:spPr>
          <a:xfrm>
            <a:off x="8966201" y="2729220"/>
            <a:ext cx="1912744" cy="160255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dirty="0"/>
              <a:t>华为云</a:t>
            </a:r>
          </a:p>
        </p:txBody>
      </p:sp>
    </p:spTree>
    <p:extLst>
      <p:ext uri="{BB962C8B-B14F-4D97-AF65-F5344CB8AC3E}">
        <p14:creationId xmlns:p14="http://schemas.microsoft.com/office/powerpoint/2010/main" val="575810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239486" y="419822"/>
            <a:ext cx="10515600" cy="673100"/>
          </a:xfrm>
        </p:spPr>
        <p:txBody>
          <a:bodyPr>
            <a:normAutofit fontScale="90000"/>
          </a:bodyPr>
          <a:lstStyle/>
          <a:p>
            <a:r>
              <a:rPr lang="zh-CN" altLang="en-US" dirty="0">
                <a:latin typeface="微软雅黑" panose="020B0503020204020204" pitchFamily="34" charset="-122"/>
                <a:ea typeface="微软雅黑" panose="020B0503020204020204" pitchFamily="34" charset="-122"/>
              </a:rPr>
              <a:t>技术实践 </a:t>
            </a:r>
            <a:r>
              <a:rPr lang="en-US" altLang="zh-CN"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重新部署</a:t>
            </a:r>
            <a:br>
              <a:rPr lang="zh-CN" altLang="en-US" dirty="0">
                <a:latin typeface="微软雅黑" panose="020B0503020204020204" pitchFamily="34" charset="-122"/>
                <a:ea typeface="微软雅黑" panose="020B0503020204020204" pitchFamily="34" charset="-122"/>
              </a:rPr>
            </a:br>
            <a:endParaRPr lang="zh-CN" altLang="en-US" dirty="0"/>
          </a:p>
        </p:txBody>
      </p:sp>
      <p:sp>
        <p:nvSpPr>
          <p:cNvPr id="28" name="任意多边形 10"/>
          <p:cNvSpPr/>
          <p:nvPr/>
        </p:nvSpPr>
        <p:spPr>
          <a:xfrm>
            <a:off x="1270149" y="1835024"/>
            <a:ext cx="2442261" cy="1465356"/>
          </a:xfrm>
          <a:custGeom>
            <a:avLst/>
            <a:gdLst>
              <a:gd name="connsiteX0" fmla="*/ 0 w 2442261"/>
              <a:gd name="connsiteY0" fmla="*/ 146536 h 1465356"/>
              <a:gd name="connsiteX1" fmla="*/ 146536 w 2442261"/>
              <a:gd name="connsiteY1" fmla="*/ 0 h 1465356"/>
              <a:gd name="connsiteX2" fmla="*/ 2295725 w 2442261"/>
              <a:gd name="connsiteY2" fmla="*/ 0 h 1465356"/>
              <a:gd name="connsiteX3" fmla="*/ 2442261 w 2442261"/>
              <a:gd name="connsiteY3" fmla="*/ 146536 h 1465356"/>
              <a:gd name="connsiteX4" fmla="*/ 2442261 w 2442261"/>
              <a:gd name="connsiteY4" fmla="*/ 1318820 h 1465356"/>
              <a:gd name="connsiteX5" fmla="*/ 2295725 w 2442261"/>
              <a:gd name="connsiteY5" fmla="*/ 1465356 h 1465356"/>
              <a:gd name="connsiteX6" fmla="*/ 146536 w 2442261"/>
              <a:gd name="connsiteY6" fmla="*/ 1465356 h 1465356"/>
              <a:gd name="connsiteX7" fmla="*/ 0 w 2442261"/>
              <a:gd name="connsiteY7" fmla="*/ 1318820 h 1465356"/>
              <a:gd name="connsiteX8" fmla="*/ 0 w 2442261"/>
              <a:gd name="connsiteY8" fmla="*/ 146536 h 14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2261" h="1465356">
                <a:moveTo>
                  <a:pt x="0" y="146536"/>
                </a:moveTo>
                <a:cubicBezTo>
                  <a:pt x="0" y="65606"/>
                  <a:pt x="65606" y="0"/>
                  <a:pt x="146536" y="0"/>
                </a:cubicBezTo>
                <a:lnTo>
                  <a:pt x="2295725" y="0"/>
                </a:lnTo>
                <a:cubicBezTo>
                  <a:pt x="2376655" y="0"/>
                  <a:pt x="2442261" y="65606"/>
                  <a:pt x="2442261" y="146536"/>
                </a:cubicBezTo>
                <a:lnTo>
                  <a:pt x="2442261" y="1318820"/>
                </a:lnTo>
                <a:cubicBezTo>
                  <a:pt x="2442261" y="1399750"/>
                  <a:pt x="2376655" y="1465356"/>
                  <a:pt x="2295725" y="1465356"/>
                </a:cubicBezTo>
                <a:lnTo>
                  <a:pt x="146536" y="1465356"/>
                </a:lnTo>
                <a:cubicBezTo>
                  <a:pt x="65606" y="1465356"/>
                  <a:pt x="0" y="1399750"/>
                  <a:pt x="0" y="1318820"/>
                </a:cubicBezTo>
                <a:lnTo>
                  <a:pt x="0" y="146536"/>
                </a:lnTo>
                <a:close/>
              </a:path>
            </a:pathLst>
          </a:custGeom>
          <a:solidFill>
            <a:srgbClr val="F5A22C">
              <a:alpha val="75000"/>
            </a:srgb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3879" tIns="103879" rIns="103879" bIns="103879" numCol="1" spcCol="1270" anchor="t" anchorCtr="0">
            <a:noAutofit/>
          </a:bodyPr>
          <a:lstStyle/>
          <a:p>
            <a:pPr lvl="0" algn="l" defTabSz="711200">
              <a:lnSpc>
                <a:spcPct val="90000"/>
              </a:lnSpc>
              <a:spcBef>
                <a:spcPct val="0"/>
              </a:spcBef>
              <a:spcAft>
                <a:spcPct val="35000"/>
              </a:spcAft>
            </a:pPr>
            <a:r>
              <a:rPr lang="zh-CN" altLang="en-US" sz="1700" kern="1200" dirty="0">
                <a:solidFill>
                  <a:schemeClr val="tx1"/>
                </a:solidFill>
                <a:latin typeface="微软雅黑" panose="020B0503020204020204" pitchFamily="34" charset="-122"/>
                <a:ea typeface="微软雅黑" panose="020B0503020204020204" pitchFamily="34" charset="-122"/>
              </a:rPr>
              <a:t>系统初始化配置</a:t>
            </a:r>
          </a:p>
          <a:p>
            <a:pPr marL="114300" lvl="1" indent="-114300" algn="l" defTabSz="533400">
              <a:lnSpc>
                <a:spcPct val="90000"/>
              </a:lnSpc>
              <a:spcBef>
                <a:spcPct val="0"/>
              </a:spcBef>
              <a:spcAft>
                <a:spcPct val="15000"/>
              </a:spcAft>
              <a:buChar char="••"/>
            </a:pPr>
            <a:r>
              <a:rPr lang="zh-CN" altLang="en-US" sz="1300" kern="1200" dirty="0">
                <a:solidFill>
                  <a:schemeClr val="tx1"/>
                </a:solidFill>
                <a:latin typeface="微软雅黑" panose="020B0503020204020204" pitchFamily="34" charset="-122"/>
                <a:ea typeface="微软雅黑" panose="020B0503020204020204" pitchFamily="34" charset="-122"/>
              </a:rPr>
              <a:t>系统环境初始化</a:t>
            </a:r>
            <a:r>
              <a:rPr lang="en-US" altLang="zh-CN" sz="1300" kern="1200" dirty="0">
                <a:solidFill>
                  <a:schemeClr val="tx1"/>
                </a:solidFill>
                <a:latin typeface="微软雅黑" panose="020B0503020204020204" pitchFamily="34" charset="-122"/>
                <a:ea typeface="微软雅黑" panose="020B0503020204020204" pitchFamily="34" charset="-122"/>
              </a:rPr>
              <a:t>(</a:t>
            </a:r>
            <a:r>
              <a:rPr lang="en-US" altLang="zh-CN" sz="1300" kern="1200" dirty="0" err="1">
                <a:solidFill>
                  <a:schemeClr val="tx1"/>
                </a:solidFill>
                <a:latin typeface="微软雅黑" panose="020B0503020204020204" pitchFamily="34" charset="-122"/>
                <a:ea typeface="微软雅黑" panose="020B0503020204020204" pitchFamily="34" charset="-122"/>
              </a:rPr>
              <a:t>rc.local</a:t>
            </a:r>
            <a:r>
              <a:rPr lang="en-US" altLang="zh-CN" sz="1300" kern="1200" dirty="0">
                <a:solidFill>
                  <a:schemeClr val="tx1"/>
                </a:solidFill>
                <a:latin typeface="微软雅黑" panose="020B0503020204020204" pitchFamily="34" charset="-122"/>
                <a:ea typeface="微软雅黑" panose="020B0503020204020204" pitchFamily="34" charset="-122"/>
              </a:rPr>
              <a:t> </a:t>
            </a:r>
            <a:r>
              <a:rPr lang="en-US" altLang="zh-CN" sz="1300" kern="1200" dirty="0" err="1">
                <a:solidFill>
                  <a:schemeClr val="tx1"/>
                </a:solidFill>
                <a:latin typeface="微软雅黑" panose="020B0503020204020204" pitchFamily="34" charset="-122"/>
                <a:ea typeface="微软雅黑" panose="020B0503020204020204" pitchFamily="34" charset="-122"/>
              </a:rPr>
              <a:t>bashrc</a:t>
            </a:r>
            <a:r>
              <a:rPr lang="en-US" altLang="zh-CN" sz="1300" kern="1200" dirty="0">
                <a:solidFill>
                  <a:schemeClr val="tx1"/>
                </a:solidFill>
                <a:latin typeface="微软雅黑" panose="020B0503020204020204" pitchFamily="34" charset="-122"/>
                <a:ea typeface="微软雅黑" panose="020B0503020204020204" pitchFamily="34" charset="-122"/>
              </a:rPr>
              <a:t>)</a:t>
            </a:r>
            <a:endParaRPr lang="zh-CN" altLang="en-US" sz="1300" kern="1200" dirty="0">
              <a:solidFill>
                <a:schemeClr val="tx1"/>
              </a:solidFill>
              <a:latin typeface="微软雅黑" panose="020B0503020204020204" pitchFamily="34" charset="-122"/>
              <a:ea typeface="微软雅黑" panose="020B0503020204020204" pitchFamily="34" charset="-122"/>
            </a:endParaRPr>
          </a:p>
          <a:p>
            <a:pPr marL="114300" lvl="1" indent="-114300" algn="l" defTabSz="533400">
              <a:lnSpc>
                <a:spcPct val="90000"/>
              </a:lnSpc>
              <a:spcBef>
                <a:spcPct val="0"/>
              </a:spcBef>
              <a:spcAft>
                <a:spcPct val="15000"/>
              </a:spcAft>
              <a:buChar char="••"/>
            </a:pPr>
            <a:r>
              <a:rPr lang="zh-CN" altLang="en-US" sz="1300" kern="1200" dirty="0">
                <a:solidFill>
                  <a:schemeClr val="tx1"/>
                </a:solidFill>
                <a:latin typeface="微软雅黑" panose="020B0503020204020204" pitchFamily="34" charset="-122"/>
                <a:ea typeface="微软雅黑" panose="020B0503020204020204" pitchFamily="34" charset="-122"/>
              </a:rPr>
              <a:t>服务初始化</a:t>
            </a:r>
          </a:p>
        </p:txBody>
      </p:sp>
      <p:sp>
        <p:nvSpPr>
          <p:cNvPr id="31" name="任意多边形 11"/>
          <p:cNvSpPr/>
          <p:nvPr/>
        </p:nvSpPr>
        <p:spPr>
          <a:xfrm>
            <a:off x="3927329" y="2264861"/>
            <a:ext cx="517759" cy="605680"/>
          </a:xfrm>
          <a:custGeom>
            <a:avLst/>
            <a:gdLst>
              <a:gd name="connsiteX0" fmla="*/ 0 w 517759"/>
              <a:gd name="connsiteY0" fmla="*/ 121136 h 605680"/>
              <a:gd name="connsiteX1" fmla="*/ 258880 w 517759"/>
              <a:gd name="connsiteY1" fmla="*/ 121136 h 605680"/>
              <a:gd name="connsiteX2" fmla="*/ 258880 w 517759"/>
              <a:gd name="connsiteY2" fmla="*/ 0 h 605680"/>
              <a:gd name="connsiteX3" fmla="*/ 517759 w 517759"/>
              <a:gd name="connsiteY3" fmla="*/ 302840 h 605680"/>
              <a:gd name="connsiteX4" fmla="*/ 258880 w 517759"/>
              <a:gd name="connsiteY4" fmla="*/ 605680 h 605680"/>
              <a:gd name="connsiteX5" fmla="*/ 258880 w 517759"/>
              <a:gd name="connsiteY5" fmla="*/ 484544 h 605680"/>
              <a:gd name="connsiteX6" fmla="*/ 0 w 517759"/>
              <a:gd name="connsiteY6" fmla="*/ 484544 h 605680"/>
              <a:gd name="connsiteX7" fmla="*/ 0 w 517759"/>
              <a:gd name="connsiteY7" fmla="*/ 121136 h 60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7759" h="605680">
                <a:moveTo>
                  <a:pt x="0" y="121136"/>
                </a:moveTo>
                <a:lnTo>
                  <a:pt x="258880" y="121136"/>
                </a:lnTo>
                <a:lnTo>
                  <a:pt x="258880" y="0"/>
                </a:lnTo>
                <a:lnTo>
                  <a:pt x="517759" y="302840"/>
                </a:lnTo>
                <a:lnTo>
                  <a:pt x="258880" y="605680"/>
                </a:lnTo>
                <a:lnTo>
                  <a:pt x="258880" y="484544"/>
                </a:lnTo>
                <a:lnTo>
                  <a:pt x="0" y="484544"/>
                </a:lnTo>
                <a:lnTo>
                  <a:pt x="0" y="121136"/>
                </a:lnTo>
                <a:close/>
              </a:path>
            </a:pathLst>
          </a:custGeom>
          <a:noFill/>
          <a:ln>
            <a:solidFill>
              <a:srgbClr val="F5A22C"/>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121136" rIns="155328" bIns="121136" numCol="1" spcCol="1270" anchor="ctr" anchorCtr="0">
            <a:noAutofit/>
          </a:bodyPr>
          <a:lstStyle/>
          <a:p>
            <a:pPr lvl="0" algn="ctr" defTabSz="577850">
              <a:lnSpc>
                <a:spcPct val="90000"/>
              </a:lnSpc>
              <a:spcBef>
                <a:spcPct val="0"/>
              </a:spcBef>
              <a:spcAft>
                <a:spcPct val="35000"/>
              </a:spcAft>
            </a:pPr>
            <a:endParaRPr lang="zh-CN" altLang="en-US" sz="1300" kern="1200">
              <a:latin typeface="微软雅黑" panose="020B0503020204020204" pitchFamily="34" charset="-122"/>
              <a:ea typeface="微软雅黑" panose="020B0503020204020204" pitchFamily="34" charset="-122"/>
            </a:endParaRPr>
          </a:p>
        </p:txBody>
      </p:sp>
      <p:sp>
        <p:nvSpPr>
          <p:cNvPr id="32" name="任意多边形 12"/>
          <p:cNvSpPr/>
          <p:nvPr/>
        </p:nvSpPr>
        <p:spPr>
          <a:xfrm>
            <a:off x="4689314" y="1835024"/>
            <a:ext cx="2442261" cy="1465356"/>
          </a:xfrm>
          <a:custGeom>
            <a:avLst/>
            <a:gdLst>
              <a:gd name="connsiteX0" fmla="*/ 0 w 2442261"/>
              <a:gd name="connsiteY0" fmla="*/ 146536 h 1465356"/>
              <a:gd name="connsiteX1" fmla="*/ 146536 w 2442261"/>
              <a:gd name="connsiteY1" fmla="*/ 0 h 1465356"/>
              <a:gd name="connsiteX2" fmla="*/ 2295725 w 2442261"/>
              <a:gd name="connsiteY2" fmla="*/ 0 h 1465356"/>
              <a:gd name="connsiteX3" fmla="*/ 2442261 w 2442261"/>
              <a:gd name="connsiteY3" fmla="*/ 146536 h 1465356"/>
              <a:gd name="connsiteX4" fmla="*/ 2442261 w 2442261"/>
              <a:gd name="connsiteY4" fmla="*/ 1318820 h 1465356"/>
              <a:gd name="connsiteX5" fmla="*/ 2295725 w 2442261"/>
              <a:gd name="connsiteY5" fmla="*/ 1465356 h 1465356"/>
              <a:gd name="connsiteX6" fmla="*/ 146536 w 2442261"/>
              <a:gd name="connsiteY6" fmla="*/ 1465356 h 1465356"/>
              <a:gd name="connsiteX7" fmla="*/ 0 w 2442261"/>
              <a:gd name="connsiteY7" fmla="*/ 1318820 h 1465356"/>
              <a:gd name="connsiteX8" fmla="*/ 0 w 2442261"/>
              <a:gd name="connsiteY8" fmla="*/ 146536 h 14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2261" h="1465356">
                <a:moveTo>
                  <a:pt x="0" y="146536"/>
                </a:moveTo>
                <a:cubicBezTo>
                  <a:pt x="0" y="65606"/>
                  <a:pt x="65606" y="0"/>
                  <a:pt x="146536" y="0"/>
                </a:cubicBezTo>
                <a:lnTo>
                  <a:pt x="2295725" y="0"/>
                </a:lnTo>
                <a:cubicBezTo>
                  <a:pt x="2376655" y="0"/>
                  <a:pt x="2442261" y="65606"/>
                  <a:pt x="2442261" y="146536"/>
                </a:cubicBezTo>
                <a:lnTo>
                  <a:pt x="2442261" y="1318820"/>
                </a:lnTo>
                <a:cubicBezTo>
                  <a:pt x="2442261" y="1399750"/>
                  <a:pt x="2376655" y="1465356"/>
                  <a:pt x="2295725" y="1465356"/>
                </a:cubicBezTo>
                <a:lnTo>
                  <a:pt x="146536" y="1465356"/>
                </a:lnTo>
                <a:cubicBezTo>
                  <a:pt x="65606" y="1465356"/>
                  <a:pt x="0" y="1399750"/>
                  <a:pt x="0" y="1318820"/>
                </a:cubicBezTo>
                <a:lnTo>
                  <a:pt x="0" y="146536"/>
                </a:lnTo>
                <a:close/>
              </a:path>
            </a:pathLst>
          </a:custGeom>
          <a:solidFill>
            <a:srgbClr val="F5A22C">
              <a:alpha val="75000"/>
            </a:srgb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3879" tIns="103879" rIns="103879" bIns="103879" numCol="1" spcCol="1270" anchor="t" anchorCtr="0">
            <a:noAutofit/>
          </a:bodyPr>
          <a:lstStyle/>
          <a:p>
            <a:pPr defTabSz="711200">
              <a:lnSpc>
                <a:spcPct val="90000"/>
              </a:lnSpc>
              <a:spcBef>
                <a:spcPct val="0"/>
              </a:spcBef>
              <a:spcAft>
                <a:spcPct val="35000"/>
              </a:spcAft>
            </a:pPr>
            <a:r>
              <a:rPr lang="zh-CN" altLang="en-US" sz="1700" dirty="0">
                <a:solidFill>
                  <a:schemeClr val="tx1"/>
                </a:solidFill>
                <a:latin typeface="微软雅黑" panose="020B0503020204020204" pitchFamily="34" charset="-122"/>
                <a:ea typeface="微软雅黑" panose="020B0503020204020204" pitchFamily="34" charset="-122"/>
              </a:rPr>
              <a:t>基础库和程序运行环境</a:t>
            </a:r>
          </a:p>
          <a:p>
            <a:pPr marL="114300" lvl="1" indent="-114300" defTabSz="533400">
              <a:lnSpc>
                <a:spcPct val="90000"/>
              </a:lnSpc>
              <a:spcBef>
                <a:spcPct val="0"/>
              </a:spcBef>
              <a:spcAft>
                <a:spcPct val="15000"/>
              </a:spcAft>
              <a:buChar char="••"/>
            </a:pPr>
            <a:r>
              <a:rPr lang="zh-CN" altLang="en-US" sz="1300" dirty="0">
                <a:solidFill>
                  <a:schemeClr val="tx1"/>
                </a:solidFill>
                <a:latin typeface="微软雅黑" panose="020B0503020204020204" pitchFamily="34" charset="-122"/>
                <a:ea typeface="微软雅黑" panose="020B0503020204020204" pitchFamily="34" charset="-122"/>
              </a:rPr>
              <a:t>底层开发库的部署</a:t>
            </a:r>
            <a:r>
              <a:rPr lang="en-US" altLang="zh-CN" sz="1300" dirty="0">
                <a:solidFill>
                  <a:schemeClr val="tx1"/>
                </a:solidFill>
                <a:latin typeface="微软雅黑" panose="020B0503020204020204" pitchFamily="34" charset="-122"/>
                <a:ea typeface="微软雅黑" panose="020B0503020204020204" pitchFamily="34" charset="-122"/>
              </a:rPr>
              <a:t>(C </a:t>
            </a:r>
            <a:r>
              <a:rPr lang="en-US" altLang="zh-CN" sz="1300" dirty="0" err="1">
                <a:solidFill>
                  <a:schemeClr val="tx1"/>
                </a:solidFill>
                <a:latin typeface="微软雅黑" panose="020B0503020204020204" pitchFamily="34" charset="-122"/>
                <a:ea typeface="微软雅黑" panose="020B0503020204020204" pitchFamily="34" charset="-122"/>
              </a:rPr>
              <a:t>C</a:t>
            </a:r>
            <a:r>
              <a:rPr lang="en-US" altLang="zh-CN" sz="1300" dirty="0">
                <a:solidFill>
                  <a:schemeClr val="tx1"/>
                </a:solidFill>
                <a:latin typeface="微软雅黑" panose="020B0503020204020204" pitchFamily="34" charset="-122"/>
                <a:ea typeface="微软雅黑" panose="020B0503020204020204" pitchFamily="34" charset="-122"/>
              </a:rPr>
              <a:t>++</a:t>
            </a:r>
            <a:r>
              <a:rPr lang="zh-CN" altLang="en-US" sz="1300" dirty="0">
                <a:solidFill>
                  <a:schemeClr val="tx1"/>
                </a:solidFill>
                <a:latin typeface="微软雅黑" panose="020B0503020204020204" pitchFamily="34" charset="-122"/>
                <a:ea typeface="微软雅黑" panose="020B0503020204020204" pitchFamily="34" charset="-122"/>
              </a:rPr>
              <a:t>等</a:t>
            </a:r>
            <a:r>
              <a:rPr lang="en-US" altLang="zh-CN" sz="1300" dirty="0">
                <a:solidFill>
                  <a:schemeClr val="tx1"/>
                </a:solidFill>
                <a:latin typeface="微软雅黑" panose="020B0503020204020204" pitchFamily="34" charset="-122"/>
                <a:ea typeface="微软雅黑" panose="020B0503020204020204" pitchFamily="34" charset="-122"/>
              </a:rPr>
              <a:t>)</a:t>
            </a:r>
            <a:endParaRPr lang="zh-CN" altLang="en-US" sz="1300" dirty="0">
              <a:solidFill>
                <a:schemeClr val="tx1"/>
              </a:solidFill>
              <a:latin typeface="微软雅黑" panose="020B0503020204020204" pitchFamily="34" charset="-122"/>
              <a:ea typeface="微软雅黑" panose="020B0503020204020204" pitchFamily="34" charset="-122"/>
            </a:endParaRPr>
          </a:p>
          <a:p>
            <a:pPr marL="114300" lvl="1" indent="-114300" defTabSz="533400">
              <a:lnSpc>
                <a:spcPct val="90000"/>
              </a:lnSpc>
              <a:spcBef>
                <a:spcPct val="0"/>
              </a:spcBef>
              <a:spcAft>
                <a:spcPct val="15000"/>
              </a:spcAft>
              <a:buChar char="••"/>
            </a:pPr>
            <a:r>
              <a:rPr lang="zh-CN" altLang="en-US" sz="1300" dirty="0">
                <a:solidFill>
                  <a:schemeClr val="tx1"/>
                </a:solidFill>
                <a:latin typeface="微软雅黑" panose="020B0503020204020204" pitchFamily="34" charset="-122"/>
                <a:ea typeface="微软雅黑" panose="020B0503020204020204" pitchFamily="34" charset="-122"/>
              </a:rPr>
              <a:t>代码运行环境部署</a:t>
            </a:r>
            <a:r>
              <a:rPr lang="en-US" altLang="zh-CN" sz="1300" dirty="0">
                <a:solidFill>
                  <a:schemeClr val="tx1"/>
                </a:solidFill>
                <a:latin typeface="微软雅黑" panose="020B0503020204020204" pitchFamily="34" charset="-122"/>
                <a:ea typeface="微软雅黑" panose="020B0503020204020204" pitchFamily="34" charset="-122"/>
              </a:rPr>
              <a:t>(Java PHP Python</a:t>
            </a:r>
            <a:r>
              <a:rPr lang="zh-CN" altLang="en-US" sz="1300" dirty="0">
                <a:solidFill>
                  <a:schemeClr val="tx1"/>
                </a:solidFill>
                <a:latin typeface="微软雅黑" panose="020B0503020204020204" pitchFamily="34" charset="-122"/>
                <a:ea typeface="微软雅黑" panose="020B0503020204020204" pitchFamily="34" charset="-122"/>
              </a:rPr>
              <a:t>等</a:t>
            </a:r>
            <a:r>
              <a:rPr lang="en-US" altLang="zh-CN" sz="1300" dirty="0">
                <a:solidFill>
                  <a:schemeClr val="tx1"/>
                </a:solidFill>
                <a:latin typeface="微软雅黑" panose="020B0503020204020204" pitchFamily="34" charset="-122"/>
                <a:ea typeface="微软雅黑" panose="020B0503020204020204" pitchFamily="34" charset="-122"/>
              </a:rPr>
              <a:t>)</a:t>
            </a:r>
            <a:endParaRPr lang="zh-CN" altLang="en-US" sz="1300" dirty="0">
              <a:solidFill>
                <a:schemeClr val="tx1"/>
              </a:solidFill>
              <a:latin typeface="微软雅黑" panose="020B0503020204020204" pitchFamily="34" charset="-122"/>
              <a:ea typeface="微软雅黑" panose="020B0503020204020204" pitchFamily="34" charset="-122"/>
            </a:endParaRPr>
          </a:p>
        </p:txBody>
      </p:sp>
      <p:sp>
        <p:nvSpPr>
          <p:cNvPr id="33" name="任意多边形 13"/>
          <p:cNvSpPr/>
          <p:nvPr/>
        </p:nvSpPr>
        <p:spPr>
          <a:xfrm>
            <a:off x="7346495" y="2264861"/>
            <a:ext cx="517759" cy="605680"/>
          </a:xfrm>
          <a:custGeom>
            <a:avLst/>
            <a:gdLst>
              <a:gd name="connsiteX0" fmla="*/ 0 w 517759"/>
              <a:gd name="connsiteY0" fmla="*/ 121136 h 605680"/>
              <a:gd name="connsiteX1" fmla="*/ 258880 w 517759"/>
              <a:gd name="connsiteY1" fmla="*/ 121136 h 605680"/>
              <a:gd name="connsiteX2" fmla="*/ 258880 w 517759"/>
              <a:gd name="connsiteY2" fmla="*/ 0 h 605680"/>
              <a:gd name="connsiteX3" fmla="*/ 517759 w 517759"/>
              <a:gd name="connsiteY3" fmla="*/ 302840 h 605680"/>
              <a:gd name="connsiteX4" fmla="*/ 258880 w 517759"/>
              <a:gd name="connsiteY4" fmla="*/ 605680 h 605680"/>
              <a:gd name="connsiteX5" fmla="*/ 258880 w 517759"/>
              <a:gd name="connsiteY5" fmla="*/ 484544 h 605680"/>
              <a:gd name="connsiteX6" fmla="*/ 0 w 517759"/>
              <a:gd name="connsiteY6" fmla="*/ 484544 h 605680"/>
              <a:gd name="connsiteX7" fmla="*/ 0 w 517759"/>
              <a:gd name="connsiteY7" fmla="*/ 121136 h 60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7759" h="605680">
                <a:moveTo>
                  <a:pt x="0" y="121136"/>
                </a:moveTo>
                <a:lnTo>
                  <a:pt x="258880" y="121136"/>
                </a:lnTo>
                <a:lnTo>
                  <a:pt x="258880" y="0"/>
                </a:lnTo>
                <a:lnTo>
                  <a:pt x="517759" y="302840"/>
                </a:lnTo>
                <a:lnTo>
                  <a:pt x="258880" y="605680"/>
                </a:lnTo>
                <a:lnTo>
                  <a:pt x="258880" y="484544"/>
                </a:lnTo>
                <a:lnTo>
                  <a:pt x="0" y="484544"/>
                </a:lnTo>
                <a:lnTo>
                  <a:pt x="0" y="121136"/>
                </a:lnTo>
                <a:close/>
              </a:path>
            </a:pathLst>
          </a:custGeom>
          <a:noFill/>
          <a:ln>
            <a:solidFill>
              <a:srgbClr val="F5A22C"/>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121136" rIns="155328" bIns="121136" numCol="1" spcCol="1270" anchor="ctr" anchorCtr="0">
            <a:noAutofit/>
          </a:bodyPr>
          <a:lstStyle/>
          <a:p>
            <a:pPr algn="ctr" defTabSz="577850">
              <a:lnSpc>
                <a:spcPct val="90000"/>
              </a:lnSpc>
              <a:spcBef>
                <a:spcPct val="0"/>
              </a:spcBef>
              <a:spcAft>
                <a:spcPct val="35000"/>
              </a:spcAft>
            </a:pPr>
            <a:endParaRPr lang="zh-CN" altLang="en-US" sz="1300">
              <a:latin typeface="微软雅黑" panose="020B0503020204020204" pitchFamily="34" charset="-122"/>
              <a:ea typeface="微软雅黑" panose="020B0503020204020204" pitchFamily="34" charset="-122"/>
            </a:endParaRPr>
          </a:p>
        </p:txBody>
      </p:sp>
      <p:sp>
        <p:nvSpPr>
          <p:cNvPr id="34" name="任意多边形 14"/>
          <p:cNvSpPr/>
          <p:nvPr/>
        </p:nvSpPr>
        <p:spPr>
          <a:xfrm>
            <a:off x="8108480" y="1835024"/>
            <a:ext cx="2442261" cy="1465356"/>
          </a:xfrm>
          <a:custGeom>
            <a:avLst/>
            <a:gdLst>
              <a:gd name="connsiteX0" fmla="*/ 0 w 2442261"/>
              <a:gd name="connsiteY0" fmla="*/ 146536 h 1465356"/>
              <a:gd name="connsiteX1" fmla="*/ 146536 w 2442261"/>
              <a:gd name="connsiteY1" fmla="*/ 0 h 1465356"/>
              <a:gd name="connsiteX2" fmla="*/ 2295725 w 2442261"/>
              <a:gd name="connsiteY2" fmla="*/ 0 h 1465356"/>
              <a:gd name="connsiteX3" fmla="*/ 2442261 w 2442261"/>
              <a:gd name="connsiteY3" fmla="*/ 146536 h 1465356"/>
              <a:gd name="connsiteX4" fmla="*/ 2442261 w 2442261"/>
              <a:gd name="connsiteY4" fmla="*/ 1318820 h 1465356"/>
              <a:gd name="connsiteX5" fmla="*/ 2295725 w 2442261"/>
              <a:gd name="connsiteY5" fmla="*/ 1465356 h 1465356"/>
              <a:gd name="connsiteX6" fmla="*/ 146536 w 2442261"/>
              <a:gd name="connsiteY6" fmla="*/ 1465356 h 1465356"/>
              <a:gd name="connsiteX7" fmla="*/ 0 w 2442261"/>
              <a:gd name="connsiteY7" fmla="*/ 1318820 h 1465356"/>
              <a:gd name="connsiteX8" fmla="*/ 0 w 2442261"/>
              <a:gd name="connsiteY8" fmla="*/ 146536 h 14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2261" h="1465356">
                <a:moveTo>
                  <a:pt x="0" y="146536"/>
                </a:moveTo>
                <a:cubicBezTo>
                  <a:pt x="0" y="65606"/>
                  <a:pt x="65606" y="0"/>
                  <a:pt x="146536" y="0"/>
                </a:cubicBezTo>
                <a:lnTo>
                  <a:pt x="2295725" y="0"/>
                </a:lnTo>
                <a:cubicBezTo>
                  <a:pt x="2376655" y="0"/>
                  <a:pt x="2442261" y="65606"/>
                  <a:pt x="2442261" y="146536"/>
                </a:cubicBezTo>
                <a:lnTo>
                  <a:pt x="2442261" y="1318820"/>
                </a:lnTo>
                <a:cubicBezTo>
                  <a:pt x="2442261" y="1399750"/>
                  <a:pt x="2376655" y="1465356"/>
                  <a:pt x="2295725" y="1465356"/>
                </a:cubicBezTo>
                <a:lnTo>
                  <a:pt x="146536" y="1465356"/>
                </a:lnTo>
                <a:cubicBezTo>
                  <a:pt x="65606" y="1465356"/>
                  <a:pt x="0" y="1399750"/>
                  <a:pt x="0" y="1318820"/>
                </a:cubicBezTo>
                <a:lnTo>
                  <a:pt x="0" y="146536"/>
                </a:lnTo>
                <a:close/>
              </a:path>
            </a:pathLst>
          </a:custGeom>
          <a:solidFill>
            <a:srgbClr val="F5A22C">
              <a:alpha val="75000"/>
            </a:srgb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3879" tIns="103879" rIns="103879" bIns="103879" numCol="1" spcCol="1270" anchor="t" anchorCtr="0">
            <a:noAutofit/>
          </a:bodyPr>
          <a:lstStyle/>
          <a:p>
            <a:pPr defTabSz="711200">
              <a:lnSpc>
                <a:spcPct val="90000"/>
              </a:lnSpc>
              <a:spcBef>
                <a:spcPct val="0"/>
              </a:spcBef>
              <a:spcAft>
                <a:spcPct val="35000"/>
              </a:spcAft>
            </a:pPr>
            <a:r>
              <a:rPr lang="zh-CN" altLang="en-US" sz="1700" dirty="0">
                <a:solidFill>
                  <a:schemeClr val="tx1"/>
                </a:solidFill>
                <a:latin typeface="微软雅黑" panose="020B0503020204020204" pitchFamily="34" charset="-122"/>
                <a:ea typeface="微软雅黑" panose="020B0503020204020204" pitchFamily="34" charset="-122"/>
              </a:rPr>
              <a:t>应用中间件部署</a:t>
            </a:r>
          </a:p>
          <a:p>
            <a:pPr marL="114300" lvl="1" indent="-114300" defTabSz="533400">
              <a:lnSpc>
                <a:spcPct val="90000"/>
              </a:lnSpc>
              <a:spcBef>
                <a:spcPct val="0"/>
              </a:spcBef>
              <a:spcAft>
                <a:spcPct val="15000"/>
              </a:spcAft>
              <a:buChar char="••"/>
            </a:pPr>
            <a:r>
              <a:rPr lang="zh-CN" altLang="en-US" sz="1300" dirty="0">
                <a:solidFill>
                  <a:schemeClr val="tx1"/>
                </a:solidFill>
                <a:latin typeface="微软雅黑" panose="020B0503020204020204" pitchFamily="34" charset="-122"/>
                <a:ea typeface="微软雅黑" panose="020B0503020204020204" pitchFamily="34" charset="-122"/>
              </a:rPr>
              <a:t>代码运行环境的安装与配置</a:t>
            </a:r>
            <a:r>
              <a:rPr lang="en-US" altLang="zh-CN" sz="1300" dirty="0">
                <a:solidFill>
                  <a:schemeClr val="tx1"/>
                </a:solidFill>
                <a:latin typeface="微软雅黑" panose="020B0503020204020204" pitchFamily="34" charset="-122"/>
                <a:ea typeface="微软雅黑" panose="020B0503020204020204" pitchFamily="34" charset="-122"/>
              </a:rPr>
              <a:t>(Tomcat WebLogic</a:t>
            </a:r>
            <a:r>
              <a:rPr lang="zh-CN" altLang="en-US" sz="1300" dirty="0">
                <a:solidFill>
                  <a:schemeClr val="tx1"/>
                </a:solidFill>
                <a:latin typeface="微软雅黑" panose="020B0503020204020204" pitchFamily="34" charset="-122"/>
                <a:ea typeface="微软雅黑" panose="020B0503020204020204" pitchFamily="34" charset="-122"/>
              </a:rPr>
              <a:t>等的安装</a:t>
            </a:r>
            <a:r>
              <a:rPr lang="en-US" altLang="zh-CN" sz="1300" dirty="0">
                <a:solidFill>
                  <a:schemeClr val="tx1"/>
                </a:solidFill>
                <a:latin typeface="微软雅黑" panose="020B0503020204020204" pitchFamily="34" charset="-122"/>
                <a:ea typeface="微软雅黑" panose="020B0503020204020204" pitchFamily="34" charset="-122"/>
              </a:rPr>
              <a:t>)</a:t>
            </a:r>
            <a:endParaRPr lang="zh-CN" altLang="en-US" sz="1300" dirty="0">
              <a:solidFill>
                <a:schemeClr val="tx1"/>
              </a:solidFill>
              <a:latin typeface="微软雅黑" panose="020B0503020204020204" pitchFamily="34" charset="-122"/>
              <a:ea typeface="微软雅黑" panose="020B0503020204020204" pitchFamily="34" charset="-122"/>
            </a:endParaRPr>
          </a:p>
        </p:txBody>
      </p:sp>
      <p:sp>
        <p:nvSpPr>
          <p:cNvPr id="35" name="任意多边形 15"/>
          <p:cNvSpPr/>
          <p:nvPr/>
        </p:nvSpPr>
        <p:spPr>
          <a:xfrm>
            <a:off x="9026770" y="3515299"/>
            <a:ext cx="605681" cy="517760"/>
          </a:xfrm>
          <a:custGeom>
            <a:avLst/>
            <a:gdLst>
              <a:gd name="connsiteX0" fmla="*/ 0 w 517759"/>
              <a:gd name="connsiteY0" fmla="*/ 121136 h 605680"/>
              <a:gd name="connsiteX1" fmla="*/ 258880 w 517759"/>
              <a:gd name="connsiteY1" fmla="*/ 121136 h 605680"/>
              <a:gd name="connsiteX2" fmla="*/ 258880 w 517759"/>
              <a:gd name="connsiteY2" fmla="*/ 0 h 605680"/>
              <a:gd name="connsiteX3" fmla="*/ 517759 w 517759"/>
              <a:gd name="connsiteY3" fmla="*/ 302840 h 605680"/>
              <a:gd name="connsiteX4" fmla="*/ 258880 w 517759"/>
              <a:gd name="connsiteY4" fmla="*/ 605680 h 605680"/>
              <a:gd name="connsiteX5" fmla="*/ 258880 w 517759"/>
              <a:gd name="connsiteY5" fmla="*/ 484544 h 605680"/>
              <a:gd name="connsiteX6" fmla="*/ 0 w 517759"/>
              <a:gd name="connsiteY6" fmla="*/ 484544 h 605680"/>
              <a:gd name="connsiteX7" fmla="*/ 0 w 517759"/>
              <a:gd name="connsiteY7" fmla="*/ 121136 h 60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7759" h="605680">
                <a:moveTo>
                  <a:pt x="414207" y="1"/>
                </a:moveTo>
                <a:lnTo>
                  <a:pt x="414207" y="302841"/>
                </a:lnTo>
                <a:lnTo>
                  <a:pt x="517759" y="302841"/>
                </a:lnTo>
                <a:lnTo>
                  <a:pt x="258880" y="605679"/>
                </a:lnTo>
                <a:lnTo>
                  <a:pt x="0" y="302841"/>
                </a:lnTo>
                <a:lnTo>
                  <a:pt x="103552" y="302841"/>
                </a:lnTo>
                <a:lnTo>
                  <a:pt x="103552" y="1"/>
                </a:lnTo>
                <a:lnTo>
                  <a:pt x="414207" y="1"/>
                </a:lnTo>
                <a:close/>
              </a:path>
            </a:pathLst>
          </a:custGeom>
          <a:noFill/>
          <a:ln>
            <a:solidFill>
              <a:srgbClr val="F5A22C"/>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121136" rIns="155328" bIns="121136" numCol="1" spcCol="1270" anchor="ctr" anchorCtr="0">
            <a:noAutofit/>
          </a:bodyPr>
          <a:lstStyle/>
          <a:p>
            <a:pPr algn="ctr" defTabSz="577850">
              <a:lnSpc>
                <a:spcPct val="90000"/>
              </a:lnSpc>
              <a:spcBef>
                <a:spcPct val="0"/>
              </a:spcBef>
              <a:spcAft>
                <a:spcPct val="35000"/>
              </a:spcAft>
            </a:pPr>
            <a:endParaRPr lang="zh-CN" altLang="en-US" sz="1300">
              <a:latin typeface="微软雅黑" panose="020B0503020204020204" pitchFamily="34" charset="-122"/>
              <a:ea typeface="微软雅黑" panose="020B0503020204020204" pitchFamily="34" charset="-122"/>
            </a:endParaRPr>
          </a:p>
        </p:txBody>
      </p:sp>
      <p:sp>
        <p:nvSpPr>
          <p:cNvPr id="36" name="任意多边形 16"/>
          <p:cNvSpPr/>
          <p:nvPr/>
        </p:nvSpPr>
        <p:spPr>
          <a:xfrm>
            <a:off x="8108480" y="4277285"/>
            <a:ext cx="2442261" cy="1465356"/>
          </a:xfrm>
          <a:custGeom>
            <a:avLst/>
            <a:gdLst>
              <a:gd name="connsiteX0" fmla="*/ 0 w 2442261"/>
              <a:gd name="connsiteY0" fmla="*/ 146536 h 1465356"/>
              <a:gd name="connsiteX1" fmla="*/ 146536 w 2442261"/>
              <a:gd name="connsiteY1" fmla="*/ 0 h 1465356"/>
              <a:gd name="connsiteX2" fmla="*/ 2295725 w 2442261"/>
              <a:gd name="connsiteY2" fmla="*/ 0 h 1465356"/>
              <a:gd name="connsiteX3" fmla="*/ 2442261 w 2442261"/>
              <a:gd name="connsiteY3" fmla="*/ 146536 h 1465356"/>
              <a:gd name="connsiteX4" fmla="*/ 2442261 w 2442261"/>
              <a:gd name="connsiteY4" fmla="*/ 1318820 h 1465356"/>
              <a:gd name="connsiteX5" fmla="*/ 2295725 w 2442261"/>
              <a:gd name="connsiteY5" fmla="*/ 1465356 h 1465356"/>
              <a:gd name="connsiteX6" fmla="*/ 146536 w 2442261"/>
              <a:gd name="connsiteY6" fmla="*/ 1465356 h 1465356"/>
              <a:gd name="connsiteX7" fmla="*/ 0 w 2442261"/>
              <a:gd name="connsiteY7" fmla="*/ 1318820 h 1465356"/>
              <a:gd name="connsiteX8" fmla="*/ 0 w 2442261"/>
              <a:gd name="connsiteY8" fmla="*/ 146536 h 14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2261" h="1465356">
                <a:moveTo>
                  <a:pt x="0" y="146536"/>
                </a:moveTo>
                <a:cubicBezTo>
                  <a:pt x="0" y="65606"/>
                  <a:pt x="65606" y="0"/>
                  <a:pt x="146536" y="0"/>
                </a:cubicBezTo>
                <a:lnTo>
                  <a:pt x="2295725" y="0"/>
                </a:lnTo>
                <a:cubicBezTo>
                  <a:pt x="2376655" y="0"/>
                  <a:pt x="2442261" y="65606"/>
                  <a:pt x="2442261" y="146536"/>
                </a:cubicBezTo>
                <a:lnTo>
                  <a:pt x="2442261" y="1318820"/>
                </a:lnTo>
                <a:cubicBezTo>
                  <a:pt x="2442261" y="1399750"/>
                  <a:pt x="2376655" y="1465356"/>
                  <a:pt x="2295725" y="1465356"/>
                </a:cubicBezTo>
                <a:lnTo>
                  <a:pt x="146536" y="1465356"/>
                </a:lnTo>
                <a:cubicBezTo>
                  <a:pt x="65606" y="1465356"/>
                  <a:pt x="0" y="1399750"/>
                  <a:pt x="0" y="1318820"/>
                </a:cubicBezTo>
                <a:lnTo>
                  <a:pt x="0" y="146536"/>
                </a:lnTo>
                <a:close/>
              </a:path>
            </a:pathLst>
          </a:custGeom>
          <a:solidFill>
            <a:srgbClr val="F5A22C">
              <a:alpha val="75000"/>
            </a:srgb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3879" tIns="103879" rIns="103879" bIns="103879" numCol="1" spcCol="1270" anchor="t" anchorCtr="0">
            <a:noAutofit/>
          </a:bodyPr>
          <a:lstStyle/>
          <a:p>
            <a:pPr defTabSz="711200">
              <a:lnSpc>
                <a:spcPct val="90000"/>
              </a:lnSpc>
              <a:spcBef>
                <a:spcPct val="0"/>
              </a:spcBef>
              <a:spcAft>
                <a:spcPct val="35000"/>
              </a:spcAft>
            </a:pPr>
            <a:r>
              <a:rPr lang="zh-CN" altLang="en-US" sz="1700" dirty="0">
                <a:solidFill>
                  <a:schemeClr val="tx1"/>
                </a:solidFill>
                <a:latin typeface="微软雅黑" panose="020B0503020204020204" pitchFamily="34" charset="-122"/>
                <a:ea typeface="微软雅黑" panose="020B0503020204020204" pitchFamily="34" charset="-122"/>
              </a:rPr>
              <a:t>业务代码部署</a:t>
            </a:r>
          </a:p>
          <a:p>
            <a:pPr marL="114300" lvl="1" indent="-114300" defTabSz="533400">
              <a:lnSpc>
                <a:spcPct val="90000"/>
              </a:lnSpc>
              <a:spcBef>
                <a:spcPct val="0"/>
              </a:spcBef>
              <a:spcAft>
                <a:spcPct val="15000"/>
              </a:spcAft>
              <a:buChar char="••"/>
            </a:pPr>
            <a:r>
              <a:rPr lang="zh-CN" altLang="en-US" sz="1300" dirty="0">
                <a:solidFill>
                  <a:schemeClr val="tx1"/>
                </a:solidFill>
                <a:latin typeface="微软雅黑" panose="020B0503020204020204" pitchFamily="34" charset="-122"/>
                <a:ea typeface="微软雅黑" panose="020B0503020204020204" pitchFamily="34" charset="-122"/>
              </a:rPr>
              <a:t>生成自定义镜像</a:t>
            </a:r>
          </a:p>
          <a:p>
            <a:pPr marL="114300" lvl="1" indent="-114300" defTabSz="533400">
              <a:lnSpc>
                <a:spcPct val="90000"/>
              </a:lnSpc>
              <a:spcBef>
                <a:spcPct val="0"/>
              </a:spcBef>
              <a:spcAft>
                <a:spcPct val="15000"/>
              </a:spcAft>
              <a:buChar char="••"/>
            </a:pPr>
            <a:r>
              <a:rPr lang="zh-CN" altLang="en-US" sz="1300" dirty="0">
                <a:solidFill>
                  <a:schemeClr val="tx1"/>
                </a:solidFill>
                <a:latin typeface="微软雅黑" panose="020B0503020204020204" pitchFamily="34" charset="-122"/>
                <a:ea typeface="微软雅黑" panose="020B0503020204020204" pitchFamily="34" charset="-122"/>
              </a:rPr>
              <a:t>通过镜像进行多台设备部署</a:t>
            </a:r>
          </a:p>
        </p:txBody>
      </p:sp>
      <p:sp>
        <p:nvSpPr>
          <p:cNvPr id="37" name="任意多边形 17"/>
          <p:cNvSpPr/>
          <p:nvPr/>
        </p:nvSpPr>
        <p:spPr>
          <a:xfrm>
            <a:off x="7375802" y="4707122"/>
            <a:ext cx="517760" cy="605681"/>
          </a:xfrm>
          <a:custGeom>
            <a:avLst/>
            <a:gdLst>
              <a:gd name="connsiteX0" fmla="*/ 0 w 517759"/>
              <a:gd name="connsiteY0" fmla="*/ 121136 h 605680"/>
              <a:gd name="connsiteX1" fmla="*/ 258880 w 517759"/>
              <a:gd name="connsiteY1" fmla="*/ 121136 h 605680"/>
              <a:gd name="connsiteX2" fmla="*/ 258880 w 517759"/>
              <a:gd name="connsiteY2" fmla="*/ 0 h 605680"/>
              <a:gd name="connsiteX3" fmla="*/ 517759 w 517759"/>
              <a:gd name="connsiteY3" fmla="*/ 302840 h 605680"/>
              <a:gd name="connsiteX4" fmla="*/ 258880 w 517759"/>
              <a:gd name="connsiteY4" fmla="*/ 605680 h 605680"/>
              <a:gd name="connsiteX5" fmla="*/ 258880 w 517759"/>
              <a:gd name="connsiteY5" fmla="*/ 484544 h 605680"/>
              <a:gd name="connsiteX6" fmla="*/ 0 w 517759"/>
              <a:gd name="connsiteY6" fmla="*/ 484544 h 605680"/>
              <a:gd name="connsiteX7" fmla="*/ 0 w 517759"/>
              <a:gd name="connsiteY7" fmla="*/ 121136 h 60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7759" h="605680">
                <a:moveTo>
                  <a:pt x="517759" y="484544"/>
                </a:moveTo>
                <a:lnTo>
                  <a:pt x="258879" y="484544"/>
                </a:lnTo>
                <a:lnTo>
                  <a:pt x="258879" y="605680"/>
                </a:lnTo>
                <a:lnTo>
                  <a:pt x="0" y="302840"/>
                </a:lnTo>
                <a:lnTo>
                  <a:pt x="258879" y="0"/>
                </a:lnTo>
                <a:lnTo>
                  <a:pt x="258879" y="121136"/>
                </a:lnTo>
                <a:lnTo>
                  <a:pt x="517759" y="121136"/>
                </a:lnTo>
                <a:lnTo>
                  <a:pt x="517759" y="484544"/>
                </a:lnTo>
                <a:close/>
              </a:path>
            </a:pathLst>
          </a:custGeom>
          <a:noFill/>
          <a:ln>
            <a:solidFill>
              <a:srgbClr val="F5A22C"/>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121136" rIns="155328" bIns="121136" numCol="1" spcCol="1270" anchor="ctr" anchorCtr="0">
            <a:noAutofit/>
          </a:bodyPr>
          <a:lstStyle/>
          <a:p>
            <a:pPr algn="ctr" defTabSz="577850">
              <a:lnSpc>
                <a:spcPct val="90000"/>
              </a:lnSpc>
              <a:spcBef>
                <a:spcPct val="0"/>
              </a:spcBef>
              <a:spcAft>
                <a:spcPct val="35000"/>
              </a:spcAft>
            </a:pPr>
            <a:endParaRPr lang="zh-CN" altLang="en-US" sz="1300">
              <a:latin typeface="微软雅黑" panose="020B0503020204020204" pitchFamily="34" charset="-122"/>
              <a:ea typeface="微软雅黑" panose="020B0503020204020204" pitchFamily="34" charset="-122"/>
            </a:endParaRPr>
          </a:p>
        </p:txBody>
      </p:sp>
      <p:sp>
        <p:nvSpPr>
          <p:cNvPr id="38" name="任意多边形 18"/>
          <p:cNvSpPr/>
          <p:nvPr/>
        </p:nvSpPr>
        <p:spPr>
          <a:xfrm>
            <a:off x="4689314" y="4277285"/>
            <a:ext cx="2442261" cy="1465356"/>
          </a:xfrm>
          <a:custGeom>
            <a:avLst/>
            <a:gdLst>
              <a:gd name="connsiteX0" fmla="*/ 0 w 2442261"/>
              <a:gd name="connsiteY0" fmla="*/ 146536 h 1465356"/>
              <a:gd name="connsiteX1" fmla="*/ 146536 w 2442261"/>
              <a:gd name="connsiteY1" fmla="*/ 0 h 1465356"/>
              <a:gd name="connsiteX2" fmla="*/ 2295725 w 2442261"/>
              <a:gd name="connsiteY2" fmla="*/ 0 h 1465356"/>
              <a:gd name="connsiteX3" fmla="*/ 2442261 w 2442261"/>
              <a:gd name="connsiteY3" fmla="*/ 146536 h 1465356"/>
              <a:gd name="connsiteX4" fmla="*/ 2442261 w 2442261"/>
              <a:gd name="connsiteY4" fmla="*/ 1318820 h 1465356"/>
              <a:gd name="connsiteX5" fmla="*/ 2295725 w 2442261"/>
              <a:gd name="connsiteY5" fmla="*/ 1465356 h 1465356"/>
              <a:gd name="connsiteX6" fmla="*/ 146536 w 2442261"/>
              <a:gd name="connsiteY6" fmla="*/ 1465356 h 1465356"/>
              <a:gd name="connsiteX7" fmla="*/ 0 w 2442261"/>
              <a:gd name="connsiteY7" fmla="*/ 1318820 h 1465356"/>
              <a:gd name="connsiteX8" fmla="*/ 0 w 2442261"/>
              <a:gd name="connsiteY8" fmla="*/ 146536 h 14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2261" h="1465356">
                <a:moveTo>
                  <a:pt x="0" y="146536"/>
                </a:moveTo>
                <a:cubicBezTo>
                  <a:pt x="0" y="65606"/>
                  <a:pt x="65606" y="0"/>
                  <a:pt x="146536" y="0"/>
                </a:cubicBezTo>
                <a:lnTo>
                  <a:pt x="2295725" y="0"/>
                </a:lnTo>
                <a:cubicBezTo>
                  <a:pt x="2376655" y="0"/>
                  <a:pt x="2442261" y="65606"/>
                  <a:pt x="2442261" y="146536"/>
                </a:cubicBezTo>
                <a:lnTo>
                  <a:pt x="2442261" y="1318820"/>
                </a:lnTo>
                <a:cubicBezTo>
                  <a:pt x="2442261" y="1399750"/>
                  <a:pt x="2376655" y="1465356"/>
                  <a:pt x="2295725" y="1465356"/>
                </a:cubicBezTo>
                <a:lnTo>
                  <a:pt x="146536" y="1465356"/>
                </a:lnTo>
                <a:cubicBezTo>
                  <a:pt x="65606" y="1465356"/>
                  <a:pt x="0" y="1399750"/>
                  <a:pt x="0" y="1318820"/>
                </a:cubicBezTo>
                <a:lnTo>
                  <a:pt x="0" y="146536"/>
                </a:lnTo>
                <a:close/>
              </a:path>
            </a:pathLst>
          </a:custGeom>
          <a:solidFill>
            <a:srgbClr val="F5A22C">
              <a:alpha val="75000"/>
            </a:srgb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3879" tIns="103879" rIns="103879" bIns="103879" numCol="1" spcCol="1270" anchor="t" anchorCtr="0">
            <a:noAutofit/>
          </a:bodyPr>
          <a:lstStyle/>
          <a:p>
            <a:pPr defTabSz="711200">
              <a:lnSpc>
                <a:spcPct val="90000"/>
              </a:lnSpc>
              <a:spcBef>
                <a:spcPct val="0"/>
              </a:spcBef>
              <a:spcAft>
                <a:spcPct val="35000"/>
              </a:spcAft>
            </a:pPr>
            <a:r>
              <a:rPr lang="zh-CN" altLang="en-US" sz="1700" dirty="0">
                <a:solidFill>
                  <a:schemeClr val="tx1"/>
                </a:solidFill>
                <a:latin typeface="微软雅黑" panose="020B0503020204020204" pitchFamily="34" charset="-122"/>
                <a:ea typeface="微软雅黑" panose="020B0503020204020204" pitchFamily="34" charset="-122"/>
              </a:rPr>
              <a:t>应用配置</a:t>
            </a:r>
          </a:p>
          <a:p>
            <a:pPr marL="114300" lvl="1" indent="-114300" defTabSz="533400">
              <a:lnSpc>
                <a:spcPct val="90000"/>
              </a:lnSpc>
              <a:spcBef>
                <a:spcPct val="0"/>
              </a:spcBef>
              <a:spcAft>
                <a:spcPct val="15000"/>
              </a:spcAft>
              <a:buChar char="••"/>
            </a:pPr>
            <a:r>
              <a:rPr lang="zh-CN" altLang="en-US" sz="1300" dirty="0">
                <a:solidFill>
                  <a:schemeClr val="tx1"/>
                </a:solidFill>
                <a:latin typeface="微软雅黑" panose="020B0503020204020204" pitchFamily="34" charset="-122"/>
                <a:ea typeface="微软雅黑" panose="020B0503020204020204" pitchFamily="34" charset="-122"/>
              </a:rPr>
              <a:t>修改数据调用配置</a:t>
            </a:r>
          </a:p>
        </p:txBody>
      </p:sp>
      <p:sp>
        <p:nvSpPr>
          <p:cNvPr id="39" name="任意多边形 19"/>
          <p:cNvSpPr/>
          <p:nvPr/>
        </p:nvSpPr>
        <p:spPr>
          <a:xfrm>
            <a:off x="3956636" y="4707123"/>
            <a:ext cx="517760" cy="605680"/>
          </a:xfrm>
          <a:custGeom>
            <a:avLst/>
            <a:gdLst>
              <a:gd name="connsiteX0" fmla="*/ 0 w 517759"/>
              <a:gd name="connsiteY0" fmla="*/ 121136 h 605680"/>
              <a:gd name="connsiteX1" fmla="*/ 258880 w 517759"/>
              <a:gd name="connsiteY1" fmla="*/ 121136 h 605680"/>
              <a:gd name="connsiteX2" fmla="*/ 258880 w 517759"/>
              <a:gd name="connsiteY2" fmla="*/ 0 h 605680"/>
              <a:gd name="connsiteX3" fmla="*/ 517759 w 517759"/>
              <a:gd name="connsiteY3" fmla="*/ 302840 h 605680"/>
              <a:gd name="connsiteX4" fmla="*/ 258880 w 517759"/>
              <a:gd name="connsiteY4" fmla="*/ 605680 h 605680"/>
              <a:gd name="connsiteX5" fmla="*/ 258880 w 517759"/>
              <a:gd name="connsiteY5" fmla="*/ 484544 h 605680"/>
              <a:gd name="connsiteX6" fmla="*/ 0 w 517759"/>
              <a:gd name="connsiteY6" fmla="*/ 484544 h 605680"/>
              <a:gd name="connsiteX7" fmla="*/ 0 w 517759"/>
              <a:gd name="connsiteY7" fmla="*/ 121136 h 605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7759" h="605680">
                <a:moveTo>
                  <a:pt x="517759" y="484544"/>
                </a:moveTo>
                <a:lnTo>
                  <a:pt x="258879" y="484544"/>
                </a:lnTo>
                <a:lnTo>
                  <a:pt x="258879" y="605680"/>
                </a:lnTo>
                <a:lnTo>
                  <a:pt x="0" y="302840"/>
                </a:lnTo>
                <a:lnTo>
                  <a:pt x="258879" y="0"/>
                </a:lnTo>
                <a:lnTo>
                  <a:pt x="258879" y="121136"/>
                </a:lnTo>
                <a:lnTo>
                  <a:pt x="517759" y="121136"/>
                </a:lnTo>
                <a:lnTo>
                  <a:pt x="517759" y="484544"/>
                </a:lnTo>
                <a:close/>
              </a:path>
            </a:pathLst>
          </a:custGeom>
          <a:noFill/>
          <a:ln>
            <a:solidFill>
              <a:srgbClr val="F5A22C"/>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121136" rIns="155328" bIns="121136" numCol="1" spcCol="1270" anchor="ctr" anchorCtr="0">
            <a:noAutofit/>
          </a:bodyPr>
          <a:lstStyle/>
          <a:p>
            <a:pPr algn="ctr" defTabSz="577850">
              <a:lnSpc>
                <a:spcPct val="90000"/>
              </a:lnSpc>
              <a:spcBef>
                <a:spcPct val="0"/>
              </a:spcBef>
              <a:spcAft>
                <a:spcPct val="35000"/>
              </a:spcAft>
            </a:pPr>
            <a:endParaRPr lang="zh-CN" altLang="en-US" sz="1300">
              <a:latin typeface="微软雅黑" panose="020B0503020204020204" pitchFamily="34" charset="-122"/>
              <a:ea typeface="微软雅黑" panose="020B0503020204020204" pitchFamily="34" charset="-122"/>
            </a:endParaRPr>
          </a:p>
        </p:txBody>
      </p:sp>
      <p:sp>
        <p:nvSpPr>
          <p:cNvPr id="40" name="任意多边形 20"/>
          <p:cNvSpPr/>
          <p:nvPr/>
        </p:nvSpPr>
        <p:spPr>
          <a:xfrm>
            <a:off x="1270149" y="4277285"/>
            <a:ext cx="2442261" cy="1465356"/>
          </a:xfrm>
          <a:custGeom>
            <a:avLst/>
            <a:gdLst>
              <a:gd name="connsiteX0" fmla="*/ 0 w 2442261"/>
              <a:gd name="connsiteY0" fmla="*/ 146536 h 1465356"/>
              <a:gd name="connsiteX1" fmla="*/ 146536 w 2442261"/>
              <a:gd name="connsiteY1" fmla="*/ 0 h 1465356"/>
              <a:gd name="connsiteX2" fmla="*/ 2295725 w 2442261"/>
              <a:gd name="connsiteY2" fmla="*/ 0 h 1465356"/>
              <a:gd name="connsiteX3" fmla="*/ 2442261 w 2442261"/>
              <a:gd name="connsiteY3" fmla="*/ 146536 h 1465356"/>
              <a:gd name="connsiteX4" fmla="*/ 2442261 w 2442261"/>
              <a:gd name="connsiteY4" fmla="*/ 1318820 h 1465356"/>
              <a:gd name="connsiteX5" fmla="*/ 2295725 w 2442261"/>
              <a:gd name="connsiteY5" fmla="*/ 1465356 h 1465356"/>
              <a:gd name="connsiteX6" fmla="*/ 146536 w 2442261"/>
              <a:gd name="connsiteY6" fmla="*/ 1465356 h 1465356"/>
              <a:gd name="connsiteX7" fmla="*/ 0 w 2442261"/>
              <a:gd name="connsiteY7" fmla="*/ 1318820 h 1465356"/>
              <a:gd name="connsiteX8" fmla="*/ 0 w 2442261"/>
              <a:gd name="connsiteY8" fmla="*/ 146536 h 14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2261" h="1465356">
                <a:moveTo>
                  <a:pt x="0" y="146536"/>
                </a:moveTo>
                <a:cubicBezTo>
                  <a:pt x="0" y="65606"/>
                  <a:pt x="65606" y="0"/>
                  <a:pt x="146536" y="0"/>
                </a:cubicBezTo>
                <a:lnTo>
                  <a:pt x="2295725" y="0"/>
                </a:lnTo>
                <a:cubicBezTo>
                  <a:pt x="2376655" y="0"/>
                  <a:pt x="2442261" y="65606"/>
                  <a:pt x="2442261" y="146536"/>
                </a:cubicBezTo>
                <a:lnTo>
                  <a:pt x="2442261" y="1318820"/>
                </a:lnTo>
                <a:cubicBezTo>
                  <a:pt x="2442261" y="1399750"/>
                  <a:pt x="2376655" y="1465356"/>
                  <a:pt x="2295725" y="1465356"/>
                </a:cubicBezTo>
                <a:lnTo>
                  <a:pt x="146536" y="1465356"/>
                </a:lnTo>
                <a:cubicBezTo>
                  <a:pt x="65606" y="1465356"/>
                  <a:pt x="0" y="1399750"/>
                  <a:pt x="0" y="1318820"/>
                </a:cubicBezTo>
                <a:lnTo>
                  <a:pt x="0" y="146536"/>
                </a:lnTo>
                <a:close/>
              </a:path>
            </a:pathLst>
          </a:custGeom>
          <a:solidFill>
            <a:srgbClr val="F5A22C">
              <a:alpha val="75000"/>
            </a:srgb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3879" tIns="103879" rIns="103879" bIns="103879" numCol="1" spcCol="1270" anchor="t" anchorCtr="0">
            <a:noAutofit/>
          </a:bodyPr>
          <a:lstStyle/>
          <a:p>
            <a:pPr defTabSz="711200">
              <a:lnSpc>
                <a:spcPct val="90000"/>
              </a:lnSpc>
              <a:spcBef>
                <a:spcPct val="0"/>
              </a:spcBef>
              <a:spcAft>
                <a:spcPct val="35000"/>
              </a:spcAft>
            </a:pPr>
            <a:r>
              <a:rPr lang="zh-CN" altLang="en-US" sz="1700" dirty="0">
                <a:solidFill>
                  <a:schemeClr val="tx1"/>
                </a:solidFill>
                <a:latin typeface="微软雅黑" panose="020B0503020204020204" pitchFamily="34" charset="-122"/>
                <a:ea typeface="微软雅黑" panose="020B0503020204020204" pitchFamily="34" charset="-122"/>
              </a:rPr>
              <a:t>集群部署</a:t>
            </a:r>
          </a:p>
          <a:p>
            <a:pPr marL="114300" lvl="1" indent="-114300" defTabSz="533400">
              <a:lnSpc>
                <a:spcPct val="90000"/>
              </a:lnSpc>
              <a:spcBef>
                <a:spcPct val="0"/>
              </a:spcBef>
              <a:spcAft>
                <a:spcPct val="15000"/>
              </a:spcAft>
              <a:buChar char="••"/>
            </a:pPr>
            <a:r>
              <a:rPr lang="zh-CN" altLang="en-US" sz="1300" dirty="0">
                <a:solidFill>
                  <a:schemeClr val="tx1"/>
                </a:solidFill>
                <a:latin typeface="微软雅黑" panose="020B0503020204020204" pitchFamily="34" charset="-122"/>
                <a:ea typeface="微软雅黑" panose="020B0503020204020204" pitchFamily="34" charset="-122"/>
              </a:rPr>
              <a:t>通过</a:t>
            </a:r>
            <a:r>
              <a:rPr lang="en-US" altLang="zh-CN" sz="1300" dirty="0">
                <a:solidFill>
                  <a:schemeClr val="tx1"/>
                </a:solidFill>
                <a:latin typeface="微软雅黑" panose="020B0503020204020204" pitchFamily="34" charset="-122"/>
                <a:ea typeface="微软雅黑" panose="020B0503020204020204" pitchFamily="34" charset="-122"/>
              </a:rPr>
              <a:t>SCP FTP</a:t>
            </a:r>
            <a:r>
              <a:rPr lang="zh-CN" altLang="en-US" sz="1300" dirty="0">
                <a:solidFill>
                  <a:schemeClr val="tx1"/>
                </a:solidFill>
                <a:latin typeface="微软雅黑" panose="020B0503020204020204" pitchFamily="34" charset="-122"/>
                <a:ea typeface="微软雅黑" panose="020B0503020204020204" pitchFamily="34" charset="-122"/>
              </a:rPr>
              <a:t>等方式将代码发布到目标服务器上</a:t>
            </a:r>
          </a:p>
          <a:p>
            <a:pPr marL="114300" lvl="1" indent="-114300" defTabSz="533400">
              <a:lnSpc>
                <a:spcPct val="90000"/>
              </a:lnSpc>
              <a:spcBef>
                <a:spcPct val="0"/>
              </a:spcBef>
              <a:spcAft>
                <a:spcPct val="15000"/>
              </a:spcAft>
              <a:buChar char="••"/>
            </a:pPr>
            <a:r>
              <a:rPr lang="zh-CN" altLang="en-US" sz="1300" dirty="0">
                <a:solidFill>
                  <a:schemeClr val="tx1"/>
                </a:solidFill>
                <a:latin typeface="微软雅黑" panose="020B0503020204020204" pitchFamily="34" charset="-122"/>
                <a:ea typeface="微软雅黑" panose="020B0503020204020204" pitchFamily="34" charset="-122"/>
              </a:rPr>
              <a:t>发布源码或二进制文件</a:t>
            </a:r>
          </a:p>
        </p:txBody>
      </p:sp>
    </p:spTree>
    <p:extLst>
      <p:ext uri="{BB962C8B-B14F-4D97-AF65-F5344CB8AC3E}">
        <p14:creationId xmlns:p14="http://schemas.microsoft.com/office/powerpoint/2010/main" val="2180516020"/>
      </p:ext>
    </p:extLst>
  </p:cSld>
  <p:clrMapOvr>
    <a:masterClrMapping/>
  </p:clrMapOvr>
</p:sld>
</file>

<file path=ppt/theme/theme1.xml><?xml version="1.0" encoding="utf-8"?>
<a:theme xmlns:a="http://schemas.openxmlformats.org/drawingml/2006/main" name="Blank">
  <a:themeElements>
    <a:clrScheme name="Custom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ADB9CA"/>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28196</TotalTime>
  <Words>1326</Words>
  <Application>Microsoft Office PowerPoint</Application>
  <PresentationFormat>宽屏</PresentationFormat>
  <Paragraphs>219</Paragraphs>
  <Slides>13</Slides>
  <Notes>7</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13</vt:i4>
      </vt:variant>
    </vt:vector>
  </HeadingPairs>
  <TitlesOfParts>
    <vt:vector size="21" baseType="lpstr">
      <vt:lpstr>FontAwesome</vt:lpstr>
      <vt:lpstr>微软雅黑</vt:lpstr>
      <vt:lpstr>Arial</vt:lpstr>
      <vt:lpstr>Calibri</vt:lpstr>
      <vt:lpstr>Calibri Light</vt:lpstr>
      <vt:lpstr>Open Sans</vt:lpstr>
      <vt:lpstr>Blank</vt:lpstr>
      <vt:lpstr>TITLES</vt:lpstr>
      <vt:lpstr>服务目录</vt:lpstr>
      <vt:lpstr>服务流程</vt:lpstr>
      <vt:lpstr>服务流程 - 调研评估</vt:lpstr>
      <vt:lpstr>服务流程 - 方案设计</vt:lpstr>
      <vt:lpstr>服务流程 - 实施</vt:lpstr>
      <vt:lpstr>服务流程 - 联调割接</vt:lpstr>
      <vt:lpstr>技术实践 - 产品选型</vt:lpstr>
      <vt:lpstr>技术实践 - 应用镜像迁移 </vt:lpstr>
      <vt:lpstr>技术实践 - 重新部署 </vt:lpstr>
      <vt:lpstr>技术实践 - 数据库上云步骤 </vt:lpstr>
      <vt:lpstr>技术实践 - 数据库上云步骤 </vt:lpstr>
      <vt:lpstr>服务目录 </vt:lpstr>
      <vt:lpstr>服务目录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rre</dc:title>
  <dc:creator>吴恺</dc:creator>
  <cp:lastModifiedBy>文涛 袁</cp:lastModifiedBy>
  <cp:revision>15</cp:revision>
  <dcterms:created xsi:type="dcterms:W3CDTF">2016-07-27T20:38:12Z</dcterms:created>
  <dcterms:modified xsi:type="dcterms:W3CDTF">2023-10-22T06:53:29Z</dcterms:modified>
</cp:coreProperties>
</file>