
<file path=[Content_Types].xml><?xml version="1.0" encoding="utf-8"?>
<Types xmlns="http://schemas.openxmlformats.org/package/2006/content-types">
  <Default Extension="jpeg" ContentType="image/jpeg"/>
  <Default Extension="tiff" ContentType="image/tif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lvl1pPr>
    <a:lvl2pPr marL="0" marR="0" indent="45720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lvl2pPr>
    <a:lvl3pPr marL="0" marR="0" indent="91440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lvl3pPr>
    <a:lvl4pPr marL="0" marR="0" indent="137160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lvl4pPr>
    <a:lvl5pPr marL="0" marR="0" indent="182880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lvl5pPr>
    <a:lvl6pPr marL="0" marR="0" indent="228600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lvl6pPr>
    <a:lvl7pPr marL="0" marR="0" indent="274320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lvl7pPr>
    <a:lvl8pPr marL="0" marR="0" indent="320040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lvl8pPr>
    <a:lvl9pPr marL="0" marR="0" indent="365760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0" Type="http://schemas.openxmlformats.org/officeDocument/2006/relationships/tableStyles" Target="tableStyles.xml"/><Relationship Id="rId5" Type="http://schemas.openxmlformats.org/officeDocument/2006/relationships/slide" Target="slides/slide3.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notesMaster" Target="notesMasters/notesMaster1.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p:txBody>
      </p:sp>
      <p:sp>
        <p:nvSpPr>
          <p:cNvPr id="149" name="Shape 149"/>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defTabSz="457200" latinLnBrk="0">
      <a:lnSpc>
        <a:spcPct val="118000"/>
      </a:lnSpc>
      <a:defRPr sz="2200">
        <a:latin typeface="+mn-lt"/>
        <a:ea typeface="+mn-ea"/>
        <a:cs typeface="+mn-cs"/>
        <a:sym typeface="Helvetica Neue" panose="02000503000000020004"/>
      </a:defRPr>
    </a:lvl1pPr>
    <a:lvl2pPr indent="228600" defTabSz="457200" latinLnBrk="0">
      <a:lnSpc>
        <a:spcPct val="118000"/>
      </a:lnSpc>
      <a:defRPr sz="2200">
        <a:latin typeface="+mn-lt"/>
        <a:ea typeface="+mn-ea"/>
        <a:cs typeface="+mn-cs"/>
        <a:sym typeface="Helvetica Neue" panose="02000503000000020004"/>
      </a:defRPr>
    </a:lvl2pPr>
    <a:lvl3pPr indent="457200" defTabSz="457200" latinLnBrk="0">
      <a:lnSpc>
        <a:spcPct val="118000"/>
      </a:lnSpc>
      <a:defRPr sz="2200">
        <a:latin typeface="+mn-lt"/>
        <a:ea typeface="+mn-ea"/>
        <a:cs typeface="+mn-cs"/>
        <a:sym typeface="Helvetica Neue" panose="02000503000000020004"/>
      </a:defRPr>
    </a:lvl3pPr>
    <a:lvl4pPr indent="685800" defTabSz="457200" latinLnBrk="0">
      <a:lnSpc>
        <a:spcPct val="118000"/>
      </a:lnSpc>
      <a:defRPr sz="2200">
        <a:latin typeface="+mn-lt"/>
        <a:ea typeface="+mn-ea"/>
        <a:cs typeface="+mn-cs"/>
        <a:sym typeface="Helvetica Neue" panose="02000503000000020004"/>
      </a:defRPr>
    </a:lvl4pPr>
    <a:lvl5pPr indent="914400" defTabSz="457200" latinLnBrk="0">
      <a:lnSpc>
        <a:spcPct val="118000"/>
      </a:lnSpc>
      <a:defRPr sz="2200">
        <a:latin typeface="+mn-lt"/>
        <a:ea typeface="+mn-ea"/>
        <a:cs typeface="+mn-cs"/>
        <a:sym typeface="Helvetica Neue" panose="02000503000000020004"/>
      </a:defRPr>
    </a:lvl5pPr>
    <a:lvl6pPr indent="1143000" defTabSz="457200" latinLnBrk="0">
      <a:lnSpc>
        <a:spcPct val="118000"/>
      </a:lnSpc>
      <a:defRPr sz="2200">
        <a:latin typeface="+mn-lt"/>
        <a:ea typeface="+mn-ea"/>
        <a:cs typeface="+mn-cs"/>
        <a:sym typeface="Helvetica Neue" panose="02000503000000020004"/>
      </a:defRPr>
    </a:lvl6pPr>
    <a:lvl7pPr indent="1371600" defTabSz="457200" latinLnBrk="0">
      <a:lnSpc>
        <a:spcPct val="118000"/>
      </a:lnSpc>
      <a:defRPr sz="2200">
        <a:latin typeface="+mn-lt"/>
        <a:ea typeface="+mn-ea"/>
        <a:cs typeface="+mn-cs"/>
        <a:sym typeface="Helvetica Neue" panose="02000503000000020004"/>
      </a:defRPr>
    </a:lvl7pPr>
    <a:lvl8pPr indent="1600200" defTabSz="457200" latinLnBrk="0">
      <a:lnSpc>
        <a:spcPct val="118000"/>
      </a:lnSpc>
      <a:defRPr sz="2200">
        <a:latin typeface="+mn-lt"/>
        <a:ea typeface="+mn-ea"/>
        <a:cs typeface="+mn-cs"/>
        <a:sym typeface="Helvetica Neue" panose="02000503000000020004"/>
      </a:defRPr>
    </a:lvl8pPr>
    <a:lvl9pPr indent="1828800" defTabSz="457200" latinLnBrk="0">
      <a:lnSpc>
        <a:spcPct val="118000"/>
      </a:lnSpc>
      <a:defRPr sz="2200">
        <a:latin typeface="+mn-lt"/>
        <a:ea typeface="+mn-ea"/>
        <a:cs typeface="+mn-cs"/>
        <a:sym typeface="Helvetica Neue" panose="02000503000000020004"/>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
    <p:spTree>
      <p:nvGrpSpPr>
        <p:cNvPr id="1" name=""/>
        <p:cNvGrpSpPr/>
        <p:nvPr/>
      </p:nvGrpSpPr>
      <p:grpSpPr>
        <a:xfrm>
          <a:off x="0" y="0"/>
          <a:ext cx="0" cy="0"/>
          <a:chOff x="0" y="0"/>
          <a:chExt cx="0" cy="0"/>
        </a:xfrm>
      </p:grpSpPr>
      <p:sp>
        <p:nvSpPr>
          <p:cNvPr id="11" name="作者和日期"/>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701675">
              <a:lnSpc>
                <a:spcPct val="100000"/>
              </a:lnSpc>
              <a:spcBef>
                <a:spcPts val="0"/>
              </a:spcBef>
              <a:buSzTx/>
              <a:buNone/>
              <a:defRPr sz="3060" b="1"/>
            </a:lvl1pPr>
          </a:lstStyle>
          <a:p>
            <a:r>
              <a:t>作者和日期</a:t>
            </a:r>
          </a:p>
        </p:txBody>
      </p:sp>
      <p:sp>
        <p:nvSpPr>
          <p:cNvPr id="12" name="演示文稿标题"/>
          <p:cNvSpPr txBox="1"/>
          <p:nvPr>
            <p:ph type="title" hasCustomPrompt="1"/>
          </p:nvPr>
        </p:nvSpPr>
        <p:spPr>
          <a:xfrm>
            <a:off x="1206496" y="2574991"/>
            <a:ext cx="21971004" cy="4648201"/>
          </a:xfrm>
          <a:prstGeom prst="rect">
            <a:avLst/>
          </a:prstGeom>
        </p:spPr>
        <p:txBody>
          <a:bodyPr anchor="b"/>
          <a:lstStyle>
            <a:lvl1pPr>
              <a:defRPr sz="11600" spc="-232"/>
            </a:lvl1pPr>
          </a:lstStyle>
          <a:p>
            <a:r>
              <a:t>演示文稿标题</a:t>
            </a:r>
          </a:p>
        </p:txBody>
      </p:sp>
      <p:sp>
        <p:nvSpPr>
          <p:cNvPr id="13" name="正文级别 1…"/>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演示文稿副标题</a:t>
            </a:r>
          </a:p>
          <a:p>
            <a:pPr lvl="1"/>
          </a:p>
          <a:p>
            <a:pPr lvl="2"/>
          </a:p>
          <a:p>
            <a:pPr lvl="3"/>
          </a:p>
          <a:p>
            <a:pPr lvl="4"/>
          </a:p>
        </p:txBody>
      </p:sp>
      <p:sp>
        <p:nvSpPr>
          <p:cNvPr id="1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说明">
    <p:spTree>
      <p:nvGrpSpPr>
        <p:cNvPr id="1" name=""/>
        <p:cNvGrpSpPr/>
        <p:nvPr/>
      </p:nvGrpSpPr>
      <p:grpSpPr>
        <a:xfrm>
          <a:off x="0" y="0"/>
          <a:ext cx="0" cy="0"/>
          <a:chOff x="0" y="0"/>
          <a:chExt cx="0" cy="0"/>
        </a:xfrm>
      </p:grpSpPr>
      <p:sp>
        <p:nvSpPr>
          <p:cNvPr id="98" name="正文级别 1…"/>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z="11600" spc="-232">
                <a:latin typeface="Helvetica Neue Medium" panose="02000503000000020004"/>
                <a:ea typeface="Helvetica Neue Medium" panose="02000503000000020004"/>
                <a:cs typeface="Helvetica Neue Medium" panose="02000503000000020004"/>
                <a:sym typeface="Helvetica Neue Medium" panose="02000503000000020004"/>
              </a:defRPr>
            </a:lvl1pPr>
            <a:lvl2pPr marL="0" indent="457200" algn="ctr">
              <a:lnSpc>
                <a:spcPct val="80000"/>
              </a:lnSpc>
              <a:spcBef>
                <a:spcPts val="0"/>
              </a:spcBef>
              <a:buSzTx/>
              <a:buNone/>
              <a:defRPr sz="11600" spc="-232">
                <a:latin typeface="Helvetica Neue Medium" panose="02000503000000020004"/>
                <a:ea typeface="Helvetica Neue Medium" panose="02000503000000020004"/>
                <a:cs typeface="Helvetica Neue Medium" panose="02000503000000020004"/>
                <a:sym typeface="Helvetica Neue Medium" panose="02000503000000020004"/>
              </a:defRPr>
            </a:lvl2pPr>
            <a:lvl3pPr marL="0" indent="914400" algn="ctr">
              <a:lnSpc>
                <a:spcPct val="80000"/>
              </a:lnSpc>
              <a:spcBef>
                <a:spcPts val="0"/>
              </a:spcBef>
              <a:buSzTx/>
              <a:buNone/>
              <a:defRPr sz="11600" spc="-232">
                <a:latin typeface="Helvetica Neue Medium" panose="02000503000000020004"/>
                <a:ea typeface="Helvetica Neue Medium" panose="02000503000000020004"/>
                <a:cs typeface="Helvetica Neue Medium" panose="02000503000000020004"/>
                <a:sym typeface="Helvetica Neue Medium" panose="02000503000000020004"/>
              </a:defRPr>
            </a:lvl3pPr>
            <a:lvl4pPr marL="0" indent="1371600" algn="ctr">
              <a:lnSpc>
                <a:spcPct val="80000"/>
              </a:lnSpc>
              <a:spcBef>
                <a:spcPts val="0"/>
              </a:spcBef>
              <a:buSzTx/>
              <a:buNone/>
              <a:defRPr sz="11600" spc="-232">
                <a:latin typeface="Helvetica Neue Medium" panose="02000503000000020004"/>
                <a:ea typeface="Helvetica Neue Medium" panose="02000503000000020004"/>
                <a:cs typeface="Helvetica Neue Medium" panose="02000503000000020004"/>
                <a:sym typeface="Helvetica Neue Medium" panose="02000503000000020004"/>
              </a:defRPr>
            </a:lvl4pPr>
            <a:lvl5pPr marL="0" indent="1828800" algn="ctr">
              <a:lnSpc>
                <a:spcPct val="80000"/>
              </a:lnSpc>
              <a:spcBef>
                <a:spcPts val="0"/>
              </a:spcBef>
              <a:buSzTx/>
              <a:buNone/>
              <a:defRPr sz="11600" spc="-232">
                <a:latin typeface="Helvetica Neue Medium" panose="02000503000000020004"/>
                <a:ea typeface="Helvetica Neue Medium" panose="02000503000000020004"/>
                <a:cs typeface="Helvetica Neue Medium" panose="02000503000000020004"/>
                <a:sym typeface="Helvetica Neue Medium" panose="02000503000000020004"/>
              </a:defRPr>
            </a:lvl5pPr>
          </a:lstStyle>
          <a:p>
            <a:r>
              <a:t>说明</a:t>
            </a:r>
          </a:p>
          <a:p>
            <a:pPr lvl="1"/>
          </a:p>
          <a:p>
            <a:pPr lvl="2"/>
          </a:p>
          <a:p>
            <a:pPr lvl="3"/>
          </a:p>
          <a:p>
            <a:pPr lvl="4"/>
          </a:p>
        </p:txBody>
      </p:sp>
      <p:sp>
        <p:nvSpPr>
          <p:cNvPr id="99"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显著事实">
    <p:spTree>
      <p:nvGrpSpPr>
        <p:cNvPr id="1" name=""/>
        <p:cNvGrpSpPr/>
        <p:nvPr/>
      </p:nvGrpSpPr>
      <p:grpSpPr>
        <a:xfrm>
          <a:off x="0" y="0"/>
          <a:ext cx="0" cy="0"/>
          <a:chOff x="0" y="0"/>
          <a:chExt cx="0" cy="0"/>
        </a:xfrm>
      </p:grpSpPr>
      <p:sp>
        <p:nvSpPr>
          <p:cNvPr id="106" name="正文级别 1…"/>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sz="25000" b="1" spc="-250"/>
            </a:lvl1pPr>
            <a:lvl2pPr marL="0" indent="457200" algn="ctr">
              <a:lnSpc>
                <a:spcPct val="80000"/>
              </a:lnSpc>
              <a:spcBef>
                <a:spcPts val="0"/>
              </a:spcBef>
              <a:buSzTx/>
              <a:buNone/>
              <a:defRPr sz="25000" b="1" spc="-250"/>
            </a:lvl2pPr>
            <a:lvl3pPr marL="0" indent="914400" algn="ctr">
              <a:lnSpc>
                <a:spcPct val="80000"/>
              </a:lnSpc>
              <a:spcBef>
                <a:spcPts val="0"/>
              </a:spcBef>
              <a:buSzTx/>
              <a:buNone/>
              <a:defRPr sz="25000" b="1" spc="-250"/>
            </a:lvl3pPr>
            <a:lvl4pPr marL="0" indent="1371600" algn="ctr">
              <a:lnSpc>
                <a:spcPct val="80000"/>
              </a:lnSpc>
              <a:spcBef>
                <a:spcPts val="0"/>
              </a:spcBef>
              <a:buSzTx/>
              <a:buNone/>
              <a:defRPr sz="25000" b="1" spc="-250"/>
            </a:lvl4pPr>
            <a:lvl5pPr marL="0" indent="1828800" algn="ctr">
              <a:lnSpc>
                <a:spcPct val="80000"/>
              </a:lnSpc>
              <a:spcBef>
                <a:spcPts val="0"/>
              </a:spcBef>
              <a:buSzTx/>
              <a:buNone/>
              <a:defRPr sz="25000" b="1" spc="-250"/>
            </a:lvl5pPr>
          </a:lstStyle>
          <a:p>
            <a:r>
              <a:t>100%</a:t>
            </a:r>
          </a:p>
          <a:p>
            <a:pPr lvl="1"/>
          </a:p>
          <a:p>
            <a:pPr lvl="2"/>
          </a:p>
          <a:p>
            <a:pPr lvl="3"/>
          </a:p>
          <a:p>
            <a:pPr lvl="4"/>
          </a:p>
        </p:txBody>
      </p:sp>
      <p:sp>
        <p:nvSpPr>
          <p:cNvPr id="107" name="事实信息"/>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726440">
              <a:lnSpc>
                <a:spcPct val="100000"/>
              </a:lnSpc>
              <a:spcBef>
                <a:spcPts val="0"/>
              </a:spcBef>
              <a:buSzTx/>
              <a:buNone/>
              <a:defRPr sz="4840" b="1"/>
            </a:lvl1pPr>
          </a:lstStyle>
          <a:p>
            <a:r>
              <a:t>事实信息</a:t>
            </a:r>
          </a:p>
        </p:txBody>
      </p:sp>
      <p:sp>
        <p:nvSpPr>
          <p:cNvPr id="108"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引文">
    <p:spTree>
      <p:nvGrpSpPr>
        <p:cNvPr id="1" name=""/>
        <p:cNvGrpSpPr/>
        <p:nvPr/>
      </p:nvGrpSpPr>
      <p:grpSpPr>
        <a:xfrm>
          <a:off x="0" y="0"/>
          <a:ext cx="0" cy="0"/>
          <a:chOff x="0" y="0"/>
          <a:chExt cx="0" cy="0"/>
        </a:xfrm>
      </p:grpSpPr>
      <p:sp>
        <p:nvSpPr>
          <p:cNvPr id="115" name="属性"/>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701675">
              <a:lnSpc>
                <a:spcPct val="100000"/>
              </a:lnSpc>
              <a:spcBef>
                <a:spcPts val="0"/>
              </a:spcBef>
              <a:buSzTx/>
              <a:buNone/>
              <a:defRPr sz="3060" b="1"/>
            </a:lvl1pPr>
          </a:lstStyle>
          <a:p>
            <a:r>
              <a:t>属性</a:t>
            </a:r>
          </a:p>
        </p:txBody>
      </p:sp>
      <p:sp>
        <p:nvSpPr>
          <p:cNvPr id="116" name="正文级别 1…"/>
          <p:cNvSpPr txBox="1"/>
          <p:nvPr>
            <p:ph type="body" sz="half" idx="1" hasCustomPrompt="1"/>
          </p:nvPr>
        </p:nvSpPr>
        <p:spPr>
          <a:xfrm>
            <a:off x="1753923" y="4939860"/>
            <a:ext cx="20876154" cy="3836280"/>
          </a:xfrm>
          <a:prstGeom prst="rect">
            <a:avLst/>
          </a:prstGeom>
        </p:spPr>
        <p:txBody>
          <a:bodyPr/>
          <a:lstStyle>
            <a:lvl1pPr marL="638810" indent="-469900">
              <a:spcBef>
                <a:spcPts val="0"/>
              </a:spcBef>
              <a:buSzTx/>
              <a:buNone/>
              <a:defRPr sz="8500" spc="-170">
                <a:latin typeface="Helvetica Neue Medium" panose="02000503000000020004"/>
                <a:ea typeface="Helvetica Neue Medium" panose="02000503000000020004"/>
                <a:cs typeface="Helvetica Neue Medium" panose="02000503000000020004"/>
                <a:sym typeface="Helvetica Neue Medium" panose="02000503000000020004"/>
              </a:defRPr>
            </a:lvl1pPr>
            <a:lvl2pPr marL="638810" indent="-12700">
              <a:spcBef>
                <a:spcPts val="0"/>
              </a:spcBef>
              <a:buSzTx/>
              <a:buNone/>
              <a:defRPr sz="8500" spc="-170">
                <a:latin typeface="Helvetica Neue Medium" panose="02000503000000020004"/>
                <a:ea typeface="Helvetica Neue Medium" panose="02000503000000020004"/>
                <a:cs typeface="Helvetica Neue Medium" panose="02000503000000020004"/>
                <a:sym typeface="Helvetica Neue Medium" panose="02000503000000020004"/>
              </a:defRPr>
            </a:lvl2pPr>
            <a:lvl3pPr marL="638810" indent="444500">
              <a:spcBef>
                <a:spcPts val="0"/>
              </a:spcBef>
              <a:buSzTx/>
              <a:buNone/>
              <a:defRPr sz="8500" spc="-170">
                <a:latin typeface="Helvetica Neue Medium" panose="02000503000000020004"/>
                <a:ea typeface="Helvetica Neue Medium" panose="02000503000000020004"/>
                <a:cs typeface="Helvetica Neue Medium" panose="02000503000000020004"/>
                <a:sym typeface="Helvetica Neue Medium" panose="02000503000000020004"/>
              </a:defRPr>
            </a:lvl3pPr>
            <a:lvl4pPr marL="638810" indent="901700">
              <a:spcBef>
                <a:spcPts val="0"/>
              </a:spcBef>
              <a:buSzTx/>
              <a:buNone/>
              <a:defRPr sz="8500" spc="-170">
                <a:latin typeface="Helvetica Neue Medium" panose="02000503000000020004"/>
                <a:ea typeface="Helvetica Neue Medium" panose="02000503000000020004"/>
                <a:cs typeface="Helvetica Neue Medium" panose="02000503000000020004"/>
                <a:sym typeface="Helvetica Neue Medium" panose="02000503000000020004"/>
              </a:defRPr>
            </a:lvl4pPr>
            <a:lvl5pPr marL="638810" indent="1358900">
              <a:spcBef>
                <a:spcPts val="0"/>
              </a:spcBef>
              <a:buSzTx/>
              <a:buNone/>
              <a:defRPr sz="8500" spc="-170">
                <a:latin typeface="Helvetica Neue Medium" panose="02000503000000020004"/>
                <a:ea typeface="Helvetica Neue Medium" panose="02000503000000020004"/>
                <a:cs typeface="Helvetica Neue Medium" panose="02000503000000020004"/>
                <a:sym typeface="Helvetica Neue Medium" panose="02000503000000020004"/>
              </a:defRPr>
            </a:lvl5pPr>
          </a:lstStyle>
          <a:p>
            <a:r>
              <a:t>“著名引文”</a:t>
            </a:r>
          </a:p>
          <a:p>
            <a:pPr lvl="1"/>
          </a:p>
          <a:p>
            <a:pPr lvl="2"/>
          </a:p>
          <a:p>
            <a:pPr lvl="3"/>
          </a:p>
          <a:p>
            <a:pPr lvl="4"/>
          </a:p>
        </p:txBody>
      </p:sp>
      <p:sp>
        <p:nvSpPr>
          <p:cNvPr id="117"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照片 - 3 联">
    <p:spTree>
      <p:nvGrpSpPr>
        <p:cNvPr id="1" name=""/>
        <p:cNvGrpSpPr/>
        <p:nvPr/>
      </p:nvGrpSpPr>
      <p:grpSpPr>
        <a:xfrm>
          <a:off x="0" y="0"/>
          <a:ext cx="0" cy="0"/>
          <a:chOff x="0" y="0"/>
          <a:chExt cx="0" cy="0"/>
        </a:xfrm>
      </p:grpSpPr>
      <p:sp>
        <p:nvSpPr>
          <p:cNvPr id="124" name="图像"/>
          <p:cNvSpPr/>
          <p:nvPr>
            <p:ph type="pic" sz="quarter" idx="21"/>
          </p:nvPr>
        </p:nvSpPr>
        <p:spPr>
          <a:xfrm>
            <a:off x="15760700" y="1016000"/>
            <a:ext cx="7439099" cy="5949678"/>
          </a:xfrm>
          <a:prstGeom prst="rect">
            <a:avLst/>
          </a:prstGeom>
        </p:spPr>
        <p:txBody>
          <a:bodyPr lIns="91439" tIns="45719" rIns="91439" bIns="45719">
            <a:noAutofit/>
          </a:bodyPr>
          <a:lstStyle/>
          <a:p/>
        </p:txBody>
      </p:sp>
      <p:sp>
        <p:nvSpPr>
          <p:cNvPr id="125" name="图像"/>
          <p:cNvSpPr/>
          <p:nvPr>
            <p:ph type="pic" sz="half" idx="22"/>
          </p:nvPr>
        </p:nvSpPr>
        <p:spPr>
          <a:xfrm>
            <a:off x="13500100" y="3978275"/>
            <a:ext cx="10439400" cy="12150181"/>
          </a:xfrm>
          <a:prstGeom prst="rect">
            <a:avLst/>
          </a:prstGeom>
        </p:spPr>
        <p:txBody>
          <a:bodyPr lIns="91439" tIns="45719" rIns="91439" bIns="45719">
            <a:noAutofit/>
          </a:bodyPr>
          <a:lstStyle/>
          <a:p/>
        </p:txBody>
      </p:sp>
      <p:sp>
        <p:nvSpPr>
          <p:cNvPr id="126" name="图像"/>
          <p:cNvSpPr/>
          <p:nvPr>
            <p:ph type="pic" idx="23"/>
          </p:nvPr>
        </p:nvSpPr>
        <p:spPr>
          <a:xfrm>
            <a:off x="-139700" y="495300"/>
            <a:ext cx="16611600" cy="12458700"/>
          </a:xfrm>
          <a:prstGeom prst="rect">
            <a:avLst/>
          </a:prstGeom>
        </p:spPr>
        <p:txBody>
          <a:bodyPr lIns="91439" tIns="45719" rIns="91439" bIns="45719">
            <a:noAutofit/>
          </a:bodyPr>
          <a:lstStyle/>
          <a:p/>
        </p:txBody>
      </p:sp>
      <p:sp>
        <p:nvSpPr>
          <p:cNvPr id="127"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照片">
    <p:spTree>
      <p:nvGrpSpPr>
        <p:cNvPr id="1" name=""/>
        <p:cNvGrpSpPr/>
        <p:nvPr/>
      </p:nvGrpSpPr>
      <p:grpSpPr>
        <a:xfrm>
          <a:off x="0" y="0"/>
          <a:ext cx="0" cy="0"/>
          <a:chOff x="0" y="0"/>
          <a:chExt cx="0" cy="0"/>
        </a:xfrm>
      </p:grpSpPr>
      <p:sp>
        <p:nvSpPr>
          <p:cNvPr id="134" name="图像"/>
          <p:cNvSpPr/>
          <p:nvPr>
            <p:ph type="pic" idx="21"/>
          </p:nvPr>
        </p:nvSpPr>
        <p:spPr>
          <a:xfrm>
            <a:off x="-1333500" y="-5524500"/>
            <a:ext cx="27051000" cy="21640800"/>
          </a:xfrm>
          <a:prstGeom prst="rect">
            <a:avLst/>
          </a:prstGeom>
        </p:spPr>
        <p:txBody>
          <a:bodyPr lIns="91439" tIns="45719" rIns="91439" bIns="45719">
            <a:noAutofit/>
          </a:bodyPr>
          <a:lstStyle/>
          <a:p/>
        </p:txBody>
      </p:sp>
      <p:sp>
        <p:nvSpPr>
          <p:cNvPr id="135" name="幻灯片编号"/>
          <p:cNvSpPr txBox="1"/>
          <p:nvPr>
            <p:ph type="sldNum" sz="quarter" idx="2"/>
          </p:nvPr>
        </p:nvSpPr>
        <p:spPr>
          <a:prstGeom prst="rect">
            <a:avLst/>
          </a:prstGeom>
        </p:spPr>
        <p:txBody>
          <a:bodyPr/>
          <a:lstStyle>
            <a:lvl1pPr>
              <a:defRPr>
                <a:solidFill>
                  <a:srgbClr val="FFFFFF"/>
                </a:solidFill>
              </a:defRPr>
            </a:lvl1p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142"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与照片">
    <p:spTree>
      <p:nvGrpSpPr>
        <p:cNvPr id="1" name=""/>
        <p:cNvGrpSpPr/>
        <p:nvPr/>
      </p:nvGrpSpPr>
      <p:grpSpPr>
        <a:xfrm>
          <a:off x="0" y="0"/>
          <a:ext cx="0" cy="0"/>
          <a:chOff x="0" y="0"/>
          <a:chExt cx="0" cy="0"/>
        </a:xfrm>
      </p:grpSpPr>
      <p:sp>
        <p:nvSpPr>
          <p:cNvPr id="21" name="666699290_02_crop_3159x1892.jpg"/>
          <p:cNvSpPr/>
          <p:nvPr>
            <p:ph type="pic" idx="21"/>
          </p:nvPr>
        </p:nvSpPr>
        <p:spPr>
          <a:xfrm>
            <a:off x="-1155700" y="-1295400"/>
            <a:ext cx="26746200" cy="16018933"/>
          </a:xfrm>
          <a:prstGeom prst="rect">
            <a:avLst/>
          </a:prstGeom>
        </p:spPr>
        <p:txBody>
          <a:bodyPr lIns="91439" tIns="45719" rIns="91439" bIns="45719">
            <a:noAutofit/>
          </a:bodyPr>
          <a:lstStyle/>
          <a:p/>
        </p:txBody>
      </p:sp>
      <p:sp>
        <p:nvSpPr>
          <p:cNvPr id="22" name="演示文稿标题"/>
          <p:cNvSpPr txBox="1"/>
          <p:nvPr>
            <p:ph type="title" hasCustomPrompt="1"/>
          </p:nvPr>
        </p:nvSpPr>
        <p:spPr>
          <a:xfrm>
            <a:off x="1206500" y="7124700"/>
            <a:ext cx="21971000" cy="4648200"/>
          </a:xfrm>
          <a:prstGeom prst="rect">
            <a:avLst/>
          </a:prstGeom>
        </p:spPr>
        <p:txBody>
          <a:bodyPr anchor="b"/>
          <a:lstStyle>
            <a:lvl1pPr>
              <a:defRPr sz="11600" spc="-232"/>
            </a:lvl1pPr>
          </a:lstStyle>
          <a:p>
            <a:r>
              <a:t>演示文稿标题</a:t>
            </a:r>
          </a:p>
        </p:txBody>
      </p:sp>
      <p:sp>
        <p:nvSpPr>
          <p:cNvPr id="23" name="作者和日期"/>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701675">
              <a:lnSpc>
                <a:spcPct val="100000"/>
              </a:lnSpc>
              <a:spcBef>
                <a:spcPts val="0"/>
              </a:spcBef>
              <a:buSzTx/>
              <a:buNone/>
              <a:defRPr sz="3060" b="1"/>
            </a:lvl1pPr>
          </a:lstStyle>
          <a:p>
            <a:r>
              <a:t>作者和日期</a:t>
            </a:r>
          </a:p>
        </p:txBody>
      </p:sp>
      <p:sp>
        <p:nvSpPr>
          <p:cNvPr id="24" name="正文级别 1…"/>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演示文稿副标题</a:t>
            </a:r>
          </a:p>
          <a:p>
            <a:pPr lvl="1"/>
          </a:p>
          <a:p>
            <a:pPr lvl="2"/>
          </a:p>
          <a:p>
            <a:pPr lvl="3"/>
          </a:p>
          <a:p>
            <a:pPr lvl="4"/>
          </a:p>
        </p:txBody>
      </p:sp>
      <p:sp>
        <p:nvSpPr>
          <p:cNvPr id="2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标题与照片（备选）">
    <p:spTree>
      <p:nvGrpSpPr>
        <p:cNvPr id="1" name=""/>
        <p:cNvGrpSpPr/>
        <p:nvPr/>
      </p:nvGrpSpPr>
      <p:grpSpPr>
        <a:xfrm>
          <a:off x="0" y="0"/>
          <a:ext cx="0" cy="0"/>
          <a:chOff x="0" y="0"/>
          <a:chExt cx="0" cy="0"/>
        </a:xfrm>
      </p:grpSpPr>
      <p:sp>
        <p:nvSpPr>
          <p:cNvPr id="32" name="910457886_1434x1669.jpg"/>
          <p:cNvSpPr/>
          <p:nvPr>
            <p:ph type="pic" idx="21"/>
          </p:nvPr>
        </p:nvSpPr>
        <p:spPr>
          <a:xfrm>
            <a:off x="10972800" y="-203200"/>
            <a:ext cx="12144837" cy="14135100"/>
          </a:xfrm>
          <a:prstGeom prst="rect">
            <a:avLst/>
          </a:prstGeom>
        </p:spPr>
        <p:txBody>
          <a:bodyPr lIns="91439" tIns="45719" rIns="91439" bIns="45719">
            <a:noAutofit/>
          </a:bodyPr>
          <a:lstStyle/>
          <a:p/>
        </p:txBody>
      </p:sp>
      <p:sp>
        <p:nvSpPr>
          <p:cNvPr id="33" name="幻灯片标题"/>
          <p:cNvSpPr txBox="1"/>
          <p:nvPr>
            <p:ph type="title" hasCustomPrompt="1"/>
          </p:nvPr>
        </p:nvSpPr>
        <p:spPr>
          <a:xfrm>
            <a:off x="1206500" y="1270000"/>
            <a:ext cx="9779000" cy="5882273"/>
          </a:xfrm>
          <a:prstGeom prst="rect">
            <a:avLst/>
          </a:prstGeom>
        </p:spPr>
        <p:txBody>
          <a:bodyPr anchor="b"/>
          <a:lstStyle/>
          <a:p>
            <a:r>
              <a:t>幻灯片标题</a:t>
            </a:r>
          </a:p>
        </p:txBody>
      </p:sp>
      <p:sp>
        <p:nvSpPr>
          <p:cNvPr id="34" name="正文级别 1…"/>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sz="5500" b="1"/>
            </a:lvl1pPr>
            <a:lvl2pPr marL="0" indent="457200" defTabSz="825500">
              <a:lnSpc>
                <a:spcPct val="100000"/>
              </a:lnSpc>
              <a:spcBef>
                <a:spcPts val="0"/>
              </a:spcBef>
              <a:buSzTx/>
              <a:buNone/>
              <a:defRPr sz="5500" b="1"/>
            </a:lvl2pPr>
            <a:lvl3pPr marL="0" indent="914400" defTabSz="825500">
              <a:lnSpc>
                <a:spcPct val="100000"/>
              </a:lnSpc>
              <a:spcBef>
                <a:spcPts val="0"/>
              </a:spcBef>
              <a:buSzTx/>
              <a:buNone/>
              <a:defRPr sz="5500" b="1"/>
            </a:lvl3pPr>
            <a:lvl4pPr marL="0" indent="1371600" defTabSz="825500">
              <a:lnSpc>
                <a:spcPct val="100000"/>
              </a:lnSpc>
              <a:spcBef>
                <a:spcPts val="0"/>
              </a:spcBef>
              <a:buSzTx/>
              <a:buNone/>
              <a:defRPr sz="5500" b="1"/>
            </a:lvl4pPr>
            <a:lvl5pPr marL="0" indent="1828800" defTabSz="825500">
              <a:lnSpc>
                <a:spcPct val="100000"/>
              </a:lnSpc>
              <a:spcBef>
                <a:spcPts val="0"/>
              </a:spcBef>
              <a:buSzTx/>
              <a:buNone/>
              <a:defRPr sz="5500" b="1"/>
            </a:lvl5pPr>
          </a:lstStyle>
          <a:p>
            <a:r>
              <a:t>幻灯片副标题</a:t>
            </a:r>
          </a:p>
          <a:p>
            <a:pPr lvl="1"/>
          </a:p>
          <a:p>
            <a:pPr lvl="2"/>
          </a:p>
          <a:p>
            <a:pPr lvl="3"/>
          </a:p>
          <a:p>
            <a:pPr lvl="4"/>
          </a:p>
        </p:txBody>
      </p:sp>
      <p:sp>
        <p:nvSpPr>
          <p:cNvPr id="35" name="幻灯片编号"/>
          <p:cNvSpPr txBox="1"/>
          <p:nvPr>
            <p:ph type="sldNum" sz="quarter" idx="2"/>
          </p:nvPr>
        </p:nvSpPr>
        <p:spPr>
          <a:xfrm>
            <a:off x="12001499" y="13085233"/>
            <a:ext cx="368505" cy="374600"/>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标题与项目符号">
    <p:spTree>
      <p:nvGrpSpPr>
        <p:cNvPr id="1" name=""/>
        <p:cNvGrpSpPr/>
        <p:nvPr/>
      </p:nvGrpSpPr>
      <p:grpSpPr>
        <a:xfrm>
          <a:off x="0" y="0"/>
          <a:ext cx="0" cy="0"/>
          <a:chOff x="0" y="0"/>
          <a:chExt cx="0" cy="0"/>
        </a:xfrm>
      </p:grpSpPr>
      <p:sp>
        <p:nvSpPr>
          <p:cNvPr id="42" name="幻灯片标题"/>
          <p:cNvSpPr txBox="1"/>
          <p:nvPr>
            <p:ph type="title" hasCustomPrompt="1"/>
          </p:nvPr>
        </p:nvSpPr>
        <p:spPr>
          <a:prstGeom prst="rect">
            <a:avLst/>
          </a:prstGeom>
        </p:spPr>
        <p:txBody>
          <a:bodyPr/>
          <a:lstStyle/>
          <a:p>
            <a:r>
              <a:t>幻灯片标题</a:t>
            </a:r>
          </a:p>
        </p:txBody>
      </p:sp>
      <p:sp>
        <p:nvSpPr>
          <p:cNvPr id="43" name="幻灯片副标题"/>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幻灯片副标题</a:t>
            </a:r>
          </a:p>
        </p:txBody>
      </p:sp>
      <p:sp>
        <p:nvSpPr>
          <p:cNvPr id="44" name="正文级别 1…"/>
          <p:cNvSpPr txBox="1"/>
          <p:nvPr>
            <p:ph type="body" idx="1" hasCustomPrompt="1"/>
          </p:nvPr>
        </p:nvSpPr>
        <p:spPr>
          <a:prstGeom prst="rect">
            <a:avLst/>
          </a:prstGeom>
        </p:spPr>
        <p:txBody>
          <a:bodyPr/>
          <a:lstStyle/>
          <a:p>
            <a:r>
              <a:t>幻灯片项目符号文本</a:t>
            </a:r>
          </a:p>
          <a:p>
            <a:pPr lvl="1"/>
          </a:p>
          <a:p>
            <a:pPr lvl="2"/>
          </a:p>
          <a:p>
            <a:pPr lvl="3"/>
          </a:p>
          <a:p>
            <a:pPr lvl="4"/>
          </a:p>
        </p:txBody>
      </p:sp>
      <p:sp>
        <p:nvSpPr>
          <p:cNvPr id="45"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项目符号">
    <p:spTree>
      <p:nvGrpSpPr>
        <p:cNvPr id="1" name=""/>
        <p:cNvGrpSpPr/>
        <p:nvPr/>
      </p:nvGrpSpPr>
      <p:grpSpPr>
        <a:xfrm>
          <a:off x="0" y="0"/>
          <a:ext cx="0" cy="0"/>
          <a:chOff x="0" y="0"/>
          <a:chExt cx="0" cy="0"/>
        </a:xfrm>
      </p:grpSpPr>
      <p:sp>
        <p:nvSpPr>
          <p:cNvPr id="52" name="正文级别 1…"/>
          <p:cNvSpPr txBox="1"/>
          <p:nvPr>
            <p:ph type="body" idx="1" hasCustomPrompt="1"/>
          </p:nvPr>
        </p:nvSpPr>
        <p:spPr>
          <a:prstGeom prst="rect">
            <a:avLst/>
          </a:prstGeom>
        </p:spPr>
        <p:txBody>
          <a:bodyPr numCol="2" spcCol="1098550"/>
          <a:lstStyle/>
          <a:p>
            <a:r>
              <a:t>幻灯片项目符号文本</a:t>
            </a:r>
          </a:p>
          <a:p>
            <a:pPr lvl="1"/>
          </a:p>
          <a:p>
            <a:pPr lvl="2"/>
          </a:p>
          <a:p>
            <a:pPr lvl="3"/>
          </a:p>
          <a:p>
            <a:pPr lvl="4"/>
          </a:p>
        </p:txBody>
      </p:sp>
      <p:sp>
        <p:nvSpPr>
          <p:cNvPr id="53"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标题、项目符号与照片">
    <p:spTree>
      <p:nvGrpSpPr>
        <p:cNvPr id="1" name=""/>
        <p:cNvGrpSpPr/>
        <p:nvPr/>
      </p:nvGrpSpPr>
      <p:grpSpPr>
        <a:xfrm>
          <a:off x="0" y="0"/>
          <a:ext cx="0" cy="0"/>
          <a:chOff x="0" y="0"/>
          <a:chExt cx="0" cy="0"/>
        </a:xfrm>
      </p:grpSpPr>
      <p:sp>
        <p:nvSpPr>
          <p:cNvPr id="60" name="幻灯片副标题"/>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幻灯片副标题</a:t>
            </a:r>
          </a:p>
        </p:txBody>
      </p:sp>
      <p:sp>
        <p:nvSpPr>
          <p:cNvPr id="61" name="正文级别 1…"/>
          <p:cNvSpPr txBox="1"/>
          <p:nvPr>
            <p:ph type="body" sz="half" idx="1" hasCustomPrompt="1"/>
          </p:nvPr>
        </p:nvSpPr>
        <p:spPr>
          <a:xfrm>
            <a:off x="1206500" y="4248504"/>
            <a:ext cx="9779000" cy="8256630"/>
          </a:xfrm>
          <a:prstGeom prst="rect">
            <a:avLst/>
          </a:prstGeom>
        </p:spPr>
        <p:txBody>
          <a:bodyPr/>
          <a:lstStyle/>
          <a:p>
            <a:r>
              <a:t>幻灯片项目符号文本</a:t>
            </a:r>
          </a:p>
          <a:p>
            <a:pPr lvl="1"/>
          </a:p>
          <a:p>
            <a:pPr lvl="2"/>
          </a:p>
          <a:p>
            <a:pPr lvl="3"/>
          </a:p>
          <a:p>
            <a:pPr lvl="4"/>
          </a:p>
        </p:txBody>
      </p:sp>
      <p:sp>
        <p:nvSpPr>
          <p:cNvPr id="62" name="660384004_1290x1720.jpg"/>
          <p:cNvSpPr/>
          <p:nvPr>
            <p:ph type="pic" idx="22"/>
          </p:nvPr>
        </p:nvSpPr>
        <p:spPr>
          <a:xfrm>
            <a:off x="12192000" y="-407266"/>
            <a:ext cx="10916874" cy="14555832"/>
          </a:xfrm>
          <a:prstGeom prst="rect">
            <a:avLst/>
          </a:prstGeom>
        </p:spPr>
        <p:txBody>
          <a:bodyPr lIns="91439" tIns="45719" rIns="91439" bIns="45719">
            <a:noAutofit/>
          </a:bodyPr>
          <a:lstStyle/>
          <a:p/>
        </p:txBody>
      </p:sp>
      <p:sp>
        <p:nvSpPr>
          <p:cNvPr id="63" name="幻灯片标题"/>
          <p:cNvSpPr txBox="1"/>
          <p:nvPr>
            <p:ph type="title" hasCustomPrompt="1"/>
          </p:nvPr>
        </p:nvSpPr>
        <p:spPr>
          <a:xfrm>
            <a:off x="1206500" y="1079500"/>
            <a:ext cx="9779000" cy="1435100"/>
          </a:xfrm>
          <a:prstGeom prst="rect">
            <a:avLst/>
          </a:prstGeom>
        </p:spPr>
        <p:txBody>
          <a:bodyPr/>
          <a:lstStyle/>
          <a:p>
            <a:r>
              <a:t>幻灯片标题</a:t>
            </a:r>
          </a:p>
        </p:txBody>
      </p:sp>
      <p:sp>
        <p:nvSpPr>
          <p:cNvPr id="64"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节">
    <p:spTree>
      <p:nvGrpSpPr>
        <p:cNvPr id="1" name=""/>
        <p:cNvGrpSpPr/>
        <p:nvPr/>
      </p:nvGrpSpPr>
      <p:grpSpPr>
        <a:xfrm>
          <a:off x="0" y="0"/>
          <a:ext cx="0" cy="0"/>
          <a:chOff x="0" y="0"/>
          <a:chExt cx="0" cy="0"/>
        </a:xfrm>
      </p:grpSpPr>
      <p:sp>
        <p:nvSpPr>
          <p:cNvPr id="71" name="章节标题"/>
          <p:cNvSpPr txBox="1"/>
          <p:nvPr>
            <p:ph type="title" hasCustomPrompt="1"/>
          </p:nvPr>
        </p:nvSpPr>
        <p:spPr>
          <a:xfrm>
            <a:off x="1206496" y="4533900"/>
            <a:ext cx="21971004" cy="4648200"/>
          </a:xfrm>
          <a:prstGeom prst="rect">
            <a:avLst/>
          </a:prstGeom>
        </p:spPr>
        <p:txBody>
          <a:bodyPr anchor="ctr"/>
          <a:lstStyle>
            <a:lvl1pPr>
              <a:defRPr sz="11600" b="0" spc="-232">
                <a:latin typeface="Helvetica Neue Medium" panose="02000503000000020004"/>
                <a:ea typeface="Helvetica Neue Medium" panose="02000503000000020004"/>
                <a:cs typeface="Helvetica Neue Medium" panose="02000503000000020004"/>
                <a:sym typeface="Helvetica Neue Medium" panose="02000503000000020004"/>
              </a:defRPr>
            </a:lvl1pPr>
          </a:lstStyle>
          <a:p>
            <a:r>
              <a:t>章节标题</a:t>
            </a:r>
          </a:p>
        </p:txBody>
      </p:sp>
      <p:sp>
        <p:nvSpPr>
          <p:cNvPr id="72" name="幻灯片编号"/>
          <p:cNvSpPr txBox="1"/>
          <p:nvPr>
            <p:ph type="sldNum" sz="quarter" idx="2"/>
          </p:nvPr>
        </p:nvSpPr>
        <p:spPr>
          <a:xfrm>
            <a:off x="12001499" y="13085233"/>
            <a:ext cx="368505" cy="374600"/>
          </a:xfrm>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79" name="幻灯片标题"/>
          <p:cNvSpPr txBox="1"/>
          <p:nvPr>
            <p:ph type="title" hasCustomPrompt="1"/>
          </p:nvPr>
        </p:nvSpPr>
        <p:spPr>
          <a:xfrm>
            <a:off x="1206500" y="1079500"/>
            <a:ext cx="21971000" cy="1434949"/>
          </a:xfrm>
          <a:prstGeom prst="rect">
            <a:avLst/>
          </a:prstGeom>
        </p:spPr>
        <p:txBody>
          <a:bodyPr/>
          <a:lstStyle/>
          <a:p>
            <a:r>
              <a:t>幻灯片标题</a:t>
            </a:r>
          </a:p>
        </p:txBody>
      </p:sp>
      <p:sp>
        <p:nvSpPr>
          <p:cNvPr id="80" name="幻灯片副标题"/>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幻灯片副标题</a:t>
            </a:r>
          </a:p>
        </p:txBody>
      </p:sp>
      <p:sp>
        <p:nvSpPr>
          <p:cNvPr id="8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议程">
    <p:spTree>
      <p:nvGrpSpPr>
        <p:cNvPr id="1" name=""/>
        <p:cNvGrpSpPr/>
        <p:nvPr/>
      </p:nvGrpSpPr>
      <p:grpSpPr>
        <a:xfrm>
          <a:off x="0" y="0"/>
          <a:ext cx="0" cy="0"/>
          <a:chOff x="0" y="0"/>
          <a:chExt cx="0" cy="0"/>
        </a:xfrm>
      </p:grpSpPr>
      <p:sp>
        <p:nvSpPr>
          <p:cNvPr id="88" name="议程标题"/>
          <p:cNvSpPr txBox="1"/>
          <p:nvPr>
            <p:ph type="title" hasCustomPrompt="1"/>
          </p:nvPr>
        </p:nvSpPr>
        <p:spPr>
          <a:xfrm>
            <a:off x="1206500" y="1079500"/>
            <a:ext cx="21971000" cy="1435100"/>
          </a:xfrm>
          <a:prstGeom prst="rect">
            <a:avLst/>
          </a:prstGeom>
        </p:spPr>
        <p:txBody>
          <a:bodyPr/>
          <a:lstStyle/>
          <a:p>
            <a:r>
              <a:t>议程标题</a:t>
            </a:r>
          </a:p>
        </p:txBody>
      </p:sp>
      <p:sp>
        <p:nvSpPr>
          <p:cNvPr id="89" name="议程副标题"/>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726440">
              <a:lnSpc>
                <a:spcPct val="100000"/>
              </a:lnSpc>
              <a:spcBef>
                <a:spcPts val="0"/>
              </a:spcBef>
              <a:buSzTx/>
              <a:buNone/>
              <a:defRPr sz="4840" b="1"/>
            </a:lvl1pPr>
          </a:lstStyle>
          <a:p>
            <a:r>
              <a:t>议程副标题</a:t>
            </a:r>
          </a:p>
        </p:txBody>
      </p:sp>
      <p:sp>
        <p:nvSpPr>
          <p:cNvPr id="90" name="正文级别 1…"/>
          <p:cNvSpPr txBox="1"/>
          <p:nvPr>
            <p:ph type="body" idx="1" hasCustomPrompt="1"/>
          </p:nvPr>
        </p:nvSpPr>
        <p:spPr>
          <a:prstGeom prst="rect">
            <a:avLst/>
          </a:prstGeom>
        </p:spPr>
        <p:txBody>
          <a:bodyPr/>
          <a:lstStyle>
            <a:lvl1pPr marL="0" indent="0" defTabSz="825500">
              <a:lnSpc>
                <a:spcPct val="100000"/>
              </a:lnSpc>
              <a:spcBef>
                <a:spcPts val="1800"/>
              </a:spcBef>
              <a:buSzTx/>
              <a:buNone/>
              <a:defRPr sz="5500" spc="-55"/>
            </a:lvl1pPr>
            <a:lvl2pPr marL="0" indent="457200" defTabSz="825500">
              <a:lnSpc>
                <a:spcPct val="100000"/>
              </a:lnSpc>
              <a:spcBef>
                <a:spcPts val="1800"/>
              </a:spcBef>
              <a:buSzTx/>
              <a:buNone/>
              <a:defRPr sz="5500" spc="-55"/>
            </a:lvl2pPr>
            <a:lvl3pPr marL="0" indent="914400" defTabSz="825500">
              <a:lnSpc>
                <a:spcPct val="100000"/>
              </a:lnSpc>
              <a:spcBef>
                <a:spcPts val="1800"/>
              </a:spcBef>
              <a:buSzTx/>
              <a:buNone/>
              <a:defRPr sz="5500" spc="-55"/>
            </a:lvl3pPr>
            <a:lvl4pPr marL="0" indent="1371600" defTabSz="825500">
              <a:lnSpc>
                <a:spcPct val="100000"/>
              </a:lnSpc>
              <a:spcBef>
                <a:spcPts val="1800"/>
              </a:spcBef>
              <a:buSzTx/>
              <a:buNone/>
              <a:defRPr sz="5500" spc="-55"/>
            </a:lvl4pPr>
            <a:lvl5pPr marL="0" indent="1828800" defTabSz="825500">
              <a:lnSpc>
                <a:spcPct val="100000"/>
              </a:lnSpc>
              <a:spcBef>
                <a:spcPts val="1800"/>
              </a:spcBef>
              <a:buSzTx/>
              <a:buNone/>
              <a:defRPr sz="5500" spc="-55"/>
            </a:lvl5pPr>
          </a:lstStyle>
          <a:p>
            <a:r>
              <a:t>议程主题</a:t>
            </a:r>
          </a:p>
          <a:p>
            <a:pPr lvl="1"/>
          </a:p>
          <a:p>
            <a:pPr lvl="2"/>
          </a:p>
          <a:p>
            <a:pPr lvl="3"/>
          </a:p>
          <a:p>
            <a:pPr lvl="4"/>
          </a:p>
        </p:txBody>
      </p:sp>
      <p:sp>
        <p:nvSpPr>
          <p:cNvPr id="91" name="幻灯片编号"/>
          <p:cNvSpPr txBox="1"/>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幻灯片标题"/>
          <p:cNvSpPr txBox="1"/>
          <p:nvPr>
            <p:ph type="title" hasCustomPrompt="1"/>
          </p:nvPr>
        </p:nvSpPr>
        <p:spPr>
          <a:xfrm>
            <a:off x="1206500" y="1079500"/>
            <a:ext cx="21971000" cy="1433163"/>
          </a:xfrm>
          <a:prstGeom prst="rect">
            <a:avLst/>
          </a:prstGeom>
          <a:ln w="12700">
            <a:miter lim="400000"/>
          </a:ln>
        </p:spPr>
        <p:txBody>
          <a:bodyPr lIns="50800" tIns="50800" rIns="50800" bIns="50800">
            <a:normAutofit/>
          </a:bodyPr>
          <a:lstStyle/>
          <a:p>
            <a:r>
              <a:t>幻灯片标题</a:t>
            </a:r>
          </a:p>
        </p:txBody>
      </p:sp>
      <p:sp>
        <p:nvSpPr>
          <p:cNvPr id="3" name="正文级别 1…"/>
          <p:cNvSpPr txBox="1"/>
          <p:nvPr>
            <p:ph type="body" idx="1" hasCustomPrompt="1"/>
          </p:nvPr>
        </p:nvSpPr>
        <p:spPr>
          <a:xfrm>
            <a:off x="1206500" y="4248504"/>
            <a:ext cx="21971000" cy="8256012"/>
          </a:xfrm>
          <a:prstGeom prst="rect">
            <a:avLst/>
          </a:prstGeom>
          <a:ln w="12700">
            <a:miter lim="400000"/>
          </a:ln>
        </p:spPr>
        <p:txBody>
          <a:bodyPr lIns="50800" tIns="50800" rIns="50800" bIns="50800">
            <a:normAutofit/>
          </a:bodyPr>
          <a:lstStyle/>
          <a:p>
            <a:r>
              <a:t>幻灯片项目符号文本</a:t>
            </a:r>
          </a:p>
          <a:p>
            <a:pPr lvl="1"/>
          </a:p>
          <a:p>
            <a:pPr lvl="2"/>
          </a:p>
          <a:p>
            <a:pPr lvl="3"/>
          </a:p>
          <a:p>
            <a:pPr lvl="4"/>
          </a:p>
        </p:txBody>
      </p:sp>
      <p:sp>
        <p:nvSpPr>
          <p:cNvPr id="4" name="幻灯片编号"/>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latin typeface="+mn-lt"/>
                <a:ea typeface="+mn-ea"/>
                <a:cs typeface="+mn-cs"/>
                <a:sym typeface="Helvetica Neue" panose="02000503000000020004"/>
              </a:defRPr>
            </a:lvl1pPr>
          </a:lstStyle>
          <a:p>
            <a:fld id="{86CB4B4D-7CA3-9044-876B-883B54F8677D}" type="slidenum">
              <a:rPr/>
            </a:fld>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2437765"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panose="02000503000000020004"/>
        </a:defRPr>
      </a:lvl1pPr>
      <a:lvl2pPr marL="0" marR="0" indent="457200" algn="l" defTabSz="2437765"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panose="02000503000000020004"/>
        </a:defRPr>
      </a:lvl2pPr>
      <a:lvl3pPr marL="0" marR="0" indent="914400" algn="l" defTabSz="2437765"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panose="02000503000000020004"/>
        </a:defRPr>
      </a:lvl3pPr>
      <a:lvl4pPr marL="0" marR="0" indent="1371600" algn="l" defTabSz="2437765"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panose="02000503000000020004"/>
        </a:defRPr>
      </a:lvl4pPr>
      <a:lvl5pPr marL="0" marR="0" indent="1828800" algn="l" defTabSz="2437765"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panose="02000503000000020004"/>
        </a:defRPr>
      </a:lvl5pPr>
      <a:lvl6pPr marL="0" marR="0" indent="2286000" algn="l" defTabSz="2437765"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panose="02000503000000020004"/>
        </a:defRPr>
      </a:lvl6pPr>
      <a:lvl7pPr marL="0" marR="0" indent="2743200" algn="l" defTabSz="2437765"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panose="02000503000000020004"/>
        </a:defRPr>
      </a:lvl7pPr>
      <a:lvl8pPr marL="0" marR="0" indent="3200400" algn="l" defTabSz="2437765"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panose="02000503000000020004"/>
        </a:defRPr>
      </a:lvl8pPr>
      <a:lvl9pPr marL="0" marR="0" indent="3657600" algn="l" defTabSz="2437765" rtl="0" latinLnBrk="0">
        <a:lnSpc>
          <a:spcPct val="80000"/>
        </a:lnSpc>
        <a:spcBef>
          <a:spcPts val="0"/>
        </a:spcBef>
        <a:spcAft>
          <a:spcPts val="0"/>
        </a:spcAft>
        <a:buClrTx/>
        <a:buSzTx/>
        <a:buFontTx/>
        <a:buNone/>
        <a:defRPr sz="8500" b="1" i="0" u="none" strike="noStrike" cap="none" spc="-170" baseline="0">
          <a:solidFill>
            <a:srgbClr val="000000"/>
          </a:solidFill>
          <a:uFillTx/>
          <a:latin typeface="+mn-lt"/>
          <a:ea typeface="+mn-ea"/>
          <a:cs typeface="+mn-cs"/>
          <a:sym typeface="Helvetica Neue" panose="02000503000000020004"/>
        </a:defRPr>
      </a:lvl9pPr>
    </p:titleStyle>
    <p:bodyStyle>
      <a:lvl1pPr marL="609600" marR="0" indent="-609600" algn="l" defTabSz="2437765"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1pPr>
      <a:lvl2pPr marL="1219200" marR="0" indent="-609600" algn="l" defTabSz="2437765"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2pPr>
      <a:lvl3pPr marL="1828800" marR="0" indent="-609600" algn="l" defTabSz="2437765"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3pPr>
      <a:lvl4pPr marL="2438400" marR="0" indent="-609600" algn="l" defTabSz="2437765"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4pPr>
      <a:lvl5pPr marL="3048000" marR="0" indent="-609600" algn="l" defTabSz="2437765"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5pPr>
      <a:lvl6pPr marL="3657600" marR="0" indent="-609600" algn="l" defTabSz="2437765"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6pPr>
      <a:lvl7pPr marL="4267200" marR="0" indent="-609600" algn="l" defTabSz="2437765"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7pPr>
      <a:lvl8pPr marL="4876800" marR="0" indent="-609600" algn="l" defTabSz="2437765"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8pPr>
      <a:lvl9pPr marL="5486400" marR="0" indent="-609600" algn="l" defTabSz="2437765" rtl="0" latinLnBrk="0">
        <a:lnSpc>
          <a:spcPct val="90000"/>
        </a:lnSpc>
        <a:spcBef>
          <a:spcPts val="4500"/>
        </a:spcBef>
        <a:spcAft>
          <a:spcPts val="0"/>
        </a:spcAft>
        <a:buClrTx/>
        <a:buSzPct val="123000"/>
        <a:buFontTx/>
        <a:buChar char="•"/>
        <a:defRPr sz="4800" b="0" i="0" u="none" strike="noStrike" cap="none" spc="0" baseline="0">
          <a:solidFill>
            <a:srgbClr val="000000"/>
          </a:solidFill>
          <a:uFillTx/>
          <a:latin typeface="+mn-lt"/>
          <a:ea typeface="+mn-ea"/>
          <a:cs typeface="+mn-cs"/>
          <a:sym typeface="Helvetica Neue" panose="02000503000000020004"/>
        </a:defRPr>
      </a:lvl9pPr>
    </p:bodyStyle>
    <p:otherStyle>
      <a:lvl1pPr marL="0" marR="0" indent="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panose="02000503000000020004"/>
        </a:defRPr>
      </a:lvl1pPr>
      <a:lvl2pPr marL="0" marR="0" indent="45720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panose="02000503000000020004"/>
        </a:defRPr>
      </a:lvl2pPr>
      <a:lvl3pPr marL="0" marR="0" indent="91440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panose="02000503000000020004"/>
        </a:defRPr>
      </a:lvl3pPr>
      <a:lvl4pPr marL="0" marR="0" indent="137160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panose="02000503000000020004"/>
        </a:defRPr>
      </a:lvl4pPr>
      <a:lvl5pPr marL="0" marR="0" indent="182880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panose="02000503000000020004"/>
        </a:defRPr>
      </a:lvl5pPr>
      <a:lvl6pPr marL="0" marR="0" indent="228600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panose="02000503000000020004"/>
        </a:defRPr>
      </a:lvl6pPr>
      <a:lvl7pPr marL="0" marR="0" indent="274320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panose="02000503000000020004"/>
        </a:defRPr>
      </a:lvl7pPr>
      <a:lvl8pPr marL="0" marR="0" indent="320040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panose="02000503000000020004"/>
        </a:defRPr>
      </a:lvl8pPr>
      <a:lvl9pPr marL="0" marR="0" indent="3657600" algn="ctr" defTabSz="584200" rtl="0" latinLnBrk="0">
        <a:lnSpc>
          <a:spcPct val="100000"/>
        </a:lnSpc>
        <a:spcBef>
          <a:spcPts val="0"/>
        </a:spcBef>
        <a:spcAft>
          <a:spcPts val="0"/>
        </a:spcAft>
        <a:buClrTx/>
        <a:buSzTx/>
        <a:buFontTx/>
        <a:buNone/>
        <a:defRPr sz="1800" b="0" i="0" u="none" strike="noStrike" cap="none" spc="0" baseline="0">
          <a:solidFill>
            <a:schemeClr val="tx1"/>
          </a:solidFill>
          <a:uFillTx/>
          <a:latin typeface="+mn-lt"/>
          <a:ea typeface="+mn-ea"/>
          <a:cs typeface="+mn-cs"/>
          <a:sym typeface="Helvetica Neue" panose="020005030000000200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3.png"/><Relationship Id="rId1" Type="http://schemas.openxmlformats.org/officeDocument/2006/relationships/image" Target="../media/image22.pn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16.png"/><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image" Target="../media/image24.png"/></Relationships>
</file>

<file path=ppt/slides/_rels/slide1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27.jpeg"/><Relationship Id="rId3"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28.png"/><Relationship Id="rId1" Type="http://schemas.openxmlformats.org/officeDocument/2006/relationships/image" Target="../media/image1.tiff"/></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2.png"/><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image" Target="../media/image29.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33.pn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2.png"/><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3.png"/><Relationship Id="rId1" Type="http://schemas.openxmlformats.org/officeDocument/2006/relationships/image" Target="../media/image29.png"/></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3.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0.png"/><Relationship Id="rId4" Type="http://schemas.openxmlformats.org/officeDocument/2006/relationships/image" Target="../media/image39.png"/><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image" Target="../media/image33.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43.png"/><Relationship Id="rId3" Type="http://schemas.openxmlformats.org/officeDocument/2006/relationships/image" Target="../media/image33.png"/><Relationship Id="rId2" Type="http://schemas.openxmlformats.org/officeDocument/2006/relationships/image" Target="../media/image42.png"/><Relationship Id="rId1" Type="http://schemas.openxmlformats.org/officeDocument/2006/relationships/image" Target="../media/image41.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32.png"/><Relationship Id="rId3" Type="http://schemas.openxmlformats.org/officeDocument/2006/relationships/image" Target="../media/image45.png"/><Relationship Id="rId2" Type="http://schemas.openxmlformats.org/officeDocument/2006/relationships/image" Target="../media/image33.png"/><Relationship Id="rId1" Type="http://schemas.openxmlformats.org/officeDocument/2006/relationships/image" Target="../media/image44.png"/></Relationships>
</file>

<file path=ppt/slides/_rels/slide2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9.jpe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33.png"/><Relationship Id="rId1" Type="http://schemas.openxmlformats.org/officeDocument/2006/relationships/image" Target="../media/image46.png"/></Relationships>
</file>

<file path=ppt/slides/_rels/slide26.xml.rels><?xml version="1.0" encoding="UTF-8" standalone="yes"?>
<Relationships xmlns="http://schemas.openxmlformats.org/package/2006/relationships"><Relationship Id="rId9" Type="http://schemas.openxmlformats.org/officeDocument/2006/relationships/image" Target="../media/image32.png"/><Relationship Id="rId8" Type="http://schemas.openxmlformats.org/officeDocument/2006/relationships/image" Target="../media/image55.png"/><Relationship Id="rId7" Type="http://schemas.openxmlformats.org/officeDocument/2006/relationships/image" Target="../media/image54.png"/><Relationship Id="rId6" Type="http://schemas.openxmlformats.org/officeDocument/2006/relationships/image" Target="../media/image53.png"/><Relationship Id="rId5" Type="http://schemas.openxmlformats.org/officeDocument/2006/relationships/image" Target="../media/image33.png"/><Relationship Id="rId4" Type="http://schemas.openxmlformats.org/officeDocument/2006/relationships/image" Target="../media/image52.png"/><Relationship Id="rId3" Type="http://schemas.openxmlformats.org/officeDocument/2006/relationships/image" Target="../media/image49.jpeg"/><Relationship Id="rId2" Type="http://schemas.openxmlformats.org/officeDocument/2006/relationships/image" Target="../media/image51.png"/><Relationship Id="rId10" Type="http://schemas.openxmlformats.org/officeDocument/2006/relationships/slideLayout" Target="../slideLayouts/slideLayout1.xml"/><Relationship Id="rId1" Type="http://schemas.openxmlformats.org/officeDocument/2006/relationships/image" Target="../media/image50.png"/></Relationships>
</file>

<file path=ppt/slides/_rels/slide27.xml.rels><?xml version="1.0" encoding="UTF-8" standalone="yes"?>
<Relationships xmlns="http://schemas.openxmlformats.org/package/2006/relationships"><Relationship Id="rId9" Type="http://schemas.openxmlformats.org/officeDocument/2006/relationships/image" Target="../media/image62.png"/><Relationship Id="rId8" Type="http://schemas.openxmlformats.org/officeDocument/2006/relationships/image" Target="../media/image61.png"/><Relationship Id="rId7" Type="http://schemas.openxmlformats.org/officeDocument/2006/relationships/image" Target="../media/image60.png"/><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 Type="http://schemas.openxmlformats.org/officeDocument/2006/relationships/image" Target="../media/image46.png"/><Relationship Id="rId12" Type="http://schemas.openxmlformats.org/officeDocument/2006/relationships/slideLayout" Target="../slideLayouts/slideLayout1.xml"/><Relationship Id="rId11" Type="http://schemas.openxmlformats.org/officeDocument/2006/relationships/image" Target="../media/image32.png"/><Relationship Id="rId10" Type="http://schemas.openxmlformats.org/officeDocument/2006/relationships/image" Target="../media/image63.png"/><Relationship Id="rId1" Type="http://schemas.openxmlformats.org/officeDocument/2006/relationships/image" Target="../media/image33.png"/></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2.png"/><Relationship Id="rId6" Type="http://schemas.openxmlformats.org/officeDocument/2006/relationships/image" Target="../media/image65.png"/><Relationship Id="rId5" Type="http://schemas.openxmlformats.org/officeDocument/2006/relationships/image" Target="../media/image64.png"/><Relationship Id="rId4" Type="http://schemas.openxmlformats.org/officeDocument/2006/relationships/image" Target="../media/image63.png"/><Relationship Id="rId3"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image" Target="../media/image33.png"/></Relationships>
</file>

<file path=ppt/slides/_rels/slide29.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image" Target="../media/image32.png"/><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3.png"/><Relationship Id="rId3"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63.png"/><Relationship Id="rId2" Type="http://schemas.openxmlformats.org/officeDocument/2006/relationships/image" Target="../media/image46.png"/><Relationship Id="rId1" Type="http://schemas.openxmlformats.org/officeDocument/2006/relationships/image" Target="../media/image33.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2.png"/><Relationship Id="rId2" Type="http://schemas.openxmlformats.org/officeDocument/2006/relationships/image" Target="../media/image70.png"/><Relationship Id="rId1" Type="http://schemas.openxmlformats.org/officeDocument/2006/relationships/image" Target="../media/image33.png"/></Relationships>
</file>

<file path=ppt/slides/_rels/slide32.xml.rels><?xml version="1.0" encoding="UTF-8" standalone="yes"?>
<Relationships xmlns="http://schemas.openxmlformats.org/package/2006/relationships"><Relationship Id="rId9" Type="http://schemas.openxmlformats.org/officeDocument/2006/relationships/slideLayout" Target="../slideLayouts/slideLayout1.xml"/><Relationship Id="rId8" Type="http://schemas.openxmlformats.org/officeDocument/2006/relationships/image" Target="../media/image32.png"/><Relationship Id="rId7" Type="http://schemas.openxmlformats.org/officeDocument/2006/relationships/image" Target="../media/image75.png"/><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49.jpeg"/><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image" Target="../media/image33.png"/></Relationships>
</file>

<file path=ppt/slides/_rels/slide3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77.png"/><Relationship Id="rId3" Type="http://schemas.openxmlformats.org/officeDocument/2006/relationships/image" Target="../media/image70.png"/><Relationship Id="rId2" Type="http://schemas.openxmlformats.org/officeDocument/2006/relationships/image" Target="../media/image76.png"/><Relationship Id="rId1" Type="http://schemas.openxmlformats.org/officeDocument/2006/relationships/image" Target="../media/image33.png"/></Relationships>
</file>

<file path=ppt/slides/_rels/slide34.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77.png"/><Relationship Id="rId4" Type="http://schemas.openxmlformats.org/officeDocument/2006/relationships/image" Target="../media/image78.png"/><Relationship Id="rId3" Type="http://schemas.openxmlformats.org/officeDocument/2006/relationships/image" Target="../media/image70.png"/><Relationship Id="rId2" Type="http://schemas.openxmlformats.org/officeDocument/2006/relationships/image" Target="../media/image76.png"/><Relationship Id="rId1" Type="http://schemas.openxmlformats.org/officeDocument/2006/relationships/image" Target="../media/image33.png"/></Relationships>
</file>

<file path=ppt/slides/_rels/slide35.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82.png"/><Relationship Id="rId5" Type="http://schemas.openxmlformats.org/officeDocument/2006/relationships/image" Target="../media/image32.png"/><Relationship Id="rId4" Type="http://schemas.openxmlformats.org/officeDocument/2006/relationships/image" Target="../media/image81.png"/><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image" Target="../media/image33.png"/></Relationships>
</file>

<file path=ppt/slides/_rels/slide3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85.jpeg"/><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image" Target="../media/image33.png"/></Relationships>
</file>

<file path=ppt/slides/_rels/slide37.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6.png"/><Relationship Id="rId3" Type="http://schemas.openxmlformats.org/officeDocument/2006/relationships/image" Target="../media/image32.png"/><Relationship Id="rId2" Type="http://schemas.openxmlformats.org/officeDocument/2006/relationships/image" Target="../media/image83.png"/><Relationship Id="rId1" Type="http://schemas.openxmlformats.org/officeDocument/2006/relationships/image" Target="../media/image33.png"/></Relationships>
</file>

<file path=ppt/slides/_rels/slide38.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7.png"/><Relationship Id="rId3" Type="http://schemas.openxmlformats.org/officeDocument/2006/relationships/image" Target="../media/image32.png"/><Relationship Id="rId2" Type="http://schemas.openxmlformats.org/officeDocument/2006/relationships/image" Target="../media/image83.png"/><Relationship Id="rId1" Type="http://schemas.openxmlformats.org/officeDocument/2006/relationships/image" Target="../media/image33.png"/></Relationships>
</file>

<file path=ppt/slides/_rels/slide39.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8.png"/><Relationship Id="rId3" Type="http://schemas.openxmlformats.org/officeDocument/2006/relationships/image" Target="../media/image32.png"/><Relationship Id="rId2" Type="http://schemas.openxmlformats.org/officeDocument/2006/relationships/image" Target="../media/image83.png"/><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png"/></Relationships>
</file>

<file path=ppt/slides/_rels/slide40.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89.png"/><Relationship Id="rId3" Type="http://schemas.openxmlformats.org/officeDocument/2006/relationships/image" Target="../media/image32.png"/><Relationship Id="rId2" Type="http://schemas.openxmlformats.org/officeDocument/2006/relationships/image" Target="../media/image83.png"/><Relationship Id="rId1" Type="http://schemas.openxmlformats.org/officeDocument/2006/relationships/image" Target="../media/image33.png"/></Relationships>
</file>

<file path=ppt/slides/_rels/slide4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83.png"/><Relationship Id="rId3" Type="http://schemas.openxmlformats.org/officeDocument/2006/relationships/image" Target="../media/image33.png"/><Relationship Id="rId2" Type="http://schemas.openxmlformats.org/officeDocument/2006/relationships/image" Target="../media/image49.jpeg"/><Relationship Id="rId1" Type="http://schemas.openxmlformats.org/officeDocument/2006/relationships/image" Target="../media/image90.png"/></Relationships>
</file>

<file path=ppt/slides/_rels/slide42.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83.png"/><Relationship Id="rId4" Type="http://schemas.openxmlformats.org/officeDocument/2006/relationships/image" Target="../media/image33.png"/><Relationship Id="rId3" Type="http://schemas.openxmlformats.org/officeDocument/2006/relationships/image" Target="../media/image93.png"/><Relationship Id="rId2" Type="http://schemas.openxmlformats.org/officeDocument/2006/relationships/image" Target="../media/image92.jpeg"/><Relationship Id="rId1" Type="http://schemas.openxmlformats.org/officeDocument/2006/relationships/image" Target="../media/image91.png"/></Relationships>
</file>

<file path=ppt/slides/_rels/slide4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83.png"/><Relationship Id="rId3" Type="http://schemas.openxmlformats.org/officeDocument/2006/relationships/image" Target="../media/image33.png"/><Relationship Id="rId2" Type="http://schemas.openxmlformats.org/officeDocument/2006/relationships/image" Target="../media/image94.png"/><Relationship Id="rId1" Type="http://schemas.openxmlformats.org/officeDocument/2006/relationships/image" Target="../media/image92.jpeg"/></Relationships>
</file>

<file path=ppt/slides/_rels/slide4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97.png"/><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image" Target="../media/image3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image" Target="../media/image9.png"/><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9.png"/><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 name="PC端产品使用手册-ppt.jpg" descr="PC端产品使用手册-ppt.jpg"/>
          <p:cNvPicPr>
            <a:picLocks noChangeAspect="1"/>
          </p:cNvPicPr>
          <p:nvPr/>
        </p:nvPicPr>
        <p:blipFill>
          <a:blip r:embed="rId1"/>
          <a:stretch>
            <a:fillRect/>
          </a:stretch>
        </p:blipFill>
        <p:spPr>
          <a:xfrm>
            <a:off x="0" y="0"/>
            <a:ext cx="24384000" cy="13716000"/>
          </a:xfrm>
          <a:prstGeom prst="rect">
            <a:avLst/>
          </a:prstGeom>
          <a:ln w="12700">
            <a:miter lim="400000"/>
            <a:headEnd/>
            <a:tailEnd/>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267" name="常驻列表.jpg" descr="常驻列表.jpg"/>
          <p:cNvPicPr>
            <a:picLocks noChangeAspect="1"/>
          </p:cNvPicPr>
          <p:nvPr/>
        </p:nvPicPr>
        <p:blipFill>
          <a:blip r:embed="rId1"/>
          <a:stretch>
            <a:fillRect/>
          </a:stretch>
        </p:blipFill>
        <p:spPr>
          <a:xfrm>
            <a:off x="8339703" y="4269151"/>
            <a:ext cx="8845207" cy="6600901"/>
          </a:xfrm>
          <a:prstGeom prst="rect">
            <a:avLst/>
          </a:prstGeom>
          <a:ln w="12700">
            <a:miter lim="400000"/>
            <a:headEnd/>
            <a:tailEnd/>
          </a:ln>
        </p:spPr>
      </p:pic>
      <p:sp>
        <p:nvSpPr>
          <p:cNvPr id="268" name="1.页面介绍"/>
          <p:cNvSpPr txBox="1"/>
          <p:nvPr/>
        </p:nvSpPr>
        <p:spPr>
          <a:xfrm>
            <a:off x="888999" y="889000"/>
            <a:ext cx="2569973" cy="812801"/>
          </a:xfrm>
          <a:prstGeom prst="rect">
            <a:avLst/>
          </a:prstGeom>
          <a:ln w="12700">
            <a:miter lim="400000"/>
          </a:ln>
        </p:spPr>
        <p:txBody>
          <a:bodyPr wrap="none" lIns="50800" tIns="50800" rIns="50800" bIns="50800" anchor="ctr">
            <a:spAutoFit/>
          </a:bodyPr>
          <a:lstStyle>
            <a:lvl1pPr algn="l" defTabSz="825500">
              <a:defRPr sz="4000" b="1">
                <a:latin typeface="+mn-lt"/>
                <a:ea typeface="+mn-ea"/>
                <a:cs typeface="+mn-cs"/>
                <a:sym typeface="Helvetica Neue" panose="02000503000000020004"/>
              </a:defRPr>
            </a:lvl1pPr>
          </a:lstStyle>
          <a:p>
            <a:r>
              <a:t>1.页面介绍</a:t>
            </a:r>
          </a:p>
        </p:txBody>
      </p:sp>
      <p:pic>
        <p:nvPicPr>
          <p:cNvPr id="269" name="01AA5598D8E53A72F0FC9FB57F483351.png" descr="01AA5598D8E53A72F0FC9FB57F483351.png"/>
          <p:cNvPicPr>
            <a:picLocks noChangeAspect="1"/>
          </p:cNvPicPr>
          <p:nvPr/>
        </p:nvPicPr>
        <p:blipFill>
          <a:blip r:embed="rId2"/>
          <a:stretch>
            <a:fillRect/>
          </a:stretch>
        </p:blipFill>
        <p:spPr>
          <a:xfrm>
            <a:off x="5103636" y="6318334"/>
            <a:ext cx="1397001" cy="3619501"/>
          </a:xfrm>
          <a:prstGeom prst="rect">
            <a:avLst/>
          </a:prstGeom>
          <a:ln w="12700">
            <a:miter lim="400000"/>
            <a:headEnd/>
            <a:tailEnd/>
          </a:ln>
        </p:spPr>
      </p:pic>
      <p:sp>
        <p:nvSpPr>
          <p:cNvPr id="270" name="圆形"/>
          <p:cNvSpPr/>
          <p:nvPr/>
        </p:nvSpPr>
        <p:spPr>
          <a:xfrm>
            <a:off x="10109961" y="6679293"/>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71" name="矩形"/>
          <p:cNvSpPr/>
          <p:nvPr/>
        </p:nvSpPr>
        <p:spPr>
          <a:xfrm>
            <a:off x="12573759" y="6074384"/>
            <a:ext cx="4363240" cy="4463001"/>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72" name="矩形"/>
          <p:cNvSpPr/>
          <p:nvPr/>
        </p:nvSpPr>
        <p:spPr>
          <a:xfrm>
            <a:off x="9732979" y="6829211"/>
            <a:ext cx="1007965" cy="1097165"/>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73" name="三角形"/>
          <p:cNvSpPr/>
          <p:nvPr/>
        </p:nvSpPr>
        <p:spPr>
          <a:xfrm>
            <a:off x="10084561" y="3288393"/>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74" name="连接线"/>
          <p:cNvCxnSpPr>
            <a:stCxn id="273" idx="0"/>
            <a:endCxn id="270" idx="0"/>
          </p:cNvCxnSpPr>
          <p:nvPr/>
        </p:nvCxnSpPr>
        <p:spPr>
          <a:xfrm>
            <a:off x="10236961" y="3415393"/>
            <a:ext cx="1" cy="3390901"/>
          </a:xfrm>
          <a:prstGeom prst="straightConnector1">
            <a:avLst/>
          </a:prstGeom>
          <a:ln w="50800">
            <a:solidFill>
              <a:srgbClr val="FFC400"/>
            </a:solidFill>
            <a:miter lim="400000"/>
          </a:ln>
        </p:spPr>
      </p:cxnSp>
      <p:sp>
        <p:nvSpPr>
          <p:cNvPr id="275" name="成组"/>
          <p:cNvSpPr/>
          <p:nvPr/>
        </p:nvSpPr>
        <p:spPr>
          <a:xfrm>
            <a:off x="7748141" y="2855367"/>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新的会议按钮</a:t>
            </a:r>
          </a:p>
        </p:txBody>
      </p:sp>
      <p:sp>
        <p:nvSpPr>
          <p:cNvPr id="276" name="矩形"/>
          <p:cNvSpPr/>
          <p:nvPr/>
        </p:nvSpPr>
        <p:spPr>
          <a:xfrm>
            <a:off x="10977578" y="6829211"/>
            <a:ext cx="957166" cy="1097165"/>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77" name="三角形"/>
          <p:cNvSpPr/>
          <p:nvPr/>
        </p:nvSpPr>
        <p:spPr>
          <a:xfrm>
            <a:off x="11278360" y="3288393"/>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78" name="连接线"/>
          <p:cNvCxnSpPr>
            <a:stCxn id="277" idx="0"/>
            <a:endCxn id="280" idx="0"/>
          </p:cNvCxnSpPr>
          <p:nvPr/>
        </p:nvCxnSpPr>
        <p:spPr>
          <a:xfrm>
            <a:off x="11430760" y="3415393"/>
            <a:ext cx="2" cy="3390901"/>
          </a:xfrm>
          <a:prstGeom prst="straightConnector1">
            <a:avLst/>
          </a:prstGeom>
          <a:ln w="50800">
            <a:solidFill>
              <a:srgbClr val="FFC400"/>
            </a:solidFill>
            <a:miter lim="400000"/>
          </a:ln>
        </p:spPr>
      </p:cxnSp>
      <p:sp>
        <p:nvSpPr>
          <p:cNvPr id="279" name="成组"/>
          <p:cNvSpPr/>
          <p:nvPr/>
        </p:nvSpPr>
        <p:spPr>
          <a:xfrm>
            <a:off x="10923141" y="2855367"/>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加入会议按钮</a:t>
            </a:r>
          </a:p>
        </p:txBody>
      </p:sp>
      <p:sp>
        <p:nvSpPr>
          <p:cNvPr id="280" name="圆形"/>
          <p:cNvSpPr/>
          <p:nvPr/>
        </p:nvSpPr>
        <p:spPr>
          <a:xfrm>
            <a:off x="11303761" y="6679293"/>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81" name="矩形"/>
          <p:cNvSpPr/>
          <p:nvPr/>
        </p:nvSpPr>
        <p:spPr>
          <a:xfrm>
            <a:off x="9707578" y="8365911"/>
            <a:ext cx="957166" cy="1097165"/>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82" name="矩形"/>
          <p:cNvSpPr/>
          <p:nvPr/>
        </p:nvSpPr>
        <p:spPr>
          <a:xfrm>
            <a:off x="10977578" y="8365911"/>
            <a:ext cx="957166" cy="1097165"/>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83" name="圆形"/>
          <p:cNvSpPr/>
          <p:nvPr/>
        </p:nvSpPr>
        <p:spPr>
          <a:xfrm>
            <a:off x="10033761" y="9397093"/>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84" name="三角形"/>
          <p:cNvSpPr/>
          <p:nvPr/>
        </p:nvSpPr>
        <p:spPr>
          <a:xfrm rot="5400000">
            <a:off x="10534267" y="12159935"/>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85" name="连接线"/>
          <p:cNvCxnSpPr>
            <a:stCxn id="283" idx="0"/>
            <a:endCxn id="284" idx="0"/>
          </p:cNvCxnSpPr>
          <p:nvPr/>
        </p:nvCxnSpPr>
        <p:spPr>
          <a:xfrm rot="16200000" flipH="1">
            <a:off x="9042400" y="10642600"/>
            <a:ext cx="2755900" cy="520700"/>
          </a:xfrm>
          <a:prstGeom prst="bentConnector2">
            <a:avLst/>
          </a:prstGeom>
          <a:ln w="50800">
            <a:solidFill>
              <a:srgbClr val="FFC400"/>
            </a:solidFill>
            <a:miter lim="400000"/>
          </a:ln>
        </p:spPr>
      </p:cxnSp>
      <p:sp>
        <p:nvSpPr>
          <p:cNvPr id="286" name="成组"/>
          <p:cNvSpPr/>
          <p:nvPr/>
        </p:nvSpPr>
        <p:spPr>
          <a:xfrm>
            <a:off x="11021138" y="12286935"/>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预约会议按钮</a:t>
            </a:r>
          </a:p>
        </p:txBody>
      </p:sp>
      <p:sp>
        <p:nvSpPr>
          <p:cNvPr id="287" name="圆形"/>
          <p:cNvSpPr/>
          <p:nvPr/>
        </p:nvSpPr>
        <p:spPr>
          <a:xfrm>
            <a:off x="11291060" y="9397093"/>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88" name="连接线"/>
          <p:cNvCxnSpPr>
            <a:stCxn id="287" idx="0"/>
            <a:endCxn id="289" idx="0"/>
          </p:cNvCxnSpPr>
          <p:nvPr/>
        </p:nvCxnSpPr>
        <p:spPr>
          <a:xfrm rot="16200000" flipH="1">
            <a:off x="10845800" y="10096500"/>
            <a:ext cx="1841500" cy="698500"/>
          </a:xfrm>
          <a:prstGeom prst="bentConnector2">
            <a:avLst/>
          </a:prstGeom>
          <a:ln w="50800">
            <a:solidFill>
              <a:srgbClr val="FFC400"/>
            </a:solidFill>
            <a:miter lim="400000"/>
          </a:ln>
        </p:spPr>
      </p:cxnSp>
      <p:sp>
        <p:nvSpPr>
          <p:cNvPr id="289" name="三角形"/>
          <p:cNvSpPr/>
          <p:nvPr/>
        </p:nvSpPr>
        <p:spPr>
          <a:xfrm rot="5400000">
            <a:off x="11958192" y="11238593"/>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90" name="成组"/>
          <p:cNvSpPr/>
          <p:nvPr/>
        </p:nvSpPr>
        <p:spPr>
          <a:xfrm>
            <a:off x="12472541" y="11365593"/>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电脑投屏按钮</a:t>
            </a:r>
          </a:p>
        </p:txBody>
      </p:sp>
      <p:sp>
        <p:nvSpPr>
          <p:cNvPr id="291" name="圆形"/>
          <p:cNvSpPr/>
          <p:nvPr/>
        </p:nvSpPr>
        <p:spPr>
          <a:xfrm>
            <a:off x="16641940" y="9143093"/>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92" name="连接线"/>
          <p:cNvCxnSpPr>
            <a:stCxn id="291" idx="0"/>
            <a:endCxn id="293" idx="0"/>
          </p:cNvCxnSpPr>
          <p:nvPr/>
        </p:nvCxnSpPr>
        <p:spPr>
          <a:xfrm>
            <a:off x="16764000" y="9271000"/>
            <a:ext cx="1003300" cy="12700"/>
          </a:xfrm>
          <a:prstGeom prst="bentConnector2">
            <a:avLst/>
          </a:prstGeom>
          <a:ln w="50800">
            <a:solidFill>
              <a:srgbClr val="FFC400"/>
            </a:solidFill>
            <a:miter lim="400000"/>
          </a:ln>
        </p:spPr>
      </p:cxnSp>
      <p:sp>
        <p:nvSpPr>
          <p:cNvPr id="293" name="三角形"/>
          <p:cNvSpPr/>
          <p:nvPr/>
        </p:nvSpPr>
        <p:spPr>
          <a:xfrm rot="5400000">
            <a:off x="17609311" y="9143093"/>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94" name="成组"/>
          <p:cNvSpPr/>
          <p:nvPr/>
        </p:nvSpPr>
        <p:spPr>
          <a:xfrm>
            <a:off x="17933923" y="9270093"/>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预约会议列表</a:t>
            </a:r>
          </a:p>
        </p:txBody>
      </p:sp>
      <p:sp>
        <p:nvSpPr>
          <p:cNvPr id="295" name="圆形"/>
          <p:cNvSpPr/>
          <p:nvPr/>
        </p:nvSpPr>
        <p:spPr>
          <a:xfrm>
            <a:off x="16493210" y="7622757"/>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96" name="连接线"/>
          <p:cNvCxnSpPr>
            <a:stCxn id="295" idx="0"/>
            <a:endCxn id="297" idx="0"/>
          </p:cNvCxnSpPr>
          <p:nvPr/>
        </p:nvCxnSpPr>
        <p:spPr>
          <a:xfrm>
            <a:off x="16624300" y="7747000"/>
            <a:ext cx="1143000" cy="12700"/>
          </a:xfrm>
          <a:prstGeom prst="bentConnector2">
            <a:avLst/>
          </a:prstGeom>
          <a:ln w="50800">
            <a:solidFill>
              <a:srgbClr val="FFC400"/>
            </a:solidFill>
            <a:miter lim="400000"/>
          </a:ln>
        </p:spPr>
      </p:cxnSp>
      <p:sp>
        <p:nvSpPr>
          <p:cNvPr id="297" name="三角形"/>
          <p:cNvSpPr/>
          <p:nvPr/>
        </p:nvSpPr>
        <p:spPr>
          <a:xfrm rot="5400000">
            <a:off x="17609311" y="7622757"/>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98" name="成组"/>
          <p:cNvSpPr/>
          <p:nvPr/>
        </p:nvSpPr>
        <p:spPr>
          <a:xfrm>
            <a:off x="17933923" y="7749757"/>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预约会议管理</a:t>
            </a:r>
          </a:p>
        </p:txBody>
      </p:sp>
      <p:sp>
        <p:nvSpPr>
          <p:cNvPr id="299" name="矩形"/>
          <p:cNvSpPr/>
          <p:nvPr/>
        </p:nvSpPr>
        <p:spPr>
          <a:xfrm>
            <a:off x="8335978" y="4403511"/>
            <a:ext cx="957166" cy="762001"/>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00" name="圆形"/>
          <p:cNvSpPr/>
          <p:nvPr/>
        </p:nvSpPr>
        <p:spPr>
          <a:xfrm>
            <a:off x="8214659" y="4657511"/>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01" name="连接线"/>
          <p:cNvCxnSpPr>
            <a:stCxn id="300" idx="0"/>
            <a:endCxn id="302" idx="0"/>
          </p:cNvCxnSpPr>
          <p:nvPr/>
        </p:nvCxnSpPr>
        <p:spPr>
          <a:xfrm flipH="1">
            <a:off x="5803900" y="4787900"/>
            <a:ext cx="2540000" cy="1270000"/>
          </a:xfrm>
          <a:prstGeom prst="bentConnector2">
            <a:avLst/>
          </a:prstGeom>
          <a:ln w="50800">
            <a:solidFill>
              <a:srgbClr val="FFC400"/>
            </a:solidFill>
            <a:miter lim="400000"/>
          </a:ln>
        </p:spPr>
      </p:cxnSp>
      <p:sp>
        <p:nvSpPr>
          <p:cNvPr id="302" name="三角形"/>
          <p:cNvSpPr/>
          <p:nvPr/>
        </p:nvSpPr>
        <p:spPr>
          <a:xfrm rot="10800000">
            <a:off x="5649736" y="592751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03" name="成组"/>
          <p:cNvSpPr/>
          <p:nvPr/>
        </p:nvSpPr>
        <p:spPr>
          <a:xfrm>
            <a:off x="4526154" y="4312543"/>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点击进入账号设置</a:t>
            </a:r>
          </a:p>
        </p:txBody>
      </p:sp>
      <p:sp>
        <p:nvSpPr>
          <p:cNvPr id="304" name="矩形"/>
          <p:cNvSpPr/>
          <p:nvPr/>
        </p:nvSpPr>
        <p:spPr>
          <a:xfrm>
            <a:off x="5310854" y="6397411"/>
            <a:ext cx="811165" cy="414639"/>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05" name="圆形"/>
          <p:cNvSpPr/>
          <p:nvPr/>
        </p:nvSpPr>
        <p:spPr>
          <a:xfrm>
            <a:off x="5169658" y="6477730"/>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06" name="连接线"/>
          <p:cNvCxnSpPr>
            <a:stCxn id="305" idx="0"/>
            <a:endCxn id="307" idx="0"/>
          </p:cNvCxnSpPr>
          <p:nvPr/>
        </p:nvCxnSpPr>
        <p:spPr>
          <a:xfrm flipH="1">
            <a:off x="4064000" y="6604000"/>
            <a:ext cx="1231900" cy="12700"/>
          </a:xfrm>
          <a:prstGeom prst="bentConnector2">
            <a:avLst/>
          </a:prstGeom>
          <a:ln w="50800">
            <a:solidFill>
              <a:srgbClr val="FFC400"/>
            </a:solidFill>
            <a:miter lim="400000"/>
          </a:ln>
        </p:spPr>
      </p:cxnSp>
      <p:sp>
        <p:nvSpPr>
          <p:cNvPr id="307" name="三角形"/>
          <p:cNvSpPr/>
          <p:nvPr/>
        </p:nvSpPr>
        <p:spPr>
          <a:xfrm rot="16200000">
            <a:off x="3906105" y="647773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08" name="成组"/>
          <p:cNvSpPr/>
          <p:nvPr/>
        </p:nvSpPr>
        <p:spPr>
          <a:xfrm>
            <a:off x="2150790" y="6604730"/>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设置项</a:t>
            </a:r>
          </a:p>
        </p:txBody>
      </p:sp>
      <p:sp>
        <p:nvSpPr>
          <p:cNvPr id="309" name="矩形"/>
          <p:cNvSpPr/>
          <p:nvPr/>
        </p:nvSpPr>
        <p:spPr>
          <a:xfrm>
            <a:off x="5310854" y="8442111"/>
            <a:ext cx="933451" cy="414639"/>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10" name="圆形"/>
          <p:cNvSpPr/>
          <p:nvPr/>
        </p:nvSpPr>
        <p:spPr>
          <a:xfrm>
            <a:off x="5169658" y="8522430"/>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11" name="连接线"/>
          <p:cNvCxnSpPr>
            <a:stCxn id="310" idx="0"/>
            <a:endCxn id="312" idx="0"/>
          </p:cNvCxnSpPr>
          <p:nvPr/>
        </p:nvCxnSpPr>
        <p:spPr>
          <a:xfrm flipH="1">
            <a:off x="4419600" y="8648700"/>
            <a:ext cx="876300" cy="876300"/>
          </a:xfrm>
          <a:prstGeom prst="bentConnector2">
            <a:avLst/>
          </a:prstGeom>
          <a:ln w="50800">
            <a:solidFill>
              <a:srgbClr val="FFC400"/>
            </a:solidFill>
            <a:miter lim="400000"/>
          </a:ln>
        </p:spPr>
      </p:cxnSp>
      <p:sp>
        <p:nvSpPr>
          <p:cNvPr id="312" name="三角形"/>
          <p:cNvSpPr/>
          <p:nvPr/>
        </p:nvSpPr>
        <p:spPr>
          <a:xfrm rot="10800000">
            <a:off x="4271690" y="9397093"/>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13" name="成组"/>
          <p:cNvSpPr/>
          <p:nvPr/>
        </p:nvSpPr>
        <p:spPr>
          <a:xfrm>
            <a:off x="2182942" y="9987532"/>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个人中心管理</a:t>
            </a:r>
          </a:p>
        </p:txBody>
      </p:sp>
      <p:sp>
        <p:nvSpPr>
          <p:cNvPr id="314" name="矩形"/>
          <p:cNvSpPr/>
          <p:nvPr/>
        </p:nvSpPr>
        <p:spPr>
          <a:xfrm>
            <a:off x="5164853" y="6989849"/>
            <a:ext cx="1103167" cy="1294106"/>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15" name="圆形"/>
          <p:cNvSpPr/>
          <p:nvPr/>
        </p:nvSpPr>
        <p:spPr>
          <a:xfrm>
            <a:off x="4960106" y="7509902"/>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16" name="连接线"/>
          <p:cNvCxnSpPr>
            <a:stCxn id="315" idx="0"/>
            <a:endCxn id="317" idx="0"/>
          </p:cNvCxnSpPr>
          <p:nvPr/>
        </p:nvCxnSpPr>
        <p:spPr>
          <a:xfrm flipH="1">
            <a:off x="3810000" y="7632700"/>
            <a:ext cx="1282700" cy="12700"/>
          </a:xfrm>
          <a:prstGeom prst="bentConnector2">
            <a:avLst/>
          </a:prstGeom>
          <a:ln w="50800">
            <a:solidFill>
              <a:srgbClr val="FFC400"/>
            </a:solidFill>
            <a:miter lim="400000"/>
          </a:ln>
        </p:spPr>
      </p:cxnSp>
      <p:sp>
        <p:nvSpPr>
          <p:cNvPr id="317" name="三角形"/>
          <p:cNvSpPr/>
          <p:nvPr/>
        </p:nvSpPr>
        <p:spPr>
          <a:xfrm rot="16200000">
            <a:off x="3652105" y="7509902"/>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18" name="成组"/>
          <p:cNvSpPr/>
          <p:nvPr/>
        </p:nvSpPr>
        <p:spPr>
          <a:xfrm>
            <a:off x="2150790" y="7584562"/>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状态项</a:t>
            </a:r>
          </a:p>
        </p:txBody>
      </p:sp>
      <p:pic>
        <p:nvPicPr>
          <p:cNvPr id="319" name="C019A91273D4043576A7126F9397D95C.png" descr="C019A91273D4043576A7126F9397D95C.png"/>
          <p:cNvPicPr>
            <a:picLocks noChangeAspect="1"/>
          </p:cNvPicPr>
          <p:nvPr/>
        </p:nvPicPr>
        <p:blipFill>
          <a:blip r:embed="rId3"/>
          <a:stretch>
            <a:fillRect/>
          </a:stretch>
        </p:blipFill>
        <p:spPr>
          <a:xfrm>
            <a:off x="18546085" y="2608943"/>
            <a:ext cx="3810001" cy="2222501"/>
          </a:xfrm>
          <a:prstGeom prst="rect">
            <a:avLst/>
          </a:prstGeom>
          <a:ln w="12700">
            <a:miter lim="400000"/>
            <a:headEnd/>
            <a:tailEnd/>
          </a:ln>
        </p:spPr>
      </p:pic>
      <p:sp>
        <p:nvSpPr>
          <p:cNvPr id="320" name="矩形"/>
          <p:cNvSpPr/>
          <p:nvPr/>
        </p:nvSpPr>
        <p:spPr>
          <a:xfrm>
            <a:off x="9770236" y="7597357"/>
            <a:ext cx="770891" cy="304801"/>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21" name="新的会议"/>
          <p:cNvSpPr txBox="1"/>
          <p:nvPr/>
        </p:nvSpPr>
        <p:spPr>
          <a:xfrm>
            <a:off x="9773411" y="7574834"/>
            <a:ext cx="825501" cy="355601"/>
          </a:xfrm>
          <a:prstGeom prst="rect">
            <a:avLst/>
          </a:prstGeom>
          <a:ln w="12700">
            <a:miter lim="400000"/>
          </a:ln>
        </p:spPr>
        <p:txBody>
          <a:bodyPr wrap="none" lIns="50800" tIns="50800" rIns="50800" bIns="50800" anchor="ctr">
            <a:spAutoFit/>
          </a:bodyPr>
          <a:lstStyle>
            <a:lvl1pPr>
              <a:defRPr sz="1400">
                <a:solidFill>
                  <a:srgbClr val="5A5A5A"/>
                </a:solidFill>
                <a:latin typeface="PingFang SC Medium" panose="020B0400000000000000" charset="-122"/>
                <a:ea typeface="PingFang SC Medium" panose="020B0400000000000000" charset="-122"/>
                <a:cs typeface="PingFang SC Medium" panose="020B0400000000000000" charset="-122"/>
                <a:sym typeface="PingFang SC Medium" panose="020B0400000000000000" charset="-122"/>
              </a:defRPr>
            </a:lvl1pPr>
          </a:lstStyle>
          <a:p>
            <a:r>
              <a:t>新的会议</a:t>
            </a:r>
          </a:p>
        </p:txBody>
      </p:sp>
      <p:sp>
        <p:nvSpPr>
          <p:cNvPr id="322" name="矩形"/>
          <p:cNvSpPr/>
          <p:nvPr/>
        </p:nvSpPr>
        <p:spPr>
          <a:xfrm>
            <a:off x="10546472" y="7616611"/>
            <a:ext cx="254001" cy="286347"/>
          </a:xfrm>
          <a:prstGeom prst="rect">
            <a:avLst/>
          </a:prstGeom>
          <a:ln w="25400">
            <a:solidFill>
              <a:schemeClr val="accent5">
                <a:hueOff val="-82419"/>
                <a:satOff val="-9512"/>
                <a:lumOff val="-16342"/>
              </a:schemeClr>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23" name="三角形"/>
          <p:cNvSpPr/>
          <p:nvPr/>
        </p:nvSpPr>
        <p:spPr>
          <a:xfrm rot="5400000">
            <a:off x="18155079" y="3484146"/>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5">
              <a:hueOff val="-82419"/>
              <a:satOff val="-9512"/>
              <a:lumOff val="-16342"/>
            </a:schemeClr>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24" name="连接线"/>
          <p:cNvCxnSpPr>
            <a:stCxn id="323" idx="0"/>
            <a:endCxn id="325" idx="0"/>
          </p:cNvCxnSpPr>
          <p:nvPr/>
        </p:nvCxnSpPr>
        <p:spPr>
          <a:xfrm flipH="1">
            <a:off x="10642600" y="3606800"/>
            <a:ext cx="7670800" cy="3975100"/>
          </a:xfrm>
          <a:prstGeom prst="bentConnector2">
            <a:avLst/>
          </a:prstGeom>
          <a:ln w="50800">
            <a:solidFill>
              <a:schemeClr val="accent5">
                <a:hueOff val="-82419"/>
                <a:satOff val="-9512"/>
                <a:lumOff val="-16342"/>
              </a:schemeClr>
            </a:solidFill>
            <a:miter lim="400000"/>
          </a:ln>
        </p:spPr>
      </p:cxnSp>
      <p:sp>
        <p:nvSpPr>
          <p:cNvPr id="325" name="圆形"/>
          <p:cNvSpPr/>
          <p:nvPr/>
        </p:nvSpPr>
        <p:spPr>
          <a:xfrm>
            <a:off x="10571872" y="7508362"/>
            <a:ext cx="152401" cy="152401"/>
          </a:xfrm>
          <a:prstGeom prst="ellipse">
            <a:avLst/>
          </a:prstGeom>
          <a:solidFill>
            <a:schemeClr val="accent5">
              <a:hueOff val="-82419"/>
              <a:satOff val="-9512"/>
              <a:lumOff val="-16342"/>
            </a:schemeClr>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26" name="成组"/>
          <p:cNvSpPr/>
          <p:nvPr/>
        </p:nvSpPr>
        <p:spPr>
          <a:xfrm>
            <a:off x="14867338" y="3212193"/>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新的会议设置</a:t>
            </a:r>
          </a:p>
        </p:txBody>
      </p:sp>
      <p:sp>
        <p:nvSpPr>
          <p:cNvPr id="327" name="矩形"/>
          <p:cNvSpPr/>
          <p:nvPr/>
        </p:nvSpPr>
        <p:spPr>
          <a:xfrm>
            <a:off x="18496419" y="3375599"/>
            <a:ext cx="2258403" cy="324448"/>
          </a:xfrm>
          <a:prstGeom prst="rect">
            <a:avLst/>
          </a:prstGeom>
          <a:ln w="25400">
            <a:solidFill>
              <a:schemeClr val="accent5">
                <a:hueOff val="-82419"/>
                <a:satOff val="-9512"/>
                <a:lumOff val="-16342"/>
              </a:schemeClr>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28" name="圆形"/>
          <p:cNvSpPr/>
          <p:nvPr/>
        </p:nvSpPr>
        <p:spPr>
          <a:xfrm>
            <a:off x="19850152" y="3636546"/>
            <a:ext cx="152401" cy="152401"/>
          </a:xfrm>
          <a:prstGeom prst="ellipse">
            <a:avLst/>
          </a:prstGeom>
          <a:solidFill>
            <a:schemeClr val="accent5">
              <a:hueOff val="-82419"/>
              <a:satOff val="-9512"/>
              <a:lumOff val="-16342"/>
            </a:schemeClr>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29" name="三角形"/>
          <p:cNvSpPr/>
          <p:nvPr/>
        </p:nvSpPr>
        <p:spPr>
          <a:xfrm rot="10800000">
            <a:off x="19773952" y="490953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5">
              <a:hueOff val="-82419"/>
              <a:satOff val="-9512"/>
              <a:lumOff val="-16342"/>
            </a:schemeClr>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30" name="连接线"/>
          <p:cNvCxnSpPr>
            <a:stCxn id="329" idx="0"/>
            <a:endCxn id="328" idx="0"/>
          </p:cNvCxnSpPr>
          <p:nvPr/>
        </p:nvCxnSpPr>
        <p:spPr>
          <a:xfrm rot="5400000" flipH="1" flipV="1">
            <a:off x="19265900" y="4368800"/>
            <a:ext cx="1333500" cy="12700"/>
          </a:xfrm>
          <a:prstGeom prst="bentConnector2">
            <a:avLst/>
          </a:prstGeom>
          <a:ln w="50800">
            <a:solidFill>
              <a:schemeClr val="accent5">
                <a:hueOff val="-82419"/>
                <a:satOff val="-9512"/>
                <a:lumOff val="-16342"/>
              </a:schemeClr>
            </a:solidFill>
            <a:miter lim="400000"/>
          </a:ln>
        </p:spPr>
      </p:cxnSp>
      <p:sp>
        <p:nvSpPr>
          <p:cNvPr id="331" name="成组"/>
          <p:cNvSpPr/>
          <p:nvPr/>
        </p:nvSpPr>
        <p:spPr>
          <a:xfrm>
            <a:off x="18546084" y="5553489"/>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使用个人会议号</a:t>
            </a:r>
          </a:p>
        </p:txBody>
      </p:sp>
      <p:sp>
        <p:nvSpPr>
          <p:cNvPr id="332" name="矩形"/>
          <p:cNvSpPr/>
          <p:nvPr/>
        </p:nvSpPr>
        <p:spPr>
          <a:xfrm>
            <a:off x="8259682" y="7114657"/>
            <a:ext cx="933451" cy="859791"/>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33" name="成组"/>
          <p:cNvSpPr/>
          <p:nvPr/>
        </p:nvSpPr>
        <p:spPr>
          <a:xfrm>
            <a:off x="4957954" y="11776537"/>
            <a:ext cx="1270001" cy="1270001"/>
          </a:xfrm>
          <a:prstGeom prst="line">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会议录像列表</a:t>
            </a:r>
          </a:p>
        </p:txBody>
      </p:sp>
      <p:sp>
        <p:nvSpPr>
          <p:cNvPr id="334" name="圆形"/>
          <p:cNvSpPr/>
          <p:nvPr/>
        </p:nvSpPr>
        <p:spPr>
          <a:xfrm>
            <a:off x="8599407" y="7896011"/>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35" name="连接线"/>
          <p:cNvCxnSpPr>
            <a:stCxn id="334" idx="0"/>
            <a:endCxn id="336" idx="0"/>
          </p:cNvCxnSpPr>
          <p:nvPr/>
        </p:nvCxnSpPr>
        <p:spPr>
          <a:xfrm rot="5400000">
            <a:off x="6394450" y="9442450"/>
            <a:ext cx="3746500" cy="914400"/>
          </a:xfrm>
          <a:prstGeom prst="bentConnector2">
            <a:avLst/>
          </a:prstGeom>
          <a:ln w="50800">
            <a:solidFill>
              <a:srgbClr val="FFC400"/>
            </a:solidFill>
            <a:miter lim="400000"/>
          </a:ln>
        </p:spPr>
      </p:cxnSp>
      <p:sp>
        <p:nvSpPr>
          <p:cNvPr id="336" name="三角形"/>
          <p:cNvSpPr/>
          <p:nvPr/>
        </p:nvSpPr>
        <p:spPr>
          <a:xfrm rot="16200000">
            <a:off x="7663053" y="11649537"/>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337" name="图像" descr="图像"/>
          <p:cNvPicPr>
            <a:picLocks noChangeAspect="1"/>
          </p:cNvPicPr>
          <p:nvPr/>
        </p:nvPicPr>
        <p:blipFill>
          <a:blip r:embed="rId4"/>
          <a:stretch>
            <a:fillRect/>
          </a:stretch>
        </p:blipFill>
        <p:spPr>
          <a:xfrm>
            <a:off x="15908739" y="7533368"/>
            <a:ext cx="622301" cy="635001"/>
          </a:xfrm>
          <a:prstGeom prst="rect">
            <a:avLst/>
          </a:prstGeom>
          <a:ln w="12700">
            <a:miter lim="400000"/>
            <a:headEnd/>
            <a:tailEnd/>
          </a:ln>
        </p:spPr>
      </p:pic>
      <p:sp>
        <p:nvSpPr>
          <p:cNvPr id="338" name="矩形"/>
          <p:cNvSpPr/>
          <p:nvPr/>
        </p:nvSpPr>
        <p:spPr>
          <a:xfrm>
            <a:off x="15875717" y="7489553"/>
            <a:ext cx="688341" cy="722631"/>
          </a:xfrm>
          <a:prstGeom prst="rect">
            <a:avLst/>
          </a:prstGeom>
          <a:ln w="50800">
            <a:solidFill>
              <a:srgbClr val="FFC400"/>
            </a:solidFill>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39" name="矩形"/>
          <p:cNvSpPr/>
          <p:nvPr/>
        </p:nvSpPr>
        <p:spPr>
          <a:xfrm>
            <a:off x="18833300" y="2619815"/>
            <a:ext cx="770891" cy="15815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40" name="新的会议"/>
          <p:cNvSpPr txBox="1"/>
          <p:nvPr/>
        </p:nvSpPr>
        <p:spPr>
          <a:xfrm>
            <a:off x="18887275" y="2552842"/>
            <a:ext cx="723901" cy="317501"/>
          </a:xfrm>
          <a:prstGeom prst="rect">
            <a:avLst/>
          </a:prstGeom>
          <a:ln w="12700">
            <a:miter lim="400000"/>
          </a:ln>
        </p:spPr>
        <p:txBody>
          <a:bodyPr wrap="none" lIns="50800" tIns="50800" rIns="50800" bIns="50800" anchor="ctr">
            <a:spAutoFit/>
          </a:bodyPr>
          <a:lstStyle>
            <a:lvl1pPr>
              <a:defRPr sz="1200">
                <a:solidFill>
                  <a:srgbClr val="969696"/>
                </a:solidFill>
                <a:latin typeface="PingFang SC Medium" panose="020B0400000000000000" charset="-122"/>
                <a:ea typeface="PingFang SC Medium" panose="020B0400000000000000" charset="-122"/>
                <a:cs typeface="PingFang SC Medium" panose="020B0400000000000000" charset="-122"/>
                <a:sym typeface="PingFang SC Medium" panose="020B0400000000000000" charset="-122"/>
              </a:defRPr>
            </a:lvl1pPr>
          </a:lstStyle>
          <a:p>
            <a:r>
              <a:t>新的会议</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343" name="D7B48B52BAFEEF12457051D2515EB942.png" descr="D7B48B52BAFEEF12457051D2515EB942.png"/>
          <p:cNvPicPr>
            <a:picLocks noChangeAspect="1"/>
          </p:cNvPicPr>
          <p:nvPr/>
        </p:nvPicPr>
        <p:blipFill>
          <a:blip r:embed="rId1"/>
          <a:stretch>
            <a:fillRect/>
          </a:stretch>
        </p:blipFill>
        <p:spPr>
          <a:xfrm>
            <a:off x="11987727" y="6442825"/>
            <a:ext cx="2489201" cy="2857501"/>
          </a:xfrm>
          <a:prstGeom prst="rect">
            <a:avLst/>
          </a:prstGeom>
          <a:ln w="12700">
            <a:miter lim="400000"/>
            <a:headEnd/>
            <a:tailEnd/>
          </a:ln>
        </p:spPr>
      </p:pic>
      <p:sp>
        <p:nvSpPr>
          <p:cNvPr id="344" name="2.如何加入会议"/>
          <p:cNvSpPr txBox="1"/>
          <p:nvPr/>
        </p:nvSpPr>
        <p:spPr>
          <a:xfrm>
            <a:off x="888999" y="889000"/>
            <a:ext cx="3585973" cy="812801"/>
          </a:xfrm>
          <a:prstGeom prst="rect">
            <a:avLst/>
          </a:prstGeom>
          <a:ln w="12700">
            <a:miter lim="400000"/>
          </a:ln>
        </p:spPr>
        <p:txBody>
          <a:bodyPr wrap="none" lIns="50800" tIns="50800" rIns="50800" bIns="50800" anchor="ctr">
            <a:spAutoFit/>
          </a:bodyPr>
          <a:lstStyle>
            <a:lvl1pPr algn="l" defTabSz="825500">
              <a:defRPr sz="4000" b="1">
                <a:latin typeface="+mn-lt"/>
                <a:ea typeface="+mn-ea"/>
                <a:cs typeface="+mn-cs"/>
                <a:sym typeface="Helvetica Neue" panose="02000503000000020004"/>
              </a:defRPr>
            </a:lvl1pPr>
          </a:lstStyle>
          <a:p>
            <a:r>
              <a:t>2.如何加入会议</a:t>
            </a:r>
          </a:p>
        </p:txBody>
      </p:sp>
      <p:sp>
        <p:nvSpPr>
          <p:cNvPr id="345" name="打开云屋视频会议，在会议主面板，选择“加入会议”，输入8位会议号，…"/>
          <p:cNvSpPr txBox="1"/>
          <p:nvPr/>
        </p:nvSpPr>
        <p:spPr>
          <a:xfrm>
            <a:off x="1482132" y="3500498"/>
            <a:ext cx="11282985" cy="1645515"/>
          </a:xfrm>
          <a:prstGeom prst="rect">
            <a:avLst/>
          </a:prstGeom>
          <a:ln w="12700">
            <a:miter lim="400000"/>
          </a:ln>
        </p:spPr>
        <p:txBody>
          <a:bodyPr wrap="none" lIns="50800" tIns="50800" rIns="50800" bIns="50800" anchor="ctr">
            <a:spAutoFit/>
          </a:bodyPr>
          <a:lstStyle/>
          <a:p>
            <a:pPr algn="l" defTabSz="825500">
              <a:defRPr sz="2800">
                <a:latin typeface="+mn-lt"/>
                <a:ea typeface="+mn-ea"/>
                <a:cs typeface="+mn-cs"/>
                <a:sym typeface="Helvetica Neue" panose="02000503000000020004"/>
              </a:defRPr>
            </a:pPr>
            <a:r>
              <a:t>打开云屋视频会议，在会议主面板，选择“加入会议”，输入8位会议号，</a:t>
            </a:r>
          </a:p>
          <a:p>
            <a:pPr algn="l" defTabSz="825500">
              <a:defRPr sz="2800">
                <a:latin typeface="+mn-lt"/>
                <a:ea typeface="+mn-ea"/>
                <a:cs typeface="+mn-cs"/>
                <a:sym typeface="Helvetica Neue" panose="02000503000000020004"/>
              </a:defRPr>
            </a:pPr>
            <a:r>
              <a:t>以及您在会议中显示的名字，并勾选相应的入会前设置项，点击“加入”</a:t>
            </a:r>
          </a:p>
          <a:p>
            <a:pPr algn="l" defTabSz="825500">
              <a:defRPr sz="2800">
                <a:latin typeface="+mn-lt"/>
                <a:ea typeface="+mn-ea"/>
                <a:cs typeface="+mn-cs"/>
                <a:sym typeface="Helvetica Neue" panose="02000503000000020004"/>
              </a:defRPr>
            </a:pPr>
            <a:r>
              <a:t>即可成功入会；</a:t>
            </a:r>
          </a:p>
        </p:txBody>
      </p:sp>
      <p:sp>
        <p:nvSpPr>
          <p:cNvPr id="346" name="圆形"/>
          <p:cNvSpPr/>
          <p:nvPr/>
        </p:nvSpPr>
        <p:spPr>
          <a:xfrm>
            <a:off x="1003665" y="3689991"/>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47" name="01客户端可通过会议号/链接加入会议/右侧会议列表"/>
          <p:cNvSpPr txBox="1"/>
          <p:nvPr/>
        </p:nvSpPr>
        <p:spPr>
          <a:xfrm>
            <a:off x="909569" y="2599177"/>
            <a:ext cx="9402167" cy="673101"/>
          </a:xfrm>
          <a:prstGeom prst="rect">
            <a:avLst/>
          </a:prstGeom>
          <a:ln w="12700">
            <a:miter lim="400000"/>
          </a:ln>
        </p:spPr>
        <p:txBody>
          <a:bodyPr wrap="none" lIns="50800" tIns="50800" rIns="50800" bIns="50800" anchor="ctr">
            <a:spAutoFit/>
          </a:bodyPr>
          <a:lstStyle>
            <a:lvl1pPr algn="l" defTabSz="825500">
              <a:defRPr sz="3200" b="1">
                <a:latin typeface="+mn-lt"/>
                <a:ea typeface="+mn-ea"/>
                <a:cs typeface="+mn-cs"/>
                <a:sym typeface="Helvetica Neue" panose="02000503000000020004"/>
              </a:defRPr>
            </a:lvl1pPr>
          </a:lstStyle>
          <a:p>
            <a:r>
              <a:t>01客户端可通过会议号/链接加入会议/右侧会议列表</a:t>
            </a:r>
          </a:p>
        </p:txBody>
      </p:sp>
      <p:pic>
        <p:nvPicPr>
          <p:cNvPr id="348" name="0D2A2DB6BC5B4118ECB21E2BE151873F.png" descr="0D2A2DB6BC5B4118ECB21E2BE151873F.png"/>
          <p:cNvPicPr>
            <a:picLocks noChangeAspect="1"/>
          </p:cNvPicPr>
          <p:nvPr/>
        </p:nvPicPr>
        <p:blipFill>
          <a:blip r:embed="rId2"/>
          <a:stretch>
            <a:fillRect/>
          </a:stretch>
        </p:blipFill>
        <p:spPr>
          <a:xfrm>
            <a:off x="1075322" y="7911141"/>
            <a:ext cx="8521701" cy="5588001"/>
          </a:xfrm>
          <a:prstGeom prst="rect">
            <a:avLst/>
          </a:prstGeom>
          <a:ln w="12700">
            <a:miter lim="400000"/>
            <a:headEnd/>
            <a:tailEnd/>
          </a:ln>
        </p:spPr>
      </p:pic>
      <p:sp>
        <p:nvSpPr>
          <p:cNvPr id="349" name="矩形"/>
          <p:cNvSpPr/>
          <p:nvPr/>
        </p:nvSpPr>
        <p:spPr>
          <a:xfrm>
            <a:off x="13239866" y="6576331"/>
            <a:ext cx="1000840" cy="1076757"/>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350" name="9E5CAC5430369D8C76FE8117D375AA10.png" descr="9E5CAC5430369D8C76FE8117D375AA10.png"/>
          <p:cNvPicPr>
            <a:picLocks noChangeAspect="1"/>
          </p:cNvPicPr>
          <p:nvPr/>
        </p:nvPicPr>
        <p:blipFill>
          <a:blip r:embed="rId3"/>
          <a:stretch>
            <a:fillRect/>
          </a:stretch>
        </p:blipFill>
        <p:spPr>
          <a:xfrm>
            <a:off x="15778787" y="4129971"/>
            <a:ext cx="5113568" cy="5222037"/>
          </a:xfrm>
          <a:prstGeom prst="rect">
            <a:avLst/>
          </a:prstGeom>
          <a:ln w="12700">
            <a:miter lim="400000"/>
            <a:headEnd/>
            <a:tailEnd/>
          </a:ln>
        </p:spPr>
      </p:pic>
      <p:sp>
        <p:nvSpPr>
          <p:cNvPr id="351" name="矩形"/>
          <p:cNvSpPr/>
          <p:nvPr/>
        </p:nvSpPr>
        <p:spPr>
          <a:xfrm>
            <a:off x="2211914" y="11975233"/>
            <a:ext cx="3814755" cy="391583"/>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53" name="连接线"/>
          <p:cNvCxnSpPr>
            <a:stCxn id="354" idx="0"/>
            <a:endCxn id="352" idx="0"/>
          </p:cNvCxnSpPr>
          <p:nvPr/>
        </p:nvCxnSpPr>
        <p:spPr>
          <a:xfrm flipH="1" flipV="1">
            <a:off x="6070600" y="12166600"/>
            <a:ext cx="5041900" cy="12700"/>
          </a:xfrm>
          <a:prstGeom prst="bentConnector3">
            <a:avLst>
              <a:gd name="adj1" fmla="val 8816"/>
            </a:avLst>
          </a:prstGeom>
          <a:ln w="50800">
            <a:solidFill>
              <a:srgbClr val="FFB200"/>
            </a:solidFill>
            <a:custDash>
              <a:ds d="200000" sp="200000"/>
            </a:custDash>
            <a:miter lim="400000"/>
          </a:ln>
        </p:spPr>
      </p:cxnSp>
      <p:sp>
        <p:nvSpPr>
          <p:cNvPr id="354" name="三角形"/>
          <p:cNvSpPr/>
          <p:nvPr/>
        </p:nvSpPr>
        <p:spPr>
          <a:xfrm rot="5400000">
            <a:off x="10959151" y="12053225"/>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55" name="矩形"/>
          <p:cNvSpPr/>
          <p:nvPr/>
        </p:nvSpPr>
        <p:spPr>
          <a:xfrm>
            <a:off x="2310542" y="9619755"/>
            <a:ext cx="3814755" cy="391583"/>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57" name="连接线"/>
          <p:cNvCxnSpPr>
            <a:stCxn id="358" idx="0"/>
            <a:endCxn id="356" idx="0"/>
          </p:cNvCxnSpPr>
          <p:nvPr/>
        </p:nvCxnSpPr>
        <p:spPr>
          <a:xfrm flipH="1">
            <a:off x="6184900" y="7518400"/>
            <a:ext cx="5384800" cy="2298700"/>
          </a:xfrm>
          <a:prstGeom prst="bentConnector3">
            <a:avLst>
              <a:gd name="adj1" fmla="val 88207"/>
            </a:avLst>
          </a:prstGeom>
          <a:ln w="50800">
            <a:solidFill>
              <a:srgbClr val="FFB200"/>
            </a:solidFill>
            <a:custDash>
              <a:ds d="200000" sp="200000"/>
            </a:custDash>
            <a:miter lim="400000"/>
          </a:ln>
        </p:spPr>
      </p:cxnSp>
      <p:sp>
        <p:nvSpPr>
          <p:cNvPr id="358" name="三角形"/>
          <p:cNvSpPr/>
          <p:nvPr/>
        </p:nvSpPr>
        <p:spPr>
          <a:xfrm rot="5400000">
            <a:off x="11422385" y="738979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60" name="连接线"/>
          <p:cNvCxnSpPr>
            <a:stCxn id="361" idx="0"/>
            <a:endCxn id="359" idx="0"/>
          </p:cNvCxnSpPr>
          <p:nvPr/>
        </p:nvCxnSpPr>
        <p:spPr>
          <a:xfrm flipH="1">
            <a:off x="14325600" y="7112000"/>
            <a:ext cx="1066800" cy="12700"/>
          </a:xfrm>
          <a:prstGeom prst="bentConnector2">
            <a:avLst/>
          </a:prstGeom>
          <a:ln w="50800">
            <a:solidFill>
              <a:srgbClr val="FFB200"/>
            </a:solidFill>
            <a:custDash>
              <a:ds d="200000" sp="200000"/>
            </a:custDash>
            <a:miter lim="400000"/>
          </a:ln>
        </p:spPr>
      </p:cxnSp>
      <p:sp>
        <p:nvSpPr>
          <p:cNvPr id="361" name="三角形"/>
          <p:cNvSpPr/>
          <p:nvPr/>
        </p:nvSpPr>
        <p:spPr>
          <a:xfrm rot="5400000">
            <a:off x="15243120" y="6987709"/>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62" name="在已安装云屋视频会议客户端的前提下，点击会议邀请链接弹出信息填…"/>
          <p:cNvSpPr txBox="1"/>
          <p:nvPr/>
        </p:nvSpPr>
        <p:spPr>
          <a:xfrm>
            <a:off x="1482132" y="5277612"/>
            <a:ext cx="11137901" cy="1635558"/>
          </a:xfrm>
          <a:prstGeom prst="rect">
            <a:avLst/>
          </a:prstGeom>
          <a:ln w="12700">
            <a:miter lim="400000"/>
          </a:ln>
        </p:spPr>
        <p:txBody>
          <a:bodyPr wrap="none" lIns="50800" tIns="50800" rIns="50800" bIns="50800" anchor="ctr">
            <a:spAutoFit/>
          </a:bodyPr>
          <a:lstStyle/>
          <a:p>
            <a:pPr algn="l" defTabSz="825500">
              <a:defRPr sz="2800">
                <a:latin typeface="+mn-lt"/>
                <a:ea typeface="+mn-ea"/>
                <a:cs typeface="+mn-cs"/>
                <a:sym typeface="Helvetica Neue" panose="02000503000000020004"/>
              </a:defRPr>
            </a:pPr>
            <a:r>
              <a:t>在已安装云屋视频会议客户端的前提下，点击会议邀请链接弹出信息填</a:t>
            </a:r>
          </a:p>
          <a:p>
            <a:pPr algn="l" defTabSz="825500">
              <a:defRPr sz="2800">
                <a:latin typeface="+mn-lt"/>
                <a:ea typeface="+mn-ea"/>
                <a:cs typeface="+mn-cs"/>
                <a:sym typeface="Helvetica Neue" panose="02000503000000020004"/>
              </a:defRPr>
            </a:pPr>
            <a:r>
              <a:t>写网页，在这里您可以输入会议内想要显示的昵称，然后点击“加入”即</a:t>
            </a:r>
          </a:p>
          <a:p>
            <a:pPr algn="l" defTabSz="825500">
              <a:defRPr sz="2800">
                <a:latin typeface="+mn-lt"/>
                <a:ea typeface="+mn-ea"/>
                <a:cs typeface="+mn-cs"/>
                <a:sym typeface="Helvetica Neue" panose="02000503000000020004"/>
              </a:defRPr>
            </a:pPr>
            <a:r>
              <a:t>可加入会议；</a:t>
            </a:r>
          </a:p>
        </p:txBody>
      </p:sp>
      <p:sp>
        <p:nvSpPr>
          <p:cNvPr id="363" name="圆形"/>
          <p:cNvSpPr/>
          <p:nvPr/>
        </p:nvSpPr>
        <p:spPr>
          <a:xfrm>
            <a:off x="1003665" y="546212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364" name="图像" descr="图像"/>
          <p:cNvPicPr>
            <a:picLocks noChangeAspect="1"/>
          </p:cNvPicPr>
          <p:nvPr/>
        </p:nvPicPr>
        <p:blipFill>
          <a:blip r:embed="rId4"/>
          <a:stretch>
            <a:fillRect/>
          </a:stretch>
        </p:blipFill>
        <p:spPr>
          <a:xfrm>
            <a:off x="11362509" y="10543499"/>
            <a:ext cx="6337578" cy="2950252"/>
          </a:xfrm>
          <a:prstGeom prst="rect">
            <a:avLst/>
          </a:prstGeom>
          <a:ln w="12700">
            <a:miter lim="400000"/>
            <a:headEnd/>
            <a:tailEnd/>
          </a:ln>
        </p:spPr>
      </p:pic>
      <p:sp>
        <p:nvSpPr>
          <p:cNvPr id="365" name="矩形"/>
          <p:cNvSpPr/>
          <p:nvPr/>
        </p:nvSpPr>
        <p:spPr>
          <a:xfrm>
            <a:off x="12166379" y="7335298"/>
            <a:ext cx="770891" cy="304801"/>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66" name="新的会议"/>
          <p:cNvSpPr txBox="1"/>
          <p:nvPr/>
        </p:nvSpPr>
        <p:spPr>
          <a:xfrm>
            <a:off x="12258454" y="7331825"/>
            <a:ext cx="723901" cy="317501"/>
          </a:xfrm>
          <a:prstGeom prst="rect">
            <a:avLst/>
          </a:prstGeom>
          <a:ln w="12700">
            <a:miter lim="400000"/>
          </a:ln>
        </p:spPr>
        <p:txBody>
          <a:bodyPr wrap="none" lIns="50800" tIns="50800" rIns="50800" bIns="50800" anchor="ctr">
            <a:spAutoFit/>
          </a:bodyPr>
          <a:lstStyle>
            <a:lvl1pPr>
              <a:defRPr sz="1200">
                <a:solidFill>
                  <a:srgbClr val="2A2A2A"/>
                </a:solidFill>
                <a:latin typeface="PingFang SC Light" panose="020B0400000000000000" charset="-122"/>
                <a:ea typeface="PingFang SC Light" panose="020B0400000000000000" charset="-122"/>
                <a:cs typeface="PingFang SC Light" panose="020B0400000000000000" charset="-122"/>
                <a:sym typeface="PingFang SC Light" panose="020B0400000000000000" charset="-122"/>
              </a:defRPr>
            </a:lvl1pPr>
          </a:lstStyle>
          <a:p>
            <a:r>
              <a:t>新的会议</a:t>
            </a:r>
          </a:p>
        </p:txBody>
      </p:sp>
      <p:sp>
        <p:nvSpPr>
          <p:cNvPr id="352" name="圆形"/>
          <p:cNvSpPr/>
          <p:nvPr/>
        </p:nvSpPr>
        <p:spPr>
          <a:xfrm>
            <a:off x="5944525" y="12043237"/>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56" name="圆形"/>
          <p:cNvSpPr/>
          <p:nvPr/>
        </p:nvSpPr>
        <p:spPr>
          <a:xfrm>
            <a:off x="6061399" y="9688546"/>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59" name="圆形"/>
          <p:cNvSpPr/>
          <p:nvPr/>
        </p:nvSpPr>
        <p:spPr>
          <a:xfrm>
            <a:off x="14172127" y="6962309"/>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69" name="2.如何加入会议"/>
          <p:cNvSpPr txBox="1"/>
          <p:nvPr/>
        </p:nvSpPr>
        <p:spPr>
          <a:xfrm>
            <a:off x="888999" y="889000"/>
            <a:ext cx="3585973" cy="812801"/>
          </a:xfrm>
          <a:prstGeom prst="rect">
            <a:avLst/>
          </a:prstGeom>
          <a:ln w="12700">
            <a:miter lim="400000"/>
          </a:ln>
        </p:spPr>
        <p:txBody>
          <a:bodyPr wrap="none" lIns="50800" tIns="50800" rIns="50800" bIns="50800" anchor="ctr">
            <a:spAutoFit/>
          </a:bodyPr>
          <a:lstStyle>
            <a:lvl1pPr algn="l" defTabSz="825500">
              <a:defRPr sz="4000" b="1">
                <a:latin typeface="+mn-lt"/>
                <a:ea typeface="+mn-ea"/>
                <a:cs typeface="+mn-cs"/>
                <a:sym typeface="Helvetica Neue" panose="02000503000000020004"/>
              </a:defRPr>
            </a:lvl1pPr>
          </a:lstStyle>
          <a:p>
            <a:r>
              <a:t>2.如何加入会议</a:t>
            </a:r>
          </a:p>
        </p:txBody>
      </p:sp>
      <p:sp>
        <p:nvSpPr>
          <p:cNvPr id="370" name="在主界面的右侧您可以查看到您创建或者是您可能需要参加的会议，点击“加入”即可…"/>
          <p:cNvSpPr txBox="1"/>
          <p:nvPr/>
        </p:nvSpPr>
        <p:spPr>
          <a:xfrm>
            <a:off x="5456616" y="3984666"/>
            <a:ext cx="13218872" cy="1127558"/>
          </a:xfrm>
          <a:prstGeom prst="rect">
            <a:avLst/>
          </a:prstGeom>
          <a:ln w="12700">
            <a:miter lim="400000"/>
          </a:ln>
        </p:spPr>
        <p:txBody>
          <a:bodyPr wrap="none" lIns="50800" tIns="50800" rIns="50800" bIns="50800" anchor="ctr">
            <a:spAutoFit/>
          </a:bodyPr>
          <a:lstStyle/>
          <a:p>
            <a:pPr algn="l" defTabSz="825500">
              <a:defRPr sz="2800">
                <a:latin typeface="+mn-lt"/>
                <a:ea typeface="+mn-ea"/>
                <a:cs typeface="+mn-cs"/>
                <a:sym typeface="Helvetica Neue" panose="02000503000000020004"/>
              </a:defRPr>
            </a:pPr>
            <a:r>
              <a:t>在主界面的右侧您可以查看到您创建或者是您可能需要参加的会议，点击“加入”即可</a:t>
            </a:r>
          </a:p>
          <a:p>
            <a:pPr algn="l" defTabSz="825500">
              <a:defRPr sz="2800">
                <a:latin typeface="+mn-lt"/>
                <a:ea typeface="+mn-ea"/>
                <a:cs typeface="+mn-cs"/>
                <a:sym typeface="Helvetica Neue" panose="02000503000000020004"/>
              </a:defRPr>
            </a:pPr>
            <a:r>
              <a:t>加入该会议</a:t>
            </a:r>
          </a:p>
        </p:txBody>
      </p:sp>
      <p:sp>
        <p:nvSpPr>
          <p:cNvPr id="371" name="圆形"/>
          <p:cNvSpPr/>
          <p:nvPr/>
        </p:nvSpPr>
        <p:spPr>
          <a:xfrm>
            <a:off x="4978150" y="4189694"/>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72" name="02客户端可通过会议号/链接加入会议/右侧会议列表"/>
          <p:cNvSpPr txBox="1"/>
          <p:nvPr/>
        </p:nvSpPr>
        <p:spPr>
          <a:xfrm>
            <a:off x="909569" y="2599177"/>
            <a:ext cx="9402167" cy="673101"/>
          </a:xfrm>
          <a:prstGeom prst="rect">
            <a:avLst/>
          </a:prstGeom>
          <a:ln w="12700">
            <a:miter lim="400000"/>
          </a:ln>
        </p:spPr>
        <p:txBody>
          <a:bodyPr wrap="none" lIns="50800" tIns="50800" rIns="50800" bIns="50800" anchor="ctr">
            <a:spAutoFit/>
          </a:bodyPr>
          <a:lstStyle>
            <a:lvl1pPr algn="l" defTabSz="825500">
              <a:defRPr sz="3200" b="1">
                <a:latin typeface="+mn-lt"/>
                <a:ea typeface="+mn-ea"/>
                <a:cs typeface="+mn-cs"/>
                <a:sym typeface="Helvetica Neue" panose="02000503000000020004"/>
              </a:defRPr>
            </a:lvl1pPr>
          </a:lstStyle>
          <a:p>
            <a:r>
              <a:t>02客户端可通过会议号/链接加入会议/右侧会议列表</a:t>
            </a:r>
          </a:p>
        </p:txBody>
      </p:sp>
      <p:pic>
        <p:nvPicPr>
          <p:cNvPr id="373" name="D0AD63177DA0FCC9783243C98224C573.png" descr="D0AD63177DA0FCC9783243C98224C573.png"/>
          <p:cNvPicPr>
            <a:picLocks noChangeAspect="1"/>
          </p:cNvPicPr>
          <p:nvPr/>
        </p:nvPicPr>
        <p:blipFill>
          <a:blip r:embed="rId1"/>
          <a:stretch>
            <a:fillRect/>
          </a:stretch>
        </p:blipFill>
        <p:spPr>
          <a:xfrm>
            <a:off x="4990484" y="5868828"/>
            <a:ext cx="8606590" cy="6445237"/>
          </a:xfrm>
          <a:prstGeom prst="rect">
            <a:avLst/>
          </a:prstGeom>
          <a:ln w="12700">
            <a:miter lim="400000"/>
            <a:headEnd/>
            <a:tailEnd/>
          </a:ln>
        </p:spPr>
      </p:pic>
      <p:pic>
        <p:nvPicPr>
          <p:cNvPr id="374" name="图像" descr="图像"/>
          <p:cNvPicPr>
            <a:picLocks noChangeAspect="1"/>
          </p:cNvPicPr>
          <p:nvPr/>
        </p:nvPicPr>
        <p:blipFill>
          <a:blip r:embed="rId2"/>
          <a:stretch>
            <a:fillRect/>
          </a:stretch>
        </p:blipFill>
        <p:spPr>
          <a:xfrm>
            <a:off x="5011573" y="7036461"/>
            <a:ext cx="723901" cy="3352215"/>
          </a:xfrm>
          <a:prstGeom prst="rect">
            <a:avLst/>
          </a:prstGeom>
          <a:ln w="12700">
            <a:miter lim="400000"/>
            <a:headEnd/>
            <a:tailEnd/>
          </a:ln>
        </p:spPr>
      </p:pic>
      <p:sp>
        <p:nvSpPr>
          <p:cNvPr id="375" name="矩形"/>
          <p:cNvSpPr/>
          <p:nvPr/>
        </p:nvSpPr>
        <p:spPr>
          <a:xfrm>
            <a:off x="12094068" y="8209635"/>
            <a:ext cx="950488" cy="432360"/>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378" name="8FD99CB4977ED5CC55459321F6A3544B.png" descr="8FD99CB4977ED5CC55459321F6A3544B.png"/>
          <p:cNvPicPr>
            <a:picLocks noChangeAspect="1"/>
          </p:cNvPicPr>
          <p:nvPr/>
        </p:nvPicPr>
        <p:blipFill>
          <a:blip r:embed="rId1"/>
          <a:stretch>
            <a:fillRect/>
          </a:stretch>
        </p:blipFill>
        <p:spPr>
          <a:xfrm>
            <a:off x="3331539" y="5915798"/>
            <a:ext cx="8521701" cy="6350001"/>
          </a:xfrm>
          <a:prstGeom prst="rect">
            <a:avLst/>
          </a:prstGeom>
          <a:ln w="12700">
            <a:miter lim="400000"/>
            <a:headEnd/>
            <a:tailEnd/>
          </a:ln>
        </p:spPr>
      </p:pic>
      <p:pic>
        <p:nvPicPr>
          <p:cNvPr id="379" name="图像" descr="图像"/>
          <p:cNvPicPr>
            <a:picLocks noChangeAspect="1"/>
          </p:cNvPicPr>
          <p:nvPr/>
        </p:nvPicPr>
        <p:blipFill>
          <a:blip r:embed="rId2"/>
          <a:stretch>
            <a:fillRect/>
          </a:stretch>
        </p:blipFill>
        <p:spPr>
          <a:xfrm>
            <a:off x="3356025" y="7071791"/>
            <a:ext cx="723901" cy="3352215"/>
          </a:xfrm>
          <a:prstGeom prst="rect">
            <a:avLst/>
          </a:prstGeom>
          <a:ln w="12700">
            <a:miter lim="400000"/>
            <a:headEnd/>
            <a:tailEnd/>
          </a:ln>
        </p:spPr>
      </p:pic>
      <p:sp>
        <p:nvSpPr>
          <p:cNvPr id="380" name="矩形"/>
          <p:cNvSpPr/>
          <p:nvPr/>
        </p:nvSpPr>
        <p:spPr>
          <a:xfrm>
            <a:off x="3323337" y="5909171"/>
            <a:ext cx="8538105" cy="6363256"/>
          </a:xfrm>
          <a:prstGeom prst="rect">
            <a:avLst/>
          </a:prstGeom>
          <a:solidFill>
            <a:srgbClr val="00A1FF">
              <a:alpha val="43038"/>
            </a:srgbClr>
          </a:solidFill>
          <a:ln w="12700">
            <a:miter lim="400000"/>
          </a:ln>
        </p:spPr>
        <p:txBody>
          <a:bodyPr lIns="50800" tIns="50800" rIns="50800" bIns="50800" anchor="ctr"/>
          <a:lstStyle/>
          <a:p>
            <a:pPr defTabSz="825500">
              <a:defRPr sz="3200">
                <a:solidFill>
                  <a:srgbClr val="00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381" name="3DA64ACFD1701FEB563363C94AB82A4D.png" descr="3DA64ACFD1701FEB563363C94AB82A4D.png"/>
          <p:cNvPicPr>
            <a:picLocks noChangeAspect="1"/>
          </p:cNvPicPr>
          <p:nvPr/>
        </p:nvPicPr>
        <p:blipFill>
          <a:blip r:embed="rId3"/>
          <a:stretch>
            <a:fillRect/>
          </a:stretch>
        </p:blipFill>
        <p:spPr>
          <a:xfrm>
            <a:off x="4463714" y="8376946"/>
            <a:ext cx="1284935" cy="1427705"/>
          </a:xfrm>
          <a:prstGeom prst="rect">
            <a:avLst/>
          </a:prstGeom>
          <a:ln w="12700">
            <a:miter lim="400000"/>
            <a:headEnd/>
            <a:tailEnd/>
          </a:ln>
          <a:effectLst>
            <a:outerShdw blurRad="101600" dist="67482" dir="7883413" rotWithShape="0">
              <a:srgbClr val="000000">
                <a:alpha val="20145"/>
              </a:srgbClr>
            </a:outerShdw>
          </a:effectLst>
        </p:spPr>
      </p:pic>
      <p:sp>
        <p:nvSpPr>
          <p:cNvPr id="382" name="3.如何快速开启一场会议？"/>
          <p:cNvSpPr txBox="1"/>
          <p:nvPr/>
        </p:nvSpPr>
        <p:spPr>
          <a:xfrm>
            <a:off x="888999" y="889000"/>
            <a:ext cx="6125973" cy="812801"/>
          </a:xfrm>
          <a:prstGeom prst="rect">
            <a:avLst/>
          </a:prstGeom>
          <a:ln w="12700">
            <a:miter lim="400000"/>
          </a:ln>
        </p:spPr>
        <p:txBody>
          <a:bodyPr wrap="none" lIns="50800" tIns="50800" rIns="50800" bIns="50800" anchor="ctr">
            <a:spAutoFit/>
          </a:bodyPr>
          <a:lstStyle>
            <a:lvl1pPr algn="l" defTabSz="825500">
              <a:defRPr sz="4000" b="1">
                <a:latin typeface="+mn-lt"/>
                <a:ea typeface="+mn-ea"/>
                <a:cs typeface="+mn-cs"/>
                <a:sym typeface="Helvetica Neue" panose="02000503000000020004"/>
              </a:defRPr>
            </a:lvl1pPr>
          </a:lstStyle>
          <a:p>
            <a:r>
              <a:t>3.如何快速开启一场会议？</a:t>
            </a:r>
          </a:p>
        </p:txBody>
      </p:sp>
      <p:sp>
        <p:nvSpPr>
          <p:cNvPr id="383" name="点击新的会议，可以快速发起一场会议"/>
          <p:cNvSpPr txBox="1"/>
          <p:nvPr/>
        </p:nvSpPr>
        <p:spPr>
          <a:xfrm>
            <a:off x="3792793" y="2623191"/>
            <a:ext cx="6159501" cy="609601"/>
          </a:xfrm>
          <a:prstGeom prst="rect">
            <a:avLst/>
          </a:prstGeom>
          <a:ln w="12700">
            <a:miter lim="400000"/>
          </a:ln>
        </p:spPr>
        <p:txBody>
          <a:bodyPr wrap="none" lIns="50800" tIns="50800" rIns="50800" bIns="50800" anchor="ctr">
            <a:spAutoFit/>
          </a:bodyPr>
          <a:lstStyle>
            <a:lvl1pPr algn="l" defTabSz="825500">
              <a:defRPr sz="2800">
                <a:latin typeface="+mn-lt"/>
                <a:ea typeface="+mn-ea"/>
                <a:cs typeface="+mn-cs"/>
                <a:sym typeface="Helvetica Neue" panose="02000503000000020004"/>
              </a:defRPr>
            </a:lvl1pPr>
          </a:lstStyle>
          <a:p>
            <a:r>
              <a:t>点击新的会议，可以快速发起一场会议</a:t>
            </a:r>
          </a:p>
        </p:txBody>
      </p:sp>
      <p:sp>
        <p:nvSpPr>
          <p:cNvPr id="384" name="圆形"/>
          <p:cNvSpPr/>
          <p:nvPr/>
        </p:nvSpPr>
        <p:spPr>
          <a:xfrm>
            <a:off x="3314327" y="2800991"/>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86" name="连接线"/>
          <p:cNvCxnSpPr>
            <a:stCxn id="387" idx="0"/>
            <a:endCxn id="385" idx="0"/>
          </p:cNvCxnSpPr>
          <p:nvPr/>
        </p:nvCxnSpPr>
        <p:spPr>
          <a:xfrm flipH="1">
            <a:off x="5676900" y="8559800"/>
            <a:ext cx="8331200" cy="12700"/>
          </a:xfrm>
          <a:prstGeom prst="bentConnector2">
            <a:avLst/>
          </a:prstGeom>
          <a:ln w="50800">
            <a:solidFill>
              <a:srgbClr val="FFB200"/>
            </a:solidFill>
            <a:custDash>
              <a:ds d="200000" sp="200000"/>
            </a:custDash>
            <a:miter lim="400000"/>
          </a:ln>
        </p:spPr>
      </p:cxnSp>
      <p:sp>
        <p:nvSpPr>
          <p:cNvPr id="387" name="三角形"/>
          <p:cNvSpPr/>
          <p:nvPr/>
        </p:nvSpPr>
        <p:spPr>
          <a:xfrm rot="5400000">
            <a:off x="13850833" y="842888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88" name="发起一场新的会议"/>
          <p:cNvSpPr txBox="1"/>
          <p:nvPr/>
        </p:nvSpPr>
        <p:spPr>
          <a:xfrm>
            <a:off x="14176285" y="8251080"/>
            <a:ext cx="2959101" cy="609601"/>
          </a:xfrm>
          <a:prstGeom prst="rect">
            <a:avLst/>
          </a:prstGeom>
          <a:ln w="12700">
            <a:miter lim="400000"/>
          </a:ln>
        </p:spPr>
        <p:txBody>
          <a:bodyPr wrap="none" lIns="50800" tIns="50800" rIns="50800" bIns="50800" anchor="ctr">
            <a:spAutoFit/>
          </a:bodyPr>
          <a:lstStyle>
            <a:lvl1pPr algn="l" defTabSz="825500">
              <a:defRPr sz="2800">
                <a:latin typeface="+mn-lt"/>
                <a:ea typeface="+mn-ea"/>
                <a:cs typeface="+mn-cs"/>
                <a:sym typeface="Helvetica Neue" panose="02000503000000020004"/>
              </a:defRPr>
            </a:lvl1pPr>
          </a:lstStyle>
          <a:p>
            <a:r>
              <a:t>发起一场新的会议</a:t>
            </a:r>
          </a:p>
        </p:txBody>
      </p:sp>
      <p:sp>
        <p:nvSpPr>
          <p:cNvPr id="389" name="您可以使用随机会议号发起新的会议，也可以使用系统为每个账号分配的专属个人固定会议号。…"/>
          <p:cNvSpPr txBox="1"/>
          <p:nvPr/>
        </p:nvSpPr>
        <p:spPr>
          <a:xfrm>
            <a:off x="3792793" y="3766380"/>
            <a:ext cx="15049501" cy="1117601"/>
          </a:xfrm>
          <a:prstGeom prst="rect">
            <a:avLst/>
          </a:prstGeom>
          <a:ln w="12700">
            <a:miter lim="400000"/>
          </a:ln>
        </p:spPr>
        <p:txBody>
          <a:bodyPr wrap="none" lIns="50800" tIns="50800" rIns="50800" bIns="50800" anchor="ctr">
            <a:spAutoFit/>
          </a:bodyPr>
          <a:lstStyle/>
          <a:p>
            <a:pPr algn="l" defTabSz="825500">
              <a:defRPr sz="2800">
                <a:latin typeface="+mn-lt"/>
                <a:ea typeface="+mn-ea"/>
                <a:cs typeface="+mn-cs"/>
                <a:sym typeface="Helvetica Neue" panose="02000503000000020004"/>
              </a:defRPr>
            </a:pPr>
            <a:r>
              <a:t>您可以使用随机会议号发起新的会议，也可以使用系统为每个账号分配的专属个人固定会议号。</a:t>
            </a:r>
          </a:p>
          <a:p>
            <a:pPr algn="l" defTabSz="825500">
              <a:defRPr sz="2800">
                <a:latin typeface="+mn-lt"/>
                <a:ea typeface="+mn-ea"/>
                <a:cs typeface="+mn-cs"/>
                <a:sym typeface="Helvetica Neue" panose="02000503000000020004"/>
              </a:defRPr>
            </a:pPr>
            <a:r>
              <a:t>如果使用了个人会议号，可以通过“修改个人会议设置”来提前配置这个会议的参数。</a:t>
            </a:r>
          </a:p>
        </p:txBody>
      </p:sp>
      <p:sp>
        <p:nvSpPr>
          <p:cNvPr id="390" name="圆形"/>
          <p:cNvSpPr/>
          <p:nvPr/>
        </p:nvSpPr>
        <p:spPr>
          <a:xfrm>
            <a:off x="3314327" y="3937512"/>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391" name="C019A91273D4043576A7126F9397D95C.png" descr="C019A91273D4043576A7126F9397D95C.png"/>
          <p:cNvPicPr>
            <a:picLocks noChangeAspect="1"/>
          </p:cNvPicPr>
          <p:nvPr/>
        </p:nvPicPr>
        <p:blipFill>
          <a:blip r:embed="rId4"/>
          <a:stretch>
            <a:fillRect/>
          </a:stretch>
        </p:blipFill>
        <p:spPr>
          <a:xfrm>
            <a:off x="14291633" y="10033744"/>
            <a:ext cx="3810001" cy="2222501"/>
          </a:xfrm>
          <a:prstGeom prst="rect">
            <a:avLst/>
          </a:prstGeom>
          <a:ln w="12700">
            <a:miter lim="400000"/>
            <a:headEnd/>
            <a:tailEnd/>
          </a:ln>
        </p:spPr>
      </p:pic>
      <p:sp>
        <p:nvSpPr>
          <p:cNvPr id="392" name="矩形"/>
          <p:cNvSpPr/>
          <p:nvPr/>
        </p:nvSpPr>
        <p:spPr>
          <a:xfrm>
            <a:off x="4626736" y="9351899"/>
            <a:ext cx="770891" cy="304801"/>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93" name="新的会议"/>
          <p:cNvSpPr txBox="1"/>
          <p:nvPr/>
        </p:nvSpPr>
        <p:spPr>
          <a:xfrm>
            <a:off x="4629911" y="9329376"/>
            <a:ext cx="825501" cy="355601"/>
          </a:xfrm>
          <a:prstGeom prst="rect">
            <a:avLst/>
          </a:prstGeom>
          <a:ln w="12700">
            <a:miter lim="400000"/>
          </a:ln>
        </p:spPr>
        <p:txBody>
          <a:bodyPr wrap="none" lIns="50800" tIns="50800" rIns="50800" bIns="50800" anchor="ctr">
            <a:spAutoFit/>
          </a:bodyPr>
          <a:lstStyle>
            <a:lvl1pPr>
              <a:defRPr sz="1400">
                <a:solidFill>
                  <a:srgbClr val="5A5A5A"/>
                </a:solidFill>
                <a:latin typeface="PingFang SC Medium" panose="020B0400000000000000" charset="-122"/>
                <a:ea typeface="PingFang SC Medium" panose="020B0400000000000000" charset="-122"/>
                <a:cs typeface="PingFang SC Medium" panose="020B0400000000000000" charset="-122"/>
                <a:sym typeface="PingFang SC Medium" panose="020B0400000000000000" charset="-122"/>
              </a:defRPr>
            </a:lvl1pPr>
          </a:lstStyle>
          <a:p>
            <a:r>
              <a:t>新的会议</a:t>
            </a:r>
          </a:p>
        </p:txBody>
      </p:sp>
      <p:sp>
        <p:nvSpPr>
          <p:cNvPr id="394" name="矩形"/>
          <p:cNvSpPr/>
          <p:nvPr/>
        </p:nvSpPr>
        <p:spPr>
          <a:xfrm>
            <a:off x="5415665" y="9367476"/>
            <a:ext cx="254001" cy="279401"/>
          </a:xfrm>
          <a:prstGeom prst="rect">
            <a:avLst/>
          </a:prstGeom>
          <a:ln w="25400">
            <a:solidFill>
              <a:schemeClr val="accent5">
                <a:hueOff val="-82419"/>
                <a:satOff val="-9512"/>
                <a:lumOff val="-16342"/>
              </a:schemeClr>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95" name="三角形"/>
          <p:cNvSpPr/>
          <p:nvPr/>
        </p:nvSpPr>
        <p:spPr>
          <a:xfrm rot="5400000">
            <a:off x="13850833" y="11104527"/>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chemeClr val="accent5">
              <a:hueOff val="-82419"/>
              <a:satOff val="-9512"/>
              <a:lumOff val="-16342"/>
            </a:schemeClr>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396" name="连接线"/>
          <p:cNvCxnSpPr>
            <a:stCxn id="395" idx="0"/>
            <a:endCxn id="397" idx="0"/>
          </p:cNvCxnSpPr>
          <p:nvPr/>
        </p:nvCxnSpPr>
        <p:spPr>
          <a:xfrm flipH="1" flipV="1">
            <a:off x="5715000" y="9512300"/>
            <a:ext cx="8293100" cy="1714500"/>
          </a:xfrm>
          <a:prstGeom prst="bentConnector3">
            <a:avLst>
              <a:gd name="adj1" fmla="val 19295"/>
            </a:avLst>
          </a:prstGeom>
          <a:ln w="50800">
            <a:solidFill>
              <a:schemeClr val="accent5">
                <a:hueOff val="-82419"/>
                <a:satOff val="-9512"/>
                <a:lumOff val="-16342"/>
              </a:schemeClr>
            </a:solidFill>
            <a:custDash>
              <a:ds d="200000" sp="200000"/>
            </a:custDash>
            <a:miter lim="400000"/>
          </a:ln>
        </p:spPr>
      </p:cxnSp>
      <p:sp>
        <p:nvSpPr>
          <p:cNvPr id="397" name="圆形"/>
          <p:cNvSpPr/>
          <p:nvPr/>
        </p:nvSpPr>
        <p:spPr>
          <a:xfrm>
            <a:off x="5636984" y="9430976"/>
            <a:ext cx="152401" cy="152401"/>
          </a:xfrm>
          <a:prstGeom prst="ellipse">
            <a:avLst/>
          </a:prstGeom>
          <a:solidFill>
            <a:schemeClr val="accent5">
              <a:hueOff val="-82419"/>
              <a:satOff val="-9512"/>
              <a:lumOff val="-16342"/>
            </a:schemeClr>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98" name="矩形"/>
          <p:cNvSpPr/>
          <p:nvPr/>
        </p:nvSpPr>
        <p:spPr>
          <a:xfrm>
            <a:off x="14570836" y="10035757"/>
            <a:ext cx="770891" cy="15815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399" name="新的会议"/>
          <p:cNvSpPr txBox="1"/>
          <p:nvPr/>
        </p:nvSpPr>
        <p:spPr>
          <a:xfrm>
            <a:off x="14624811" y="9968784"/>
            <a:ext cx="723901" cy="317501"/>
          </a:xfrm>
          <a:prstGeom prst="rect">
            <a:avLst/>
          </a:prstGeom>
          <a:ln w="12700">
            <a:miter lim="400000"/>
          </a:ln>
        </p:spPr>
        <p:txBody>
          <a:bodyPr wrap="none" lIns="50800" tIns="50800" rIns="50800" bIns="50800" anchor="ctr">
            <a:spAutoFit/>
          </a:bodyPr>
          <a:lstStyle>
            <a:lvl1pPr>
              <a:defRPr sz="1200">
                <a:solidFill>
                  <a:srgbClr val="969696"/>
                </a:solidFill>
                <a:latin typeface="PingFang SC Medium" panose="020B0400000000000000" charset="-122"/>
                <a:ea typeface="PingFang SC Medium" panose="020B0400000000000000" charset="-122"/>
                <a:cs typeface="PingFang SC Medium" panose="020B0400000000000000" charset="-122"/>
                <a:sym typeface="PingFang SC Medium" panose="020B0400000000000000" charset="-122"/>
              </a:defRPr>
            </a:lvl1pPr>
          </a:lstStyle>
          <a:p>
            <a:r>
              <a:t>新的会议</a:t>
            </a:r>
          </a:p>
        </p:txBody>
      </p:sp>
      <p:sp>
        <p:nvSpPr>
          <p:cNvPr id="385" name="圆形"/>
          <p:cNvSpPr/>
          <p:nvPr/>
        </p:nvSpPr>
        <p:spPr>
          <a:xfrm>
            <a:off x="5522684" y="8403480"/>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402" name="8FD99CB4977ED5CC55459321F6A3544B.png" descr="8FD99CB4977ED5CC55459321F6A3544B.png"/>
          <p:cNvPicPr>
            <a:picLocks noChangeAspect="1"/>
          </p:cNvPicPr>
          <p:nvPr/>
        </p:nvPicPr>
        <p:blipFill>
          <a:blip r:embed="rId1"/>
          <a:stretch>
            <a:fillRect/>
          </a:stretch>
        </p:blipFill>
        <p:spPr>
          <a:xfrm>
            <a:off x="2823539" y="6620771"/>
            <a:ext cx="8521701" cy="6350001"/>
          </a:xfrm>
          <a:prstGeom prst="rect">
            <a:avLst/>
          </a:prstGeom>
          <a:ln w="12700">
            <a:miter lim="400000"/>
            <a:headEnd/>
            <a:tailEnd/>
          </a:ln>
        </p:spPr>
      </p:pic>
      <p:pic>
        <p:nvPicPr>
          <p:cNvPr id="403" name="图像" descr="图像"/>
          <p:cNvPicPr>
            <a:picLocks noChangeAspect="1"/>
          </p:cNvPicPr>
          <p:nvPr/>
        </p:nvPicPr>
        <p:blipFill>
          <a:blip r:embed="rId2"/>
          <a:stretch>
            <a:fillRect/>
          </a:stretch>
        </p:blipFill>
        <p:spPr>
          <a:xfrm>
            <a:off x="2842803" y="7789464"/>
            <a:ext cx="723901" cy="3352215"/>
          </a:xfrm>
          <a:prstGeom prst="rect">
            <a:avLst/>
          </a:prstGeom>
          <a:ln w="12700">
            <a:miter lim="400000"/>
            <a:headEnd/>
            <a:tailEnd/>
          </a:ln>
        </p:spPr>
      </p:pic>
      <p:sp>
        <p:nvSpPr>
          <p:cNvPr id="404" name="矩形"/>
          <p:cNvSpPr/>
          <p:nvPr/>
        </p:nvSpPr>
        <p:spPr>
          <a:xfrm>
            <a:off x="4207636" y="10018772"/>
            <a:ext cx="770891" cy="304801"/>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05" name="新的会议"/>
          <p:cNvSpPr txBox="1"/>
          <p:nvPr/>
        </p:nvSpPr>
        <p:spPr>
          <a:xfrm>
            <a:off x="4299711" y="10015299"/>
            <a:ext cx="723901" cy="317501"/>
          </a:xfrm>
          <a:prstGeom prst="rect">
            <a:avLst/>
          </a:prstGeom>
          <a:ln w="12700">
            <a:miter lim="400000"/>
          </a:ln>
        </p:spPr>
        <p:txBody>
          <a:bodyPr wrap="none" lIns="50800" tIns="50800" rIns="50800" bIns="50800" anchor="ctr">
            <a:spAutoFit/>
          </a:bodyPr>
          <a:lstStyle>
            <a:lvl1pPr>
              <a:defRPr sz="1200">
                <a:solidFill>
                  <a:srgbClr val="5B5B5B"/>
                </a:solidFill>
                <a:latin typeface="PingFang SC Regular" panose="020B0400000000000000" charset="-122"/>
                <a:ea typeface="PingFang SC Regular" panose="020B0400000000000000" charset="-122"/>
                <a:cs typeface="PingFang SC Regular" panose="020B0400000000000000" charset="-122"/>
                <a:sym typeface="PingFang SC Regular" panose="020B0400000000000000" charset="-122"/>
              </a:defRPr>
            </a:lvl1pPr>
          </a:lstStyle>
          <a:p>
            <a:r>
              <a:t>新的会议</a:t>
            </a:r>
          </a:p>
        </p:txBody>
      </p:sp>
      <p:sp>
        <p:nvSpPr>
          <p:cNvPr id="406" name="矩形"/>
          <p:cNvSpPr/>
          <p:nvPr/>
        </p:nvSpPr>
        <p:spPr>
          <a:xfrm>
            <a:off x="2828036" y="6614144"/>
            <a:ext cx="8525406" cy="6363256"/>
          </a:xfrm>
          <a:prstGeom prst="rect">
            <a:avLst/>
          </a:prstGeom>
          <a:solidFill>
            <a:srgbClr val="00A1FF">
              <a:alpha val="43038"/>
            </a:srgbClr>
          </a:solidFill>
          <a:ln w="12700">
            <a:miter lim="400000"/>
          </a:ln>
        </p:spPr>
        <p:txBody>
          <a:bodyPr lIns="50800" tIns="50800" rIns="50800" bIns="50800" anchor="ctr"/>
          <a:lstStyle/>
          <a:p>
            <a:pPr defTabSz="825500">
              <a:defRPr sz="3200">
                <a:solidFill>
                  <a:srgbClr val="00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407" name="B837965EFE8A63FF81B5AB0C9751E2FD.png" descr="B837965EFE8A63FF81B5AB0C9751E2FD.png"/>
          <p:cNvPicPr>
            <a:picLocks noChangeAspect="1"/>
          </p:cNvPicPr>
          <p:nvPr/>
        </p:nvPicPr>
        <p:blipFill>
          <a:blip r:embed="rId3"/>
          <a:stretch>
            <a:fillRect/>
          </a:stretch>
        </p:blipFill>
        <p:spPr>
          <a:xfrm>
            <a:off x="4131356" y="10719146"/>
            <a:ext cx="1104901" cy="1231901"/>
          </a:xfrm>
          <a:prstGeom prst="rect">
            <a:avLst/>
          </a:prstGeom>
          <a:ln w="12700">
            <a:miter lim="400000"/>
            <a:headEnd/>
            <a:tailEnd/>
          </a:ln>
          <a:effectLst>
            <a:outerShdw blurRad="101600" dist="67482" dir="7883413" rotWithShape="0">
              <a:srgbClr val="000000">
                <a:alpha val="20145"/>
              </a:srgbClr>
            </a:outerShdw>
          </a:effectLst>
        </p:spPr>
      </p:pic>
      <p:sp>
        <p:nvSpPr>
          <p:cNvPr id="408" name="4.如何预定一场会议？"/>
          <p:cNvSpPr txBox="1"/>
          <p:nvPr/>
        </p:nvSpPr>
        <p:spPr>
          <a:xfrm>
            <a:off x="888999" y="889000"/>
            <a:ext cx="5109973" cy="812801"/>
          </a:xfrm>
          <a:prstGeom prst="rect">
            <a:avLst/>
          </a:prstGeom>
          <a:ln w="12700">
            <a:miter lim="400000"/>
          </a:ln>
        </p:spPr>
        <p:txBody>
          <a:bodyPr wrap="none" lIns="50800" tIns="50800" rIns="50800" bIns="50800" anchor="ctr">
            <a:spAutoFit/>
          </a:bodyPr>
          <a:lstStyle>
            <a:lvl1pPr algn="l" defTabSz="825500">
              <a:defRPr sz="4000" b="1">
                <a:latin typeface="+mn-lt"/>
                <a:ea typeface="+mn-ea"/>
                <a:cs typeface="+mn-cs"/>
                <a:sym typeface="Helvetica Neue" panose="02000503000000020004"/>
              </a:defRPr>
            </a:lvl1pPr>
          </a:lstStyle>
          <a:p>
            <a:r>
              <a:t>4.如何预定一场会议？</a:t>
            </a:r>
          </a:p>
        </p:txBody>
      </p:sp>
      <p:sp>
        <p:nvSpPr>
          <p:cNvPr id="409" name="您也可以预订未来某个时间召开的相对正式的会议，提前设置好会议主题、会议时间等会议参数即可。"/>
          <p:cNvSpPr txBox="1"/>
          <p:nvPr/>
        </p:nvSpPr>
        <p:spPr>
          <a:xfrm>
            <a:off x="1563698" y="2615871"/>
            <a:ext cx="16116301" cy="609601"/>
          </a:xfrm>
          <a:prstGeom prst="rect">
            <a:avLst/>
          </a:prstGeom>
          <a:ln w="12700">
            <a:miter lim="400000"/>
          </a:ln>
        </p:spPr>
        <p:txBody>
          <a:bodyPr wrap="none" lIns="50800" tIns="50800" rIns="50800" bIns="50800" anchor="ctr">
            <a:spAutoFit/>
          </a:bodyPr>
          <a:lstStyle>
            <a:lvl1pPr algn="l" defTabSz="825500">
              <a:defRPr sz="2800">
                <a:latin typeface="+mn-lt"/>
                <a:ea typeface="+mn-ea"/>
                <a:cs typeface="+mn-cs"/>
                <a:sym typeface="Helvetica Neue" panose="02000503000000020004"/>
              </a:defRPr>
            </a:lvl1pPr>
          </a:lstStyle>
          <a:p>
            <a:r>
              <a:t>您也可以预订未来某个时间召开的相对正式的会议，提前设置好会议主题、会议时间等会议参数即可。</a:t>
            </a:r>
          </a:p>
        </p:txBody>
      </p:sp>
      <p:sp>
        <p:nvSpPr>
          <p:cNvPr id="410" name="圆形"/>
          <p:cNvSpPr/>
          <p:nvPr/>
        </p:nvSpPr>
        <p:spPr>
          <a:xfrm>
            <a:off x="1073296" y="2793671"/>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412" name="连接线"/>
          <p:cNvCxnSpPr>
            <a:stCxn id="413" idx="0"/>
            <a:endCxn id="411" idx="0"/>
          </p:cNvCxnSpPr>
          <p:nvPr/>
        </p:nvCxnSpPr>
        <p:spPr>
          <a:xfrm flipH="1">
            <a:off x="5168900" y="11341100"/>
            <a:ext cx="12090400" cy="12700"/>
          </a:xfrm>
          <a:prstGeom prst="bentConnector2">
            <a:avLst/>
          </a:prstGeom>
          <a:ln w="50800">
            <a:solidFill>
              <a:srgbClr val="FFB200"/>
            </a:solidFill>
            <a:custDash>
              <a:ds d="200000" sp="200000"/>
            </a:custDash>
            <a:miter lim="400000"/>
          </a:ln>
        </p:spPr>
      </p:cxnSp>
      <p:sp>
        <p:nvSpPr>
          <p:cNvPr id="413" name="三角形"/>
          <p:cNvSpPr/>
          <p:nvPr/>
        </p:nvSpPr>
        <p:spPr>
          <a:xfrm rot="5400000">
            <a:off x="17104124" y="11208096"/>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14" name="预订完成后，可以把预约信息转发给参会者；"/>
          <p:cNvSpPr txBox="1"/>
          <p:nvPr/>
        </p:nvSpPr>
        <p:spPr>
          <a:xfrm>
            <a:off x="1551762" y="3621590"/>
            <a:ext cx="7226301" cy="609601"/>
          </a:xfrm>
          <a:prstGeom prst="rect">
            <a:avLst/>
          </a:prstGeom>
          <a:ln w="12700">
            <a:miter lim="400000"/>
          </a:ln>
        </p:spPr>
        <p:txBody>
          <a:bodyPr wrap="none" lIns="50800" tIns="50800" rIns="50800" bIns="50800" anchor="ctr">
            <a:spAutoFit/>
          </a:bodyPr>
          <a:lstStyle>
            <a:lvl1pPr algn="l" defTabSz="825500">
              <a:defRPr sz="2800">
                <a:latin typeface="+mn-lt"/>
                <a:ea typeface="+mn-ea"/>
                <a:cs typeface="+mn-cs"/>
                <a:sym typeface="Helvetica Neue" panose="02000503000000020004"/>
              </a:defRPr>
            </a:lvl1pPr>
          </a:lstStyle>
          <a:p>
            <a:r>
              <a:t>预订完成后，可以把预约信息转发给参会者；</a:t>
            </a:r>
          </a:p>
        </p:txBody>
      </p:sp>
      <p:sp>
        <p:nvSpPr>
          <p:cNvPr id="415" name="圆形"/>
          <p:cNvSpPr/>
          <p:nvPr/>
        </p:nvSpPr>
        <p:spPr>
          <a:xfrm>
            <a:off x="1073296" y="379939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16" name="发起一场预约会议"/>
          <p:cNvSpPr txBox="1"/>
          <p:nvPr/>
        </p:nvSpPr>
        <p:spPr>
          <a:xfrm>
            <a:off x="13013191" y="10108330"/>
            <a:ext cx="2959101" cy="609601"/>
          </a:xfrm>
          <a:prstGeom prst="rect">
            <a:avLst/>
          </a:prstGeom>
          <a:ln w="12700">
            <a:miter lim="400000"/>
          </a:ln>
        </p:spPr>
        <p:txBody>
          <a:bodyPr wrap="none" lIns="50800" tIns="50800" rIns="50800" bIns="50800" anchor="ctr">
            <a:spAutoFit/>
          </a:bodyPr>
          <a:lstStyle>
            <a:lvl1pPr algn="l" defTabSz="825500">
              <a:defRPr sz="2800">
                <a:latin typeface="+mn-lt"/>
                <a:ea typeface="+mn-ea"/>
                <a:cs typeface="+mn-cs"/>
                <a:sym typeface="Helvetica Neue" panose="02000503000000020004"/>
              </a:defRPr>
            </a:lvl1pPr>
          </a:lstStyle>
          <a:p>
            <a:r>
              <a:t>发起一场预约会议</a:t>
            </a:r>
          </a:p>
        </p:txBody>
      </p:sp>
      <p:pic>
        <p:nvPicPr>
          <p:cNvPr id="417" name="预约会议.png" descr="预约会议.png"/>
          <p:cNvPicPr>
            <a:picLocks noChangeAspect="1"/>
          </p:cNvPicPr>
          <p:nvPr/>
        </p:nvPicPr>
        <p:blipFill>
          <a:blip r:embed="rId4"/>
          <a:stretch>
            <a:fillRect/>
          </a:stretch>
        </p:blipFill>
        <p:spPr>
          <a:xfrm>
            <a:off x="17640244" y="3979976"/>
            <a:ext cx="5435601" cy="9093201"/>
          </a:xfrm>
          <a:prstGeom prst="rect">
            <a:avLst/>
          </a:prstGeom>
          <a:ln w="12700">
            <a:miter lim="400000"/>
            <a:headEnd/>
            <a:tailEnd/>
          </a:ln>
        </p:spPr>
      </p:pic>
      <p:sp>
        <p:nvSpPr>
          <p:cNvPr id="418" name="除了预定普通的会议，您还可以预定周期性会议—即在您设定好会议时间段后，自动帮助您预约会…"/>
          <p:cNvSpPr txBox="1"/>
          <p:nvPr/>
        </p:nvSpPr>
        <p:spPr>
          <a:xfrm>
            <a:off x="1551762" y="4569799"/>
            <a:ext cx="15405101" cy="1127558"/>
          </a:xfrm>
          <a:prstGeom prst="rect">
            <a:avLst/>
          </a:prstGeom>
          <a:ln w="12700">
            <a:miter lim="400000"/>
          </a:ln>
        </p:spPr>
        <p:txBody>
          <a:bodyPr wrap="none" lIns="50800" tIns="50800" rIns="50800" bIns="50800" anchor="ctr">
            <a:spAutoFit/>
          </a:bodyPr>
          <a:lstStyle/>
          <a:p>
            <a:pPr algn="l" defTabSz="825500">
              <a:defRPr sz="2800">
                <a:latin typeface="+mn-lt"/>
                <a:ea typeface="+mn-ea"/>
                <a:cs typeface="+mn-cs"/>
                <a:sym typeface="Helvetica Neue" panose="02000503000000020004"/>
              </a:defRPr>
            </a:pPr>
            <a:r>
              <a:t>除了预定普通的会议，您还可以预定周期性会议—即在您设定好会议时间段后，自动帮助您预约会</a:t>
            </a:r>
          </a:p>
          <a:p>
            <a:pPr algn="l" defTabSz="825500">
              <a:defRPr sz="2800">
                <a:latin typeface="+mn-lt"/>
                <a:ea typeface="+mn-ea"/>
                <a:cs typeface="+mn-cs"/>
                <a:sym typeface="Helvetica Neue" panose="02000503000000020004"/>
              </a:defRPr>
            </a:pPr>
            <a:r>
              <a:t>议;</a:t>
            </a:r>
          </a:p>
        </p:txBody>
      </p:sp>
      <p:sp>
        <p:nvSpPr>
          <p:cNvPr id="419" name="圆形"/>
          <p:cNvSpPr/>
          <p:nvPr/>
        </p:nvSpPr>
        <p:spPr>
          <a:xfrm>
            <a:off x="1073296" y="477980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11" name="圆形"/>
          <p:cNvSpPr/>
          <p:nvPr/>
        </p:nvSpPr>
        <p:spPr>
          <a:xfrm>
            <a:off x="5014684" y="11182696"/>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1" name="图像" descr="图像"/>
          <p:cNvPicPr>
            <a:picLocks noChangeAspect="1"/>
          </p:cNvPicPr>
          <p:nvPr/>
        </p:nvPicPr>
        <p:blipFill>
          <a:blip r:embed="rId1"/>
          <a:stretch>
            <a:fillRect/>
          </a:stretch>
        </p:blipFill>
        <p:spPr>
          <a:xfrm>
            <a:off x="0" y="0"/>
            <a:ext cx="24384000" cy="13716000"/>
          </a:xfrm>
          <a:prstGeom prst="rect">
            <a:avLst/>
          </a:prstGeom>
          <a:ln w="12700">
            <a:miter lim="400000"/>
            <a:headEnd/>
            <a:tailEnd/>
          </a:ln>
        </p:spPr>
      </p:pic>
      <p:sp>
        <p:nvSpPr>
          <p:cNvPr id="422"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23" name="四"/>
          <p:cNvSpPr txBox="1"/>
          <p:nvPr/>
        </p:nvSpPr>
        <p:spPr>
          <a:xfrm>
            <a:off x="11263629" y="2082800"/>
            <a:ext cx="1856741" cy="2590801"/>
          </a:xfrm>
          <a:prstGeom prst="rect">
            <a:avLst/>
          </a:prstGeom>
          <a:ln w="12700">
            <a:miter lim="400000"/>
          </a:ln>
        </p:spPr>
        <p:txBody>
          <a:bodyPr wrap="none" lIns="50800" tIns="50800" rIns="50800" bIns="50800" anchor="ctr">
            <a:spAutoFit/>
          </a:bodyPr>
          <a:lstStyle>
            <a:lvl1pPr>
              <a:lnSpc>
                <a:spcPct val="80000"/>
              </a:lnSpc>
              <a:defRPr sz="14000" b="1" spc="-280">
                <a:solidFill>
                  <a:schemeClr val="accent4">
                    <a:hueOff val="-476017"/>
                    <a:lumOff val="-10041"/>
                  </a:schemeClr>
                </a:solidFill>
                <a:latin typeface="+mn-lt"/>
                <a:ea typeface="+mn-ea"/>
                <a:cs typeface="+mn-cs"/>
                <a:sym typeface="Helvetica Neue" panose="02000503000000020004"/>
              </a:defRPr>
            </a:lvl1pPr>
          </a:lstStyle>
          <a:p>
            <a:r>
              <a:t>四</a:t>
            </a:r>
          </a:p>
        </p:txBody>
      </p:sp>
      <p:sp>
        <p:nvSpPr>
          <p:cNvPr id="424" name="会议内功能"/>
          <p:cNvSpPr txBox="1"/>
          <p:nvPr/>
        </p:nvSpPr>
        <p:spPr>
          <a:xfrm>
            <a:off x="8774430" y="5137149"/>
            <a:ext cx="6835141" cy="2019301"/>
          </a:xfrm>
          <a:prstGeom prst="rect">
            <a:avLst/>
          </a:prstGeom>
          <a:ln w="12700">
            <a:miter lim="400000"/>
          </a:ln>
        </p:spPr>
        <p:txBody>
          <a:bodyPr wrap="none" lIns="50800" tIns="50800" rIns="50800" bIns="50800" anchor="ctr">
            <a:spAutoFit/>
          </a:bodyPr>
          <a:lstStyle>
            <a:lvl1pPr>
              <a:lnSpc>
                <a:spcPct val="80000"/>
              </a:lnSpc>
              <a:defRPr sz="10800" b="1" spc="-215">
                <a:latin typeface="+mn-lt"/>
                <a:ea typeface="+mn-ea"/>
                <a:cs typeface="+mn-cs"/>
                <a:sym typeface="Helvetica Neue" panose="02000503000000020004"/>
              </a:defRPr>
            </a:lvl1pPr>
          </a:lstStyle>
          <a:p>
            <a:r>
              <a:t>会议内功能</a:t>
            </a:r>
          </a:p>
        </p:txBody>
      </p:sp>
      <p:pic>
        <p:nvPicPr>
          <p:cNvPr id="425" name="功能 (2).png" descr="功能 (2).png"/>
          <p:cNvPicPr>
            <a:picLocks noChangeAspect="1"/>
          </p:cNvPicPr>
          <p:nvPr/>
        </p:nvPicPr>
        <p:blipFill>
          <a:blip r:embed="rId2"/>
          <a:stretch>
            <a:fillRect/>
          </a:stretch>
        </p:blipFill>
        <p:spPr>
          <a:xfrm>
            <a:off x="10922000" y="9580198"/>
            <a:ext cx="2540000" cy="2540001"/>
          </a:xfrm>
          <a:prstGeom prst="rect">
            <a:avLst/>
          </a:prstGeom>
          <a:ln w="12700">
            <a:miter lim="400000"/>
            <a:headEnd/>
            <a:tailEnd/>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7" name="9DBE8573A9A3FC8C14FC81B190023794.png" descr="9DBE8573A9A3FC8C14FC81B190023794.png"/>
          <p:cNvPicPr>
            <a:picLocks noChangeAspect="1"/>
          </p:cNvPicPr>
          <p:nvPr/>
        </p:nvPicPr>
        <p:blipFill>
          <a:blip r:embed="rId1"/>
          <a:stretch>
            <a:fillRect/>
          </a:stretch>
        </p:blipFill>
        <p:spPr>
          <a:xfrm>
            <a:off x="0" y="0"/>
            <a:ext cx="24384000" cy="13716000"/>
          </a:xfrm>
          <a:prstGeom prst="rect">
            <a:avLst/>
          </a:prstGeom>
          <a:ln w="12700">
            <a:miter lim="400000"/>
            <a:headEnd/>
            <a:tailEnd/>
          </a:ln>
        </p:spPr>
      </p:pic>
      <p:sp>
        <p:nvSpPr>
          <p:cNvPr id="428" name="矩形"/>
          <p:cNvSpPr/>
          <p:nvPr/>
        </p:nvSpPr>
        <p:spPr>
          <a:xfrm>
            <a:off x="-199" y="1686"/>
            <a:ext cx="24384398" cy="13029159"/>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29" name="1.进入会议后如何选择音频、视频设备？"/>
          <p:cNvSpPr txBox="1"/>
          <p:nvPr/>
        </p:nvSpPr>
        <p:spPr>
          <a:xfrm>
            <a:off x="888999" y="889000"/>
            <a:ext cx="9173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1.进入会议后如何选择音频、视频设备？</a:t>
            </a:r>
          </a:p>
        </p:txBody>
      </p:sp>
      <p:sp>
        <p:nvSpPr>
          <p:cNvPr id="430" name="选择麦克风：选择您想输入的麦克风设备。如果您不做选择，系统将会自动选择与您电脑系统一致的设备；"/>
          <p:cNvSpPr txBox="1"/>
          <p:nvPr/>
        </p:nvSpPr>
        <p:spPr>
          <a:xfrm>
            <a:off x="1904021" y="3448501"/>
            <a:ext cx="168275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选择麦克风：选择您想输入的麦克风设备。如果您不做选择，系统将会自动选择与您电脑系统一致的设备；</a:t>
            </a:r>
          </a:p>
        </p:txBody>
      </p:sp>
      <p:sp>
        <p:nvSpPr>
          <p:cNvPr id="431" name="圆形"/>
          <p:cNvSpPr/>
          <p:nvPr/>
        </p:nvSpPr>
        <p:spPr>
          <a:xfrm>
            <a:off x="1425555" y="3626301"/>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32" name="选择扬声器：选择您想输出的扬声器设备。如果您不做选择，系统将会自动选择与您电脑系统一致的设备；"/>
          <p:cNvSpPr txBox="1"/>
          <p:nvPr/>
        </p:nvSpPr>
        <p:spPr>
          <a:xfrm>
            <a:off x="1904021" y="4366659"/>
            <a:ext cx="16827501" cy="609601"/>
          </a:xfrm>
          <a:prstGeom prst="rect">
            <a:avLst/>
          </a:prstGeom>
          <a:ln w="12700">
            <a:miter lim="400000"/>
          </a:ln>
        </p:spPr>
        <p:txBody>
          <a:bodyPr wrap="none" lIns="50800" tIns="50800" rIns="50800" bIns="50800" anchor="ctr">
            <a:spAutoFit/>
          </a:bodyPr>
          <a:lstStyle>
            <a:lvl1pPr algn="l" defTabSz="825500">
              <a:defRPr sz="2800">
                <a:solidFill>
                  <a:srgbClr val="3D4040"/>
                </a:solidFill>
                <a:latin typeface="+mn-lt"/>
                <a:ea typeface="+mn-ea"/>
                <a:cs typeface="+mn-cs"/>
                <a:sym typeface="Helvetica Neue" panose="02000503000000020004"/>
              </a:defRPr>
            </a:lvl1pPr>
          </a:lstStyle>
          <a:p>
            <a:r>
              <a:t>选择扬声器：选择您想输出的扬声器设备。如果您不做选择，系统将会自动选择与您电脑系统一致的设备；</a:t>
            </a:r>
          </a:p>
        </p:txBody>
      </p:sp>
      <p:sp>
        <p:nvSpPr>
          <p:cNvPr id="433" name="圆形"/>
          <p:cNvSpPr/>
          <p:nvPr/>
        </p:nvSpPr>
        <p:spPr>
          <a:xfrm>
            <a:off x="1425555" y="454445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434" name="2DF892C6D79F4F1EE981A6BD62F9831B.png" descr="2DF892C6D79F4F1EE981A6BD62F9831B.png"/>
          <p:cNvPicPr>
            <a:picLocks noChangeAspect="1"/>
          </p:cNvPicPr>
          <p:nvPr/>
        </p:nvPicPr>
        <p:blipFill>
          <a:blip r:embed="rId2"/>
          <a:stretch>
            <a:fillRect/>
          </a:stretch>
        </p:blipFill>
        <p:spPr>
          <a:xfrm>
            <a:off x="19133638" y="3590766"/>
            <a:ext cx="3693602" cy="3929993"/>
          </a:xfrm>
          <a:prstGeom prst="rect">
            <a:avLst/>
          </a:prstGeom>
          <a:ln w="12700">
            <a:miter lim="400000"/>
            <a:headEnd/>
            <a:tailEnd/>
          </a:ln>
        </p:spPr>
      </p:pic>
      <p:pic>
        <p:nvPicPr>
          <p:cNvPr id="435" name="340F44B776BA780DFF11D8C4C49BFE27.png" descr="340F44B776BA780DFF11D8C4C49BFE27.png"/>
          <p:cNvPicPr>
            <a:picLocks noChangeAspect="1"/>
          </p:cNvPicPr>
          <p:nvPr/>
        </p:nvPicPr>
        <p:blipFill>
          <a:blip r:embed="rId3"/>
          <a:stretch>
            <a:fillRect/>
          </a:stretch>
        </p:blipFill>
        <p:spPr>
          <a:xfrm>
            <a:off x="19145250" y="8310271"/>
            <a:ext cx="3175000" cy="2104143"/>
          </a:xfrm>
          <a:prstGeom prst="rect">
            <a:avLst/>
          </a:prstGeom>
          <a:ln w="12700">
            <a:miter lim="400000"/>
            <a:headEnd/>
            <a:tailEnd/>
          </a:ln>
        </p:spPr>
      </p:pic>
      <p:sp>
        <p:nvSpPr>
          <p:cNvPr id="436" name="音频"/>
          <p:cNvSpPr txBox="1"/>
          <p:nvPr/>
        </p:nvSpPr>
        <p:spPr>
          <a:xfrm>
            <a:off x="1396999" y="2599177"/>
            <a:ext cx="9271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音频</a:t>
            </a:r>
          </a:p>
        </p:txBody>
      </p:sp>
      <p:sp>
        <p:nvSpPr>
          <p:cNvPr id="437" name="视频"/>
          <p:cNvSpPr txBox="1"/>
          <p:nvPr/>
        </p:nvSpPr>
        <p:spPr>
          <a:xfrm>
            <a:off x="1396999" y="7304116"/>
            <a:ext cx="9271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视频</a:t>
            </a:r>
          </a:p>
        </p:txBody>
      </p:sp>
      <p:sp>
        <p:nvSpPr>
          <p:cNvPr id="438" name="选择摄像头：选择您想输出的摄像头设备。如果您不做选择，系统将会自动选择与您电脑系统一致的设备；"/>
          <p:cNvSpPr txBox="1"/>
          <p:nvPr/>
        </p:nvSpPr>
        <p:spPr>
          <a:xfrm>
            <a:off x="1904021" y="8230765"/>
            <a:ext cx="16827501" cy="609601"/>
          </a:xfrm>
          <a:prstGeom prst="rect">
            <a:avLst/>
          </a:prstGeom>
          <a:ln w="12700">
            <a:miter lim="400000"/>
          </a:ln>
        </p:spPr>
        <p:txBody>
          <a:bodyPr wrap="none" lIns="50800" tIns="50800" rIns="50800" bIns="50800" anchor="ctr">
            <a:spAutoFit/>
          </a:bodyPr>
          <a:lstStyle>
            <a:lvl1pPr algn="l" defTabSz="825500">
              <a:defRPr sz="2800">
                <a:solidFill>
                  <a:srgbClr val="3D4040"/>
                </a:solidFill>
                <a:latin typeface="+mn-lt"/>
                <a:ea typeface="+mn-ea"/>
                <a:cs typeface="+mn-cs"/>
                <a:sym typeface="Helvetica Neue" panose="02000503000000020004"/>
              </a:defRPr>
            </a:lvl1pPr>
          </a:lstStyle>
          <a:p>
            <a:r>
              <a:t>选择摄像头：选择您想输出的摄像头设备。如果您不做选择，系统将会自动选择与您电脑系统一致的设备；</a:t>
            </a:r>
          </a:p>
        </p:txBody>
      </p:sp>
      <p:sp>
        <p:nvSpPr>
          <p:cNvPr id="439" name="圆形"/>
          <p:cNvSpPr/>
          <p:nvPr/>
        </p:nvSpPr>
        <p:spPr>
          <a:xfrm>
            <a:off x="1425555" y="840856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40" name="矩形"/>
          <p:cNvSpPr/>
          <p:nvPr/>
        </p:nvSpPr>
        <p:spPr>
          <a:xfrm>
            <a:off x="844271" y="12924129"/>
            <a:ext cx="391509" cy="7620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441" name="连接线"/>
          <p:cNvCxnSpPr>
            <a:stCxn id="442" idx="0"/>
            <a:endCxn id="445" idx="0"/>
          </p:cNvCxnSpPr>
          <p:nvPr/>
        </p:nvCxnSpPr>
        <p:spPr>
          <a:xfrm flipH="1">
            <a:off x="2171700" y="9766300"/>
            <a:ext cx="16586200" cy="3124200"/>
          </a:xfrm>
          <a:prstGeom prst="bentConnector2">
            <a:avLst/>
          </a:prstGeom>
          <a:ln w="50800">
            <a:solidFill>
              <a:srgbClr val="FFB200"/>
            </a:solidFill>
            <a:custDash>
              <a:ds d="200000" sp="200000"/>
            </a:custDash>
            <a:miter lim="400000"/>
          </a:ln>
        </p:spPr>
      </p:cxnSp>
      <p:sp>
        <p:nvSpPr>
          <p:cNvPr id="442" name="三角形"/>
          <p:cNvSpPr/>
          <p:nvPr/>
        </p:nvSpPr>
        <p:spPr>
          <a:xfrm rot="5400000">
            <a:off x="18606217" y="963358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43" name="矩形"/>
          <p:cNvSpPr/>
          <p:nvPr/>
        </p:nvSpPr>
        <p:spPr>
          <a:xfrm>
            <a:off x="18965073" y="3437229"/>
            <a:ext cx="4030733" cy="7238472"/>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44" name="矩形"/>
          <p:cNvSpPr/>
          <p:nvPr/>
        </p:nvSpPr>
        <p:spPr>
          <a:xfrm>
            <a:off x="1974571" y="12924129"/>
            <a:ext cx="391509" cy="7620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45" name="圆形"/>
          <p:cNvSpPr/>
          <p:nvPr/>
        </p:nvSpPr>
        <p:spPr>
          <a:xfrm>
            <a:off x="2013956" y="12741554"/>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46" name="圆形"/>
          <p:cNvSpPr/>
          <p:nvPr/>
        </p:nvSpPr>
        <p:spPr>
          <a:xfrm>
            <a:off x="883656" y="12741554"/>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49" name="连接线"/>
          <p:cNvSpPr/>
          <p:nvPr/>
        </p:nvSpPr>
        <p:spPr>
          <a:xfrm>
            <a:off x="1035050" y="9759950"/>
            <a:ext cx="16719550" cy="298069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path>
            </a:pathLst>
          </a:custGeom>
          <a:ln w="50800">
            <a:solidFill>
              <a:srgbClr val="FFB200"/>
            </a:solidFill>
            <a:custDash>
              <a:ds d="200000" sp="200000"/>
            </a:custDash>
            <a:miter lim="400000"/>
          </a:ln>
        </p:spPr>
        <p:txBody>
          <a:bodyPr/>
          <a:lstStyle/>
          <a:p/>
        </p:txBody>
      </p:sp>
      <p:pic>
        <p:nvPicPr>
          <p:cNvPr id="448" name="图像" descr="图像"/>
          <p:cNvPicPr>
            <a:picLocks noChangeAspect="1"/>
          </p:cNvPicPr>
          <p:nvPr/>
        </p:nvPicPr>
        <p:blipFill>
          <a:blip r:embed="rId4"/>
          <a:stretch>
            <a:fillRect/>
          </a:stretch>
        </p:blipFill>
        <p:spPr>
          <a:xfrm>
            <a:off x="14674850" y="13178128"/>
            <a:ext cx="368300" cy="254001"/>
          </a:xfrm>
          <a:prstGeom prst="rect">
            <a:avLst/>
          </a:prstGeom>
          <a:ln w="12700">
            <a:miter lim="400000"/>
            <a:headEnd/>
            <a:tailEnd/>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1" name="9DBE8573A9A3FC8C14FC81B190023794.png" descr="9DBE8573A9A3FC8C14FC81B190023794.png"/>
          <p:cNvPicPr/>
          <p:nvPr/>
        </p:nvPicPr>
        <p:blipFill>
          <a:blip r:embed="rId1"/>
          <a:stretch>
            <a:fillRect/>
          </a:stretch>
        </p:blipFill>
        <p:spPr>
          <a:xfrm>
            <a:off x="897135" y="837608"/>
            <a:ext cx="22730174" cy="12370392"/>
          </a:xfrm>
          <a:prstGeom prst="rect">
            <a:avLst/>
          </a:prstGeom>
          <a:ln w="12700">
            <a:miter lim="400000"/>
            <a:headEnd/>
            <a:tailEnd/>
          </a:ln>
        </p:spPr>
      </p:pic>
      <p:sp>
        <p:nvSpPr>
          <p:cNvPr id="452" name="矩形"/>
          <p:cNvSpPr/>
          <p:nvPr/>
        </p:nvSpPr>
        <p:spPr>
          <a:xfrm>
            <a:off x="900747" y="808712"/>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453" name="16340D22D2AABF81DC59C85ED8C031CE.png" descr="16340D22D2AABF81DC59C85ED8C031CE.png"/>
          <p:cNvPicPr>
            <a:picLocks noChangeAspect="1"/>
          </p:cNvPicPr>
          <p:nvPr/>
        </p:nvPicPr>
        <p:blipFill>
          <a:blip r:embed="rId2"/>
          <a:stretch>
            <a:fillRect/>
          </a:stretch>
        </p:blipFill>
        <p:spPr>
          <a:xfrm>
            <a:off x="-1" y="9346644"/>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454" name="2.如何打开/关闭自己的麦克风？"/>
          <p:cNvSpPr txBox="1"/>
          <p:nvPr/>
        </p:nvSpPr>
        <p:spPr>
          <a:xfrm>
            <a:off x="888999" y="889000"/>
            <a:ext cx="7330441"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2.如何打开/关闭自己的麦克风？</a:t>
            </a:r>
          </a:p>
        </p:txBody>
      </p:sp>
      <p:sp>
        <p:nvSpPr>
          <p:cNvPr id="455" name="成功连接音频后，菜单栏的第一个图标就会变为“关闭/打开麦克风”，如果您在加会议前，音频设置中勾选了“入会开启麦克风”，…"/>
          <p:cNvSpPr txBox="1"/>
          <p:nvPr/>
        </p:nvSpPr>
        <p:spPr>
          <a:xfrm>
            <a:off x="1904021" y="3789015"/>
            <a:ext cx="20041058" cy="1127558"/>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成功连接音频后，菜单栏的第一个图标就会变为“关闭/打开麦克风”，如果您在加会议前，音频设置中勾选了“入会开启麦克风”，</a:t>
            </a:r>
          </a:p>
          <a:p>
            <a:pPr algn="l" defTabSz="825500">
              <a:defRPr sz="2800">
                <a:solidFill>
                  <a:srgbClr val="515151"/>
                </a:solidFill>
                <a:latin typeface="+mn-lt"/>
                <a:ea typeface="+mn-ea"/>
                <a:cs typeface="+mn-cs"/>
                <a:sym typeface="Helvetica Neue" panose="02000503000000020004"/>
              </a:defRPr>
            </a:pPr>
            <a:r>
              <a:t>则会默认为您开启麦克风，此时您就可以正常发言了。点击“麦克风”图标即可开启/关闭麦克风；</a:t>
            </a:r>
          </a:p>
        </p:txBody>
      </p:sp>
      <p:sp>
        <p:nvSpPr>
          <p:cNvPr id="456" name="圆形"/>
          <p:cNvSpPr/>
          <p:nvPr/>
        </p:nvSpPr>
        <p:spPr>
          <a:xfrm>
            <a:off x="1425555" y="404095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57" name="音频"/>
          <p:cNvSpPr txBox="1"/>
          <p:nvPr/>
        </p:nvSpPr>
        <p:spPr>
          <a:xfrm>
            <a:off x="1396999" y="3107177"/>
            <a:ext cx="9271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音频</a:t>
            </a:r>
          </a:p>
        </p:txBody>
      </p:sp>
      <p:sp>
        <p:nvSpPr>
          <p:cNvPr id="458" name="矩形"/>
          <p:cNvSpPr/>
          <p:nvPr/>
        </p:nvSpPr>
        <p:spPr>
          <a:xfrm>
            <a:off x="128475" y="9173396"/>
            <a:ext cx="771804" cy="107675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59" name="如果主持人设置了“参会者开麦需申请”，您点击“打开麦克风”时，会向主持人“举手申请”，请求打开麦克风。待主持人同意后，…"/>
          <p:cNvSpPr txBox="1"/>
          <p:nvPr/>
        </p:nvSpPr>
        <p:spPr>
          <a:xfrm>
            <a:off x="1904021" y="5847677"/>
            <a:ext cx="20137426" cy="1127558"/>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如果主持人设置了</a:t>
            </a:r>
            <a:r>
              <a:rPr>
                <a:solidFill>
                  <a:srgbClr val="222222"/>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rPr>
              <a:t>“参会者开麦需申请”</a:t>
            </a:r>
            <a:r>
              <a:t>，您点击</a:t>
            </a:r>
            <a:r>
              <a:rPr>
                <a:solidFill>
                  <a:srgbClr val="222222"/>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rPr>
              <a:t>“打开麦克风”</a:t>
            </a:r>
            <a:r>
              <a:t>时，会向主持人“举手申请”，请求打开麦克风。待主持人同意后，</a:t>
            </a:r>
          </a:p>
          <a:p>
            <a:pPr algn="l" defTabSz="825500">
              <a:defRPr sz="2800">
                <a:solidFill>
                  <a:srgbClr val="515151"/>
                </a:solidFill>
                <a:latin typeface="+mn-lt"/>
                <a:ea typeface="+mn-ea"/>
                <a:cs typeface="+mn-cs"/>
                <a:sym typeface="Helvetica Neue" panose="02000503000000020004"/>
              </a:defRPr>
            </a:pPr>
            <a:r>
              <a:t>才会为您打开麦克风；</a:t>
            </a:r>
          </a:p>
        </p:txBody>
      </p:sp>
      <p:sp>
        <p:nvSpPr>
          <p:cNvPr id="460" name="圆形"/>
          <p:cNvSpPr/>
          <p:nvPr/>
        </p:nvSpPr>
        <p:spPr>
          <a:xfrm>
            <a:off x="1425555" y="601775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62" name="三角形"/>
          <p:cNvSpPr/>
          <p:nvPr/>
        </p:nvSpPr>
        <p:spPr>
          <a:xfrm>
            <a:off x="10892439" y="7165758"/>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463" name="连接线"/>
          <p:cNvCxnSpPr>
            <a:stCxn id="461" idx="0"/>
            <a:endCxn id="462" idx="0"/>
          </p:cNvCxnSpPr>
          <p:nvPr/>
        </p:nvCxnSpPr>
        <p:spPr>
          <a:xfrm rot="5400000" flipH="1" flipV="1">
            <a:off x="4864100" y="2946400"/>
            <a:ext cx="1841500" cy="10528300"/>
          </a:xfrm>
          <a:prstGeom prst="bentConnector3">
            <a:avLst>
              <a:gd name="adj1" fmla="val 42758"/>
            </a:avLst>
          </a:prstGeom>
          <a:ln w="50800">
            <a:solidFill>
              <a:srgbClr val="FFB200"/>
            </a:solidFill>
            <a:custDash>
              <a:ds d="200000" sp="200000"/>
            </a:custDash>
            <a:miter lim="400000"/>
          </a:ln>
        </p:spPr>
      </p:cxnSp>
      <p:pic>
        <p:nvPicPr>
          <p:cNvPr id="464" name="图像" descr="图像"/>
          <p:cNvPicPr>
            <a:picLocks noChangeAspect="1"/>
          </p:cNvPicPr>
          <p:nvPr/>
        </p:nvPicPr>
        <p:blipFill>
          <a:blip r:embed="rId3"/>
          <a:stretch>
            <a:fillRect/>
          </a:stretch>
        </p:blipFill>
        <p:spPr>
          <a:xfrm>
            <a:off x="14674850" y="9507828"/>
            <a:ext cx="368300" cy="254001"/>
          </a:xfrm>
          <a:prstGeom prst="rect">
            <a:avLst/>
          </a:prstGeom>
          <a:ln w="12700">
            <a:miter lim="400000"/>
            <a:headEnd/>
            <a:tailEnd/>
          </a:ln>
        </p:spPr>
      </p:pic>
      <p:sp>
        <p:nvSpPr>
          <p:cNvPr id="461" name="圆形"/>
          <p:cNvSpPr/>
          <p:nvPr/>
        </p:nvSpPr>
        <p:spPr>
          <a:xfrm>
            <a:off x="361976" y="8977566"/>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6" name="9DBE8573A9A3FC8C14FC81B190023794.png" descr="9DBE8573A9A3FC8C14FC81B190023794.png"/>
          <p:cNvPicPr/>
          <p:nvPr/>
        </p:nvPicPr>
        <p:blipFill>
          <a:blip r:embed="rId1"/>
          <a:stretch>
            <a:fillRect/>
          </a:stretch>
        </p:blipFill>
        <p:spPr>
          <a:xfrm>
            <a:off x="897135" y="837608"/>
            <a:ext cx="22730174" cy="12370392"/>
          </a:xfrm>
          <a:prstGeom prst="rect">
            <a:avLst/>
          </a:prstGeom>
          <a:ln w="12700">
            <a:miter lim="400000"/>
            <a:headEnd/>
            <a:tailEnd/>
          </a:ln>
        </p:spPr>
      </p:pic>
      <p:sp>
        <p:nvSpPr>
          <p:cNvPr id="467"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468" name="16340D22D2AABF81DC59C85ED8C031CE.png" descr="16340D22D2AABF81DC59C85ED8C031CE.png"/>
          <p:cNvPicPr>
            <a:picLocks noChangeAspect="1"/>
          </p:cNvPicPr>
          <p:nvPr/>
        </p:nvPicPr>
        <p:blipFill>
          <a:blip r:embed="rId2"/>
          <a:stretch>
            <a:fillRect/>
          </a:stretch>
        </p:blipFill>
        <p:spPr>
          <a:xfrm>
            <a:off x="-1" y="8838644"/>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469" name="3.如何开启视频？"/>
          <p:cNvSpPr txBox="1"/>
          <p:nvPr/>
        </p:nvSpPr>
        <p:spPr>
          <a:xfrm>
            <a:off x="888999" y="889000"/>
            <a:ext cx="4093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3.如何开启视频？</a:t>
            </a:r>
          </a:p>
        </p:txBody>
      </p:sp>
      <p:sp>
        <p:nvSpPr>
          <p:cNvPr id="470" name="点击该按钮您可以进行打开摄像头和关闭摄像头操作，当您没有摄像头设备时，则无法开启视频，同时您可以点击摄像头按钮右侧…"/>
          <p:cNvSpPr txBox="1"/>
          <p:nvPr/>
        </p:nvSpPr>
        <p:spPr>
          <a:xfrm>
            <a:off x="1904021" y="4150092"/>
            <a:ext cx="20383501" cy="1117601"/>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点击该按钮您可以进行打开摄像头和关闭摄像头操作，当您没有摄像头设备时，则无法开启视频，同时您可以点击摄像头按钮右侧</a:t>
            </a:r>
          </a:p>
          <a:p>
            <a:pPr algn="l" defTabSz="825500">
              <a:defRPr sz="2800">
                <a:solidFill>
                  <a:srgbClr val="515151"/>
                </a:solidFill>
                <a:latin typeface="+mn-lt"/>
                <a:ea typeface="+mn-ea"/>
                <a:cs typeface="+mn-cs"/>
                <a:sym typeface="Helvetica Neue" panose="02000503000000020004"/>
              </a:defRPr>
            </a:pPr>
            <a:r>
              <a:t>的视频设置箭头，您可以在此处选择摄像头设备、调整视频设置项；</a:t>
            </a:r>
          </a:p>
        </p:txBody>
      </p:sp>
      <p:sp>
        <p:nvSpPr>
          <p:cNvPr id="471" name="圆形"/>
          <p:cNvSpPr/>
          <p:nvPr/>
        </p:nvSpPr>
        <p:spPr>
          <a:xfrm>
            <a:off x="1425555" y="4340592"/>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72" name="矩形"/>
          <p:cNvSpPr/>
          <p:nvPr/>
        </p:nvSpPr>
        <p:spPr>
          <a:xfrm>
            <a:off x="1257364" y="8665396"/>
            <a:ext cx="688174" cy="107675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74" name="三角形"/>
          <p:cNvSpPr/>
          <p:nvPr/>
        </p:nvSpPr>
        <p:spPr>
          <a:xfrm>
            <a:off x="12034124" y="6685049"/>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475" name="连接线"/>
          <p:cNvCxnSpPr>
            <a:stCxn id="473" idx="0"/>
            <a:endCxn id="474" idx="0"/>
          </p:cNvCxnSpPr>
          <p:nvPr/>
        </p:nvCxnSpPr>
        <p:spPr>
          <a:xfrm rot="5400000" flipH="1" flipV="1">
            <a:off x="6000750" y="2457450"/>
            <a:ext cx="1841500" cy="10541000"/>
          </a:xfrm>
          <a:prstGeom prst="bentConnector3">
            <a:avLst>
              <a:gd name="adj1" fmla="val 42758"/>
            </a:avLst>
          </a:prstGeom>
          <a:ln w="50800">
            <a:solidFill>
              <a:srgbClr val="FFB200"/>
            </a:solidFill>
            <a:custDash>
              <a:ds d="200000" sp="200000"/>
            </a:custDash>
            <a:miter lim="400000"/>
          </a:ln>
        </p:spPr>
      </p:cxnSp>
      <p:pic>
        <p:nvPicPr>
          <p:cNvPr id="476" name="图像" descr="图像"/>
          <p:cNvPicPr>
            <a:picLocks noChangeAspect="1"/>
          </p:cNvPicPr>
          <p:nvPr/>
        </p:nvPicPr>
        <p:blipFill>
          <a:blip r:embed="rId3"/>
          <a:stretch>
            <a:fillRect/>
          </a:stretch>
        </p:blipFill>
        <p:spPr>
          <a:xfrm>
            <a:off x="14674850" y="9003744"/>
            <a:ext cx="368300" cy="254001"/>
          </a:xfrm>
          <a:prstGeom prst="rect">
            <a:avLst/>
          </a:prstGeom>
          <a:ln w="12700">
            <a:miter lim="400000"/>
            <a:headEnd/>
            <a:tailEnd/>
          </a:ln>
        </p:spPr>
      </p:pic>
      <p:sp>
        <p:nvSpPr>
          <p:cNvPr id="473" name="圆形"/>
          <p:cNvSpPr/>
          <p:nvPr/>
        </p:nvSpPr>
        <p:spPr>
          <a:xfrm>
            <a:off x="1503662" y="8496857"/>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8" name="9DBE8573A9A3FC8C14FC81B190023794.png" descr="9DBE8573A9A3FC8C14FC81B190023794.png"/>
          <p:cNvPicPr/>
          <p:nvPr/>
        </p:nvPicPr>
        <p:blipFill>
          <a:blip r:embed="rId1"/>
          <a:stretch>
            <a:fillRect/>
          </a:stretch>
        </p:blipFill>
        <p:spPr>
          <a:xfrm>
            <a:off x="897135" y="837608"/>
            <a:ext cx="22730174" cy="12370392"/>
          </a:xfrm>
          <a:prstGeom prst="rect">
            <a:avLst/>
          </a:prstGeom>
          <a:ln w="12700">
            <a:miter lim="400000"/>
            <a:headEnd/>
            <a:tailEnd/>
          </a:ln>
        </p:spPr>
      </p:pic>
      <p:sp>
        <p:nvSpPr>
          <p:cNvPr id="479"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480" name="16340D22D2AABF81DC59C85ED8C031CE.png" descr="16340D22D2AABF81DC59C85ED8C031CE.png"/>
          <p:cNvPicPr>
            <a:picLocks noChangeAspect="1"/>
          </p:cNvPicPr>
          <p:nvPr/>
        </p:nvPicPr>
        <p:blipFill>
          <a:blip r:embed="rId2"/>
          <a:stretch>
            <a:fillRect/>
          </a:stretch>
        </p:blipFill>
        <p:spPr>
          <a:xfrm>
            <a:off x="-1" y="12589926"/>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481" name="4.如何邀请其他参会者？"/>
          <p:cNvSpPr txBox="1"/>
          <p:nvPr/>
        </p:nvSpPr>
        <p:spPr>
          <a:xfrm>
            <a:off x="888999" y="889000"/>
            <a:ext cx="5617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4.如何邀请其他参会者？</a:t>
            </a:r>
          </a:p>
        </p:txBody>
      </p:sp>
      <p:sp>
        <p:nvSpPr>
          <p:cNvPr id="482" name="点击“邀请”，您可在此处复制会议邀请信息，并通过微信、企业微信等即时聊天工具发送给被邀请人，…"/>
          <p:cNvSpPr txBox="1"/>
          <p:nvPr/>
        </p:nvSpPr>
        <p:spPr>
          <a:xfrm>
            <a:off x="4489239" y="3420168"/>
            <a:ext cx="16063673" cy="1127558"/>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点击“邀请”，您可在此处复制会议邀请信息，并通过微信、企业微信等即时聊天工具发送给被邀请人，</a:t>
            </a:r>
          </a:p>
          <a:p>
            <a:pPr algn="l" defTabSz="825500">
              <a:defRPr sz="2800">
                <a:solidFill>
                  <a:srgbClr val="515151"/>
                </a:solidFill>
                <a:latin typeface="+mn-lt"/>
                <a:ea typeface="+mn-ea"/>
                <a:cs typeface="+mn-cs"/>
                <a:sym typeface="Helvetica Neue" panose="02000503000000020004"/>
              </a:defRPr>
            </a:pPr>
            <a:r>
              <a:t>被邀请人即可通过会议号、入会链接、电话拨入等方式加入会议；</a:t>
            </a:r>
          </a:p>
        </p:txBody>
      </p:sp>
      <p:sp>
        <p:nvSpPr>
          <p:cNvPr id="483" name="圆形"/>
          <p:cNvSpPr/>
          <p:nvPr/>
        </p:nvSpPr>
        <p:spPr>
          <a:xfrm>
            <a:off x="4010773" y="361564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84" name="信息邀请"/>
          <p:cNvSpPr txBox="1"/>
          <p:nvPr/>
        </p:nvSpPr>
        <p:spPr>
          <a:xfrm>
            <a:off x="3971532" y="2599177"/>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信息邀请</a:t>
            </a:r>
          </a:p>
        </p:txBody>
      </p:sp>
      <p:pic>
        <p:nvPicPr>
          <p:cNvPr id="485" name="EAB4CCA16A63A9DD34EA78C1143CBCA1.png" descr="EAB4CCA16A63A9DD34EA78C1143CBCA1.png"/>
          <p:cNvPicPr>
            <a:picLocks noChangeAspect="1"/>
          </p:cNvPicPr>
          <p:nvPr/>
        </p:nvPicPr>
        <p:blipFill>
          <a:blip r:embed="rId3"/>
          <a:stretch>
            <a:fillRect/>
          </a:stretch>
        </p:blipFill>
        <p:spPr>
          <a:xfrm>
            <a:off x="8001372" y="5238438"/>
            <a:ext cx="8521701" cy="5588001"/>
          </a:xfrm>
          <a:prstGeom prst="rect">
            <a:avLst/>
          </a:prstGeom>
          <a:ln w="12700">
            <a:miter lim="400000"/>
            <a:headEnd/>
            <a:tailEnd/>
          </a:ln>
          <a:effectLst>
            <a:outerShdw blurRad="177800" dist="67482" dir="5400000" rotWithShape="0">
              <a:srgbClr val="000000">
                <a:alpha val="30816"/>
              </a:srgbClr>
            </a:outerShdw>
          </a:effectLst>
        </p:spPr>
      </p:pic>
      <p:sp>
        <p:nvSpPr>
          <p:cNvPr id="486" name="矩形"/>
          <p:cNvSpPr/>
          <p:nvPr/>
        </p:nvSpPr>
        <p:spPr>
          <a:xfrm>
            <a:off x="9021303" y="12394448"/>
            <a:ext cx="688174" cy="1076757"/>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88" name="三角形"/>
          <p:cNvSpPr/>
          <p:nvPr/>
        </p:nvSpPr>
        <p:spPr>
          <a:xfrm>
            <a:off x="12039600" y="10987400"/>
            <a:ext cx="304800"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489" name="连接线"/>
          <p:cNvCxnSpPr>
            <a:stCxn id="487" idx="0"/>
            <a:endCxn id="488" idx="0"/>
          </p:cNvCxnSpPr>
          <p:nvPr/>
        </p:nvCxnSpPr>
        <p:spPr>
          <a:xfrm rot="5400000" flipH="1" flipV="1">
            <a:off x="10179050" y="10331450"/>
            <a:ext cx="1231900" cy="2794000"/>
          </a:xfrm>
          <a:prstGeom prst="bentConnector3">
            <a:avLst>
              <a:gd name="adj1" fmla="val 48453"/>
            </a:avLst>
          </a:prstGeom>
          <a:ln w="50800">
            <a:solidFill>
              <a:srgbClr val="FFB200"/>
            </a:solidFill>
            <a:custDash>
              <a:ds d="200000" sp="200000"/>
            </a:custDash>
            <a:miter lim="400000"/>
          </a:ln>
        </p:spPr>
      </p:cxnSp>
      <p:pic>
        <p:nvPicPr>
          <p:cNvPr id="490" name="图像" descr="图像"/>
          <p:cNvPicPr>
            <a:picLocks noChangeAspect="1"/>
          </p:cNvPicPr>
          <p:nvPr/>
        </p:nvPicPr>
        <p:blipFill>
          <a:blip r:embed="rId4"/>
          <a:stretch>
            <a:fillRect/>
          </a:stretch>
        </p:blipFill>
        <p:spPr>
          <a:xfrm>
            <a:off x="14674850" y="12733628"/>
            <a:ext cx="368300" cy="254001"/>
          </a:xfrm>
          <a:prstGeom prst="rect">
            <a:avLst/>
          </a:prstGeom>
          <a:ln w="12700">
            <a:miter lim="400000"/>
            <a:headEnd/>
            <a:tailEnd/>
          </a:ln>
        </p:spPr>
      </p:pic>
      <p:sp>
        <p:nvSpPr>
          <p:cNvPr id="487" name="圆形"/>
          <p:cNvSpPr/>
          <p:nvPr/>
        </p:nvSpPr>
        <p:spPr>
          <a:xfrm>
            <a:off x="9243089" y="1219832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1"/>
          <p:cNvSpPr/>
          <p:nvPr/>
        </p:nvSpPr>
        <p:spPr>
          <a:xfrm>
            <a:off x="4747617" y="3621682"/>
            <a:ext cx="14888766" cy="6843052"/>
          </a:xfrm>
          <a:prstGeom prst="roundRect">
            <a:avLst>
              <a:gd name="adj" fmla="val 17904"/>
            </a:avLst>
          </a:prstGeom>
          <a:solidFill>
            <a:srgbClr val="FFFFFF">
              <a:alpha val="50660"/>
            </a:srgbClr>
          </a:solidFill>
          <a:ln w="12700">
            <a:miter lim="400000"/>
          </a:ln>
        </p:spPr>
        <p:txBody>
          <a:bodyPr lIns="50800" tIns="50800" rIns="50800" bIns="50800" anchor="ctr"/>
          <a:lstStyle/>
          <a:p>
            <a:pPr lvl="3" algn="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r>
              <a:t>1</a:t>
            </a:r>
          </a:p>
        </p:txBody>
      </p:sp>
      <p:sp>
        <p:nvSpPr>
          <p:cNvPr id="154"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55" name="目录"/>
          <p:cNvSpPr txBox="1"/>
          <p:nvPr/>
        </p:nvSpPr>
        <p:spPr>
          <a:xfrm>
            <a:off x="10790681" y="1030816"/>
            <a:ext cx="2802637" cy="2019301"/>
          </a:xfrm>
          <a:prstGeom prst="rect">
            <a:avLst/>
          </a:prstGeom>
          <a:ln w="12700">
            <a:miter lim="400000"/>
          </a:ln>
        </p:spPr>
        <p:txBody>
          <a:bodyPr wrap="none" lIns="50800" tIns="50800" rIns="50800" bIns="50800" anchor="ctr">
            <a:spAutoFit/>
          </a:bodyPr>
          <a:lstStyle>
            <a:lvl1pPr algn="l">
              <a:lnSpc>
                <a:spcPct val="80000"/>
              </a:lnSpc>
              <a:defRPr sz="10800" b="1" spc="-215">
                <a:latin typeface="+mn-lt"/>
                <a:ea typeface="+mn-ea"/>
                <a:cs typeface="+mn-cs"/>
                <a:sym typeface="Helvetica Neue" panose="02000503000000020004"/>
              </a:defRPr>
            </a:lvl1pPr>
          </a:lstStyle>
          <a:p>
            <a:r>
              <a:t>目录</a:t>
            </a:r>
          </a:p>
        </p:txBody>
      </p:sp>
      <p:grpSp>
        <p:nvGrpSpPr>
          <p:cNvPr id="158" name="成组"/>
          <p:cNvGrpSpPr/>
          <p:nvPr/>
        </p:nvGrpSpPr>
        <p:grpSpPr>
          <a:xfrm>
            <a:off x="8692224" y="4337380"/>
            <a:ext cx="586946" cy="586946"/>
            <a:chOff x="0" y="0"/>
            <a:chExt cx="586945" cy="586945"/>
          </a:xfrm>
        </p:grpSpPr>
        <p:sp>
          <p:nvSpPr>
            <p:cNvPr id="156" name="圆形"/>
            <p:cNvSpPr/>
            <p:nvPr/>
          </p:nvSpPr>
          <p:spPr>
            <a:xfrm>
              <a:off x="0" y="0"/>
              <a:ext cx="586946" cy="586946"/>
            </a:xfrm>
            <a:prstGeom prst="ellipse">
              <a:avLst/>
            </a:prstGeom>
            <a:solidFill>
              <a:srgbClr val="FFA127"/>
            </a:solidFill>
            <a:ln w="12700" cap="flat">
              <a:noFill/>
              <a:miter lim="400000"/>
            </a:ln>
            <a:effectLst/>
          </p:spPr>
          <p:txBody>
            <a:bodyPr wrap="square" lIns="50800" tIns="50800" rIns="50800" bIns="50800" numCol="1" anchor="ctr">
              <a:noAutofit/>
            </a:bodyPr>
            <a:lstStyle/>
            <a:p>
              <a:pPr marL="592455" indent="-592455" defTabSz="825500">
                <a:buSzPct val="100000"/>
                <a:buAutoNum type="circleNumDbPlain"/>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57" name="1"/>
            <p:cNvSpPr txBox="1"/>
            <p:nvPr/>
          </p:nvSpPr>
          <p:spPr>
            <a:xfrm>
              <a:off x="130785" y="76937"/>
              <a:ext cx="325375" cy="483872"/>
            </a:xfrm>
            <a:prstGeom prst="rect">
              <a:avLst/>
            </a:prstGeom>
            <a:noFill/>
            <a:ln w="12700" cap="flat">
              <a:noFill/>
              <a:miter lim="400000"/>
            </a:ln>
            <a:effectLst/>
          </p:spPr>
          <p:txBody>
            <a:bodyPr wrap="none" lIns="50800" tIns="50800" rIns="50800" bIns="50800" numCol="1" anchor="ctr">
              <a:spAutoFit/>
            </a:bodyPr>
            <a:lstStyle>
              <a:lvl1pPr>
                <a:defRPr sz="3000"/>
              </a:lvl1pPr>
            </a:lstStyle>
            <a:p>
              <a:r>
                <a:t>1</a:t>
              </a:r>
            </a:p>
          </p:txBody>
        </p:sp>
      </p:grpSp>
      <p:sp>
        <p:nvSpPr>
          <p:cNvPr id="159" name="下载与安装"/>
          <p:cNvSpPr txBox="1"/>
          <p:nvPr/>
        </p:nvSpPr>
        <p:spPr>
          <a:xfrm>
            <a:off x="10739966" y="4135553"/>
            <a:ext cx="3289301" cy="990601"/>
          </a:xfrm>
          <a:prstGeom prst="rect">
            <a:avLst/>
          </a:prstGeom>
          <a:ln w="12700">
            <a:miter lim="400000"/>
          </a:ln>
        </p:spPr>
        <p:txBody>
          <a:bodyPr wrap="none" lIns="50800" tIns="50800" rIns="50800" bIns="50800" anchor="ctr">
            <a:spAutoFit/>
          </a:bodyPr>
          <a:lstStyle>
            <a:lvl1pPr algn="l" defTabSz="825500">
              <a:defRPr sz="5000">
                <a:latin typeface="+mn-lt"/>
                <a:ea typeface="+mn-ea"/>
                <a:cs typeface="+mn-cs"/>
                <a:sym typeface="Helvetica Neue" panose="02000503000000020004"/>
              </a:defRPr>
            </a:lvl1pPr>
          </a:lstStyle>
          <a:p>
            <a:r>
              <a:t>下载与安装</a:t>
            </a:r>
          </a:p>
        </p:txBody>
      </p:sp>
      <p:grpSp>
        <p:nvGrpSpPr>
          <p:cNvPr id="162" name="成组"/>
          <p:cNvGrpSpPr/>
          <p:nvPr/>
        </p:nvGrpSpPr>
        <p:grpSpPr>
          <a:xfrm>
            <a:off x="8692224" y="5912180"/>
            <a:ext cx="586946" cy="586946"/>
            <a:chOff x="0" y="0"/>
            <a:chExt cx="586945" cy="586945"/>
          </a:xfrm>
        </p:grpSpPr>
        <p:sp>
          <p:nvSpPr>
            <p:cNvPr id="160" name="圆形"/>
            <p:cNvSpPr/>
            <p:nvPr/>
          </p:nvSpPr>
          <p:spPr>
            <a:xfrm>
              <a:off x="0" y="0"/>
              <a:ext cx="586946" cy="586946"/>
            </a:xfrm>
            <a:prstGeom prst="ellipse">
              <a:avLst/>
            </a:prstGeom>
            <a:solidFill>
              <a:srgbClr val="FFA127"/>
            </a:solidFill>
            <a:ln w="12700" cap="flat">
              <a:noFill/>
              <a:miter lim="400000"/>
            </a:ln>
            <a:effectLst/>
          </p:spPr>
          <p:txBody>
            <a:bodyPr wrap="square" lIns="50800" tIns="50800" rIns="50800" bIns="50800" numCol="1" anchor="ctr">
              <a:noAutofit/>
            </a:bodyPr>
            <a:lstStyle/>
            <a:p>
              <a:pPr marL="592455" indent="-592455" defTabSz="825500">
                <a:buSzPct val="100000"/>
                <a:buAutoNum type="circleNumDbPlain"/>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61" name="2"/>
            <p:cNvSpPr txBox="1"/>
            <p:nvPr/>
          </p:nvSpPr>
          <p:spPr>
            <a:xfrm>
              <a:off x="130785" y="76937"/>
              <a:ext cx="325375" cy="483872"/>
            </a:xfrm>
            <a:prstGeom prst="rect">
              <a:avLst/>
            </a:prstGeom>
            <a:noFill/>
            <a:ln w="12700" cap="flat">
              <a:noFill/>
              <a:miter lim="400000"/>
            </a:ln>
            <a:effectLst/>
          </p:spPr>
          <p:txBody>
            <a:bodyPr wrap="none" lIns="50800" tIns="50800" rIns="50800" bIns="50800" numCol="1" anchor="ctr">
              <a:spAutoFit/>
            </a:bodyPr>
            <a:lstStyle>
              <a:lvl1pPr>
                <a:defRPr sz="3000"/>
              </a:lvl1pPr>
            </a:lstStyle>
            <a:p>
              <a:r>
                <a:t>2</a:t>
              </a:r>
            </a:p>
          </p:txBody>
        </p:sp>
      </p:grpSp>
      <p:sp>
        <p:nvSpPr>
          <p:cNvPr id="163" name="登录注册"/>
          <p:cNvSpPr txBox="1"/>
          <p:nvPr/>
        </p:nvSpPr>
        <p:spPr>
          <a:xfrm>
            <a:off x="10739966" y="5710353"/>
            <a:ext cx="2654301" cy="990601"/>
          </a:xfrm>
          <a:prstGeom prst="rect">
            <a:avLst/>
          </a:prstGeom>
          <a:ln w="12700">
            <a:miter lim="400000"/>
          </a:ln>
        </p:spPr>
        <p:txBody>
          <a:bodyPr wrap="none" lIns="50800" tIns="50800" rIns="50800" bIns="50800" anchor="ctr">
            <a:spAutoFit/>
          </a:bodyPr>
          <a:lstStyle>
            <a:lvl1pPr algn="l" defTabSz="825500">
              <a:defRPr sz="5000">
                <a:latin typeface="+mn-lt"/>
                <a:ea typeface="+mn-ea"/>
                <a:cs typeface="+mn-cs"/>
                <a:sym typeface="Helvetica Neue" panose="02000503000000020004"/>
              </a:defRPr>
            </a:lvl1pPr>
          </a:lstStyle>
          <a:p>
            <a:r>
              <a:t>登录注册</a:t>
            </a:r>
          </a:p>
        </p:txBody>
      </p:sp>
      <p:grpSp>
        <p:nvGrpSpPr>
          <p:cNvPr id="166" name="成组"/>
          <p:cNvGrpSpPr/>
          <p:nvPr/>
        </p:nvGrpSpPr>
        <p:grpSpPr>
          <a:xfrm>
            <a:off x="8692224" y="7486980"/>
            <a:ext cx="586946" cy="586946"/>
            <a:chOff x="0" y="0"/>
            <a:chExt cx="586945" cy="586945"/>
          </a:xfrm>
        </p:grpSpPr>
        <p:sp>
          <p:nvSpPr>
            <p:cNvPr id="164" name="圆形"/>
            <p:cNvSpPr/>
            <p:nvPr/>
          </p:nvSpPr>
          <p:spPr>
            <a:xfrm>
              <a:off x="0" y="0"/>
              <a:ext cx="586946" cy="586946"/>
            </a:xfrm>
            <a:prstGeom prst="ellipse">
              <a:avLst/>
            </a:prstGeom>
            <a:solidFill>
              <a:srgbClr val="FFA127"/>
            </a:solidFill>
            <a:ln w="12700" cap="flat">
              <a:noFill/>
              <a:miter lim="400000"/>
            </a:ln>
            <a:effectLst/>
          </p:spPr>
          <p:txBody>
            <a:bodyPr wrap="square" lIns="50800" tIns="50800" rIns="50800" bIns="50800" numCol="1" anchor="ctr">
              <a:noAutofit/>
            </a:bodyPr>
            <a:lstStyle/>
            <a:p>
              <a:pPr marL="592455" indent="-592455" defTabSz="825500">
                <a:buSzPct val="100000"/>
                <a:buAutoNum type="circleNumDbPlain"/>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65" name="3"/>
            <p:cNvSpPr txBox="1"/>
            <p:nvPr/>
          </p:nvSpPr>
          <p:spPr>
            <a:xfrm>
              <a:off x="130785" y="76937"/>
              <a:ext cx="325375" cy="483872"/>
            </a:xfrm>
            <a:prstGeom prst="rect">
              <a:avLst/>
            </a:prstGeom>
            <a:noFill/>
            <a:ln w="12700" cap="flat">
              <a:noFill/>
              <a:miter lim="400000"/>
            </a:ln>
            <a:effectLst/>
          </p:spPr>
          <p:txBody>
            <a:bodyPr wrap="none" lIns="50800" tIns="50800" rIns="50800" bIns="50800" numCol="1" anchor="ctr">
              <a:spAutoFit/>
            </a:bodyPr>
            <a:lstStyle>
              <a:lvl1pPr>
                <a:defRPr sz="3000"/>
              </a:lvl1pPr>
            </a:lstStyle>
            <a:p>
              <a:r>
                <a:t>3</a:t>
              </a:r>
            </a:p>
          </p:txBody>
        </p:sp>
      </p:grpSp>
      <p:sp>
        <p:nvSpPr>
          <p:cNvPr id="167" name="主页功能操作"/>
          <p:cNvSpPr txBox="1"/>
          <p:nvPr/>
        </p:nvSpPr>
        <p:spPr>
          <a:xfrm>
            <a:off x="10739966" y="7285153"/>
            <a:ext cx="3924301" cy="990601"/>
          </a:xfrm>
          <a:prstGeom prst="rect">
            <a:avLst/>
          </a:prstGeom>
          <a:ln w="12700">
            <a:miter lim="400000"/>
          </a:ln>
        </p:spPr>
        <p:txBody>
          <a:bodyPr wrap="none" lIns="50800" tIns="50800" rIns="50800" bIns="50800" anchor="ctr">
            <a:spAutoFit/>
          </a:bodyPr>
          <a:lstStyle>
            <a:lvl1pPr algn="l" defTabSz="825500">
              <a:defRPr sz="5000">
                <a:latin typeface="+mn-lt"/>
                <a:ea typeface="+mn-ea"/>
                <a:cs typeface="+mn-cs"/>
                <a:sym typeface="Helvetica Neue" panose="02000503000000020004"/>
              </a:defRPr>
            </a:lvl1pPr>
          </a:lstStyle>
          <a:p>
            <a:r>
              <a:t>主页功能操作</a:t>
            </a:r>
          </a:p>
        </p:txBody>
      </p:sp>
      <p:grpSp>
        <p:nvGrpSpPr>
          <p:cNvPr id="170" name="成组"/>
          <p:cNvGrpSpPr/>
          <p:nvPr/>
        </p:nvGrpSpPr>
        <p:grpSpPr>
          <a:xfrm>
            <a:off x="8692224" y="9061780"/>
            <a:ext cx="586946" cy="586946"/>
            <a:chOff x="0" y="0"/>
            <a:chExt cx="586945" cy="586945"/>
          </a:xfrm>
        </p:grpSpPr>
        <p:sp>
          <p:nvSpPr>
            <p:cNvPr id="168" name="圆形"/>
            <p:cNvSpPr/>
            <p:nvPr/>
          </p:nvSpPr>
          <p:spPr>
            <a:xfrm>
              <a:off x="0" y="0"/>
              <a:ext cx="586946" cy="586946"/>
            </a:xfrm>
            <a:prstGeom prst="ellipse">
              <a:avLst/>
            </a:prstGeom>
            <a:solidFill>
              <a:srgbClr val="FFA127"/>
            </a:solidFill>
            <a:ln w="12700" cap="flat">
              <a:noFill/>
              <a:miter lim="400000"/>
            </a:ln>
            <a:effectLst/>
          </p:spPr>
          <p:txBody>
            <a:bodyPr wrap="square" lIns="50800" tIns="50800" rIns="50800" bIns="50800" numCol="1" anchor="ctr">
              <a:noAutofit/>
            </a:bodyPr>
            <a:lstStyle/>
            <a:p>
              <a:pPr marL="592455" indent="-592455" defTabSz="825500">
                <a:buSzPct val="100000"/>
                <a:buAutoNum type="circleNumDbPlain"/>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69" name="4"/>
            <p:cNvSpPr txBox="1"/>
            <p:nvPr/>
          </p:nvSpPr>
          <p:spPr>
            <a:xfrm>
              <a:off x="130785" y="76937"/>
              <a:ext cx="325375" cy="483872"/>
            </a:xfrm>
            <a:prstGeom prst="rect">
              <a:avLst/>
            </a:prstGeom>
            <a:noFill/>
            <a:ln w="12700" cap="flat">
              <a:noFill/>
              <a:miter lim="400000"/>
            </a:ln>
            <a:effectLst/>
          </p:spPr>
          <p:txBody>
            <a:bodyPr wrap="none" lIns="50800" tIns="50800" rIns="50800" bIns="50800" numCol="1" anchor="ctr">
              <a:spAutoFit/>
            </a:bodyPr>
            <a:lstStyle>
              <a:lvl1pPr>
                <a:defRPr sz="3000"/>
              </a:lvl1pPr>
            </a:lstStyle>
            <a:p>
              <a:r>
                <a:t>4</a:t>
              </a:r>
            </a:p>
          </p:txBody>
        </p:sp>
      </p:grpSp>
      <p:sp>
        <p:nvSpPr>
          <p:cNvPr id="171" name="会议内功能"/>
          <p:cNvSpPr txBox="1"/>
          <p:nvPr/>
        </p:nvSpPr>
        <p:spPr>
          <a:xfrm>
            <a:off x="10739966" y="8859953"/>
            <a:ext cx="3289301" cy="990601"/>
          </a:xfrm>
          <a:prstGeom prst="rect">
            <a:avLst/>
          </a:prstGeom>
          <a:ln w="12700">
            <a:miter lim="400000"/>
          </a:ln>
        </p:spPr>
        <p:txBody>
          <a:bodyPr wrap="none" lIns="50800" tIns="50800" rIns="50800" bIns="50800" anchor="ctr">
            <a:spAutoFit/>
          </a:bodyPr>
          <a:lstStyle>
            <a:lvl1pPr algn="l" defTabSz="825500">
              <a:defRPr sz="5000">
                <a:latin typeface="+mn-lt"/>
                <a:ea typeface="+mn-ea"/>
                <a:cs typeface="+mn-cs"/>
                <a:sym typeface="Helvetica Neue" panose="02000503000000020004"/>
              </a:defRPr>
            </a:lvl1pPr>
          </a:lstStyle>
          <a:p>
            <a:r>
              <a:t>会议内功能</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2" name="9DBE8573A9A3FC8C14FC81B190023794.png" descr="9DBE8573A9A3FC8C14FC81B190023794.png"/>
          <p:cNvPicPr/>
          <p:nvPr/>
        </p:nvPicPr>
        <p:blipFill>
          <a:blip r:embed="rId1"/>
          <a:stretch>
            <a:fillRect/>
          </a:stretch>
        </p:blipFill>
        <p:spPr>
          <a:xfrm>
            <a:off x="897135" y="837608"/>
            <a:ext cx="22730174" cy="12370392"/>
          </a:xfrm>
          <a:prstGeom prst="rect">
            <a:avLst/>
          </a:prstGeom>
          <a:ln w="12700">
            <a:miter lim="400000"/>
            <a:headEnd/>
            <a:tailEnd/>
          </a:ln>
        </p:spPr>
      </p:pic>
      <p:sp>
        <p:nvSpPr>
          <p:cNvPr id="493"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494" name="16340D22D2AABF81DC59C85ED8C031CE.png" descr="16340D22D2AABF81DC59C85ED8C031CE.png"/>
          <p:cNvPicPr>
            <a:picLocks noChangeAspect="1"/>
          </p:cNvPicPr>
          <p:nvPr/>
        </p:nvPicPr>
        <p:blipFill>
          <a:blip r:embed="rId2"/>
          <a:stretch>
            <a:fillRect/>
          </a:stretch>
        </p:blipFill>
        <p:spPr>
          <a:xfrm>
            <a:off x="-1" y="12589926"/>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495" name="4.如何邀请其他参会者？"/>
          <p:cNvSpPr txBox="1"/>
          <p:nvPr/>
        </p:nvSpPr>
        <p:spPr>
          <a:xfrm>
            <a:off x="888999" y="889000"/>
            <a:ext cx="5617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4.如何邀请其他参会者？</a:t>
            </a:r>
          </a:p>
        </p:txBody>
      </p:sp>
      <p:sp>
        <p:nvSpPr>
          <p:cNvPr id="496" name="点击“呼叫邀请”，您可在此处邀请企业内的员工，把您想要呼叫的人员添加至右侧列表点击呼叫即可对指定人员发起会议呼叫。…"/>
          <p:cNvSpPr txBox="1"/>
          <p:nvPr/>
        </p:nvSpPr>
        <p:spPr>
          <a:xfrm>
            <a:off x="2921761" y="3420168"/>
            <a:ext cx="19975272" cy="1127558"/>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点击“呼叫邀请”，您可在此处邀请企业内的员工，把您想要呼叫的人员添加至右侧列表点击呼叫即可对指定人员发起会议呼叫。</a:t>
            </a:r>
          </a:p>
          <a:p>
            <a:pPr algn="l" defTabSz="825500">
              <a:defRPr sz="2800">
                <a:solidFill>
                  <a:srgbClr val="515151"/>
                </a:solidFill>
                <a:latin typeface="+mn-lt"/>
                <a:ea typeface="+mn-ea"/>
                <a:cs typeface="+mn-cs"/>
                <a:sym typeface="Helvetica Neue" panose="02000503000000020004"/>
              </a:defRPr>
            </a:pPr>
            <a:r>
              <a:t>还可以输入SIP终端地址把第三方硬件设备添加到呼叫列表，被邀请人点击接受邀请加入会议；</a:t>
            </a:r>
          </a:p>
        </p:txBody>
      </p:sp>
      <p:pic>
        <p:nvPicPr>
          <p:cNvPr id="497" name="图像" descr="图像"/>
          <p:cNvPicPr>
            <a:picLocks noChangeAspect="1"/>
          </p:cNvPicPr>
          <p:nvPr/>
        </p:nvPicPr>
        <p:blipFill>
          <a:blip r:embed="rId3"/>
          <a:stretch>
            <a:fillRect/>
          </a:stretch>
        </p:blipFill>
        <p:spPr>
          <a:xfrm>
            <a:off x="6640097" y="4680626"/>
            <a:ext cx="10258635" cy="6712315"/>
          </a:xfrm>
          <a:prstGeom prst="rect">
            <a:avLst/>
          </a:prstGeom>
          <a:ln w="12700">
            <a:miter lim="400000"/>
            <a:headEnd/>
            <a:tailEnd/>
          </a:ln>
          <a:effectLst>
            <a:outerShdw blurRad="177800" dist="67482" dir="5400000" rotWithShape="0">
              <a:srgbClr val="000000">
                <a:alpha val="30816"/>
              </a:srgbClr>
            </a:outerShdw>
          </a:effectLst>
        </p:spPr>
      </p:pic>
      <p:sp>
        <p:nvSpPr>
          <p:cNvPr id="498" name="圆形"/>
          <p:cNvSpPr/>
          <p:nvPr/>
        </p:nvSpPr>
        <p:spPr>
          <a:xfrm>
            <a:off x="2443294" y="361564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499" name="呼叫邀请"/>
          <p:cNvSpPr txBox="1"/>
          <p:nvPr/>
        </p:nvSpPr>
        <p:spPr>
          <a:xfrm>
            <a:off x="2404053" y="2599177"/>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呼叫邀请</a:t>
            </a:r>
          </a:p>
        </p:txBody>
      </p:sp>
      <p:sp>
        <p:nvSpPr>
          <p:cNvPr id="500" name="矩形"/>
          <p:cNvSpPr/>
          <p:nvPr/>
        </p:nvSpPr>
        <p:spPr>
          <a:xfrm>
            <a:off x="9021303" y="12394448"/>
            <a:ext cx="688174" cy="1076757"/>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02" name="三角形"/>
          <p:cNvSpPr/>
          <p:nvPr/>
        </p:nvSpPr>
        <p:spPr>
          <a:xfrm>
            <a:off x="9243089" y="11525842"/>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503" name="连接线"/>
          <p:cNvCxnSpPr>
            <a:stCxn id="501" idx="0"/>
            <a:endCxn id="502" idx="0"/>
          </p:cNvCxnSpPr>
          <p:nvPr/>
        </p:nvCxnSpPr>
        <p:spPr>
          <a:xfrm flipV="1">
            <a:off x="9395489" y="11652842"/>
            <a:ext cx="1" cy="697881"/>
          </a:xfrm>
          <a:prstGeom prst="straightConnector1">
            <a:avLst/>
          </a:prstGeom>
          <a:ln w="50800">
            <a:solidFill>
              <a:srgbClr val="FFB200"/>
            </a:solidFill>
            <a:custDash>
              <a:ds d="200000" sp="200000"/>
            </a:custDash>
            <a:miter lim="400000"/>
          </a:ln>
        </p:spPr>
      </p:cxnSp>
      <p:pic>
        <p:nvPicPr>
          <p:cNvPr id="504" name="49D782D6E71D44103B8749F6C4401095.png" descr="49D782D6E71D44103B8749F6C4401095.png"/>
          <p:cNvPicPr>
            <a:picLocks noChangeAspect="1"/>
          </p:cNvPicPr>
          <p:nvPr/>
        </p:nvPicPr>
        <p:blipFill>
          <a:blip r:embed="rId4"/>
          <a:stretch>
            <a:fillRect/>
          </a:stretch>
        </p:blipFill>
        <p:spPr>
          <a:xfrm>
            <a:off x="10510231" y="6266093"/>
            <a:ext cx="6104442" cy="570365"/>
          </a:xfrm>
          <a:prstGeom prst="rect">
            <a:avLst/>
          </a:prstGeom>
          <a:ln w="12700">
            <a:miter lim="400000"/>
            <a:headEnd/>
            <a:tailEnd/>
          </a:ln>
        </p:spPr>
      </p:pic>
      <p:pic>
        <p:nvPicPr>
          <p:cNvPr id="505" name="图像" descr="图像"/>
          <p:cNvPicPr>
            <a:picLocks noChangeAspect="1"/>
          </p:cNvPicPr>
          <p:nvPr/>
        </p:nvPicPr>
        <p:blipFill>
          <a:blip r:embed="rId5"/>
          <a:stretch>
            <a:fillRect/>
          </a:stretch>
        </p:blipFill>
        <p:spPr>
          <a:xfrm>
            <a:off x="14674850" y="12746328"/>
            <a:ext cx="368300" cy="254001"/>
          </a:xfrm>
          <a:prstGeom prst="rect">
            <a:avLst/>
          </a:prstGeom>
          <a:ln w="12700">
            <a:miter lim="400000"/>
            <a:headEnd/>
            <a:tailEnd/>
          </a:ln>
        </p:spPr>
      </p:pic>
      <p:sp>
        <p:nvSpPr>
          <p:cNvPr id="501" name="圆形"/>
          <p:cNvSpPr/>
          <p:nvPr/>
        </p:nvSpPr>
        <p:spPr>
          <a:xfrm>
            <a:off x="9243089" y="1219832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08" name="5.如何管理参会者？"/>
          <p:cNvSpPr txBox="1"/>
          <p:nvPr/>
        </p:nvSpPr>
        <p:spPr>
          <a:xfrm>
            <a:off x="888999" y="889000"/>
            <a:ext cx="4601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5.如何管理参会者？</a:t>
            </a:r>
          </a:p>
        </p:txBody>
      </p:sp>
      <p:sp>
        <p:nvSpPr>
          <p:cNvPr id="509" name="当您的身份为主持人时，您可以点击“参会者”，通过此功能对会议纪律进行管理；"/>
          <p:cNvSpPr txBox="1"/>
          <p:nvPr/>
        </p:nvSpPr>
        <p:spPr>
          <a:xfrm>
            <a:off x="1400705" y="2601505"/>
            <a:ext cx="8310068" cy="419101"/>
          </a:xfrm>
          <a:prstGeom prst="rect">
            <a:avLst/>
          </a:prstGeom>
          <a:ln w="12700">
            <a:miter lim="400000"/>
          </a:ln>
        </p:spPr>
        <p:txBody>
          <a:bodyPr wrap="none" lIns="50800" tIns="50800" rIns="50800" bIns="50800" anchor="ctr">
            <a:spAutoFit/>
          </a:bodyPr>
          <a:lstStyle>
            <a:lvl1pPr algn="l" defTabSz="825500">
              <a:defRPr sz="1800">
                <a:solidFill>
                  <a:srgbClr val="515151"/>
                </a:solidFill>
                <a:latin typeface="+mn-lt"/>
                <a:ea typeface="+mn-ea"/>
                <a:cs typeface="+mn-cs"/>
                <a:sym typeface="Helvetica Neue" panose="02000503000000020004"/>
              </a:defRPr>
            </a:lvl1pPr>
          </a:lstStyle>
          <a:p>
            <a:r>
              <a:t>当您的身份为主持人时，您可以点击“参会者”，通过此功能对会议纪律进行管理；</a:t>
            </a:r>
          </a:p>
        </p:txBody>
      </p:sp>
      <p:sp>
        <p:nvSpPr>
          <p:cNvPr id="510" name="圆形"/>
          <p:cNvSpPr/>
          <p:nvPr/>
        </p:nvSpPr>
        <p:spPr>
          <a:xfrm>
            <a:off x="922238" y="269675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11" name="如果您是会议的创建者，您可以将主持人身份转让给其他参会者；"/>
          <p:cNvSpPr txBox="1"/>
          <p:nvPr/>
        </p:nvSpPr>
        <p:spPr>
          <a:xfrm>
            <a:off x="1400705" y="6819239"/>
            <a:ext cx="6743701" cy="419101"/>
          </a:xfrm>
          <a:prstGeom prst="rect">
            <a:avLst/>
          </a:prstGeom>
          <a:ln w="12700">
            <a:miter lim="400000"/>
          </a:ln>
        </p:spPr>
        <p:txBody>
          <a:bodyPr wrap="none" lIns="50800" tIns="50800" rIns="50800" bIns="50800" anchor="ctr">
            <a:spAutoFit/>
          </a:bodyPr>
          <a:lstStyle>
            <a:lvl1pPr algn="l" defTabSz="825500">
              <a:defRPr sz="1800">
                <a:solidFill>
                  <a:srgbClr val="515151"/>
                </a:solidFill>
                <a:latin typeface="+mn-lt"/>
                <a:ea typeface="+mn-ea"/>
                <a:cs typeface="+mn-cs"/>
                <a:sym typeface="Helvetica Neue" panose="02000503000000020004"/>
              </a:defRPr>
            </a:lvl1pPr>
          </a:lstStyle>
          <a:p>
            <a:r>
              <a:t>如果您是会议的创建者，您可以将主持人身份转让给其他参会者；</a:t>
            </a:r>
          </a:p>
        </p:txBody>
      </p:sp>
      <p:sp>
        <p:nvSpPr>
          <p:cNvPr id="512" name="圆形"/>
          <p:cNvSpPr/>
          <p:nvPr/>
        </p:nvSpPr>
        <p:spPr>
          <a:xfrm>
            <a:off x="922238" y="690178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13" name="参会者列表：参会者列表显示当前所有在会议中的参会者，您可以对列表中某个…"/>
          <p:cNvSpPr txBox="1"/>
          <p:nvPr/>
        </p:nvSpPr>
        <p:spPr>
          <a:xfrm>
            <a:off x="1400705" y="3335281"/>
            <a:ext cx="8115301" cy="1054101"/>
          </a:xfrm>
          <a:prstGeom prst="rect">
            <a:avLst/>
          </a:prstGeom>
          <a:ln w="12700">
            <a:miter lim="400000"/>
          </a:ln>
        </p:spPr>
        <p:txBody>
          <a:bodyPr wrap="none" lIns="50800" tIns="50800" rIns="50800" bIns="50800" anchor="ctr">
            <a:spAutoFit/>
          </a:bodyPr>
          <a:lstStyle/>
          <a:p>
            <a:pPr algn="l" defTabSz="825500">
              <a:defRPr sz="1800">
                <a:solidFill>
                  <a:srgbClr val="515151"/>
                </a:solidFill>
                <a:latin typeface="+mn-lt"/>
                <a:ea typeface="+mn-ea"/>
                <a:cs typeface="+mn-cs"/>
                <a:sym typeface="Helvetica Neue" panose="02000503000000020004"/>
              </a:defRPr>
            </a:pPr>
            <a:r>
              <a:t>参会者列表：参会者列表显示当前所有在会议中的参会者，您可以对列表中某个</a:t>
            </a:r>
          </a:p>
          <a:p>
            <a:pPr algn="l" defTabSz="825500">
              <a:defRPr sz="1800">
                <a:solidFill>
                  <a:srgbClr val="515151"/>
                </a:solidFill>
                <a:latin typeface="+mn-lt"/>
                <a:ea typeface="+mn-ea"/>
                <a:cs typeface="+mn-cs"/>
                <a:sym typeface="Helvetica Neue" panose="02000503000000020004"/>
              </a:defRPr>
            </a:pPr>
            <a:r>
              <a:t>参会者进行</a:t>
            </a:r>
            <a:r>
              <a:rPr>
                <a:solidFill>
                  <a:srgbClr val="222222"/>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rPr>
              <a:t>停止发言/允许发言、打开/关闭摄像头、改名、请出会议、转让主持</a:t>
            </a:r>
            <a:endParaRPr>
              <a:solidFill>
                <a:srgbClr val="222222"/>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endParaRPr>
          </a:p>
          <a:p>
            <a:pPr algn="l" defTabSz="825500">
              <a:defRPr sz="1800">
                <a:solidFill>
                  <a:srgbClr val="515151"/>
                </a:solidFill>
                <a:latin typeface="+mn-lt"/>
                <a:ea typeface="+mn-ea"/>
                <a:cs typeface="+mn-cs"/>
                <a:sym typeface="Helvetica Neue" panose="02000503000000020004"/>
              </a:defRPr>
            </a:pPr>
            <a:r>
              <a:rPr>
                <a:solidFill>
                  <a:srgbClr val="222222"/>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rPr>
              <a:t>人、远程音视频设置、设为主视频等操作。</a:t>
            </a:r>
            <a:endParaRPr>
              <a:solidFill>
                <a:srgbClr val="222222"/>
              </a:solidFill>
              <a:latin typeface="PingFang SC Semibold" panose="020B0400000000000000" charset="-122"/>
              <a:ea typeface="PingFang SC Semibold" panose="020B0400000000000000" charset="-122"/>
              <a:cs typeface="PingFang SC Semibold" panose="020B0400000000000000" charset="-122"/>
              <a:sym typeface="PingFang SC Semibold" panose="020B0400000000000000" charset="-122"/>
            </a:endParaRPr>
          </a:p>
        </p:txBody>
      </p:sp>
      <p:sp>
        <p:nvSpPr>
          <p:cNvPr id="514" name="圆形"/>
          <p:cNvSpPr/>
          <p:nvPr/>
        </p:nvSpPr>
        <p:spPr>
          <a:xfrm>
            <a:off x="922238" y="341483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15" name="全体静音：当会议开麦人数较多声音嘈杂时，可以用全体静音关闭除主持人之外…"/>
          <p:cNvSpPr txBox="1"/>
          <p:nvPr/>
        </p:nvSpPr>
        <p:spPr>
          <a:xfrm>
            <a:off x="1400705" y="4704058"/>
            <a:ext cx="8115301" cy="736601"/>
          </a:xfrm>
          <a:prstGeom prst="rect">
            <a:avLst/>
          </a:prstGeom>
          <a:ln w="12700">
            <a:miter lim="400000"/>
          </a:ln>
        </p:spPr>
        <p:txBody>
          <a:bodyPr wrap="none" lIns="50800" tIns="50800" rIns="50800" bIns="50800" anchor="ctr">
            <a:spAutoFit/>
          </a:bodyPr>
          <a:lstStyle/>
          <a:p>
            <a:pPr algn="l" defTabSz="825500">
              <a:defRPr sz="1800">
                <a:solidFill>
                  <a:srgbClr val="515151"/>
                </a:solidFill>
                <a:latin typeface="+mn-lt"/>
                <a:ea typeface="+mn-ea"/>
                <a:cs typeface="+mn-cs"/>
                <a:sym typeface="Helvetica Neue" panose="02000503000000020004"/>
              </a:defRPr>
            </a:pPr>
            <a:r>
              <a:t>全体静音：当会议开麦人数较多声音嘈杂时，可以用全体静音关闭除主持人之外</a:t>
            </a:r>
          </a:p>
          <a:p>
            <a:pPr algn="l" defTabSz="825500">
              <a:defRPr sz="1800">
                <a:solidFill>
                  <a:srgbClr val="515151"/>
                </a:solidFill>
                <a:latin typeface="+mn-lt"/>
                <a:ea typeface="+mn-ea"/>
                <a:cs typeface="+mn-cs"/>
                <a:sym typeface="Helvetica Neue" panose="02000503000000020004"/>
              </a:defRPr>
            </a:pPr>
            <a:r>
              <a:t>所有参会者的麦克风；</a:t>
            </a:r>
          </a:p>
        </p:txBody>
      </p:sp>
      <p:sp>
        <p:nvSpPr>
          <p:cNvPr id="516" name="圆形"/>
          <p:cNvSpPr/>
          <p:nvPr/>
        </p:nvSpPr>
        <p:spPr>
          <a:xfrm>
            <a:off x="922238" y="4805658"/>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17" name="会议加锁：当您的身份为主持人时，您可以点击“会议加锁”，通过此功能对会议…"/>
          <p:cNvSpPr txBox="1"/>
          <p:nvPr/>
        </p:nvSpPr>
        <p:spPr>
          <a:xfrm>
            <a:off x="1400705" y="5758222"/>
            <a:ext cx="8081468" cy="743001"/>
          </a:xfrm>
          <a:prstGeom prst="rect">
            <a:avLst/>
          </a:prstGeom>
          <a:ln w="12700">
            <a:miter lim="400000"/>
          </a:ln>
        </p:spPr>
        <p:txBody>
          <a:bodyPr wrap="none" lIns="50800" tIns="50800" rIns="50800" bIns="50800" anchor="ctr">
            <a:spAutoFit/>
          </a:bodyPr>
          <a:lstStyle/>
          <a:p>
            <a:pPr algn="l" defTabSz="825500">
              <a:defRPr sz="1800">
                <a:solidFill>
                  <a:srgbClr val="515151"/>
                </a:solidFill>
                <a:latin typeface="+mn-lt"/>
                <a:ea typeface="+mn-ea"/>
                <a:cs typeface="+mn-cs"/>
                <a:sym typeface="Helvetica Neue" panose="02000503000000020004"/>
              </a:defRPr>
            </a:pPr>
            <a:r>
              <a:t>会议加锁：当您的身份为主持人时，您可以点击“会议加锁”，通过此功能对会议</a:t>
            </a:r>
          </a:p>
          <a:p>
            <a:pPr algn="l" defTabSz="825500">
              <a:defRPr sz="1800">
                <a:solidFill>
                  <a:srgbClr val="515151"/>
                </a:solidFill>
                <a:latin typeface="+mn-lt"/>
                <a:ea typeface="+mn-ea"/>
                <a:cs typeface="+mn-cs"/>
                <a:sym typeface="Helvetica Neue" panose="02000503000000020004"/>
              </a:defRPr>
            </a:pPr>
            <a:r>
              <a:t>进行加锁，会议外的参会者将不能进入被加锁的会议；</a:t>
            </a:r>
          </a:p>
        </p:txBody>
      </p:sp>
      <p:sp>
        <p:nvSpPr>
          <p:cNvPr id="518" name="圆形"/>
          <p:cNvSpPr/>
          <p:nvPr/>
        </p:nvSpPr>
        <p:spPr>
          <a:xfrm>
            <a:off x="922238" y="5850322"/>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19" name="参会者入会关闭麦克风：当您勾选“参会者入会关闭麦克风”时，参会者加入会议…"/>
          <p:cNvSpPr txBox="1"/>
          <p:nvPr/>
        </p:nvSpPr>
        <p:spPr>
          <a:xfrm>
            <a:off x="1400705" y="7556355"/>
            <a:ext cx="8081468" cy="743002"/>
          </a:xfrm>
          <a:prstGeom prst="rect">
            <a:avLst/>
          </a:prstGeom>
          <a:ln w="12700">
            <a:miter lim="400000"/>
          </a:ln>
        </p:spPr>
        <p:txBody>
          <a:bodyPr wrap="none" lIns="50800" tIns="50800" rIns="50800" bIns="50800" anchor="ctr">
            <a:spAutoFit/>
          </a:bodyPr>
          <a:lstStyle/>
          <a:p>
            <a:pPr algn="l" defTabSz="825500">
              <a:defRPr sz="1800">
                <a:solidFill>
                  <a:srgbClr val="515151"/>
                </a:solidFill>
                <a:latin typeface="+mn-lt"/>
                <a:ea typeface="+mn-ea"/>
                <a:cs typeface="+mn-cs"/>
                <a:sym typeface="Helvetica Neue" panose="02000503000000020004"/>
              </a:defRPr>
            </a:pPr>
            <a:r>
              <a:t>参会者入会关闭麦克风：当您勾选“参会者入会关闭麦克风”时，参会者加入会议</a:t>
            </a:r>
          </a:p>
          <a:p>
            <a:pPr algn="l" defTabSz="825500">
              <a:defRPr sz="1800">
                <a:solidFill>
                  <a:srgbClr val="515151"/>
                </a:solidFill>
                <a:latin typeface="+mn-lt"/>
                <a:ea typeface="+mn-ea"/>
                <a:cs typeface="+mn-cs"/>
                <a:sym typeface="Helvetica Neue" panose="02000503000000020004"/>
              </a:defRPr>
            </a:pPr>
            <a:r>
              <a:t>会被自动关闭麦克风；</a:t>
            </a:r>
          </a:p>
        </p:txBody>
      </p:sp>
      <p:sp>
        <p:nvSpPr>
          <p:cNvPr id="520" name="圆形"/>
          <p:cNvSpPr/>
          <p:nvPr/>
        </p:nvSpPr>
        <p:spPr>
          <a:xfrm>
            <a:off x="922238" y="763575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21" name="参会者开麦需申请：当您勾选“参会者开麦需申请”时，参会者不允许自己打开麦…"/>
          <p:cNvSpPr txBox="1"/>
          <p:nvPr/>
        </p:nvSpPr>
        <p:spPr>
          <a:xfrm>
            <a:off x="1400705" y="8617372"/>
            <a:ext cx="8115301" cy="1060501"/>
          </a:xfrm>
          <a:prstGeom prst="rect">
            <a:avLst/>
          </a:prstGeom>
          <a:ln w="12700">
            <a:miter lim="400000"/>
          </a:ln>
        </p:spPr>
        <p:txBody>
          <a:bodyPr wrap="none" lIns="50800" tIns="50800" rIns="50800" bIns="50800" anchor="ctr">
            <a:spAutoFit/>
          </a:bodyPr>
          <a:lstStyle/>
          <a:p>
            <a:pPr algn="l" defTabSz="825500">
              <a:defRPr sz="1800">
                <a:solidFill>
                  <a:srgbClr val="515151"/>
                </a:solidFill>
                <a:latin typeface="+mn-lt"/>
                <a:ea typeface="+mn-ea"/>
                <a:cs typeface="+mn-cs"/>
                <a:sym typeface="Helvetica Neue" panose="02000503000000020004"/>
              </a:defRPr>
            </a:pPr>
            <a:r>
              <a:t>参会者开麦需申请：当您勾选“参会者开麦需申请”时，参会者不允许自己打开麦</a:t>
            </a:r>
          </a:p>
          <a:p>
            <a:pPr algn="l" defTabSz="825500">
              <a:defRPr sz="1800">
                <a:solidFill>
                  <a:srgbClr val="515151"/>
                </a:solidFill>
                <a:latin typeface="+mn-lt"/>
                <a:ea typeface="+mn-ea"/>
                <a:cs typeface="+mn-cs"/>
                <a:sym typeface="Helvetica Neue" panose="02000503000000020004"/>
              </a:defRPr>
            </a:pPr>
            <a:r>
              <a:t>克风，需要向您发起申请并取得同意后才能打开麦克风；您可取消勾选，这时参</a:t>
            </a:r>
          </a:p>
          <a:p>
            <a:pPr algn="l" defTabSz="825500">
              <a:defRPr sz="1800">
                <a:solidFill>
                  <a:srgbClr val="515151"/>
                </a:solidFill>
                <a:latin typeface="+mn-lt"/>
                <a:ea typeface="+mn-ea"/>
                <a:cs typeface="+mn-cs"/>
                <a:sym typeface="Helvetica Neue" panose="02000503000000020004"/>
              </a:defRPr>
            </a:pPr>
            <a:r>
              <a:t>会者可以自己打开麦克风；</a:t>
            </a:r>
          </a:p>
        </p:txBody>
      </p:sp>
      <p:sp>
        <p:nvSpPr>
          <p:cNvPr id="522" name="圆形"/>
          <p:cNvSpPr/>
          <p:nvPr/>
        </p:nvSpPr>
        <p:spPr>
          <a:xfrm>
            <a:off x="922238" y="8703122"/>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523"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524" name="矩形"/>
          <p:cNvSpPr/>
          <p:nvPr/>
        </p:nvSpPr>
        <p:spPr>
          <a:xfrm>
            <a:off x="10003488" y="12418350"/>
            <a:ext cx="688174" cy="1033246"/>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525" name="695C6C90926EFA9A1FE4FBCDFFE999DD.png" descr="695C6C90926EFA9A1FE4FBCDFFE999DD.png"/>
          <p:cNvPicPr>
            <a:picLocks noChangeAspect="1"/>
          </p:cNvPicPr>
          <p:nvPr/>
        </p:nvPicPr>
        <p:blipFill>
          <a:blip r:embed="rId2"/>
          <a:stretch>
            <a:fillRect/>
          </a:stretch>
        </p:blipFill>
        <p:spPr>
          <a:xfrm>
            <a:off x="11188974" y="3884828"/>
            <a:ext cx="5756770" cy="6226072"/>
          </a:xfrm>
          <a:prstGeom prst="rect">
            <a:avLst/>
          </a:prstGeom>
          <a:ln w="12700">
            <a:miter lim="400000"/>
            <a:headEnd/>
            <a:tailEnd/>
          </a:ln>
          <a:effectLst>
            <a:outerShdw blurRad="177800" dist="67482" dir="5400000" rotWithShape="0">
              <a:srgbClr val="000000">
                <a:alpha val="30816"/>
              </a:srgbClr>
            </a:outerShdw>
          </a:effectLst>
        </p:spPr>
      </p:pic>
      <p:pic>
        <p:nvPicPr>
          <p:cNvPr id="526" name="B3E5EA8259F01CE4BDC91B55685ECE01.png" descr="B3E5EA8259F01CE4BDC91B55685ECE01.png"/>
          <p:cNvPicPr>
            <a:picLocks noChangeAspect="1"/>
          </p:cNvPicPr>
          <p:nvPr/>
        </p:nvPicPr>
        <p:blipFill>
          <a:blip r:embed="rId3"/>
          <a:stretch>
            <a:fillRect/>
          </a:stretch>
        </p:blipFill>
        <p:spPr>
          <a:xfrm>
            <a:off x="19973506" y="5059501"/>
            <a:ext cx="1905001" cy="5156201"/>
          </a:xfrm>
          <a:prstGeom prst="rect">
            <a:avLst/>
          </a:prstGeom>
          <a:ln w="12700">
            <a:miter lim="400000"/>
            <a:headEnd/>
            <a:tailEnd/>
          </a:ln>
          <a:effectLst>
            <a:outerShdw blurRad="177800" dist="67482" dir="5400000" rotWithShape="0">
              <a:srgbClr val="000000">
                <a:alpha val="30816"/>
              </a:srgbClr>
            </a:outerShdw>
          </a:effectLst>
        </p:spPr>
      </p:pic>
      <p:sp>
        <p:nvSpPr>
          <p:cNvPr id="527" name="矩形"/>
          <p:cNvSpPr/>
          <p:nvPr/>
        </p:nvSpPr>
        <p:spPr>
          <a:xfrm>
            <a:off x="13841775" y="4395334"/>
            <a:ext cx="582209" cy="544015"/>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529" name="连接线"/>
          <p:cNvCxnSpPr>
            <a:stCxn id="530" idx="0"/>
            <a:endCxn id="528" idx="0"/>
          </p:cNvCxnSpPr>
          <p:nvPr/>
        </p:nvCxnSpPr>
        <p:spPr>
          <a:xfrm flipH="1">
            <a:off x="15087600" y="5854700"/>
            <a:ext cx="4508500" cy="12700"/>
          </a:xfrm>
          <a:prstGeom prst="bentConnector2">
            <a:avLst/>
          </a:prstGeom>
          <a:ln w="50800">
            <a:solidFill>
              <a:srgbClr val="FFB200"/>
            </a:solidFill>
            <a:custDash>
              <a:ds d="200000" sp="200000"/>
            </a:custDash>
            <a:miter lim="400000"/>
          </a:ln>
        </p:spPr>
      </p:cxnSp>
      <p:sp>
        <p:nvSpPr>
          <p:cNvPr id="530" name="三角形"/>
          <p:cNvSpPr/>
          <p:nvPr/>
        </p:nvSpPr>
        <p:spPr>
          <a:xfrm rot="5400000">
            <a:off x="19449259" y="572498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31" name="右击"/>
          <p:cNvSpPr txBox="1"/>
          <p:nvPr/>
        </p:nvSpPr>
        <p:spPr>
          <a:xfrm>
            <a:off x="17935795" y="5071892"/>
            <a:ext cx="825501" cy="609601"/>
          </a:xfrm>
          <a:prstGeom prst="rect">
            <a:avLst/>
          </a:prstGeom>
          <a:ln w="12700">
            <a:miter lim="400000"/>
          </a:ln>
        </p:spPr>
        <p:txBody>
          <a:bodyPr wrap="none" lIns="50800" tIns="50800" rIns="50800" bIns="50800" anchor="ctr">
            <a:spAutoFit/>
          </a:bodyPr>
          <a:lstStyle>
            <a:lvl1pPr algn="l" defTabSz="825500">
              <a:defRPr sz="2800">
                <a:solidFill>
                  <a:srgbClr val="000000"/>
                </a:solidFill>
                <a:latin typeface="+mn-lt"/>
                <a:ea typeface="+mn-ea"/>
                <a:cs typeface="+mn-cs"/>
                <a:sym typeface="Helvetica Neue" panose="02000503000000020004"/>
              </a:defRPr>
            </a:lvl1pPr>
          </a:lstStyle>
          <a:p>
            <a:r>
              <a:t>右击</a:t>
            </a:r>
          </a:p>
        </p:txBody>
      </p:sp>
      <p:pic>
        <p:nvPicPr>
          <p:cNvPr id="532" name="0CB8DBBD1B1CFA3AA15CB94A816676B0.png" descr="0CB8DBBD1B1CFA3AA15CB94A816676B0.png"/>
          <p:cNvPicPr>
            <a:picLocks noChangeAspect="1"/>
          </p:cNvPicPr>
          <p:nvPr/>
        </p:nvPicPr>
        <p:blipFill>
          <a:blip r:embed="rId4"/>
          <a:stretch>
            <a:fillRect/>
          </a:stretch>
        </p:blipFill>
        <p:spPr>
          <a:xfrm>
            <a:off x="19957784" y="2611097"/>
            <a:ext cx="2209801" cy="2171701"/>
          </a:xfrm>
          <a:prstGeom prst="rect">
            <a:avLst/>
          </a:prstGeom>
          <a:ln w="12700">
            <a:miter lim="400000"/>
            <a:headEnd/>
            <a:tailEnd/>
          </a:ln>
          <a:effectLst>
            <a:outerShdw blurRad="177800" dist="67482" dir="5400000" rotWithShape="0">
              <a:srgbClr val="000000">
                <a:alpha val="30816"/>
              </a:srgbClr>
            </a:outerShdw>
          </a:effectLst>
        </p:spPr>
      </p:pic>
      <p:cxnSp>
        <p:nvCxnSpPr>
          <p:cNvPr id="534" name="连接线"/>
          <p:cNvCxnSpPr>
            <a:stCxn id="535" idx="0"/>
            <a:endCxn id="533" idx="0"/>
          </p:cNvCxnSpPr>
          <p:nvPr/>
        </p:nvCxnSpPr>
        <p:spPr>
          <a:xfrm flipH="1">
            <a:off x="14465300" y="3695700"/>
            <a:ext cx="5130800" cy="939800"/>
          </a:xfrm>
          <a:prstGeom prst="bentConnector2">
            <a:avLst/>
          </a:prstGeom>
          <a:ln w="50800">
            <a:solidFill>
              <a:srgbClr val="FFB200"/>
            </a:solidFill>
            <a:custDash>
              <a:ds d="200000" sp="200000"/>
            </a:custDash>
            <a:miter lim="400000"/>
          </a:ln>
        </p:spPr>
      </p:cxnSp>
      <p:sp>
        <p:nvSpPr>
          <p:cNvPr id="535" name="三角形"/>
          <p:cNvSpPr/>
          <p:nvPr/>
        </p:nvSpPr>
        <p:spPr>
          <a:xfrm rot="5400000">
            <a:off x="19449259" y="3569947"/>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36" name="播放进入退出提示音：当您勾选“播放进入退出提示音”时，会议内有新参会者加…"/>
          <p:cNvSpPr txBox="1"/>
          <p:nvPr/>
        </p:nvSpPr>
        <p:spPr>
          <a:xfrm>
            <a:off x="1400705" y="9995889"/>
            <a:ext cx="8081468" cy="743001"/>
          </a:xfrm>
          <a:prstGeom prst="rect">
            <a:avLst/>
          </a:prstGeom>
          <a:ln w="12700">
            <a:miter lim="400000"/>
          </a:ln>
        </p:spPr>
        <p:txBody>
          <a:bodyPr wrap="none" lIns="50800" tIns="50800" rIns="50800" bIns="50800" anchor="ctr">
            <a:spAutoFit/>
          </a:bodyPr>
          <a:lstStyle/>
          <a:p>
            <a:pPr algn="l" defTabSz="825500">
              <a:defRPr sz="1800">
                <a:solidFill>
                  <a:srgbClr val="515151"/>
                </a:solidFill>
                <a:latin typeface="+mn-lt"/>
                <a:ea typeface="+mn-ea"/>
                <a:cs typeface="+mn-cs"/>
                <a:sym typeface="Helvetica Neue" panose="02000503000000020004"/>
              </a:defRPr>
            </a:pPr>
            <a:r>
              <a:t>播放进入退出提示音：当您勾选“播放进入退出提示音”时，会议内有新参会者加</a:t>
            </a:r>
          </a:p>
          <a:p>
            <a:pPr algn="l" defTabSz="825500">
              <a:defRPr sz="1800">
                <a:solidFill>
                  <a:srgbClr val="515151"/>
                </a:solidFill>
                <a:latin typeface="+mn-lt"/>
                <a:ea typeface="+mn-ea"/>
                <a:cs typeface="+mn-cs"/>
                <a:sym typeface="Helvetica Neue" panose="02000503000000020004"/>
              </a:defRPr>
            </a:pPr>
            <a:r>
              <a:t>入时则会发出只有主持人会听到的提示音；</a:t>
            </a:r>
          </a:p>
        </p:txBody>
      </p:sp>
      <p:sp>
        <p:nvSpPr>
          <p:cNvPr id="537" name="圆形"/>
          <p:cNvSpPr/>
          <p:nvPr/>
        </p:nvSpPr>
        <p:spPr>
          <a:xfrm>
            <a:off x="922238" y="1007528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38" name="允许参会者共享：当您没有勾选“允许参会者共享”时，会议内的参会者将不能打…"/>
          <p:cNvSpPr txBox="1"/>
          <p:nvPr/>
        </p:nvSpPr>
        <p:spPr>
          <a:xfrm>
            <a:off x="1400705" y="11036973"/>
            <a:ext cx="8081468" cy="743001"/>
          </a:xfrm>
          <a:prstGeom prst="rect">
            <a:avLst/>
          </a:prstGeom>
          <a:ln w="12700">
            <a:miter lim="400000"/>
          </a:ln>
        </p:spPr>
        <p:txBody>
          <a:bodyPr wrap="none" lIns="50800" tIns="50800" rIns="50800" bIns="50800" anchor="ctr">
            <a:spAutoFit/>
          </a:bodyPr>
          <a:lstStyle/>
          <a:p>
            <a:pPr algn="l" defTabSz="825500">
              <a:defRPr sz="1800">
                <a:solidFill>
                  <a:srgbClr val="515151"/>
                </a:solidFill>
                <a:latin typeface="+mn-lt"/>
                <a:ea typeface="+mn-ea"/>
                <a:cs typeface="+mn-cs"/>
                <a:sym typeface="Helvetica Neue" panose="02000503000000020004"/>
              </a:defRPr>
            </a:pPr>
            <a:r>
              <a:t>允许参会者共享：当您没有勾选“允许参会者共享”时，会议内的参会者将不能打</a:t>
            </a:r>
          </a:p>
          <a:p>
            <a:pPr algn="l" defTabSz="825500">
              <a:defRPr sz="1800">
                <a:solidFill>
                  <a:srgbClr val="515151"/>
                </a:solidFill>
                <a:latin typeface="+mn-lt"/>
                <a:ea typeface="+mn-ea"/>
                <a:cs typeface="+mn-cs"/>
                <a:sym typeface="Helvetica Neue" panose="02000503000000020004"/>
              </a:defRPr>
            </a:pPr>
            <a:r>
              <a:t>开共享功能，；您可取消勾选，这时参会者可以自己打开共享；</a:t>
            </a:r>
          </a:p>
        </p:txBody>
      </p:sp>
      <p:sp>
        <p:nvSpPr>
          <p:cNvPr id="539" name="圆形"/>
          <p:cNvSpPr/>
          <p:nvPr/>
        </p:nvSpPr>
        <p:spPr>
          <a:xfrm>
            <a:off x="922238" y="1110367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41" name="三角形"/>
          <p:cNvSpPr/>
          <p:nvPr/>
        </p:nvSpPr>
        <p:spPr>
          <a:xfrm>
            <a:off x="13914958" y="10500444"/>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542" name="连接线"/>
          <p:cNvCxnSpPr>
            <a:stCxn id="540" idx="0"/>
            <a:endCxn id="541" idx="0"/>
          </p:cNvCxnSpPr>
          <p:nvPr/>
        </p:nvCxnSpPr>
        <p:spPr>
          <a:xfrm rot="5400000" flipH="1" flipV="1">
            <a:off x="11341100" y="9652000"/>
            <a:ext cx="1752600" cy="3708400"/>
          </a:xfrm>
          <a:prstGeom prst="bentConnector3">
            <a:avLst>
              <a:gd name="adj1" fmla="val 40579"/>
            </a:avLst>
          </a:prstGeom>
          <a:ln w="50800">
            <a:solidFill>
              <a:srgbClr val="FFB200"/>
            </a:solidFill>
            <a:custDash>
              <a:ds d="200000" sp="200000"/>
            </a:custDash>
            <a:miter lim="400000"/>
          </a:ln>
        </p:spPr>
      </p:cxnSp>
      <p:pic>
        <p:nvPicPr>
          <p:cNvPr id="543" name="图像" descr="图像"/>
          <p:cNvPicPr>
            <a:picLocks noChangeAspect="1"/>
          </p:cNvPicPr>
          <p:nvPr/>
        </p:nvPicPr>
        <p:blipFill>
          <a:blip r:embed="rId5"/>
          <a:stretch>
            <a:fillRect/>
          </a:stretch>
        </p:blipFill>
        <p:spPr>
          <a:xfrm>
            <a:off x="14674850" y="12746328"/>
            <a:ext cx="368300" cy="254001"/>
          </a:xfrm>
          <a:prstGeom prst="rect">
            <a:avLst/>
          </a:prstGeom>
          <a:ln w="12700">
            <a:miter lim="400000"/>
            <a:headEnd/>
            <a:tailEnd/>
          </a:ln>
        </p:spPr>
      </p:pic>
      <p:sp>
        <p:nvSpPr>
          <p:cNvPr id="540" name="圆形"/>
          <p:cNvSpPr/>
          <p:nvPr/>
        </p:nvSpPr>
        <p:spPr>
          <a:xfrm>
            <a:off x="10216526" y="12226953"/>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28" name="圆形"/>
          <p:cNvSpPr/>
          <p:nvPr/>
        </p:nvSpPr>
        <p:spPr>
          <a:xfrm>
            <a:off x="14941323" y="5699581"/>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33" name="圆形"/>
          <p:cNvSpPr/>
          <p:nvPr/>
        </p:nvSpPr>
        <p:spPr>
          <a:xfrm>
            <a:off x="14309918" y="4476841"/>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46" name="5.如何管理参会者？"/>
          <p:cNvSpPr txBox="1"/>
          <p:nvPr/>
        </p:nvSpPr>
        <p:spPr>
          <a:xfrm>
            <a:off x="888999" y="889000"/>
            <a:ext cx="4601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5.如何管理参会者？</a:t>
            </a:r>
          </a:p>
        </p:txBody>
      </p:sp>
      <p:sp>
        <p:nvSpPr>
          <p:cNvPr id="547" name="会议内改名：您加入会议后，如果您想要更改当前的昵称，可以点击下方操作…"/>
          <p:cNvSpPr txBox="1"/>
          <p:nvPr/>
        </p:nvSpPr>
        <p:spPr>
          <a:xfrm>
            <a:off x="1400705" y="4027247"/>
            <a:ext cx="8047635" cy="1060501"/>
          </a:xfrm>
          <a:prstGeom prst="rect">
            <a:avLst/>
          </a:prstGeom>
          <a:ln w="12700">
            <a:miter lim="400000"/>
          </a:ln>
        </p:spPr>
        <p:txBody>
          <a:bodyPr wrap="none" lIns="50800" tIns="50800" rIns="50800" bIns="50800" anchor="ctr">
            <a:spAutoFit/>
          </a:bodyPr>
          <a:lstStyle/>
          <a:p>
            <a:pPr algn="l" defTabSz="825500">
              <a:defRPr sz="1800">
                <a:solidFill>
                  <a:srgbClr val="515151"/>
                </a:solidFill>
                <a:latin typeface="+mn-lt"/>
                <a:ea typeface="+mn-ea"/>
                <a:cs typeface="+mn-cs"/>
                <a:sym typeface="Helvetica Neue" panose="02000503000000020004"/>
              </a:defRPr>
            </a:pPr>
            <a:r>
              <a:t>会议内改名：您加入会议后，如果您想要更改当前的昵称，可以点击下方操作</a:t>
            </a:r>
          </a:p>
          <a:p>
            <a:pPr algn="l" defTabSz="825500">
              <a:defRPr sz="1800">
                <a:solidFill>
                  <a:srgbClr val="515151"/>
                </a:solidFill>
                <a:latin typeface="+mn-lt"/>
                <a:ea typeface="+mn-ea"/>
                <a:cs typeface="+mn-cs"/>
                <a:sym typeface="Helvetica Neue" panose="02000503000000020004"/>
              </a:defRPr>
            </a:pPr>
            <a:r>
              <a:t>栏中的“参会者”，找到自己的信息栏，右键点击“改名”，输入新昵称即可；如果</a:t>
            </a:r>
          </a:p>
          <a:p>
            <a:pPr algn="l" defTabSz="825500">
              <a:defRPr sz="1800">
                <a:solidFill>
                  <a:srgbClr val="515151"/>
                </a:solidFill>
                <a:latin typeface="+mn-lt"/>
                <a:ea typeface="+mn-ea"/>
                <a:cs typeface="+mn-cs"/>
                <a:sym typeface="Helvetica Neue" panose="02000503000000020004"/>
              </a:defRPr>
            </a:pPr>
            <a:r>
              <a:t>您没有权限，也可以与主持人沟通，让主持人帮您修改；</a:t>
            </a:r>
          </a:p>
        </p:txBody>
      </p:sp>
      <p:sp>
        <p:nvSpPr>
          <p:cNvPr id="548" name="圆形"/>
          <p:cNvSpPr/>
          <p:nvPr/>
        </p:nvSpPr>
        <p:spPr>
          <a:xfrm>
            <a:off x="922238" y="411299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549"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550" name="矩形"/>
          <p:cNvSpPr/>
          <p:nvPr/>
        </p:nvSpPr>
        <p:spPr>
          <a:xfrm>
            <a:off x="10003488" y="12418350"/>
            <a:ext cx="688174" cy="1033246"/>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551" name="695C6C90926EFA9A1FE4FBCDFFE999DD.png" descr="695C6C90926EFA9A1FE4FBCDFFE999DD.png"/>
          <p:cNvPicPr>
            <a:picLocks noChangeAspect="1"/>
          </p:cNvPicPr>
          <p:nvPr/>
        </p:nvPicPr>
        <p:blipFill>
          <a:blip r:embed="rId2"/>
          <a:stretch>
            <a:fillRect/>
          </a:stretch>
        </p:blipFill>
        <p:spPr>
          <a:xfrm>
            <a:off x="11188974" y="3884828"/>
            <a:ext cx="5756770" cy="6226072"/>
          </a:xfrm>
          <a:prstGeom prst="rect">
            <a:avLst/>
          </a:prstGeom>
          <a:ln w="12700">
            <a:miter lim="400000"/>
            <a:headEnd/>
            <a:tailEnd/>
          </a:ln>
          <a:effectLst>
            <a:outerShdw blurRad="177800" dist="67482" dir="5400000" rotWithShape="0">
              <a:srgbClr val="000000">
                <a:alpha val="30816"/>
              </a:srgbClr>
            </a:outerShdw>
          </a:effectLst>
        </p:spPr>
      </p:pic>
      <p:pic>
        <p:nvPicPr>
          <p:cNvPr id="552" name="B3E5EA8259F01CE4BDC91B55685ECE01.png" descr="B3E5EA8259F01CE4BDC91B55685ECE01.png"/>
          <p:cNvPicPr>
            <a:picLocks noChangeAspect="1"/>
          </p:cNvPicPr>
          <p:nvPr/>
        </p:nvPicPr>
        <p:blipFill>
          <a:blip r:embed="rId3"/>
          <a:stretch>
            <a:fillRect/>
          </a:stretch>
        </p:blipFill>
        <p:spPr>
          <a:xfrm>
            <a:off x="19973506" y="5059501"/>
            <a:ext cx="1905001" cy="5156201"/>
          </a:xfrm>
          <a:prstGeom prst="rect">
            <a:avLst/>
          </a:prstGeom>
          <a:ln w="12700">
            <a:miter lim="400000"/>
            <a:headEnd/>
            <a:tailEnd/>
          </a:ln>
          <a:effectLst>
            <a:outerShdw blurRad="177800" dist="67482" dir="5400000" rotWithShape="0">
              <a:srgbClr val="000000">
                <a:alpha val="30816"/>
              </a:srgbClr>
            </a:outerShdw>
          </a:effectLst>
        </p:spPr>
      </p:pic>
      <p:sp>
        <p:nvSpPr>
          <p:cNvPr id="553" name="矩形"/>
          <p:cNvSpPr/>
          <p:nvPr/>
        </p:nvSpPr>
        <p:spPr>
          <a:xfrm>
            <a:off x="13841775" y="4395334"/>
            <a:ext cx="582209" cy="544015"/>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555" name="连接线"/>
          <p:cNvCxnSpPr>
            <a:stCxn id="556" idx="0"/>
            <a:endCxn id="554" idx="0"/>
          </p:cNvCxnSpPr>
          <p:nvPr/>
        </p:nvCxnSpPr>
        <p:spPr>
          <a:xfrm flipH="1" flipV="1">
            <a:off x="15087600" y="5854700"/>
            <a:ext cx="4432300" cy="266700"/>
          </a:xfrm>
          <a:prstGeom prst="bentConnector3">
            <a:avLst>
              <a:gd name="adj1" fmla="val 86532"/>
            </a:avLst>
          </a:prstGeom>
          <a:ln w="50800">
            <a:solidFill>
              <a:srgbClr val="FFB200"/>
            </a:solidFill>
            <a:custDash>
              <a:ds d="200000" sp="200000"/>
            </a:custDash>
            <a:miter lim="400000"/>
          </a:ln>
        </p:spPr>
      </p:cxnSp>
      <p:sp>
        <p:nvSpPr>
          <p:cNvPr id="556" name="三角形"/>
          <p:cNvSpPr/>
          <p:nvPr/>
        </p:nvSpPr>
        <p:spPr>
          <a:xfrm rot="5400000">
            <a:off x="19363053" y="5998772"/>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57" name="右击"/>
          <p:cNvSpPr txBox="1"/>
          <p:nvPr/>
        </p:nvSpPr>
        <p:spPr>
          <a:xfrm>
            <a:off x="17935795" y="5071892"/>
            <a:ext cx="825501" cy="609601"/>
          </a:xfrm>
          <a:prstGeom prst="rect">
            <a:avLst/>
          </a:prstGeom>
          <a:ln w="12700">
            <a:miter lim="400000"/>
          </a:ln>
        </p:spPr>
        <p:txBody>
          <a:bodyPr wrap="none" lIns="50800" tIns="50800" rIns="50800" bIns="50800" anchor="ctr">
            <a:spAutoFit/>
          </a:bodyPr>
          <a:lstStyle>
            <a:lvl1pPr algn="l" defTabSz="825500">
              <a:defRPr sz="2800">
                <a:solidFill>
                  <a:srgbClr val="000000"/>
                </a:solidFill>
                <a:latin typeface="+mn-lt"/>
                <a:ea typeface="+mn-ea"/>
                <a:cs typeface="+mn-cs"/>
                <a:sym typeface="Helvetica Neue" panose="02000503000000020004"/>
              </a:defRPr>
            </a:lvl1pPr>
          </a:lstStyle>
          <a:p>
            <a:r>
              <a:t>右击</a:t>
            </a:r>
          </a:p>
        </p:txBody>
      </p:sp>
      <p:pic>
        <p:nvPicPr>
          <p:cNvPr id="558" name="0CB8DBBD1B1CFA3AA15CB94A816676B0.png" descr="0CB8DBBD1B1CFA3AA15CB94A816676B0.png"/>
          <p:cNvPicPr>
            <a:picLocks noChangeAspect="1"/>
          </p:cNvPicPr>
          <p:nvPr/>
        </p:nvPicPr>
        <p:blipFill>
          <a:blip r:embed="rId4"/>
          <a:stretch>
            <a:fillRect/>
          </a:stretch>
        </p:blipFill>
        <p:spPr>
          <a:xfrm>
            <a:off x="19957784" y="2611097"/>
            <a:ext cx="2209801" cy="2171701"/>
          </a:xfrm>
          <a:prstGeom prst="rect">
            <a:avLst/>
          </a:prstGeom>
          <a:ln w="12700">
            <a:miter lim="400000"/>
            <a:headEnd/>
            <a:tailEnd/>
          </a:ln>
          <a:effectLst>
            <a:outerShdw blurRad="177800" dist="67482" dir="5400000" rotWithShape="0">
              <a:srgbClr val="000000">
                <a:alpha val="30816"/>
              </a:srgbClr>
            </a:outerShdw>
          </a:effectLst>
        </p:spPr>
      </p:pic>
      <p:cxnSp>
        <p:nvCxnSpPr>
          <p:cNvPr id="560" name="连接线"/>
          <p:cNvCxnSpPr>
            <a:stCxn id="561" idx="0"/>
            <a:endCxn id="559" idx="0"/>
          </p:cNvCxnSpPr>
          <p:nvPr/>
        </p:nvCxnSpPr>
        <p:spPr>
          <a:xfrm flipH="1">
            <a:off x="14465300" y="3695700"/>
            <a:ext cx="5270500" cy="939800"/>
          </a:xfrm>
          <a:prstGeom prst="bentConnector2">
            <a:avLst/>
          </a:prstGeom>
          <a:ln w="50800">
            <a:solidFill>
              <a:srgbClr val="FFB200"/>
            </a:solidFill>
            <a:custDash>
              <a:ds d="200000" sp="200000"/>
            </a:custDash>
            <a:miter lim="400000"/>
          </a:ln>
        </p:spPr>
      </p:cxnSp>
      <p:sp>
        <p:nvSpPr>
          <p:cNvPr id="561" name="三角形"/>
          <p:cNvSpPr/>
          <p:nvPr/>
        </p:nvSpPr>
        <p:spPr>
          <a:xfrm rot="5400000">
            <a:off x="19580958" y="3569947"/>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62" name="改名"/>
          <p:cNvSpPr txBox="1"/>
          <p:nvPr/>
        </p:nvSpPr>
        <p:spPr>
          <a:xfrm>
            <a:off x="888905" y="2599177"/>
            <a:ext cx="9271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改名</a:t>
            </a:r>
          </a:p>
        </p:txBody>
      </p:sp>
      <p:sp>
        <p:nvSpPr>
          <p:cNvPr id="563" name="矩形"/>
          <p:cNvSpPr/>
          <p:nvPr/>
        </p:nvSpPr>
        <p:spPr>
          <a:xfrm>
            <a:off x="19733564" y="5910098"/>
            <a:ext cx="2384884" cy="43135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564" name="637D1B3F0A84D78FEDFD67F525F5D9BA.png" descr="637D1B3F0A84D78FEDFD67F525F5D9BA.png"/>
          <p:cNvPicPr>
            <a:picLocks noChangeAspect="1"/>
          </p:cNvPicPr>
          <p:nvPr/>
        </p:nvPicPr>
        <p:blipFill>
          <a:blip r:embed="rId5"/>
          <a:stretch>
            <a:fillRect/>
          </a:stretch>
        </p:blipFill>
        <p:spPr>
          <a:xfrm>
            <a:off x="12061509" y="6792509"/>
            <a:ext cx="4142741" cy="2713712"/>
          </a:xfrm>
          <a:prstGeom prst="rect">
            <a:avLst/>
          </a:prstGeom>
          <a:ln w="12700">
            <a:miter lim="400000"/>
            <a:headEnd/>
            <a:tailEnd/>
          </a:ln>
          <a:effectLst>
            <a:outerShdw blurRad="63500" dist="25400" dir="5400000" rotWithShape="0">
              <a:srgbClr val="000000">
                <a:alpha val="50000"/>
              </a:srgbClr>
            </a:outerShdw>
          </a:effectLst>
        </p:spPr>
      </p:pic>
      <p:sp>
        <p:nvSpPr>
          <p:cNvPr id="565" name="圆形"/>
          <p:cNvSpPr/>
          <p:nvPr/>
        </p:nvSpPr>
        <p:spPr>
          <a:xfrm>
            <a:off x="10228543" y="12222357"/>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66" name="三角形"/>
          <p:cNvSpPr/>
          <p:nvPr/>
        </p:nvSpPr>
        <p:spPr>
          <a:xfrm>
            <a:off x="13914958" y="10434584"/>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567" name="连接线"/>
          <p:cNvCxnSpPr>
            <a:stCxn id="565" idx="0"/>
            <a:endCxn id="566" idx="0"/>
          </p:cNvCxnSpPr>
          <p:nvPr/>
        </p:nvCxnSpPr>
        <p:spPr>
          <a:xfrm rot="5400000" flipH="1" flipV="1">
            <a:off x="11322050" y="9620250"/>
            <a:ext cx="1803400" cy="3695700"/>
          </a:xfrm>
          <a:prstGeom prst="bentConnector3">
            <a:avLst>
              <a:gd name="adj1" fmla="val 38732"/>
            </a:avLst>
          </a:prstGeom>
          <a:ln w="50800">
            <a:solidFill>
              <a:srgbClr val="FFB200"/>
            </a:solidFill>
            <a:custDash>
              <a:ds d="200000" sp="200000"/>
            </a:custDash>
            <a:miter lim="400000"/>
          </a:ln>
        </p:spPr>
      </p:cxnSp>
      <p:pic>
        <p:nvPicPr>
          <p:cNvPr id="568" name="图像" descr="图像"/>
          <p:cNvPicPr>
            <a:picLocks noChangeAspect="1"/>
          </p:cNvPicPr>
          <p:nvPr/>
        </p:nvPicPr>
        <p:blipFill>
          <a:blip r:embed="rId6"/>
          <a:stretch>
            <a:fillRect/>
          </a:stretch>
        </p:blipFill>
        <p:spPr>
          <a:xfrm>
            <a:off x="14674850" y="12733628"/>
            <a:ext cx="368300" cy="254001"/>
          </a:xfrm>
          <a:prstGeom prst="rect">
            <a:avLst/>
          </a:prstGeom>
          <a:ln w="12700">
            <a:miter lim="400000"/>
            <a:headEnd/>
            <a:tailEnd/>
          </a:ln>
        </p:spPr>
      </p:pic>
      <p:sp>
        <p:nvSpPr>
          <p:cNvPr id="554" name="圆形"/>
          <p:cNvSpPr/>
          <p:nvPr/>
        </p:nvSpPr>
        <p:spPr>
          <a:xfrm>
            <a:off x="14941323" y="5699581"/>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59" name="圆形"/>
          <p:cNvSpPr/>
          <p:nvPr/>
        </p:nvSpPr>
        <p:spPr>
          <a:xfrm>
            <a:off x="14309918" y="4476841"/>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571" name="D489E5BD1CFC98AAC065D3672899485E.png" descr="D489E5BD1CFC98AAC065D3672899485E.png"/>
          <p:cNvPicPr>
            <a:picLocks noChangeAspect="1"/>
          </p:cNvPicPr>
          <p:nvPr/>
        </p:nvPicPr>
        <p:blipFill>
          <a:blip r:embed="rId1"/>
          <a:stretch>
            <a:fillRect/>
          </a:stretch>
        </p:blipFill>
        <p:spPr>
          <a:xfrm>
            <a:off x="13488131" y="2616765"/>
            <a:ext cx="4177471" cy="7041623"/>
          </a:xfrm>
          <a:prstGeom prst="rect">
            <a:avLst/>
          </a:prstGeom>
          <a:ln w="12700">
            <a:miter lim="400000"/>
            <a:headEnd/>
            <a:tailEnd/>
          </a:ln>
          <a:effectLst>
            <a:outerShdw blurRad="177800" dist="67482" dir="5400000" rotWithShape="0">
              <a:srgbClr val="000000">
                <a:alpha val="30816"/>
              </a:srgbClr>
            </a:outerShdw>
          </a:effectLst>
        </p:spPr>
      </p:pic>
      <p:pic>
        <p:nvPicPr>
          <p:cNvPr id="572" name="113A18067726E7B65CA484FC21D0B69B.png" descr="113A18067726E7B65CA484FC21D0B69B.png"/>
          <p:cNvPicPr>
            <a:picLocks noChangeAspect="1"/>
          </p:cNvPicPr>
          <p:nvPr/>
        </p:nvPicPr>
        <p:blipFill>
          <a:blip r:embed="rId2"/>
          <a:stretch>
            <a:fillRect/>
          </a:stretch>
        </p:blipFill>
        <p:spPr>
          <a:xfrm>
            <a:off x="18943575" y="2633956"/>
            <a:ext cx="1295401" cy="914401"/>
          </a:xfrm>
          <a:prstGeom prst="rect">
            <a:avLst/>
          </a:prstGeom>
          <a:ln w="12700">
            <a:miter lim="400000"/>
            <a:headEnd/>
            <a:tailEnd/>
          </a:ln>
          <a:effectLst>
            <a:outerShdw blurRad="177800" dist="67482" dir="5400000" rotWithShape="0">
              <a:srgbClr val="000000">
                <a:alpha val="30816"/>
              </a:srgbClr>
            </a:outerShdw>
          </a:effectLst>
        </p:spPr>
      </p:pic>
      <p:sp>
        <p:nvSpPr>
          <p:cNvPr id="573" name="6.如何在会议内聊天？"/>
          <p:cNvSpPr txBox="1"/>
          <p:nvPr/>
        </p:nvSpPr>
        <p:spPr>
          <a:xfrm>
            <a:off x="888999" y="889000"/>
            <a:ext cx="5109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6.如何在会议内聊天？</a:t>
            </a:r>
          </a:p>
        </p:txBody>
      </p:sp>
      <p:pic>
        <p:nvPicPr>
          <p:cNvPr id="574" name="16340D22D2AABF81DC59C85ED8C031CE.png" descr="16340D22D2AABF81DC59C85ED8C031CE.png"/>
          <p:cNvPicPr>
            <a:picLocks noChangeAspect="1"/>
          </p:cNvPicPr>
          <p:nvPr/>
        </p:nvPicPr>
        <p:blipFill>
          <a:blip r:embed="rId3"/>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575" name="在会议中，点击“聊天”，即可唤出聊天窗口，当您不方便语音或…"/>
          <p:cNvSpPr txBox="1"/>
          <p:nvPr/>
        </p:nvSpPr>
        <p:spPr>
          <a:xfrm>
            <a:off x="3480273" y="2595232"/>
            <a:ext cx="7937501" cy="1252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在会议中，点击“聊天”，即可唤出聊天窗口，当您不方便语音或</a:t>
            </a:r>
          </a:p>
          <a:p>
            <a:pPr algn="l" defTabSz="825500">
              <a:defRPr sz="2200">
                <a:solidFill>
                  <a:srgbClr val="515151"/>
                </a:solidFill>
                <a:latin typeface="+mn-lt"/>
                <a:ea typeface="+mn-ea"/>
                <a:cs typeface="+mn-cs"/>
                <a:sym typeface="Helvetica Neue" panose="02000503000000020004"/>
              </a:defRPr>
            </a:pPr>
            <a:r>
              <a:t>被主持人关闭麦克风时，您可以在该窗口与会议内其他参会者进</a:t>
            </a:r>
          </a:p>
          <a:p>
            <a:pPr algn="l" defTabSz="825500">
              <a:defRPr sz="2200">
                <a:solidFill>
                  <a:srgbClr val="515151"/>
                </a:solidFill>
                <a:latin typeface="+mn-lt"/>
                <a:ea typeface="+mn-ea"/>
                <a:cs typeface="+mn-cs"/>
                <a:sym typeface="Helvetica Neue" panose="02000503000000020004"/>
              </a:defRPr>
            </a:pPr>
            <a:r>
              <a:t>行沟通交流。支持私人聊天功能、截屏、发送图片功能；</a:t>
            </a:r>
          </a:p>
        </p:txBody>
      </p:sp>
      <p:sp>
        <p:nvSpPr>
          <p:cNvPr id="576" name="圆形"/>
          <p:cNvSpPr/>
          <p:nvPr/>
        </p:nvSpPr>
        <p:spPr>
          <a:xfrm>
            <a:off x="3001807" y="270074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577" name="239D02685D85EA72C2E552F6766FF64B.png" descr="239D02685D85EA72C2E552F6766FF64B.png"/>
          <p:cNvPicPr>
            <a:picLocks noChangeAspect="1"/>
          </p:cNvPicPr>
          <p:nvPr/>
        </p:nvPicPr>
        <p:blipFill>
          <a:blip r:embed="rId4"/>
          <a:stretch>
            <a:fillRect/>
          </a:stretch>
        </p:blipFill>
        <p:spPr>
          <a:xfrm>
            <a:off x="18943575" y="8219644"/>
            <a:ext cx="1295401" cy="1752601"/>
          </a:xfrm>
          <a:prstGeom prst="rect">
            <a:avLst/>
          </a:prstGeom>
          <a:ln w="12700">
            <a:miter lim="400000"/>
            <a:headEnd/>
            <a:tailEnd/>
          </a:ln>
          <a:effectLst>
            <a:outerShdw blurRad="177800" dist="67482" dir="5400000" rotWithShape="0">
              <a:srgbClr val="000000">
                <a:alpha val="30816"/>
              </a:srgbClr>
            </a:outerShdw>
          </a:effectLst>
        </p:spPr>
      </p:pic>
      <p:sp>
        <p:nvSpPr>
          <p:cNvPr id="578" name="矩形"/>
          <p:cNvSpPr/>
          <p:nvPr/>
        </p:nvSpPr>
        <p:spPr>
          <a:xfrm>
            <a:off x="13394945" y="14377635"/>
            <a:ext cx="688174" cy="7620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79" name="矩形"/>
          <p:cNvSpPr/>
          <p:nvPr/>
        </p:nvSpPr>
        <p:spPr>
          <a:xfrm>
            <a:off x="10964867" y="12502209"/>
            <a:ext cx="688174" cy="905577"/>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581" name="连接线"/>
          <p:cNvCxnSpPr>
            <a:stCxn id="582" idx="0"/>
            <a:endCxn id="580" idx="0"/>
          </p:cNvCxnSpPr>
          <p:nvPr/>
        </p:nvCxnSpPr>
        <p:spPr>
          <a:xfrm flipH="1" flipV="1">
            <a:off x="17640300" y="8521700"/>
            <a:ext cx="1054100" cy="12700"/>
          </a:xfrm>
          <a:prstGeom prst="bentConnector2">
            <a:avLst/>
          </a:prstGeom>
          <a:ln w="50800">
            <a:solidFill>
              <a:srgbClr val="FFB200"/>
            </a:solidFill>
            <a:custDash>
              <a:ds d="200000" sp="200000"/>
            </a:custDash>
            <a:miter lim="400000"/>
          </a:ln>
        </p:spPr>
      </p:cxnSp>
      <p:sp>
        <p:nvSpPr>
          <p:cNvPr id="582" name="三角形"/>
          <p:cNvSpPr/>
          <p:nvPr/>
        </p:nvSpPr>
        <p:spPr>
          <a:xfrm rot="5400000">
            <a:off x="18536646" y="839056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83" name="聊天窗口默认固定在会议页面右侧，您可以点击“独立弹出”，将…"/>
          <p:cNvSpPr txBox="1"/>
          <p:nvPr/>
        </p:nvSpPr>
        <p:spPr>
          <a:xfrm>
            <a:off x="3480273" y="4200944"/>
            <a:ext cx="7896150" cy="871425"/>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聊天窗口默认固定在会议页面右侧，您可以点击“独立弹出”，将</a:t>
            </a:r>
          </a:p>
          <a:p>
            <a:pPr algn="l" defTabSz="825500">
              <a:defRPr sz="2200">
                <a:solidFill>
                  <a:srgbClr val="515151"/>
                </a:solidFill>
                <a:latin typeface="+mn-lt"/>
                <a:ea typeface="+mn-ea"/>
                <a:cs typeface="+mn-cs"/>
                <a:sym typeface="Helvetica Neue" panose="02000503000000020004"/>
              </a:defRPr>
            </a:pPr>
            <a:r>
              <a:t>聊天窗口独立弹出至会议中间；</a:t>
            </a:r>
          </a:p>
        </p:txBody>
      </p:sp>
      <p:sp>
        <p:nvSpPr>
          <p:cNvPr id="584" name="圆形"/>
          <p:cNvSpPr/>
          <p:nvPr/>
        </p:nvSpPr>
        <p:spPr>
          <a:xfrm>
            <a:off x="3001807" y="430645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85" name="当会议内有多名参会者时，如果主持人开启了私聊权限，您即可…"/>
          <p:cNvSpPr txBox="1"/>
          <p:nvPr/>
        </p:nvSpPr>
        <p:spPr>
          <a:xfrm>
            <a:off x="3480273" y="5425657"/>
            <a:ext cx="79375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当会议内有多名参会者时，如果主持人开启了私聊权限，您即可</a:t>
            </a:r>
          </a:p>
          <a:p>
            <a:pPr algn="l" defTabSz="825500">
              <a:defRPr sz="2200">
                <a:solidFill>
                  <a:srgbClr val="515151"/>
                </a:solidFill>
                <a:latin typeface="+mn-lt"/>
                <a:ea typeface="+mn-ea"/>
                <a:cs typeface="+mn-cs"/>
                <a:sym typeface="Helvetica Neue" panose="02000503000000020004"/>
              </a:defRPr>
            </a:pPr>
            <a:r>
              <a:t>更换聊天模式，选择将信息私下发送给某位参会者；</a:t>
            </a:r>
          </a:p>
        </p:txBody>
      </p:sp>
      <p:sp>
        <p:nvSpPr>
          <p:cNvPr id="586" name="圆形"/>
          <p:cNvSpPr/>
          <p:nvPr/>
        </p:nvSpPr>
        <p:spPr>
          <a:xfrm>
            <a:off x="3001807" y="552725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588" name="连接线"/>
          <p:cNvCxnSpPr>
            <a:stCxn id="589" idx="0"/>
            <a:endCxn id="587" idx="0"/>
          </p:cNvCxnSpPr>
          <p:nvPr/>
        </p:nvCxnSpPr>
        <p:spPr>
          <a:xfrm rot="16200000" flipV="1">
            <a:off x="18141950" y="2266950"/>
            <a:ext cx="12700" cy="1092200"/>
          </a:xfrm>
          <a:prstGeom prst="bentConnector2">
            <a:avLst/>
          </a:prstGeom>
          <a:ln w="50800">
            <a:solidFill>
              <a:srgbClr val="FFB200"/>
            </a:solidFill>
            <a:custDash>
              <a:ds d="200000" sp="200000"/>
            </a:custDash>
            <a:miter lim="400000"/>
          </a:ln>
        </p:spPr>
      </p:cxnSp>
      <p:sp>
        <p:nvSpPr>
          <p:cNvPr id="589" name="三角形"/>
          <p:cNvSpPr/>
          <p:nvPr/>
        </p:nvSpPr>
        <p:spPr>
          <a:xfrm rot="5400000">
            <a:off x="18536646" y="267628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90" name="聊天权限：主持人可以设置聊天权限，限制参会者之间的沟通方…"/>
          <p:cNvSpPr txBox="1"/>
          <p:nvPr/>
        </p:nvSpPr>
        <p:spPr>
          <a:xfrm>
            <a:off x="3480273" y="6591003"/>
            <a:ext cx="79375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聊天权限：主持人可以设置聊天权限，限制参会者之间的沟通方</a:t>
            </a:r>
          </a:p>
          <a:p>
            <a:pPr algn="l" defTabSz="825500">
              <a:defRPr sz="2200">
                <a:solidFill>
                  <a:srgbClr val="515151"/>
                </a:solidFill>
                <a:latin typeface="+mn-lt"/>
                <a:ea typeface="+mn-ea"/>
                <a:cs typeface="+mn-cs"/>
                <a:sym typeface="Helvetica Neue" panose="02000503000000020004"/>
              </a:defRPr>
            </a:pPr>
            <a:r>
              <a:t>式；</a:t>
            </a:r>
          </a:p>
        </p:txBody>
      </p:sp>
      <p:sp>
        <p:nvSpPr>
          <p:cNvPr id="591" name="圆形"/>
          <p:cNvSpPr/>
          <p:nvPr/>
        </p:nvSpPr>
        <p:spPr>
          <a:xfrm>
            <a:off x="3001807" y="669260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93" name="三角形"/>
          <p:cNvSpPr/>
          <p:nvPr/>
        </p:nvSpPr>
        <p:spPr>
          <a:xfrm>
            <a:off x="15424466" y="986975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594" name="连接线"/>
          <p:cNvCxnSpPr>
            <a:stCxn id="592" idx="0"/>
            <a:endCxn id="593" idx="0"/>
          </p:cNvCxnSpPr>
          <p:nvPr/>
        </p:nvCxnSpPr>
        <p:spPr>
          <a:xfrm rot="5400000" flipH="1" flipV="1">
            <a:off x="12223750" y="9086850"/>
            <a:ext cx="2451100" cy="4267200"/>
          </a:xfrm>
          <a:prstGeom prst="bentConnector3">
            <a:avLst>
              <a:gd name="adj1" fmla="val 34196"/>
            </a:avLst>
          </a:prstGeom>
          <a:ln w="50800">
            <a:solidFill>
              <a:srgbClr val="FFB200"/>
            </a:solidFill>
            <a:custDash>
              <a:ds d="200000" sp="200000"/>
            </a:custDash>
            <a:miter lim="400000"/>
          </a:ln>
        </p:spPr>
      </p:cxnSp>
      <p:pic>
        <p:nvPicPr>
          <p:cNvPr id="595" name="图像" descr="图像"/>
          <p:cNvPicPr>
            <a:picLocks noChangeAspect="1"/>
          </p:cNvPicPr>
          <p:nvPr/>
        </p:nvPicPr>
        <p:blipFill>
          <a:blip r:embed="rId5"/>
          <a:stretch>
            <a:fillRect/>
          </a:stretch>
        </p:blipFill>
        <p:spPr>
          <a:xfrm>
            <a:off x="14674850" y="12746328"/>
            <a:ext cx="368300" cy="254001"/>
          </a:xfrm>
          <a:prstGeom prst="rect">
            <a:avLst/>
          </a:prstGeom>
          <a:ln w="12700">
            <a:miter lim="400000"/>
            <a:headEnd/>
            <a:tailEnd/>
          </a:ln>
        </p:spPr>
      </p:pic>
      <p:sp>
        <p:nvSpPr>
          <p:cNvPr id="580" name="圆形"/>
          <p:cNvSpPr/>
          <p:nvPr/>
        </p:nvSpPr>
        <p:spPr>
          <a:xfrm>
            <a:off x="17570468" y="8443660"/>
            <a:ext cx="147803" cy="147802"/>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87" name="圆形"/>
          <p:cNvSpPr/>
          <p:nvPr/>
        </p:nvSpPr>
        <p:spPr>
          <a:xfrm>
            <a:off x="17524482" y="2729379"/>
            <a:ext cx="147802" cy="147802"/>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592" name="圆形"/>
          <p:cNvSpPr/>
          <p:nvPr/>
        </p:nvSpPr>
        <p:spPr>
          <a:xfrm>
            <a:off x="11165927" y="12294464"/>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7"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598" name="06857F02547592A5BB64A07560C20863.png" descr="06857F02547592A5BB64A07560C20863.png"/>
          <p:cNvPicPr>
            <a:picLocks noChangeAspect="1"/>
          </p:cNvPicPr>
          <p:nvPr/>
        </p:nvPicPr>
        <p:blipFill>
          <a:blip r:embed="rId1"/>
          <a:stretch>
            <a:fillRect/>
          </a:stretch>
        </p:blipFill>
        <p:spPr>
          <a:xfrm>
            <a:off x="11534708" y="11263463"/>
            <a:ext cx="1765301" cy="1270001"/>
          </a:xfrm>
          <a:prstGeom prst="rect">
            <a:avLst/>
          </a:prstGeom>
          <a:ln w="12700">
            <a:miter lim="400000"/>
            <a:headEnd/>
            <a:tailEnd/>
          </a:ln>
        </p:spPr>
      </p:pic>
      <p:sp>
        <p:nvSpPr>
          <p:cNvPr id="599" name="7.共享及共享权限"/>
          <p:cNvSpPr txBox="1"/>
          <p:nvPr/>
        </p:nvSpPr>
        <p:spPr>
          <a:xfrm>
            <a:off x="888999" y="889000"/>
            <a:ext cx="4093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7.共享及共享权限</a:t>
            </a:r>
          </a:p>
        </p:txBody>
      </p:sp>
      <p:pic>
        <p:nvPicPr>
          <p:cNvPr id="600" name="16340D22D2AABF81DC59C85ED8C031CE.png" descr="16340D22D2AABF81DC59C85ED8C031CE.png"/>
          <p:cNvPicPr>
            <a:picLocks noChangeAspect="1"/>
          </p:cNvPicPr>
          <p:nvPr/>
        </p:nvPicPr>
        <p:blipFill>
          <a:blip r:embed="rId2"/>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601" name="系统默认只有主持人可以发起共享，主持人可以修改共享权限，如果选择了“全体成员可共享”，…"/>
          <p:cNvSpPr txBox="1"/>
          <p:nvPr/>
        </p:nvSpPr>
        <p:spPr>
          <a:xfrm>
            <a:off x="6251575" y="3439795"/>
            <a:ext cx="11807825" cy="1116965"/>
          </a:xfrm>
          <a:prstGeom prst="rect">
            <a:avLst/>
          </a:prstGeom>
          <a:ln w="12700">
            <a:miter lim="400000"/>
          </a:ln>
        </p:spPr>
        <p:txBody>
          <a:bodyPr wrap="squar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系统默认只有主持人可以发起共享，主持人可以修改共享权限，如果选择了“全体成员可共享”，</a:t>
            </a:r>
          </a:p>
          <a:p>
            <a:pPr algn="l" defTabSz="825500">
              <a:defRPr sz="2200">
                <a:solidFill>
                  <a:srgbClr val="515151"/>
                </a:solidFill>
                <a:latin typeface="+mn-lt"/>
                <a:ea typeface="+mn-ea"/>
                <a:cs typeface="+mn-cs"/>
                <a:sym typeface="Helvetica Neue" panose="02000503000000020004"/>
              </a:defRPr>
            </a:pPr>
            <a:r>
              <a:t>所有参会者都可以发起共享，但要注意同一时间只能有一个参会者共享，已有共享时其他参会</a:t>
            </a:r>
          </a:p>
          <a:p>
            <a:pPr algn="l" defTabSz="825500">
              <a:defRPr sz="2200">
                <a:solidFill>
                  <a:srgbClr val="515151"/>
                </a:solidFill>
                <a:latin typeface="+mn-lt"/>
                <a:ea typeface="+mn-ea"/>
                <a:cs typeface="+mn-cs"/>
                <a:sym typeface="Helvetica Neue" panose="02000503000000020004"/>
              </a:defRPr>
            </a:pPr>
            <a:r>
              <a:t>者将无法发起新的共享；</a:t>
            </a:r>
          </a:p>
        </p:txBody>
      </p:sp>
      <p:sp>
        <p:nvSpPr>
          <p:cNvPr id="602" name="圆形"/>
          <p:cNvSpPr/>
          <p:nvPr/>
        </p:nvSpPr>
        <p:spPr>
          <a:xfrm>
            <a:off x="5773024" y="354650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04" name="矩形"/>
          <p:cNvSpPr/>
          <p:nvPr/>
        </p:nvSpPr>
        <p:spPr>
          <a:xfrm>
            <a:off x="11380899" y="11124805"/>
            <a:ext cx="2072919" cy="1427985"/>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606" name="连接线"/>
          <p:cNvCxnSpPr>
            <a:stCxn id="607" idx="0"/>
            <a:endCxn id="605" idx="0"/>
          </p:cNvCxnSpPr>
          <p:nvPr/>
        </p:nvCxnSpPr>
        <p:spPr>
          <a:xfrm flipH="1">
            <a:off x="13462000" y="11899900"/>
            <a:ext cx="1816100" cy="12700"/>
          </a:xfrm>
          <a:prstGeom prst="bentConnector2">
            <a:avLst/>
          </a:prstGeom>
          <a:ln w="50800">
            <a:solidFill>
              <a:srgbClr val="FFB200"/>
            </a:solidFill>
            <a:custDash>
              <a:ds d="200000" sp="200000"/>
            </a:custDash>
            <a:miter lim="400000"/>
          </a:ln>
        </p:spPr>
      </p:cxnSp>
      <p:sp>
        <p:nvSpPr>
          <p:cNvPr id="607" name="三角形"/>
          <p:cNvSpPr/>
          <p:nvPr/>
        </p:nvSpPr>
        <p:spPr>
          <a:xfrm rot="5400000">
            <a:off x="15123652" y="11771463"/>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08" name="共享权限管理"/>
          <p:cNvSpPr txBox="1"/>
          <p:nvPr/>
        </p:nvSpPr>
        <p:spPr>
          <a:xfrm>
            <a:off x="5721759" y="2599177"/>
            <a:ext cx="2552701"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共享权限管理</a:t>
            </a:r>
          </a:p>
        </p:txBody>
      </p:sp>
      <p:sp>
        <p:nvSpPr>
          <p:cNvPr id="609" name="共享权限"/>
          <p:cNvSpPr txBox="1"/>
          <p:nvPr/>
        </p:nvSpPr>
        <p:spPr>
          <a:xfrm>
            <a:off x="15535619" y="11593663"/>
            <a:ext cx="1536701" cy="609601"/>
          </a:xfrm>
          <a:prstGeom prst="rect">
            <a:avLst/>
          </a:prstGeom>
          <a:ln w="12700">
            <a:miter lim="400000"/>
          </a:ln>
        </p:spPr>
        <p:txBody>
          <a:bodyPr wrap="none" lIns="50800" tIns="50800" rIns="50800" bIns="50800" anchor="ctr">
            <a:spAutoFit/>
          </a:bodyPr>
          <a:lstStyle>
            <a:lvl1pPr algn="l" defTabSz="825500">
              <a:defRPr sz="2800">
                <a:solidFill>
                  <a:srgbClr val="000000"/>
                </a:solidFill>
                <a:latin typeface="+mn-lt"/>
                <a:ea typeface="+mn-ea"/>
                <a:cs typeface="+mn-cs"/>
                <a:sym typeface="Helvetica Neue" panose="02000503000000020004"/>
              </a:defRPr>
            </a:lvl1pPr>
          </a:lstStyle>
          <a:p>
            <a:r>
              <a:t>共享权限</a:t>
            </a:r>
          </a:p>
        </p:txBody>
      </p:sp>
      <p:pic>
        <p:nvPicPr>
          <p:cNvPr id="610" name="CD33E040C6EB83037B0DC9531DE0D19E.png" descr="CD33E040C6EB83037B0DC9531DE0D19E.png"/>
          <p:cNvPicPr>
            <a:picLocks noChangeAspect="1"/>
          </p:cNvPicPr>
          <p:nvPr/>
        </p:nvPicPr>
        <p:blipFill>
          <a:blip r:embed="rId3"/>
          <a:stretch>
            <a:fillRect/>
          </a:stretch>
        </p:blipFill>
        <p:spPr>
          <a:xfrm>
            <a:off x="8562478" y="4867800"/>
            <a:ext cx="7399487" cy="5643280"/>
          </a:xfrm>
          <a:prstGeom prst="rect">
            <a:avLst/>
          </a:prstGeom>
          <a:ln w="12700">
            <a:miter lim="400000"/>
            <a:headEnd/>
            <a:tailEnd/>
          </a:ln>
          <a:effectLst>
            <a:outerShdw blurRad="177800" dist="67482" dir="5400000" rotWithShape="0">
              <a:srgbClr val="000000">
                <a:alpha val="30816"/>
              </a:srgbClr>
            </a:outerShdw>
          </a:effectLst>
        </p:spPr>
      </p:pic>
      <p:sp>
        <p:nvSpPr>
          <p:cNvPr id="611" name="矩形"/>
          <p:cNvSpPr/>
          <p:nvPr/>
        </p:nvSpPr>
        <p:spPr>
          <a:xfrm>
            <a:off x="11240219" y="9886977"/>
            <a:ext cx="1300561" cy="366189"/>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12" name="矩形"/>
          <p:cNvSpPr/>
          <p:nvPr/>
        </p:nvSpPr>
        <p:spPr>
          <a:xfrm>
            <a:off x="12577756" y="12458379"/>
            <a:ext cx="474576" cy="953190"/>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613" name="图像" descr="图像"/>
          <p:cNvPicPr>
            <a:picLocks noChangeAspect="1"/>
          </p:cNvPicPr>
          <p:nvPr/>
        </p:nvPicPr>
        <p:blipFill>
          <a:blip r:embed="rId4"/>
          <a:stretch>
            <a:fillRect/>
          </a:stretch>
        </p:blipFill>
        <p:spPr>
          <a:xfrm>
            <a:off x="14674850" y="12746328"/>
            <a:ext cx="368300" cy="254001"/>
          </a:xfrm>
          <a:prstGeom prst="rect">
            <a:avLst/>
          </a:prstGeom>
          <a:ln w="12700">
            <a:miter lim="400000"/>
            <a:headEnd/>
            <a:tailEnd/>
          </a:ln>
        </p:spPr>
      </p:pic>
      <p:sp>
        <p:nvSpPr>
          <p:cNvPr id="605" name="圆形"/>
          <p:cNvSpPr/>
          <p:nvPr/>
        </p:nvSpPr>
        <p:spPr>
          <a:xfrm>
            <a:off x="13303882" y="11746063"/>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616" name="FD6D4722DBEF0F76B87654C4D5806136.png" descr="FD6D4722DBEF0F76B87654C4D5806136.png"/>
          <p:cNvPicPr>
            <a:picLocks noChangeAspect="1"/>
          </p:cNvPicPr>
          <p:nvPr/>
        </p:nvPicPr>
        <p:blipFill>
          <a:blip r:embed="rId1"/>
          <a:stretch>
            <a:fillRect/>
          </a:stretch>
        </p:blipFill>
        <p:spPr>
          <a:xfrm>
            <a:off x="12058699" y="2675665"/>
            <a:ext cx="9169401" cy="7645401"/>
          </a:xfrm>
          <a:prstGeom prst="rect">
            <a:avLst/>
          </a:prstGeom>
          <a:ln w="12700">
            <a:miter lim="400000"/>
            <a:headEnd/>
            <a:tailEnd/>
          </a:ln>
          <a:effectLst>
            <a:outerShdw blurRad="177800" dist="67482" dir="5400000" rotWithShape="0">
              <a:srgbClr val="000000">
                <a:alpha val="30816"/>
              </a:srgbClr>
            </a:outerShdw>
          </a:effectLst>
        </p:spPr>
      </p:pic>
      <p:pic>
        <p:nvPicPr>
          <p:cNvPr id="617" name="16340D22D2AABF81DC59C85ED8C031CE.png" descr="16340D22D2AABF81DC59C85ED8C031CE.png"/>
          <p:cNvPicPr>
            <a:picLocks noChangeAspect="1"/>
          </p:cNvPicPr>
          <p:nvPr/>
        </p:nvPicPr>
        <p:blipFill>
          <a:blip r:embed="rId2"/>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618" name="云屋视频会议支持桌面客户端和移动端发起共享，当您点击“开始共…"/>
          <p:cNvSpPr txBox="1"/>
          <p:nvPr/>
        </p:nvSpPr>
        <p:spPr>
          <a:xfrm>
            <a:off x="1418382" y="3504495"/>
            <a:ext cx="8335926" cy="871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云屋视频会议支持桌面客户端和移动端发起共享，当您点击“开始共</a:t>
            </a:r>
          </a:p>
          <a:p>
            <a:pPr algn="l" defTabSz="825500">
              <a:defRPr sz="2200">
                <a:solidFill>
                  <a:srgbClr val="515151"/>
                </a:solidFill>
                <a:latin typeface="+mn-lt"/>
                <a:ea typeface="+mn-ea"/>
                <a:cs typeface="+mn-cs"/>
                <a:sym typeface="Helvetica Neue" panose="02000503000000020004"/>
              </a:defRPr>
            </a:pPr>
            <a:r>
              <a:t>享”后，便可发起共享；</a:t>
            </a:r>
          </a:p>
        </p:txBody>
      </p:sp>
      <p:sp>
        <p:nvSpPr>
          <p:cNvPr id="619" name="圆形"/>
          <p:cNvSpPr/>
          <p:nvPr/>
        </p:nvSpPr>
        <p:spPr>
          <a:xfrm>
            <a:off x="939916" y="362270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20" name="矩形"/>
          <p:cNvSpPr/>
          <p:nvPr/>
        </p:nvSpPr>
        <p:spPr>
          <a:xfrm>
            <a:off x="13394945" y="14377635"/>
            <a:ext cx="688174" cy="7620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21" name="矩形"/>
          <p:cNvSpPr/>
          <p:nvPr/>
        </p:nvSpPr>
        <p:spPr>
          <a:xfrm>
            <a:off x="11874181"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22" name="共享屏幕、部分窗口和某个应用程序"/>
          <p:cNvSpPr txBox="1"/>
          <p:nvPr/>
        </p:nvSpPr>
        <p:spPr>
          <a:xfrm>
            <a:off x="888651" y="2599177"/>
            <a:ext cx="6616701"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共享屏幕、部分窗口和某个应用程序</a:t>
            </a:r>
          </a:p>
        </p:txBody>
      </p:sp>
      <p:sp>
        <p:nvSpPr>
          <p:cNvPr id="623" name="点击会议内底部工具栏的”共享“按钮；"/>
          <p:cNvSpPr txBox="1"/>
          <p:nvPr/>
        </p:nvSpPr>
        <p:spPr>
          <a:xfrm>
            <a:off x="1418382" y="4556191"/>
            <a:ext cx="4822750"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点击会议内底部工具栏的”共享“按钮；</a:t>
            </a:r>
          </a:p>
        </p:txBody>
      </p:sp>
      <p:sp>
        <p:nvSpPr>
          <p:cNvPr id="624" name="圆形"/>
          <p:cNvSpPr/>
          <p:nvPr/>
        </p:nvSpPr>
        <p:spPr>
          <a:xfrm>
            <a:off x="939916" y="4657791"/>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25" name="选择您希望共享的内容，可以是整个屏幕或部分屏幕或者某个应用…"/>
          <p:cNvSpPr txBox="1"/>
          <p:nvPr/>
        </p:nvSpPr>
        <p:spPr>
          <a:xfrm>
            <a:off x="1418382" y="5211866"/>
            <a:ext cx="82169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选择您希望共享的内容，可以是整个屏幕或部分屏幕或者某个应用</a:t>
            </a:r>
          </a:p>
          <a:p>
            <a:pPr algn="l" defTabSz="825500">
              <a:defRPr sz="2200">
                <a:solidFill>
                  <a:srgbClr val="515151"/>
                </a:solidFill>
                <a:latin typeface="+mn-lt"/>
                <a:ea typeface="+mn-ea"/>
                <a:cs typeface="+mn-cs"/>
                <a:sym typeface="Helvetica Neue" panose="02000503000000020004"/>
              </a:defRPr>
            </a:pPr>
            <a:r>
              <a:t>程序；</a:t>
            </a:r>
          </a:p>
        </p:txBody>
      </p:sp>
      <p:sp>
        <p:nvSpPr>
          <p:cNvPr id="626" name="圆形"/>
          <p:cNvSpPr/>
          <p:nvPr/>
        </p:nvSpPr>
        <p:spPr>
          <a:xfrm>
            <a:off x="939916" y="532066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27" name="如果宽带不足导致共享卡顿，可以勾选“流畅度优先”（勾选后，系…"/>
          <p:cNvSpPr txBox="1"/>
          <p:nvPr/>
        </p:nvSpPr>
        <p:spPr>
          <a:xfrm>
            <a:off x="1418382" y="7587218"/>
            <a:ext cx="8175550" cy="871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如果宽带不足导致共享卡顿，可以勾选“流畅度优先”（勾选后，系</a:t>
            </a:r>
          </a:p>
          <a:p>
            <a:pPr algn="l" defTabSz="825500">
              <a:defRPr sz="2200">
                <a:solidFill>
                  <a:srgbClr val="515151"/>
                </a:solidFill>
                <a:latin typeface="+mn-lt"/>
                <a:ea typeface="+mn-ea"/>
                <a:cs typeface="+mn-cs"/>
                <a:sym typeface="Helvetica Neue" panose="02000503000000020004"/>
              </a:defRPr>
            </a:pPr>
            <a:r>
              <a:t>统将为您降低画面质量，优先保障共享的流畅度）；</a:t>
            </a:r>
          </a:p>
        </p:txBody>
      </p:sp>
      <p:sp>
        <p:nvSpPr>
          <p:cNvPr id="628" name="圆形"/>
          <p:cNvSpPr/>
          <p:nvPr/>
        </p:nvSpPr>
        <p:spPr>
          <a:xfrm>
            <a:off x="939916" y="770542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29" name="点击“开始共享”按钮发起共享；"/>
          <p:cNvSpPr txBox="1"/>
          <p:nvPr/>
        </p:nvSpPr>
        <p:spPr>
          <a:xfrm>
            <a:off x="1405682" y="8621531"/>
            <a:ext cx="3984550"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点击“开始共享”按钮发起共享；</a:t>
            </a:r>
          </a:p>
        </p:txBody>
      </p:sp>
      <p:sp>
        <p:nvSpPr>
          <p:cNvPr id="630" name="圆形"/>
          <p:cNvSpPr/>
          <p:nvPr/>
        </p:nvSpPr>
        <p:spPr>
          <a:xfrm>
            <a:off x="939916" y="8723131"/>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631" name="2B7205F24DF039F53AFE534F5FDAD6AC.png" descr="2B7205F24DF039F53AFE534F5FDAD6AC.png"/>
          <p:cNvPicPr>
            <a:picLocks noChangeAspect="1"/>
          </p:cNvPicPr>
          <p:nvPr/>
        </p:nvPicPr>
        <p:blipFill>
          <a:blip r:embed="rId3"/>
          <a:stretch>
            <a:fillRect/>
          </a:stretch>
        </p:blipFill>
        <p:spPr>
          <a:xfrm>
            <a:off x="15159408" y="6601840"/>
            <a:ext cx="4233762" cy="4442579"/>
          </a:xfrm>
          <a:prstGeom prst="rect">
            <a:avLst/>
          </a:prstGeom>
          <a:ln w="12700">
            <a:miter lim="400000"/>
            <a:headEnd/>
            <a:tailEnd/>
          </a:ln>
          <a:effectLst>
            <a:outerShdw blurRad="177800" dist="67482" dir="5400000" rotWithShape="0">
              <a:srgbClr val="000000">
                <a:alpha val="30816"/>
              </a:srgbClr>
            </a:outerShdw>
          </a:effectLst>
        </p:spPr>
      </p:pic>
      <p:sp>
        <p:nvSpPr>
          <p:cNvPr id="632" name="圆形"/>
          <p:cNvSpPr/>
          <p:nvPr/>
        </p:nvSpPr>
        <p:spPr>
          <a:xfrm>
            <a:off x="15648782" y="5410679"/>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33" name="三角形"/>
          <p:cNvSpPr/>
          <p:nvPr/>
        </p:nvSpPr>
        <p:spPr>
          <a:xfrm rot="10800000">
            <a:off x="15648782" y="6270678"/>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634" name="连接线"/>
          <p:cNvCxnSpPr>
            <a:stCxn id="633" idx="0"/>
            <a:endCxn id="632" idx="0"/>
          </p:cNvCxnSpPr>
          <p:nvPr/>
        </p:nvCxnSpPr>
        <p:spPr>
          <a:xfrm flipV="1">
            <a:off x="15801182" y="5563079"/>
            <a:ext cx="1" cy="834600"/>
          </a:xfrm>
          <a:prstGeom prst="straightConnector1">
            <a:avLst/>
          </a:prstGeom>
          <a:ln w="50800">
            <a:solidFill>
              <a:srgbClr val="FFB200"/>
            </a:solidFill>
            <a:custDash>
              <a:ds d="200000" sp="200000"/>
            </a:custDash>
            <a:miter lim="400000"/>
          </a:ln>
        </p:spPr>
      </p:cxnSp>
      <p:sp>
        <p:nvSpPr>
          <p:cNvPr id="635" name="选择部分屏幕将只会共享红框之内的屏幕；"/>
          <p:cNvSpPr txBox="1"/>
          <p:nvPr/>
        </p:nvSpPr>
        <p:spPr>
          <a:xfrm>
            <a:off x="1418382" y="6240046"/>
            <a:ext cx="5422901"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选择部分屏幕将只会共享红框之内的屏幕；</a:t>
            </a:r>
          </a:p>
        </p:txBody>
      </p:sp>
      <p:sp>
        <p:nvSpPr>
          <p:cNvPr id="636" name="圆形"/>
          <p:cNvSpPr/>
          <p:nvPr/>
        </p:nvSpPr>
        <p:spPr>
          <a:xfrm>
            <a:off x="939916" y="633715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38" name="三角形"/>
          <p:cNvSpPr/>
          <p:nvPr/>
        </p:nvSpPr>
        <p:spPr>
          <a:xfrm>
            <a:off x="12492136" y="10530726"/>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639" name="连接线"/>
          <p:cNvCxnSpPr>
            <a:stCxn id="637" idx="0"/>
            <a:endCxn id="638" idx="0"/>
          </p:cNvCxnSpPr>
          <p:nvPr/>
        </p:nvCxnSpPr>
        <p:spPr>
          <a:xfrm rot="5400000" flipH="1" flipV="1">
            <a:off x="11658600" y="11277600"/>
            <a:ext cx="1612900" cy="368300"/>
          </a:xfrm>
          <a:prstGeom prst="bentConnector3">
            <a:avLst>
              <a:gd name="adj1" fmla="val 27559"/>
            </a:avLst>
          </a:prstGeom>
          <a:ln w="50800">
            <a:solidFill>
              <a:srgbClr val="FFB200"/>
            </a:solidFill>
            <a:custDash>
              <a:ds d="200000" sp="200000"/>
            </a:custDash>
            <a:miter lim="400000"/>
          </a:ln>
        </p:spPr>
      </p:cxnSp>
      <p:sp>
        <p:nvSpPr>
          <p:cNvPr id="640" name="如果希望共享电脑的声音，可以勾选“同时共享电脑声音”；"/>
          <p:cNvSpPr txBox="1"/>
          <p:nvPr/>
        </p:nvSpPr>
        <p:spPr>
          <a:xfrm>
            <a:off x="1418382" y="6911413"/>
            <a:ext cx="7337350"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如果希望共享电脑的声音，可以勾选“同时共享电脑声音”；</a:t>
            </a:r>
          </a:p>
        </p:txBody>
      </p:sp>
      <p:sp>
        <p:nvSpPr>
          <p:cNvPr id="641" name="圆形"/>
          <p:cNvSpPr/>
          <p:nvPr/>
        </p:nvSpPr>
        <p:spPr>
          <a:xfrm>
            <a:off x="939916" y="701401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642" name="7848FACB018C330EC88E3F1F3D4446E2.png" descr="7848FACB018C330EC88E3F1F3D4446E2.png"/>
          <p:cNvPicPr>
            <a:picLocks noChangeAspect="1"/>
          </p:cNvPicPr>
          <p:nvPr/>
        </p:nvPicPr>
        <p:blipFill>
          <a:blip r:embed="rId4"/>
          <a:stretch>
            <a:fillRect/>
          </a:stretch>
        </p:blipFill>
        <p:spPr>
          <a:xfrm>
            <a:off x="12117263" y="5724026"/>
            <a:ext cx="3009901" cy="2082801"/>
          </a:xfrm>
          <a:prstGeom prst="rect">
            <a:avLst/>
          </a:prstGeom>
          <a:ln w="12700">
            <a:miter lim="400000"/>
            <a:headEnd/>
            <a:tailEnd/>
          </a:ln>
        </p:spPr>
      </p:pic>
      <p:sp>
        <p:nvSpPr>
          <p:cNvPr id="643" name="7.共享及共享权限"/>
          <p:cNvSpPr txBox="1"/>
          <p:nvPr/>
        </p:nvSpPr>
        <p:spPr>
          <a:xfrm>
            <a:off x="888999" y="889000"/>
            <a:ext cx="4093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7.共享及共享权限</a:t>
            </a:r>
          </a:p>
        </p:txBody>
      </p:sp>
      <p:pic>
        <p:nvPicPr>
          <p:cNvPr id="644" name="摄图网_501458914_banner_花园里抱着弟弟的女孩（非企业商用）.jpg" descr="摄图网_501458914_banner_花园里抱着弟弟的女孩（非企业商用）.jpg"/>
          <p:cNvPicPr>
            <a:picLocks noChangeAspect="1"/>
          </p:cNvPicPr>
          <p:nvPr/>
        </p:nvPicPr>
        <p:blipFill>
          <a:blip r:embed="rId5"/>
          <a:srcRect b="15605"/>
          <a:stretch>
            <a:fillRect/>
          </a:stretch>
        </p:blipFill>
        <p:spPr>
          <a:xfrm>
            <a:off x="12335023" y="3744490"/>
            <a:ext cx="2451878" cy="1379494"/>
          </a:xfrm>
          <a:prstGeom prst="rect">
            <a:avLst/>
          </a:prstGeom>
          <a:ln w="12700">
            <a:miter lim="400000"/>
            <a:headEnd/>
            <a:tailEnd/>
          </a:ln>
        </p:spPr>
      </p:pic>
      <p:pic>
        <p:nvPicPr>
          <p:cNvPr id="645" name="图像" descr="图像"/>
          <p:cNvPicPr>
            <a:picLocks noChangeAspect="1"/>
          </p:cNvPicPr>
          <p:nvPr/>
        </p:nvPicPr>
        <p:blipFill>
          <a:blip r:embed="rId6"/>
          <a:stretch>
            <a:fillRect/>
          </a:stretch>
        </p:blipFill>
        <p:spPr>
          <a:xfrm>
            <a:off x="14674850" y="12759028"/>
            <a:ext cx="368300" cy="254001"/>
          </a:xfrm>
          <a:prstGeom prst="rect">
            <a:avLst/>
          </a:prstGeom>
          <a:ln w="12700">
            <a:miter lim="400000"/>
            <a:headEnd/>
            <a:tailEnd/>
          </a:ln>
        </p:spPr>
      </p:pic>
      <p:sp>
        <p:nvSpPr>
          <p:cNvPr id="637" name="圆形"/>
          <p:cNvSpPr/>
          <p:nvPr/>
        </p:nvSpPr>
        <p:spPr>
          <a:xfrm>
            <a:off x="12127347" y="12114197"/>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7"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648" name="86946195520C2F26FFF7F5D53B92A873.png" descr="86946195520C2F26FFF7F5D53B92A873.png"/>
          <p:cNvPicPr>
            <a:picLocks noChangeAspect="1"/>
          </p:cNvPicPr>
          <p:nvPr/>
        </p:nvPicPr>
        <p:blipFill>
          <a:blip r:embed="rId1"/>
          <a:stretch>
            <a:fillRect/>
          </a:stretch>
        </p:blipFill>
        <p:spPr>
          <a:xfrm>
            <a:off x="-1" y="4923"/>
            <a:ext cx="24384001" cy="13208001"/>
          </a:xfrm>
          <a:prstGeom prst="rect">
            <a:avLst/>
          </a:prstGeom>
          <a:ln w="12700">
            <a:miter lim="400000"/>
            <a:headEnd/>
            <a:tailEnd/>
          </a:ln>
        </p:spPr>
      </p:pic>
      <p:sp>
        <p:nvSpPr>
          <p:cNvPr id="649" name="矩形"/>
          <p:cNvSpPr/>
          <p:nvPr/>
        </p:nvSpPr>
        <p:spPr>
          <a:xfrm>
            <a:off x="-6202" y="710712"/>
            <a:ext cx="18833108" cy="11898222"/>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650" name="图像" descr="图像"/>
          <p:cNvPicPr>
            <a:picLocks noChangeAspect="1"/>
          </p:cNvPicPr>
          <p:nvPr/>
        </p:nvPicPr>
        <p:blipFill>
          <a:blip r:embed="rId2"/>
          <a:srcRect l="7631" t="4320" r="11682" b="789"/>
          <a:stretch>
            <a:fillRect/>
          </a:stretch>
        </p:blipFill>
        <p:spPr>
          <a:xfrm>
            <a:off x="18817245" y="4839396"/>
            <a:ext cx="5572122" cy="4239750"/>
          </a:xfrm>
          <a:prstGeom prst="rect">
            <a:avLst/>
          </a:prstGeom>
          <a:ln w="12700">
            <a:miter lim="400000"/>
            <a:headEnd/>
            <a:tailEnd/>
          </a:ln>
        </p:spPr>
      </p:pic>
      <p:pic>
        <p:nvPicPr>
          <p:cNvPr id="651" name="摄图网_501458914_banner_花园里抱着弟弟的女孩（非企业商用）.jpg" descr="摄图网_501458914_banner_花园里抱着弟弟的女孩（非企业商用）.jpg"/>
          <p:cNvPicPr>
            <a:picLocks noChangeAspect="1"/>
          </p:cNvPicPr>
          <p:nvPr/>
        </p:nvPicPr>
        <p:blipFill>
          <a:blip r:embed="rId3"/>
          <a:srcRect r="10521" b="2409"/>
          <a:stretch>
            <a:fillRect/>
          </a:stretch>
        </p:blipFill>
        <p:spPr>
          <a:xfrm>
            <a:off x="18824485" y="773367"/>
            <a:ext cx="5588490" cy="4063435"/>
          </a:xfrm>
          <a:prstGeom prst="rect">
            <a:avLst/>
          </a:prstGeom>
          <a:ln w="12700">
            <a:miter lim="400000"/>
            <a:headEnd/>
            <a:tailEnd/>
          </a:ln>
        </p:spPr>
      </p:pic>
      <p:pic>
        <p:nvPicPr>
          <p:cNvPr id="652" name="739578EBA45D566CEFFA90CBC74FB4B3.png" descr="739578EBA45D566CEFFA90CBC74FB4B3.png"/>
          <p:cNvPicPr>
            <a:picLocks noChangeAspect="1"/>
          </p:cNvPicPr>
          <p:nvPr/>
        </p:nvPicPr>
        <p:blipFill>
          <a:blip r:embed="rId4"/>
          <a:stretch>
            <a:fillRect/>
          </a:stretch>
        </p:blipFill>
        <p:spPr>
          <a:xfrm>
            <a:off x="18860532" y="777713"/>
            <a:ext cx="2552701" cy="2588403"/>
          </a:xfrm>
          <a:prstGeom prst="rect">
            <a:avLst/>
          </a:prstGeom>
          <a:ln w="12700">
            <a:miter lim="400000"/>
            <a:headEnd/>
            <a:tailEnd/>
          </a:ln>
        </p:spPr>
      </p:pic>
      <p:pic>
        <p:nvPicPr>
          <p:cNvPr id="653" name="16340D22D2AABF81DC59C85ED8C031CE.png" descr="16340D22D2AABF81DC59C85ED8C031CE.png"/>
          <p:cNvPicPr>
            <a:picLocks noChangeAspect="1"/>
          </p:cNvPicPr>
          <p:nvPr/>
        </p:nvPicPr>
        <p:blipFill>
          <a:blip r:embed="rId5"/>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654" name="矩形"/>
          <p:cNvSpPr/>
          <p:nvPr/>
        </p:nvSpPr>
        <p:spPr>
          <a:xfrm>
            <a:off x="13394945" y="14377635"/>
            <a:ext cx="688174" cy="7620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55" name="矩形"/>
          <p:cNvSpPr/>
          <p:nvPr/>
        </p:nvSpPr>
        <p:spPr>
          <a:xfrm>
            <a:off x="11874181"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56" name="屏幕共享菜单"/>
          <p:cNvSpPr txBox="1"/>
          <p:nvPr/>
        </p:nvSpPr>
        <p:spPr>
          <a:xfrm>
            <a:off x="977551" y="2599177"/>
            <a:ext cx="2552701"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屏幕共享菜单</a:t>
            </a:r>
          </a:p>
        </p:txBody>
      </p:sp>
      <p:pic>
        <p:nvPicPr>
          <p:cNvPr id="657" name="3D427D68C3C9EC2D9D499114D83D2B13.png" descr="3D427D68C3C9EC2D9D499114D83D2B13.png"/>
          <p:cNvPicPr>
            <a:picLocks noChangeAspect="1"/>
          </p:cNvPicPr>
          <p:nvPr/>
        </p:nvPicPr>
        <p:blipFill>
          <a:blip r:embed="rId6"/>
          <a:stretch>
            <a:fillRect/>
          </a:stretch>
        </p:blipFill>
        <p:spPr>
          <a:xfrm>
            <a:off x="9472746" y="5829822"/>
            <a:ext cx="7971382" cy="906924"/>
          </a:xfrm>
          <a:prstGeom prst="rect">
            <a:avLst/>
          </a:prstGeom>
          <a:ln w="12700">
            <a:miter lim="400000"/>
            <a:headEnd/>
            <a:tailEnd/>
          </a:ln>
        </p:spPr>
      </p:pic>
      <p:pic>
        <p:nvPicPr>
          <p:cNvPr id="658" name="7660962364F32B9A3B8B55803D9777F2.png" descr="7660962364F32B9A3B8B55803D9777F2.png"/>
          <p:cNvPicPr>
            <a:picLocks noChangeAspect="1"/>
          </p:cNvPicPr>
          <p:nvPr/>
        </p:nvPicPr>
        <p:blipFill>
          <a:blip r:embed="rId7"/>
          <a:stretch>
            <a:fillRect/>
          </a:stretch>
        </p:blipFill>
        <p:spPr>
          <a:xfrm>
            <a:off x="14916122" y="7723621"/>
            <a:ext cx="1358901" cy="3009901"/>
          </a:xfrm>
          <a:prstGeom prst="rect">
            <a:avLst/>
          </a:prstGeom>
          <a:ln w="12700">
            <a:miter lim="400000"/>
            <a:headEnd/>
            <a:tailEnd/>
          </a:ln>
        </p:spPr>
      </p:pic>
      <p:sp>
        <p:nvSpPr>
          <p:cNvPr id="659" name="参会者：您可以在此处查看当前参会者列表，如果您是主…"/>
          <p:cNvSpPr txBox="1"/>
          <p:nvPr/>
        </p:nvSpPr>
        <p:spPr>
          <a:xfrm>
            <a:off x="1507282" y="3491388"/>
            <a:ext cx="70993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参会者：您可以在此处查看当前参会者列表，如果您是主</a:t>
            </a:r>
          </a:p>
          <a:p>
            <a:pPr algn="l" defTabSz="825500">
              <a:defRPr sz="2200">
                <a:solidFill>
                  <a:srgbClr val="515151"/>
                </a:solidFill>
                <a:latin typeface="+mn-lt"/>
                <a:ea typeface="+mn-ea"/>
                <a:cs typeface="+mn-cs"/>
                <a:sym typeface="Helvetica Neue" panose="02000503000000020004"/>
              </a:defRPr>
            </a:pPr>
            <a:r>
              <a:t>持人，还可以在此处对参会者进行管理；</a:t>
            </a:r>
          </a:p>
        </p:txBody>
      </p:sp>
      <p:sp>
        <p:nvSpPr>
          <p:cNvPr id="660" name="圆形"/>
          <p:cNvSpPr/>
          <p:nvPr/>
        </p:nvSpPr>
        <p:spPr>
          <a:xfrm>
            <a:off x="1028816" y="3605688"/>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61" name="显示视频：点击“显示视频”会在屏幕右侧显示视频，只有…"/>
          <p:cNvSpPr txBox="1"/>
          <p:nvPr/>
        </p:nvSpPr>
        <p:spPr>
          <a:xfrm>
            <a:off x="1507282" y="4496503"/>
            <a:ext cx="7099301" cy="1252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显示视频：点击“显示视频”会在屏幕右侧显示视频，只有</a:t>
            </a:r>
          </a:p>
          <a:p>
            <a:pPr algn="l" defTabSz="825500">
              <a:defRPr sz="2200">
                <a:solidFill>
                  <a:srgbClr val="515151"/>
                </a:solidFill>
                <a:latin typeface="+mn-lt"/>
                <a:ea typeface="+mn-ea"/>
                <a:cs typeface="+mn-cs"/>
                <a:sym typeface="Helvetica Neue" panose="02000503000000020004"/>
              </a:defRPr>
            </a:pPr>
            <a:r>
              <a:t>主持人可以设置且全局同步，每个人可以控制自己显示或</a:t>
            </a:r>
          </a:p>
          <a:p>
            <a:pPr algn="l" defTabSz="825500">
              <a:defRPr sz="2200">
                <a:solidFill>
                  <a:srgbClr val="515151"/>
                </a:solidFill>
                <a:latin typeface="+mn-lt"/>
                <a:ea typeface="+mn-ea"/>
                <a:cs typeface="+mn-cs"/>
                <a:sym typeface="Helvetica Neue" panose="02000503000000020004"/>
              </a:defRPr>
            </a:pPr>
            <a:r>
              <a:t>不显示，但不能控制视频数量；</a:t>
            </a:r>
          </a:p>
        </p:txBody>
      </p:sp>
      <p:sp>
        <p:nvSpPr>
          <p:cNvPr id="662" name="圆形"/>
          <p:cNvSpPr/>
          <p:nvPr/>
        </p:nvSpPr>
        <p:spPr>
          <a:xfrm>
            <a:off x="1028816" y="4614714"/>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63" name="开始云端/本地录制：点击后将会开始录制屏幕至本地/云…"/>
          <p:cNvSpPr txBox="1"/>
          <p:nvPr/>
        </p:nvSpPr>
        <p:spPr>
          <a:xfrm>
            <a:off x="1507282" y="6017576"/>
            <a:ext cx="7005981" cy="871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开始云端/本地录制：点击后将会开始录制屏幕至本地/云</a:t>
            </a:r>
          </a:p>
          <a:p>
            <a:pPr algn="l" defTabSz="825500">
              <a:defRPr sz="2200">
                <a:solidFill>
                  <a:srgbClr val="515151"/>
                </a:solidFill>
                <a:latin typeface="+mn-lt"/>
                <a:ea typeface="+mn-ea"/>
                <a:cs typeface="+mn-cs"/>
                <a:sym typeface="Helvetica Neue" panose="02000503000000020004"/>
              </a:defRPr>
            </a:pPr>
            <a:r>
              <a:t>端；</a:t>
            </a:r>
          </a:p>
        </p:txBody>
      </p:sp>
      <p:sp>
        <p:nvSpPr>
          <p:cNvPr id="664" name="圆形"/>
          <p:cNvSpPr/>
          <p:nvPr/>
        </p:nvSpPr>
        <p:spPr>
          <a:xfrm>
            <a:off x="1028816" y="613578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65" name="禁止参会者标注：点击后参会者将不能在屏幕上进行标注；"/>
          <p:cNvSpPr txBox="1"/>
          <p:nvPr/>
        </p:nvSpPr>
        <p:spPr>
          <a:xfrm>
            <a:off x="1507282" y="7014786"/>
            <a:ext cx="7378701"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禁止参会者标注：点击后参会者将不能在屏幕上进行标注；</a:t>
            </a:r>
          </a:p>
        </p:txBody>
      </p:sp>
      <p:sp>
        <p:nvSpPr>
          <p:cNvPr id="666" name="圆形"/>
          <p:cNvSpPr/>
          <p:nvPr/>
        </p:nvSpPr>
        <p:spPr>
          <a:xfrm>
            <a:off x="1028816" y="712908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667" name="2D7799B4FE66424B872FC5F32B01F094.png" descr="2D7799B4FE66424B872FC5F32B01F094.png"/>
          <p:cNvPicPr>
            <a:picLocks noChangeAspect="1"/>
          </p:cNvPicPr>
          <p:nvPr/>
        </p:nvPicPr>
        <p:blipFill>
          <a:blip r:embed="rId8"/>
          <a:stretch>
            <a:fillRect/>
          </a:stretch>
        </p:blipFill>
        <p:spPr>
          <a:xfrm>
            <a:off x="14919827" y="10958910"/>
            <a:ext cx="3556001" cy="558801"/>
          </a:xfrm>
          <a:prstGeom prst="rect">
            <a:avLst/>
          </a:prstGeom>
          <a:ln w="12700">
            <a:miter lim="400000"/>
            <a:headEnd/>
            <a:tailEnd/>
          </a:ln>
        </p:spPr>
      </p:pic>
      <p:sp>
        <p:nvSpPr>
          <p:cNvPr id="668" name="当您共享后，共享菜单将会在3s之后进入沉浸模式，自动…"/>
          <p:cNvSpPr txBox="1"/>
          <p:nvPr/>
        </p:nvSpPr>
        <p:spPr>
          <a:xfrm>
            <a:off x="1492902" y="7703279"/>
            <a:ext cx="7114948" cy="871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当您共享后，共享菜单将会在3s之后进入沉浸模式，自动</a:t>
            </a:r>
          </a:p>
          <a:p>
            <a:pPr algn="l" defTabSz="825500">
              <a:defRPr sz="2200">
                <a:solidFill>
                  <a:srgbClr val="515151"/>
                </a:solidFill>
                <a:latin typeface="+mn-lt"/>
                <a:ea typeface="+mn-ea"/>
                <a:cs typeface="+mn-cs"/>
                <a:sym typeface="Helvetica Neue" panose="02000503000000020004"/>
              </a:defRPr>
            </a:pPr>
            <a:r>
              <a:t>隐藏在顶部，您需要将鼠标放置桌面上方即可将其唤出；</a:t>
            </a:r>
          </a:p>
        </p:txBody>
      </p:sp>
      <p:sp>
        <p:nvSpPr>
          <p:cNvPr id="670" name="三角形"/>
          <p:cNvSpPr/>
          <p:nvPr/>
        </p:nvSpPr>
        <p:spPr>
          <a:xfrm rot="10800000">
            <a:off x="15354272" y="7447009"/>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671" name="连接线"/>
          <p:cNvCxnSpPr>
            <a:stCxn id="669" idx="0"/>
            <a:endCxn id="670" idx="0"/>
          </p:cNvCxnSpPr>
          <p:nvPr/>
        </p:nvCxnSpPr>
        <p:spPr>
          <a:xfrm>
            <a:off x="15506672" y="6849182"/>
            <a:ext cx="1" cy="724828"/>
          </a:xfrm>
          <a:prstGeom prst="straightConnector1">
            <a:avLst/>
          </a:prstGeom>
          <a:ln w="50800">
            <a:solidFill>
              <a:srgbClr val="FFB200"/>
            </a:solidFill>
            <a:custDash>
              <a:ds d="200000" sp="200000"/>
            </a:custDash>
            <a:miter lim="400000"/>
          </a:ln>
        </p:spPr>
      </p:cxnSp>
      <p:sp>
        <p:nvSpPr>
          <p:cNvPr id="672" name="8.共享菜单"/>
          <p:cNvSpPr txBox="1"/>
          <p:nvPr/>
        </p:nvSpPr>
        <p:spPr>
          <a:xfrm>
            <a:off x="888999" y="889000"/>
            <a:ext cx="2569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8.共享菜单</a:t>
            </a:r>
          </a:p>
        </p:txBody>
      </p:sp>
      <p:sp>
        <p:nvSpPr>
          <p:cNvPr id="674" name="三角形"/>
          <p:cNvSpPr/>
          <p:nvPr/>
        </p:nvSpPr>
        <p:spPr>
          <a:xfrm rot="10800000">
            <a:off x="16624272" y="10672809"/>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675" name="连接线"/>
          <p:cNvCxnSpPr>
            <a:stCxn id="673" idx="0"/>
            <a:endCxn id="674" idx="0"/>
          </p:cNvCxnSpPr>
          <p:nvPr/>
        </p:nvCxnSpPr>
        <p:spPr>
          <a:xfrm>
            <a:off x="16776672" y="6849183"/>
            <a:ext cx="1" cy="3950627"/>
          </a:xfrm>
          <a:prstGeom prst="straightConnector1">
            <a:avLst/>
          </a:prstGeom>
          <a:ln w="50800">
            <a:solidFill>
              <a:srgbClr val="FFB200"/>
            </a:solidFill>
            <a:custDash>
              <a:ds d="200000" sp="200000"/>
            </a:custDash>
            <a:miter lim="400000"/>
          </a:ln>
        </p:spPr>
      </p:cxnSp>
      <p:sp>
        <p:nvSpPr>
          <p:cNvPr id="676" name="矩形"/>
          <p:cNvSpPr/>
          <p:nvPr/>
        </p:nvSpPr>
        <p:spPr>
          <a:xfrm>
            <a:off x="721093" y="4371542"/>
            <a:ext cx="8151706" cy="1550996"/>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78" name="三角形"/>
          <p:cNvSpPr/>
          <p:nvPr/>
        </p:nvSpPr>
        <p:spPr>
          <a:xfrm rot="5400000">
            <a:off x="18330060" y="2678169"/>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679" name="连接线"/>
          <p:cNvCxnSpPr>
            <a:stCxn id="677" idx="0"/>
            <a:endCxn id="678" idx="0"/>
          </p:cNvCxnSpPr>
          <p:nvPr/>
        </p:nvCxnSpPr>
        <p:spPr>
          <a:xfrm flipV="1">
            <a:off x="8864600" y="2806700"/>
            <a:ext cx="9613900" cy="1739900"/>
          </a:xfrm>
          <a:prstGeom prst="bentConnector3">
            <a:avLst>
              <a:gd name="adj1" fmla="val 50198"/>
            </a:avLst>
          </a:prstGeom>
          <a:ln w="50800">
            <a:solidFill>
              <a:srgbClr val="FFB200"/>
            </a:solidFill>
            <a:custDash>
              <a:ds d="200000" sp="200000"/>
            </a:custDash>
            <a:miter lim="400000"/>
          </a:ln>
        </p:spPr>
      </p:cxnSp>
      <p:sp>
        <p:nvSpPr>
          <p:cNvPr id="680" name="矩形"/>
          <p:cNvSpPr/>
          <p:nvPr/>
        </p:nvSpPr>
        <p:spPr>
          <a:xfrm>
            <a:off x="18714468" y="165857"/>
            <a:ext cx="5537598" cy="12574862"/>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81" name="圆形"/>
          <p:cNvSpPr/>
          <p:nvPr/>
        </p:nvSpPr>
        <p:spPr>
          <a:xfrm>
            <a:off x="1028816" y="781249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682" name="图像" descr="图像"/>
          <p:cNvPicPr>
            <a:picLocks noChangeAspect="1"/>
          </p:cNvPicPr>
          <p:nvPr/>
        </p:nvPicPr>
        <p:blipFill>
          <a:blip r:embed="rId9"/>
          <a:stretch>
            <a:fillRect/>
          </a:stretch>
        </p:blipFill>
        <p:spPr>
          <a:xfrm>
            <a:off x="14674850" y="12759028"/>
            <a:ext cx="368300" cy="254001"/>
          </a:xfrm>
          <a:prstGeom prst="rect">
            <a:avLst/>
          </a:prstGeom>
          <a:ln w="12700">
            <a:miter lim="400000"/>
            <a:headEnd/>
            <a:tailEnd/>
          </a:ln>
        </p:spPr>
      </p:pic>
      <p:sp>
        <p:nvSpPr>
          <p:cNvPr id="669" name="圆形"/>
          <p:cNvSpPr/>
          <p:nvPr/>
        </p:nvSpPr>
        <p:spPr>
          <a:xfrm>
            <a:off x="15354272" y="669678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73" name="圆形"/>
          <p:cNvSpPr/>
          <p:nvPr/>
        </p:nvSpPr>
        <p:spPr>
          <a:xfrm>
            <a:off x="16624272" y="6696783"/>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77" name="圆形"/>
          <p:cNvSpPr/>
          <p:nvPr/>
        </p:nvSpPr>
        <p:spPr>
          <a:xfrm>
            <a:off x="8712172" y="4396978"/>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 name="矩形"/>
          <p:cNvSpPr/>
          <p:nvPr/>
        </p:nvSpPr>
        <p:spPr>
          <a:xfrm>
            <a:off x="94392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85" name="9.如何共享白板？"/>
          <p:cNvSpPr txBox="1"/>
          <p:nvPr/>
        </p:nvSpPr>
        <p:spPr>
          <a:xfrm>
            <a:off x="888999" y="889000"/>
            <a:ext cx="4093973"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9.如何共享白板？</a:t>
            </a:r>
          </a:p>
        </p:txBody>
      </p:sp>
      <p:pic>
        <p:nvPicPr>
          <p:cNvPr id="686"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687" name="点击会议内底部工具栏的“共享”按钮，选择“文档/白板”，…"/>
          <p:cNvSpPr txBox="1"/>
          <p:nvPr/>
        </p:nvSpPr>
        <p:spPr>
          <a:xfrm>
            <a:off x="3996482" y="2603205"/>
            <a:ext cx="7109639" cy="871425"/>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点击会议内底部工具栏的“共享”按钮，选择“文档/白板”，</a:t>
            </a:r>
          </a:p>
          <a:p>
            <a:pPr algn="l" defTabSz="825500">
              <a:defRPr sz="2200">
                <a:solidFill>
                  <a:srgbClr val="515151"/>
                </a:solidFill>
                <a:latin typeface="+mn-lt"/>
                <a:ea typeface="+mn-ea"/>
                <a:cs typeface="+mn-cs"/>
                <a:sym typeface="Helvetica Neue" panose="02000503000000020004"/>
              </a:defRPr>
            </a:pPr>
            <a:r>
              <a:t>选择“创建白板”并点击“开始共享”；</a:t>
            </a:r>
          </a:p>
        </p:txBody>
      </p:sp>
      <p:sp>
        <p:nvSpPr>
          <p:cNvPr id="688" name="圆形"/>
          <p:cNvSpPr/>
          <p:nvPr/>
        </p:nvSpPr>
        <p:spPr>
          <a:xfrm>
            <a:off x="3518016" y="270871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89" name="矩形"/>
          <p:cNvSpPr/>
          <p:nvPr/>
        </p:nvSpPr>
        <p:spPr>
          <a:xfrm>
            <a:off x="13394945" y="14377635"/>
            <a:ext cx="688174" cy="7620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90" name="矩形"/>
          <p:cNvSpPr/>
          <p:nvPr/>
        </p:nvSpPr>
        <p:spPr>
          <a:xfrm>
            <a:off x="11874181"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691" name="默认只有共享者可以对白板进行标注，如果共享者打开…"/>
          <p:cNvSpPr txBox="1"/>
          <p:nvPr/>
        </p:nvSpPr>
        <p:spPr>
          <a:xfrm>
            <a:off x="3996482" y="3776827"/>
            <a:ext cx="68199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默认只有共享者可以对白板进行标注，如果共享者打开</a:t>
            </a:r>
          </a:p>
          <a:p>
            <a:pPr algn="l" defTabSz="825500">
              <a:defRPr sz="2200">
                <a:solidFill>
                  <a:srgbClr val="515151"/>
                </a:solidFill>
                <a:latin typeface="+mn-lt"/>
                <a:ea typeface="+mn-ea"/>
                <a:cs typeface="+mn-cs"/>
                <a:sym typeface="Helvetica Neue" panose="02000503000000020004"/>
              </a:defRPr>
            </a:pPr>
            <a:r>
              <a:t>了“允许参会者标注”开关，所有参会者都可以标注；</a:t>
            </a:r>
          </a:p>
        </p:txBody>
      </p:sp>
      <p:sp>
        <p:nvSpPr>
          <p:cNvPr id="692" name="圆形"/>
          <p:cNvSpPr/>
          <p:nvPr/>
        </p:nvSpPr>
        <p:spPr>
          <a:xfrm>
            <a:off x="3518016" y="3877364"/>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693" name="FD6D4722DBEF0F76B87654C4D5806136.png" descr="FD6D4722DBEF0F76B87654C4D5806136.png"/>
          <p:cNvPicPr>
            <a:picLocks noChangeAspect="1"/>
          </p:cNvPicPr>
          <p:nvPr/>
        </p:nvPicPr>
        <p:blipFill>
          <a:blip r:embed="rId2"/>
          <a:stretch>
            <a:fillRect/>
          </a:stretch>
        </p:blipFill>
        <p:spPr>
          <a:xfrm>
            <a:off x="13207691" y="2643125"/>
            <a:ext cx="9169401" cy="7645401"/>
          </a:xfrm>
          <a:prstGeom prst="rect">
            <a:avLst/>
          </a:prstGeom>
          <a:ln w="12700">
            <a:miter lim="400000"/>
            <a:headEnd/>
            <a:tailEnd/>
          </a:ln>
          <a:effectLst>
            <a:outerShdw blurRad="63500" dist="25400" dir="5400000" rotWithShape="0">
              <a:srgbClr val="000000">
                <a:alpha val="50000"/>
              </a:srgbClr>
            </a:outerShdw>
          </a:effectLst>
        </p:spPr>
      </p:pic>
      <p:pic>
        <p:nvPicPr>
          <p:cNvPr id="694" name="F2BCF28EED2962C9A4397607984CFEE9.png" descr="F2BCF28EED2962C9A4397607984CFEE9.png"/>
          <p:cNvPicPr>
            <a:picLocks noChangeAspect="1"/>
          </p:cNvPicPr>
          <p:nvPr/>
        </p:nvPicPr>
        <p:blipFill>
          <a:blip r:embed="rId3"/>
          <a:stretch>
            <a:fillRect/>
          </a:stretch>
        </p:blipFill>
        <p:spPr>
          <a:xfrm>
            <a:off x="13233091" y="3059497"/>
            <a:ext cx="9118601" cy="3060701"/>
          </a:xfrm>
          <a:prstGeom prst="rect">
            <a:avLst/>
          </a:prstGeom>
          <a:ln w="12700">
            <a:miter lim="400000"/>
            <a:headEnd/>
            <a:tailEnd/>
          </a:ln>
        </p:spPr>
      </p:pic>
      <p:sp>
        <p:nvSpPr>
          <p:cNvPr id="696" name="三角形"/>
          <p:cNvSpPr/>
          <p:nvPr/>
        </p:nvSpPr>
        <p:spPr>
          <a:xfrm rot="10800000">
            <a:off x="21139860" y="638148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697" name="连接线"/>
          <p:cNvCxnSpPr>
            <a:stCxn id="696" idx="0"/>
            <a:endCxn id="695" idx="0"/>
          </p:cNvCxnSpPr>
          <p:nvPr/>
        </p:nvCxnSpPr>
        <p:spPr>
          <a:xfrm flipV="1">
            <a:off x="21292260" y="5436192"/>
            <a:ext cx="1" cy="1072290"/>
          </a:xfrm>
          <a:prstGeom prst="straightConnector1">
            <a:avLst/>
          </a:prstGeom>
          <a:ln w="50800">
            <a:solidFill>
              <a:srgbClr val="FFB200"/>
            </a:solidFill>
            <a:custDash>
              <a:ds d="200000" sp="200000"/>
            </a:custDash>
            <a:miter lim="400000"/>
          </a:ln>
        </p:spPr>
      </p:cxnSp>
      <p:sp>
        <p:nvSpPr>
          <p:cNvPr id="698" name="创建白板"/>
          <p:cNvSpPr txBox="1"/>
          <p:nvPr/>
        </p:nvSpPr>
        <p:spPr>
          <a:xfrm>
            <a:off x="20523910" y="6718003"/>
            <a:ext cx="1536701" cy="609601"/>
          </a:xfrm>
          <a:prstGeom prst="rect">
            <a:avLst/>
          </a:prstGeom>
          <a:ln w="12700">
            <a:miter lim="400000"/>
          </a:ln>
        </p:spPr>
        <p:txBody>
          <a:bodyPr wrap="none" lIns="50800" tIns="50800" rIns="50800" bIns="50800" anchor="ctr">
            <a:spAutoFit/>
          </a:bodyPr>
          <a:lstStyle>
            <a:lvl1pPr algn="l" defTabSz="825500">
              <a:defRPr sz="2800">
                <a:solidFill>
                  <a:srgbClr val="000000"/>
                </a:solidFill>
                <a:latin typeface="+mn-lt"/>
                <a:ea typeface="+mn-ea"/>
                <a:cs typeface="+mn-cs"/>
                <a:sym typeface="Helvetica Neue" panose="02000503000000020004"/>
              </a:defRPr>
            </a:lvl1pPr>
          </a:lstStyle>
          <a:p>
            <a:r>
              <a:t>创建白板</a:t>
            </a:r>
          </a:p>
        </p:txBody>
      </p:sp>
      <p:pic>
        <p:nvPicPr>
          <p:cNvPr id="699" name="EDE1C83A69581F92402DA8612E1522CB.png" descr="EDE1C83A69581F92402DA8612E1522CB.png"/>
          <p:cNvPicPr>
            <a:picLocks noChangeAspect="1"/>
          </p:cNvPicPr>
          <p:nvPr/>
        </p:nvPicPr>
        <p:blipFill>
          <a:blip r:embed="rId4"/>
          <a:stretch>
            <a:fillRect/>
          </a:stretch>
        </p:blipFill>
        <p:spPr>
          <a:xfrm>
            <a:off x="3032168" y="7216293"/>
            <a:ext cx="8559801" cy="558801"/>
          </a:xfrm>
          <a:prstGeom prst="rect">
            <a:avLst/>
          </a:prstGeom>
          <a:ln w="12700">
            <a:miter lim="400000"/>
            <a:headEnd/>
            <a:tailEnd/>
          </a:ln>
        </p:spPr>
      </p:pic>
      <p:pic>
        <p:nvPicPr>
          <p:cNvPr id="700" name="348864543F55791085642A32035C52BD.png" descr="348864543F55791085642A32035C52BD.png"/>
          <p:cNvPicPr>
            <a:picLocks noChangeAspect="1"/>
          </p:cNvPicPr>
          <p:nvPr/>
        </p:nvPicPr>
        <p:blipFill>
          <a:blip r:embed="rId5"/>
          <a:stretch>
            <a:fillRect/>
          </a:stretch>
        </p:blipFill>
        <p:spPr>
          <a:xfrm>
            <a:off x="1890737" y="8267700"/>
            <a:ext cx="1270001" cy="1028700"/>
          </a:xfrm>
          <a:prstGeom prst="rect">
            <a:avLst/>
          </a:prstGeom>
          <a:ln w="12700">
            <a:miter lim="400000"/>
            <a:headEnd/>
            <a:tailEnd/>
          </a:ln>
        </p:spPr>
      </p:pic>
      <p:pic>
        <p:nvPicPr>
          <p:cNvPr id="701" name="25399F8FE2068D5F75F0279D366D3E61.png" descr="25399F8FE2068D5F75F0279D366D3E61.png"/>
          <p:cNvPicPr>
            <a:picLocks noChangeAspect="1"/>
          </p:cNvPicPr>
          <p:nvPr/>
        </p:nvPicPr>
        <p:blipFill>
          <a:blip r:embed="rId6"/>
          <a:stretch>
            <a:fillRect/>
          </a:stretch>
        </p:blipFill>
        <p:spPr>
          <a:xfrm>
            <a:off x="6105568" y="9074751"/>
            <a:ext cx="2413001" cy="2921001"/>
          </a:xfrm>
          <a:prstGeom prst="rect">
            <a:avLst/>
          </a:prstGeom>
          <a:ln w="12700">
            <a:miter lim="400000"/>
            <a:headEnd/>
            <a:tailEnd/>
          </a:ln>
        </p:spPr>
      </p:pic>
      <p:pic>
        <p:nvPicPr>
          <p:cNvPr id="702" name="5784809C2321BC298DC3CEEC2A23C27F.png" descr="5784809C2321BC298DC3CEEC2A23C27F.png"/>
          <p:cNvPicPr>
            <a:picLocks noChangeAspect="1"/>
          </p:cNvPicPr>
          <p:nvPr/>
        </p:nvPicPr>
        <p:blipFill>
          <a:blip r:embed="rId7"/>
          <a:stretch>
            <a:fillRect/>
          </a:stretch>
        </p:blipFill>
        <p:spPr>
          <a:xfrm>
            <a:off x="8803440" y="9074751"/>
            <a:ext cx="2489201" cy="1765301"/>
          </a:xfrm>
          <a:prstGeom prst="rect">
            <a:avLst/>
          </a:prstGeom>
          <a:ln w="12700">
            <a:miter lim="400000"/>
            <a:headEnd/>
            <a:tailEnd/>
          </a:ln>
        </p:spPr>
      </p:pic>
      <p:pic>
        <p:nvPicPr>
          <p:cNvPr id="703" name="994D45187B942B5029655634B0AA2681.png" descr="994D45187B942B5029655634B0AA2681.png"/>
          <p:cNvPicPr>
            <a:picLocks noChangeAspect="1"/>
          </p:cNvPicPr>
          <p:nvPr/>
        </p:nvPicPr>
        <p:blipFill>
          <a:blip r:embed="rId8"/>
          <a:stretch>
            <a:fillRect/>
          </a:stretch>
        </p:blipFill>
        <p:spPr>
          <a:xfrm>
            <a:off x="4703095" y="9074751"/>
            <a:ext cx="1117601" cy="1016001"/>
          </a:xfrm>
          <a:prstGeom prst="rect">
            <a:avLst/>
          </a:prstGeom>
          <a:ln w="12700">
            <a:miter lim="400000"/>
            <a:headEnd/>
            <a:tailEnd/>
          </a:ln>
        </p:spPr>
      </p:pic>
      <p:pic>
        <p:nvPicPr>
          <p:cNvPr id="704" name="E8956BA4B38F457FC48D810095E10123.png" descr="E8956BA4B38F457FC48D810095E10123.png"/>
          <p:cNvPicPr>
            <a:picLocks noChangeAspect="1"/>
          </p:cNvPicPr>
          <p:nvPr/>
        </p:nvPicPr>
        <p:blipFill>
          <a:blip r:embed="rId9"/>
          <a:stretch>
            <a:fillRect/>
          </a:stretch>
        </p:blipFill>
        <p:spPr>
          <a:xfrm>
            <a:off x="11507216" y="9063765"/>
            <a:ext cx="1485901" cy="965201"/>
          </a:xfrm>
          <a:prstGeom prst="rect">
            <a:avLst/>
          </a:prstGeom>
          <a:ln w="12700">
            <a:miter lim="400000"/>
            <a:headEnd/>
            <a:tailEnd/>
          </a:ln>
        </p:spPr>
      </p:pic>
      <p:sp>
        <p:nvSpPr>
          <p:cNvPr id="706" name="三角形"/>
          <p:cNvSpPr/>
          <p:nvPr/>
        </p:nvSpPr>
        <p:spPr>
          <a:xfrm rot="10800000">
            <a:off x="2494720" y="7929853"/>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07" name="连接线"/>
          <p:cNvCxnSpPr>
            <a:stCxn id="706" idx="0"/>
            <a:endCxn id="705" idx="0"/>
          </p:cNvCxnSpPr>
          <p:nvPr/>
        </p:nvCxnSpPr>
        <p:spPr>
          <a:xfrm flipV="1">
            <a:off x="2647120" y="7495693"/>
            <a:ext cx="537911" cy="561161"/>
          </a:xfrm>
          <a:prstGeom prst="straightConnector1">
            <a:avLst/>
          </a:prstGeom>
          <a:ln w="50800">
            <a:solidFill>
              <a:srgbClr val="FFB200"/>
            </a:solidFill>
            <a:miter lim="400000"/>
          </a:ln>
        </p:spPr>
      </p:cxnSp>
      <p:sp>
        <p:nvSpPr>
          <p:cNvPr id="709" name="三角形"/>
          <p:cNvSpPr/>
          <p:nvPr/>
        </p:nvSpPr>
        <p:spPr>
          <a:xfrm rot="10800000">
            <a:off x="5392629" y="8655050"/>
            <a:ext cx="304801" cy="25400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10" name="连接线"/>
          <p:cNvCxnSpPr>
            <a:stCxn id="709" idx="0"/>
            <a:endCxn id="708" idx="0"/>
          </p:cNvCxnSpPr>
          <p:nvPr/>
        </p:nvCxnSpPr>
        <p:spPr>
          <a:xfrm flipV="1">
            <a:off x="5545029" y="7699249"/>
            <a:ext cx="980872" cy="1082801"/>
          </a:xfrm>
          <a:prstGeom prst="straightConnector1">
            <a:avLst/>
          </a:prstGeom>
          <a:ln w="50800">
            <a:solidFill>
              <a:srgbClr val="FFB200"/>
            </a:solidFill>
            <a:miter lim="400000"/>
          </a:ln>
        </p:spPr>
      </p:cxnSp>
      <p:sp>
        <p:nvSpPr>
          <p:cNvPr id="712" name="三角形"/>
          <p:cNvSpPr/>
          <p:nvPr/>
        </p:nvSpPr>
        <p:spPr>
          <a:xfrm rot="10800000">
            <a:off x="7014799" y="876302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13" name="连接线"/>
          <p:cNvCxnSpPr>
            <a:stCxn id="712" idx="0"/>
            <a:endCxn id="711" idx="0"/>
          </p:cNvCxnSpPr>
          <p:nvPr/>
        </p:nvCxnSpPr>
        <p:spPr>
          <a:xfrm flipV="1">
            <a:off x="7167199" y="7711949"/>
            <a:ext cx="501239" cy="1178073"/>
          </a:xfrm>
          <a:prstGeom prst="straightConnector1">
            <a:avLst/>
          </a:prstGeom>
          <a:ln w="50800">
            <a:solidFill>
              <a:srgbClr val="FFB200"/>
            </a:solidFill>
            <a:miter lim="400000"/>
          </a:ln>
        </p:spPr>
      </p:cxnSp>
      <p:sp>
        <p:nvSpPr>
          <p:cNvPr id="715" name="三角形"/>
          <p:cNvSpPr/>
          <p:nvPr/>
        </p:nvSpPr>
        <p:spPr>
          <a:xfrm rot="10800000">
            <a:off x="9300160" y="876302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16" name="连接线"/>
          <p:cNvCxnSpPr>
            <a:stCxn id="715" idx="0"/>
            <a:endCxn id="714" idx="0"/>
          </p:cNvCxnSpPr>
          <p:nvPr/>
        </p:nvCxnSpPr>
        <p:spPr>
          <a:xfrm flipH="1" flipV="1">
            <a:off x="8348927" y="7699249"/>
            <a:ext cx="1103634" cy="1190773"/>
          </a:xfrm>
          <a:prstGeom prst="straightConnector1">
            <a:avLst/>
          </a:prstGeom>
          <a:ln w="50800">
            <a:solidFill>
              <a:srgbClr val="FFB200"/>
            </a:solidFill>
            <a:miter lim="400000"/>
          </a:ln>
        </p:spPr>
      </p:cxnSp>
      <p:sp>
        <p:nvSpPr>
          <p:cNvPr id="718" name="三角形"/>
          <p:cNvSpPr/>
          <p:nvPr/>
        </p:nvSpPr>
        <p:spPr>
          <a:xfrm rot="10800000">
            <a:off x="11585521" y="876302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19" name="连接线"/>
          <p:cNvCxnSpPr>
            <a:stCxn id="718" idx="0"/>
            <a:endCxn id="717" idx="0"/>
          </p:cNvCxnSpPr>
          <p:nvPr/>
        </p:nvCxnSpPr>
        <p:spPr>
          <a:xfrm flipH="1" flipV="1">
            <a:off x="9687171" y="7711949"/>
            <a:ext cx="2050751" cy="1178073"/>
          </a:xfrm>
          <a:prstGeom prst="straightConnector1">
            <a:avLst/>
          </a:prstGeom>
          <a:ln w="50800">
            <a:solidFill>
              <a:srgbClr val="FFB200"/>
            </a:solidFill>
            <a:miter lim="400000"/>
          </a:ln>
        </p:spPr>
      </p:cxnSp>
      <p:pic>
        <p:nvPicPr>
          <p:cNvPr id="720" name="35D4FE6426094BC66BC7340DB055F64B.png" descr="35D4FE6426094BC66BC7340DB055F64B.png"/>
          <p:cNvPicPr>
            <a:picLocks noChangeAspect="1"/>
          </p:cNvPicPr>
          <p:nvPr/>
        </p:nvPicPr>
        <p:blipFill>
          <a:blip r:embed="rId10"/>
          <a:stretch>
            <a:fillRect/>
          </a:stretch>
        </p:blipFill>
        <p:spPr>
          <a:xfrm>
            <a:off x="13280876" y="5662903"/>
            <a:ext cx="5321301" cy="1968501"/>
          </a:xfrm>
          <a:prstGeom prst="rect">
            <a:avLst/>
          </a:prstGeom>
          <a:ln w="12700">
            <a:miter lim="400000"/>
            <a:headEnd/>
            <a:tailEnd/>
          </a:ln>
        </p:spPr>
      </p:pic>
      <p:sp>
        <p:nvSpPr>
          <p:cNvPr id="721" name="已打开的文档：系统将会自动记录已使用或打开过的可…"/>
          <p:cNvSpPr txBox="1"/>
          <p:nvPr/>
        </p:nvSpPr>
        <p:spPr>
          <a:xfrm>
            <a:off x="3996952" y="5346899"/>
            <a:ext cx="68199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已打开的文档：系统将会自动记录已使用或打开过的可</a:t>
            </a:r>
          </a:p>
          <a:p>
            <a:pPr algn="l" defTabSz="825500">
              <a:defRPr sz="2200">
                <a:solidFill>
                  <a:srgbClr val="515151"/>
                </a:solidFill>
                <a:latin typeface="+mn-lt"/>
                <a:ea typeface="+mn-ea"/>
                <a:cs typeface="+mn-cs"/>
                <a:sym typeface="Helvetica Neue" panose="02000503000000020004"/>
              </a:defRPr>
            </a:pPr>
            <a:r>
              <a:t>再次编辑的文档/白板；</a:t>
            </a:r>
          </a:p>
        </p:txBody>
      </p:sp>
      <p:sp>
        <p:nvSpPr>
          <p:cNvPr id="722" name="圆形"/>
          <p:cNvSpPr/>
          <p:nvPr/>
        </p:nvSpPr>
        <p:spPr>
          <a:xfrm>
            <a:off x="3518486" y="546119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24" name="三角形"/>
          <p:cNvSpPr/>
          <p:nvPr/>
        </p:nvSpPr>
        <p:spPr>
          <a:xfrm>
            <a:off x="17815996" y="1040825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25" name="连接线"/>
          <p:cNvCxnSpPr>
            <a:stCxn id="723" idx="0"/>
            <a:endCxn id="724" idx="0"/>
          </p:cNvCxnSpPr>
          <p:nvPr/>
        </p:nvCxnSpPr>
        <p:spPr>
          <a:xfrm rot="5400000" flipH="1" flipV="1">
            <a:off x="14262100" y="8559800"/>
            <a:ext cx="1727200" cy="5689600"/>
          </a:xfrm>
          <a:prstGeom prst="bentConnector3">
            <a:avLst>
              <a:gd name="adj1" fmla="val 38235"/>
            </a:avLst>
          </a:prstGeom>
          <a:ln w="50800">
            <a:solidFill>
              <a:srgbClr val="FFB200"/>
            </a:solidFill>
            <a:custDash>
              <a:ds d="200000" sp="200000"/>
            </a:custDash>
            <a:miter lim="400000"/>
          </a:ln>
        </p:spPr>
      </p:cxnSp>
      <p:pic>
        <p:nvPicPr>
          <p:cNvPr id="726" name="图像" descr="图像"/>
          <p:cNvPicPr>
            <a:picLocks noChangeAspect="1"/>
          </p:cNvPicPr>
          <p:nvPr/>
        </p:nvPicPr>
        <p:blipFill>
          <a:blip r:embed="rId11"/>
          <a:stretch>
            <a:fillRect/>
          </a:stretch>
        </p:blipFill>
        <p:spPr>
          <a:xfrm>
            <a:off x="14674850" y="12759028"/>
            <a:ext cx="368300" cy="254001"/>
          </a:xfrm>
          <a:prstGeom prst="rect">
            <a:avLst/>
          </a:prstGeom>
          <a:ln w="12700">
            <a:miter lim="400000"/>
            <a:headEnd/>
            <a:tailEnd/>
          </a:ln>
        </p:spPr>
      </p:pic>
      <p:sp>
        <p:nvSpPr>
          <p:cNvPr id="695" name="圆形"/>
          <p:cNvSpPr/>
          <p:nvPr/>
        </p:nvSpPr>
        <p:spPr>
          <a:xfrm>
            <a:off x="21139860" y="528379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05" name="圆形"/>
          <p:cNvSpPr/>
          <p:nvPr/>
        </p:nvSpPr>
        <p:spPr>
          <a:xfrm>
            <a:off x="3110478" y="7421141"/>
            <a:ext cx="149105" cy="149106"/>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08" name="圆形"/>
          <p:cNvSpPr/>
          <p:nvPr/>
        </p:nvSpPr>
        <p:spPr>
          <a:xfrm>
            <a:off x="6451347" y="7624697"/>
            <a:ext cx="149106" cy="149106"/>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11" name="圆形"/>
          <p:cNvSpPr/>
          <p:nvPr/>
        </p:nvSpPr>
        <p:spPr>
          <a:xfrm>
            <a:off x="7593885" y="7637397"/>
            <a:ext cx="149106" cy="149106"/>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14" name="圆形"/>
          <p:cNvSpPr/>
          <p:nvPr/>
        </p:nvSpPr>
        <p:spPr>
          <a:xfrm>
            <a:off x="8274374" y="7624697"/>
            <a:ext cx="149106" cy="149106"/>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17" name="圆形"/>
          <p:cNvSpPr/>
          <p:nvPr/>
        </p:nvSpPr>
        <p:spPr>
          <a:xfrm>
            <a:off x="9612619" y="7637397"/>
            <a:ext cx="149106" cy="149106"/>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23" name="圆形"/>
          <p:cNvSpPr/>
          <p:nvPr/>
        </p:nvSpPr>
        <p:spPr>
          <a:xfrm>
            <a:off x="12127347" y="12114197"/>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8" name="矩形"/>
          <p:cNvSpPr/>
          <p:nvPr/>
        </p:nvSpPr>
        <p:spPr>
          <a:xfrm>
            <a:off x="896937" y="823317"/>
            <a:ext cx="22730570" cy="12398975"/>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29" name="9.如何共享文档？"/>
          <p:cNvSpPr txBox="1"/>
          <p:nvPr/>
        </p:nvSpPr>
        <p:spPr>
          <a:xfrm>
            <a:off x="888999" y="889000"/>
            <a:ext cx="4093973" cy="812801"/>
          </a:xfrm>
          <a:prstGeom prst="rect">
            <a:avLst/>
          </a:prstGeom>
          <a:ln w="12700">
            <a:miter lim="400000"/>
          </a:ln>
        </p:spPr>
        <p:txBody>
          <a:bodyPr wrap="none" lIns="50800" tIns="50800" rIns="50800" bIns="50800" anchor="ctr">
            <a:spAutoFit/>
          </a:bodyPr>
          <a:lstStyle/>
          <a:p>
            <a:pPr algn="l" defTabSz="825500">
              <a:defRPr sz="4000" b="1">
                <a:solidFill>
                  <a:srgbClr val="4C4F4F"/>
                </a:solidFill>
                <a:latin typeface="+mn-lt"/>
                <a:ea typeface="+mn-ea"/>
                <a:cs typeface="+mn-cs"/>
                <a:sym typeface="Helvetica Neue" panose="02000503000000020004"/>
              </a:defRPr>
            </a:pPr>
            <a:r>
              <a:t>9.</a:t>
            </a:r>
            <a:r>
              <a:rPr i="1"/>
              <a:t>如何共享文档？</a:t>
            </a:r>
            <a:endParaRPr i="1"/>
          </a:p>
        </p:txBody>
      </p:sp>
      <p:pic>
        <p:nvPicPr>
          <p:cNvPr id="730"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731" name="点击会议内底部工具栏的“共享”按钮，选择“文档/白板”，…"/>
          <p:cNvSpPr txBox="1"/>
          <p:nvPr/>
        </p:nvSpPr>
        <p:spPr>
          <a:xfrm>
            <a:off x="3996482" y="2599294"/>
            <a:ext cx="7109639" cy="1260247"/>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点击会议内底部工具栏的“共享”按钮，选择“文档/白板”，</a:t>
            </a:r>
          </a:p>
          <a:p>
            <a:pPr algn="l" defTabSz="825500">
              <a:defRPr sz="2200">
                <a:solidFill>
                  <a:srgbClr val="515151"/>
                </a:solidFill>
                <a:latin typeface="+mn-lt"/>
                <a:ea typeface="+mn-ea"/>
                <a:cs typeface="+mn-cs"/>
                <a:sym typeface="Helvetica Neue" panose="02000503000000020004"/>
              </a:defRPr>
            </a:pPr>
            <a:r>
              <a:t>点击“本地文档”系统会拉起本地文档，选择您想要共享的</a:t>
            </a:r>
          </a:p>
          <a:p>
            <a:pPr algn="l" defTabSz="825500">
              <a:defRPr sz="2200">
                <a:solidFill>
                  <a:srgbClr val="515151"/>
                </a:solidFill>
                <a:latin typeface="+mn-lt"/>
                <a:ea typeface="+mn-ea"/>
                <a:cs typeface="+mn-cs"/>
                <a:sym typeface="Helvetica Neue" panose="02000503000000020004"/>
              </a:defRPr>
            </a:pPr>
            <a:r>
              <a:t>文档并开始共享；</a:t>
            </a:r>
          </a:p>
        </p:txBody>
      </p:sp>
      <p:sp>
        <p:nvSpPr>
          <p:cNvPr id="732" name="圆形"/>
          <p:cNvSpPr/>
          <p:nvPr/>
        </p:nvSpPr>
        <p:spPr>
          <a:xfrm>
            <a:off x="3518016" y="270871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33" name="矩形"/>
          <p:cNvSpPr/>
          <p:nvPr/>
        </p:nvSpPr>
        <p:spPr>
          <a:xfrm>
            <a:off x="13394945" y="14377635"/>
            <a:ext cx="688174" cy="7620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34" name="矩形"/>
          <p:cNvSpPr/>
          <p:nvPr/>
        </p:nvSpPr>
        <p:spPr>
          <a:xfrm>
            <a:off x="11874181"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35" name="共享状态顶部可以切换您当下打开的共享窗口，同时还能…"/>
          <p:cNvSpPr txBox="1"/>
          <p:nvPr/>
        </p:nvSpPr>
        <p:spPr>
          <a:xfrm>
            <a:off x="3996482" y="3997391"/>
            <a:ext cx="70993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共享状态顶部可以切换您当下打开的共享窗口，同时还能</a:t>
            </a:r>
          </a:p>
          <a:p>
            <a:pPr algn="l" defTabSz="825500">
              <a:defRPr sz="2200">
                <a:solidFill>
                  <a:srgbClr val="515151"/>
                </a:solidFill>
                <a:latin typeface="+mn-lt"/>
                <a:ea typeface="+mn-ea"/>
                <a:cs typeface="+mn-cs"/>
                <a:sym typeface="Helvetica Neue" panose="02000503000000020004"/>
              </a:defRPr>
            </a:pPr>
            <a:r>
              <a:t>新建您想要的共享窗口；</a:t>
            </a:r>
          </a:p>
        </p:txBody>
      </p:sp>
      <p:sp>
        <p:nvSpPr>
          <p:cNvPr id="736" name="圆形"/>
          <p:cNvSpPr/>
          <p:nvPr/>
        </p:nvSpPr>
        <p:spPr>
          <a:xfrm>
            <a:off x="3518016" y="4111691"/>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737" name="FD6D4722DBEF0F76B87654C4D5806136.png" descr="FD6D4722DBEF0F76B87654C4D5806136.png"/>
          <p:cNvPicPr>
            <a:picLocks noChangeAspect="1"/>
          </p:cNvPicPr>
          <p:nvPr/>
        </p:nvPicPr>
        <p:blipFill>
          <a:blip r:embed="rId2"/>
          <a:stretch>
            <a:fillRect/>
          </a:stretch>
        </p:blipFill>
        <p:spPr>
          <a:xfrm>
            <a:off x="13207691" y="2643125"/>
            <a:ext cx="9169401" cy="7645401"/>
          </a:xfrm>
          <a:prstGeom prst="rect">
            <a:avLst/>
          </a:prstGeom>
          <a:ln w="12700">
            <a:miter lim="400000"/>
            <a:headEnd/>
            <a:tailEnd/>
          </a:ln>
          <a:effectLst>
            <a:outerShdw blurRad="63500" dist="25400" dir="5400000" rotWithShape="0">
              <a:srgbClr val="000000">
                <a:alpha val="50000"/>
              </a:srgbClr>
            </a:outerShdw>
          </a:effectLst>
        </p:spPr>
      </p:pic>
      <p:pic>
        <p:nvPicPr>
          <p:cNvPr id="738" name="F2BCF28EED2962C9A4397607984CFEE9.png" descr="F2BCF28EED2962C9A4397607984CFEE9.png"/>
          <p:cNvPicPr>
            <a:picLocks noChangeAspect="1"/>
          </p:cNvPicPr>
          <p:nvPr/>
        </p:nvPicPr>
        <p:blipFill>
          <a:blip r:embed="rId3"/>
          <a:stretch>
            <a:fillRect/>
          </a:stretch>
        </p:blipFill>
        <p:spPr>
          <a:xfrm>
            <a:off x="13233091" y="2970597"/>
            <a:ext cx="9118601" cy="3060701"/>
          </a:xfrm>
          <a:prstGeom prst="rect">
            <a:avLst/>
          </a:prstGeom>
          <a:ln w="12700">
            <a:miter lim="400000"/>
            <a:headEnd/>
            <a:tailEnd/>
          </a:ln>
        </p:spPr>
      </p:pic>
      <p:pic>
        <p:nvPicPr>
          <p:cNvPr id="739" name="35D4FE6426094BC66BC7340DB055F64B.png" descr="35D4FE6426094BC66BC7340DB055F64B.png"/>
          <p:cNvPicPr>
            <a:picLocks noChangeAspect="1"/>
          </p:cNvPicPr>
          <p:nvPr/>
        </p:nvPicPr>
        <p:blipFill>
          <a:blip r:embed="rId4"/>
          <a:stretch>
            <a:fillRect/>
          </a:stretch>
        </p:blipFill>
        <p:spPr>
          <a:xfrm>
            <a:off x="13280876" y="5481575"/>
            <a:ext cx="5321301" cy="1968501"/>
          </a:xfrm>
          <a:prstGeom prst="rect">
            <a:avLst/>
          </a:prstGeom>
          <a:ln w="12700">
            <a:miter lim="400000"/>
            <a:headEnd/>
            <a:tailEnd/>
          </a:ln>
        </p:spPr>
      </p:pic>
      <p:sp>
        <p:nvSpPr>
          <p:cNvPr id="741" name="三角形"/>
          <p:cNvSpPr/>
          <p:nvPr/>
        </p:nvSpPr>
        <p:spPr>
          <a:xfrm rot="10800000">
            <a:off x="14700960" y="743558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42" name="连接线"/>
          <p:cNvCxnSpPr>
            <a:stCxn id="741" idx="0"/>
            <a:endCxn id="740" idx="0"/>
          </p:cNvCxnSpPr>
          <p:nvPr/>
        </p:nvCxnSpPr>
        <p:spPr>
          <a:xfrm flipV="1">
            <a:off x="14853360" y="5046712"/>
            <a:ext cx="0" cy="2515870"/>
          </a:xfrm>
          <a:prstGeom prst="straightConnector1">
            <a:avLst/>
          </a:prstGeom>
          <a:ln w="50800">
            <a:solidFill>
              <a:srgbClr val="FFB200"/>
            </a:solidFill>
            <a:custDash>
              <a:ds d="200000" sp="200000"/>
            </a:custDash>
            <a:miter lim="400000"/>
          </a:ln>
        </p:spPr>
      </p:cxnSp>
      <p:sp>
        <p:nvSpPr>
          <p:cNvPr id="743" name="共享文档"/>
          <p:cNvSpPr txBox="1"/>
          <p:nvPr/>
        </p:nvSpPr>
        <p:spPr>
          <a:xfrm>
            <a:off x="14085010" y="7755665"/>
            <a:ext cx="1536701" cy="609601"/>
          </a:xfrm>
          <a:prstGeom prst="rect">
            <a:avLst/>
          </a:prstGeom>
          <a:ln w="12700">
            <a:miter lim="400000"/>
          </a:ln>
        </p:spPr>
        <p:txBody>
          <a:bodyPr wrap="none" lIns="50800" tIns="50800" rIns="50800" bIns="50800" anchor="ctr">
            <a:spAutoFit/>
          </a:bodyPr>
          <a:lstStyle>
            <a:lvl1pPr algn="l" defTabSz="825500">
              <a:defRPr sz="2800">
                <a:solidFill>
                  <a:srgbClr val="000000"/>
                </a:solidFill>
                <a:latin typeface="+mn-lt"/>
                <a:ea typeface="+mn-ea"/>
                <a:cs typeface="+mn-cs"/>
                <a:sym typeface="Helvetica Neue" panose="02000503000000020004"/>
              </a:defRPr>
            </a:lvl1pPr>
          </a:lstStyle>
          <a:p>
            <a:r>
              <a:t>共享文档</a:t>
            </a:r>
          </a:p>
        </p:txBody>
      </p:sp>
      <p:pic>
        <p:nvPicPr>
          <p:cNvPr id="744" name="8421BA3CCB57D960B326D5FCE3DF9E42.png" descr="8421BA3CCB57D960B326D5FCE3DF9E42.png"/>
          <p:cNvPicPr>
            <a:picLocks noChangeAspect="1"/>
          </p:cNvPicPr>
          <p:nvPr/>
        </p:nvPicPr>
        <p:blipFill>
          <a:blip r:embed="rId5"/>
          <a:stretch>
            <a:fillRect/>
          </a:stretch>
        </p:blipFill>
        <p:spPr>
          <a:xfrm>
            <a:off x="1686173" y="5580017"/>
            <a:ext cx="9169401" cy="523966"/>
          </a:xfrm>
          <a:prstGeom prst="rect">
            <a:avLst/>
          </a:prstGeom>
          <a:ln w="12700">
            <a:miter lim="400000"/>
            <a:headEnd/>
            <a:tailEnd/>
          </a:ln>
          <a:effectLst>
            <a:outerShdw blurRad="63500" dist="25400" dir="5400000" rotWithShape="0">
              <a:srgbClr val="000000">
                <a:alpha val="50000"/>
              </a:srgbClr>
            </a:outerShdw>
          </a:effectLst>
        </p:spPr>
      </p:pic>
      <p:pic>
        <p:nvPicPr>
          <p:cNvPr id="745" name="B9DC68C018C80FBBFC1833B20952CBD3.png" descr="B9DC68C018C80FBBFC1833B20952CBD3.png"/>
          <p:cNvPicPr>
            <a:picLocks noChangeAspect="1"/>
          </p:cNvPicPr>
          <p:nvPr/>
        </p:nvPicPr>
        <p:blipFill>
          <a:blip r:embed="rId6"/>
          <a:stretch>
            <a:fillRect/>
          </a:stretch>
        </p:blipFill>
        <p:spPr>
          <a:xfrm>
            <a:off x="1681410" y="6573077"/>
            <a:ext cx="7327901" cy="4889501"/>
          </a:xfrm>
          <a:prstGeom prst="rect">
            <a:avLst/>
          </a:prstGeom>
          <a:ln w="12700">
            <a:miter lim="400000"/>
            <a:headEnd/>
            <a:tailEnd/>
          </a:ln>
          <a:effectLst>
            <a:outerShdw blurRad="63500" dist="25400" dir="5400000" rotWithShape="0">
              <a:srgbClr val="000000">
                <a:alpha val="50000"/>
              </a:srgbClr>
            </a:outerShdw>
          </a:effectLst>
        </p:spPr>
      </p:pic>
      <p:sp>
        <p:nvSpPr>
          <p:cNvPr id="747" name="三角形"/>
          <p:cNvSpPr/>
          <p:nvPr/>
        </p:nvSpPr>
        <p:spPr>
          <a:xfrm rot="16200000">
            <a:off x="9074860" y="742590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48" name="连接线"/>
          <p:cNvCxnSpPr>
            <a:endCxn id="746" idx="4"/>
          </p:cNvCxnSpPr>
          <p:nvPr/>
        </p:nvCxnSpPr>
        <p:spPr>
          <a:xfrm flipV="1">
            <a:off x="9383395" y="6028055"/>
            <a:ext cx="1609090" cy="1550035"/>
          </a:xfrm>
          <a:prstGeom prst="bentConnector2">
            <a:avLst/>
          </a:prstGeom>
          <a:ln w="50800">
            <a:solidFill>
              <a:srgbClr val="FFB200"/>
            </a:solidFill>
            <a:custDash>
              <a:ds d="200000" sp="200000"/>
            </a:custDash>
            <a:miter lim="400000"/>
          </a:ln>
        </p:spPr>
      </p:cxnSp>
      <p:sp>
        <p:nvSpPr>
          <p:cNvPr id="750" name="三角形"/>
          <p:cNvSpPr/>
          <p:nvPr/>
        </p:nvSpPr>
        <p:spPr>
          <a:xfrm>
            <a:off x="17815996" y="1040825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51" name="连接线"/>
          <p:cNvCxnSpPr>
            <a:stCxn id="749" idx="0"/>
            <a:endCxn id="750" idx="0"/>
          </p:cNvCxnSpPr>
          <p:nvPr/>
        </p:nvCxnSpPr>
        <p:spPr>
          <a:xfrm rot="5400000" flipH="1" flipV="1">
            <a:off x="14262100" y="8559800"/>
            <a:ext cx="1727200" cy="5689600"/>
          </a:xfrm>
          <a:prstGeom prst="bentConnector3">
            <a:avLst>
              <a:gd name="adj1" fmla="val 30882"/>
            </a:avLst>
          </a:prstGeom>
          <a:ln w="50800">
            <a:solidFill>
              <a:srgbClr val="FFB200"/>
            </a:solidFill>
            <a:custDash>
              <a:ds d="200000" sp="200000"/>
            </a:custDash>
            <a:miter lim="400000"/>
          </a:ln>
        </p:spPr>
      </p:cxnSp>
      <p:pic>
        <p:nvPicPr>
          <p:cNvPr id="752" name="图像" descr="图像"/>
          <p:cNvPicPr>
            <a:picLocks noChangeAspect="1"/>
          </p:cNvPicPr>
          <p:nvPr/>
        </p:nvPicPr>
        <p:blipFill>
          <a:blip r:embed="rId7"/>
          <a:stretch>
            <a:fillRect/>
          </a:stretch>
        </p:blipFill>
        <p:spPr>
          <a:xfrm>
            <a:off x="14674850" y="12759028"/>
            <a:ext cx="368300" cy="254001"/>
          </a:xfrm>
          <a:prstGeom prst="rect">
            <a:avLst/>
          </a:prstGeom>
          <a:ln w="12700">
            <a:miter lim="400000"/>
            <a:headEnd/>
            <a:tailEnd/>
          </a:ln>
        </p:spPr>
      </p:pic>
      <p:sp>
        <p:nvSpPr>
          <p:cNvPr id="740" name="圆形"/>
          <p:cNvSpPr/>
          <p:nvPr/>
        </p:nvSpPr>
        <p:spPr>
          <a:xfrm>
            <a:off x="14700960" y="5047110"/>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46" name="圆形"/>
          <p:cNvSpPr/>
          <p:nvPr/>
        </p:nvSpPr>
        <p:spPr>
          <a:xfrm>
            <a:off x="10840160" y="5723229"/>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49" name="圆形"/>
          <p:cNvSpPr/>
          <p:nvPr/>
        </p:nvSpPr>
        <p:spPr>
          <a:xfrm>
            <a:off x="12127347" y="12114197"/>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4" name="矩形"/>
          <p:cNvSpPr/>
          <p:nvPr/>
        </p:nvSpPr>
        <p:spPr>
          <a:xfrm>
            <a:off x="11125693" y="5621992"/>
            <a:ext cx="22730570" cy="12398976"/>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55" name="9.如何共享文档？"/>
          <p:cNvSpPr txBox="1"/>
          <p:nvPr/>
        </p:nvSpPr>
        <p:spPr>
          <a:xfrm>
            <a:off x="888999" y="889000"/>
            <a:ext cx="4093973" cy="812801"/>
          </a:xfrm>
          <a:prstGeom prst="rect">
            <a:avLst/>
          </a:prstGeom>
          <a:ln w="12700">
            <a:miter lim="400000"/>
          </a:ln>
        </p:spPr>
        <p:txBody>
          <a:bodyPr wrap="none" lIns="50800" tIns="50800" rIns="50800" bIns="50800" anchor="ctr">
            <a:spAutoFit/>
          </a:bodyPr>
          <a:lstStyle/>
          <a:p>
            <a:pPr algn="l" defTabSz="825500">
              <a:defRPr sz="4000" b="1">
                <a:solidFill>
                  <a:srgbClr val="4C4F4F"/>
                </a:solidFill>
                <a:latin typeface="+mn-lt"/>
                <a:ea typeface="+mn-ea"/>
                <a:cs typeface="+mn-cs"/>
                <a:sym typeface="Helvetica Neue" panose="02000503000000020004"/>
              </a:defRPr>
            </a:pPr>
            <a:r>
              <a:t>9.</a:t>
            </a:r>
            <a:r>
              <a:rPr i="1"/>
              <a:t>如何共享文档？</a:t>
            </a:r>
            <a:endParaRPr i="1"/>
          </a:p>
        </p:txBody>
      </p:sp>
      <p:pic>
        <p:nvPicPr>
          <p:cNvPr id="756"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757" name="点击会议内底部工具栏的“共享”按钮，选择“文档/白板”，…"/>
          <p:cNvSpPr txBox="1"/>
          <p:nvPr/>
        </p:nvSpPr>
        <p:spPr>
          <a:xfrm>
            <a:off x="3996482" y="4757725"/>
            <a:ext cx="7109639" cy="1260247"/>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点击会议内底部工具栏的“共享”按钮，选择“文档/白板”，</a:t>
            </a:r>
          </a:p>
          <a:p>
            <a:pPr algn="l" defTabSz="825500">
              <a:defRPr sz="2200">
                <a:solidFill>
                  <a:srgbClr val="515151"/>
                </a:solidFill>
                <a:latin typeface="+mn-lt"/>
                <a:ea typeface="+mn-ea"/>
                <a:cs typeface="+mn-cs"/>
                <a:sym typeface="Helvetica Neue" panose="02000503000000020004"/>
              </a:defRPr>
            </a:pPr>
            <a:r>
              <a:t>点击“个人/企业网盘”系统会拉起个人/企业网盘文件夹，</a:t>
            </a:r>
          </a:p>
          <a:p>
            <a:pPr algn="l" defTabSz="825500">
              <a:defRPr sz="2200">
                <a:solidFill>
                  <a:srgbClr val="515151"/>
                </a:solidFill>
                <a:latin typeface="+mn-lt"/>
                <a:ea typeface="+mn-ea"/>
                <a:cs typeface="+mn-cs"/>
                <a:sym typeface="Helvetica Neue" panose="02000503000000020004"/>
              </a:defRPr>
            </a:pPr>
            <a:r>
              <a:t>选择您想要共享的文档并开始共享；</a:t>
            </a:r>
          </a:p>
        </p:txBody>
      </p:sp>
      <p:sp>
        <p:nvSpPr>
          <p:cNvPr id="758" name="圆形"/>
          <p:cNvSpPr/>
          <p:nvPr/>
        </p:nvSpPr>
        <p:spPr>
          <a:xfrm>
            <a:off x="3518016" y="4867148"/>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759" name="FD6D4722DBEF0F76B87654C4D5806136.png" descr="FD6D4722DBEF0F76B87654C4D5806136.png"/>
          <p:cNvPicPr>
            <a:picLocks noChangeAspect="1"/>
          </p:cNvPicPr>
          <p:nvPr/>
        </p:nvPicPr>
        <p:blipFill>
          <a:blip r:embed="rId2"/>
          <a:stretch>
            <a:fillRect/>
          </a:stretch>
        </p:blipFill>
        <p:spPr>
          <a:xfrm>
            <a:off x="13207691" y="2643125"/>
            <a:ext cx="9169401" cy="7645401"/>
          </a:xfrm>
          <a:prstGeom prst="rect">
            <a:avLst/>
          </a:prstGeom>
          <a:ln w="12700">
            <a:miter lim="400000"/>
            <a:headEnd/>
            <a:tailEnd/>
          </a:ln>
          <a:effectLst>
            <a:outerShdw blurRad="63500" dist="25400" dir="5400000" rotWithShape="0">
              <a:srgbClr val="000000">
                <a:alpha val="50000"/>
              </a:srgbClr>
            </a:outerShdw>
          </a:effectLst>
        </p:spPr>
      </p:pic>
      <p:pic>
        <p:nvPicPr>
          <p:cNvPr id="760" name="F2BCF28EED2962C9A4397607984CFEE9.png" descr="F2BCF28EED2962C9A4397607984CFEE9.png"/>
          <p:cNvPicPr>
            <a:picLocks noChangeAspect="1"/>
          </p:cNvPicPr>
          <p:nvPr/>
        </p:nvPicPr>
        <p:blipFill>
          <a:blip r:embed="rId3"/>
          <a:stretch>
            <a:fillRect/>
          </a:stretch>
        </p:blipFill>
        <p:spPr>
          <a:xfrm>
            <a:off x="13233091" y="2970597"/>
            <a:ext cx="9118601" cy="3060701"/>
          </a:xfrm>
          <a:prstGeom prst="rect">
            <a:avLst/>
          </a:prstGeom>
          <a:ln w="12700">
            <a:miter lim="400000"/>
            <a:headEnd/>
            <a:tailEnd/>
          </a:ln>
        </p:spPr>
      </p:pic>
      <p:pic>
        <p:nvPicPr>
          <p:cNvPr id="761" name="35D4FE6426094BC66BC7340DB055F64B.png" descr="35D4FE6426094BC66BC7340DB055F64B.png"/>
          <p:cNvPicPr>
            <a:picLocks noChangeAspect="1"/>
          </p:cNvPicPr>
          <p:nvPr/>
        </p:nvPicPr>
        <p:blipFill>
          <a:blip r:embed="rId4"/>
          <a:stretch>
            <a:fillRect/>
          </a:stretch>
        </p:blipFill>
        <p:spPr>
          <a:xfrm>
            <a:off x="13280876" y="5481575"/>
            <a:ext cx="5321301" cy="1968501"/>
          </a:xfrm>
          <a:prstGeom prst="rect">
            <a:avLst/>
          </a:prstGeom>
          <a:ln w="12700">
            <a:miter lim="400000"/>
            <a:headEnd/>
            <a:tailEnd/>
          </a:ln>
        </p:spPr>
      </p:pic>
      <p:sp>
        <p:nvSpPr>
          <p:cNvPr id="763" name="三角形"/>
          <p:cNvSpPr/>
          <p:nvPr/>
        </p:nvSpPr>
        <p:spPr>
          <a:xfrm rot="16200000">
            <a:off x="12373329" y="8098807"/>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64" name="连接线"/>
          <p:cNvCxnSpPr>
            <a:stCxn id="763" idx="0"/>
            <a:endCxn id="762" idx="0"/>
          </p:cNvCxnSpPr>
          <p:nvPr/>
        </p:nvCxnSpPr>
        <p:spPr>
          <a:xfrm flipV="1">
            <a:off x="12522200" y="5600700"/>
            <a:ext cx="5270500" cy="2628900"/>
          </a:xfrm>
          <a:prstGeom prst="bentConnector2">
            <a:avLst/>
          </a:prstGeom>
          <a:ln w="50800">
            <a:solidFill>
              <a:srgbClr val="FFB200"/>
            </a:solidFill>
            <a:custDash>
              <a:ds d="200000" sp="200000"/>
            </a:custDash>
            <a:miter lim="400000"/>
          </a:ln>
        </p:spPr>
      </p:cxnSp>
      <p:sp>
        <p:nvSpPr>
          <p:cNvPr id="765" name="矩形"/>
          <p:cNvSpPr/>
          <p:nvPr/>
        </p:nvSpPr>
        <p:spPr>
          <a:xfrm>
            <a:off x="11874181"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66" name="矩形"/>
          <p:cNvSpPr/>
          <p:nvPr/>
        </p:nvSpPr>
        <p:spPr>
          <a:xfrm>
            <a:off x="15506803" y="3606688"/>
            <a:ext cx="4672105" cy="1957856"/>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767" name="5D4309F97CB7D243C3434E3A91B40712.png" descr="5D4309F97CB7D243C3434E3A91B40712.png"/>
          <p:cNvPicPr>
            <a:picLocks noChangeAspect="1"/>
          </p:cNvPicPr>
          <p:nvPr/>
        </p:nvPicPr>
        <p:blipFill>
          <a:blip r:embed="rId5"/>
          <a:stretch>
            <a:fillRect/>
          </a:stretch>
        </p:blipFill>
        <p:spPr>
          <a:xfrm>
            <a:off x="7498774" y="6238530"/>
            <a:ext cx="4826001" cy="5461001"/>
          </a:xfrm>
          <a:prstGeom prst="rect">
            <a:avLst/>
          </a:prstGeom>
          <a:ln w="12700">
            <a:miter lim="400000"/>
            <a:headEnd/>
            <a:tailEnd/>
          </a:ln>
          <a:effectLst>
            <a:outerShdw blurRad="63500" dist="25400" dir="5400000" rotWithShape="0">
              <a:srgbClr val="000000">
                <a:alpha val="50000"/>
              </a:srgbClr>
            </a:outerShdw>
          </a:effectLst>
        </p:spPr>
      </p:pic>
      <p:pic>
        <p:nvPicPr>
          <p:cNvPr id="768" name="24EA2817B8CFCA230E50C3A03E46E729.png" descr="24EA2817B8CFCA230E50C3A03E46E729.png"/>
          <p:cNvPicPr>
            <a:picLocks noChangeAspect="1"/>
          </p:cNvPicPr>
          <p:nvPr/>
        </p:nvPicPr>
        <p:blipFill>
          <a:blip r:embed="rId6"/>
          <a:stretch>
            <a:fillRect/>
          </a:stretch>
        </p:blipFill>
        <p:spPr>
          <a:xfrm>
            <a:off x="2424178" y="6244880"/>
            <a:ext cx="4851401" cy="5461001"/>
          </a:xfrm>
          <a:prstGeom prst="rect">
            <a:avLst/>
          </a:prstGeom>
          <a:ln w="12700">
            <a:miter lim="400000"/>
            <a:headEnd/>
            <a:tailEnd/>
          </a:ln>
          <a:effectLst>
            <a:outerShdw blurRad="63500" dist="25400" dir="5400000" rotWithShape="0">
              <a:srgbClr val="000000">
                <a:alpha val="50000"/>
              </a:srgbClr>
            </a:outerShdw>
          </a:effectLst>
        </p:spPr>
      </p:pic>
      <p:sp>
        <p:nvSpPr>
          <p:cNvPr id="769" name="矩形"/>
          <p:cNvSpPr/>
          <p:nvPr/>
        </p:nvSpPr>
        <p:spPr>
          <a:xfrm>
            <a:off x="3768692" y="8086380"/>
            <a:ext cx="2071539" cy="1270001"/>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70" name="矩形"/>
          <p:cNvSpPr/>
          <p:nvPr/>
        </p:nvSpPr>
        <p:spPr>
          <a:xfrm>
            <a:off x="8975691" y="8086380"/>
            <a:ext cx="2071540" cy="1270001"/>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71" name="企业网盘"/>
          <p:cNvSpPr txBox="1"/>
          <p:nvPr/>
        </p:nvSpPr>
        <p:spPr>
          <a:xfrm>
            <a:off x="4111309" y="8060368"/>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企业网盘</a:t>
            </a:r>
          </a:p>
        </p:txBody>
      </p:sp>
      <p:sp>
        <p:nvSpPr>
          <p:cNvPr id="772" name="个人网盘"/>
          <p:cNvSpPr txBox="1"/>
          <p:nvPr/>
        </p:nvSpPr>
        <p:spPr>
          <a:xfrm>
            <a:off x="9141511" y="8060368"/>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个人网盘</a:t>
            </a:r>
          </a:p>
        </p:txBody>
      </p:sp>
      <p:sp>
        <p:nvSpPr>
          <p:cNvPr id="774" name="三角形"/>
          <p:cNvSpPr/>
          <p:nvPr/>
        </p:nvSpPr>
        <p:spPr>
          <a:xfrm>
            <a:off x="17815996" y="1040825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75" name="连接线"/>
          <p:cNvCxnSpPr>
            <a:stCxn id="773" idx="0"/>
            <a:endCxn id="774" idx="0"/>
          </p:cNvCxnSpPr>
          <p:nvPr/>
        </p:nvCxnSpPr>
        <p:spPr>
          <a:xfrm rot="5400000" flipH="1" flipV="1">
            <a:off x="14452600" y="8750300"/>
            <a:ext cx="1727200" cy="5308600"/>
          </a:xfrm>
          <a:prstGeom prst="bentConnector3">
            <a:avLst>
              <a:gd name="adj1" fmla="val 32352"/>
            </a:avLst>
          </a:prstGeom>
          <a:ln w="50800">
            <a:solidFill>
              <a:srgbClr val="FFB200"/>
            </a:solidFill>
            <a:custDash>
              <a:ds d="200000" sp="200000"/>
            </a:custDash>
            <a:miter lim="400000"/>
          </a:ln>
        </p:spPr>
      </p:cxnSp>
      <p:sp>
        <p:nvSpPr>
          <p:cNvPr id="776" name="添加文档到网盘：登录到云屋视频会议官网，找到个人/…"/>
          <p:cNvSpPr txBox="1"/>
          <p:nvPr/>
        </p:nvSpPr>
        <p:spPr>
          <a:xfrm>
            <a:off x="3996482" y="3695124"/>
            <a:ext cx="7057950" cy="871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添加文档到网盘：登录到云屋视频会议官网，找到个人/</a:t>
            </a:r>
          </a:p>
          <a:p>
            <a:pPr algn="l" defTabSz="825500">
              <a:defRPr sz="2200">
                <a:solidFill>
                  <a:srgbClr val="515151"/>
                </a:solidFill>
                <a:latin typeface="+mn-lt"/>
                <a:ea typeface="+mn-ea"/>
                <a:cs typeface="+mn-cs"/>
                <a:sym typeface="Helvetica Neue" panose="02000503000000020004"/>
              </a:defRPr>
            </a:pPr>
            <a:r>
              <a:t>企业网盘，点击“添加文件”，选择您想要添加的文档。；</a:t>
            </a:r>
          </a:p>
        </p:txBody>
      </p:sp>
      <p:sp>
        <p:nvSpPr>
          <p:cNvPr id="777" name="圆形"/>
          <p:cNvSpPr/>
          <p:nvPr/>
        </p:nvSpPr>
        <p:spPr>
          <a:xfrm>
            <a:off x="3518016" y="380126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78" name="除了共享本地电脑的文档，还可以提前把文档上传到个…"/>
          <p:cNvSpPr txBox="1"/>
          <p:nvPr/>
        </p:nvSpPr>
        <p:spPr>
          <a:xfrm>
            <a:off x="3996482" y="2599734"/>
            <a:ext cx="68199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除了共享本地电脑的文档，还可以提前把文档上传到个</a:t>
            </a:r>
          </a:p>
          <a:p>
            <a:pPr algn="l" defTabSz="825500">
              <a:defRPr sz="2200">
                <a:solidFill>
                  <a:srgbClr val="515151"/>
                </a:solidFill>
                <a:latin typeface="+mn-lt"/>
                <a:ea typeface="+mn-ea"/>
                <a:cs typeface="+mn-cs"/>
                <a:sym typeface="Helvetica Neue" panose="02000503000000020004"/>
              </a:defRPr>
            </a:pPr>
            <a:r>
              <a:t>人/企业网盘，从会议中直接选取；</a:t>
            </a:r>
          </a:p>
        </p:txBody>
      </p:sp>
      <p:sp>
        <p:nvSpPr>
          <p:cNvPr id="779" name="圆形"/>
          <p:cNvSpPr/>
          <p:nvPr/>
        </p:nvSpPr>
        <p:spPr>
          <a:xfrm>
            <a:off x="3518016" y="270196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780" name="图像" descr="图像"/>
          <p:cNvPicPr>
            <a:picLocks noChangeAspect="1"/>
          </p:cNvPicPr>
          <p:nvPr/>
        </p:nvPicPr>
        <p:blipFill>
          <a:blip r:embed="rId7"/>
          <a:stretch>
            <a:fillRect/>
          </a:stretch>
        </p:blipFill>
        <p:spPr>
          <a:xfrm>
            <a:off x="14674850" y="12759028"/>
            <a:ext cx="368300" cy="254001"/>
          </a:xfrm>
          <a:prstGeom prst="rect">
            <a:avLst/>
          </a:prstGeom>
          <a:ln w="12700">
            <a:miter lim="400000"/>
            <a:headEnd/>
            <a:tailEnd/>
          </a:ln>
        </p:spPr>
      </p:pic>
      <p:sp>
        <p:nvSpPr>
          <p:cNvPr id="762" name="圆形"/>
          <p:cNvSpPr/>
          <p:nvPr/>
        </p:nvSpPr>
        <p:spPr>
          <a:xfrm>
            <a:off x="17639991" y="5453510"/>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73" name="圆形"/>
          <p:cNvSpPr/>
          <p:nvPr/>
        </p:nvSpPr>
        <p:spPr>
          <a:xfrm>
            <a:off x="12509279" y="12114197"/>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74" name="一"/>
          <p:cNvSpPr txBox="1"/>
          <p:nvPr/>
        </p:nvSpPr>
        <p:spPr>
          <a:xfrm>
            <a:off x="11263630" y="2082800"/>
            <a:ext cx="1856741" cy="2590801"/>
          </a:xfrm>
          <a:prstGeom prst="rect">
            <a:avLst/>
          </a:prstGeom>
          <a:ln w="12700">
            <a:miter lim="400000"/>
          </a:ln>
        </p:spPr>
        <p:txBody>
          <a:bodyPr wrap="none" lIns="50800" tIns="50800" rIns="50800" bIns="50800" anchor="ctr">
            <a:spAutoFit/>
          </a:bodyPr>
          <a:lstStyle>
            <a:lvl1pPr algn="l">
              <a:lnSpc>
                <a:spcPct val="80000"/>
              </a:lnSpc>
              <a:defRPr sz="14000" b="1" spc="-280">
                <a:solidFill>
                  <a:schemeClr val="accent4">
                    <a:hueOff val="-476017"/>
                    <a:lumOff val="-10041"/>
                  </a:schemeClr>
                </a:solidFill>
                <a:latin typeface="+mn-lt"/>
                <a:ea typeface="+mn-ea"/>
                <a:cs typeface="+mn-cs"/>
                <a:sym typeface="Helvetica Neue" panose="02000503000000020004"/>
              </a:defRPr>
            </a:lvl1pPr>
          </a:lstStyle>
          <a:p>
            <a:r>
              <a:t>一</a:t>
            </a:r>
          </a:p>
        </p:txBody>
      </p:sp>
      <p:sp>
        <p:nvSpPr>
          <p:cNvPr id="175" name="下载与安装"/>
          <p:cNvSpPr txBox="1"/>
          <p:nvPr/>
        </p:nvSpPr>
        <p:spPr>
          <a:xfrm>
            <a:off x="8774430" y="5137149"/>
            <a:ext cx="6835141" cy="2019301"/>
          </a:xfrm>
          <a:prstGeom prst="rect">
            <a:avLst/>
          </a:prstGeom>
          <a:ln w="12700">
            <a:miter lim="400000"/>
          </a:ln>
        </p:spPr>
        <p:txBody>
          <a:bodyPr wrap="none" lIns="50800" tIns="50800" rIns="50800" bIns="50800" anchor="ctr">
            <a:spAutoFit/>
          </a:bodyPr>
          <a:lstStyle>
            <a:lvl1pPr algn="l">
              <a:lnSpc>
                <a:spcPct val="80000"/>
              </a:lnSpc>
              <a:defRPr sz="10800" b="1" spc="-215">
                <a:latin typeface="+mn-lt"/>
                <a:ea typeface="+mn-ea"/>
                <a:cs typeface="+mn-cs"/>
                <a:sym typeface="Helvetica Neue" panose="02000503000000020004"/>
              </a:defRPr>
            </a:lvl1pPr>
          </a:lstStyle>
          <a:p>
            <a:r>
              <a:t>下载与安装</a:t>
            </a:r>
          </a:p>
        </p:txBody>
      </p:sp>
      <p:pic>
        <p:nvPicPr>
          <p:cNvPr id="176" name="下载.png" descr="下载.png"/>
          <p:cNvPicPr>
            <a:picLocks noChangeAspect="1"/>
          </p:cNvPicPr>
          <p:nvPr/>
        </p:nvPicPr>
        <p:blipFill>
          <a:blip r:embed="rId1"/>
          <a:stretch>
            <a:fillRect/>
          </a:stretch>
        </p:blipFill>
        <p:spPr>
          <a:xfrm>
            <a:off x="10871299" y="9542198"/>
            <a:ext cx="2641402" cy="2641402"/>
          </a:xfrm>
          <a:prstGeom prst="rect">
            <a:avLst/>
          </a:prstGeom>
          <a:ln w="12700">
            <a:miter lim="400000"/>
            <a:headEnd/>
            <a:tailEnd/>
          </a:ln>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2" name="10.如何共享影音？"/>
          <p:cNvSpPr txBox="1"/>
          <p:nvPr/>
        </p:nvSpPr>
        <p:spPr>
          <a:xfrm>
            <a:off x="888999" y="889000"/>
            <a:ext cx="4376421"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10.如何共享影音？</a:t>
            </a:r>
          </a:p>
        </p:txBody>
      </p:sp>
      <p:pic>
        <p:nvPicPr>
          <p:cNvPr id="783"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784" name="点击会议内底部工具栏的“共享”按钮，选择“影音”，点击…"/>
          <p:cNvSpPr txBox="1"/>
          <p:nvPr/>
        </p:nvSpPr>
        <p:spPr>
          <a:xfrm>
            <a:off x="3996482" y="2599294"/>
            <a:ext cx="7057950" cy="1260247"/>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点击会议内底部工具栏的“共享”按钮，选择“影音”，点击</a:t>
            </a:r>
          </a:p>
          <a:p>
            <a:pPr algn="l" defTabSz="825500">
              <a:defRPr sz="2200">
                <a:solidFill>
                  <a:srgbClr val="515151"/>
                </a:solidFill>
                <a:latin typeface="+mn-lt"/>
                <a:ea typeface="+mn-ea"/>
                <a:cs typeface="+mn-cs"/>
                <a:sym typeface="Helvetica Neue" panose="02000503000000020004"/>
              </a:defRPr>
            </a:pPr>
            <a:r>
              <a:t>“影音文件”系统会拉起本地文件，选择您想要共享的影音</a:t>
            </a:r>
          </a:p>
          <a:p>
            <a:pPr algn="l" defTabSz="825500">
              <a:defRPr sz="2200">
                <a:solidFill>
                  <a:srgbClr val="515151"/>
                </a:solidFill>
                <a:latin typeface="+mn-lt"/>
                <a:ea typeface="+mn-ea"/>
                <a:cs typeface="+mn-cs"/>
                <a:sym typeface="Helvetica Neue" panose="02000503000000020004"/>
              </a:defRPr>
            </a:pPr>
            <a:r>
              <a:t>并开始共享；</a:t>
            </a:r>
          </a:p>
        </p:txBody>
      </p:sp>
      <p:sp>
        <p:nvSpPr>
          <p:cNvPr id="785" name="圆形"/>
          <p:cNvSpPr/>
          <p:nvPr/>
        </p:nvSpPr>
        <p:spPr>
          <a:xfrm>
            <a:off x="3518016" y="270871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786" name="FD6D4722DBEF0F76B87654C4D5806136.png" descr="FD6D4722DBEF0F76B87654C4D5806136.png"/>
          <p:cNvPicPr>
            <a:picLocks noChangeAspect="1"/>
          </p:cNvPicPr>
          <p:nvPr/>
        </p:nvPicPr>
        <p:blipFill>
          <a:blip r:embed="rId2"/>
          <a:stretch>
            <a:fillRect/>
          </a:stretch>
        </p:blipFill>
        <p:spPr>
          <a:xfrm>
            <a:off x="13207691" y="2643125"/>
            <a:ext cx="9169401" cy="7645401"/>
          </a:xfrm>
          <a:prstGeom prst="rect">
            <a:avLst/>
          </a:prstGeom>
          <a:ln w="12700">
            <a:miter lim="400000"/>
            <a:headEnd/>
            <a:tailEnd/>
          </a:ln>
          <a:effectLst>
            <a:outerShdw blurRad="63500" dist="25400" dir="5400000" rotWithShape="0">
              <a:srgbClr val="000000">
                <a:alpha val="50000"/>
              </a:srgbClr>
            </a:outerShdw>
          </a:effectLst>
        </p:spPr>
      </p:pic>
      <p:pic>
        <p:nvPicPr>
          <p:cNvPr id="787" name="35D4FE6426094BC66BC7340DB055F64B.png" descr="35D4FE6426094BC66BC7340DB055F64B.png"/>
          <p:cNvPicPr>
            <a:picLocks noChangeAspect="1"/>
          </p:cNvPicPr>
          <p:nvPr/>
        </p:nvPicPr>
        <p:blipFill>
          <a:blip r:embed="rId3"/>
          <a:stretch>
            <a:fillRect/>
          </a:stretch>
        </p:blipFill>
        <p:spPr>
          <a:xfrm>
            <a:off x="13280876" y="5481575"/>
            <a:ext cx="5321301" cy="1968501"/>
          </a:xfrm>
          <a:prstGeom prst="rect">
            <a:avLst/>
          </a:prstGeom>
          <a:ln w="12700">
            <a:miter lim="400000"/>
            <a:headEnd/>
            <a:tailEnd/>
          </a:ln>
        </p:spPr>
      </p:pic>
      <p:pic>
        <p:nvPicPr>
          <p:cNvPr id="788" name="ABCC74A95C52C82CDD2CB01C2DFC6288.png" descr="ABCC74A95C52C82CDD2CB01C2DFC6288.png"/>
          <p:cNvPicPr>
            <a:picLocks noChangeAspect="1"/>
          </p:cNvPicPr>
          <p:nvPr/>
        </p:nvPicPr>
        <p:blipFill>
          <a:blip r:embed="rId4"/>
          <a:stretch>
            <a:fillRect/>
          </a:stretch>
        </p:blipFill>
        <p:spPr>
          <a:xfrm>
            <a:off x="13271191" y="2959515"/>
            <a:ext cx="9042401" cy="2819401"/>
          </a:xfrm>
          <a:prstGeom prst="rect">
            <a:avLst/>
          </a:prstGeom>
          <a:ln w="12700">
            <a:miter lim="400000"/>
            <a:headEnd/>
            <a:tailEnd/>
          </a:ln>
        </p:spPr>
      </p:pic>
      <p:sp>
        <p:nvSpPr>
          <p:cNvPr id="789" name="三角形"/>
          <p:cNvSpPr/>
          <p:nvPr/>
        </p:nvSpPr>
        <p:spPr>
          <a:xfrm rot="16200000">
            <a:off x="11041639" y="8098807"/>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90" name="连接线"/>
          <p:cNvCxnSpPr>
            <a:stCxn id="789" idx="0"/>
            <a:endCxn id="796" idx="0"/>
          </p:cNvCxnSpPr>
          <p:nvPr/>
        </p:nvCxnSpPr>
        <p:spPr>
          <a:xfrm flipV="1">
            <a:off x="11188700" y="5575300"/>
            <a:ext cx="5359400" cy="2654300"/>
          </a:xfrm>
          <a:prstGeom prst="bentConnector2">
            <a:avLst/>
          </a:prstGeom>
          <a:ln w="50800">
            <a:solidFill>
              <a:srgbClr val="FFB200"/>
            </a:solidFill>
            <a:custDash>
              <a:ds d="200000" sp="200000"/>
            </a:custDash>
            <a:miter lim="400000"/>
          </a:ln>
        </p:spPr>
      </p:cxnSp>
      <p:sp>
        <p:nvSpPr>
          <p:cNvPr id="791" name="矩形"/>
          <p:cNvSpPr/>
          <p:nvPr/>
        </p:nvSpPr>
        <p:spPr>
          <a:xfrm>
            <a:off x="11874181"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92" name="矩形"/>
          <p:cNvSpPr/>
          <p:nvPr/>
        </p:nvSpPr>
        <p:spPr>
          <a:xfrm>
            <a:off x="15506803" y="3606688"/>
            <a:ext cx="2297028" cy="1957856"/>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793" name="255C68C2B580345EEFD3496FB0C36F0B.png" descr="255C68C2B580345EEFD3496FB0C36F0B.png"/>
          <p:cNvPicPr>
            <a:picLocks noChangeAspect="1"/>
          </p:cNvPicPr>
          <p:nvPr/>
        </p:nvPicPr>
        <p:blipFill>
          <a:blip r:embed="rId5"/>
          <a:stretch>
            <a:fillRect/>
          </a:stretch>
        </p:blipFill>
        <p:spPr>
          <a:xfrm>
            <a:off x="3630986" y="7244547"/>
            <a:ext cx="7289801" cy="2349501"/>
          </a:xfrm>
          <a:prstGeom prst="rect">
            <a:avLst/>
          </a:prstGeom>
          <a:ln w="12700">
            <a:miter lim="400000"/>
            <a:headEnd/>
            <a:tailEnd/>
          </a:ln>
          <a:effectLst>
            <a:outerShdw blurRad="63500" dist="25400" dir="5400000" rotWithShape="0">
              <a:srgbClr val="000000">
                <a:alpha val="50000"/>
              </a:srgbClr>
            </a:outerShdw>
          </a:effectLst>
        </p:spPr>
      </p:pic>
      <p:sp>
        <p:nvSpPr>
          <p:cNvPr id="794" name="选择“网络影音”将会弹出输入UPL的输入框，把您想要共…"/>
          <p:cNvSpPr txBox="1"/>
          <p:nvPr/>
        </p:nvSpPr>
        <p:spPr>
          <a:xfrm>
            <a:off x="3996482" y="3959404"/>
            <a:ext cx="7037274" cy="871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选择“网络影音”将会弹出输入UPL的输入框，把您想要共</a:t>
            </a:r>
          </a:p>
          <a:p>
            <a:pPr algn="l" defTabSz="825500">
              <a:defRPr sz="2200">
                <a:solidFill>
                  <a:srgbClr val="515151"/>
                </a:solidFill>
                <a:latin typeface="+mn-lt"/>
                <a:ea typeface="+mn-ea"/>
                <a:cs typeface="+mn-cs"/>
                <a:sym typeface="Helvetica Neue" panose="02000503000000020004"/>
              </a:defRPr>
            </a:pPr>
            <a:r>
              <a:t>享的影音地址输入进输入框点击“确定”开始共享；</a:t>
            </a:r>
          </a:p>
        </p:txBody>
      </p:sp>
      <p:sp>
        <p:nvSpPr>
          <p:cNvPr id="795" name="圆形"/>
          <p:cNvSpPr/>
          <p:nvPr/>
        </p:nvSpPr>
        <p:spPr>
          <a:xfrm>
            <a:off x="3518016" y="406491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97" name="圆形"/>
          <p:cNvSpPr/>
          <p:nvPr/>
        </p:nvSpPr>
        <p:spPr>
          <a:xfrm>
            <a:off x="12127347" y="12114197"/>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798" name="三角形"/>
          <p:cNvSpPr/>
          <p:nvPr/>
        </p:nvSpPr>
        <p:spPr>
          <a:xfrm>
            <a:off x="17815996" y="1040825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800" name="图像" descr="图像"/>
          <p:cNvPicPr>
            <a:picLocks noChangeAspect="1"/>
          </p:cNvPicPr>
          <p:nvPr/>
        </p:nvPicPr>
        <p:blipFill>
          <a:blip r:embed="rId6"/>
          <a:stretch>
            <a:fillRect/>
          </a:stretch>
        </p:blipFill>
        <p:spPr>
          <a:xfrm>
            <a:off x="14674850" y="12759028"/>
            <a:ext cx="368300" cy="254001"/>
          </a:xfrm>
          <a:prstGeom prst="rect">
            <a:avLst/>
          </a:prstGeom>
          <a:ln w="12700">
            <a:miter lim="400000"/>
            <a:headEnd/>
            <a:tailEnd/>
          </a:ln>
        </p:spPr>
      </p:pic>
      <p:sp>
        <p:nvSpPr>
          <p:cNvPr id="796" name="圆形"/>
          <p:cNvSpPr/>
          <p:nvPr/>
        </p:nvSpPr>
        <p:spPr>
          <a:xfrm>
            <a:off x="16399595" y="5419070"/>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799" name="连接线"/>
          <p:cNvCxnSpPr>
            <a:stCxn id="797" idx="0"/>
            <a:endCxn id="798" idx="0"/>
          </p:cNvCxnSpPr>
          <p:nvPr/>
        </p:nvCxnSpPr>
        <p:spPr>
          <a:xfrm rot="5400000" flipH="1" flipV="1">
            <a:off x="14262100" y="8559800"/>
            <a:ext cx="1727200" cy="5689600"/>
          </a:xfrm>
          <a:prstGeom prst="bentConnector3">
            <a:avLst>
              <a:gd name="adj1" fmla="val 30882"/>
            </a:avLst>
          </a:prstGeom>
          <a:ln w="50800">
            <a:solidFill>
              <a:srgbClr val="FFB200"/>
            </a:solidFill>
            <a:custDash>
              <a:ds d="200000" sp="200000"/>
            </a:custDash>
            <a:miter lim="400000"/>
          </a:ln>
        </p:spPr>
      </p:cxn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2" name="11.如何调整视频布局？"/>
          <p:cNvSpPr txBox="1"/>
          <p:nvPr/>
        </p:nvSpPr>
        <p:spPr>
          <a:xfrm>
            <a:off x="888999" y="889000"/>
            <a:ext cx="5392421"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11.如何调整视频布局？</a:t>
            </a:r>
          </a:p>
        </p:txBody>
      </p:sp>
      <p:pic>
        <p:nvPicPr>
          <p:cNvPr id="803"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804" name="平铺模式下，系统将会根据参会者人数自动调整视频数量。如果不希望…"/>
          <p:cNvSpPr txBox="1"/>
          <p:nvPr/>
        </p:nvSpPr>
        <p:spPr>
          <a:xfrm>
            <a:off x="2607392" y="3501270"/>
            <a:ext cx="8853374" cy="1252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平铺模式下，系统将会根据参会者人数自动调整视频数量。如果不希望</a:t>
            </a:r>
          </a:p>
          <a:p>
            <a:pPr algn="l" defTabSz="825500">
              <a:defRPr sz="2200">
                <a:solidFill>
                  <a:srgbClr val="515151"/>
                </a:solidFill>
                <a:latin typeface="+mn-lt"/>
                <a:ea typeface="+mn-ea"/>
                <a:cs typeface="+mn-cs"/>
                <a:sym typeface="Helvetica Neue" panose="02000503000000020004"/>
              </a:defRPr>
            </a:pPr>
            <a:r>
              <a:t>看到没有开启视频的参会者，您可以在“视频设置”里勾选“平铺模式下隐</a:t>
            </a:r>
          </a:p>
          <a:p>
            <a:pPr algn="l" defTabSz="825500">
              <a:defRPr sz="2200">
                <a:solidFill>
                  <a:srgbClr val="515151"/>
                </a:solidFill>
                <a:latin typeface="+mn-lt"/>
                <a:ea typeface="+mn-ea"/>
                <a:cs typeface="+mn-cs"/>
                <a:sym typeface="Helvetica Neue" panose="02000503000000020004"/>
              </a:defRPr>
            </a:pPr>
            <a:r>
              <a:t>藏无视频参会者”；</a:t>
            </a:r>
          </a:p>
        </p:txBody>
      </p:sp>
      <p:sp>
        <p:nvSpPr>
          <p:cNvPr id="805" name="圆形"/>
          <p:cNvSpPr/>
          <p:nvPr/>
        </p:nvSpPr>
        <p:spPr>
          <a:xfrm>
            <a:off x="2128925" y="360125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806" name="2762E0D6D6211DBFFD18FD46B873EA7D.png" descr="2762E0D6D6211DBFFD18FD46B873EA7D.png"/>
          <p:cNvPicPr>
            <a:picLocks noChangeAspect="1"/>
          </p:cNvPicPr>
          <p:nvPr/>
        </p:nvPicPr>
        <p:blipFill>
          <a:blip r:embed="rId2"/>
          <a:stretch>
            <a:fillRect/>
          </a:stretch>
        </p:blipFill>
        <p:spPr>
          <a:xfrm>
            <a:off x="12447867" y="3809205"/>
            <a:ext cx="8610601" cy="6388101"/>
          </a:xfrm>
          <a:prstGeom prst="rect">
            <a:avLst/>
          </a:prstGeom>
          <a:ln w="12700">
            <a:miter lim="400000"/>
            <a:headEnd/>
            <a:tailEnd/>
          </a:ln>
          <a:effectLst>
            <a:outerShdw blurRad="63500" dist="25400" dir="5400000" rotWithShape="0">
              <a:srgbClr val="000000">
                <a:alpha val="50000"/>
              </a:srgbClr>
            </a:outerShdw>
          </a:effectLst>
        </p:spPr>
      </p:pic>
      <p:sp>
        <p:nvSpPr>
          <p:cNvPr id="807" name="矩形"/>
          <p:cNvSpPr/>
          <p:nvPr/>
        </p:nvSpPr>
        <p:spPr>
          <a:xfrm>
            <a:off x="12987749"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08" name="矩形"/>
          <p:cNvSpPr/>
          <p:nvPr/>
        </p:nvSpPr>
        <p:spPr>
          <a:xfrm>
            <a:off x="14341121" y="4263368"/>
            <a:ext cx="1689101" cy="1041165"/>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09" name="1.平铺模式"/>
          <p:cNvSpPr txBox="1"/>
          <p:nvPr/>
        </p:nvSpPr>
        <p:spPr>
          <a:xfrm>
            <a:off x="2101434" y="2607826"/>
            <a:ext cx="2078839"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1.平铺模式</a:t>
            </a:r>
          </a:p>
        </p:txBody>
      </p:sp>
      <p:sp>
        <p:nvSpPr>
          <p:cNvPr id="811" name="三角形"/>
          <p:cNvSpPr/>
          <p:nvPr/>
        </p:nvSpPr>
        <p:spPr>
          <a:xfrm>
            <a:off x="13317103" y="10389316"/>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12" name="连接线"/>
          <p:cNvCxnSpPr>
            <a:stCxn id="810" idx="0"/>
            <a:endCxn id="811" idx="0"/>
          </p:cNvCxnSpPr>
          <p:nvPr/>
        </p:nvCxnSpPr>
        <p:spPr>
          <a:xfrm rot="5400000" flipH="1" flipV="1">
            <a:off x="12617450" y="11372850"/>
            <a:ext cx="1727200" cy="12700"/>
          </a:xfrm>
          <a:prstGeom prst="bentConnector2">
            <a:avLst/>
          </a:prstGeom>
          <a:ln w="50800">
            <a:solidFill>
              <a:srgbClr val="FFB200"/>
            </a:solidFill>
            <a:custDash>
              <a:ds d="200000" sp="200000"/>
            </a:custDash>
            <a:miter lim="400000"/>
          </a:ln>
        </p:spPr>
      </p:cxnSp>
      <p:sp>
        <p:nvSpPr>
          <p:cNvPr id="814" name="三角形"/>
          <p:cNvSpPr/>
          <p:nvPr/>
        </p:nvSpPr>
        <p:spPr>
          <a:xfrm>
            <a:off x="15033271" y="3110822"/>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15" name="连接线"/>
          <p:cNvCxnSpPr>
            <a:stCxn id="813" idx="0"/>
            <a:endCxn id="814" idx="0"/>
          </p:cNvCxnSpPr>
          <p:nvPr/>
        </p:nvCxnSpPr>
        <p:spPr>
          <a:xfrm rot="5400000" flipH="1" flipV="1">
            <a:off x="14712950" y="3714750"/>
            <a:ext cx="965200" cy="12700"/>
          </a:xfrm>
          <a:prstGeom prst="bentConnector2">
            <a:avLst/>
          </a:prstGeom>
          <a:ln w="50800">
            <a:solidFill>
              <a:srgbClr val="FFB200"/>
            </a:solidFill>
            <a:custDash>
              <a:ds d="200000" sp="200000"/>
            </a:custDash>
            <a:miter lim="400000"/>
          </a:ln>
        </p:spPr>
      </p:cxnSp>
      <p:sp>
        <p:nvSpPr>
          <p:cNvPr id="816" name="平铺模式"/>
          <p:cNvSpPr txBox="1"/>
          <p:nvPr/>
        </p:nvSpPr>
        <p:spPr>
          <a:xfrm>
            <a:off x="14417321" y="2479774"/>
            <a:ext cx="1536701" cy="609601"/>
          </a:xfrm>
          <a:prstGeom prst="rect">
            <a:avLst/>
          </a:prstGeom>
          <a:ln w="12700">
            <a:miter lim="400000"/>
          </a:ln>
        </p:spPr>
        <p:txBody>
          <a:bodyPr wrap="none" lIns="50800" tIns="50800" rIns="50800" bIns="50800" anchor="ctr">
            <a:spAutoFit/>
          </a:bodyPr>
          <a:lstStyle>
            <a:lvl1pPr algn="l" defTabSz="825500">
              <a:defRPr sz="2800">
                <a:solidFill>
                  <a:srgbClr val="000000"/>
                </a:solidFill>
                <a:latin typeface="+mn-lt"/>
                <a:ea typeface="+mn-ea"/>
                <a:cs typeface="+mn-cs"/>
                <a:sym typeface="Helvetica Neue" panose="02000503000000020004"/>
              </a:defRPr>
            </a:lvl1pPr>
          </a:lstStyle>
          <a:p>
            <a:r>
              <a:t>平铺模式</a:t>
            </a:r>
          </a:p>
        </p:txBody>
      </p:sp>
      <p:sp>
        <p:nvSpPr>
          <p:cNvPr id="817" name="2.等分布局模式"/>
          <p:cNvSpPr txBox="1"/>
          <p:nvPr/>
        </p:nvSpPr>
        <p:spPr>
          <a:xfrm>
            <a:off x="2101434" y="5350892"/>
            <a:ext cx="2891639"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2.等分布局模式</a:t>
            </a:r>
          </a:p>
        </p:txBody>
      </p:sp>
      <p:sp>
        <p:nvSpPr>
          <p:cNvPr id="818" name="包括4分屏、9分屏、16分屏；"/>
          <p:cNvSpPr txBox="1"/>
          <p:nvPr/>
        </p:nvSpPr>
        <p:spPr>
          <a:xfrm>
            <a:off x="2607392" y="6208224"/>
            <a:ext cx="3809086"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包括4分屏、9分屏、16分屏；</a:t>
            </a:r>
          </a:p>
        </p:txBody>
      </p:sp>
      <p:sp>
        <p:nvSpPr>
          <p:cNvPr id="819" name="圆形"/>
          <p:cNvSpPr/>
          <p:nvPr/>
        </p:nvSpPr>
        <p:spPr>
          <a:xfrm>
            <a:off x="2128925" y="6322524"/>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820" name="图像" descr="图像"/>
          <p:cNvPicPr>
            <a:picLocks noChangeAspect="1"/>
          </p:cNvPicPr>
          <p:nvPr/>
        </p:nvPicPr>
        <p:blipFill>
          <a:blip r:embed="rId3"/>
          <a:stretch>
            <a:fillRect/>
          </a:stretch>
        </p:blipFill>
        <p:spPr>
          <a:xfrm>
            <a:off x="14674850" y="12759028"/>
            <a:ext cx="368300" cy="254001"/>
          </a:xfrm>
          <a:prstGeom prst="rect">
            <a:avLst/>
          </a:prstGeom>
          <a:ln w="12700">
            <a:miter lim="400000"/>
            <a:headEnd/>
            <a:tailEnd/>
          </a:ln>
        </p:spPr>
      </p:pic>
      <p:sp>
        <p:nvSpPr>
          <p:cNvPr id="810" name="圆形"/>
          <p:cNvSpPr/>
          <p:nvPr/>
        </p:nvSpPr>
        <p:spPr>
          <a:xfrm>
            <a:off x="13317103" y="1209526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13" name="圆形"/>
          <p:cNvSpPr/>
          <p:nvPr/>
        </p:nvSpPr>
        <p:spPr>
          <a:xfrm>
            <a:off x="15033271" y="405539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2" name="11.如何调整视频布局？"/>
          <p:cNvSpPr txBox="1"/>
          <p:nvPr/>
        </p:nvSpPr>
        <p:spPr>
          <a:xfrm>
            <a:off x="888999" y="889000"/>
            <a:ext cx="5392421"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11.如何调整视频布局？</a:t>
            </a:r>
          </a:p>
        </p:txBody>
      </p:sp>
      <p:pic>
        <p:nvPicPr>
          <p:cNvPr id="823"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824" name="矩形"/>
          <p:cNvSpPr/>
          <p:nvPr/>
        </p:nvSpPr>
        <p:spPr>
          <a:xfrm>
            <a:off x="12987749"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26" name="三角形"/>
          <p:cNvSpPr/>
          <p:nvPr/>
        </p:nvSpPr>
        <p:spPr>
          <a:xfrm>
            <a:off x="13317103" y="10389316"/>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27" name="连接线"/>
          <p:cNvCxnSpPr>
            <a:stCxn id="825" idx="0"/>
            <a:endCxn id="826" idx="0"/>
          </p:cNvCxnSpPr>
          <p:nvPr/>
        </p:nvCxnSpPr>
        <p:spPr>
          <a:xfrm rot="5400000" flipH="1" flipV="1">
            <a:off x="12617450" y="11372850"/>
            <a:ext cx="1727200" cy="12700"/>
          </a:xfrm>
          <a:prstGeom prst="bentConnector2">
            <a:avLst/>
          </a:prstGeom>
          <a:ln w="50800">
            <a:solidFill>
              <a:srgbClr val="FFB200"/>
            </a:solidFill>
            <a:custDash>
              <a:ds d="200000" sp="200000"/>
            </a:custDash>
            <a:miter lim="400000"/>
          </a:ln>
        </p:spPr>
      </p:cxnSp>
      <p:sp>
        <p:nvSpPr>
          <p:cNvPr id="828" name="3.主视频布局模式"/>
          <p:cNvSpPr txBox="1"/>
          <p:nvPr/>
        </p:nvSpPr>
        <p:spPr>
          <a:xfrm>
            <a:off x="946760" y="2604061"/>
            <a:ext cx="3298039"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3.主视频布局模式</a:t>
            </a:r>
          </a:p>
        </p:txBody>
      </p:sp>
      <p:sp>
        <p:nvSpPr>
          <p:cNvPr id="829" name="当我们希望会议中有一个或两个视频更加突出时，可以选择包含主视频…"/>
          <p:cNvSpPr txBox="1"/>
          <p:nvPr/>
        </p:nvSpPr>
        <p:spPr>
          <a:xfrm>
            <a:off x="1452717" y="3466397"/>
            <a:ext cx="87757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当我们希望会议中有一个或两个视频更加突出时，可以选择包含主视频</a:t>
            </a:r>
          </a:p>
          <a:p>
            <a:pPr algn="l" defTabSz="825500">
              <a:defRPr sz="2200">
                <a:solidFill>
                  <a:srgbClr val="515151"/>
                </a:solidFill>
                <a:latin typeface="+mn-lt"/>
                <a:ea typeface="+mn-ea"/>
                <a:cs typeface="+mn-cs"/>
                <a:sym typeface="Helvetica Neue" panose="02000503000000020004"/>
              </a:defRPr>
            </a:pPr>
            <a:r>
              <a:t>的布局，比如5、6、7、10、13分屏；</a:t>
            </a:r>
          </a:p>
        </p:txBody>
      </p:sp>
      <p:sp>
        <p:nvSpPr>
          <p:cNvPr id="830" name="圆形"/>
          <p:cNvSpPr/>
          <p:nvPr/>
        </p:nvSpPr>
        <p:spPr>
          <a:xfrm>
            <a:off x="974251" y="3580698"/>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31" name="主视频默认为当前共享者，可以右击主视频切换为语音激励模式，显示…"/>
          <p:cNvSpPr txBox="1"/>
          <p:nvPr/>
        </p:nvSpPr>
        <p:spPr>
          <a:xfrm>
            <a:off x="1452717" y="4605408"/>
            <a:ext cx="87757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主视频默认为当前共享者，可以右击主视频切换为语音激励模式，显示</a:t>
            </a:r>
          </a:p>
          <a:p>
            <a:pPr algn="l" defTabSz="825500">
              <a:defRPr sz="2200">
                <a:solidFill>
                  <a:srgbClr val="515151"/>
                </a:solidFill>
                <a:latin typeface="+mn-lt"/>
                <a:ea typeface="+mn-ea"/>
                <a:cs typeface="+mn-cs"/>
                <a:sym typeface="Helvetica Neue" panose="02000503000000020004"/>
              </a:defRPr>
            </a:pPr>
            <a:r>
              <a:t>当前音量最大的发言者，还可以右击某一位参会者直接指定为主视频；</a:t>
            </a:r>
          </a:p>
        </p:txBody>
      </p:sp>
      <p:sp>
        <p:nvSpPr>
          <p:cNvPr id="832" name="圆形"/>
          <p:cNvSpPr/>
          <p:nvPr/>
        </p:nvSpPr>
        <p:spPr>
          <a:xfrm>
            <a:off x="974251" y="4718982"/>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833" name="8BAC14A79C6498D79BDDDD88D75E7A09.png" descr="8BAC14A79C6498D79BDDDD88D75E7A09.png"/>
          <p:cNvPicPr>
            <a:picLocks noChangeAspect="1"/>
          </p:cNvPicPr>
          <p:nvPr/>
        </p:nvPicPr>
        <p:blipFill>
          <a:blip r:embed="rId2"/>
          <a:stretch>
            <a:fillRect/>
          </a:stretch>
        </p:blipFill>
        <p:spPr>
          <a:xfrm>
            <a:off x="10700298" y="3533551"/>
            <a:ext cx="12770423" cy="6648898"/>
          </a:xfrm>
          <a:prstGeom prst="rect">
            <a:avLst/>
          </a:prstGeom>
          <a:ln w="12700">
            <a:miter lim="400000"/>
            <a:headEnd/>
            <a:tailEnd/>
          </a:ln>
        </p:spPr>
      </p:pic>
      <p:pic>
        <p:nvPicPr>
          <p:cNvPr id="834" name="6.png" descr="6.png"/>
          <p:cNvPicPr>
            <a:picLocks noChangeAspect="1"/>
          </p:cNvPicPr>
          <p:nvPr/>
        </p:nvPicPr>
        <p:blipFill>
          <a:blip r:embed="rId3"/>
          <a:srcRect t="3069"/>
          <a:stretch>
            <a:fillRect/>
          </a:stretch>
        </p:blipFill>
        <p:spPr>
          <a:xfrm>
            <a:off x="10662474" y="3481052"/>
            <a:ext cx="8532835" cy="4652400"/>
          </a:xfrm>
          <a:prstGeom prst="rect">
            <a:avLst/>
          </a:prstGeom>
          <a:ln w="12700">
            <a:miter lim="400000"/>
            <a:headEnd/>
            <a:tailEnd/>
          </a:ln>
        </p:spPr>
      </p:pic>
      <p:pic>
        <p:nvPicPr>
          <p:cNvPr id="835" name="摄图网_501458914_banner_花园里抱着弟弟的女孩（非企业商用）.jpg" descr="摄图网_501458914_banner_花园里抱着弟弟的女孩（非企业商用）.jpg"/>
          <p:cNvPicPr/>
          <p:nvPr/>
        </p:nvPicPr>
        <p:blipFill>
          <a:blip r:embed="rId4"/>
          <a:srcRect r="10521" b="24323"/>
          <a:stretch>
            <a:fillRect/>
          </a:stretch>
        </p:blipFill>
        <p:spPr>
          <a:xfrm>
            <a:off x="19196011" y="3479613"/>
            <a:ext cx="4285866" cy="2401927"/>
          </a:xfrm>
          <a:prstGeom prst="rect">
            <a:avLst/>
          </a:prstGeom>
          <a:ln w="12700">
            <a:miter lim="400000"/>
            <a:headEnd/>
            <a:tailEnd/>
          </a:ln>
        </p:spPr>
      </p:pic>
      <p:pic>
        <p:nvPicPr>
          <p:cNvPr id="836" name="摄图网_501458914_banner_花园里抱着弟弟的女孩（非企业商用）.jpg" descr="摄图网_501458914_banner_花园里抱着弟弟的女孩（非企业商用）.jpg"/>
          <p:cNvPicPr>
            <a:picLocks noChangeAspect="1"/>
          </p:cNvPicPr>
          <p:nvPr/>
        </p:nvPicPr>
        <p:blipFill>
          <a:blip r:embed="rId4"/>
          <a:srcRect r="10521" b="28323"/>
          <a:stretch>
            <a:fillRect/>
          </a:stretch>
        </p:blipFill>
        <p:spPr>
          <a:xfrm>
            <a:off x="19208711" y="5881873"/>
            <a:ext cx="4260298" cy="2275133"/>
          </a:xfrm>
          <a:prstGeom prst="rect">
            <a:avLst/>
          </a:prstGeom>
          <a:ln w="12700">
            <a:miter lim="400000"/>
            <a:headEnd/>
            <a:tailEnd/>
          </a:ln>
        </p:spPr>
      </p:pic>
      <p:pic>
        <p:nvPicPr>
          <p:cNvPr id="837" name="摄图网_501459141_banner_画室里的长发性感美女肖像（企业商用） (1).jpg" descr="摄图网_501459141_banner_画室里的长发性感美女肖像（企业商用） (1).jpg"/>
          <p:cNvPicPr>
            <a:picLocks noChangeAspect="1"/>
          </p:cNvPicPr>
          <p:nvPr/>
        </p:nvPicPr>
        <p:blipFill>
          <a:blip r:embed="rId5"/>
          <a:srcRect b="23494"/>
          <a:stretch>
            <a:fillRect/>
          </a:stretch>
        </p:blipFill>
        <p:spPr>
          <a:xfrm>
            <a:off x="19176534" y="8141015"/>
            <a:ext cx="4299409" cy="2192856"/>
          </a:xfrm>
          <a:prstGeom prst="rect">
            <a:avLst/>
          </a:prstGeom>
          <a:ln w="12700">
            <a:miter lim="400000"/>
            <a:headEnd/>
            <a:tailEnd/>
          </a:ln>
        </p:spPr>
      </p:pic>
      <p:pic>
        <p:nvPicPr>
          <p:cNvPr id="838" name="摄图网_501458914_banner_花园里抱着弟弟的女孩（非企业商用）.jpg" descr="摄图网_501458914_banner_花园里抱着弟弟的女孩（非企业商用）.jpg"/>
          <p:cNvPicPr>
            <a:picLocks noChangeAspect="1"/>
          </p:cNvPicPr>
          <p:nvPr/>
        </p:nvPicPr>
        <p:blipFill>
          <a:blip r:embed="rId4"/>
          <a:srcRect r="10521" b="30658"/>
          <a:stretch>
            <a:fillRect/>
          </a:stretch>
        </p:blipFill>
        <p:spPr>
          <a:xfrm>
            <a:off x="14929882" y="8131490"/>
            <a:ext cx="4260298" cy="2201003"/>
          </a:xfrm>
          <a:prstGeom prst="rect">
            <a:avLst/>
          </a:prstGeom>
          <a:ln w="12700">
            <a:miter lim="400000"/>
            <a:headEnd/>
            <a:tailEnd/>
          </a:ln>
        </p:spPr>
      </p:pic>
      <p:pic>
        <p:nvPicPr>
          <p:cNvPr id="839" name="摄图网_501504307_banner_年轻女商人的肖像（企业商用）.jpg" descr="摄图网_501504307_banner_年轻女商人的肖像（企业商用）.jpg"/>
          <p:cNvPicPr/>
          <p:nvPr/>
        </p:nvPicPr>
        <p:blipFill>
          <a:blip r:embed="rId6"/>
          <a:srcRect b="22238"/>
          <a:stretch>
            <a:fillRect/>
          </a:stretch>
        </p:blipFill>
        <p:spPr>
          <a:xfrm>
            <a:off x="10664111" y="8133077"/>
            <a:ext cx="4299533" cy="2208660"/>
          </a:xfrm>
          <a:prstGeom prst="rect">
            <a:avLst/>
          </a:prstGeom>
          <a:ln w="12700">
            <a:miter lim="400000"/>
            <a:headEnd/>
            <a:tailEnd/>
          </a:ln>
        </p:spPr>
      </p:pic>
      <p:pic>
        <p:nvPicPr>
          <p:cNvPr id="840" name="52A1EA1E3E4EF50DC952DF17CC9C712C.png" descr="52A1EA1E3E4EF50DC952DF17CC9C712C.png"/>
          <p:cNvPicPr>
            <a:picLocks noChangeAspect="1"/>
          </p:cNvPicPr>
          <p:nvPr/>
        </p:nvPicPr>
        <p:blipFill>
          <a:blip r:embed="rId7"/>
          <a:stretch>
            <a:fillRect/>
          </a:stretch>
        </p:blipFill>
        <p:spPr>
          <a:xfrm>
            <a:off x="16972729" y="4737006"/>
            <a:ext cx="1905001" cy="3035301"/>
          </a:xfrm>
          <a:prstGeom prst="rect">
            <a:avLst/>
          </a:prstGeom>
          <a:ln w="12700">
            <a:miter lim="400000"/>
            <a:headEnd/>
            <a:tailEnd/>
          </a:ln>
        </p:spPr>
      </p:pic>
      <p:pic>
        <p:nvPicPr>
          <p:cNvPr id="841" name="图像" descr="图像"/>
          <p:cNvPicPr>
            <a:picLocks noChangeAspect="1"/>
          </p:cNvPicPr>
          <p:nvPr/>
        </p:nvPicPr>
        <p:blipFill>
          <a:blip r:embed="rId8"/>
          <a:stretch>
            <a:fillRect/>
          </a:stretch>
        </p:blipFill>
        <p:spPr>
          <a:xfrm>
            <a:off x="14674850" y="12759028"/>
            <a:ext cx="368300" cy="254001"/>
          </a:xfrm>
          <a:prstGeom prst="rect">
            <a:avLst/>
          </a:prstGeom>
          <a:ln w="12700">
            <a:miter lim="400000"/>
            <a:headEnd/>
            <a:tailEnd/>
          </a:ln>
        </p:spPr>
      </p:pic>
      <p:sp>
        <p:nvSpPr>
          <p:cNvPr id="825" name="圆形"/>
          <p:cNvSpPr/>
          <p:nvPr/>
        </p:nvSpPr>
        <p:spPr>
          <a:xfrm>
            <a:off x="13317103" y="1209526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3" name="11.如何调整视频布局？"/>
          <p:cNvSpPr txBox="1"/>
          <p:nvPr/>
        </p:nvSpPr>
        <p:spPr>
          <a:xfrm>
            <a:off x="888999" y="889000"/>
            <a:ext cx="5392421"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11.如何调整视频布局？</a:t>
            </a:r>
          </a:p>
        </p:txBody>
      </p:sp>
      <p:pic>
        <p:nvPicPr>
          <p:cNvPr id="844"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845" name="100E1C83A578674FB127C7F2A50A56BB.png" descr="100E1C83A578674FB127C7F2A50A56BB.png"/>
          <p:cNvPicPr>
            <a:picLocks noChangeAspect="1"/>
          </p:cNvPicPr>
          <p:nvPr/>
        </p:nvPicPr>
        <p:blipFill>
          <a:blip r:embed="rId2"/>
          <a:stretch>
            <a:fillRect/>
          </a:stretch>
        </p:blipFill>
        <p:spPr>
          <a:xfrm>
            <a:off x="4008564" y="7836951"/>
            <a:ext cx="6375401" cy="2235201"/>
          </a:xfrm>
          <a:prstGeom prst="rect">
            <a:avLst/>
          </a:prstGeom>
          <a:ln w="12700">
            <a:miter lim="400000"/>
            <a:headEnd/>
            <a:tailEnd/>
          </a:ln>
          <a:effectLst>
            <a:outerShdw blurRad="63500" dist="25400" dir="5400000" rotWithShape="0">
              <a:srgbClr val="000000">
                <a:alpha val="50000"/>
              </a:srgbClr>
            </a:outerShdw>
          </a:effectLst>
        </p:spPr>
      </p:pic>
      <p:pic>
        <p:nvPicPr>
          <p:cNvPr id="846" name="2762E0D6D6211DBFFD18FD46B873EA7D.png" descr="2762E0D6D6211DBFFD18FD46B873EA7D.png"/>
          <p:cNvPicPr>
            <a:picLocks noChangeAspect="1"/>
          </p:cNvPicPr>
          <p:nvPr/>
        </p:nvPicPr>
        <p:blipFill>
          <a:blip r:embed="rId3"/>
          <a:stretch>
            <a:fillRect/>
          </a:stretch>
        </p:blipFill>
        <p:spPr>
          <a:xfrm>
            <a:off x="12447867" y="3809205"/>
            <a:ext cx="8610601" cy="6388101"/>
          </a:xfrm>
          <a:prstGeom prst="rect">
            <a:avLst/>
          </a:prstGeom>
          <a:ln w="12700">
            <a:miter lim="400000"/>
            <a:headEnd/>
            <a:tailEnd/>
          </a:ln>
          <a:effectLst>
            <a:outerShdw blurRad="63500" dist="25400" dir="5400000" rotWithShape="0">
              <a:srgbClr val="000000">
                <a:alpha val="50000"/>
              </a:srgbClr>
            </a:outerShdw>
          </a:effectLst>
        </p:spPr>
      </p:pic>
      <p:sp>
        <p:nvSpPr>
          <p:cNvPr id="847" name="三角形"/>
          <p:cNvSpPr/>
          <p:nvPr/>
        </p:nvSpPr>
        <p:spPr>
          <a:xfrm rot="16200000">
            <a:off x="10421714" y="9022712"/>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48" name="连接线"/>
          <p:cNvCxnSpPr>
            <a:stCxn id="847" idx="0"/>
            <a:endCxn id="853" idx="0"/>
          </p:cNvCxnSpPr>
          <p:nvPr/>
        </p:nvCxnSpPr>
        <p:spPr>
          <a:xfrm>
            <a:off x="10579100" y="9144000"/>
            <a:ext cx="3708400" cy="12700"/>
          </a:xfrm>
          <a:prstGeom prst="bentConnector2">
            <a:avLst/>
          </a:prstGeom>
          <a:ln w="50800">
            <a:solidFill>
              <a:srgbClr val="FFB200"/>
            </a:solidFill>
            <a:custDash>
              <a:ds d="200000" sp="200000"/>
            </a:custDash>
            <a:miter lim="400000"/>
          </a:ln>
        </p:spPr>
      </p:cxnSp>
      <p:sp>
        <p:nvSpPr>
          <p:cNvPr id="849" name="矩形"/>
          <p:cNvSpPr/>
          <p:nvPr/>
        </p:nvSpPr>
        <p:spPr>
          <a:xfrm>
            <a:off x="12987749"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50" name="矩形"/>
          <p:cNvSpPr/>
          <p:nvPr/>
        </p:nvSpPr>
        <p:spPr>
          <a:xfrm>
            <a:off x="14266200" y="7887280"/>
            <a:ext cx="6566983" cy="2524865"/>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51" name="轮巡功能：当您需要系统自动切换视频时可以选择开启轮巡状态，…"/>
          <p:cNvSpPr txBox="1"/>
          <p:nvPr/>
        </p:nvSpPr>
        <p:spPr>
          <a:xfrm>
            <a:off x="2607913" y="3649621"/>
            <a:ext cx="8216901" cy="1244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轮巡功能：当您需要系统自动切换视频时可以选择开启轮巡状态，</a:t>
            </a:r>
          </a:p>
          <a:p>
            <a:pPr algn="l" defTabSz="825500">
              <a:defRPr sz="2200">
                <a:solidFill>
                  <a:srgbClr val="515151"/>
                </a:solidFill>
                <a:latin typeface="+mn-lt"/>
                <a:ea typeface="+mn-ea"/>
                <a:cs typeface="+mn-cs"/>
                <a:sym typeface="Helvetica Neue" panose="02000503000000020004"/>
              </a:defRPr>
            </a:pPr>
            <a:r>
              <a:t>轮巡功能是根据您选择的轮巡间隔时间来更换视频墙显示的视频。</a:t>
            </a:r>
          </a:p>
          <a:p>
            <a:pPr algn="l" defTabSz="825500">
              <a:defRPr sz="2200">
                <a:solidFill>
                  <a:srgbClr val="515151"/>
                </a:solidFill>
                <a:latin typeface="+mn-lt"/>
                <a:ea typeface="+mn-ea"/>
                <a:cs typeface="+mn-cs"/>
                <a:sym typeface="Helvetica Neue" panose="02000503000000020004"/>
              </a:defRPr>
            </a:pPr>
            <a:r>
              <a:t>主视频不会参与轮巡；</a:t>
            </a:r>
          </a:p>
        </p:txBody>
      </p:sp>
      <p:sp>
        <p:nvSpPr>
          <p:cNvPr id="852" name="圆形"/>
          <p:cNvSpPr/>
          <p:nvPr/>
        </p:nvSpPr>
        <p:spPr>
          <a:xfrm>
            <a:off x="2129447" y="375151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854" name="0C1288CFBB3D48DCD108C08BEF5790ED.png" descr="0C1288CFBB3D48DCD108C08BEF5790ED.png"/>
          <p:cNvPicPr>
            <a:picLocks noChangeAspect="1"/>
          </p:cNvPicPr>
          <p:nvPr/>
        </p:nvPicPr>
        <p:blipFill>
          <a:blip r:embed="rId4"/>
          <a:stretch>
            <a:fillRect/>
          </a:stretch>
        </p:blipFill>
        <p:spPr>
          <a:xfrm>
            <a:off x="15505648" y="10928173"/>
            <a:ext cx="2527301" cy="1409701"/>
          </a:xfrm>
          <a:prstGeom prst="rect">
            <a:avLst/>
          </a:prstGeom>
          <a:ln w="12700">
            <a:miter lim="400000"/>
            <a:headEnd/>
            <a:tailEnd/>
          </a:ln>
        </p:spPr>
      </p:pic>
      <p:sp>
        <p:nvSpPr>
          <p:cNvPr id="855" name="矩形"/>
          <p:cNvSpPr/>
          <p:nvPr/>
        </p:nvSpPr>
        <p:spPr>
          <a:xfrm>
            <a:off x="13980588" y="8409489"/>
            <a:ext cx="3952304" cy="491635"/>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56" name="三角形"/>
          <p:cNvSpPr/>
          <p:nvPr/>
        </p:nvSpPr>
        <p:spPr>
          <a:xfrm rot="10800000">
            <a:off x="16600766" y="10632298"/>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57" name="连接线"/>
          <p:cNvCxnSpPr>
            <a:stCxn id="856" idx="0"/>
            <a:endCxn id="858" idx="0"/>
          </p:cNvCxnSpPr>
          <p:nvPr/>
        </p:nvCxnSpPr>
        <p:spPr>
          <a:xfrm rot="5400000" flipH="1" flipV="1">
            <a:off x="16332200" y="9080500"/>
            <a:ext cx="2095500" cy="1257300"/>
          </a:xfrm>
          <a:prstGeom prst="bentConnector4">
            <a:avLst>
              <a:gd name="adj1" fmla="val 43030"/>
              <a:gd name="adj2" fmla="val 132323"/>
            </a:avLst>
          </a:prstGeom>
          <a:ln w="50800">
            <a:solidFill>
              <a:srgbClr val="FFB200"/>
            </a:solidFill>
            <a:custDash>
              <a:ds d="200000" sp="200000"/>
            </a:custDash>
            <a:miter lim="400000"/>
          </a:ln>
        </p:spPr>
      </p:cxnSp>
      <p:sp>
        <p:nvSpPr>
          <p:cNvPr id="859" name="视频布局和轮巡功能"/>
          <p:cNvSpPr txBox="1"/>
          <p:nvPr/>
        </p:nvSpPr>
        <p:spPr>
          <a:xfrm>
            <a:off x="2101434" y="2599177"/>
            <a:ext cx="3771901"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视频布局和轮巡功能</a:t>
            </a:r>
          </a:p>
        </p:txBody>
      </p:sp>
      <p:sp>
        <p:nvSpPr>
          <p:cNvPr id="860" name="圆形"/>
          <p:cNvSpPr/>
          <p:nvPr/>
        </p:nvSpPr>
        <p:spPr>
          <a:xfrm>
            <a:off x="13317103" y="1209526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61" name="三角形"/>
          <p:cNvSpPr/>
          <p:nvPr/>
        </p:nvSpPr>
        <p:spPr>
          <a:xfrm>
            <a:off x="13317103" y="10389316"/>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863" name="图像" descr="图像"/>
          <p:cNvPicPr>
            <a:picLocks noChangeAspect="1"/>
          </p:cNvPicPr>
          <p:nvPr/>
        </p:nvPicPr>
        <p:blipFill>
          <a:blip r:embed="rId5"/>
          <a:stretch>
            <a:fillRect/>
          </a:stretch>
        </p:blipFill>
        <p:spPr>
          <a:xfrm>
            <a:off x="14674850" y="12759028"/>
            <a:ext cx="368300" cy="254001"/>
          </a:xfrm>
          <a:prstGeom prst="rect">
            <a:avLst/>
          </a:prstGeom>
          <a:ln w="12700">
            <a:miter lim="400000"/>
            <a:headEnd/>
            <a:tailEnd/>
          </a:ln>
        </p:spPr>
      </p:pic>
      <p:sp>
        <p:nvSpPr>
          <p:cNvPr id="853" name="圆形"/>
          <p:cNvSpPr/>
          <p:nvPr/>
        </p:nvSpPr>
        <p:spPr>
          <a:xfrm>
            <a:off x="14138019" y="899731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58" name="圆形"/>
          <p:cNvSpPr/>
          <p:nvPr/>
        </p:nvSpPr>
        <p:spPr>
          <a:xfrm>
            <a:off x="17852096" y="8502906"/>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62" name="连接线"/>
          <p:cNvCxnSpPr>
            <a:stCxn id="860" idx="0"/>
            <a:endCxn id="861" idx="0"/>
          </p:cNvCxnSpPr>
          <p:nvPr/>
        </p:nvCxnSpPr>
        <p:spPr>
          <a:xfrm rot="5400000" flipH="1" flipV="1">
            <a:off x="12617450" y="11372850"/>
            <a:ext cx="1727200" cy="12700"/>
          </a:xfrm>
          <a:prstGeom prst="bentConnector2">
            <a:avLst/>
          </a:prstGeom>
          <a:ln w="50800">
            <a:solidFill>
              <a:srgbClr val="FFB200"/>
            </a:solidFill>
            <a:custDash>
              <a:ds d="200000" sp="200000"/>
            </a:custDash>
            <a:miter lim="400000"/>
          </a:ln>
        </p:spPr>
      </p:cxn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5" name="11.如何调整视频布局？"/>
          <p:cNvSpPr txBox="1"/>
          <p:nvPr/>
        </p:nvSpPr>
        <p:spPr>
          <a:xfrm>
            <a:off x="888999" y="889000"/>
            <a:ext cx="5392421"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11.如何调整视频布局？</a:t>
            </a:r>
          </a:p>
        </p:txBody>
      </p:sp>
      <p:pic>
        <p:nvPicPr>
          <p:cNvPr id="866"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867" name="100E1C83A578674FB127C7F2A50A56BB.png" descr="100E1C83A578674FB127C7F2A50A56BB.png"/>
          <p:cNvPicPr>
            <a:picLocks noChangeAspect="1"/>
          </p:cNvPicPr>
          <p:nvPr/>
        </p:nvPicPr>
        <p:blipFill>
          <a:blip r:embed="rId2"/>
          <a:stretch>
            <a:fillRect/>
          </a:stretch>
        </p:blipFill>
        <p:spPr>
          <a:xfrm>
            <a:off x="4008564" y="7836951"/>
            <a:ext cx="6375401" cy="2235201"/>
          </a:xfrm>
          <a:prstGeom prst="rect">
            <a:avLst/>
          </a:prstGeom>
          <a:ln w="12700">
            <a:miter lim="400000"/>
            <a:headEnd/>
            <a:tailEnd/>
          </a:ln>
          <a:effectLst>
            <a:outerShdw blurRad="63500" dist="25400" dir="5400000" rotWithShape="0">
              <a:srgbClr val="000000">
                <a:alpha val="50000"/>
              </a:srgbClr>
            </a:outerShdw>
          </a:effectLst>
        </p:spPr>
      </p:pic>
      <p:pic>
        <p:nvPicPr>
          <p:cNvPr id="868" name="2762E0D6D6211DBFFD18FD46B873EA7D.png" descr="2762E0D6D6211DBFFD18FD46B873EA7D.png"/>
          <p:cNvPicPr>
            <a:picLocks noChangeAspect="1"/>
          </p:cNvPicPr>
          <p:nvPr/>
        </p:nvPicPr>
        <p:blipFill>
          <a:blip r:embed="rId3"/>
          <a:stretch>
            <a:fillRect/>
          </a:stretch>
        </p:blipFill>
        <p:spPr>
          <a:xfrm>
            <a:off x="12447867" y="3809205"/>
            <a:ext cx="8610601" cy="6388101"/>
          </a:xfrm>
          <a:prstGeom prst="rect">
            <a:avLst/>
          </a:prstGeom>
          <a:ln w="12700">
            <a:miter lim="400000"/>
            <a:headEnd/>
            <a:tailEnd/>
          </a:ln>
          <a:effectLst>
            <a:outerShdw blurRad="63500" dist="25400" dir="5400000" rotWithShape="0">
              <a:srgbClr val="000000">
                <a:alpha val="50000"/>
              </a:srgbClr>
            </a:outerShdw>
          </a:effectLst>
        </p:spPr>
      </p:pic>
      <p:sp>
        <p:nvSpPr>
          <p:cNvPr id="869" name="矩形"/>
          <p:cNvSpPr/>
          <p:nvPr/>
        </p:nvSpPr>
        <p:spPr>
          <a:xfrm>
            <a:off x="14115967" y="7514365"/>
            <a:ext cx="6726137" cy="2620122"/>
          </a:xfrm>
          <a:prstGeom prst="rect">
            <a:avLst/>
          </a:prstGeom>
          <a:solidFill>
            <a:srgbClr val="FFFFFF"/>
          </a:solidFill>
          <a:ln w="12700">
            <a:miter lim="400000"/>
          </a:ln>
        </p:spPr>
        <p:txBody>
          <a:bodyPr lIns="50800" tIns="50800" rIns="50800" bIns="50800" anchor="ctr"/>
          <a:lstStyle/>
          <a:p>
            <a:pPr defTabSz="825500">
              <a:defRPr sz="3200">
                <a:solidFill>
                  <a:srgbClr val="FDFFFF"/>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870" name="5DEE8557DF1AAF4DF62E9B18695CFE2D.png" descr="5DEE8557DF1AAF4DF62E9B18695CFE2D.png"/>
          <p:cNvPicPr>
            <a:picLocks noChangeAspect="1"/>
          </p:cNvPicPr>
          <p:nvPr/>
        </p:nvPicPr>
        <p:blipFill>
          <a:blip r:embed="rId4"/>
          <a:stretch>
            <a:fillRect/>
          </a:stretch>
        </p:blipFill>
        <p:spPr>
          <a:xfrm>
            <a:off x="12439554" y="4189423"/>
            <a:ext cx="8267701" cy="4737101"/>
          </a:xfrm>
          <a:prstGeom prst="rect">
            <a:avLst/>
          </a:prstGeom>
          <a:ln w="12700">
            <a:miter lim="400000"/>
            <a:headEnd/>
            <a:tailEnd/>
          </a:ln>
        </p:spPr>
      </p:pic>
      <p:sp>
        <p:nvSpPr>
          <p:cNvPr id="871" name="三角形"/>
          <p:cNvSpPr/>
          <p:nvPr/>
        </p:nvSpPr>
        <p:spPr>
          <a:xfrm rot="16200000">
            <a:off x="10421714" y="9022712"/>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72" name="连接线"/>
          <p:cNvCxnSpPr>
            <a:stCxn id="871" idx="0"/>
            <a:endCxn id="875" idx="0"/>
          </p:cNvCxnSpPr>
          <p:nvPr/>
        </p:nvCxnSpPr>
        <p:spPr>
          <a:xfrm flipV="1">
            <a:off x="10579100" y="7239000"/>
            <a:ext cx="3708400" cy="1905000"/>
          </a:xfrm>
          <a:prstGeom prst="bentConnector3">
            <a:avLst>
              <a:gd name="adj1" fmla="val 39041"/>
            </a:avLst>
          </a:prstGeom>
          <a:ln w="50800">
            <a:solidFill>
              <a:srgbClr val="FFB200"/>
            </a:solidFill>
            <a:custDash>
              <a:ds d="200000" sp="200000"/>
            </a:custDash>
            <a:miter lim="400000"/>
          </a:ln>
        </p:spPr>
      </p:cxnSp>
      <p:sp>
        <p:nvSpPr>
          <p:cNvPr id="873" name="矩形"/>
          <p:cNvSpPr/>
          <p:nvPr/>
        </p:nvSpPr>
        <p:spPr>
          <a:xfrm>
            <a:off x="13022189" y="12306188"/>
            <a:ext cx="869447"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74" name="矩形"/>
          <p:cNvSpPr/>
          <p:nvPr/>
        </p:nvSpPr>
        <p:spPr>
          <a:xfrm>
            <a:off x="14266200" y="5981586"/>
            <a:ext cx="6566983" cy="2524865"/>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876" name="0C1288CFBB3D48DCD108C08BEF5790ED.png" descr="0C1288CFBB3D48DCD108C08BEF5790ED.png"/>
          <p:cNvPicPr>
            <a:picLocks noChangeAspect="1"/>
          </p:cNvPicPr>
          <p:nvPr/>
        </p:nvPicPr>
        <p:blipFill>
          <a:blip r:embed="rId5"/>
          <a:stretch>
            <a:fillRect/>
          </a:stretch>
        </p:blipFill>
        <p:spPr>
          <a:xfrm>
            <a:off x="15505648" y="10759298"/>
            <a:ext cx="2527301" cy="1409701"/>
          </a:xfrm>
          <a:prstGeom prst="rect">
            <a:avLst/>
          </a:prstGeom>
          <a:ln w="12700">
            <a:miter lim="400000"/>
            <a:headEnd/>
            <a:tailEnd/>
          </a:ln>
        </p:spPr>
      </p:pic>
      <p:sp>
        <p:nvSpPr>
          <p:cNvPr id="877" name="矩形"/>
          <p:cNvSpPr/>
          <p:nvPr/>
        </p:nvSpPr>
        <p:spPr>
          <a:xfrm>
            <a:off x="14095389" y="6499519"/>
            <a:ext cx="3952304" cy="491635"/>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78" name="三角形"/>
          <p:cNvSpPr/>
          <p:nvPr/>
        </p:nvSpPr>
        <p:spPr>
          <a:xfrm rot="10800000">
            <a:off x="16600766" y="10419973"/>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79" name="连接线"/>
          <p:cNvCxnSpPr>
            <a:stCxn id="878" idx="0"/>
            <a:endCxn id="880" idx="0"/>
          </p:cNvCxnSpPr>
          <p:nvPr/>
        </p:nvCxnSpPr>
        <p:spPr>
          <a:xfrm rot="5400000" flipH="1" flipV="1">
            <a:off x="15506700" y="7988300"/>
            <a:ext cx="3797300" cy="1308100"/>
          </a:xfrm>
          <a:prstGeom prst="bentConnector4">
            <a:avLst>
              <a:gd name="adj1" fmla="val 18060"/>
              <a:gd name="adj2" fmla="val 131067"/>
            </a:avLst>
          </a:prstGeom>
          <a:ln w="50800">
            <a:solidFill>
              <a:srgbClr val="FFB200"/>
            </a:solidFill>
            <a:custDash>
              <a:ds d="200000" sp="200000"/>
            </a:custDash>
            <a:miter lim="400000"/>
          </a:ln>
        </p:spPr>
      </p:cxnSp>
      <p:sp>
        <p:nvSpPr>
          <p:cNvPr id="881" name="监控布局"/>
          <p:cNvSpPr txBox="1"/>
          <p:nvPr/>
        </p:nvSpPr>
        <p:spPr>
          <a:xfrm>
            <a:off x="2101434" y="2599177"/>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监控布局</a:t>
            </a:r>
          </a:p>
        </p:txBody>
      </p:sp>
      <p:sp>
        <p:nvSpPr>
          <p:cNvPr id="882" name="圆形"/>
          <p:cNvSpPr/>
          <p:nvPr/>
        </p:nvSpPr>
        <p:spPr>
          <a:xfrm>
            <a:off x="2128925" y="362748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83" name="监控布局仅仅自己可以看到，其他参会者的视频布局不会产生变…"/>
          <p:cNvSpPr txBox="1"/>
          <p:nvPr/>
        </p:nvSpPr>
        <p:spPr>
          <a:xfrm>
            <a:off x="2607392" y="3519633"/>
            <a:ext cx="79375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监控布局仅仅自己可以看到，其他参会者的视频布局不会产生变</a:t>
            </a:r>
          </a:p>
          <a:p>
            <a:pPr algn="l" defTabSz="825500">
              <a:defRPr sz="2200">
                <a:solidFill>
                  <a:srgbClr val="515151"/>
                </a:solidFill>
                <a:latin typeface="+mn-lt"/>
                <a:ea typeface="+mn-ea"/>
                <a:cs typeface="+mn-cs"/>
                <a:sym typeface="Helvetica Neue" panose="02000503000000020004"/>
              </a:defRPr>
            </a:pPr>
            <a:r>
              <a:t>化，和选择之前保持一致；</a:t>
            </a:r>
          </a:p>
        </p:txBody>
      </p:sp>
      <p:sp>
        <p:nvSpPr>
          <p:cNvPr id="884" name="圆形"/>
          <p:cNvSpPr/>
          <p:nvPr/>
        </p:nvSpPr>
        <p:spPr>
          <a:xfrm>
            <a:off x="2128925" y="473198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86" name="三角形"/>
          <p:cNvSpPr/>
          <p:nvPr/>
        </p:nvSpPr>
        <p:spPr>
          <a:xfrm>
            <a:off x="13317103" y="10389316"/>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87" name="连接线"/>
          <p:cNvCxnSpPr>
            <a:stCxn id="885" idx="0"/>
            <a:endCxn id="886" idx="0"/>
          </p:cNvCxnSpPr>
          <p:nvPr/>
        </p:nvCxnSpPr>
        <p:spPr>
          <a:xfrm rot="5400000" flipH="1" flipV="1">
            <a:off x="12617450" y="11372850"/>
            <a:ext cx="1727200" cy="12700"/>
          </a:xfrm>
          <a:prstGeom prst="bentConnector2">
            <a:avLst/>
          </a:prstGeom>
          <a:ln w="50800">
            <a:solidFill>
              <a:srgbClr val="FFB200"/>
            </a:solidFill>
            <a:custDash>
              <a:ds d="200000" sp="200000"/>
            </a:custDash>
            <a:miter lim="400000"/>
          </a:ln>
        </p:spPr>
      </p:cxnSp>
      <p:sp>
        <p:nvSpPr>
          <p:cNvPr id="888" name="监控布局也支持视频轮巡；"/>
          <p:cNvSpPr txBox="1"/>
          <p:nvPr/>
        </p:nvSpPr>
        <p:spPr>
          <a:xfrm>
            <a:off x="2607392" y="4630590"/>
            <a:ext cx="3467101"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监控布局也支持视频轮巡；</a:t>
            </a:r>
          </a:p>
        </p:txBody>
      </p:sp>
      <p:pic>
        <p:nvPicPr>
          <p:cNvPr id="889" name="图像" descr="图像"/>
          <p:cNvPicPr>
            <a:picLocks noChangeAspect="1"/>
          </p:cNvPicPr>
          <p:nvPr/>
        </p:nvPicPr>
        <p:blipFill>
          <a:blip r:embed="rId6"/>
          <a:stretch>
            <a:fillRect/>
          </a:stretch>
        </p:blipFill>
        <p:spPr>
          <a:xfrm>
            <a:off x="14674850" y="12759028"/>
            <a:ext cx="368300" cy="254001"/>
          </a:xfrm>
          <a:prstGeom prst="rect">
            <a:avLst/>
          </a:prstGeom>
          <a:ln w="12700">
            <a:miter lim="400000"/>
            <a:headEnd/>
            <a:tailEnd/>
          </a:ln>
        </p:spPr>
      </p:pic>
      <p:sp>
        <p:nvSpPr>
          <p:cNvPr id="875" name="圆形"/>
          <p:cNvSpPr/>
          <p:nvPr/>
        </p:nvSpPr>
        <p:spPr>
          <a:xfrm>
            <a:off x="14138019" y="7091618"/>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80" name="圆形"/>
          <p:cNvSpPr/>
          <p:nvPr/>
        </p:nvSpPr>
        <p:spPr>
          <a:xfrm>
            <a:off x="17909497" y="6592936"/>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85" name="圆形"/>
          <p:cNvSpPr/>
          <p:nvPr/>
        </p:nvSpPr>
        <p:spPr>
          <a:xfrm>
            <a:off x="13317103" y="12095262"/>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 name="12.如何录制会议？"/>
          <p:cNvSpPr txBox="1"/>
          <p:nvPr/>
        </p:nvSpPr>
        <p:spPr>
          <a:xfrm>
            <a:off x="888999" y="889000"/>
            <a:ext cx="4376421"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12.如何录制会议？</a:t>
            </a:r>
          </a:p>
        </p:txBody>
      </p:sp>
      <p:pic>
        <p:nvPicPr>
          <p:cNvPr id="892"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893" name="矩形"/>
          <p:cNvSpPr/>
          <p:nvPr/>
        </p:nvSpPr>
        <p:spPr>
          <a:xfrm>
            <a:off x="13997996" y="12306188"/>
            <a:ext cx="1868439" cy="1152398"/>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94" name="三角形"/>
          <p:cNvSpPr/>
          <p:nvPr/>
        </p:nvSpPr>
        <p:spPr>
          <a:xfrm>
            <a:off x="14754415" y="10948057"/>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895" name="连接线"/>
          <p:cNvCxnSpPr>
            <a:stCxn id="894" idx="0"/>
            <a:endCxn id="896" idx="0"/>
          </p:cNvCxnSpPr>
          <p:nvPr/>
        </p:nvCxnSpPr>
        <p:spPr>
          <a:xfrm rot="16200000" flipH="1">
            <a:off x="14312900" y="11671300"/>
            <a:ext cx="1206500" cy="12700"/>
          </a:xfrm>
          <a:prstGeom prst="bentConnector2">
            <a:avLst/>
          </a:prstGeom>
          <a:ln w="50800">
            <a:solidFill>
              <a:srgbClr val="FFB200"/>
            </a:solidFill>
            <a:custDash>
              <a:ds d="200000" sp="200000"/>
            </a:custDash>
            <a:miter lim="400000"/>
          </a:ln>
        </p:spPr>
      </p:cxnSp>
      <p:sp>
        <p:nvSpPr>
          <p:cNvPr id="896" name="圆形"/>
          <p:cNvSpPr/>
          <p:nvPr/>
        </p:nvSpPr>
        <p:spPr>
          <a:xfrm>
            <a:off x="14779815" y="12149297"/>
            <a:ext cx="254001" cy="2540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97" name="本地录制：当您是主持人身份时点击会议内下方工具栏的“本地录制”，…"/>
          <p:cNvSpPr txBox="1"/>
          <p:nvPr/>
        </p:nvSpPr>
        <p:spPr>
          <a:xfrm>
            <a:off x="5638358" y="2606745"/>
            <a:ext cx="8734350" cy="1641247"/>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本地录制：当您是主持人身份时点击会议内下方工具栏的“本地录制”，</a:t>
            </a:r>
          </a:p>
          <a:p>
            <a:pPr algn="l" defTabSz="825500">
              <a:defRPr sz="2200">
                <a:solidFill>
                  <a:srgbClr val="515151"/>
                </a:solidFill>
                <a:latin typeface="+mn-lt"/>
                <a:ea typeface="+mn-ea"/>
                <a:cs typeface="+mn-cs"/>
                <a:sym typeface="Helvetica Neue" panose="02000503000000020004"/>
              </a:defRPr>
            </a:pPr>
            <a:r>
              <a:t>会立即开始录制本地会议的内容。结束录制后，系统会自动拉起本地</a:t>
            </a:r>
          </a:p>
          <a:p>
            <a:pPr algn="l" defTabSz="825500">
              <a:defRPr sz="2200">
                <a:solidFill>
                  <a:srgbClr val="515151"/>
                </a:solidFill>
                <a:latin typeface="+mn-lt"/>
                <a:ea typeface="+mn-ea"/>
                <a:cs typeface="+mn-cs"/>
                <a:sym typeface="Helvetica Neue" panose="02000503000000020004"/>
              </a:defRPr>
            </a:pPr>
            <a:r>
              <a:t>录制视频文件夹路径以便您的查看，也可在会议外主页面“录像”里查</a:t>
            </a:r>
          </a:p>
          <a:p>
            <a:pPr algn="l" defTabSz="825500">
              <a:defRPr sz="2200">
                <a:solidFill>
                  <a:srgbClr val="515151"/>
                </a:solidFill>
                <a:latin typeface="+mn-lt"/>
                <a:ea typeface="+mn-ea"/>
                <a:cs typeface="+mn-cs"/>
                <a:sym typeface="Helvetica Neue" panose="02000503000000020004"/>
              </a:defRPr>
            </a:pPr>
            <a:r>
              <a:t>看录制文件；</a:t>
            </a:r>
          </a:p>
        </p:txBody>
      </p:sp>
      <p:sp>
        <p:nvSpPr>
          <p:cNvPr id="898" name="圆形"/>
          <p:cNvSpPr/>
          <p:nvPr/>
        </p:nvSpPr>
        <p:spPr>
          <a:xfrm>
            <a:off x="5159892" y="2728402"/>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899" name="本地录制：当您是参会者身份时，需要主持人在“参会者权限”选项里…"/>
          <p:cNvSpPr txBox="1"/>
          <p:nvPr/>
        </p:nvSpPr>
        <p:spPr>
          <a:xfrm>
            <a:off x="5638358" y="4250065"/>
            <a:ext cx="8454950" cy="871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本地录制：当您是参会者身份时，需要主持人在“参会者权限”选项里</a:t>
            </a:r>
          </a:p>
          <a:p>
            <a:pPr algn="l" defTabSz="825500">
              <a:defRPr sz="2200">
                <a:solidFill>
                  <a:srgbClr val="515151"/>
                </a:solidFill>
                <a:latin typeface="+mn-lt"/>
                <a:ea typeface="+mn-ea"/>
                <a:cs typeface="+mn-cs"/>
                <a:sym typeface="Helvetica Neue" panose="02000503000000020004"/>
              </a:defRPr>
            </a:pPr>
            <a:r>
              <a:t>勾选“本地录制”即可开始本地录制；</a:t>
            </a:r>
          </a:p>
        </p:txBody>
      </p:sp>
      <p:sp>
        <p:nvSpPr>
          <p:cNvPr id="900" name="圆形"/>
          <p:cNvSpPr/>
          <p:nvPr/>
        </p:nvSpPr>
        <p:spPr>
          <a:xfrm>
            <a:off x="5159892" y="436827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901" name="619EB1FF46C958E86122B0DEA2AD1BE4.png" descr="619EB1FF46C958E86122B0DEA2AD1BE4.png"/>
          <p:cNvPicPr>
            <a:picLocks noChangeAspect="1"/>
          </p:cNvPicPr>
          <p:nvPr/>
        </p:nvPicPr>
        <p:blipFill>
          <a:blip r:embed="rId2"/>
          <a:stretch>
            <a:fillRect/>
          </a:stretch>
        </p:blipFill>
        <p:spPr>
          <a:xfrm>
            <a:off x="13960665" y="10009570"/>
            <a:ext cx="1943101" cy="685801"/>
          </a:xfrm>
          <a:prstGeom prst="rect">
            <a:avLst/>
          </a:prstGeom>
          <a:ln w="12700">
            <a:miter lim="400000"/>
            <a:headEnd/>
            <a:tailEnd/>
          </a:ln>
        </p:spPr>
      </p:pic>
      <p:pic>
        <p:nvPicPr>
          <p:cNvPr id="902" name="D1BE2901DBFC60256AE23393B5638838.png" descr="D1BE2901DBFC60256AE23393B5638838.png"/>
          <p:cNvPicPr>
            <a:picLocks noChangeAspect="1"/>
          </p:cNvPicPr>
          <p:nvPr/>
        </p:nvPicPr>
        <p:blipFill>
          <a:blip r:embed="rId3"/>
          <a:stretch>
            <a:fillRect/>
          </a:stretch>
        </p:blipFill>
        <p:spPr>
          <a:xfrm>
            <a:off x="8184708" y="10140476"/>
            <a:ext cx="4840521" cy="423988"/>
          </a:xfrm>
          <a:prstGeom prst="rect">
            <a:avLst/>
          </a:prstGeom>
          <a:ln w="12700">
            <a:miter lim="400000"/>
            <a:headEnd/>
            <a:tailEnd/>
          </a:ln>
        </p:spPr>
      </p:pic>
      <p:pic>
        <p:nvPicPr>
          <p:cNvPr id="903" name="4B58AC7B9A06FD451AEC19D76F6200EF.png" descr="4B58AC7B9A06FD451AEC19D76F6200EF.png"/>
          <p:cNvPicPr>
            <a:picLocks noChangeAspect="1"/>
          </p:cNvPicPr>
          <p:nvPr/>
        </p:nvPicPr>
        <p:blipFill>
          <a:blip r:embed="rId4"/>
          <a:stretch>
            <a:fillRect/>
          </a:stretch>
        </p:blipFill>
        <p:spPr>
          <a:xfrm>
            <a:off x="13090693" y="8150507"/>
            <a:ext cx="3683045" cy="405136"/>
          </a:xfrm>
          <a:prstGeom prst="rect">
            <a:avLst/>
          </a:prstGeom>
          <a:ln w="12700">
            <a:miter lim="400000"/>
            <a:headEnd/>
            <a:tailEnd/>
          </a:ln>
        </p:spPr>
      </p:pic>
      <p:sp>
        <p:nvSpPr>
          <p:cNvPr id="904" name="三角形"/>
          <p:cNvSpPr/>
          <p:nvPr/>
        </p:nvSpPr>
        <p:spPr>
          <a:xfrm rot="16200000">
            <a:off x="13011881" y="1022547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905" name="连接线"/>
          <p:cNvCxnSpPr>
            <a:stCxn id="904" idx="0"/>
            <a:endCxn id="906" idx="0"/>
          </p:cNvCxnSpPr>
          <p:nvPr/>
        </p:nvCxnSpPr>
        <p:spPr>
          <a:xfrm>
            <a:off x="13169900" y="10350500"/>
            <a:ext cx="787400" cy="12700"/>
          </a:xfrm>
          <a:prstGeom prst="bentConnector2">
            <a:avLst/>
          </a:prstGeom>
          <a:ln w="50800">
            <a:solidFill>
              <a:srgbClr val="FFB200"/>
            </a:solidFill>
            <a:custDash>
              <a:ds d="200000" sp="200000"/>
            </a:custDash>
            <a:miter lim="400000"/>
          </a:ln>
        </p:spPr>
      </p:cxnSp>
      <p:sp>
        <p:nvSpPr>
          <p:cNvPr id="906" name="圆形"/>
          <p:cNvSpPr/>
          <p:nvPr/>
        </p:nvSpPr>
        <p:spPr>
          <a:xfrm>
            <a:off x="13804008" y="10200070"/>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07" name="三角形"/>
          <p:cNvSpPr/>
          <p:nvPr/>
        </p:nvSpPr>
        <p:spPr>
          <a:xfrm>
            <a:off x="14779815" y="865204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908" name="连接线"/>
          <p:cNvCxnSpPr>
            <a:stCxn id="907" idx="0"/>
            <a:endCxn id="909" idx="0"/>
          </p:cNvCxnSpPr>
          <p:nvPr/>
        </p:nvCxnSpPr>
        <p:spPr>
          <a:xfrm rot="16200000" flipH="1">
            <a:off x="14325600" y="9385300"/>
            <a:ext cx="1231900" cy="12700"/>
          </a:xfrm>
          <a:prstGeom prst="bentConnector2">
            <a:avLst/>
          </a:prstGeom>
          <a:ln w="50800">
            <a:solidFill>
              <a:srgbClr val="FFB200"/>
            </a:solidFill>
            <a:custDash>
              <a:ds d="200000" sp="200000"/>
            </a:custDash>
            <a:miter lim="400000"/>
          </a:ln>
        </p:spPr>
      </p:cxnSp>
      <p:sp>
        <p:nvSpPr>
          <p:cNvPr id="909" name="圆形"/>
          <p:cNvSpPr/>
          <p:nvPr/>
        </p:nvSpPr>
        <p:spPr>
          <a:xfrm>
            <a:off x="14779815" y="9853280"/>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10" name="云端录制：只有主持人能进行云端录制。视频录制完成后，可以在企…"/>
          <p:cNvSpPr txBox="1"/>
          <p:nvPr/>
        </p:nvSpPr>
        <p:spPr>
          <a:xfrm>
            <a:off x="5638358" y="5413466"/>
            <a:ext cx="84963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云端录制：只有主持人能进行云端录制。视频录制完成后，可以在企</a:t>
            </a:r>
          </a:p>
          <a:p>
            <a:pPr algn="l" defTabSz="825500">
              <a:defRPr sz="2200">
                <a:solidFill>
                  <a:srgbClr val="515151"/>
                </a:solidFill>
                <a:latin typeface="+mn-lt"/>
                <a:ea typeface="+mn-ea"/>
                <a:cs typeface="+mn-cs"/>
                <a:sym typeface="Helvetica Neue" panose="02000503000000020004"/>
              </a:defRPr>
            </a:pPr>
            <a:r>
              <a:t>业会议后台“录像管理”查看录制文件；</a:t>
            </a:r>
          </a:p>
        </p:txBody>
      </p:sp>
      <p:sp>
        <p:nvSpPr>
          <p:cNvPr id="911" name="圆形"/>
          <p:cNvSpPr/>
          <p:nvPr/>
        </p:nvSpPr>
        <p:spPr>
          <a:xfrm>
            <a:off x="5159892" y="552776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912" name="图像" descr="图像"/>
          <p:cNvPicPr>
            <a:picLocks noChangeAspect="1"/>
          </p:cNvPicPr>
          <p:nvPr/>
        </p:nvPicPr>
        <p:blipFill>
          <a:blip r:embed="rId5"/>
          <a:stretch>
            <a:fillRect/>
          </a:stretch>
        </p:blipFill>
        <p:spPr>
          <a:xfrm>
            <a:off x="14674850" y="12759028"/>
            <a:ext cx="368300" cy="254001"/>
          </a:xfrm>
          <a:prstGeom prst="rect">
            <a:avLst/>
          </a:prstGeom>
          <a:ln w="12700">
            <a:miter lim="400000"/>
            <a:headEnd/>
            <a:tailEnd/>
          </a:ln>
        </p:spPr>
      </p:pic>
      <p:sp>
        <p:nvSpPr>
          <p:cNvPr id="913" name="矩形"/>
          <p:cNvSpPr/>
          <p:nvPr/>
        </p:nvSpPr>
        <p:spPr>
          <a:xfrm>
            <a:off x="14722665" y="12652957"/>
            <a:ext cx="317501" cy="564032"/>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14" name="三角形"/>
          <p:cNvSpPr/>
          <p:nvPr/>
        </p:nvSpPr>
        <p:spPr>
          <a:xfrm rot="19695945">
            <a:off x="16493632" y="11305985"/>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915" name="连接线"/>
          <p:cNvCxnSpPr>
            <a:stCxn id="914" idx="0"/>
            <a:endCxn id="916" idx="0"/>
          </p:cNvCxnSpPr>
          <p:nvPr/>
        </p:nvCxnSpPr>
        <p:spPr>
          <a:xfrm flipH="1">
            <a:off x="15036800" y="11430000"/>
            <a:ext cx="1612900" cy="1155700"/>
          </a:xfrm>
          <a:prstGeom prst="bentConnector3">
            <a:avLst>
              <a:gd name="adj1" fmla="val 71653"/>
            </a:avLst>
          </a:prstGeom>
          <a:ln w="50800">
            <a:solidFill>
              <a:srgbClr val="FFB200"/>
            </a:solidFill>
            <a:custDash>
              <a:ds d="200000" sp="200000"/>
            </a:custDash>
            <a:miter lim="400000"/>
          </a:ln>
        </p:spPr>
      </p:cxnSp>
      <p:sp>
        <p:nvSpPr>
          <p:cNvPr id="916" name="圆形"/>
          <p:cNvSpPr/>
          <p:nvPr/>
        </p:nvSpPr>
        <p:spPr>
          <a:xfrm>
            <a:off x="14932215" y="12479563"/>
            <a:ext cx="203202" cy="2032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917" name="A7DE5243BD48C15A3D8666CC9D32A448.png" descr="A7DE5243BD48C15A3D8666CC9D32A448.png"/>
          <p:cNvPicPr>
            <a:picLocks noChangeAspect="1"/>
          </p:cNvPicPr>
          <p:nvPr/>
        </p:nvPicPr>
        <p:blipFill>
          <a:blip r:embed="rId6"/>
          <a:stretch>
            <a:fillRect/>
          </a:stretch>
        </p:blipFill>
        <p:spPr>
          <a:xfrm>
            <a:off x="17008276" y="9794799"/>
            <a:ext cx="1943101" cy="1870598"/>
          </a:xfrm>
          <a:prstGeom prst="rect">
            <a:avLst/>
          </a:prstGeom>
          <a:ln w="12700">
            <a:miter lim="400000"/>
            <a:headEnd/>
            <a:tailEnd/>
          </a:ln>
        </p:spPr>
      </p:pic>
      <p:sp>
        <p:nvSpPr>
          <p:cNvPr id="918" name="录制权限：当您是主持人身份时点击会议内下方工具栏的“本地录制”旁…"/>
          <p:cNvSpPr txBox="1"/>
          <p:nvPr/>
        </p:nvSpPr>
        <p:spPr>
          <a:xfrm>
            <a:off x="5612958" y="6731400"/>
            <a:ext cx="8734350" cy="871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录制权限：当您是主持人身份时点击会议内下方工具栏的“本地录制”旁</a:t>
            </a:r>
          </a:p>
          <a:p>
            <a:pPr algn="l" defTabSz="825500">
              <a:defRPr sz="2200">
                <a:solidFill>
                  <a:srgbClr val="515151"/>
                </a:solidFill>
                <a:latin typeface="+mn-lt"/>
                <a:ea typeface="+mn-ea"/>
                <a:cs typeface="+mn-cs"/>
                <a:sym typeface="Helvetica Neue" panose="02000503000000020004"/>
              </a:defRPr>
            </a:pPr>
            <a:r>
              <a:t>的三角按钮来设置会议内的录制权限和录制设置；</a:t>
            </a:r>
          </a:p>
        </p:txBody>
      </p:sp>
      <p:sp>
        <p:nvSpPr>
          <p:cNvPr id="919" name="圆形"/>
          <p:cNvSpPr/>
          <p:nvPr/>
        </p:nvSpPr>
        <p:spPr>
          <a:xfrm>
            <a:off x="5134492" y="6849611"/>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 name="12.如何开启/观看直播？"/>
          <p:cNvSpPr txBox="1"/>
          <p:nvPr/>
        </p:nvSpPr>
        <p:spPr>
          <a:xfrm>
            <a:off x="888999" y="889000"/>
            <a:ext cx="5580889"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12.如何开启/观看直播？</a:t>
            </a:r>
          </a:p>
        </p:txBody>
      </p:sp>
      <p:pic>
        <p:nvPicPr>
          <p:cNvPr id="922"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923" name="43AD7DDC0ED90A9EED7AB8B68308AB5C.png" descr="43AD7DDC0ED90A9EED7AB8B68308AB5C.png"/>
          <p:cNvPicPr>
            <a:picLocks noChangeAspect="1"/>
          </p:cNvPicPr>
          <p:nvPr/>
        </p:nvPicPr>
        <p:blipFill>
          <a:blip r:embed="rId2"/>
          <a:stretch>
            <a:fillRect/>
          </a:stretch>
        </p:blipFill>
        <p:spPr>
          <a:xfrm>
            <a:off x="15747970" y="11342847"/>
            <a:ext cx="1168401" cy="1917701"/>
          </a:xfrm>
          <a:prstGeom prst="rect">
            <a:avLst/>
          </a:prstGeom>
          <a:ln w="12700">
            <a:miter lim="400000"/>
            <a:headEnd/>
            <a:tailEnd/>
          </a:ln>
        </p:spPr>
      </p:pic>
      <p:sp>
        <p:nvSpPr>
          <p:cNvPr id="924" name="矩形"/>
          <p:cNvSpPr/>
          <p:nvPr/>
        </p:nvSpPr>
        <p:spPr>
          <a:xfrm>
            <a:off x="15397951" y="11284460"/>
            <a:ext cx="1868438" cy="6350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25" name="三角形"/>
          <p:cNvSpPr/>
          <p:nvPr/>
        </p:nvSpPr>
        <p:spPr>
          <a:xfrm>
            <a:off x="16179770" y="9765608"/>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926" name="连接线"/>
          <p:cNvCxnSpPr>
            <a:stCxn id="925" idx="0"/>
            <a:endCxn id="927" idx="0"/>
          </p:cNvCxnSpPr>
          <p:nvPr/>
        </p:nvCxnSpPr>
        <p:spPr>
          <a:xfrm rot="16200000" flipH="1">
            <a:off x="15665450" y="10560050"/>
            <a:ext cx="1346200" cy="12700"/>
          </a:xfrm>
          <a:prstGeom prst="bentConnector2">
            <a:avLst/>
          </a:prstGeom>
          <a:ln w="50800">
            <a:solidFill>
              <a:srgbClr val="FFB200"/>
            </a:solidFill>
            <a:custDash>
              <a:ds d="200000" sp="200000"/>
            </a:custDash>
            <a:miter lim="400000"/>
          </a:ln>
        </p:spPr>
      </p:cxnSp>
      <p:sp>
        <p:nvSpPr>
          <p:cNvPr id="927" name="圆形"/>
          <p:cNvSpPr/>
          <p:nvPr/>
        </p:nvSpPr>
        <p:spPr>
          <a:xfrm>
            <a:off x="16179770" y="11081649"/>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28" name="进入会议后，请先确保会议中至少一名参会者已打开视频或开启共享屏幕；"/>
          <p:cNvSpPr txBox="1"/>
          <p:nvPr/>
        </p:nvSpPr>
        <p:spPr>
          <a:xfrm>
            <a:off x="1694049" y="3563503"/>
            <a:ext cx="9334501"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进入会议后，请先确保会议中至少一名参会者已打开视频或开启共享屏幕；</a:t>
            </a:r>
          </a:p>
        </p:txBody>
      </p:sp>
      <p:sp>
        <p:nvSpPr>
          <p:cNvPr id="929" name="圆形"/>
          <p:cNvSpPr/>
          <p:nvPr/>
        </p:nvSpPr>
        <p:spPr>
          <a:xfrm>
            <a:off x="1215583" y="367780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30" name="点击会议内下方菜单栏的“更多”然后点击“直播”，进入直播设置页，设置您…"/>
          <p:cNvSpPr txBox="1"/>
          <p:nvPr/>
        </p:nvSpPr>
        <p:spPr>
          <a:xfrm>
            <a:off x="1694049" y="4252035"/>
            <a:ext cx="9251799" cy="871424"/>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点击会议内下方菜单栏的“更多”然后点击“直播”，进入直播设置页，设置您</a:t>
            </a:r>
          </a:p>
          <a:p>
            <a:pPr algn="l" defTabSz="825500">
              <a:defRPr sz="2200">
                <a:solidFill>
                  <a:srgbClr val="515151"/>
                </a:solidFill>
                <a:latin typeface="+mn-lt"/>
                <a:ea typeface="+mn-ea"/>
                <a:cs typeface="+mn-cs"/>
                <a:sym typeface="Helvetica Neue" panose="02000503000000020004"/>
              </a:defRPr>
            </a:pPr>
            <a:r>
              <a:t>想要的直播参数，完成后点击“开始直播”</a:t>
            </a:r>
          </a:p>
        </p:txBody>
      </p:sp>
      <p:sp>
        <p:nvSpPr>
          <p:cNvPr id="931" name="圆形"/>
          <p:cNvSpPr/>
          <p:nvPr/>
        </p:nvSpPr>
        <p:spPr>
          <a:xfrm>
            <a:off x="1215583" y="435754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932" name="7CACF5A2AB5122545BF79DF1C88C4FFC.png" descr="7CACF5A2AB5122545BF79DF1C88C4FFC.png"/>
          <p:cNvPicPr>
            <a:picLocks noChangeAspect="1"/>
          </p:cNvPicPr>
          <p:nvPr/>
        </p:nvPicPr>
        <p:blipFill>
          <a:blip r:embed="rId3"/>
          <a:stretch>
            <a:fillRect/>
          </a:stretch>
        </p:blipFill>
        <p:spPr>
          <a:xfrm>
            <a:off x="12835130" y="4127500"/>
            <a:ext cx="4330701" cy="5461000"/>
          </a:xfrm>
          <a:prstGeom prst="rect">
            <a:avLst/>
          </a:prstGeom>
          <a:ln w="12700">
            <a:miter lim="400000"/>
            <a:headEnd/>
            <a:tailEnd/>
          </a:ln>
          <a:effectLst>
            <a:outerShdw blurRad="63500" dist="25400" dir="5400000" rotWithShape="0">
              <a:srgbClr val="000000">
                <a:alpha val="50000"/>
              </a:srgbClr>
            </a:outerShdw>
          </a:effectLst>
        </p:spPr>
      </p:pic>
      <p:pic>
        <p:nvPicPr>
          <p:cNvPr id="933" name="B15C070AAAB1C500E13F3DAD83E4ECA3.jpg" descr="B15C070AAAB1C500E13F3DAD83E4ECA3.jpg"/>
          <p:cNvPicPr>
            <a:picLocks noChangeAspect="1"/>
          </p:cNvPicPr>
          <p:nvPr/>
        </p:nvPicPr>
        <p:blipFill>
          <a:blip r:embed="rId4"/>
          <a:stretch>
            <a:fillRect/>
          </a:stretch>
        </p:blipFill>
        <p:spPr>
          <a:xfrm>
            <a:off x="18687019" y="4127500"/>
            <a:ext cx="4627170" cy="5461000"/>
          </a:xfrm>
          <a:prstGeom prst="rect">
            <a:avLst/>
          </a:prstGeom>
          <a:ln w="12700">
            <a:miter lim="400000"/>
            <a:headEnd/>
            <a:tailEnd/>
          </a:ln>
          <a:effectLst>
            <a:outerShdw blurRad="63500" dist="25400" dir="5400000" rotWithShape="0">
              <a:srgbClr val="000000">
                <a:alpha val="50000"/>
              </a:srgbClr>
            </a:outerShdw>
          </a:effectLst>
        </p:spPr>
      </p:pic>
      <p:sp>
        <p:nvSpPr>
          <p:cNvPr id="934" name="三角形"/>
          <p:cNvSpPr/>
          <p:nvPr/>
        </p:nvSpPr>
        <p:spPr>
          <a:xfrm rot="5400000">
            <a:off x="18338026" y="887016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935" name="连接线"/>
          <p:cNvCxnSpPr>
            <a:stCxn id="934" idx="0"/>
            <a:endCxn id="936" idx="0"/>
          </p:cNvCxnSpPr>
          <p:nvPr/>
        </p:nvCxnSpPr>
        <p:spPr>
          <a:xfrm flipH="1">
            <a:off x="16662400" y="8991600"/>
            <a:ext cx="1828800" cy="12700"/>
          </a:xfrm>
          <a:prstGeom prst="bentConnector2">
            <a:avLst/>
          </a:prstGeom>
          <a:ln w="50800">
            <a:solidFill>
              <a:srgbClr val="FFB200"/>
            </a:solidFill>
            <a:custDash>
              <a:ds d="200000" sp="200000"/>
            </a:custDash>
            <a:miter lim="400000"/>
          </a:ln>
        </p:spPr>
      </p:cxnSp>
      <p:sp>
        <p:nvSpPr>
          <p:cNvPr id="936" name="圆形"/>
          <p:cNvSpPr/>
          <p:nvPr/>
        </p:nvSpPr>
        <p:spPr>
          <a:xfrm>
            <a:off x="16512692" y="8844761"/>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37" name="互动布局：观看者可以看到所有参与直播的视频会着视频加文档/屏幕共享；"/>
          <p:cNvSpPr txBox="1"/>
          <p:nvPr/>
        </p:nvSpPr>
        <p:spPr>
          <a:xfrm>
            <a:off x="1694049" y="5317866"/>
            <a:ext cx="9427541"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互动布局：观看者可以看到所有参与直播的视频会着视频加文档/屏幕共享；</a:t>
            </a:r>
          </a:p>
        </p:txBody>
      </p:sp>
      <p:sp>
        <p:nvSpPr>
          <p:cNvPr id="938" name="圆形"/>
          <p:cNvSpPr/>
          <p:nvPr/>
        </p:nvSpPr>
        <p:spPr>
          <a:xfrm>
            <a:off x="1215583" y="543216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39" name="主播布局：观看者仅仅可以看到一个主视频或者主视频加文档/屏幕共享；"/>
          <p:cNvSpPr txBox="1"/>
          <p:nvPr/>
        </p:nvSpPr>
        <p:spPr>
          <a:xfrm>
            <a:off x="1694049" y="5994873"/>
            <a:ext cx="9148141"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主播布局：观看者仅仅可以看到一个主视频或者主视频加文档/屏幕共享；</a:t>
            </a:r>
          </a:p>
        </p:txBody>
      </p:sp>
      <p:sp>
        <p:nvSpPr>
          <p:cNvPr id="940" name="圆形"/>
          <p:cNvSpPr/>
          <p:nvPr/>
        </p:nvSpPr>
        <p:spPr>
          <a:xfrm>
            <a:off x="1215583" y="610917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41" name="点击“结束直播”关闭直播；"/>
          <p:cNvSpPr txBox="1"/>
          <p:nvPr/>
        </p:nvSpPr>
        <p:spPr>
          <a:xfrm>
            <a:off x="1694049" y="6671880"/>
            <a:ext cx="3425750"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点击“结束直播”关闭直播；</a:t>
            </a:r>
          </a:p>
        </p:txBody>
      </p:sp>
      <p:sp>
        <p:nvSpPr>
          <p:cNvPr id="942" name="圆形"/>
          <p:cNvSpPr/>
          <p:nvPr/>
        </p:nvSpPr>
        <p:spPr>
          <a:xfrm>
            <a:off x="1215583" y="678618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43" name="开启直播"/>
          <p:cNvSpPr txBox="1"/>
          <p:nvPr/>
        </p:nvSpPr>
        <p:spPr>
          <a:xfrm>
            <a:off x="1212121" y="2599177"/>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开启直播</a:t>
            </a:r>
          </a:p>
        </p:txBody>
      </p:sp>
      <p:sp>
        <p:nvSpPr>
          <p:cNvPr id="944" name="观看直播"/>
          <p:cNvSpPr txBox="1"/>
          <p:nvPr/>
        </p:nvSpPr>
        <p:spPr>
          <a:xfrm>
            <a:off x="1212121" y="7463187"/>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404040"/>
                </a:solidFill>
                <a:latin typeface="+mn-lt"/>
                <a:ea typeface="+mn-ea"/>
                <a:cs typeface="+mn-cs"/>
                <a:sym typeface="Helvetica Neue" panose="02000503000000020004"/>
              </a:defRPr>
            </a:lvl1pPr>
          </a:lstStyle>
          <a:p>
            <a:r>
              <a:t>观看直播</a:t>
            </a:r>
          </a:p>
        </p:txBody>
      </p:sp>
      <p:sp>
        <p:nvSpPr>
          <p:cNvPr id="945" name="矩形"/>
          <p:cNvSpPr/>
          <p:nvPr/>
        </p:nvSpPr>
        <p:spPr>
          <a:xfrm>
            <a:off x="18503327" y="6274611"/>
            <a:ext cx="4994555" cy="2354775"/>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46" name="点击直播链接进入网页观看；"/>
          <p:cNvSpPr txBox="1"/>
          <p:nvPr/>
        </p:nvSpPr>
        <p:spPr>
          <a:xfrm>
            <a:off x="1694049" y="8360509"/>
            <a:ext cx="3746501"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点击直播链接进入网页观看；</a:t>
            </a:r>
          </a:p>
        </p:txBody>
      </p:sp>
      <p:sp>
        <p:nvSpPr>
          <p:cNvPr id="947" name="圆形"/>
          <p:cNvSpPr/>
          <p:nvPr/>
        </p:nvSpPr>
        <p:spPr>
          <a:xfrm>
            <a:off x="1215583" y="847480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48" name="移动端可扫描二维码观看直播；"/>
          <p:cNvSpPr txBox="1"/>
          <p:nvPr/>
        </p:nvSpPr>
        <p:spPr>
          <a:xfrm>
            <a:off x="1694049" y="9071202"/>
            <a:ext cx="4025901" cy="482601"/>
          </a:xfrm>
          <a:prstGeom prst="rect">
            <a:avLst/>
          </a:prstGeom>
          <a:ln w="12700">
            <a:miter lim="400000"/>
          </a:ln>
        </p:spPr>
        <p:txBody>
          <a:bodyPr wrap="none" lIns="50800" tIns="50800" rIns="50800" bIns="50800" anchor="ctr">
            <a:spAutoFit/>
          </a:bodyPr>
          <a:lstStyle>
            <a:lvl1pPr algn="l" defTabSz="825500">
              <a:defRPr sz="2200">
                <a:solidFill>
                  <a:srgbClr val="515151"/>
                </a:solidFill>
                <a:latin typeface="+mn-lt"/>
                <a:ea typeface="+mn-ea"/>
                <a:cs typeface="+mn-cs"/>
                <a:sym typeface="Helvetica Neue" panose="02000503000000020004"/>
              </a:defRPr>
            </a:lvl1pPr>
          </a:lstStyle>
          <a:p>
            <a:r>
              <a:t>移动端可扫描二维码观看直播；</a:t>
            </a:r>
          </a:p>
        </p:txBody>
      </p:sp>
      <p:sp>
        <p:nvSpPr>
          <p:cNvPr id="949" name="圆形"/>
          <p:cNvSpPr/>
          <p:nvPr/>
        </p:nvSpPr>
        <p:spPr>
          <a:xfrm>
            <a:off x="1215583" y="9185502"/>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950" name="图像" descr="图像"/>
          <p:cNvPicPr>
            <a:picLocks noChangeAspect="1"/>
          </p:cNvPicPr>
          <p:nvPr/>
        </p:nvPicPr>
        <p:blipFill>
          <a:blip r:embed="rId5"/>
          <a:stretch>
            <a:fillRect/>
          </a:stretch>
        </p:blipFill>
        <p:spPr>
          <a:xfrm>
            <a:off x="14674850" y="12759028"/>
            <a:ext cx="368300" cy="254001"/>
          </a:xfrm>
          <a:prstGeom prst="rect">
            <a:avLst/>
          </a:prstGeom>
          <a:ln w="12700">
            <a:miter lim="400000"/>
            <a:headEnd/>
            <a:tailEnd/>
          </a:ln>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 name="13.设置"/>
          <p:cNvSpPr txBox="1"/>
          <p:nvPr/>
        </p:nvSpPr>
        <p:spPr>
          <a:xfrm>
            <a:off x="888999" y="889000"/>
            <a:ext cx="1836421" cy="812801"/>
          </a:xfrm>
          <a:prstGeom prst="rect">
            <a:avLst/>
          </a:prstGeom>
          <a:ln w="12700">
            <a:miter lim="400000"/>
          </a:ln>
        </p:spPr>
        <p:txBody>
          <a:bodyPr wrap="none" lIns="50800" tIns="50800" rIns="50800" bIns="50800" anchor="ctr">
            <a:spAutoFit/>
          </a:bodyPr>
          <a:lstStyle>
            <a:lvl1pPr algn="l" defTabSz="825500">
              <a:defRPr sz="4000" b="1">
                <a:solidFill>
                  <a:srgbClr val="515151"/>
                </a:solidFill>
                <a:latin typeface="+mn-lt"/>
                <a:ea typeface="+mn-ea"/>
                <a:cs typeface="+mn-cs"/>
                <a:sym typeface="Helvetica Neue" panose="02000503000000020004"/>
              </a:defRPr>
            </a:lvl1pPr>
          </a:lstStyle>
          <a:p>
            <a:r>
              <a:t>13.设置</a:t>
            </a:r>
          </a:p>
        </p:txBody>
      </p:sp>
      <p:sp>
        <p:nvSpPr>
          <p:cNvPr id="953" name="入会打开或关闭摄像头/麦克风：入会打开或关闭自己的摄像头/麦克风；"/>
          <p:cNvSpPr txBox="1"/>
          <p:nvPr/>
        </p:nvSpPr>
        <p:spPr>
          <a:xfrm>
            <a:off x="1461391" y="3541210"/>
            <a:ext cx="11374730"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入会打开或关闭摄像头/麦克风：入会打开或关闭自己的摄像头/麦克风；</a:t>
            </a:r>
          </a:p>
        </p:txBody>
      </p:sp>
      <p:sp>
        <p:nvSpPr>
          <p:cNvPr id="954" name="圆形"/>
          <p:cNvSpPr/>
          <p:nvPr/>
        </p:nvSpPr>
        <p:spPr>
          <a:xfrm>
            <a:off x="982924" y="371901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55" name="显示参会时长：在会议内右上角显示您参会时长；"/>
          <p:cNvSpPr txBox="1"/>
          <p:nvPr/>
        </p:nvSpPr>
        <p:spPr>
          <a:xfrm>
            <a:off x="1461391" y="4238245"/>
            <a:ext cx="79375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显示参会时长：在会议内右上角显示您参会时长；</a:t>
            </a:r>
          </a:p>
        </p:txBody>
      </p:sp>
      <p:sp>
        <p:nvSpPr>
          <p:cNvPr id="956" name="圆形"/>
          <p:cNvSpPr/>
          <p:nvPr/>
        </p:nvSpPr>
        <p:spPr>
          <a:xfrm>
            <a:off x="982924" y="441604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57" name="通用设置"/>
          <p:cNvSpPr txBox="1"/>
          <p:nvPr/>
        </p:nvSpPr>
        <p:spPr>
          <a:xfrm>
            <a:off x="887674" y="2600839"/>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通用设置</a:t>
            </a:r>
          </a:p>
        </p:txBody>
      </p:sp>
      <p:pic>
        <p:nvPicPr>
          <p:cNvPr id="958"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959" name="43AD7DDC0ED90A9EED7AB8B68308AB5C.png" descr="43AD7DDC0ED90A9EED7AB8B68308AB5C.png"/>
          <p:cNvPicPr>
            <a:picLocks noChangeAspect="1"/>
          </p:cNvPicPr>
          <p:nvPr/>
        </p:nvPicPr>
        <p:blipFill>
          <a:blip r:embed="rId2"/>
          <a:stretch>
            <a:fillRect/>
          </a:stretch>
        </p:blipFill>
        <p:spPr>
          <a:xfrm>
            <a:off x="15747970" y="11342847"/>
            <a:ext cx="1168401" cy="1917701"/>
          </a:xfrm>
          <a:prstGeom prst="rect">
            <a:avLst/>
          </a:prstGeom>
          <a:ln w="12700">
            <a:miter lim="400000"/>
            <a:headEnd/>
            <a:tailEnd/>
          </a:ln>
        </p:spPr>
      </p:pic>
      <p:sp>
        <p:nvSpPr>
          <p:cNvPr id="960" name="矩形"/>
          <p:cNvSpPr/>
          <p:nvPr/>
        </p:nvSpPr>
        <p:spPr>
          <a:xfrm>
            <a:off x="15397951" y="11916237"/>
            <a:ext cx="1868438" cy="4826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961" name="图像" descr="图像"/>
          <p:cNvPicPr>
            <a:picLocks noChangeAspect="1"/>
          </p:cNvPicPr>
          <p:nvPr/>
        </p:nvPicPr>
        <p:blipFill>
          <a:blip r:embed="rId3"/>
          <a:stretch>
            <a:fillRect/>
          </a:stretch>
        </p:blipFill>
        <p:spPr>
          <a:xfrm>
            <a:off x="14674850" y="12759028"/>
            <a:ext cx="368300" cy="254001"/>
          </a:xfrm>
          <a:prstGeom prst="rect">
            <a:avLst/>
          </a:prstGeom>
          <a:ln w="12700">
            <a:miter lim="400000"/>
            <a:headEnd/>
            <a:tailEnd/>
          </a:ln>
        </p:spPr>
      </p:pic>
      <p:pic>
        <p:nvPicPr>
          <p:cNvPr id="962" name="C5FAD866AC63C96ADA51B52FE0E493E6.png" descr="C5FAD866AC63C96ADA51B52FE0E493E6.png"/>
          <p:cNvPicPr>
            <a:picLocks noChangeAspect="1"/>
          </p:cNvPicPr>
          <p:nvPr/>
        </p:nvPicPr>
        <p:blipFill>
          <a:blip r:embed="rId4"/>
          <a:srcRect t="104" b="104"/>
          <a:stretch>
            <a:fillRect/>
          </a:stretch>
        </p:blipFill>
        <p:spPr>
          <a:xfrm>
            <a:off x="12781045" y="2677021"/>
            <a:ext cx="10607511" cy="8048238"/>
          </a:xfrm>
          <a:prstGeom prst="rect">
            <a:avLst/>
          </a:prstGeom>
          <a:ln w="12700">
            <a:miter lim="400000"/>
            <a:headEnd/>
            <a:tailEnd/>
          </a:ln>
          <a:effectLst>
            <a:outerShdw blurRad="177800" dist="67482" dir="5400000" rotWithShape="0">
              <a:srgbClr val="000000">
                <a:alpha val="30816"/>
              </a:srgbClr>
            </a:outerShdw>
          </a:effectLst>
        </p:spPr>
      </p:pic>
      <p:sp>
        <p:nvSpPr>
          <p:cNvPr id="963" name="聊天消息弹出提示：关闭后新的聊天消息将不再弹出，只会议数量显示；"/>
          <p:cNvSpPr txBox="1"/>
          <p:nvPr/>
        </p:nvSpPr>
        <p:spPr>
          <a:xfrm>
            <a:off x="1461391" y="4986080"/>
            <a:ext cx="114935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聊天消息弹出提示：关闭后新的聊天消息将不再弹出，只会议数量显示；</a:t>
            </a:r>
          </a:p>
        </p:txBody>
      </p:sp>
      <p:sp>
        <p:nvSpPr>
          <p:cNvPr id="964" name="圆形"/>
          <p:cNvSpPr/>
          <p:nvPr/>
        </p:nvSpPr>
        <p:spPr>
          <a:xfrm>
            <a:off x="982924" y="516388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65" name="启用双显模式：在单独的屏幕上各自显示参会者视频与共享内容；"/>
          <p:cNvSpPr txBox="1"/>
          <p:nvPr/>
        </p:nvSpPr>
        <p:spPr>
          <a:xfrm>
            <a:off x="1461391" y="5797415"/>
            <a:ext cx="104267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启用双显模式：在单独的屏幕上各自显示参会者视频与共享内容；</a:t>
            </a:r>
          </a:p>
        </p:txBody>
      </p:sp>
      <p:sp>
        <p:nvSpPr>
          <p:cNvPr id="966" name="圆形"/>
          <p:cNvSpPr/>
          <p:nvPr/>
        </p:nvSpPr>
        <p:spPr>
          <a:xfrm>
            <a:off x="982924" y="597521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67" name="视频窗口显示昵称：当参会者在视频墙上没有图像的时候会以参会者的…"/>
          <p:cNvSpPr txBox="1"/>
          <p:nvPr/>
        </p:nvSpPr>
        <p:spPr>
          <a:xfrm>
            <a:off x="1461391" y="6586835"/>
            <a:ext cx="11137901" cy="1117601"/>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视频窗口显示昵称：当参会者在视频墙上没有图像的时候会以参会者的</a:t>
            </a:r>
          </a:p>
          <a:p>
            <a:pPr algn="l" defTabSz="825500">
              <a:defRPr sz="2800">
                <a:solidFill>
                  <a:srgbClr val="515151"/>
                </a:solidFill>
                <a:latin typeface="+mn-lt"/>
                <a:ea typeface="+mn-ea"/>
                <a:cs typeface="+mn-cs"/>
                <a:sym typeface="Helvetica Neue" panose="02000503000000020004"/>
              </a:defRPr>
            </a:pPr>
            <a:r>
              <a:t>昵称显示；</a:t>
            </a:r>
          </a:p>
        </p:txBody>
      </p:sp>
      <p:sp>
        <p:nvSpPr>
          <p:cNvPr id="968" name="圆形"/>
          <p:cNvSpPr/>
          <p:nvPr/>
        </p:nvSpPr>
        <p:spPr>
          <a:xfrm>
            <a:off x="982924" y="674845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69" name="平铺模式下隐藏无视频参会者：勾选后会在平铺模式下隐藏没有开启视…"/>
          <p:cNvSpPr txBox="1"/>
          <p:nvPr/>
        </p:nvSpPr>
        <p:spPr>
          <a:xfrm>
            <a:off x="1461391" y="7863120"/>
            <a:ext cx="11137901" cy="1117601"/>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平铺模式下隐藏无视频参会者：勾选后会在平铺模式下隐藏没有开启视</a:t>
            </a:r>
          </a:p>
          <a:p>
            <a:pPr algn="l" defTabSz="825500">
              <a:defRPr sz="2800">
                <a:solidFill>
                  <a:srgbClr val="515151"/>
                </a:solidFill>
                <a:latin typeface="+mn-lt"/>
                <a:ea typeface="+mn-ea"/>
                <a:cs typeface="+mn-cs"/>
                <a:sym typeface="Helvetica Neue" panose="02000503000000020004"/>
              </a:defRPr>
            </a:pPr>
            <a:r>
              <a:t>频的参会者格子；</a:t>
            </a:r>
          </a:p>
        </p:txBody>
      </p:sp>
      <p:sp>
        <p:nvSpPr>
          <p:cNvPr id="970" name="圆形"/>
          <p:cNvSpPr/>
          <p:nvPr/>
        </p:nvSpPr>
        <p:spPr>
          <a:xfrm>
            <a:off x="982924" y="804092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 name="13.设置"/>
          <p:cNvSpPr txBox="1"/>
          <p:nvPr/>
        </p:nvSpPr>
        <p:spPr>
          <a:xfrm>
            <a:off x="888999" y="889000"/>
            <a:ext cx="1836421" cy="812801"/>
          </a:xfrm>
          <a:prstGeom prst="rect">
            <a:avLst/>
          </a:prstGeom>
          <a:ln w="12700">
            <a:miter lim="400000"/>
          </a:ln>
        </p:spPr>
        <p:txBody>
          <a:bodyPr wrap="none" lIns="50800" tIns="50800" rIns="50800" bIns="50800" anchor="ctr">
            <a:spAutoFit/>
          </a:bodyPr>
          <a:lstStyle>
            <a:lvl1pPr algn="l" defTabSz="825500">
              <a:defRPr sz="4000" b="1">
                <a:solidFill>
                  <a:srgbClr val="515151"/>
                </a:solidFill>
                <a:latin typeface="+mn-lt"/>
                <a:ea typeface="+mn-ea"/>
                <a:cs typeface="+mn-cs"/>
                <a:sym typeface="Helvetica Neue" panose="02000503000000020004"/>
              </a:defRPr>
            </a:lvl1pPr>
          </a:lstStyle>
          <a:p>
            <a:r>
              <a:t>13.设置</a:t>
            </a:r>
          </a:p>
        </p:txBody>
      </p:sp>
      <p:sp>
        <p:nvSpPr>
          <p:cNvPr id="973" name="如果您是会议主持人，您可以管理普通参会者的入会时设备初始状态。…"/>
          <p:cNvSpPr txBox="1"/>
          <p:nvPr/>
        </p:nvSpPr>
        <p:spPr>
          <a:xfrm>
            <a:off x="1461391" y="3541210"/>
            <a:ext cx="11137901" cy="1117601"/>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如果您是会议主持人，您可以管理普通参会者的入会时设备初始状态。</a:t>
            </a:r>
          </a:p>
          <a:p>
            <a:pPr algn="l" defTabSz="825500">
              <a:defRPr sz="2800">
                <a:solidFill>
                  <a:srgbClr val="515151"/>
                </a:solidFill>
                <a:latin typeface="+mn-lt"/>
                <a:ea typeface="+mn-ea"/>
                <a:cs typeface="+mn-cs"/>
                <a:sym typeface="Helvetica Neue" panose="02000503000000020004"/>
              </a:defRPr>
            </a:pPr>
            <a:r>
              <a:t>会议配置优先级高于参会者自己的配置；</a:t>
            </a:r>
          </a:p>
        </p:txBody>
      </p:sp>
      <p:sp>
        <p:nvSpPr>
          <p:cNvPr id="974" name="圆形"/>
          <p:cNvSpPr/>
          <p:nvPr/>
        </p:nvSpPr>
        <p:spPr>
          <a:xfrm>
            <a:off x="982924" y="371901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75" name="播放进入退出提示音：向主持人播放参会者进入退出的提示音；"/>
          <p:cNvSpPr txBox="1"/>
          <p:nvPr/>
        </p:nvSpPr>
        <p:spPr>
          <a:xfrm>
            <a:off x="1461391" y="4752907"/>
            <a:ext cx="100711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播放进入退出提示音：向主持人播放参会者进入退出的提示音；</a:t>
            </a:r>
          </a:p>
        </p:txBody>
      </p:sp>
      <p:sp>
        <p:nvSpPr>
          <p:cNvPr id="976" name="圆形"/>
          <p:cNvSpPr/>
          <p:nvPr/>
        </p:nvSpPr>
        <p:spPr>
          <a:xfrm>
            <a:off x="982924" y="493070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77" name="会议设置"/>
          <p:cNvSpPr txBox="1"/>
          <p:nvPr/>
        </p:nvSpPr>
        <p:spPr>
          <a:xfrm>
            <a:off x="887674" y="2600839"/>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会议设置</a:t>
            </a:r>
          </a:p>
        </p:txBody>
      </p:sp>
      <p:pic>
        <p:nvPicPr>
          <p:cNvPr id="978"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979" name="43AD7DDC0ED90A9EED7AB8B68308AB5C.png" descr="43AD7DDC0ED90A9EED7AB8B68308AB5C.png"/>
          <p:cNvPicPr>
            <a:picLocks noChangeAspect="1"/>
          </p:cNvPicPr>
          <p:nvPr/>
        </p:nvPicPr>
        <p:blipFill>
          <a:blip r:embed="rId2"/>
          <a:stretch>
            <a:fillRect/>
          </a:stretch>
        </p:blipFill>
        <p:spPr>
          <a:xfrm>
            <a:off x="15747970" y="11342847"/>
            <a:ext cx="1168401" cy="1917701"/>
          </a:xfrm>
          <a:prstGeom prst="rect">
            <a:avLst/>
          </a:prstGeom>
          <a:ln w="12700">
            <a:miter lim="400000"/>
            <a:headEnd/>
            <a:tailEnd/>
          </a:ln>
        </p:spPr>
      </p:pic>
      <p:sp>
        <p:nvSpPr>
          <p:cNvPr id="980" name="矩形"/>
          <p:cNvSpPr/>
          <p:nvPr/>
        </p:nvSpPr>
        <p:spPr>
          <a:xfrm>
            <a:off x="15397951" y="11916237"/>
            <a:ext cx="1868438" cy="4826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981" name="图像" descr="图像"/>
          <p:cNvPicPr>
            <a:picLocks noChangeAspect="1"/>
          </p:cNvPicPr>
          <p:nvPr/>
        </p:nvPicPr>
        <p:blipFill>
          <a:blip r:embed="rId3"/>
          <a:stretch>
            <a:fillRect/>
          </a:stretch>
        </p:blipFill>
        <p:spPr>
          <a:xfrm>
            <a:off x="14674850" y="12759028"/>
            <a:ext cx="368300" cy="254001"/>
          </a:xfrm>
          <a:prstGeom prst="rect">
            <a:avLst/>
          </a:prstGeom>
          <a:ln w="12700">
            <a:miter lim="400000"/>
            <a:headEnd/>
            <a:tailEnd/>
          </a:ln>
        </p:spPr>
      </p:pic>
      <p:pic>
        <p:nvPicPr>
          <p:cNvPr id="982" name="会议设置.png" descr="会议设置.png"/>
          <p:cNvPicPr>
            <a:picLocks noChangeAspect="1"/>
          </p:cNvPicPr>
          <p:nvPr/>
        </p:nvPicPr>
        <p:blipFill>
          <a:blip r:embed="rId4"/>
          <a:srcRect t="104" b="104"/>
          <a:stretch>
            <a:fillRect/>
          </a:stretch>
        </p:blipFill>
        <p:spPr>
          <a:xfrm>
            <a:off x="12781045" y="2677021"/>
            <a:ext cx="10607511" cy="8048238"/>
          </a:xfrm>
          <a:prstGeom prst="rect">
            <a:avLst/>
          </a:prstGeom>
          <a:ln w="12700">
            <a:miter lim="400000"/>
            <a:headEnd/>
            <a:tailEnd/>
          </a:ln>
          <a:effectLst>
            <a:outerShdw blurRad="177800" dist="67482" dir="5400000" rotWithShape="0">
              <a:srgbClr val="000000">
                <a:alpha val="30816"/>
              </a:srgbClr>
            </a:outerShdw>
          </a:effectLst>
        </p:spPr>
      </p:pic>
      <p:sp>
        <p:nvSpPr>
          <p:cNvPr id="983" name="开启共享水印：开启后进入共享状态时，屏幕上会显示对应参会者的昵…"/>
          <p:cNvSpPr txBox="1"/>
          <p:nvPr/>
        </p:nvSpPr>
        <p:spPr>
          <a:xfrm>
            <a:off x="1461391" y="5596665"/>
            <a:ext cx="11137901" cy="1117601"/>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开启共享水印：开启后进入共享状态时，屏幕上会显示对应参会者的昵</a:t>
            </a:r>
          </a:p>
          <a:p>
            <a:pPr algn="l" defTabSz="825500">
              <a:defRPr sz="2800">
                <a:solidFill>
                  <a:srgbClr val="515151"/>
                </a:solidFill>
                <a:latin typeface="+mn-lt"/>
                <a:ea typeface="+mn-ea"/>
                <a:cs typeface="+mn-cs"/>
                <a:sym typeface="Helvetica Neue" panose="02000503000000020004"/>
              </a:defRPr>
            </a:pPr>
            <a:r>
              <a:t>称做为水印；</a:t>
            </a:r>
          </a:p>
        </p:txBody>
      </p:sp>
      <p:sp>
        <p:nvSpPr>
          <p:cNvPr id="984" name="圆形"/>
          <p:cNvSpPr/>
          <p:nvPr/>
        </p:nvSpPr>
        <p:spPr>
          <a:xfrm>
            <a:off x="982924" y="578618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6" name="13.设置"/>
          <p:cNvSpPr txBox="1"/>
          <p:nvPr/>
        </p:nvSpPr>
        <p:spPr>
          <a:xfrm>
            <a:off x="888999" y="889000"/>
            <a:ext cx="1836421" cy="812801"/>
          </a:xfrm>
          <a:prstGeom prst="rect">
            <a:avLst/>
          </a:prstGeom>
          <a:ln w="12700">
            <a:miter lim="400000"/>
          </a:ln>
        </p:spPr>
        <p:txBody>
          <a:bodyPr wrap="none" lIns="50800" tIns="50800" rIns="50800" bIns="50800" anchor="ctr">
            <a:spAutoFit/>
          </a:bodyPr>
          <a:lstStyle>
            <a:lvl1pPr algn="l" defTabSz="825500">
              <a:defRPr sz="4000" b="1">
                <a:solidFill>
                  <a:srgbClr val="515151"/>
                </a:solidFill>
                <a:latin typeface="+mn-lt"/>
                <a:ea typeface="+mn-ea"/>
                <a:cs typeface="+mn-cs"/>
                <a:sym typeface="Helvetica Neue" panose="02000503000000020004"/>
              </a:defRPr>
            </a:lvl1pPr>
          </a:lstStyle>
          <a:p>
            <a:r>
              <a:t>13.设置</a:t>
            </a:r>
          </a:p>
        </p:txBody>
      </p:sp>
      <p:sp>
        <p:nvSpPr>
          <p:cNvPr id="987" name="圆形"/>
          <p:cNvSpPr/>
          <p:nvPr/>
        </p:nvSpPr>
        <p:spPr>
          <a:xfrm>
            <a:off x="982924" y="371901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88" name="参会者权限"/>
          <p:cNvSpPr txBox="1"/>
          <p:nvPr/>
        </p:nvSpPr>
        <p:spPr>
          <a:xfrm>
            <a:off x="887674" y="2600839"/>
            <a:ext cx="21463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参会者权限</a:t>
            </a:r>
          </a:p>
        </p:txBody>
      </p:sp>
      <p:pic>
        <p:nvPicPr>
          <p:cNvPr id="989"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990" name="43AD7DDC0ED90A9EED7AB8B68308AB5C.png" descr="43AD7DDC0ED90A9EED7AB8B68308AB5C.png"/>
          <p:cNvPicPr>
            <a:picLocks noChangeAspect="1"/>
          </p:cNvPicPr>
          <p:nvPr/>
        </p:nvPicPr>
        <p:blipFill>
          <a:blip r:embed="rId2"/>
          <a:stretch>
            <a:fillRect/>
          </a:stretch>
        </p:blipFill>
        <p:spPr>
          <a:xfrm>
            <a:off x="15747970" y="11342847"/>
            <a:ext cx="1168401" cy="1917701"/>
          </a:xfrm>
          <a:prstGeom prst="rect">
            <a:avLst/>
          </a:prstGeom>
          <a:ln w="12700">
            <a:miter lim="400000"/>
            <a:headEnd/>
            <a:tailEnd/>
          </a:ln>
        </p:spPr>
      </p:pic>
      <p:sp>
        <p:nvSpPr>
          <p:cNvPr id="991" name="矩形"/>
          <p:cNvSpPr/>
          <p:nvPr/>
        </p:nvSpPr>
        <p:spPr>
          <a:xfrm>
            <a:off x="15397951" y="11916237"/>
            <a:ext cx="1868438" cy="4826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992" name="图像" descr="图像"/>
          <p:cNvPicPr>
            <a:picLocks noChangeAspect="1"/>
          </p:cNvPicPr>
          <p:nvPr/>
        </p:nvPicPr>
        <p:blipFill>
          <a:blip r:embed="rId3"/>
          <a:stretch>
            <a:fillRect/>
          </a:stretch>
        </p:blipFill>
        <p:spPr>
          <a:xfrm>
            <a:off x="14674850" y="12759028"/>
            <a:ext cx="368300" cy="254001"/>
          </a:xfrm>
          <a:prstGeom prst="rect">
            <a:avLst/>
          </a:prstGeom>
          <a:ln w="12700">
            <a:miter lim="400000"/>
            <a:headEnd/>
            <a:tailEnd/>
          </a:ln>
        </p:spPr>
      </p:pic>
      <p:pic>
        <p:nvPicPr>
          <p:cNvPr id="993" name="参会者权限.png" descr="参会者权限.png"/>
          <p:cNvPicPr>
            <a:picLocks noChangeAspect="1"/>
          </p:cNvPicPr>
          <p:nvPr/>
        </p:nvPicPr>
        <p:blipFill>
          <a:blip r:embed="rId4"/>
          <a:srcRect t="104" b="104"/>
          <a:stretch>
            <a:fillRect/>
          </a:stretch>
        </p:blipFill>
        <p:spPr>
          <a:xfrm>
            <a:off x="12781045" y="2677021"/>
            <a:ext cx="10607511" cy="8048238"/>
          </a:xfrm>
          <a:prstGeom prst="rect">
            <a:avLst/>
          </a:prstGeom>
          <a:ln w="12700">
            <a:miter lim="400000"/>
            <a:headEnd/>
            <a:tailEnd/>
          </a:ln>
          <a:effectLst>
            <a:outerShdw blurRad="177800" dist="67482" dir="5400000" rotWithShape="0">
              <a:srgbClr val="000000">
                <a:alpha val="30816"/>
              </a:srgbClr>
            </a:outerShdw>
          </a:effectLst>
        </p:spPr>
      </p:pic>
      <p:sp>
        <p:nvSpPr>
          <p:cNvPr id="994" name="如果您是会议主持人，您可以管理会议内聊天功能的管理以及本场会议…"/>
          <p:cNvSpPr txBox="1"/>
          <p:nvPr/>
        </p:nvSpPr>
        <p:spPr>
          <a:xfrm>
            <a:off x="1468884" y="3561551"/>
            <a:ext cx="11137901" cy="1117601"/>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如果您是会议主持人，您可以管理会议内聊天功能的管理以及本场会议</a:t>
            </a:r>
          </a:p>
          <a:p>
            <a:pPr algn="l" defTabSz="825500">
              <a:defRPr sz="2800">
                <a:solidFill>
                  <a:srgbClr val="515151"/>
                </a:solidFill>
                <a:latin typeface="+mn-lt"/>
                <a:ea typeface="+mn-ea"/>
                <a:cs typeface="+mn-cs"/>
                <a:sym typeface="Helvetica Neue" panose="02000503000000020004"/>
              </a:defRPr>
            </a:pPr>
            <a:r>
              <a:t>内的普通参会者权限；</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79" name="1.下载安装"/>
          <p:cNvSpPr txBox="1"/>
          <p:nvPr/>
        </p:nvSpPr>
        <p:spPr>
          <a:xfrm>
            <a:off x="888999" y="889000"/>
            <a:ext cx="2569973" cy="812801"/>
          </a:xfrm>
          <a:prstGeom prst="rect">
            <a:avLst/>
          </a:prstGeom>
          <a:ln w="12700">
            <a:miter lim="400000"/>
          </a:ln>
        </p:spPr>
        <p:txBody>
          <a:bodyPr wrap="none" lIns="50800" tIns="50800" rIns="50800" bIns="50800" anchor="ctr">
            <a:spAutoFit/>
          </a:bodyPr>
          <a:lstStyle>
            <a:lvl1pPr algn="l" defTabSz="825500">
              <a:defRPr sz="4000" b="1">
                <a:latin typeface="+mn-lt"/>
                <a:ea typeface="+mn-ea"/>
                <a:cs typeface="+mn-cs"/>
                <a:sym typeface="Helvetica Neue" panose="02000503000000020004"/>
              </a:defRPr>
            </a:lvl1pPr>
          </a:lstStyle>
          <a:p>
            <a:r>
              <a:t>1.下载安装</a:t>
            </a:r>
          </a:p>
        </p:txBody>
      </p:sp>
      <p:pic>
        <p:nvPicPr>
          <p:cNvPr id="180" name="图层 2.png" descr="图层 2.png"/>
          <p:cNvPicPr>
            <a:picLocks noChangeAspect="1"/>
          </p:cNvPicPr>
          <p:nvPr/>
        </p:nvPicPr>
        <p:blipFill>
          <a:blip r:embed="rId1"/>
          <a:stretch>
            <a:fillRect/>
          </a:stretch>
        </p:blipFill>
        <p:spPr>
          <a:xfrm>
            <a:off x="876101" y="3500286"/>
            <a:ext cx="12157543" cy="6877636"/>
          </a:xfrm>
          <a:prstGeom prst="rect">
            <a:avLst/>
          </a:prstGeom>
          <a:ln w="12700">
            <a:miter lim="400000"/>
            <a:headEnd/>
            <a:tailEnd/>
          </a:ln>
        </p:spPr>
      </p:pic>
      <p:sp>
        <p:nvSpPr>
          <p:cNvPr id="181" name="浏览器输入云屋科技官网地址"/>
          <p:cNvSpPr txBox="1"/>
          <p:nvPr/>
        </p:nvSpPr>
        <p:spPr>
          <a:xfrm>
            <a:off x="1294992" y="2362199"/>
            <a:ext cx="5727701" cy="711201"/>
          </a:xfrm>
          <a:prstGeom prst="rect">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浏览器输入云屋科技官网地址</a:t>
            </a:r>
          </a:p>
        </p:txBody>
      </p:sp>
      <p:pic>
        <p:nvPicPr>
          <p:cNvPr id="182" name="图像" descr="图像"/>
          <p:cNvPicPr>
            <a:picLocks noChangeAspect="1"/>
          </p:cNvPicPr>
          <p:nvPr/>
        </p:nvPicPr>
        <p:blipFill>
          <a:blip r:embed="rId2"/>
          <a:stretch>
            <a:fillRect/>
          </a:stretch>
        </p:blipFill>
        <p:spPr>
          <a:xfrm>
            <a:off x="10873316" y="5530850"/>
            <a:ext cx="12633491" cy="7832557"/>
          </a:xfrm>
          <a:prstGeom prst="rect">
            <a:avLst/>
          </a:prstGeom>
          <a:ln w="12700">
            <a:miter lim="400000"/>
            <a:headEnd/>
            <a:tailEnd/>
          </a:ln>
        </p:spPr>
      </p:pic>
      <p:sp>
        <p:nvSpPr>
          <p:cNvPr id="183" name="正方形"/>
          <p:cNvSpPr/>
          <p:nvPr/>
        </p:nvSpPr>
        <p:spPr>
          <a:xfrm>
            <a:off x="18453960" y="7764131"/>
            <a:ext cx="1721049" cy="1721049"/>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84" name="矩形"/>
          <p:cNvSpPr/>
          <p:nvPr/>
        </p:nvSpPr>
        <p:spPr>
          <a:xfrm>
            <a:off x="18199960" y="5635506"/>
            <a:ext cx="1054432" cy="539358"/>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185" name="连接线"/>
          <p:cNvCxnSpPr>
            <a:stCxn id="189" idx="0"/>
            <a:endCxn id="194" idx="0"/>
          </p:cNvCxnSpPr>
          <p:nvPr/>
        </p:nvCxnSpPr>
        <p:spPr>
          <a:xfrm>
            <a:off x="5029200" y="3733800"/>
            <a:ext cx="13703300" cy="1663700"/>
          </a:xfrm>
          <a:prstGeom prst="bentConnector2">
            <a:avLst/>
          </a:prstGeom>
          <a:ln w="50800">
            <a:solidFill>
              <a:srgbClr val="FFC400"/>
            </a:solidFill>
            <a:custDash>
              <a:ds d="200000" sp="200000"/>
            </a:custDash>
            <a:miter lim="400000"/>
          </a:ln>
        </p:spPr>
      </p:cxnSp>
      <p:cxnSp>
        <p:nvCxnSpPr>
          <p:cNvPr id="186" name="连接线"/>
          <p:cNvCxnSpPr/>
          <p:nvPr/>
        </p:nvCxnSpPr>
        <p:spPr>
          <a:xfrm rot="16200000" flipV="1">
            <a:off x="18419445" y="6462395"/>
            <a:ext cx="1224915" cy="575945"/>
          </a:xfrm>
          <a:prstGeom prst="bentConnector3">
            <a:avLst>
              <a:gd name="adj1" fmla="val 49974"/>
            </a:avLst>
          </a:prstGeom>
          <a:ln w="50800">
            <a:solidFill>
              <a:srgbClr val="FFC400"/>
            </a:solidFill>
            <a:custDash>
              <a:ds d="200000" sp="200000"/>
            </a:custDash>
            <a:miter lim="400000"/>
          </a:ln>
        </p:spPr>
      </p:cxnSp>
      <p:sp>
        <p:nvSpPr>
          <p:cNvPr id="187" name="矩形"/>
          <p:cNvSpPr/>
          <p:nvPr/>
        </p:nvSpPr>
        <p:spPr>
          <a:xfrm>
            <a:off x="1619276" y="3338162"/>
            <a:ext cx="3396061" cy="787011"/>
          </a:xfrm>
          <a:prstGeom prst="rect">
            <a:avLst/>
          </a:prstGeom>
          <a:solidFill>
            <a:srgbClr val="F1F3F4"/>
          </a:solidFill>
          <a:ln w="12700">
            <a:miter lim="400000"/>
          </a:ln>
          <a:effectLst>
            <a:outerShdw blurRad="63500" dist="50800" dir="5400000" rotWithShape="0">
              <a:srgbClr val="000000">
                <a:alpha val="50000"/>
              </a:srgbClr>
            </a:outerShdw>
          </a:effectLst>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88" name="cloudroom.com"/>
          <p:cNvSpPr txBox="1"/>
          <p:nvPr/>
        </p:nvSpPr>
        <p:spPr>
          <a:xfrm>
            <a:off x="1829628" y="3432557"/>
            <a:ext cx="2975357" cy="572822"/>
          </a:xfrm>
          <a:prstGeom prst="rect">
            <a:avLst/>
          </a:prstGeom>
          <a:ln w="12700">
            <a:miter lim="400000"/>
          </a:ln>
        </p:spPr>
        <p:txBody>
          <a:bodyPr wrap="none" lIns="50800" tIns="50800" rIns="50800" bIns="50800" anchor="ctr">
            <a:spAutoFit/>
          </a:bodyPr>
          <a:lstStyle>
            <a:lvl1pPr>
              <a:defRPr sz="3200">
                <a:solidFill>
                  <a:srgbClr val="3A81FC"/>
                </a:solidFill>
                <a:latin typeface="+mn-lt"/>
                <a:ea typeface="+mn-ea"/>
                <a:cs typeface="+mn-cs"/>
                <a:sym typeface="Helvetica Neue" panose="02000503000000020004"/>
              </a:defRPr>
            </a:lvl1pPr>
          </a:lstStyle>
          <a:p>
            <a:r>
              <a:rPr/>
              <a:t>cloudroom.com</a:t>
            </a:r>
            <a:endParaRPr/>
          </a:p>
        </p:txBody>
      </p:sp>
      <p:sp>
        <p:nvSpPr>
          <p:cNvPr id="189" name="圆形"/>
          <p:cNvSpPr/>
          <p:nvPr/>
        </p:nvSpPr>
        <p:spPr>
          <a:xfrm>
            <a:off x="4870456" y="3579267"/>
            <a:ext cx="304801" cy="304801"/>
          </a:xfrm>
          <a:prstGeom prst="ellipse">
            <a:avLst/>
          </a:prstGeom>
          <a:solidFill>
            <a:srgbClr val="FFC4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90" name="圆形"/>
          <p:cNvSpPr/>
          <p:nvPr/>
        </p:nvSpPr>
        <p:spPr>
          <a:xfrm>
            <a:off x="918139" y="2603500"/>
            <a:ext cx="254001" cy="254000"/>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grpSp>
        <p:nvGrpSpPr>
          <p:cNvPr id="193" name="成组"/>
          <p:cNvGrpSpPr/>
          <p:nvPr/>
        </p:nvGrpSpPr>
        <p:grpSpPr>
          <a:xfrm>
            <a:off x="12619073" y="2339221"/>
            <a:ext cx="6146886" cy="1332891"/>
            <a:chOff x="0" y="0"/>
            <a:chExt cx="6146885" cy="1332890"/>
          </a:xfrm>
        </p:grpSpPr>
        <p:sp>
          <p:nvSpPr>
            <p:cNvPr id="191" name="点击“下载中心”，…"/>
            <p:cNvSpPr txBox="1"/>
            <p:nvPr/>
          </p:nvSpPr>
          <p:spPr>
            <a:xfrm>
              <a:off x="419185" y="0"/>
              <a:ext cx="5727701" cy="1332891"/>
            </a:xfrm>
            <a:prstGeom prst="rect">
              <a:avLst/>
            </a:prstGeom>
            <a:noFill/>
            <a:ln w="12700" cap="flat">
              <a:noFill/>
              <a:miter lim="400000"/>
            </a:ln>
            <a:effectLst/>
          </p:spPr>
          <p:txBody>
            <a:bodyPr wrap="none" lIns="50800" tIns="50800" rIns="50800" bIns="50800" numCol="1" anchor="ctr">
              <a:spAutoFit/>
            </a:bodyPr>
            <a:lstStyle/>
            <a:p>
              <a:pPr algn="l" defTabSz="825500">
                <a:defRPr sz="3400">
                  <a:latin typeface="+mn-lt"/>
                  <a:ea typeface="+mn-ea"/>
                  <a:cs typeface="+mn-cs"/>
                  <a:sym typeface="Helvetica Neue" panose="02000503000000020004"/>
                </a:defRPr>
              </a:pPr>
              <a:r>
                <a:t>点击“下载中心”，</a:t>
              </a:r>
            </a:p>
            <a:p>
              <a:pPr algn="l" defTabSz="825500">
                <a:defRPr sz="3400">
                  <a:latin typeface="+mn-lt"/>
                  <a:ea typeface="+mn-ea"/>
                  <a:cs typeface="+mn-cs"/>
                  <a:sym typeface="Helvetica Neue" panose="02000503000000020004"/>
                </a:defRPr>
              </a:pPr>
              <a:r>
                <a:t>选择对应系统的版本进行下载</a:t>
              </a:r>
            </a:p>
          </p:txBody>
        </p:sp>
        <p:sp>
          <p:nvSpPr>
            <p:cNvPr id="192" name="圆形"/>
            <p:cNvSpPr/>
            <p:nvPr/>
          </p:nvSpPr>
          <p:spPr>
            <a:xfrm>
              <a:off x="0" y="213478"/>
              <a:ext cx="254000" cy="254001"/>
            </a:xfrm>
            <a:prstGeom prst="ellipse">
              <a:avLst/>
            </a:prstGeom>
            <a:solidFill>
              <a:srgbClr val="FFD300"/>
            </a:solidFill>
            <a:ln w="12700" cap="flat">
              <a:noFill/>
              <a:miter lim="400000"/>
            </a:ln>
            <a:effectLst/>
          </p:spPr>
          <p:txBody>
            <a:bodyPr wrap="square" lIns="50800" tIns="50800" rIns="50800" bIns="50800" numCol="1" anchor="ctr">
              <a:noAutofit/>
            </a:bodyP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grpSp>
      <p:sp>
        <p:nvSpPr>
          <p:cNvPr id="194" name="三角形"/>
          <p:cNvSpPr/>
          <p:nvPr/>
        </p:nvSpPr>
        <p:spPr>
          <a:xfrm rot="10800000">
            <a:off x="18574776" y="5266670"/>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95" name="三角形"/>
          <p:cNvSpPr/>
          <p:nvPr/>
        </p:nvSpPr>
        <p:spPr>
          <a:xfrm rot="10800000">
            <a:off x="19162084" y="7404715"/>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6" name="13.设置"/>
          <p:cNvSpPr txBox="1"/>
          <p:nvPr/>
        </p:nvSpPr>
        <p:spPr>
          <a:xfrm>
            <a:off x="888999" y="889000"/>
            <a:ext cx="1836421" cy="812801"/>
          </a:xfrm>
          <a:prstGeom prst="rect">
            <a:avLst/>
          </a:prstGeom>
          <a:ln w="12700">
            <a:miter lim="400000"/>
          </a:ln>
        </p:spPr>
        <p:txBody>
          <a:bodyPr wrap="none" lIns="50800" tIns="50800" rIns="50800" bIns="50800" anchor="ctr">
            <a:spAutoFit/>
          </a:bodyPr>
          <a:lstStyle>
            <a:lvl1pPr algn="l" defTabSz="825500">
              <a:defRPr sz="4000" b="1">
                <a:solidFill>
                  <a:srgbClr val="515151"/>
                </a:solidFill>
                <a:latin typeface="+mn-lt"/>
                <a:ea typeface="+mn-ea"/>
                <a:cs typeface="+mn-cs"/>
                <a:sym typeface="Helvetica Neue" panose="02000503000000020004"/>
              </a:defRPr>
            </a:lvl1pPr>
          </a:lstStyle>
          <a:p>
            <a:r>
              <a:t>13.设置</a:t>
            </a:r>
          </a:p>
        </p:txBody>
      </p:sp>
      <p:sp>
        <p:nvSpPr>
          <p:cNvPr id="997" name="选择扬声器：选择您的扬声器设备；"/>
          <p:cNvSpPr txBox="1"/>
          <p:nvPr/>
        </p:nvSpPr>
        <p:spPr>
          <a:xfrm>
            <a:off x="2121791" y="4455610"/>
            <a:ext cx="58039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选择扬声器：选择您的扬声器设备；</a:t>
            </a:r>
          </a:p>
        </p:txBody>
      </p:sp>
      <p:sp>
        <p:nvSpPr>
          <p:cNvPr id="998" name="圆形"/>
          <p:cNvSpPr/>
          <p:nvPr/>
        </p:nvSpPr>
        <p:spPr>
          <a:xfrm>
            <a:off x="1643324" y="463341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999" name="选择麦克风：选择您的麦克风设备；"/>
          <p:cNvSpPr txBox="1"/>
          <p:nvPr/>
        </p:nvSpPr>
        <p:spPr>
          <a:xfrm>
            <a:off x="2159654" y="6893973"/>
            <a:ext cx="58039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选择麦克风：选择您的麦克风设备；</a:t>
            </a:r>
          </a:p>
        </p:txBody>
      </p:sp>
      <p:sp>
        <p:nvSpPr>
          <p:cNvPr id="1000" name="圆形"/>
          <p:cNvSpPr/>
          <p:nvPr/>
        </p:nvSpPr>
        <p:spPr>
          <a:xfrm>
            <a:off x="1681188" y="707177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01" name="扬声器"/>
          <p:cNvSpPr txBox="1"/>
          <p:nvPr/>
        </p:nvSpPr>
        <p:spPr>
          <a:xfrm>
            <a:off x="1523999" y="3709168"/>
            <a:ext cx="13335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扬声器</a:t>
            </a:r>
          </a:p>
        </p:txBody>
      </p:sp>
      <p:sp>
        <p:nvSpPr>
          <p:cNvPr id="1002" name="音量：扬声器播放声音的大小；"/>
          <p:cNvSpPr txBox="1"/>
          <p:nvPr/>
        </p:nvSpPr>
        <p:spPr>
          <a:xfrm>
            <a:off x="2121791" y="5087752"/>
            <a:ext cx="50927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音量：扬声器播放声音的大小；</a:t>
            </a:r>
          </a:p>
        </p:txBody>
      </p:sp>
      <p:sp>
        <p:nvSpPr>
          <p:cNvPr id="1003" name="圆形"/>
          <p:cNvSpPr/>
          <p:nvPr/>
        </p:nvSpPr>
        <p:spPr>
          <a:xfrm>
            <a:off x="1643324" y="527964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04" name="自动调节输入音量：勾选后，系统会根据周围环境自动为…"/>
          <p:cNvSpPr txBox="1"/>
          <p:nvPr/>
        </p:nvSpPr>
        <p:spPr>
          <a:xfrm>
            <a:off x="2121791" y="8122731"/>
            <a:ext cx="9004301" cy="1117601"/>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自动调节输入音量：勾选后，系统会根据周围环境自动为</a:t>
            </a:r>
          </a:p>
          <a:p>
            <a:pPr algn="l" defTabSz="825500">
              <a:defRPr sz="2800">
                <a:solidFill>
                  <a:srgbClr val="515151"/>
                </a:solidFill>
                <a:latin typeface="+mn-lt"/>
                <a:ea typeface="+mn-ea"/>
                <a:cs typeface="+mn-cs"/>
                <a:sym typeface="Helvetica Neue" panose="02000503000000020004"/>
              </a:defRPr>
            </a:pPr>
            <a:r>
              <a:t>您调节合适的输入音量；</a:t>
            </a:r>
          </a:p>
        </p:txBody>
      </p:sp>
      <p:sp>
        <p:nvSpPr>
          <p:cNvPr id="1005" name="圆形"/>
          <p:cNvSpPr/>
          <p:nvPr/>
        </p:nvSpPr>
        <p:spPr>
          <a:xfrm>
            <a:off x="1694124" y="831035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06" name="麦克风"/>
          <p:cNvSpPr txBox="1"/>
          <p:nvPr/>
        </p:nvSpPr>
        <p:spPr>
          <a:xfrm>
            <a:off x="1523999" y="6040449"/>
            <a:ext cx="13335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麦克风</a:t>
            </a:r>
          </a:p>
        </p:txBody>
      </p:sp>
      <p:sp>
        <p:nvSpPr>
          <p:cNvPr id="1007" name="音量：麦克风输入声音的大小；"/>
          <p:cNvSpPr txBox="1"/>
          <p:nvPr/>
        </p:nvSpPr>
        <p:spPr>
          <a:xfrm>
            <a:off x="2159654" y="7505371"/>
            <a:ext cx="50927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音量：麦克风输入声音的大小；</a:t>
            </a:r>
          </a:p>
        </p:txBody>
      </p:sp>
      <p:sp>
        <p:nvSpPr>
          <p:cNvPr id="1008" name="圆形"/>
          <p:cNvSpPr/>
          <p:nvPr/>
        </p:nvSpPr>
        <p:spPr>
          <a:xfrm>
            <a:off x="1681188" y="7683171"/>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09" name="测试设备"/>
          <p:cNvSpPr txBox="1"/>
          <p:nvPr/>
        </p:nvSpPr>
        <p:spPr>
          <a:xfrm>
            <a:off x="1523999" y="9473393"/>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测试设备</a:t>
            </a:r>
          </a:p>
        </p:txBody>
      </p:sp>
      <p:sp>
        <p:nvSpPr>
          <p:cNvPr id="1010" name="检测设备输入及输出等级：点击“测试设备”，系统会打开…"/>
          <p:cNvSpPr txBox="1"/>
          <p:nvPr/>
        </p:nvSpPr>
        <p:spPr>
          <a:xfrm>
            <a:off x="2159654" y="10278744"/>
            <a:ext cx="9004301" cy="1635558"/>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检测设备输入及输出等级：点击“测试设备”，系统会打开</a:t>
            </a:r>
          </a:p>
          <a:p>
            <a:pPr algn="l" defTabSz="825500">
              <a:defRPr sz="2800">
                <a:solidFill>
                  <a:srgbClr val="515151"/>
                </a:solidFill>
                <a:latin typeface="+mn-lt"/>
                <a:ea typeface="+mn-ea"/>
                <a:cs typeface="+mn-cs"/>
                <a:sym typeface="Helvetica Neue" panose="02000503000000020004"/>
              </a:defRPr>
            </a:pPr>
            <a:r>
              <a:t>您的扬声器设备以便您进行检测；当您测试完扬声器之后</a:t>
            </a:r>
          </a:p>
          <a:p>
            <a:pPr algn="l" defTabSz="825500">
              <a:defRPr sz="2800">
                <a:solidFill>
                  <a:srgbClr val="515151"/>
                </a:solidFill>
                <a:latin typeface="+mn-lt"/>
                <a:ea typeface="+mn-ea"/>
                <a:cs typeface="+mn-cs"/>
                <a:sym typeface="Helvetica Neue" panose="02000503000000020004"/>
              </a:defRPr>
            </a:pPr>
            <a:r>
              <a:t>可以尝试对着麦克风发出声音，会看到输入等级的变化；</a:t>
            </a:r>
          </a:p>
        </p:txBody>
      </p:sp>
      <p:sp>
        <p:nvSpPr>
          <p:cNvPr id="1011" name="圆形"/>
          <p:cNvSpPr/>
          <p:nvPr/>
        </p:nvSpPr>
        <p:spPr>
          <a:xfrm>
            <a:off x="1681188" y="1046743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12" name="音频设置"/>
          <p:cNvSpPr txBox="1"/>
          <p:nvPr/>
        </p:nvSpPr>
        <p:spPr>
          <a:xfrm>
            <a:off x="887674" y="2600839"/>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音频设置</a:t>
            </a:r>
          </a:p>
        </p:txBody>
      </p:sp>
      <p:pic>
        <p:nvPicPr>
          <p:cNvPr id="1013"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1014" name="43AD7DDC0ED90A9EED7AB8B68308AB5C.png" descr="43AD7DDC0ED90A9EED7AB8B68308AB5C.png"/>
          <p:cNvPicPr>
            <a:picLocks noChangeAspect="1"/>
          </p:cNvPicPr>
          <p:nvPr/>
        </p:nvPicPr>
        <p:blipFill>
          <a:blip r:embed="rId2"/>
          <a:stretch>
            <a:fillRect/>
          </a:stretch>
        </p:blipFill>
        <p:spPr>
          <a:xfrm>
            <a:off x="15747970" y="11342847"/>
            <a:ext cx="1168401" cy="1917701"/>
          </a:xfrm>
          <a:prstGeom prst="rect">
            <a:avLst/>
          </a:prstGeom>
          <a:ln w="12700">
            <a:miter lim="400000"/>
            <a:headEnd/>
            <a:tailEnd/>
          </a:ln>
        </p:spPr>
      </p:pic>
      <p:sp>
        <p:nvSpPr>
          <p:cNvPr id="1015" name="矩形"/>
          <p:cNvSpPr/>
          <p:nvPr/>
        </p:nvSpPr>
        <p:spPr>
          <a:xfrm>
            <a:off x="15397951" y="11916237"/>
            <a:ext cx="1868438" cy="4826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16" name="图像" descr="图像"/>
          <p:cNvPicPr>
            <a:picLocks noChangeAspect="1"/>
          </p:cNvPicPr>
          <p:nvPr/>
        </p:nvPicPr>
        <p:blipFill>
          <a:blip r:embed="rId3"/>
          <a:stretch>
            <a:fillRect/>
          </a:stretch>
        </p:blipFill>
        <p:spPr>
          <a:xfrm>
            <a:off x="14674850" y="12759028"/>
            <a:ext cx="368300" cy="254001"/>
          </a:xfrm>
          <a:prstGeom prst="rect">
            <a:avLst/>
          </a:prstGeom>
          <a:ln w="12700">
            <a:miter lim="400000"/>
            <a:headEnd/>
            <a:tailEnd/>
          </a:ln>
        </p:spPr>
      </p:pic>
      <p:pic>
        <p:nvPicPr>
          <p:cNvPr id="1017" name="836E09269375630712CBA5EBACAC262C.png" descr="836E09269375630712CBA5EBACAC262C.png"/>
          <p:cNvPicPr>
            <a:picLocks noChangeAspect="1"/>
          </p:cNvPicPr>
          <p:nvPr/>
        </p:nvPicPr>
        <p:blipFill>
          <a:blip r:embed="rId4"/>
          <a:stretch>
            <a:fillRect/>
          </a:stretch>
        </p:blipFill>
        <p:spPr>
          <a:xfrm>
            <a:off x="12781045" y="2677021"/>
            <a:ext cx="10607511" cy="8048238"/>
          </a:xfrm>
          <a:prstGeom prst="rect">
            <a:avLst/>
          </a:prstGeom>
          <a:ln w="12700">
            <a:miter lim="400000"/>
            <a:headEnd/>
            <a:tailEnd/>
          </a:ln>
          <a:effectLst>
            <a:outerShdw blurRad="177800" dist="67482" dir="5400000" rotWithShape="0">
              <a:srgbClr val="000000">
                <a:alpha val="30816"/>
              </a:srgbClr>
            </a:outerShdw>
          </a:effectLst>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9" name="13.设置"/>
          <p:cNvSpPr txBox="1"/>
          <p:nvPr/>
        </p:nvSpPr>
        <p:spPr>
          <a:xfrm>
            <a:off x="888999" y="889000"/>
            <a:ext cx="1836421" cy="812801"/>
          </a:xfrm>
          <a:prstGeom prst="rect">
            <a:avLst/>
          </a:prstGeom>
          <a:ln w="12700">
            <a:miter lim="400000"/>
          </a:ln>
        </p:spPr>
        <p:txBody>
          <a:bodyPr wrap="none" lIns="50800" tIns="50800" rIns="50800" bIns="50800" anchor="ctr">
            <a:spAutoFit/>
          </a:bodyPr>
          <a:lstStyle>
            <a:lvl1pPr algn="l" defTabSz="825500">
              <a:defRPr sz="4000" b="1">
                <a:solidFill>
                  <a:srgbClr val="515151"/>
                </a:solidFill>
                <a:latin typeface="+mn-lt"/>
                <a:ea typeface="+mn-ea"/>
                <a:cs typeface="+mn-cs"/>
                <a:sym typeface="Helvetica Neue" panose="02000503000000020004"/>
              </a:defRPr>
            </a:lvl1pPr>
          </a:lstStyle>
          <a:p>
            <a:r>
              <a:t>13.设置</a:t>
            </a:r>
          </a:p>
        </p:txBody>
      </p:sp>
      <p:sp>
        <p:nvSpPr>
          <p:cNvPr id="1020" name="选择主摄像头：选择您的摄像头视频；"/>
          <p:cNvSpPr txBox="1"/>
          <p:nvPr/>
        </p:nvSpPr>
        <p:spPr>
          <a:xfrm>
            <a:off x="2954784" y="3485807"/>
            <a:ext cx="61595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选择主摄像头：选择您的摄像头视频；</a:t>
            </a:r>
          </a:p>
        </p:txBody>
      </p:sp>
      <p:sp>
        <p:nvSpPr>
          <p:cNvPr id="1021" name="圆形"/>
          <p:cNvSpPr/>
          <p:nvPr/>
        </p:nvSpPr>
        <p:spPr>
          <a:xfrm>
            <a:off x="2476318" y="366360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22" name="副摄像头：当您的电脑连接了超过一个视频输入…"/>
          <p:cNvSpPr txBox="1"/>
          <p:nvPr/>
        </p:nvSpPr>
        <p:spPr>
          <a:xfrm>
            <a:off x="2954784" y="4307276"/>
            <a:ext cx="7581901" cy="1625601"/>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副摄像头：当您的电脑连接了超过一个视频输入</a:t>
            </a:r>
          </a:p>
          <a:p>
            <a:pPr algn="l" defTabSz="825500">
              <a:defRPr sz="2800">
                <a:solidFill>
                  <a:srgbClr val="515151"/>
                </a:solidFill>
                <a:latin typeface="+mn-lt"/>
                <a:ea typeface="+mn-ea"/>
                <a:cs typeface="+mn-cs"/>
                <a:sym typeface="Helvetica Neue" panose="02000503000000020004"/>
              </a:defRPr>
            </a:pPr>
            <a:r>
              <a:t>设备并希望同时呈现两个摄像头画面时，可以再</a:t>
            </a:r>
          </a:p>
          <a:p>
            <a:pPr algn="l" defTabSz="825500">
              <a:defRPr sz="2800">
                <a:solidFill>
                  <a:srgbClr val="515151"/>
                </a:solidFill>
                <a:latin typeface="+mn-lt"/>
                <a:ea typeface="+mn-ea"/>
                <a:cs typeface="+mn-cs"/>
                <a:sym typeface="Helvetica Neue" panose="02000503000000020004"/>
              </a:defRPr>
            </a:pPr>
            <a:r>
              <a:t>选择一个视频输入设备作为副摄像头；</a:t>
            </a:r>
          </a:p>
        </p:txBody>
      </p:sp>
      <p:sp>
        <p:nvSpPr>
          <p:cNvPr id="1023" name="圆形"/>
          <p:cNvSpPr/>
          <p:nvPr/>
        </p:nvSpPr>
        <p:spPr>
          <a:xfrm>
            <a:off x="2476318" y="4494084"/>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24" name="视频设置.png" descr="视频设置.png"/>
          <p:cNvPicPr>
            <a:picLocks noChangeAspect="1"/>
          </p:cNvPicPr>
          <p:nvPr/>
        </p:nvPicPr>
        <p:blipFill>
          <a:blip r:embed="rId1"/>
          <a:srcRect r="130"/>
          <a:stretch>
            <a:fillRect/>
          </a:stretch>
        </p:blipFill>
        <p:spPr>
          <a:xfrm>
            <a:off x="11736733" y="2907529"/>
            <a:ext cx="10663127" cy="8134917"/>
          </a:xfrm>
          <a:prstGeom prst="rect">
            <a:avLst/>
          </a:prstGeom>
          <a:ln w="12700">
            <a:miter lim="400000"/>
            <a:headEnd/>
            <a:tailEnd/>
          </a:ln>
          <a:effectLst>
            <a:outerShdw blurRad="177800" dist="67482" dir="5400000" rotWithShape="0">
              <a:srgbClr val="000000">
                <a:alpha val="30816"/>
              </a:srgbClr>
            </a:outerShdw>
          </a:effectLst>
        </p:spPr>
      </p:pic>
      <p:sp>
        <p:nvSpPr>
          <p:cNvPr id="1025" name="清晰度：选择您的视频清晰度；"/>
          <p:cNvSpPr txBox="1"/>
          <p:nvPr/>
        </p:nvSpPr>
        <p:spPr>
          <a:xfrm>
            <a:off x="2954784" y="6144744"/>
            <a:ext cx="50927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清晰度：选择您的视频清晰度；</a:t>
            </a:r>
          </a:p>
        </p:txBody>
      </p:sp>
      <p:sp>
        <p:nvSpPr>
          <p:cNvPr id="1026" name="圆形"/>
          <p:cNvSpPr/>
          <p:nvPr/>
        </p:nvSpPr>
        <p:spPr>
          <a:xfrm>
            <a:off x="2476318" y="629853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27" name="视频设置"/>
          <p:cNvSpPr txBox="1"/>
          <p:nvPr/>
        </p:nvSpPr>
        <p:spPr>
          <a:xfrm>
            <a:off x="2510887" y="2600839"/>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视频设置</a:t>
            </a:r>
          </a:p>
        </p:txBody>
      </p:sp>
      <p:pic>
        <p:nvPicPr>
          <p:cNvPr id="1028" name="摄图网_501458914_banner_花园里抱着弟弟的女孩（非企业商用）.jpg" descr="摄图网_501458914_banner_花园里抱着弟弟的女孩（非企业商用）.jpg"/>
          <p:cNvPicPr>
            <a:picLocks noChangeAspect="1"/>
          </p:cNvPicPr>
          <p:nvPr/>
        </p:nvPicPr>
        <p:blipFill>
          <a:blip r:embed="rId2"/>
          <a:srcRect b="15129"/>
          <a:stretch>
            <a:fillRect/>
          </a:stretch>
        </p:blipFill>
        <p:spPr>
          <a:xfrm>
            <a:off x="14600356" y="3648285"/>
            <a:ext cx="6807197" cy="3851532"/>
          </a:xfrm>
          <a:prstGeom prst="rect">
            <a:avLst/>
          </a:prstGeom>
          <a:ln w="12700">
            <a:miter lim="400000"/>
            <a:headEnd/>
            <a:tailEnd/>
          </a:ln>
        </p:spPr>
      </p:pic>
      <p:pic>
        <p:nvPicPr>
          <p:cNvPr id="1029" name="16340D22D2AABF81DC59C85ED8C031CE.png" descr="16340D22D2AABF81DC59C85ED8C031CE.png"/>
          <p:cNvPicPr>
            <a:picLocks noChangeAspect="1"/>
          </p:cNvPicPr>
          <p:nvPr/>
        </p:nvPicPr>
        <p:blipFill>
          <a:blip r:embed="rId3"/>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1030" name="43AD7DDC0ED90A9EED7AB8B68308AB5C.png" descr="43AD7DDC0ED90A9EED7AB8B68308AB5C.png"/>
          <p:cNvPicPr>
            <a:picLocks noChangeAspect="1"/>
          </p:cNvPicPr>
          <p:nvPr/>
        </p:nvPicPr>
        <p:blipFill>
          <a:blip r:embed="rId4"/>
          <a:stretch>
            <a:fillRect/>
          </a:stretch>
        </p:blipFill>
        <p:spPr>
          <a:xfrm>
            <a:off x="15747970" y="11342847"/>
            <a:ext cx="1168401" cy="1917701"/>
          </a:xfrm>
          <a:prstGeom prst="rect">
            <a:avLst/>
          </a:prstGeom>
          <a:ln w="12700">
            <a:miter lim="400000"/>
            <a:headEnd/>
            <a:tailEnd/>
          </a:ln>
        </p:spPr>
      </p:pic>
      <p:sp>
        <p:nvSpPr>
          <p:cNvPr id="1031" name="矩形"/>
          <p:cNvSpPr/>
          <p:nvPr/>
        </p:nvSpPr>
        <p:spPr>
          <a:xfrm>
            <a:off x="15397951" y="11916237"/>
            <a:ext cx="1868438" cy="4826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32" name="图像" descr="图像"/>
          <p:cNvPicPr>
            <a:picLocks noChangeAspect="1"/>
          </p:cNvPicPr>
          <p:nvPr/>
        </p:nvPicPr>
        <p:blipFill>
          <a:blip r:embed="rId5"/>
          <a:stretch>
            <a:fillRect/>
          </a:stretch>
        </p:blipFill>
        <p:spPr>
          <a:xfrm>
            <a:off x="14674850" y="12759028"/>
            <a:ext cx="368300" cy="254001"/>
          </a:xfrm>
          <a:prstGeom prst="rect">
            <a:avLst/>
          </a:prstGeom>
          <a:ln w="12700">
            <a:miter lim="400000"/>
            <a:headEnd/>
            <a:tailEnd/>
          </a:ln>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本地录像位置：更改或者选择您的录像文件位置；"/>
          <p:cNvSpPr txBox="1"/>
          <p:nvPr/>
        </p:nvSpPr>
        <p:spPr>
          <a:xfrm>
            <a:off x="2954784" y="3345619"/>
            <a:ext cx="79375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本地录像位置：更改或者选择您的录像文件位置；</a:t>
            </a:r>
          </a:p>
        </p:txBody>
      </p:sp>
      <p:sp>
        <p:nvSpPr>
          <p:cNvPr id="1035" name="圆形"/>
          <p:cNvSpPr/>
          <p:nvPr/>
        </p:nvSpPr>
        <p:spPr>
          <a:xfrm>
            <a:off x="2476318" y="3523419"/>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36" name="录制文件格式：您可以选择mp4、flv、ts、avi这…"/>
          <p:cNvSpPr txBox="1"/>
          <p:nvPr/>
        </p:nvSpPr>
        <p:spPr>
          <a:xfrm>
            <a:off x="2954784" y="4172978"/>
            <a:ext cx="7615328" cy="1127558"/>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录制文件格式：您可以选择mp4、flv、ts、avi这</a:t>
            </a:r>
          </a:p>
          <a:p>
            <a:pPr algn="l" defTabSz="825500">
              <a:defRPr sz="2800">
                <a:solidFill>
                  <a:srgbClr val="515151"/>
                </a:solidFill>
                <a:latin typeface="+mn-lt"/>
                <a:ea typeface="+mn-ea"/>
                <a:cs typeface="+mn-cs"/>
                <a:sym typeface="Helvetica Neue" panose="02000503000000020004"/>
              </a:defRPr>
            </a:pPr>
            <a:r>
              <a:t>些格式；</a:t>
            </a:r>
          </a:p>
        </p:txBody>
      </p:sp>
      <p:sp>
        <p:nvSpPr>
          <p:cNvPr id="1037" name="圆形"/>
          <p:cNvSpPr/>
          <p:nvPr/>
        </p:nvSpPr>
        <p:spPr>
          <a:xfrm>
            <a:off x="2476318" y="4353895"/>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38" name="5F9AB72BE4CFD6B612B76D246C7B39B4.png" descr="5F9AB72BE4CFD6B612B76D246C7B39B4.png"/>
          <p:cNvPicPr>
            <a:picLocks noChangeAspect="1"/>
          </p:cNvPicPr>
          <p:nvPr/>
        </p:nvPicPr>
        <p:blipFill>
          <a:blip r:embed="rId1"/>
          <a:srcRect l="1525" t="1924" r="1525" b="1924"/>
          <a:stretch>
            <a:fillRect/>
          </a:stretch>
        </p:blipFill>
        <p:spPr>
          <a:xfrm>
            <a:off x="11736733" y="3326927"/>
            <a:ext cx="10663127" cy="8134918"/>
          </a:xfrm>
          <a:prstGeom prst="rect">
            <a:avLst/>
          </a:prstGeom>
          <a:ln w="12700">
            <a:miter lim="400000"/>
            <a:headEnd/>
            <a:tailEnd/>
          </a:ln>
        </p:spPr>
      </p:pic>
      <p:pic>
        <p:nvPicPr>
          <p:cNvPr id="1039" name="u=3534290817,1331327271&amp;fm=26&amp;gp=0.jpg" descr="u=3534290817,1331327271&amp;fm=26&amp;gp=0.jpg"/>
          <p:cNvPicPr>
            <a:picLocks noChangeAspect="1"/>
          </p:cNvPicPr>
          <p:nvPr/>
        </p:nvPicPr>
        <p:blipFill>
          <a:blip r:embed="rId2"/>
          <a:srcRect l="1068" t="969" r="952" b="853"/>
          <a:stretch>
            <a:fillRect/>
          </a:stretch>
        </p:blipFill>
        <p:spPr>
          <a:xfrm>
            <a:off x="14569503" y="4098708"/>
            <a:ext cx="6863317" cy="3870848"/>
          </a:xfrm>
          <a:prstGeom prst="rect">
            <a:avLst/>
          </a:prstGeom>
          <a:ln w="12700">
            <a:miter lim="400000"/>
            <a:headEnd/>
            <a:tailEnd/>
          </a:ln>
        </p:spPr>
      </p:pic>
      <p:sp>
        <p:nvSpPr>
          <p:cNvPr id="1040" name="录制文件质量：选择您的录制文件质量，录制质…"/>
          <p:cNvSpPr txBox="1"/>
          <p:nvPr/>
        </p:nvSpPr>
        <p:spPr>
          <a:xfrm>
            <a:off x="2954784" y="5483452"/>
            <a:ext cx="7748322" cy="2143558"/>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录制文件质量：选择您的录制文件质量，录制质</a:t>
            </a:r>
          </a:p>
          <a:p>
            <a:pPr algn="l" defTabSz="825500">
              <a:defRPr sz="2800">
                <a:solidFill>
                  <a:srgbClr val="515151"/>
                </a:solidFill>
                <a:latin typeface="+mn-lt"/>
                <a:ea typeface="+mn-ea"/>
                <a:cs typeface="+mn-cs"/>
                <a:sym typeface="Helvetica Neue" panose="02000503000000020004"/>
              </a:defRPr>
            </a:pPr>
            <a:r>
              <a:t>量越高，占用存储空间越大。</a:t>
            </a:r>
          </a:p>
          <a:p>
            <a:pPr algn="l" defTabSz="825500">
              <a:defRPr sz="2800">
                <a:solidFill>
                  <a:srgbClr val="515151"/>
                </a:solidFill>
                <a:latin typeface="+mn-lt"/>
                <a:ea typeface="+mn-ea"/>
                <a:cs typeface="+mn-cs"/>
                <a:sym typeface="Helvetica Neue" panose="02000503000000020004"/>
              </a:defRPr>
            </a:pPr>
            <a:r>
              <a:t>1小时的录制大约为：</a:t>
            </a:r>
          </a:p>
          <a:p>
            <a:pPr algn="l" defTabSz="825500">
              <a:defRPr sz="2800">
                <a:solidFill>
                  <a:srgbClr val="515151"/>
                </a:solidFill>
                <a:latin typeface="+mn-lt"/>
                <a:ea typeface="+mn-ea"/>
                <a:cs typeface="+mn-cs"/>
                <a:sym typeface="Helvetica Neue" panose="02000503000000020004"/>
              </a:defRPr>
            </a:pPr>
            <a:r>
              <a:t>低质量:300M 中等质量:500M 高质量:1GB左右；</a:t>
            </a:r>
          </a:p>
        </p:txBody>
      </p:sp>
      <p:sp>
        <p:nvSpPr>
          <p:cNvPr id="1041" name="圆形"/>
          <p:cNvSpPr/>
          <p:nvPr/>
        </p:nvSpPr>
        <p:spPr>
          <a:xfrm>
            <a:off x="2476318" y="566652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42" name="录制设置.png" descr="录制设置.png"/>
          <p:cNvPicPr>
            <a:picLocks noChangeAspect="1"/>
          </p:cNvPicPr>
          <p:nvPr/>
        </p:nvPicPr>
        <p:blipFill>
          <a:blip r:embed="rId3"/>
          <a:srcRect l="153" r="153"/>
          <a:stretch>
            <a:fillRect/>
          </a:stretch>
        </p:blipFill>
        <p:spPr>
          <a:xfrm>
            <a:off x="11734938" y="3370143"/>
            <a:ext cx="10133417" cy="7724524"/>
          </a:xfrm>
          <a:prstGeom prst="rect">
            <a:avLst/>
          </a:prstGeom>
          <a:ln w="12700">
            <a:miter lim="400000"/>
            <a:headEnd/>
            <a:tailEnd/>
          </a:ln>
          <a:effectLst>
            <a:outerShdw blurRad="177800" dist="67482" dir="5400000" rotWithShape="0">
              <a:srgbClr val="000000">
                <a:alpha val="30816"/>
              </a:srgbClr>
            </a:outerShdw>
          </a:effectLst>
        </p:spPr>
      </p:pic>
      <p:sp>
        <p:nvSpPr>
          <p:cNvPr id="1043" name="录制区域：选择您的录制区域；"/>
          <p:cNvSpPr txBox="1"/>
          <p:nvPr/>
        </p:nvSpPr>
        <p:spPr>
          <a:xfrm>
            <a:off x="2954784" y="7781065"/>
            <a:ext cx="5092701" cy="609601"/>
          </a:xfrm>
          <a:prstGeom prst="rect">
            <a:avLst/>
          </a:prstGeom>
          <a:ln w="12700">
            <a:miter lim="400000"/>
          </a:ln>
        </p:spPr>
        <p:txBody>
          <a:bodyPr wrap="none" lIns="50800" tIns="50800" rIns="50800" bIns="50800" anchor="ctr">
            <a:spAutoFit/>
          </a:bodyPr>
          <a:lstStyle>
            <a:lvl1pPr algn="l" defTabSz="825500">
              <a:defRPr sz="2800">
                <a:solidFill>
                  <a:srgbClr val="515151"/>
                </a:solidFill>
                <a:latin typeface="+mn-lt"/>
                <a:ea typeface="+mn-ea"/>
                <a:cs typeface="+mn-cs"/>
                <a:sym typeface="Helvetica Neue" panose="02000503000000020004"/>
              </a:defRPr>
            </a:lvl1pPr>
          </a:lstStyle>
          <a:p>
            <a:r>
              <a:t>录制区域：选择您的录制区域；</a:t>
            </a:r>
          </a:p>
        </p:txBody>
      </p:sp>
      <p:sp>
        <p:nvSpPr>
          <p:cNvPr id="1044" name="圆形"/>
          <p:cNvSpPr/>
          <p:nvPr/>
        </p:nvSpPr>
        <p:spPr>
          <a:xfrm>
            <a:off x="2476318" y="7947558"/>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45" name="13.设置"/>
          <p:cNvSpPr txBox="1"/>
          <p:nvPr/>
        </p:nvSpPr>
        <p:spPr>
          <a:xfrm>
            <a:off x="888999" y="889000"/>
            <a:ext cx="1836421" cy="812801"/>
          </a:xfrm>
          <a:prstGeom prst="rect">
            <a:avLst/>
          </a:prstGeom>
          <a:ln w="12700">
            <a:miter lim="400000"/>
          </a:ln>
        </p:spPr>
        <p:txBody>
          <a:bodyPr wrap="none" lIns="50800" tIns="50800" rIns="50800" bIns="50800" anchor="ctr">
            <a:spAutoFit/>
          </a:bodyPr>
          <a:lstStyle>
            <a:lvl1pPr algn="l" defTabSz="825500">
              <a:defRPr sz="4000" b="1">
                <a:solidFill>
                  <a:srgbClr val="515151"/>
                </a:solidFill>
                <a:latin typeface="+mn-lt"/>
                <a:ea typeface="+mn-ea"/>
                <a:cs typeface="+mn-cs"/>
                <a:sym typeface="Helvetica Neue" panose="02000503000000020004"/>
              </a:defRPr>
            </a:lvl1pPr>
          </a:lstStyle>
          <a:p>
            <a:r>
              <a:t>13.设置</a:t>
            </a:r>
          </a:p>
        </p:txBody>
      </p:sp>
      <p:sp>
        <p:nvSpPr>
          <p:cNvPr id="1046" name="录制设置"/>
          <p:cNvSpPr txBox="1"/>
          <p:nvPr/>
        </p:nvSpPr>
        <p:spPr>
          <a:xfrm>
            <a:off x="2499716" y="2600839"/>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录制设置</a:t>
            </a:r>
          </a:p>
        </p:txBody>
      </p:sp>
      <p:pic>
        <p:nvPicPr>
          <p:cNvPr id="1047" name="16340D22D2AABF81DC59C85ED8C031CE.png" descr="16340D22D2AABF81DC59C85ED8C031CE.png"/>
          <p:cNvPicPr>
            <a:picLocks noChangeAspect="1"/>
          </p:cNvPicPr>
          <p:nvPr/>
        </p:nvPicPr>
        <p:blipFill>
          <a:blip r:embed="rId4"/>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1048" name="43AD7DDC0ED90A9EED7AB8B68308AB5C.png" descr="43AD7DDC0ED90A9EED7AB8B68308AB5C.png"/>
          <p:cNvPicPr>
            <a:picLocks noChangeAspect="1"/>
          </p:cNvPicPr>
          <p:nvPr/>
        </p:nvPicPr>
        <p:blipFill>
          <a:blip r:embed="rId5"/>
          <a:stretch>
            <a:fillRect/>
          </a:stretch>
        </p:blipFill>
        <p:spPr>
          <a:xfrm>
            <a:off x="15747970" y="11342847"/>
            <a:ext cx="1168401" cy="1917701"/>
          </a:xfrm>
          <a:prstGeom prst="rect">
            <a:avLst/>
          </a:prstGeom>
          <a:ln w="12700">
            <a:miter lim="400000"/>
            <a:headEnd/>
            <a:tailEnd/>
          </a:ln>
        </p:spPr>
      </p:pic>
      <p:sp>
        <p:nvSpPr>
          <p:cNvPr id="1049" name="矩形"/>
          <p:cNvSpPr/>
          <p:nvPr/>
        </p:nvSpPr>
        <p:spPr>
          <a:xfrm>
            <a:off x="15397951" y="11916237"/>
            <a:ext cx="1868438" cy="4826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50" name="图像" descr="图像"/>
          <p:cNvPicPr>
            <a:picLocks noChangeAspect="1"/>
          </p:cNvPicPr>
          <p:nvPr/>
        </p:nvPicPr>
        <p:blipFill>
          <a:blip r:embed="rId6"/>
          <a:stretch>
            <a:fillRect/>
          </a:stretch>
        </p:blipFill>
        <p:spPr>
          <a:xfrm>
            <a:off x="14674850" y="12759028"/>
            <a:ext cx="368300" cy="254001"/>
          </a:xfrm>
          <a:prstGeom prst="rect">
            <a:avLst/>
          </a:prstGeom>
          <a:ln w="12700">
            <a:miter lim="400000"/>
            <a:headEnd/>
            <a:tailEnd/>
          </a:ln>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 name="系统监测：可以查看您当前会议的CPU、…"/>
          <p:cNvSpPr txBox="1"/>
          <p:nvPr/>
        </p:nvSpPr>
        <p:spPr>
          <a:xfrm>
            <a:off x="2954784" y="3494433"/>
            <a:ext cx="6547817" cy="1127558"/>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系统监测：可以查看您当前会议的CPU、</a:t>
            </a:r>
          </a:p>
          <a:p>
            <a:pPr algn="l" defTabSz="825500">
              <a:defRPr sz="2800">
                <a:solidFill>
                  <a:srgbClr val="515151"/>
                </a:solidFill>
                <a:latin typeface="+mn-lt"/>
                <a:ea typeface="+mn-ea"/>
                <a:cs typeface="+mn-cs"/>
                <a:sym typeface="Helvetica Neue" panose="02000503000000020004"/>
              </a:defRPr>
            </a:pPr>
            <a:r>
              <a:t>内存、网络状态；</a:t>
            </a:r>
          </a:p>
        </p:txBody>
      </p:sp>
      <p:sp>
        <p:nvSpPr>
          <p:cNvPr id="1053" name="圆形"/>
          <p:cNvSpPr/>
          <p:nvPr/>
        </p:nvSpPr>
        <p:spPr>
          <a:xfrm>
            <a:off x="2476318" y="367894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54" name="u=3534290817,1331327271&amp;fm=26&amp;gp=0.jpg" descr="u=3534290817,1331327271&amp;fm=26&amp;gp=0.jpg"/>
          <p:cNvPicPr>
            <a:picLocks noChangeAspect="1"/>
          </p:cNvPicPr>
          <p:nvPr/>
        </p:nvPicPr>
        <p:blipFill>
          <a:blip r:embed="rId1"/>
          <a:srcRect l="1068" t="969" r="952" b="853"/>
          <a:stretch>
            <a:fillRect/>
          </a:stretch>
        </p:blipFill>
        <p:spPr>
          <a:xfrm>
            <a:off x="14304460" y="3858906"/>
            <a:ext cx="6863318" cy="3870848"/>
          </a:xfrm>
          <a:prstGeom prst="rect">
            <a:avLst/>
          </a:prstGeom>
          <a:ln w="12700">
            <a:miter lim="400000"/>
            <a:headEnd/>
            <a:tailEnd/>
          </a:ln>
        </p:spPr>
      </p:pic>
      <p:pic>
        <p:nvPicPr>
          <p:cNvPr id="1055" name="系统监测.png" descr="系统监测.png"/>
          <p:cNvPicPr>
            <a:picLocks noChangeAspect="1"/>
          </p:cNvPicPr>
          <p:nvPr/>
        </p:nvPicPr>
        <p:blipFill>
          <a:blip r:embed="rId2"/>
          <a:srcRect t="84" b="84"/>
          <a:stretch>
            <a:fillRect/>
          </a:stretch>
        </p:blipFill>
        <p:spPr>
          <a:xfrm>
            <a:off x="11755121" y="3601573"/>
            <a:ext cx="9883838" cy="7522352"/>
          </a:xfrm>
          <a:prstGeom prst="rect">
            <a:avLst/>
          </a:prstGeom>
          <a:ln w="12700">
            <a:miter lim="400000"/>
            <a:headEnd/>
            <a:tailEnd/>
          </a:ln>
          <a:effectLst>
            <a:outerShdw blurRad="177800" dist="67482" dir="5400000" rotWithShape="0">
              <a:srgbClr val="000000">
                <a:alpha val="30816"/>
              </a:srgbClr>
            </a:outerShdw>
          </a:effectLst>
        </p:spPr>
      </p:pic>
      <p:sp>
        <p:nvSpPr>
          <p:cNvPr id="1056" name="13.设置"/>
          <p:cNvSpPr txBox="1"/>
          <p:nvPr/>
        </p:nvSpPr>
        <p:spPr>
          <a:xfrm>
            <a:off x="888999" y="889000"/>
            <a:ext cx="1836421" cy="812801"/>
          </a:xfrm>
          <a:prstGeom prst="rect">
            <a:avLst/>
          </a:prstGeom>
          <a:ln w="12700">
            <a:miter lim="400000"/>
          </a:ln>
        </p:spPr>
        <p:txBody>
          <a:bodyPr wrap="none" lIns="50800" tIns="50800" rIns="50800" bIns="50800" anchor="ctr">
            <a:spAutoFit/>
          </a:bodyPr>
          <a:lstStyle>
            <a:lvl1pPr algn="l" defTabSz="825500">
              <a:defRPr sz="4000" b="1">
                <a:solidFill>
                  <a:srgbClr val="515151"/>
                </a:solidFill>
                <a:latin typeface="+mn-lt"/>
                <a:ea typeface="+mn-ea"/>
                <a:cs typeface="+mn-cs"/>
                <a:sym typeface="Helvetica Neue" panose="02000503000000020004"/>
              </a:defRPr>
            </a:lvl1pPr>
          </a:lstStyle>
          <a:p>
            <a:r>
              <a:t>13.设置</a:t>
            </a:r>
          </a:p>
        </p:txBody>
      </p:sp>
      <p:sp>
        <p:nvSpPr>
          <p:cNvPr id="1057" name="系统监测"/>
          <p:cNvSpPr txBox="1"/>
          <p:nvPr/>
        </p:nvSpPr>
        <p:spPr>
          <a:xfrm>
            <a:off x="2498952" y="2600839"/>
            <a:ext cx="1739901" cy="673101"/>
          </a:xfrm>
          <a:prstGeom prst="rect">
            <a:avLst/>
          </a:prstGeom>
          <a:ln w="12700">
            <a:miter lim="400000"/>
          </a:ln>
        </p:spPr>
        <p:txBody>
          <a:bodyPr wrap="none" lIns="50800" tIns="50800" rIns="50800" bIns="50800" anchor="ctr">
            <a:spAutoFit/>
          </a:bodyPr>
          <a:lstStyle>
            <a:lvl1pPr algn="l" defTabSz="825500">
              <a:defRPr sz="3200" b="1">
                <a:solidFill>
                  <a:srgbClr val="515151"/>
                </a:solidFill>
                <a:latin typeface="+mn-lt"/>
                <a:ea typeface="+mn-ea"/>
                <a:cs typeface="+mn-cs"/>
                <a:sym typeface="Helvetica Neue" panose="02000503000000020004"/>
              </a:defRPr>
            </a:lvl1pPr>
          </a:lstStyle>
          <a:p>
            <a:r>
              <a:t>系统监测</a:t>
            </a:r>
          </a:p>
        </p:txBody>
      </p:sp>
      <p:pic>
        <p:nvPicPr>
          <p:cNvPr id="1058" name="16340D22D2AABF81DC59C85ED8C031CE.png" descr="16340D22D2AABF81DC59C85ED8C031CE.png"/>
          <p:cNvPicPr>
            <a:picLocks noChangeAspect="1"/>
          </p:cNvPicPr>
          <p:nvPr/>
        </p:nvPicPr>
        <p:blipFill>
          <a:blip r:embed="rId3"/>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pic>
        <p:nvPicPr>
          <p:cNvPr id="1059" name="43AD7DDC0ED90A9EED7AB8B68308AB5C.png" descr="43AD7DDC0ED90A9EED7AB8B68308AB5C.png"/>
          <p:cNvPicPr>
            <a:picLocks noChangeAspect="1"/>
          </p:cNvPicPr>
          <p:nvPr/>
        </p:nvPicPr>
        <p:blipFill>
          <a:blip r:embed="rId4"/>
          <a:stretch>
            <a:fillRect/>
          </a:stretch>
        </p:blipFill>
        <p:spPr>
          <a:xfrm>
            <a:off x="15747970" y="11342847"/>
            <a:ext cx="1168401" cy="1917701"/>
          </a:xfrm>
          <a:prstGeom prst="rect">
            <a:avLst/>
          </a:prstGeom>
          <a:ln w="12700">
            <a:miter lim="400000"/>
            <a:headEnd/>
            <a:tailEnd/>
          </a:ln>
        </p:spPr>
      </p:pic>
      <p:sp>
        <p:nvSpPr>
          <p:cNvPr id="1060" name="矩形"/>
          <p:cNvSpPr/>
          <p:nvPr/>
        </p:nvSpPr>
        <p:spPr>
          <a:xfrm>
            <a:off x="15397951" y="11916237"/>
            <a:ext cx="1868438" cy="48260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61" name="如果会议占用的CPU和内存不高而“全部”…"/>
          <p:cNvSpPr txBox="1"/>
          <p:nvPr/>
        </p:nvSpPr>
        <p:spPr>
          <a:xfrm>
            <a:off x="2954784" y="5001519"/>
            <a:ext cx="6515101" cy="1635557"/>
          </a:xfrm>
          <a:prstGeom prst="rect">
            <a:avLst/>
          </a:prstGeom>
          <a:ln w="12700">
            <a:miter lim="400000"/>
          </a:ln>
        </p:spPr>
        <p:txBody>
          <a:bodyPr wrap="none" lIns="50800" tIns="50800" rIns="50800" bIns="50800" anchor="ctr">
            <a:spAutoFit/>
          </a:bodyPr>
          <a:lstStyle/>
          <a:p>
            <a:pPr algn="l" defTabSz="825500">
              <a:defRPr sz="2800">
                <a:solidFill>
                  <a:srgbClr val="515151"/>
                </a:solidFill>
                <a:latin typeface="+mn-lt"/>
                <a:ea typeface="+mn-ea"/>
                <a:cs typeface="+mn-cs"/>
                <a:sym typeface="Helvetica Neue" panose="02000503000000020004"/>
              </a:defRPr>
            </a:pPr>
            <a:r>
              <a:t>如果会议占用的CPU和内存不高而“全部”</a:t>
            </a:r>
          </a:p>
          <a:p>
            <a:pPr algn="l" defTabSz="825500">
              <a:defRPr sz="2800">
                <a:solidFill>
                  <a:srgbClr val="515151"/>
                </a:solidFill>
                <a:latin typeface="+mn-lt"/>
                <a:ea typeface="+mn-ea"/>
                <a:cs typeface="+mn-cs"/>
                <a:sym typeface="Helvetica Neue" panose="02000503000000020004"/>
              </a:defRPr>
            </a:pPr>
            <a:r>
              <a:t>很高，请关闭其他运行的软件保障会议效</a:t>
            </a:r>
          </a:p>
          <a:p>
            <a:pPr algn="l" defTabSz="825500">
              <a:defRPr sz="2800">
                <a:solidFill>
                  <a:srgbClr val="515151"/>
                </a:solidFill>
                <a:latin typeface="+mn-lt"/>
                <a:ea typeface="+mn-ea"/>
                <a:cs typeface="+mn-cs"/>
                <a:sym typeface="Helvetica Neue" panose="02000503000000020004"/>
              </a:defRPr>
            </a:pPr>
            <a:r>
              <a:t>果；</a:t>
            </a:r>
          </a:p>
        </p:txBody>
      </p:sp>
      <p:sp>
        <p:nvSpPr>
          <p:cNvPr id="1062" name="圆形"/>
          <p:cNvSpPr/>
          <p:nvPr/>
        </p:nvSpPr>
        <p:spPr>
          <a:xfrm>
            <a:off x="2476318" y="5182806"/>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63" name="图像" descr="图像"/>
          <p:cNvPicPr>
            <a:picLocks noChangeAspect="1"/>
          </p:cNvPicPr>
          <p:nvPr/>
        </p:nvPicPr>
        <p:blipFill>
          <a:blip r:embed="rId5"/>
          <a:stretch>
            <a:fillRect/>
          </a:stretch>
        </p:blipFill>
        <p:spPr>
          <a:xfrm>
            <a:off x="14674850" y="12759028"/>
            <a:ext cx="368300" cy="254001"/>
          </a:xfrm>
          <a:prstGeom prst="rect">
            <a:avLst/>
          </a:prstGeom>
          <a:ln w="12700">
            <a:miter lim="400000"/>
            <a:headEnd/>
            <a:tailEnd/>
          </a:ln>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 name="13.结束和退出会议"/>
          <p:cNvSpPr txBox="1"/>
          <p:nvPr/>
        </p:nvSpPr>
        <p:spPr>
          <a:xfrm>
            <a:off x="888999" y="889000"/>
            <a:ext cx="4376421" cy="812801"/>
          </a:xfrm>
          <a:prstGeom prst="rect">
            <a:avLst/>
          </a:prstGeom>
          <a:ln w="12700">
            <a:miter lim="400000"/>
          </a:ln>
        </p:spPr>
        <p:txBody>
          <a:bodyPr wrap="none" lIns="50800" tIns="50800" rIns="50800" bIns="50800" anchor="ctr">
            <a:spAutoFit/>
          </a:bodyPr>
          <a:lstStyle>
            <a:lvl1pPr algn="l" defTabSz="825500">
              <a:defRPr sz="4000" b="1">
                <a:solidFill>
                  <a:srgbClr val="4C4F4F"/>
                </a:solidFill>
                <a:latin typeface="+mn-lt"/>
                <a:ea typeface="+mn-ea"/>
                <a:cs typeface="+mn-cs"/>
                <a:sym typeface="Helvetica Neue" panose="02000503000000020004"/>
              </a:defRPr>
            </a:lvl1pPr>
          </a:lstStyle>
          <a:p>
            <a:r>
              <a:t>13.结束和退出会议</a:t>
            </a:r>
          </a:p>
        </p:txBody>
      </p:sp>
      <p:pic>
        <p:nvPicPr>
          <p:cNvPr id="1066" name="16340D22D2AABF81DC59C85ED8C031CE.png" descr="16340D22D2AABF81DC59C85ED8C031CE.png"/>
          <p:cNvPicPr>
            <a:picLocks noChangeAspect="1"/>
          </p:cNvPicPr>
          <p:nvPr/>
        </p:nvPicPr>
        <p:blipFill>
          <a:blip r:embed="rId1"/>
          <a:stretch>
            <a:fillRect/>
          </a:stretch>
        </p:blipFill>
        <p:spPr>
          <a:xfrm>
            <a:off x="-1" y="12592073"/>
            <a:ext cx="24384001" cy="685801"/>
          </a:xfrm>
          <a:prstGeom prst="rect">
            <a:avLst/>
          </a:prstGeom>
          <a:ln w="12700">
            <a:miter lim="400000"/>
            <a:headEnd/>
            <a:tailEnd/>
          </a:ln>
          <a:effectLst>
            <a:outerShdw blurRad="101600" dist="67482" dir="7883413" rotWithShape="0">
              <a:srgbClr val="000000">
                <a:alpha val="30816"/>
              </a:srgbClr>
            </a:outerShdw>
          </a:effectLst>
        </p:spPr>
      </p:pic>
      <p:sp>
        <p:nvSpPr>
          <p:cNvPr id="1067" name="当您的身份为主持人时，该按钮为结束会议，您点击以后可以选择暂时离开…"/>
          <p:cNvSpPr txBox="1"/>
          <p:nvPr/>
        </p:nvSpPr>
        <p:spPr>
          <a:xfrm>
            <a:off x="4112830" y="2595367"/>
            <a:ext cx="9334501" cy="1625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当您的身份为主持人时，该按钮为结束会议，您点击以后可以选择暂时离开</a:t>
            </a:r>
          </a:p>
          <a:p>
            <a:pPr algn="l" defTabSz="825500">
              <a:defRPr sz="2200">
                <a:solidFill>
                  <a:srgbClr val="515151"/>
                </a:solidFill>
                <a:latin typeface="+mn-lt"/>
                <a:ea typeface="+mn-ea"/>
                <a:cs typeface="+mn-cs"/>
                <a:sym typeface="Helvetica Neue" panose="02000503000000020004"/>
              </a:defRPr>
            </a:pPr>
            <a:r>
              <a:t>或结束会议，当您选择暂时离开时，您可以再次回到会议中。当您选择结束</a:t>
            </a:r>
          </a:p>
          <a:p>
            <a:pPr algn="l" defTabSz="825500">
              <a:defRPr sz="2200">
                <a:solidFill>
                  <a:srgbClr val="515151"/>
                </a:solidFill>
                <a:latin typeface="+mn-lt"/>
                <a:ea typeface="+mn-ea"/>
                <a:cs typeface="+mn-cs"/>
                <a:sym typeface="Helvetica Neue" panose="02000503000000020004"/>
              </a:defRPr>
            </a:pPr>
            <a:r>
              <a:t>会议时，如果会议内还有参会者，可以指定一个参会者为主持人，也可以直</a:t>
            </a:r>
          </a:p>
          <a:p>
            <a:pPr algn="l" defTabSz="825500">
              <a:defRPr sz="2200">
                <a:solidFill>
                  <a:srgbClr val="515151"/>
                </a:solidFill>
                <a:latin typeface="+mn-lt"/>
                <a:ea typeface="+mn-ea"/>
                <a:cs typeface="+mn-cs"/>
                <a:sym typeface="Helvetica Neue" panose="02000503000000020004"/>
              </a:defRPr>
            </a:pPr>
            <a:r>
              <a:t>接结束会议；</a:t>
            </a:r>
          </a:p>
        </p:txBody>
      </p:sp>
      <p:sp>
        <p:nvSpPr>
          <p:cNvPr id="1068" name="圆形"/>
          <p:cNvSpPr/>
          <p:nvPr/>
        </p:nvSpPr>
        <p:spPr>
          <a:xfrm>
            <a:off x="3634363" y="273506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69" name="A1B37F32E926485BEA975F1F245A640D.png" descr="A1B37F32E926485BEA975F1F245A640D.png"/>
          <p:cNvPicPr>
            <a:picLocks noChangeAspect="1"/>
          </p:cNvPicPr>
          <p:nvPr/>
        </p:nvPicPr>
        <p:blipFill>
          <a:blip r:embed="rId2"/>
          <a:stretch>
            <a:fillRect/>
          </a:stretch>
        </p:blipFill>
        <p:spPr>
          <a:xfrm>
            <a:off x="14440924" y="2633866"/>
            <a:ext cx="5927713" cy="2352268"/>
          </a:xfrm>
          <a:prstGeom prst="rect">
            <a:avLst/>
          </a:prstGeom>
          <a:ln w="12700">
            <a:miter lim="400000"/>
            <a:headEnd/>
            <a:tailEnd/>
          </a:ln>
          <a:effectLst>
            <a:outerShdw blurRad="63500" dist="25400" dir="5400000" rotWithShape="0">
              <a:srgbClr val="000000">
                <a:alpha val="50000"/>
              </a:srgbClr>
            </a:outerShdw>
          </a:effectLst>
        </p:spPr>
      </p:pic>
      <p:pic>
        <p:nvPicPr>
          <p:cNvPr id="1070" name="B83CD23060F26DEB893108DDBB8B6AA1.png" descr="B83CD23060F26DEB893108DDBB8B6AA1.png"/>
          <p:cNvPicPr>
            <a:picLocks noChangeAspect="1"/>
          </p:cNvPicPr>
          <p:nvPr/>
        </p:nvPicPr>
        <p:blipFill>
          <a:blip r:embed="rId3"/>
          <a:stretch>
            <a:fillRect/>
          </a:stretch>
        </p:blipFill>
        <p:spPr>
          <a:xfrm>
            <a:off x="14454528" y="6432387"/>
            <a:ext cx="4045899" cy="2352268"/>
          </a:xfrm>
          <a:prstGeom prst="rect">
            <a:avLst/>
          </a:prstGeom>
          <a:ln w="12700">
            <a:miter lim="400000"/>
            <a:headEnd/>
            <a:tailEnd/>
          </a:ln>
          <a:effectLst>
            <a:outerShdw blurRad="63500" dist="25400" dir="5400000" rotWithShape="0">
              <a:srgbClr val="000000">
                <a:alpha val="50000"/>
              </a:srgbClr>
            </a:outerShdw>
          </a:effectLst>
        </p:spPr>
      </p:pic>
      <p:pic>
        <p:nvPicPr>
          <p:cNvPr id="1071" name="590EB9670BEBAEC3D7B410ADFAB2CB4E.png" descr="590EB9670BEBAEC3D7B410ADFAB2CB4E.png"/>
          <p:cNvPicPr>
            <a:picLocks noChangeAspect="1"/>
          </p:cNvPicPr>
          <p:nvPr/>
        </p:nvPicPr>
        <p:blipFill>
          <a:blip r:embed="rId4"/>
          <a:stretch>
            <a:fillRect/>
          </a:stretch>
        </p:blipFill>
        <p:spPr>
          <a:xfrm>
            <a:off x="22730835" y="12200493"/>
            <a:ext cx="1478919" cy="1068108"/>
          </a:xfrm>
          <a:prstGeom prst="rect">
            <a:avLst/>
          </a:prstGeom>
          <a:ln w="12700">
            <a:miter lim="400000"/>
            <a:headEnd/>
            <a:tailEnd/>
          </a:ln>
        </p:spPr>
      </p:pic>
      <p:sp>
        <p:nvSpPr>
          <p:cNvPr id="1072" name="矩形"/>
          <p:cNvSpPr/>
          <p:nvPr/>
        </p:nvSpPr>
        <p:spPr>
          <a:xfrm>
            <a:off x="22536075" y="12046460"/>
            <a:ext cx="1743621" cy="1376173"/>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73" name="当您身份为参会者时，该按钮为离开会议，您点击以后可以选择离开会议，…"/>
          <p:cNvSpPr txBox="1"/>
          <p:nvPr/>
        </p:nvSpPr>
        <p:spPr>
          <a:xfrm>
            <a:off x="4112830" y="6426199"/>
            <a:ext cx="9334501" cy="863601"/>
          </a:xfrm>
          <a:prstGeom prst="rect">
            <a:avLst/>
          </a:prstGeom>
          <a:ln w="12700">
            <a:miter lim="400000"/>
          </a:ln>
        </p:spPr>
        <p:txBody>
          <a:bodyPr wrap="none" lIns="50800" tIns="50800" rIns="50800" bIns="50800" anchor="ctr">
            <a:spAutoFit/>
          </a:bodyPr>
          <a:lstStyle/>
          <a:p>
            <a:pPr algn="l" defTabSz="825500">
              <a:defRPr sz="2200">
                <a:solidFill>
                  <a:srgbClr val="515151"/>
                </a:solidFill>
                <a:latin typeface="+mn-lt"/>
                <a:ea typeface="+mn-ea"/>
                <a:cs typeface="+mn-cs"/>
                <a:sym typeface="Helvetica Neue" panose="02000503000000020004"/>
              </a:defRPr>
            </a:pPr>
            <a:r>
              <a:t>当您身份为参会者时，该按钮为离开会议，您点击以后可以选择离开会议，</a:t>
            </a:r>
          </a:p>
          <a:p>
            <a:pPr algn="l" defTabSz="825500">
              <a:defRPr sz="2200">
                <a:solidFill>
                  <a:srgbClr val="515151"/>
                </a:solidFill>
                <a:latin typeface="+mn-lt"/>
                <a:ea typeface="+mn-ea"/>
                <a:cs typeface="+mn-cs"/>
                <a:sym typeface="Helvetica Neue" panose="02000503000000020004"/>
              </a:defRPr>
            </a:pPr>
            <a:r>
              <a:t>在会议没有被结束的情况下您都可以随时回到该会议。</a:t>
            </a:r>
          </a:p>
        </p:txBody>
      </p:sp>
      <p:sp>
        <p:nvSpPr>
          <p:cNvPr id="1074" name="圆形"/>
          <p:cNvSpPr/>
          <p:nvPr/>
        </p:nvSpPr>
        <p:spPr>
          <a:xfrm>
            <a:off x="3634363" y="6538950"/>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076" name="三角形"/>
          <p:cNvSpPr/>
          <p:nvPr/>
        </p:nvSpPr>
        <p:spPr>
          <a:xfrm rot="16200000">
            <a:off x="20613902" y="7348827"/>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1077" name="连接线"/>
          <p:cNvCxnSpPr>
            <a:stCxn id="1075" idx="0"/>
            <a:endCxn id="1076" idx="0"/>
          </p:cNvCxnSpPr>
          <p:nvPr/>
        </p:nvCxnSpPr>
        <p:spPr>
          <a:xfrm rot="16200000" flipV="1">
            <a:off x="19875500" y="8369300"/>
            <a:ext cx="4483100" cy="2705100"/>
          </a:xfrm>
          <a:prstGeom prst="bentConnector2">
            <a:avLst/>
          </a:prstGeom>
          <a:ln w="50800">
            <a:solidFill>
              <a:srgbClr val="FFB200"/>
            </a:solidFill>
            <a:custDash>
              <a:ds d="200000" sp="200000"/>
            </a:custDash>
            <a:miter lim="400000"/>
          </a:ln>
        </p:spPr>
      </p:cxnSp>
      <p:sp>
        <p:nvSpPr>
          <p:cNvPr id="1078" name="矩形"/>
          <p:cNvSpPr/>
          <p:nvPr/>
        </p:nvSpPr>
        <p:spPr>
          <a:xfrm>
            <a:off x="14135673" y="2432266"/>
            <a:ext cx="6409416" cy="6688531"/>
          </a:xfrm>
          <a:prstGeom prst="rect">
            <a:avLst/>
          </a:prstGeom>
          <a:ln w="50800">
            <a:solidFill>
              <a:srgbClr val="FFB2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1079" name="图像" descr="图像"/>
          <p:cNvPicPr>
            <a:picLocks noChangeAspect="1"/>
          </p:cNvPicPr>
          <p:nvPr/>
        </p:nvPicPr>
        <p:blipFill>
          <a:blip r:embed="rId5"/>
          <a:stretch>
            <a:fillRect/>
          </a:stretch>
        </p:blipFill>
        <p:spPr>
          <a:xfrm>
            <a:off x="14674850" y="12759028"/>
            <a:ext cx="368300" cy="254001"/>
          </a:xfrm>
          <a:prstGeom prst="rect">
            <a:avLst/>
          </a:prstGeom>
          <a:ln w="12700">
            <a:miter lim="400000"/>
            <a:headEnd/>
            <a:tailEnd/>
          </a:ln>
        </p:spPr>
      </p:pic>
      <p:sp>
        <p:nvSpPr>
          <p:cNvPr id="1075" name="圆形"/>
          <p:cNvSpPr/>
          <p:nvPr/>
        </p:nvSpPr>
        <p:spPr>
          <a:xfrm>
            <a:off x="23317894" y="11806836"/>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198" name="二"/>
          <p:cNvSpPr txBox="1"/>
          <p:nvPr/>
        </p:nvSpPr>
        <p:spPr>
          <a:xfrm>
            <a:off x="11263629" y="2082800"/>
            <a:ext cx="1856741" cy="2590801"/>
          </a:xfrm>
          <a:prstGeom prst="rect">
            <a:avLst/>
          </a:prstGeom>
          <a:ln w="12700">
            <a:miter lim="400000"/>
          </a:ln>
        </p:spPr>
        <p:txBody>
          <a:bodyPr wrap="none" lIns="50800" tIns="50800" rIns="50800" bIns="50800" anchor="ctr">
            <a:spAutoFit/>
          </a:bodyPr>
          <a:lstStyle>
            <a:lvl1pPr>
              <a:lnSpc>
                <a:spcPct val="80000"/>
              </a:lnSpc>
              <a:defRPr sz="14000" b="1" spc="-280">
                <a:solidFill>
                  <a:schemeClr val="accent4">
                    <a:hueOff val="-476017"/>
                    <a:lumOff val="-10041"/>
                  </a:schemeClr>
                </a:solidFill>
                <a:latin typeface="+mn-lt"/>
                <a:ea typeface="+mn-ea"/>
                <a:cs typeface="+mn-cs"/>
                <a:sym typeface="Helvetica Neue" panose="02000503000000020004"/>
              </a:defRPr>
            </a:lvl1pPr>
          </a:lstStyle>
          <a:p>
            <a:r>
              <a:t>二</a:t>
            </a:r>
          </a:p>
        </p:txBody>
      </p:sp>
      <p:sp>
        <p:nvSpPr>
          <p:cNvPr id="199" name="注册登录"/>
          <p:cNvSpPr txBox="1"/>
          <p:nvPr/>
        </p:nvSpPr>
        <p:spPr>
          <a:xfrm>
            <a:off x="9446514" y="5137149"/>
            <a:ext cx="5490973" cy="2019301"/>
          </a:xfrm>
          <a:prstGeom prst="rect">
            <a:avLst/>
          </a:prstGeom>
          <a:ln w="12700">
            <a:miter lim="400000"/>
          </a:ln>
        </p:spPr>
        <p:txBody>
          <a:bodyPr wrap="none" lIns="50800" tIns="50800" rIns="50800" bIns="50800" anchor="ctr">
            <a:spAutoFit/>
          </a:bodyPr>
          <a:lstStyle>
            <a:lvl1pPr>
              <a:lnSpc>
                <a:spcPct val="80000"/>
              </a:lnSpc>
              <a:defRPr sz="10800" b="1" spc="-215">
                <a:latin typeface="+mn-lt"/>
                <a:ea typeface="+mn-ea"/>
                <a:cs typeface="+mn-cs"/>
                <a:sym typeface="Helvetica Neue" panose="02000503000000020004"/>
              </a:defRPr>
            </a:lvl1pPr>
          </a:lstStyle>
          <a:p>
            <a:r>
              <a:t>注册登录</a:t>
            </a:r>
          </a:p>
        </p:txBody>
      </p:sp>
      <p:pic>
        <p:nvPicPr>
          <p:cNvPr id="200" name="登录.png" descr="登录.png"/>
          <p:cNvPicPr>
            <a:picLocks noChangeAspect="1"/>
          </p:cNvPicPr>
          <p:nvPr/>
        </p:nvPicPr>
        <p:blipFill>
          <a:blip r:embed="rId1"/>
          <a:stretch>
            <a:fillRect/>
          </a:stretch>
        </p:blipFill>
        <p:spPr>
          <a:xfrm>
            <a:off x="11049000" y="9707198"/>
            <a:ext cx="2286000" cy="2286001"/>
          </a:xfrm>
          <a:prstGeom prst="rect">
            <a:avLst/>
          </a:prstGeom>
          <a:ln w="12700">
            <a:miter lim="400000"/>
            <a:headEnd/>
            <a:tailEnd/>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03" name="1.注册"/>
          <p:cNvSpPr txBox="1"/>
          <p:nvPr/>
        </p:nvSpPr>
        <p:spPr>
          <a:xfrm>
            <a:off x="888999" y="889000"/>
            <a:ext cx="1553973" cy="812801"/>
          </a:xfrm>
          <a:prstGeom prst="rect">
            <a:avLst/>
          </a:prstGeom>
          <a:ln w="12700">
            <a:miter lim="400000"/>
          </a:ln>
        </p:spPr>
        <p:txBody>
          <a:bodyPr wrap="none" lIns="50800" tIns="50800" rIns="50800" bIns="50800" anchor="ctr">
            <a:spAutoFit/>
          </a:bodyPr>
          <a:lstStyle>
            <a:lvl1pPr algn="l" defTabSz="825500">
              <a:defRPr sz="4000" b="1">
                <a:latin typeface="+mn-lt"/>
                <a:ea typeface="+mn-ea"/>
                <a:cs typeface="+mn-cs"/>
                <a:sym typeface="Helvetica Neue" panose="02000503000000020004"/>
              </a:defRPr>
            </a:lvl1pPr>
          </a:lstStyle>
          <a:p>
            <a:r>
              <a:t>1.注册</a:t>
            </a:r>
          </a:p>
        </p:txBody>
      </p:sp>
      <p:sp>
        <p:nvSpPr>
          <p:cNvPr id="204" name="打开云屋视频会议"/>
          <p:cNvSpPr txBox="1"/>
          <p:nvPr/>
        </p:nvSpPr>
        <p:spPr>
          <a:xfrm>
            <a:off x="1375439" y="2487067"/>
            <a:ext cx="3568701" cy="711201"/>
          </a:xfrm>
          <a:prstGeom prst="rect">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打开云屋视频会议</a:t>
            </a:r>
          </a:p>
        </p:txBody>
      </p:sp>
      <p:pic>
        <p:nvPicPr>
          <p:cNvPr id="205" name="AD44C35CE977C6863F395528D5104F67.png" descr="AD44C35CE977C6863F395528D5104F67.png"/>
          <p:cNvPicPr>
            <a:picLocks noChangeAspect="1"/>
          </p:cNvPicPr>
          <p:nvPr/>
        </p:nvPicPr>
        <p:blipFill>
          <a:blip r:embed="rId1"/>
          <a:stretch>
            <a:fillRect/>
          </a:stretch>
        </p:blipFill>
        <p:spPr>
          <a:xfrm>
            <a:off x="9203631" y="4275635"/>
            <a:ext cx="5976738" cy="7388154"/>
          </a:xfrm>
          <a:prstGeom prst="rect">
            <a:avLst/>
          </a:prstGeom>
          <a:ln w="12700">
            <a:miter lim="400000"/>
            <a:headEnd/>
            <a:tailEnd/>
          </a:ln>
        </p:spPr>
      </p:pic>
      <p:pic>
        <p:nvPicPr>
          <p:cNvPr id="206" name="加入:登录.png" descr="加入:登录.png"/>
          <p:cNvPicPr>
            <a:picLocks noChangeAspect="1"/>
          </p:cNvPicPr>
          <p:nvPr/>
        </p:nvPicPr>
        <p:blipFill>
          <a:blip r:embed="rId2"/>
          <a:stretch>
            <a:fillRect/>
          </a:stretch>
        </p:blipFill>
        <p:spPr>
          <a:xfrm>
            <a:off x="900038" y="4275635"/>
            <a:ext cx="5981701" cy="7380928"/>
          </a:xfrm>
          <a:prstGeom prst="rect">
            <a:avLst/>
          </a:prstGeom>
          <a:ln w="12700">
            <a:miter lim="400000"/>
            <a:headEnd/>
            <a:tailEnd/>
          </a:ln>
        </p:spPr>
      </p:pic>
      <p:pic>
        <p:nvPicPr>
          <p:cNvPr id="207" name="注册页面.png" descr="注册页面.png"/>
          <p:cNvPicPr>
            <a:picLocks noChangeAspect="1"/>
          </p:cNvPicPr>
          <p:nvPr/>
        </p:nvPicPr>
        <p:blipFill>
          <a:blip r:embed="rId3"/>
          <a:stretch>
            <a:fillRect/>
          </a:stretch>
        </p:blipFill>
        <p:spPr>
          <a:xfrm>
            <a:off x="17509940" y="4292798"/>
            <a:ext cx="5955820" cy="7346602"/>
          </a:xfrm>
          <a:prstGeom prst="rect">
            <a:avLst/>
          </a:prstGeom>
          <a:ln w="12700">
            <a:miter lim="400000"/>
            <a:headEnd/>
            <a:tailEnd/>
          </a:ln>
        </p:spPr>
      </p:pic>
      <p:sp>
        <p:nvSpPr>
          <p:cNvPr id="208" name="矩形"/>
          <p:cNvSpPr/>
          <p:nvPr/>
        </p:nvSpPr>
        <p:spPr>
          <a:xfrm>
            <a:off x="1397874" y="9382006"/>
            <a:ext cx="4956374" cy="916389"/>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09" name="矩形"/>
          <p:cNvSpPr/>
          <p:nvPr/>
        </p:nvSpPr>
        <p:spPr>
          <a:xfrm>
            <a:off x="13148862" y="6926673"/>
            <a:ext cx="1286141" cy="762001"/>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11" name="连接线"/>
          <p:cNvCxnSpPr>
            <a:stCxn id="214" idx="0"/>
            <a:endCxn id="210" idx="0"/>
          </p:cNvCxnSpPr>
          <p:nvPr/>
        </p:nvCxnSpPr>
        <p:spPr>
          <a:xfrm flipH="1">
            <a:off x="6350000" y="7975600"/>
            <a:ext cx="2705100" cy="1866900"/>
          </a:xfrm>
          <a:prstGeom prst="bentConnector3">
            <a:avLst>
              <a:gd name="adj1" fmla="val 62441"/>
            </a:avLst>
          </a:prstGeom>
          <a:ln w="50800">
            <a:solidFill>
              <a:srgbClr val="FFB200"/>
            </a:solidFill>
            <a:custDash>
              <a:ds d="200000" sp="200000"/>
            </a:custDash>
            <a:miter lim="400000"/>
          </a:ln>
        </p:spPr>
      </p:cxnSp>
      <p:cxnSp>
        <p:nvCxnSpPr>
          <p:cNvPr id="212" name="连接线"/>
          <p:cNvCxnSpPr>
            <a:endCxn id="213" idx="6"/>
          </p:cNvCxnSpPr>
          <p:nvPr/>
        </p:nvCxnSpPr>
        <p:spPr>
          <a:xfrm rot="10800000">
            <a:off x="14613255" y="7306945"/>
            <a:ext cx="2618740" cy="630555"/>
          </a:xfrm>
          <a:prstGeom prst="bentConnector3">
            <a:avLst>
              <a:gd name="adj1" fmla="val 50000"/>
            </a:avLst>
          </a:prstGeom>
          <a:ln w="50800">
            <a:solidFill>
              <a:srgbClr val="FFB200"/>
            </a:solidFill>
            <a:custDash>
              <a:ds d="200000" sp="200000"/>
            </a:custDash>
            <a:miter lim="400000"/>
          </a:ln>
        </p:spPr>
      </p:cxnSp>
      <p:sp>
        <p:nvSpPr>
          <p:cNvPr id="213" name="圆形"/>
          <p:cNvSpPr/>
          <p:nvPr/>
        </p:nvSpPr>
        <p:spPr>
          <a:xfrm>
            <a:off x="14308187" y="7155273"/>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14" name="三角形"/>
          <p:cNvSpPr/>
          <p:nvPr/>
        </p:nvSpPr>
        <p:spPr>
          <a:xfrm rot="5400000">
            <a:off x="8905857" y="784271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15" name="三角形"/>
          <p:cNvSpPr/>
          <p:nvPr/>
        </p:nvSpPr>
        <p:spPr>
          <a:xfrm rot="5400000">
            <a:off x="17211656" y="7839099"/>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16" name="点击“注册账号”进入注册页面"/>
          <p:cNvSpPr txBox="1"/>
          <p:nvPr/>
        </p:nvSpPr>
        <p:spPr>
          <a:xfrm>
            <a:off x="9630439" y="2611433"/>
            <a:ext cx="5663794" cy="711201"/>
          </a:xfrm>
          <a:prstGeom prst="rect">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点击“注册账号”进入注册页面</a:t>
            </a:r>
          </a:p>
        </p:txBody>
      </p:sp>
      <p:sp>
        <p:nvSpPr>
          <p:cNvPr id="217" name="填写的对应的信息"/>
          <p:cNvSpPr txBox="1"/>
          <p:nvPr/>
        </p:nvSpPr>
        <p:spPr>
          <a:xfrm>
            <a:off x="17898138" y="2487067"/>
            <a:ext cx="3568701" cy="711201"/>
          </a:xfrm>
          <a:prstGeom prst="rect">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填写的对应的信息</a:t>
            </a:r>
          </a:p>
        </p:txBody>
      </p:sp>
      <p:sp>
        <p:nvSpPr>
          <p:cNvPr id="218" name="完成注册"/>
          <p:cNvSpPr txBox="1"/>
          <p:nvPr/>
        </p:nvSpPr>
        <p:spPr>
          <a:xfrm>
            <a:off x="17898138" y="3134767"/>
            <a:ext cx="1841501" cy="711201"/>
          </a:xfrm>
          <a:prstGeom prst="rect">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完成注册</a:t>
            </a:r>
          </a:p>
        </p:txBody>
      </p:sp>
      <p:sp>
        <p:nvSpPr>
          <p:cNvPr id="219" name="圆形"/>
          <p:cNvSpPr/>
          <p:nvPr/>
        </p:nvSpPr>
        <p:spPr>
          <a:xfrm>
            <a:off x="909673" y="271566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20" name="圆形"/>
          <p:cNvSpPr/>
          <p:nvPr/>
        </p:nvSpPr>
        <p:spPr>
          <a:xfrm>
            <a:off x="9164673" y="2840033"/>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21" name="圆形"/>
          <p:cNvSpPr/>
          <p:nvPr/>
        </p:nvSpPr>
        <p:spPr>
          <a:xfrm>
            <a:off x="17508573" y="271566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22" name="圆形"/>
          <p:cNvSpPr/>
          <p:nvPr/>
        </p:nvSpPr>
        <p:spPr>
          <a:xfrm>
            <a:off x="17508573" y="336336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223" name="图像" descr="图像"/>
          <p:cNvPicPr>
            <a:picLocks noChangeAspect="1"/>
          </p:cNvPicPr>
          <p:nvPr/>
        </p:nvPicPr>
        <p:blipFill>
          <a:blip r:embed="rId4"/>
          <a:stretch>
            <a:fillRect/>
          </a:stretch>
        </p:blipFill>
        <p:spPr>
          <a:xfrm>
            <a:off x="4627488" y="10471611"/>
            <a:ext cx="1600201" cy="406401"/>
          </a:xfrm>
          <a:prstGeom prst="rect">
            <a:avLst/>
          </a:prstGeom>
          <a:ln w="12700">
            <a:miter lim="400000"/>
            <a:headEnd/>
            <a:tailEnd/>
          </a:ln>
        </p:spPr>
      </p:pic>
      <p:sp>
        <p:nvSpPr>
          <p:cNvPr id="210" name="圆形"/>
          <p:cNvSpPr/>
          <p:nvPr/>
        </p:nvSpPr>
        <p:spPr>
          <a:xfrm>
            <a:off x="6192887" y="9687800"/>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26" name="2.登录"/>
          <p:cNvSpPr txBox="1"/>
          <p:nvPr/>
        </p:nvSpPr>
        <p:spPr>
          <a:xfrm>
            <a:off x="888999" y="889000"/>
            <a:ext cx="1553973" cy="812801"/>
          </a:xfrm>
          <a:prstGeom prst="rect">
            <a:avLst/>
          </a:prstGeom>
          <a:ln w="12700">
            <a:miter lim="400000"/>
          </a:ln>
        </p:spPr>
        <p:txBody>
          <a:bodyPr wrap="none" lIns="50800" tIns="50800" rIns="50800" bIns="50800" anchor="ctr">
            <a:spAutoFit/>
          </a:bodyPr>
          <a:lstStyle>
            <a:lvl1pPr algn="l" defTabSz="825500">
              <a:defRPr sz="4000" b="1">
                <a:latin typeface="+mn-lt"/>
                <a:ea typeface="+mn-ea"/>
                <a:cs typeface="+mn-cs"/>
                <a:sym typeface="Helvetica Neue" panose="02000503000000020004"/>
              </a:defRPr>
            </a:lvl1pPr>
          </a:lstStyle>
          <a:p>
            <a:r>
              <a:t>2.登录</a:t>
            </a:r>
          </a:p>
        </p:txBody>
      </p:sp>
      <p:pic>
        <p:nvPicPr>
          <p:cNvPr id="227" name="AD44C35CE977C6863F395528D5104F67.png" descr="AD44C35CE977C6863F395528D5104F67.png"/>
          <p:cNvPicPr>
            <a:picLocks noChangeAspect="1"/>
          </p:cNvPicPr>
          <p:nvPr/>
        </p:nvPicPr>
        <p:blipFill>
          <a:blip r:embed="rId1"/>
          <a:stretch>
            <a:fillRect/>
          </a:stretch>
        </p:blipFill>
        <p:spPr>
          <a:xfrm>
            <a:off x="14385230" y="4275635"/>
            <a:ext cx="5976738" cy="7388154"/>
          </a:xfrm>
          <a:prstGeom prst="rect">
            <a:avLst/>
          </a:prstGeom>
          <a:ln w="12700">
            <a:miter lim="400000"/>
            <a:headEnd/>
            <a:tailEnd/>
          </a:ln>
        </p:spPr>
      </p:pic>
      <p:pic>
        <p:nvPicPr>
          <p:cNvPr id="228" name="加入:登录.png" descr="加入:登录.png"/>
          <p:cNvPicPr>
            <a:picLocks noChangeAspect="1"/>
          </p:cNvPicPr>
          <p:nvPr/>
        </p:nvPicPr>
        <p:blipFill>
          <a:blip r:embed="rId2"/>
          <a:stretch>
            <a:fillRect/>
          </a:stretch>
        </p:blipFill>
        <p:spPr>
          <a:xfrm>
            <a:off x="4011538" y="4279247"/>
            <a:ext cx="5981701" cy="7380929"/>
          </a:xfrm>
          <a:prstGeom prst="rect">
            <a:avLst/>
          </a:prstGeom>
          <a:ln w="12700">
            <a:miter lim="400000"/>
            <a:headEnd/>
            <a:tailEnd/>
          </a:ln>
        </p:spPr>
      </p:pic>
      <p:sp>
        <p:nvSpPr>
          <p:cNvPr id="229" name="矩形"/>
          <p:cNvSpPr/>
          <p:nvPr/>
        </p:nvSpPr>
        <p:spPr>
          <a:xfrm>
            <a:off x="4509374" y="9385619"/>
            <a:ext cx="4956374" cy="916389"/>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31" name="连接线"/>
          <p:cNvCxnSpPr>
            <a:stCxn id="232" idx="0"/>
            <a:endCxn id="230" idx="0"/>
          </p:cNvCxnSpPr>
          <p:nvPr/>
        </p:nvCxnSpPr>
        <p:spPr>
          <a:xfrm flipH="1">
            <a:off x="9474200" y="8636000"/>
            <a:ext cx="4394200" cy="1206500"/>
          </a:xfrm>
          <a:prstGeom prst="bentConnector3">
            <a:avLst>
              <a:gd name="adj1" fmla="val 48843"/>
            </a:avLst>
          </a:prstGeom>
          <a:ln w="50800">
            <a:solidFill>
              <a:srgbClr val="FFB200"/>
            </a:solidFill>
            <a:custDash>
              <a:ds d="200000" sp="200000"/>
            </a:custDash>
            <a:miter lim="400000"/>
          </a:ln>
        </p:spPr>
      </p:cxnSp>
      <p:sp>
        <p:nvSpPr>
          <p:cNvPr id="232" name="三角形"/>
          <p:cNvSpPr/>
          <p:nvPr/>
        </p:nvSpPr>
        <p:spPr>
          <a:xfrm rot="5400000">
            <a:off x="13719156" y="8512892"/>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grpSp>
        <p:nvGrpSpPr>
          <p:cNvPr id="235" name="成组"/>
          <p:cNvGrpSpPr/>
          <p:nvPr/>
        </p:nvGrpSpPr>
        <p:grpSpPr>
          <a:xfrm>
            <a:off x="3983073" y="2487067"/>
            <a:ext cx="3183567" cy="711201"/>
            <a:chOff x="0" y="0"/>
            <a:chExt cx="3183566" cy="711200"/>
          </a:xfrm>
        </p:grpSpPr>
        <p:sp>
          <p:nvSpPr>
            <p:cNvPr id="233" name="账号密码登录"/>
            <p:cNvSpPr txBox="1"/>
            <p:nvPr/>
          </p:nvSpPr>
          <p:spPr>
            <a:xfrm>
              <a:off x="478466" y="-1"/>
              <a:ext cx="2705101" cy="711201"/>
            </a:xfrm>
            <a:prstGeom prst="rect">
              <a:avLst/>
            </a:prstGeom>
            <a:noFill/>
            <a:ln w="12700" cap="flat">
              <a:noFill/>
              <a:miter lim="400000"/>
            </a:ln>
            <a:effectLst/>
          </p:spPr>
          <p:txBody>
            <a:bodyPr wrap="none" lIns="50800" tIns="50800" rIns="50800" bIns="50800" numCol="1" anchor="ctr">
              <a:spAutoFit/>
            </a:bodyPr>
            <a:lstStyle>
              <a:lvl1pPr algn="l" defTabSz="825500">
                <a:defRPr sz="3400">
                  <a:latin typeface="+mn-lt"/>
                  <a:ea typeface="+mn-ea"/>
                  <a:cs typeface="+mn-cs"/>
                  <a:sym typeface="Helvetica Neue" panose="02000503000000020004"/>
                </a:defRPr>
              </a:lvl1pPr>
            </a:lstStyle>
            <a:p>
              <a:r>
                <a:t>账号密码登录</a:t>
              </a:r>
            </a:p>
          </p:txBody>
        </p:sp>
        <p:sp>
          <p:nvSpPr>
            <p:cNvPr id="234" name="圆形"/>
            <p:cNvSpPr/>
            <p:nvPr/>
          </p:nvSpPr>
          <p:spPr>
            <a:xfrm>
              <a:off x="0" y="228600"/>
              <a:ext cx="254000" cy="254000"/>
            </a:xfrm>
            <a:prstGeom prst="ellipse">
              <a:avLst/>
            </a:prstGeom>
            <a:solidFill>
              <a:srgbClr val="FFD300"/>
            </a:solidFill>
            <a:ln w="12700" cap="flat">
              <a:noFill/>
              <a:miter lim="400000"/>
            </a:ln>
            <a:effectLst/>
          </p:spPr>
          <p:txBody>
            <a:bodyPr wrap="square" lIns="50800" tIns="50800" rIns="50800" bIns="50800" numCol="1" anchor="ctr">
              <a:noAutofit/>
            </a:bodyP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grpSp>
      <p:sp>
        <p:nvSpPr>
          <p:cNvPr id="236" name="矩形"/>
          <p:cNvSpPr/>
          <p:nvPr/>
        </p:nvSpPr>
        <p:spPr>
          <a:xfrm>
            <a:off x="14020372" y="6845619"/>
            <a:ext cx="6706456" cy="3588548"/>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237" name="图像" descr="图像"/>
          <p:cNvPicPr>
            <a:picLocks noChangeAspect="1"/>
          </p:cNvPicPr>
          <p:nvPr/>
        </p:nvPicPr>
        <p:blipFill>
          <a:blip r:embed="rId3"/>
          <a:stretch>
            <a:fillRect/>
          </a:stretch>
        </p:blipFill>
        <p:spPr>
          <a:xfrm>
            <a:off x="7738988" y="10535111"/>
            <a:ext cx="1600201" cy="406401"/>
          </a:xfrm>
          <a:prstGeom prst="rect">
            <a:avLst/>
          </a:prstGeom>
          <a:ln w="12700">
            <a:miter lim="400000"/>
            <a:headEnd/>
            <a:tailEnd/>
          </a:ln>
        </p:spPr>
      </p:pic>
      <p:sp>
        <p:nvSpPr>
          <p:cNvPr id="230" name="圆形"/>
          <p:cNvSpPr/>
          <p:nvPr/>
        </p:nvSpPr>
        <p:spPr>
          <a:xfrm>
            <a:off x="9317087" y="9691413"/>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40" name="2.SSO登录"/>
          <p:cNvSpPr txBox="1"/>
          <p:nvPr/>
        </p:nvSpPr>
        <p:spPr>
          <a:xfrm>
            <a:off x="888999" y="889000"/>
            <a:ext cx="2608581" cy="812801"/>
          </a:xfrm>
          <a:prstGeom prst="rect">
            <a:avLst/>
          </a:prstGeom>
          <a:ln w="12700">
            <a:miter lim="400000"/>
          </a:ln>
        </p:spPr>
        <p:txBody>
          <a:bodyPr wrap="none" lIns="50800" tIns="50800" rIns="50800" bIns="50800" anchor="ctr">
            <a:spAutoFit/>
          </a:bodyPr>
          <a:lstStyle>
            <a:lvl1pPr algn="l" defTabSz="825500">
              <a:defRPr sz="4000" b="1">
                <a:latin typeface="+mn-lt"/>
                <a:ea typeface="+mn-ea"/>
                <a:cs typeface="+mn-cs"/>
                <a:sym typeface="Helvetica Neue" panose="02000503000000020004"/>
              </a:defRPr>
            </a:lvl1pPr>
          </a:lstStyle>
          <a:p>
            <a:r>
              <a:t>2.SSO登录</a:t>
            </a:r>
          </a:p>
        </p:txBody>
      </p:sp>
      <p:pic>
        <p:nvPicPr>
          <p:cNvPr id="241" name="AD44C35CE977C6863F395528D5104F67.png" descr="AD44C35CE977C6863F395528D5104F67.png"/>
          <p:cNvPicPr>
            <a:picLocks noChangeAspect="1"/>
          </p:cNvPicPr>
          <p:nvPr/>
        </p:nvPicPr>
        <p:blipFill>
          <a:blip r:embed="rId1"/>
          <a:stretch>
            <a:fillRect/>
          </a:stretch>
        </p:blipFill>
        <p:spPr>
          <a:xfrm>
            <a:off x="9038530" y="4275635"/>
            <a:ext cx="5976738" cy="7388154"/>
          </a:xfrm>
          <a:prstGeom prst="rect">
            <a:avLst/>
          </a:prstGeom>
          <a:ln w="12700">
            <a:miter lim="400000"/>
            <a:headEnd/>
            <a:tailEnd/>
          </a:ln>
        </p:spPr>
      </p:pic>
      <p:pic>
        <p:nvPicPr>
          <p:cNvPr id="242" name="加入:登录.png" descr="加入:登录.png"/>
          <p:cNvPicPr>
            <a:picLocks noChangeAspect="1"/>
          </p:cNvPicPr>
          <p:nvPr/>
        </p:nvPicPr>
        <p:blipFill>
          <a:blip r:embed="rId2"/>
          <a:stretch>
            <a:fillRect/>
          </a:stretch>
        </p:blipFill>
        <p:spPr>
          <a:xfrm>
            <a:off x="1166738" y="4279247"/>
            <a:ext cx="5981701" cy="7380929"/>
          </a:xfrm>
          <a:prstGeom prst="rect">
            <a:avLst/>
          </a:prstGeom>
          <a:ln w="12700">
            <a:miter lim="400000"/>
            <a:headEnd/>
            <a:tailEnd/>
          </a:ln>
        </p:spPr>
      </p:pic>
      <p:pic>
        <p:nvPicPr>
          <p:cNvPr id="243" name="图像" descr="图像"/>
          <p:cNvPicPr>
            <a:picLocks noChangeAspect="1"/>
          </p:cNvPicPr>
          <p:nvPr/>
        </p:nvPicPr>
        <p:blipFill>
          <a:blip r:embed="rId3"/>
          <a:srcRect t="7685"/>
          <a:stretch>
            <a:fillRect/>
          </a:stretch>
        </p:blipFill>
        <p:spPr>
          <a:xfrm>
            <a:off x="9378949" y="5595605"/>
            <a:ext cx="5067301" cy="4748213"/>
          </a:xfrm>
          <a:prstGeom prst="rect">
            <a:avLst/>
          </a:prstGeom>
          <a:ln w="12700">
            <a:miter lim="400000"/>
            <a:headEnd/>
            <a:tailEnd/>
          </a:ln>
        </p:spPr>
      </p:pic>
      <p:sp>
        <p:nvSpPr>
          <p:cNvPr id="244" name="单点登录"/>
          <p:cNvSpPr txBox="1"/>
          <p:nvPr/>
        </p:nvSpPr>
        <p:spPr>
          <a:xfrm>
            <a:off x="1616739" y="2487067"/>
            <a:ext cx="1841501" cy="711201"/>
          </a:xfrm>
          <a:prstGeom prst="rect">
            <a:avLst/>
          </a:prstGeom>
          <a:ln w="12700">
            <a:miter lim="400000"/>
          </a:ln>
        </p:spPr>
        <p:txBody>
          <a:bodyPr wrap="none" lIns="50800" tIns="50800" rIns="50800" bIns="50800" anchor="ctr">
            <a:spAutoFit/>
          </a:bodyPr>
          <a:lstStyle>
            <a:lvl1pPr algn="l" defTabSz="825500">
              <a:defRPr sz="3400">
                <a:latin typeface="+mn-lt"/>
                <a:ea typeface="+mn-ea"/>
                <a:cs typeface="+mn-cs"/>
                <a:sym typeface="Helvetica Neue" panose="02000503000000020004"/>
              </a:defRPr>
            </a:lvl1pPr>
          </a:lstStyle>
          <a:p>
            <a:r>
              <a:t>单点登录</a:t>
            </a:r>
          </a:p>
        </p:txBody>
      </p:sp>
      <p:sp>
        <p:nvSpPr>
          <p:cNvPr id="245" name="圆形"/>
          <p:cNvSpPr/>
          <p:nvPr/>
        </p:nvSpPr>
        <p:spPr>
          <a:xfrm>
            <a:off x="1138273" y="2715667"/>
            <a:ext cx="254001" cy="254001"/>
          </a:xfrm>
          <a:prstGeom prst="ellipse">
            <a:avLst/>
          </a:prstGeom>
          <a:solidFill>
            <a:srgbClr val="FFD300"/>
          </a:solidFill>
          <a:ln w="12700">
            <a:miter lim="400000"/>
          </a:ln>
        </p:spPr>
        <p:txBody>
          <a:bodyPr lIns="50800" tIns="50800" rIns="50800" bIns="50800" anchor="ctr"/>
          <a:lstStyle/>
          <a:p>
            <a:pPr defTabSz="825500">
              <a:defRPr sz="30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246" name="图像" descr="图像"/>
          <p:cNvPicPr>
            <a:picLocks noChangeAspect="1"/>
          </p:cNvPicPr>
          <p:nvPr/>
        </p:nvPicPr>
        <p:blipFill>
          <a:blip r:embed="rId4"/>
          <a:stretch>
            <a:fillRect/>
          </a:stretch>
        </p:blipFill>
        <p:spPr>
          <a:xfrm>
            <a:off x="4944988" y="10446211"/>
            <a:ext cx="1600201" cy="406401"/>
          </a:xfrm>
          <a:prstGeom prst="rect">
            <a:avLst/>
          </a:prstGeom>
          <a:ln w="12700">
            <a:miter lim="400000"/>
            <a:headEnd/>
            <a:tailEnd/>
          </a:ln>
        </p:spPr>
      </p:pic>
      <p:sp>
        <p:nvSpPr>
          <p:cNvPr id="247" name="矩形"/>
          <p:cNvSpPr/>
          <p:nvPr/>
        </p:nvSpPr>
        <p:spPr>
          <a:xfrm>
            <a:off x="8673672" y="5938396"/>
            <a:ext cx="6706456" cy="4062631"/>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48" name="矩形"/>
          <p:cNvSpPr/>
          <p:nvPr/>
        </p:nvSpPr>
        <p:spPr>
          <a:xfrm>
            <a:off x="4944988" y="10376235"/>
            <a:ext cx="1549401" cy="546352"/>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50" name="连接线"/>
          <p:cNvCxnSpPr>
            <a:stCxn id="251" idx="0"/>
            <a:endCxn id="249" idx="0"/>
          </p:cNvCxnSpPr>
          <p:nvPr/>
        </p:nvCxnSpPr>
        <p:spPr>
          <a:xfrm flipH="1">
            <a:off x="6578600" y="7975600"/>
            <a:ext cx="1879600" cy="2679700"/>
          </a:xfrm>
          <a:prstGeom prst="bentConnector3">
            <a:avLst>
              <a:gd name="adj1" fmla="val 44594"/>
            </a:avLst>
          </a:prstGeom>
          <a:ln w="50800">
            <a:solidFill>
              <a:srgbClr val="FFB200"/>
            </a:solidFill>
            <a:custDash>
              <a:ds d="200000" sp="200000"/>
            </a:custDash>
            <a:miter lim="400000"/>
          </a:ln>
        </p:spPr>
      </p:cxnSp>
      <p:sp>
        <p:nvSpPr>
          <p:cNvPr id="251" name="三角形"/>
          <p:cNvSpPr/>
          <p:nvPr/>
        </p:nvSpPr>
        <p:spPr>
          <a:xfrm rot="5400000">
            <a:off x="8308956" y="784271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252" name="图像" descr="图像"/>
          <p:cNvPicPr>
            <a:picLocks noChangeAspect="1"/>
          </p:cNvPicPr>
          <p:nvPr/>
        </p:nvPicPr>
        <p:blipFill>
          <a:blip r:embed="rId5"/>
          <a:stretch>
            <a:fillRect/>
          </a:stretch>
        </p:blipFill>
        <p:spPr>
          <a:xfrm>
            <a:off x="9499598" y="8239553"/>
            <a:ext cx="4926944" cy="942547"/>
          </a:xfrm>
          <a:prstGeom prst="rect">
            <a:avLst/>
          </a:prstGeom>
          <a:ln w="12700">
            <a:miter lim="400000"/>
            <a:headEnd/>
            <a:tailEnd/>
          </a:ln>
        </p:spPr>
      </p:pic>
      <p:pic>
        <p:nvPicPr>
          <p:cNvPr id="253" name="AD44C35CE977C6863F395528D5104F67.png" descr="AD44C35CE977C6863F395528D5104F67.png"/>
          <p:cNvPicPr>
            <a:picLocks noChangeAspect="1"/>
          </p:cNvPicPr>
          <p:nvPr/>
        </p:nvPicPr>
        <p:blipFill>
          <a:blip r:embed="rId1"/>
          <a:stretch>
            <a:fillRect/>
          </a:stretch>
        </p:blipFill>
        <p:spPr>
          <a:xfrm>
            <a:off x="17229210" y="4275635"/>
            <a:ext cx="5976738" cy="7388154"/>
          </a:xfrm>
          <a:prstGeom prst="rect">
            <a:avLst/>
          </a:prstGeom>
          <a:ln w="12700">
            <a:miter lim="400000"/>
            <a:headEnd/>
            <a:tailEnd/>
          </a:ln>
        </p:spPr>
      </p:pic>
      <p:sp>
        <p:nvSpPr>
          <p:cNvPr id="254" name="矩形"/>
          <p:cNvSpPr/>
          <p:nvPr/>
        </p:nvSpPr>
        <p:spPr>
          <a:xfrm>
            <a:off x="17302111" y="4343400"/>
            <a:ext cx="5767636" cy="7091859"/>
          </a:xfrm>
          <a:prstGeom prst="rect">
            <a:avLst/>
          </a:prstGeom>
          <a:solidFill>
            <a:srgbClr val="FFFFFF"/>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pic>
        <p:nvPicPr>
          <p:cNvPr id="255" name="图像" descr="图像"/>
          <p:cNvPicPr>
            <a:picLocks noChangeAspect="1"/>
          </p:cNvPicPr>
          <p:nvPr/>
        </p:nvPicPr>
        <p:blipFill>
          <a:blip r:embed="rId6"/>
          <a:stretch>
            <a:fillRect/>
          </a:stretch>
        </p:blipFill>
        <p:spPr>
          <a:xfrm>
            <a:off x="17488721" y="4472783"/>
            <a:ext cx="5457716" cy="6443425"/>
          </a:xfrm>
          <a:prstGeom prst="rect">
            <a:avLst/>
          </a:prstGeom>
          <a:ln w="12700">
            <a:miter lim="400000"/>
            <a:headEnd/>
            <a:tailEnd/>
          </a:ln>
        </p:spPr>
      </p:pic>
      <p:sp>
        <p:nvSpPr>
          <p:cNvPr id="256" name="矩形"/>
          <p:cNvSpPr/>
          <p:nvPr/>
        </p:nvSpPr>
        <p:spPr>
          <a:xfrm>
            <a:off x="11345788" y="9195135"/>
            <a:ext cx="1549401" cy="546352"/>
          </a:xfrm>
          <a:prstGeom prst="rect">
            <a:avLst/>
          </a:prstGeom>
          <a:ln w="50800">
            <a:solidFill>
              <a:srgbClr val="FFC400"/>
            </a:solidFill>
            <a:custDash>
              <a:ds d="200000" sp="200000"/>
            </a:custDash>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cxnSp>
        <p:nvCxnSpPr>
          <p:cNvPr id="258" name="连接线"/>
          <p:cNvCxnSpPr>
            <a:stCxn id="259" idx="0"/>
            <a:endCxn id="257" idx="0"/>
          </p:cNvCxnSpPr>
          <p:nvPr/>
        </p:nvCxnSpPr>
        <p:spPr>
          <a:xfrm flipH="1" flipV="1">
            <a:off x="12979400" y="9461500"/>
            <a:ext cx="3937000" cy="12700"/>
          </a:xfrm>
          <a:prstGeom prst="bentConnector3">
            <a:avLst>
              <a:gd name="adj1" fmla="val 52903"/>
            </a:avLst>
          </a:prstGeom>
          <a:ln w="50800">
            <a:solidFill>
              <a:srgbClr val="FFB200"/>
            </a:solidFill>
            <a:custDash>
              <a:ds d="200000" sp="200000"/>
            </a:custDash>
            <a:miter lim="400000"/>
          </a:ln>
        </p:spPr>
      </p:cxnSp>
      <p:sp>
        <p:nvSpPr>
          <p:cNvPr id="259" name="三角形"/>
          <p:cNvSpPr/>
          <p:nvPr/>
        </p:nvSpPr>
        <p:spPr>
          <a:xfrm rot="5400000">
            <a:off x="16767156" y="9341311"/>
            <a:ext cx="304801" cy="25400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close/>
              </a:path>
            </a:pathLst>
          </a:custGeom>
          <a:solidFill>
            <a:srgbClr val="FFB200"/>
          </a:solidFill>
          <a:ln w="12700">
            <a:miter lim="400000"/>
          </a:ln>
        </p:spPr>
        <p:txBody>
          <a:bodyPr lIns="50800" tIns="50800" rIns="50800" bIns="50800" anchor="ctr"/>
          <a:lstStyle/>
          <a:p>
            <a:pPr defTabSz="825500">
              <a:defRPr sz="3200">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49" name="圆形"/>
          <p:cNvSpPr/>
          <p:nvPr/>
        </p:nvSpPr>
        <p:spPr>
          <a:xfrm>
            <a:off x="6421487" y="10497011"/>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57" name="圆形"/>
          <p:cNvSpPr/>
          <p:nvPr/>
        </p:nvSpPr>
        <p:spPr>
          <a:xfrm>
            <a:off x="12822287" y="9303211"/>
            <a:ext cx="304801" cy="304801"/>
          </a:xfrm>
          <a:prstGeom prst="ellipse">
            <a:avLst/>
          </a:prstGeom>
          <a:solidFill>
            <a:srgbClr val="FFC400"/>
          </a:solidFill>
          <a:ln w="12700">
            <a:miter lim="400000"/>
          </a:ln>
        </p:spPr>
        <p:txBody>
          <a:bodyPr lIns="50800" tIns="50800" rIns="50800" bIns="50800" anchor="ctr"/>
          <a:lstStyle/>
          <a:p>
            <a:pPr lvl="1" algn="r" defTabSz="825500">
              <a:defRPr sz="3000" spc="29">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矩形"/>
          <p:cNvSpPr/>
          <p:nvPr/>
        </p:nvSpPr>
        <p:spPr>
          <a:xfrm>
            <a:off x="0" y="0"/>
            <a:ext cx="24384000" cy="13716000"/>
          </a:xfrm>
          <a:prstGeom prst="rect">
            <a:avLst/>
          </a:prstGeom>
          <a:solidFill>
            <a:srgbClr val="3981FC"/>
          </a:solidFill>
          <a:ln w="12700">
            <a:miter lim="400000"/>
          </a:ln>
        </p:spPr>
        <p:txBody>
          <a:bodyPr lIns="50800" tIns="50800" rIns="50800" bIns="50800" anchor="ctr"/>
          <a:lstStyle/>
          <a:p>
            <a:pPr defTabSz="825500">
              <a:defRPr sz="3200">
                <a:solidFill>
                  <a:srgbClr val="130000"/>
                </a:solidFill>
                <a:latin typeface="Helvetica Neue Medium" panose="02000503000000020004"/>
                <a:ea typeface="Helvetica Neue Medium" panose="02000503000000020004"/>
                <a:cs typeface="Helvetica Neue Medium" panose="02000503000000020004"/>
                <a:sym typeface="Helvetica Neue Medium" panose="02000503000000020004"/>
              </a:defRPr>
            </a:pPr>
          </a:p>
        </p:txBody>
      </p:sp>
      <p:sp>
        <p:nvSpPr>
          <p:cNvPr id="262" name="三"/>
          <p:cNvSpPr txBox="1"/>
          <p:nvPr/>
        </p:nvSpPr>
        <p:spPr>
          <a:xfrm>
            <a:off x="11263629" y="2082800"/>
            <a:ext cx="1856741" cy="2590801"/>
          </a:xfrm>
          <a:prstGeom prst="rect">
            <a:avLst/>
          </a:prstGeom>
          <a:ln w="12700">
            <a:miter lim="400000"/>
          </a:ln>
        </p:spPr>
        <p:txBody>
          <a:bodyPr wrap="none" lIns="50800" tIns="50800" rIns="50800" bIns="50800" anchor="ctr">
            <a:spAutoFit/>
          </a:bodyPr>
          <a:lstStyle>
            <a:lvl1pPr>
              <a:lnSpc>
                <a:spcPct val="80000"/>
              </a:lnSpc>
              <a:defRPr sz="14000" b="1" spc="-280">
                <a:solidFill>
                  <a:schemeClr val="accent4">
                    <a:hueOff val="-476017"/>
                    <a:lumOff val="-10041"/>
                  </a:schemeClr>
                </a:solidFill>
                <a:latin typeface="+mn-lt"/>
                <a:ea typeface="+mn-ea"/>
                <a:cs typeface="+mn-cs"/>
                <a:sym typeface="Helvetica Neue" panose="02000503000000020004"/>
              </a:defRPr>
            </a:lvl1pPr>
          </a:lstStyle>
          <a:p>
            <a:r>
              <a:t>三</a:t>
            </a:r>
          </a:p>
        </p:txBody>
      </p:sp>
      <p:sp>
        <p:nvSpPr>
          <p:cNvPr id="263" name="主页功能操作"/>
          <p:cNvSpPr txBox="1"/>
          <p:nvPr/>
        </p:nvSpPr>
        <p:spPr>
          <a:xfrm>
            <a:off x="8102345" y="5137149"/>
            <a:ext cx="8179309" cy="2019301"/>
          </a:xfrm>
          <a:prstGeom prst="rect">
            <a:avLst/>
          </a:prstGeom>
          <a:ln w="12700">
            <a:miter lim="400000"/>
          </a:ln>
        </p:spPr>
        <p:txBody>
          <a:bodyPr wrap="none" lIns="50800" tIns="50800" rIns="50800" bIns="50800" anchor="ctr">
            <a:spAutoFit/>
          </a:bodyPr>
          <a:lstStyle>
            <a:lvl1pPr>
              <a:lnSpc>
                <a:spcPct val="80000"/>
              </a:lnSpc>
              <a:defRPr sz="10800" b="1" spc="-215">
                <a:latin typeface="+mn-lt"/>
                <a:ea typeface="+mn-ea"/>
                <a:cs typeface="+mn-cs"/>
                <a:sym typeface="Helvetica Neue" panose="02000503000000020004"/>
              </a:defRPr>
            </a:lvl1pPr>
          </a:lstStyle>
          <a:p>
            <a:r>
              <a:t>主页功能操作</a:t>
            </a:r>
          </a:p>
        </p:txBody>
      </p:sp>
      <p:pic>
        <p:nvPicPr>
          <p:cNvPr id="264" name="功能.png" descr="功能.png"/>
          <p:cNvPicPr>
            <a:picLocks noChangeAspect="1"/>
          </p:cNvPicPr>
          <p:nvPr/>
        </p:nvPicPr>
        <p:blipFill>
          <a:blip r:embed="rId1"/>
          <a:stretch>
            <a:fillRect/>
          </a:stretch>
        </p:blipFill>
        <p:spPr>
          <a:xfrm>
            <a:off x="10922000" y="9580198"/>
            <a:ext cx="2540000" cy="2540001"/>
          </a:xfrm>
          <a:prstGeom prst="rect">
            <a:avLst/>
          </a:prstGeom>
          <a:ln w="12700">
            <a:miter lim="400000"/>
            <a:headEnd/>
            <a:tailEnd/>
          </a:ln>
        </p:spPr>
      </p:pic>
    </p:spTree>
  </p:cSld>
  <p:clrMapOvr>
    <a:masterClrMapping/>
  </p:clrMapOvr>
  <p:transition spd="med"/>
</p:sld>
</file>

<file path=ppt/theme/theme1.xml><?xml version="1.0" encoding="utf-8"?>
<a:theme xmlns:a="http://schemas.openxmlformats.org/drawingml/2006/main" name="21_BasicWhite">
  <a:themeElements>
    <a:clrScheme name="21_BasicWhite">
      <a:dk1>
        <a:srgbClr val="FFFFFF"/>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Helvetica Neue Medium" panose="02000503000000020004"/>
            <a:ea typeface="Helvetica Neue Medium" panose="02000503000000020004"/>
            <a:cs typeface="Helvetica Neue Medium" panose="02000503000000020004"/>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defRPr kumimoji="0" sz="3200" b="0" i="0" u="none" strike="noStrike" cap="none" spc="0" normalizeH="0" baseline="0">
            <a:ln>
              <a:noFill/>
            </a:ln>
            <a:solidFill>
              <a:srgbClr val="FFFFFF"/>
            </a:solidFill>
            <a:effectLst/>
            <a:uFillTx/>
            <a:latin typeface="Helvetica Neue Medium" panose="02000503000000020004"/>
            <a:ea typeface="Helvetica Neue Medium" panose="02000503000000020004"/>
            <a:cs typeface="Helvetica Neue Medium" panose="02000503000000020004"/>
            <a:sym typeface="Helvetica Neue Medium" panose="020005030000000200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rgbClr val="000000"/>
          </a:solidFill>
          <a:prstDash val="solid"/>
          <a:miter lim="400000"/>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50800" tIns="50800" rIns="50800" bIns="50800" numCol="1" spcCol="38100" rtlCol="0" anchor="ctr" upright="0">
        <a:spAutoFit/>
      </a:bodyPr>
      <a:lstStyle>
        <a:defPPr marL="0" marR="0" indent="0" algn="ctr" defTabSz="2437765" rtl="0" fontAlgn="auto" latinLnBrk="0" hangingPunct="0">
          <a:lnSpc>
            <a:spcPct val="100000"/>
          </a:lnSpc>
          <a:spcBef>
            <a:spcPts val="0"/>
          </a:spcBef>
          <a:spcAft>
            <a:spcPts val="0"/>
          </a:spcAft>
          <a:buClrTx/>
          <a:buSzTx/>
          <a:buFontTx/>
          <a:buNone/>
          <a:defRPr kumimoji="0" sz="10000" b="0" i="0" u="none" strike="noStrike" cap="none" spc="0" normalizeH="0" baseline="0">
            <a:ln>
              <a:noFill/>
            </a:ln>
            <a:solidFill>
              <a:srgbClr val="FFFFFF"/>
            </a:solidFill>
            <a:effectLst/>
            <a:uFillTx/>
            <a:latin typeface="Heiti SC Medium" panose="02000000000000000000" charset="-122"/>
            <a:ea typeface="Heiti SC Medium" panose="02000000000000000000" charset="-122"/>
            <a:cs typeface="Heiti SC Medium" panose="02000000000000000000" charset="-122"/>
            <a:sym typeface="Heiti SC Medium" panose="02000000000000000000" charset="-122"/>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5335</Words>
  <Application>WPS 文字</Application>
  <PresentationFormat/>
  <Paragraphs>527</Paragraphs>
  <Slides>44</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44</vt:i4>
      </vt:variant>
    </vt:vector>
  </HeadingPairs>
  <TitlesOfParts>
    <vt:vector size="61" baseType="lpstr">
      <vt:lpstr>Arial</vt:lpstr>
      <vt:lpstr>方正书宋_GBK</vt:lpstr>
      <vt:lpstr>Wingdings</vt:lpstr>
      <vt:lpstr>Heiti SC Medium</vt:lpstr>
      <vt:lpstr>Helvetica Neue Medium</vt:lpstr>
      <vt:lpstr>Helvetica Neue</vt:lpstr>
      <vt:lpstr>PingFang SC Medium</vt:lpstr>
      <vt:lpstr>PingFang SC Light</vt:lpstr>
      <vt:lpstr>PingFang SC Regular</vt:lpstr>
      <vt:lpstr>PingFang SC Semibold</vt:lpstr>
      <vt:lpstr>微软雅黑</vt:lpstr>
      <vt:lpstr>汉仪旗黑</vt:lpstr>
      <vt:lpstr>宋体</vt:lpstr>
      <vt:lpstr>Arial Unicode MS</vt:lpstr>
      <vt:lpstr>汉仪书宋二KW</vt:lpstr>
      <vt:lpstr>Helvetica Neue</vt:lpstr>
      <vt:lpstr>21_BasicWhite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xiayu</cp:lastModifiedBy>
  <cp:revision>6</cp:revision>
  <dcterms:created xsi:type="dcterms:W3CDTF">2021-03-24T09:02:15Z</dcterms:created>
  <dcterms:modified xsi:type="dcterms:W3CDTF">2021-03-24T09:02:15Z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2052-2.4.0.3944</vt:lpwstr>
  </property>
</Properties>
</file>