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4.xml" ContentType="application/vnd.openxmlformats-officedocument.theme+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5.xml" ContentType="application/vnd.openxmlformats-officedocument.theme+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6.xml" ContentType="application/vnd.openxmlformats-officedocument.theme+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theme/theme7.xml" ContentType="application/vnd.openxmlformats-officedocument.theme+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8.xml" ContentType="application/vnd.openxmlformats-officedocument.theme+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9.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10.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theme/theme11.xml" ContentType="application/vnd.openxmlformats-officedocument.theme+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theme/theme12.xml" ContentType="application/vnd.openxmlformats-officedocument.theme+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13.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theme/theme14.xml" ContentType="application/vnd.openxmlformats-officedocument.theme+xml"/>
  <Override PartName="/ppt/slideLayouts/slideLayout77.xml" ContentType="application/vnd.openxmlformats-officedocument.presentationml.slideLayout+xml"/>
  <Override PartName="/ppt/theme/theme15.xml" ContentType="application/vnd.openxmlformats-officedocument.theme+xml"/>
  <Override PartName="/ppt/theme/theme16.xml" ContentType="application/vnd.openxmlformats-officedocument.theme+xml"/>
  <Override PartName="/ppt/theme/theme17.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autoCompressPictures="0">
  <p:sldMasterIdLst>
    <p:sldMasterId id="2147483648" r:id="rId1"/>
    <p:sldMasterId id="2147483650" r:id="rId2"/>
    <p:sldMasterId id="2147483656" r:id="rId3"/>
    <p:sldMasterId id="2147483666" r:id="rId4"/>
    <p:sldMasterId id="2147483669" r:id="rId5"/>
    <p:sldMasterId id="2147483677" r:id="rId6"/>
    <p:sldMasterId id="2147483684" r:id="rId7"/>
    <p:sldMasterId id="2147483691" r:id="rId8"/>
    <p:sldMasterId id="2147483695" r:id="rId9"/>
    <p:sldMasterId id="2147483700" r:id="rId10"/>
    <p:sldMasterId id="2147483703" r:id="rId11"/>
    <p:sldMasterId id="2147483712" r:id="rId12"/>
    <p:sldMasterId id="2147483728" r:id="rId13"/>
    <p:sldMasterId id="2147483732" r:id="rId14"/>
    <p:sldMasterId id="2147483737" r:id="rId15"/>
  </p:sldMasterIdLst>
  <p:notesMasterIdLst>
    <p:notesMasterId r:id="rId25"/>
  </p:notesMasterIdLst>
  <p:handoutMasterIdLst>
    <p:handoutMasterId r:id="rId26"/>
  </p:handoutMasterIdLst>
  <p:sldIdLst>
    <p:sldId id="11828216" r:id="rId16"/>
    <p:sldId id="11828563" r:id="rId17"/>
    <p:sldId id="11828604" r:id="rId18"/>
    <p:sldId id="11828564" r:id="rId19"/>
    <p:sldId id="11828566" r:id="rId20"/>
    <p:sldId id="11828569" r:id="rId21"/>
    <p:sldId id="11828603" r:id="rId22"/>
    <p:sldId id="11828602" r:id="rId23"/>
    <p:sldId id="11828554" r:id="rId24"/>
  </p:sldIdLst>
  <p:sldSz cx="9144000" cy="5143500" type="screen16x9"/>
  <p:notesSz cx="6858000" cy="9144000"/>
  <p:custDataLst>
    <p:tags r:id="rId2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3" orient="horz" pos="133" userDrawn="1">
          <p15:clr>
            <a:srgbClr val="A4A3A4"/>
          </p15:clr>
        </p15:guide>
        <p15:guide id="5" orient="horz" pos="314" userDrawn="1">
          <p15:clr>
            <a:srgbClr val="A4A3A4"/>
          </p15:clr>
        </p15:guide>
        <p15:guide id="14" orient="horz" pos="3079" userDrawn="1">
          <p15:clr>
            <a:srgbClr val="A4A3A4"/>
          </p15:clr>
        </p15:guide>
        <p15:guide id="15" pos="2631" userDrawn="1">
          <p15:clr>
            <a:srgbClr val="A4A3A4"/>
          </p15:clr>
        </p15:guide>
        <p15:guide id="19" pos="2925" userDrawn="1">
          <p15:clr>
            <a:srgbClr val="A4A3A4"/>
          </p15:clr>
        </p15:guide>
        <p15:guide id="20" pos="317" userDrawn="1">
          <p15:clr>
            <a:srgbClr val="A4A3A4"/>
          </p15:clr>
        </p15:guide>
        <p15:guide id="22" pos="158" userDrawn="1">
          <p15:clr>
            <a:srgbClr val="A4A3A4"/>
          </p15:clr>
        </p15:guide>
        <p15:guide id="23" pos="5602" userDrawn="1">
          <p15:clr>
            <a:srgbClr val="A4A3A4"/>
          </p15:clr>
        </p15:guide>
        <p15:guide id="25" pos="4150" userDrawn="1">
          <p15:clr>
            <a:srgbClr val="A4A3A4"/>
          </p15:clr>
        </p15:guide>
        <p15:guide id="26" orient="horz" pos="667" userDrawn="1">
          <p15:clr>
            <a:srgbClr val="A4A3A4"/>
          </p15:clr>
        </p15:guide>
        <p15:guide id="31" orient="horz" pos="599" userDrawn="1">
          <p15:clr>
            <a:srgbClr val="A4A3A4"/>
          </p15:clr>
        </p15:guide>
        <p15:guide id="32" orient="horz" pos="1189" userDrawn="1">
          <p15:clr>
            <a:srgbClr val="A4A3A4"/>
          </p15:clr>
        </p15:guide>
        <p15:guide id="33" orient="horz" pos="2006" userDrawn="1">
          <p15:clr>
            <a:srgbClr val="A4A3A4"/>
          </p15:clr>
        </p15:guide>
        <p15:guide id="34" orient="horz" pos="1439" userDrawn="1">
          <p15:clr>
            <a:srgbClr val="A4A3A4"/>
          </p15:clr>
        </p15:guide>
        <p15:guide id="35" orient="horz" pos="364" userDrawn="1">
          <p15:clr>
            <a:srgbClr val="A4A3A4"/>
          </p15:clr>
        </p15:guide>
        <p15:guide id="36" orient="horz" pos="3072" userDrawn="1">
          <p15:clr>
            <a:srgbClr val="A4A3A4"/>
          </p15:clr>
        </p15:guide>
        <p15:guide id="37" orient="horz" pos="1212" userDrawn="1">
          <p15:clr>
            <a:srgbClr val="A4A3A4"/>
          </p15:clr>
        </p15:guide>
        <p15:guide id="38" orient="horz" pos="2663"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LYM" initials="O"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FA00"/>
    <a:srgbClr val="90FB90"/>
    <a:srgbClr val="00FB92"/>
    <a:srgbClr val="D5FC79"/>
    <a:srgbClr val="8EFA00"/>
    <a:srgbClr val="00BD6E"/>
    <a:srgbClr val="E3C367"/>
    <a:srgbClr val="E1E4E6"/>
    <a:srgbClr val="ECD798"/>
    <a:srgbClr val="AFB7B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423" autoAdjust="0"/>
    <p:restoredTop sz="95008" autoAdjust="0"/>
  </p:normalViewPr>
  <p:slideViewPr>
    <p:cSldViewPr snapToGrid="0" showGuides="1">
      <p:cViewPr varScale="1">
        <p:scale>
          <a:sx n="141" d="100"/>
          <a:sy n="141" d="100"/>
        </p:scale>
        <p:origin x="200" y="480"/>
      </p:cViewPr>
      <p:guideLst>
        <p:guide orient="horz" pos="133"/>
        <p:guide orient="horz" pos="314"/>
        <p:guide orient="horz" pos="3079"/>
        <p:guide pos="2631"/>
        <p:guide pos="2925"/>
        <p:guide pos="317"/>
        <p:guide pos="158"/>
        <p:guide pos="5602"/>
        <p:guide pos="4150"/>
        <p:guide orient="horz" pos="667"/>
        <p:guide orient="horz" pos="599"/>
        <p:guide orient="horz" pos="1189"/>
        <p:guide orient="horz" pos="2006"/>
        <p:guide orient="horz" pos="1439"/>
        <p:guide orient="horz" pos="364"/>
        <p:guide orient="horz" pos="3072"/>
        <p:guide orient="horz" pos="1212"/>
        <p:guide orient="horz" pos="2663"/>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8.xml"/><Relationship Id="rId13" Type="http://schemas.openxmlformats.org/officeDocument/2006/relationships/slideMaster" Target="slideMasters/slideMaster13.xml"/><Relationship Id="rId18" Type="http://schemas.openxmlformats.org/officeDocument/2006/relationships/slide" Target="slides/slide3.xml"/><Relationship Id="rId26" Type="http://schemas.openxmlformats.org/officeDocument/2006/relationships/handoutMaster" Target="handoutMasters/handoutMaster1.xml"/><Relationship Id="rId3" Type="http://schemas.openxmlformats.org/officeDocument/2006/relationships/slideMaster" Target="slideMasters/slideMaster3.xml"/><Relationship Id="rId21" Type="http://schemas.openxmlformats.org/officeDocument/2006/relationships/slide" Target="slides/slide6.xml"/><Relationship Id="rId7" Type="http://schemas.openxmlformats.org/officeDocument/2006/relationships/slideMaster" Target="slideMasters/slideMaster7.xml"/><Relationship Id="rId12" Type="http://schemas.openxmlformats.org/officeDocument/2006/relationships/slideMaster" Target="slideMasters/slideMaster12.xml"/><Relationship Id="rId17" Type="http://schemas.openxmlformats.org/officeDocument/2006/relationships/slide" Target="slides/slide2.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xml"/><Relationship Id="rId20" Type="http://schemas.openxmlformats.org/officeDocument/2006/relationships/slide" Target="slides/slide5.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Master" Target="slideMasters/slideMaster11.xml"/><Relationship Id="rId24" Type="http://schemas.openxmlformats.org/officeDocument/2006/relationships/slide" Target="slides/slide9.xml"/><Relationship Id="rId32" Type="http://schemas.openxmlformats.org/officeDocument/2006/relationships/tableStyles" Target="tableStyles.xml"/><Relationship Id="rId5" Type="http://schemas.openxmlformats.org/officeDocument/2006/relationships/slideMaster" Target="slideMasters/slideMaster5.xml"/><Relationship Id="rId15" Type="http://schemas.openxmlformats.org/officeDocument/2006/relationships/slideMaster" Target="slideMasters/slideMaster15.xml"/><Relationship Id="rId23" Type="http://schemas.openxmlformats.org/officeDocument/2006/relationships/slide" Target="slides/slide8.xml"/><Relationship Id="rId28" Type="http://schemas.openxmlformats.org/officeDocument/2006/relationships/commentAuthors" Target="commentAuthors.xml"/><Relationship Id="rId10" Type="http://schemas.openxmlformats.org/officeDocument/2006/relationships/slideMaster" Target="slideMasters/slideMaster10.xml"/><Relationship Id="rId19" Type="http://schemas.openxmlformats.org/officeDocument/2006/relationships/slide" Target="slides/slide4.xml"/><Relationship Id="rId3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Master" Target="slideMasters/slideMaster14.xml"/><Relationship Id="rId22" Type="http://schemas.openxmlformats.org/officeDocument/2006/relationships/slide" Target="slides/slide7.xml"/><Relationship Id="rId27" Type="http://schemas.openxmlformats.org/officeDocument/2006/relationships/tags" Target="tags/tag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208542F8-AEF8-490E-B80A-12B9AD4A0143}" type="datetimeFigureOut">
              <a:rPr lang="zh-CN" altLang="en-US" smtClean="0"/>
              <a:t>2023/12/11</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F5F8AF-AF0E-427B-B871-9FDE1E3081E0}" type="slidenum">
              <a:rPr lang="zh-CN" altLang="en-US" smtClean="0"/>
              <a:t>‹#›</a:t>
            </a:fld>
            <a:endParaRPr lang="zh-CN"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D0638-A891-443B-9225-986F90843376}" type="datetimeFigureOut">
              <a:rPr lang="zh-CN" altLang="en-US" smtClean="0"/>
              <a:t>2023/12/11</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52B9B48-19CD-421B-B329-38FDD0C7FEB3}" type="slidenum">
              <a:rPr lang="zh-CN" altLang="en-US" smtClean="0"/>
              <a:t>‹#›</a:t>
            </a:fld>
            <a:endParaRPr lang="zh-CN" altLang="en-US"/>
          </a:p>
        </p:txBody>
      </p:sp>
    </p:spTree>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52B9B48-19CD-421B-B329-38FDD0C7FEB3}" type="slidenum">
              <a:rPr lang="zh-CN" altLang="en-US" smtClean="0"/>
              <a:t>4</a:t>
            </a:fld>
            <a:endParaRPr lang="zh-CN" altLang="en-US"/>
          </a:p>
        </p:txBody>
      </p:sp>
    </p:spTree>
    <p:extLst>
      <p:ext uri="{BB962C8B-B14F-4D97-AF65-F5344CB8AC3E}">
        <p14:creationId xmlns:p14="http://schemas.microsoft.com/office/powerpoint/2010/main" val="23616457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52B9B48-19CD-421B-B329-38FDD0C7FEB3}" type="slidenum">
              <a:rPr lang="zh-CN" altLang="en-US" smtClean="0"/>
              <a:t>5</a:t>
            </a:fld>
            <a:endParaRPr lang="zh-CN" altLang="en-US"/>
          </a:p>
        </p:txBody>
      </p:sp>
    </p:spTree>
    <p:extLst>
      <p:ext uri="{BB962C8B-B14F-4D97-AF65-F5344CB8AC3E}">
        <p14:creationId xmlns:p14="http://schemas.microsoft.com/office/powerpoint/2010/main" val="650349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18C06ABF-8AA8-4451-801F-1CA3723F0437}" type="slidenum">
              <a:rPr lang="zh-CN" altLang="en-US" smtClean="0"/>
              <a:t>7</a:t>
            </a:fld>
            <a:endParaRPr lang="zh-CN" altLang="en-US"/>
          </a:p>
        </p:txBody>
      </p:sp>
    </p:spTree>
    <p:extLst>
      <p:ext uri="{BB962C8B-B14F-4D97-AF65-F5344CB8AC3E}">
        <p14:creationId xmlns:p14="http://schemas.microsoft.com/office/powerpoint/2010/main" val="42126090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idx="2"/>
          </p:nvPr>
        </p:nvSpPr>
        <p:spPr/>
      </p:sp>
      <p:sp>
        <p:nvSpPr>
          <p:cNvPr id="3" name="文本占位符 2"/>
          <p:cNvSpPr>
            <a:spLocks noGrp="1"/>
          </p:cNvSpPr>
          <p:nvPr>
            <p:ph type="body" idx="3"/>
          </p:nvPr>
        </p:nvSpPr>
        <p:spPr/>
        <p:txBody>
          <a:bodyPr/>
          <a:lstStyle/>
          <a:p>
            <a:endParaRPr lang="en-US" altLang="zh-CN"/>
          </a:p>
        </p:txBody>
      </p:sp>
      <p:sp>
        <p:nvSpPr>
          <p:cNvPr id="4" name="灯片编号占位符 3"/>
          <p:cNvSpPr>
            <a:spLocks noGrp="1"/>
          </p:cNvSpPr>
          <p:nvPr>
            <p:ph type="sldNum" sz="quarter" idx="5"/>
          </p:nvPr>
        </p:nvSpPr>
        <p:spPr/>
        <p:txBody>
          <a:bodyPr/>
          <a:lstStyle/>
          <a:p>
            <a:fld id="{152B9B48-19CD-421B-B329-38FDD0C7FEB3}" type="slidenum">
              <a:rPr lang="zh-CN" altLang="en-US" smtClean="0"/>
              <a:t>8</a:t>
            </a:fld>
            <a:endParaRPr lang="zh-CN" altLang="en-US"/>
          </a:p>
        </p:txBody>
      </p:sp>
    </p:spTree>
    <p:extLst>
      <p:ext uri="{BB962C8B-B14F-4D97-AF65-F5344CB8AC3E}">
        <p14:creationId xmlns:p14="http://schemas.microsoft.com/office/powerpoint/2010/main" val="3039987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5.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6.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1.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12.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2.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Master" Target="../slideMasters/slideMaster12.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3" name="图片 2" descr="2"/>
          <p:cNvPicPr>
            <a:picLocks noChangeAspect="1"/>
          </p:cNvPicPr>
          <p:nvPr userDrawn="1"/>
        </p:nvPicPr>
        <p:blipFill>
          <a:blip r:embed="rId2"/>
          <a:stretch>
            <a:fillRect/>
          </a:stretch>
        </p:blipFill>
        <p:spPr>
          <a:xfrm>
            <a:off x="7538016" y="223809"/>
            <a:ext cx="1368000" cy="26553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3209" y="4835200"/>
            <a:ext cx="3100791" cy="20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pic>
        <p:nvPicPr>
          <p:cNvPr id="2" name="图片 6" descr="ppt美化 卡奥斯2-02.jpg"/>
          <p:cNvPicPr>
            <a:picLocks noChangeAspect="1"/>
          </p:cNvPicPr>
          <p:nvPr userDrawn="1"/>
        </p:nvPicPr>
        <p:blipFill>
          <a:blip r:embed="rId2">
            <a:extLst>
              <a:ext uri="{28A0092B-C50C-407E-A947-70E740481C1C}">
                <a14:useLocalDpi xmlns:a14="http://schemas.microsoft.com/office/drawing/2010/main" val="0"/>
              </a:ext>
            </a:extLst>
          </a:blip>
          <a:srcRect l="84410" r="2104" b="89394"/>
          <a:stretch>
            <a:fillRect/>
          </a:stretch>
        </p:blipFill>
        <p:spPr bwMode="auto">
          <a:xfrm>
            <a:off x="7718636" y="55947"/>
            <a:ext cx="1233648" cy="54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正文版式">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pic>
        <p:nvPicPr>
          <p:cNvPr id="2" name="图片 3" descr="ppt美化 卡奥斯2-02.jpg"/>
          <p:cNvPicPr>
            <a:picLocks noChangeAspect="1" noChangeArrowheads="1"/>
          </p:cNvPicPr>
          <p:nvPr userDrawn="1"/>
        </p:nvPicPr>
        <p:blipFill>
          <a:blip r:embed="rId2">
            <a:extLst>
              <a:ext uri="{28A0092B-C50C-407E-A947-70E740481C1C}">
                <a14:useLocalDpi xmlns:a14="http://schemas.microsoft.com/office/drawing/2010/main" val="0"/>
              </a:ext>
            </a:extLst>
          </a:blip>
          <a:srcRect l="84410" r="2104" b="89394"/>
          <a:stretch>
            <a:fillRect/>
          </a:stretch>
        </p:blipFill>
        <p:spPr bwMode="auto">
          <a:xfrm>
            <a:off x="7718636" y="55947"/>
            <a:ext cx="1232458" cy="5451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4" y="205985"/>
            <a:ext cx="8229600" cy="857250"/>
          </a:xfrm>
          <a:prstGeom prst="rect">
            <a:avLst/>
          </a:prstGeom>
        </p:spPr>
        <p:txBody>
          <a:bodyPr lIns="121674" tIns="60836" rIns="121674" bIns="60836"/>
          <a:lstStyle/>
          <a:p>
            <a:r>
              <a:rPr lang="zh-CN" altLang="en-US" noProof="1"/>
              <a:t>单击此处编辑母版标题样式</a:t>
            </a:r>
          </a:p>
        </p:txBody>
      </p:sp>
      <p:sp>
        <p:nvSpPr>
          <p:cNvPr id="3" name="日期占位符 2"/>
          <p:cNvSpPr>
            <a:spLocks noGrp="1"/>
          </p:cNvSpPr>
          <p:nvPr>
            <p:ph type="dt" sz="half" idx="10"/>
          </p:nvPr>
        </p:nvSpPr>
        <p:spPr>
          <a:xfrm>
            <a:off x="457259" y="4767350"/>
            <a:ext cx="2133878" cy="273780"/>
          </a:xfrm>
          <a:prstGeom prst="rect">
            <a:avLst/>
          </a:prstGeom>
        </p:spPr>
        <p:txBody>
          <a:bodyPr vert="horz" wrap="square" lIns="121674" tIns="60836" rIns="121674" bIns="60836" numCol="1" anchor="t" anchorCtr="0" compatLnSpc="1"/>
          <a:lstStyle>
            <a:lvl1pPr defTabSz="910590">
              <a:defRPr noProof="1">
                <a:solidFill>
                  <a:srgbClr val="000000"/>
                </a:solidFill>
                <a:ea typeface="微软雅黑" panose="020B0503020204020204" pitchFamily="34" charset="-122"/>
              </a:defRPr>
            </a:lvl1pPr>
          </a:lstStyle>
          <a:p>
            <a:pPr>
              <a:defRPr/>
            </a:pPr>
            <a:endParaRPr lang="zh-CN" altLang="en-US"/>
          </a:p>
        </p:txBody>
      </p:sp>
      <p:sp>
        <p:nvSpPr>
          <p:cNvPr id="4" name="页脚占位符 3"/>
          <p:cNvSpPr>
            <a:spLocks noGrp="1"/>
          </p:cNvSpPr>
          <p:nvPr>
            <p:ph type="ftr" sz="quarter" idx="11"/>
          </p:nvPr>
        </p:nvSpPr>
        <p:spPr>
          <a:xfrm>
            <a:off x="3124607" y="4767350"/>
            <a:ext cx="2894787" cy="273780"/>
          </a:xfrm>
          <a:prstGeom prst="rect">
            <a:avLst/>
          </a:prstGeom>
        </p:spPr>
        <p:txBody>
          <a:bodyPr vert="horz" wrap="square" lIns="121674" tIns="60836" rIns="121674" bIns="60836" numCol="1" anchor="t" anchorCtr="0" compatLnSpc="1"/>
          <a:lstStyle>
            <a:lvl1pPr defTabSz="911860" eaLnBrk="1" hangingPunct="1">
              <a:defRPr sz="1800">
                <a:solidFill>
                  <a:srgbClr val="000000"/>
                </a:solidFill>
                <a:ea typeface="微软雅黑" panose="020B0503020204020204" pitchFamily="34" charset="-122"/>
              </a:defRPr>
            </a:lvl1pPr>
          </a:lstStyle>
          <a:p>
            <a:pPr>
              <a:defRPr/>
            </a:pPr>
            <a:endParaRPr lang="zh-CN" altLang="en-US"/>
          </a:p>
        </p:txBody>
      </p:sp>
      <p:sp>
        <p:nvSpPr>
          <p:cNvPr id="5" name="灯片编号占位符 4"/>
          <p:cNvSpPr>
            <a:spLocks noGrp="1"/>
          </p:cNvSpPr>
          <p:nvPr>
            <p:ph type="sldNum" sz="quarter" idx="12"/>
          </p:nvPr>
        </p:nvSpPr>
        <p:spPr>
          <a:xfrm>
            <a:off x="6552863" y="4767350"/>
            <a:ext cx="2133878" cy="273780"/>
          </a:xfrm>
          <a:prstGeom prst="rect">
            <a:avLst/>
          </a:prstGeom>
        </p:spPr>
        <p:txBody>
          <a:bodyPr vert="horz" wrap="square" lIns="121674" tIns="60836" rIns="121674" bIns="60836" numCol="1" anchor="t" anchorCtr="0" compatLnSpc="1"/>
          <a:lstStyle>
            <a:lvl1pPr defTabSz="909320">
              <a:defRPr>
                <a:solidFill>
                  <a:srgbClr val="000000"/>
                </a:solidFill>
                <a:ea typeface="微软雅黑" panose="020B0503020204020204" pitchFamily="34" charset="-122"/>
              </a:defRPr>
            </a:lvl1pPr>
          </a:lstStyle>
          <a:p>
            <a:pPr>
              <a:defRPr/>
            </a:pPr>
            <a:fld id="{8C53C616-996E-4DAD-ADF8-B08C32B60E20}" type="slidenum">
              <a:rPr lang="zh-CN" altLang="en-US"/>
              <a:t>‹#›</a:t>
            </a:fld>
            <a:endParaRPr lang="zh-CN" alt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cSld name="4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19" y="1597857"/>
            <a:ext cx="7772400" cy="1102519"/>
          </a:xfrm>
          <a:prstGeom prst="rect">
            <a:avLst/>
          </a:prstGeom>
        </p:spPr>
        <p:txBody>
          <a:bodyPr lIns="91440" tIns="45720" rIns="91440" bIns="45720"/>
          <a:lstStyle/>
          <a:p>
            <a:r>
              <a:rPr lang="zh-CN" altLang="en-US"/>
              <a:t>单击此处编辑母版标题样式</a:t>
            </a:r>
          </a:p>
        </p:txBody>
      </p:sp>
      <p:sp>
        <p:nvSpPr>
          <p:cNvPr id="3" name="副标题 2"/>
          <p:cNvSpPr>
            <a:spLocks noGrp="1"/>
          </p:cNvSpPr>
          <p:nvPr>
            <p:ph type="subTitle" idx="1"/>
          </p:nvPr>
        </p:nvSpPr>
        <p:spPr>
          <a:xfrm>
            <a:off x="1371619" y="2914650"/>
            <a:ext cx="6400800" cy="1314450"/>
          </a:xfrm>
          <a:prstGeom prst="rect">
            <a:avLst/>
          </a:prstGeom>
        </p:spPr>
        <p:txBody>
          <a:bodyPr lIns="91440" tIns="45720" rIns="91440" bIns="45720"/>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3765" indent="0" algn="ctr">
              <a:buNone/>
              <a:defRPr>
                <a:solidFill>
                  <a:schemeClr val="tx1">
                    <a:tint val="75000"/>
                  </a:schemeClr>
                </a:solidFill>
              </a:defRPr>
            </a:lvl3pPr>
            <a:lvl4pPr marL="1370965" indent="0" algn="ctr">
              <a:buNone/>
              <a:defRPr>
                <a:solidFill>
                  <a:schemeClr val="tx1">
                    <a:tint val="75000"/>
                  </a:schemeClr>
                </a:solidFill>
              </a:defRPr>
            </a:lvl4pPr>
            <a:lvl5pPr marL="1827530" indent="0" algn="ctr">
              <a:buNone/>
              <a:defRPr>
                <a:solidFill>
                  <a:schemeClr val="tx1">
                    <a:tint val="75000"/>
                  </a:schemeClr>
                </a:solidFill>
              </a:defRPr>
            </a:lvl5pPr>
            <a:lvl6pPr marL="2284730" indent="0" algn="ctr">
              <a:buNone/>
              <a:defRPr>
                <a:solidFill>
                  <a:schemeClr val="tx1">
                    <a:tint val="75000"/>
                  </a:schemeClr>
                </a:solidFill>
              </a:defRPr>
            </a:lvl6pPr>
            <a:lvl7pPr marL="2741295" indent="0" algn="ctr">
              <a:buNone/>
              <a:defRPr>
                <a:solidFill>
                  <a:schemeClr val="tx1">
                    <a:tint val="75000"/>
                  </a:schemeClr>
                </a:solidFill>
              </a:defRPr>
            </a:lvl7pPr>
            <a:lvl8pPr marL="3198495" indent="0" algn="ctr">
              <a:buNone/>
              <a:defRPr>
                <a:solidFill>
                  <a:schemeClr val="tx1">
                    <a:tint val="75000"/>
                  </a:schemeClr>
                </a:solidFill>
              </a:defRPr>
            </a:lvl8pPr>
            <a:lvl9pPr marL="365569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60" y="4766159"/>
            <a:ext cx="2132687" cy="274971"/>
          </a:xfrm>
          <a:prstGeom prst="rect">
            <a:avLst/>
          </a:prstGeom>
        </p:spPr>
        <p:txBody>
          <a:bodyPr lIns="91440" tIns="45720" rIns="91440" bIns="45720"/>
          <a:lstStyle>
            <a:lvl1pPr defTabSz="913765" eaLnBrk="1" fontAlgn="auto" hangingPunct="1">
              <a:spcBef>
                <a:spcPts val="0"/>
              </a:spcBef>
              <a:spcAft>
                <a:spcPts val="0"/>
              </a:spcAft>
              <a:defRPr sz="1350">
                <a:solidFill>
                  <a:prstClr val="black"/>
                </a:solidFill>
                <a:latin typeface="Calibri" panose="020F0502020204030204"/>
                <a:ea typeface="宋体" panose="02010600030101010101" pitchFamily="2" charset="-122"/>
              </a:defRPr>
            </a:lvl1pPr>
          </a:lstStyle>
          <a:p>
            <a:pPr>
              <a:defRPr/>
            </a:pPr>
            <a:fld id="{0004EF7A-C04E-4237-B7D6-0FB46679D2FC}" type="datetimeFigureOut">
              <a:rPr lang="zh-CN" altLang="en-US"/>
              <a:t>2023/12/11</a:t>
            </a:fld>
            <a:endParaRPr lang="zh-CN" altLang="en-US"/>
          </a:p>
        </p:txBody>
      </p:sp>
      <p:sp>
        <p:nvSpPr>
          <p:cNvPr id="5" name="页脚占位符 4"/>
          <p:cNvSpPr>
            <a:spLocks noGrp="1"/>
          </p:cNvSpPr>
          <p:nvPr>
            <p:ph type="ftr" sz="quarter" idx="11"/>
          </p:nvPr>
        </p:nvSpPr>
        <p:spPr>
          <a:xfrm>
            <a:off x="3124607" y="4766159"/>
            <a:ext cx="2894787" cy="274971"/>
          </a:xfrm>
          <a:prstGeom prst="rect">
            <a:avLst/>
          </a:prstGeom>
        </p:spPr>
        <p:txBody>
          <a:bodyPr lIns="91440" tIns="45720" rIns="91440" bIns="45720"/>
          <a:lstStyle>
            <a:lvl1pPr defTabSz="913765" eaLnBrk="1" fontAlgn="auto" hangingPunct="1">
              <a:spcBef>
                <a:spcPts val="0"/>
              </a:spcBef>
              <a:spcAft>
                <a:spcPts val="0"/>
              </a:spcAft>
              <a:defRPr sz="1350">
                <a:solidFill>
                  <a:prstClr val="black"/>
                </a:solidFill>
                <a:latin typeface="Calibri" panose="020F0502020204030204"/>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6554054" y="4766159"/>
            <a:ext cx="2132687" cy="274971"/>
          </a:xfrm>
          <a:prstGeom prst="rect">
            <a:avLst/>
          </a:prstGeom>
        </p:spPr>
        <p:txBody>
          <a:bodyPr vert="horz" wrap="square" lIns="91440" tIns="45720" rIns="91440" bIns="45720" numCol="1" anchor="t" anchorCtr="0" compatLnSpc="1"/>
          <a:lstStyle>
            <a:lvl1pPr defTabSz="911860" eaLnBrk="1" hangingPunct="1">
              <a:defRPr sz="1350">
                <a:solidFill>
                  <a:srgbClr val="000000"/>
                </a:solidFill>
                <a:latin typeface="Calibri" panose="020F0502020204030204" pitchFamily="34" charset="0"/>
              </a:defRPr>
            </a:lvl1pPr>
          </a:lstStyle>
          <a:p>
            <a:pPr>
              <a:defRPr/>
            </a:pPr>
            <a:fld id="{A709F6BE-3EBC-4AE7-B9A8-B064E8912748}" type="slidenum">
              <a:rPr lang="zh-CN" altLang="en-US"/>
              <a:t>‹#›</a:t>
            </a:fld>
            <a:endParaRPr lang="zh-CN" alt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628732" y="273781"/>
            <a:ext cx="7886536" cy="993942"/>
          </a:xfrm>
          <a:prstGeom prst="rect">
            <a:avLst/>
          </a:prstGeom>
        </p:spPr>
        <p:txBody>
          <a:bodyPr/>
          <a:lstStyle/>
          <a:p>
            <a:r>
              <a:rPr lang="zh-CN" altLang="en-US"/>
              <a:t>单击此处编辑母版标题样式</a:t>
            </a: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grpSp>
        <p:nvGrpSpPr>
          <p:cNvPr id="3" name="组合 2"/>
          <p:cNvGrpSpPr/>
          <p:nvPr userDrawn="1"/>
        </p:nvGrpSpPr>
        <p:grpSpPr>
          <a:xfrm>
            <a:off x="630096" y="834406"/>
            <a:ext cx="3779344" cy="3614312"/>
            <a:chOff x="61136" y="1090302"/>
            <a:chExt cx="3486265" cy="3334031"/>
          </a:xfrm>
        </p:grpSpPr>
        <p:sp>
          <p:nvSpPr>
            <p:cNvPr id="4" name="椭圆 3"/>
            <p:cNvSpPr/>
            <p:nvPr/>
          </p:nvSpPr>
          <p:spPr>
            <a:xfrm rot="20105764" flipH="1">
              <a:off x="61136" y="1090302"/>
              <a:ext cx="2648709" cy="2648716"/>
            </a:xfrm>
            <a:prstGeom prst="ellipse">
              <a:avLst/>
            </a:prstGeom>
            <a:gradFill>
              <a:gsLst>
                <a:gs pos="58000">
                  <a:srgbClr val="E1E4E6">
                    <a:alpha val="0"/>
                  </a:srgbClr>
                </a:gs>
                <a:gs pos="0">
                  <a:srgbClr val="E1E4E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5" name="椭圆 4"/>
            <p:cNvSpPr/>
            <p:nvPr/>
          </p:nvSpPr>
          <p:spPr>
            <a:xfrm rot="939612" flipH="1">
              <a:off x="448774" y="1325704"/>
              <a:ext cx="3098627" cy="3098629"/>
            </a:xfrm>
            <a:prstGeom prst="ellipse">
              <a:avLst/>
            </a:prstGeom>
            <a:gradFill>
              <a:gsLst>
                <a:gs pos="100000">
                  <a:srgbClr val="E1E4E6"/>
                </a:gs>
                <a:gs pos="46000">
                  <a:srgbClr val="E1E4E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椭圆 5"/>
            <p:cNvSpPr/>
            <p:nvPr/>
          </p:nvSpPr>
          <p:spPr>
            <a:xfrm rot="1104425">
              <a:off x="944994" y="1941252"/>
              <a:ext cx="1230972" cy="1399080"/>
            </a:xfrm>
            <a:prstGeom prst="ellipse">
              <a:avLst/>
            </a:prstGeom>
            <a:noFill/>
            <a:ln w="412750">
              <a:gradFill>
                <a:gsLst>
                  <a:gs pos="0">
                    <a:schemeClr val="bg1">
                      <a:alpha val="70000"/>
                    </a:schemeClr>
                  </a:gs>
                  <a:gs pos="60000">
                    <a:srgbClr val="FFFFFF">
                      <a:alpha val="0"/>
                    </a:srgbClr>
                  </a:gs>
                  <a:gs pos="100000">
                    <a:schemeClr val="bg1">
                      <a:alpha val="90000"/>
                    </a:schemeClr>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文本框 6"/>
            <p:cNvSpPr txBox="1"/>
            <p:nvPr/>
          </p:nvSpPr>
          <p:spPr>
            <a:xfrm>
              <a:off x="147178" y="1231014"/>
              <a:ext cx="2408705" cy="2408705"/>
            </a:xfrm>
            <a:prstGeom prst="rect">
              <a:avLst/>
            </a:prstGeom>
            <a:noFill/>
          </p:spPr>
          <p:txBody>
            <a:bodyPr wrap="square" rtlCol="0">
              <a:prstTxWarp prst="textArchUp">
                <a:avLst/>
              </a:prstTxWarp>
              <a:noAutofit/>
            </a:bodyPr>
            <a:lstStyle/>
            <a:p>
              <a:pPr algn="ctr"/>
              <a:r>
                <a:rPr lang="en-US" altLang="zh-CN" sz="700" dirty="0">
                  <a:solidFill>
                    <a:schemeClr val="bg1"/>
                  </a:solidFill>
                  <a:latin typeface="微软雅黑" panose="020B0503020204020204" pitchFamily="34" charset="-122"/>
                  <a:ea typeface="微软雅黑" panose="020B0503020204020204" pitchFamily="34" charset="-122"/>
                </a:rPr>
                <a:t>                                           01010101010101010101010101010101</a:t>
              </a:r>
              <a:endParaRPr lang="zh-CN" altLang="en-US" sz="7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96264" y="1404995"/>
              <a:ext cx="2914533" cy="2914534"/>
            </a:xfrm>
            <a:prstGeom prst="rect">
              <a:avLst/>
            </a:prstGeom>
            <a:noFill/>
          </p:spPr>
          <p:txBody>
            <a:bodyPr wrap="square" rtlCol="0">
              <a:prstTxWarp prst="textArchDown">
                <a:avLst/>
              </a:prstTxWarp>
              <a:noAutofit/>
            </a:bodyPr>
            <a:lstStyle/>
            <a:p>
              <a:pPr algn="ctr"/>
              <a:r>
                <a:rPr lang="en-US" altLang="zh-CN" sz="700" dirty="0">
                  <a:solidFill>
                    <a:schemeClr val="bg1"/>
                  </a:solidFill>
                  <a:latin typeface="微软雅黑" panose="020B0503020204020204" pitchFamily="34" charset="-122"/>
                  <a:ea typeface="微软雅黑" panose="020B0503020204020204" pitchFamily="34" charset="-122"/>
                </a:rPr>
                <a:t>                                           01010101010101010101010101010101</a:t>
              </a:r>
              <a:endParaRPr lang="zh-CN" altLang="en-US" sz="7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149764" y="2440446"/>
              <a:ext cx="822932"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3400" b="1" spc="100" dirty="0">
                  <a:solidFill>
                    <a:srgbClr val="E1E4E6"/>
                  </a:solidFill>
                  <a:latin typeface="微软雅黑" panose="020B0503020204020204" pitchFamily="34" charset="-122"/>
                  <a:ea typeface="微软雅黑" panose="020B0503020204020204" pitchFamily="34" charset="-122"/>
                </a:rPr>
                <a:t>目 录</a:t>
              </a:r>
            </a:p>
          </p:txBody>
        </p:sp>
      </p:grpSp>
    </p:spTree>
    <p:extLst>
      <p:ext uri="{BB962C8B-B14F-4D97-AF65-F5344CB8AC3E}">
        <p14:creationId xmlns:p14="http://schemas.microsoft.com/office/powerpoint/2010/main" val="366971823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3127" y="4834964"/>
            <a:ext cx="3100945" cy="204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3127" y="4834964"/>
            <a:ext cx="3100945" cy="20412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pic>
        <p:nvPicPr>
          <p:cNvPr id="2" name="图片 6" descr="ppt美化 卡奥斯2-02.jpg"/>
          <p:cNvPicPr>
            <a:picLocks noChangeAspect="1"/>
          </p:cNvPicPr>
          <p:nvPr userDrawn="1"/>
        </p:nvPicPr>
        <p:blipFill>
          <a:blip r:embed="rId2">
            <a:extLst>
              <a:ext uri="{28A0092B-C50C-407E-A947-70E740481C1C}">
                <a14:useLocalDpi xmlns:a14="http://schemas.microsoft.com/office/drawing/2010/main" val="0"/>
              </a:ext>
            </a:extLst>
          </a:blip>
          <a:srcRect l="84410" r="2104" b="89394"/>
          <a:stretch>
            <a:fillRect/>
          </a:stretch>
        </p:blipFill>
        <p:spPr bwMode="auto">
          <a:xfrm>
            <a:off x="7718163" y="55508"/>
            <a:ext cx="1234025" cy="545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正文版式">
    <p:spTree>
      <p:nvGrpSpPr>
        <p:cNvPr id="1" name=""/>
        <p:cNvGrpSpPr/>
        <p:nvPr/>
      </p:nvGrpSpPr>
      <p:grpSpPr>
        <a:xfrm>
          <a:off x="0" y="0"/>
          <a:ext cx="0" cy="0"/>
          <a:chOff x="0" y="0"/>
          <a:chExt cx="0" cy="0"/>
        </a:xfrm>
      </p:grpSpPr>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pic>
        <p:nvPicPr>
          <p:cNvPr id="6" name="图片 5" descr="ppt美化 卡奥斯2-02.jpg"/>
          <p:cNvPicPr>
            <a:picLocks noChangeAspect="1"/>
          </p:cNvPicPr>
          <p:nvPr userDrawn="1"/>
        </p:nvPicPr>
        <p:blipFill>
          <a:blip r:embed="rId2" cstate="print">
            <a:extLst>
              <a:ext uri="{28A0092B-C50C-407E-A947-70E740481C1C}">
                <a14:useLocalDpi xmlns:a14="http://schemas.microsoft.com/office/drawing/2010/main" val="0"/>
              </a:ext>
            </a:extLst>
          </a:blip>
          <a:srcRect l="84410" r="2104" b="89394"/>
          <a:stretch>
            <a:fillRect/>
          </a:stretch>
        </p:blipFill>
        <p:spPr>
          <a:xfrm>
            <a:off x="7718426" y="55880"/>
            <a:ext cx="1233170" cy="545466"/>
          </a:xfrm>
          <a:prstGeom prst="rect">
            <a:avLst/>
          </a:prstGeom>
        </p:spPr>
      </p:pic>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pic>
        <p:nvPicPr>
          <p:cNvPr id="2" name="图片 6" descr="ppt美化 卡奥斯2-02.jpg"/>
          <p:cNvPicPr>
            <a:picLocks noChangeAspect="1"/>
          </p:cNvPicPr>
          <p:nvPr userDrawn="1"/>
        </p:nvPicPr>
        <p:blipFill>
          <a:blip r:embed="rId2">
            <a:extLst>
              <a:ext uri="{28A0092B-C50C-407E-A947-70E740481C1C}">
                <a14:useLocalDpi xmlns:a14="http://schemas.microsoft.com/office/drawing/2010/main" val="0"/>
              </a:ext>
            </a:extLst>
          </a:blip>
          <a:srcRect l="84410" r="2104" b="89394"/>
          <a:stretch>
            <a:fillRect/>
          </a:stretch>
        </p:blipFill>
        <p:spPr bwMode="auto">
          <a:xfrm>
            <a:off x="7718164" y="55508"/>
            <a:ext cx="1234025" cy="54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grpSp>
        <p:nvGrpSpPr>
          <p:cNvPr id="2" name="组合 1"/>
          <p:cNvGrpSpPr/>
          <p:nvPr userDrawn="1"/>
        </p:nvGrpSpPr>
        <p:grpSpPr>
          <a:xfrm>
            <a:off x="245849" y="1278535"/>
            <a:ext cx="1263431" cy="1263431"/>
            <a:chOff x="253505" y="1317675"/>
            <a:chExt cx="1148574" cy="1148574"/>
          </a:xfrm>
        </p:grpSpPr>
        <p:sp>
          <p:nvSpPr>
            <p:cNvPr id="3" name="椭圆 2"/>
            <p:cNvSpPr/>
            <p:nvPr/>
          </p:nvSpPr>
          <p:spPr>
            <a:xfrm flipH="1">
              <a:off x="253505" y="1317675"/>
              <a:ext cx="1148574" cy="1148574"/>
            </a:xfrm>
            <a:prstGeom prst="ellipse">
              <a:avLst/>
            </a:prstGeom>
            <a:gradFill>
              <a:gsLst>
                <a:gs pos="58000">
                  <a:srgbClr val="E1E4E6">
                    <a:alpha val="0"/>
                  </a:srgbClr>
                </a:gs>
                <a:gs pos="0">
                  <a:srgbClr val="E1E4E6"/>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4" name="文本框 3"/>
            <p:cNvSpPr txBox="1"/>
            <p:nvPr/>
          </p:nvSpPr>
          <p:spPr>
            <a:xfrm>
              <a:off x="356447" y="1420617"/>
              <a:ext cx="942691" cy="942691"/>
            </a:xfrm>
            <a:prstGeom prst="rect">
              <a:avLst/>
            </a:prstGeom>
            <a:noFill/>
          </p:spPr>
          <p:txBody>
            <a:bodyPr wrap="square" rtlCol="0">
              <a:prstTxWarp prst="textArchUp">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0101010101010101010101                   01</a:t>
              </a:r>
              <a:endParaRPr kumimoji="0" lang="zh-CN" altLang="en-US" sz="5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grpSp>
        <p:nvGrpSpPr>
          <p:cNvPr id="5" name="组合 4"/>
          <p:cNvGrpSpPr>
            <a:grpSpLocks noChangeAspect="1"/>
          </p:cNvGrpSpPr>
          <p:nvPr userDrawn="1"/>
        </p:nvGrpSpPr>
        <p:grpSpPr>
          <a:xfrm>
            <a:off x="4185512" y="341053"/>
            <a:ext cx="5472000" cy="4443443"/>
            <a:chOff x="4479956" y="508697"/>
            <a:chExt cx="4981654" cy="4045267"/>
          </a:xfrm>
        </p:grpSpPr>
        <p:sp>
          <p:nvSpPr>
            <p:cNvPr id="6" name="椭圆 5"/>
            <p:cNvSpPr/>
            <p:nvPr/>
          </p:nvSpPr>
          <p:spPr>
            <a:xfrm rot="939612" flipH="1">
              <a:off x="5701964" y="794317"/>
              <a:ext cx="3759646" cy="3759647"/>
            </a:xfrm>
            <a:prstGeom prst="ellipse">
              <a:avLst/>
            </a:prstGeom>
            <a:gradFill>
              <a:gsLst>
                <a:gs pos="100000">
                  <a:srgbClr val="E1E4E6"/>
                </a:gs>
                <a:gs pos="46000">
                  <a:srgbClr val="E1E4E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2" name="椭圆 21"/>
            <p:cNvSpPr/>
            <p:nvPr/>
          </p:nvSpPr>
          <p:spPr>
            <a:xfrm rot="284633" flipH="1">
              <a:off x="5484820" y="508697"/>
              <a:ext cx="3213755" cy="3213756"/>
            </a:xfrm>
            <a:prstGeom prst="ellipse">
              <a:avLst/>
            </a:prstGeom>
            <a:gradFill>
              <a:gsLst>
                <a:gs pos="58000">
                  <a:srgbClr val="E1E4E6">
                    <a:alpha val="0"/>
                  </a:srgbClr>
                </a:gs>
                <a:gs pos="0">
                  <a:srgbClr val="E1E4E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3" name="椭圆 22"/>
            <p:cNvSpPr/>
            <p:nvPr/>
          </p:nvSpPr>
          <p:spPr>
            <a:xfrm rot="1104425">
              <a:off x="6422860" y="1462464"/>
              <a:ext cx="1493571" cy="1867294"/>
            </a:xfrm>
            <a:prstGeom prst="ellipse">
              <a:avLst/>
            </a:prstGeom>
            <a:noFill/>
            <a:ln w="412750">
              <a:gradFill>
                <a:gsLst>
                  <a:gs pos="0">
                    <a:schemeClr val="bg1">
                      <a:alpha val="70000"/>
                    </a:schemeClr>
                  </a:gs>
                  <a:gs pos="60000">
                    <a:srgbClr val="FFFFFF">
                      <a:alpha val="0"/>
                    </a:srgbClr>
                  </a:gs>
                  <a:gs pos="100000">
                    <a:schemeClr val="bg1">
                      <a:alpha val="90000"/>
                    </a:schemeClr>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4" name="椭圆 23"/>
            <p:cNvSpPr/>
            <p:nvPr/>
          </p:nvSpPr>
          <p:spPr>
            <a:xfrm flipH="1">
              <a:off x="4479956" y="1086395"/>
              <a:ext cx="3015987" cy="3015987"/>
            </a:xfrm>
            <a:prstGeom prst="ellipse">
              <a:avLst/>
            </a:prstGeom>
            <a:gradFill>
              <a:gsLst>
                <a:gs pos="58000">
                  <a:srgbClr val="E1E4E6">
                    <a:alpha val="0"/>
                  </a:srgbClr>
                </a:gs>
                <a:gs pos="0">
                  <a:srgbClr val="E1E4E6"/>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5" name="文本框 24"/>
            <p:cNvSpPr txBox="1"/>
            <p:nvPr/>
          </p:nvSpPr>
          <p:spPr>
            <a:xfrm>
              <a:off x="5583048" y="654772"/>
              <a:ext cx="2922545" cy="2922545"/>
            </a:xfrm>
            <a:prstGeom prst="rect">
              <a:avLst/>
            </a:prstGeom>
            <a:noFill/>
          </p:spPr>
          <p:txBody>
            <a:bodyPr wrap="square" rtlCol="0">
              <a:prstTxWarp prst="textArchUp">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01010101010101010101010101010101</a:t>
              </a:r>
              <a:endParaRPr kumimoji="0" lang="zh-CN" altLang="en-US" sz="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6" name="文本框 25"/>
            <p:cNvSpPr txBox="1"/>
            <p:nvPr/>
          </p:nvSpPr>
          <p:spPr>
            <a:xfrm>
              <a:off x="5771912" y="915177"/>
              <a:ext cx="3536280" cy="3536280"/>
            </a:xfrm>
            <a:prstGeom prst="rect">
              <a:avLst/>
            </a:prstGeom>
            <a:noFill/>
          </p:spPr>
          <p:txBody>
            <a:bodyPr wrap="square" rtlCol="0">
              <a:prstTxWarp prst="textArchDown">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01010101010101010101010101010101</a:t>
              </a:r>
              <a:endParaRPr kumimoji="0" lang="zh-CN" altLang="en-US" sz="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7" name="文本框 26"/>
            <p:cNvSpPr txBox="1"/>
            <p:nvPr/>
          </p:nvSpPr>
          <p:spPr>
            <a:xfrm>
              <a:off x="4620238" y="1226677"/>
              <a:ext cx="2735423" cy="2735423"/>
            </a:xfrm>
            <a:prstGeom prst="rect">
              <a:avLst/>
            </a:prstGeom>
            <a:noFill/>
          </p:spPr>
          <p:txBody>
            <a:bodyPr wrap="square" rtlCol="0">
              <a:prstTxWarp prst="textArchUp">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01010101010101010101010101010101</a:t>
              </a:r>
              <a:endParaRPr kumimoji="0" lang="zh-CN" altLang="en-US" sz="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grpSp>
      <p:pic>
        <p:nvPicPr>
          <p:cNvPr id="28" name="图片 27" descr="2"/>
          <p:cNvPicPr>
            <a:picLocks noChangeAspect="1"/>
          </p:cNvPicPr>
          <p:nvPr userDrawn="1"/>
        </p:nvPicPr>
        <p:blipFill>
          <a:blip r:embed="rId2"/>
          <a:stretch>
            <a:fillRect/>
          </a:stretch>
        </p:blipFill>
        <p:spPr>
          <a:xfrm>
            <a:off x="448251" y="409484"/>
            <a:ext cx="1983921" cy="385084"/>
          </a:xfrm>
          <a:prstGeom prst="rect">
            <a:avLst/>
          </a:prstGeom>
        </p:spPr>
      </p:pic>
      <p:sp>
        <p:nvSpPr>
          <p:cNvPr id="29" name="文本框 28"/>
          <p:cNvSpPr txBox="1"/>
          <p:nvPr userDrawn="1"/>
        </p:nvSpPr>
        <p:spPr>
          <a:xfrm>
            <a:off x="860980" y="4788432"/>
            <a:ext cx="1255475" cy="229326"/>
          </a:xfrm>
          <a:prstGeom prst="rect">
            <a:avLst/>
          </a:prstGeom>
          <a:noFill/>
        </p:spPr>
        <p:txBody>
          <a:bodyPr wrap="square"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0" lang="en-US" altLang="zh-CN" sz="800" b="0" i="0" u="none" strike="noStrike" kern="1200" cap="none" spc="50" normalizeH="0" baseline="0" noProof="0" dirty="0">
                <a:ln>
                  <a:noFill/>
                </a:ln>
                <a:gradFill>
                  <a:gsLst>
                    <a:gs pos="0">
                      <a:srgbClr val="E1E4E6"/>
                    </a:gs>
                    <a:gs pos="100000">
                      <a:srgbClr val="BAC1C6"/>
                    </a:gs>
                  </a:gsLst>
                  <a:lin ang="0" scaled="0"/>
                </a:gradFill>
                <a:effectLst/>
                <a:uLnTx/>
                <a:uFillTx/>
                <a:latin typeface="微软雅黑" panose="020B0503020204020204" pitchFamily="34" charset="-122"/>
                <a:ea typeface="微软雅黑" panose="020B0503020204020204" pitchFamily="34" charset="-122"/>
                <a:cs typeface="+mn-cs"/>
              </a:rPr>
              <a:t>www.myibc.net</a:t>
            </a:r>
            <a:endParaRPr kumimoji="0" lang="zh-CN" altLang="en-US" sz="800" b="0" i="0" u="none" strike="noStrike" kern="1200" cap="none" spc="50" normalizeH="0" baseline="0" noProof="0" dirty="0">
              <a:ln>
                <a:noFill/>
              </a:ln>
              <a:gradFill>
                <a:gsLst>
                  <a:gs pos="0">
                    <a:srgbClr val="E1E4E6"/>
                  </a:gs>
                  <a:gs pos="100000">
                    <a:srgbClr val="BAC1C6"/>
                  </a:gs>
                </a:gsLst>
                <a:lin ang="0" scaled="0"/>
              </a:gradFill>
              <a:effectLst/>
              <a:uLnTx/>
              <a:uFillTx/>
              <a:latin typeface="Calibri" panose="020F0502020204030204"/>
              <a:ea typeface="等线" panose="02010600030101010101" pitchFamily="2" charset="-122"/>
              <a:cs typeface="+mn-cs"/>
            </a:endParaRPr>
          </a:p>
        </p:txBody>
      </p:sp>
      <p:pic>
        <p:nvPicPr>
          <p:cNvPr id="30" name="图片 29" descr="3"/>
          <p:cNvPicPr>
            <a:picLocks noChangeAspect="1"/>
          </p:cNvPicPr>
          <p:nvPr userDrawn="1"/>
        </p:nvPicPr>
        <p:blipFill>
          <a:blip r:embed="rId3"/>
          <a:stretch>
            <a:fillRect/>
          </a:stretch>
        </p:blipFill>
        <p:spPr>
          <a:xfrm>
            <a:off x="520386" y="4873213"/>
            <a:ext cx="370938" cy="72000"/>
          </a:xfrm>
          <a:prstGeom prst="rect">
            <a:avLst/>
          </a:prstGeom>
        </p:spPr>
      </p:pic>
      <p:sp>
        <p:nvSpPr>
          <p:cNvPr id="31" name="文本框 30"/>
          <p:cNvSpPr txBox="1"/>
          <p:nvPr userDrawn="1"/>
        </p:nvSpPr>
        <p:spPr>
          <a:xfrm>
            <a:off x="6178566" y="1652595"/>
            <a:ext cx="1723823" cy="1896205"/>
          </a:xfrm>
          <a:prstGeom prst="rect">
            <a:avLst/>
          </a:prstGeom>
          <a:noFill/>
        </p:spPr>
        <p:txBody>
          <a:bodyPr wrap="square" rtlCol="0">
            <a:prstTxWarp prst="textArchDown">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zh-CN" altLang="en-US" sz="700" b="0" i="0" u="none" strike="noStrike" kern="1200" cap="none" spc="150" normalizeH="0" baseline="0" noProof="0" dirty="0">
                <a:ln>
                  <a:noFill/>
                </a:ln>
                <a:solidFill>
                  <a:srgbClr val="B4BBC0"/>
                </a:solidFill>
                <a:effectLst/>
                <a:uLnTx/>
                <a:uFillTx/>
                <a:latin typeface="微软雅黑" panose="020B0503020204020204" pitchFamily="34" charset="-122"/>
                <a:ea typeface="微软雅黑" panose="020B0503020204020204" pitchFamily="34" charset="-122"/>
                <a:cs typeface="+mn-cs"/>
              </a:rPr>
              <a:t>民族密码  奥联智造                  </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正文版式">
    <p:spTree>
      <p:nvGrpSpPr>
        <p:cNvPr id="1" name=""/>
        <p:cNvGrpSpPr/>
        <p:nvPr/>
      </p:nvGrpSpPr>
      <p:grpSpPr>
        <a:xfrm>
          <a:off x="0" y="0"/>
          <a:ext cx="0" cy="0"/>
          <a:chOff x="0" y="0"/>
          <a:chExt cx="0" cy="0"/>
        </a:xfrm>
      </p:grpSpPr>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30327" y="1257871"/>
            <a:ext cx="8488108" cy="276999"/>
          </a:xfrm>
        </p:spPr>
        <p:txBody>
          <a:bodyPr lIns="0" tIns="0" rIns="0" bIns="0"/>
          <a:lstStyle>
            <a:lvl1pPr>
              <a:defRPr sz="1800" b="1" i="0">
                <a:solidFill>
                  <a:srgbClr val="4AB8B8"/>
                </a:solidFill>
                <a:latin typeface="Microsoft JhengHei UI" panose="020B0604030504040204" charset="-120"/>
                <a:cs typeface="Microsoft JhengHei UI" panose="020B0604030504040204" charset="-120"/>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Tree>
  </p:cSld>
  <p:clrMapOvr>
    <a:masterClrMapping/>
  </p:clrMapOvr>
  <p:transition spd="slow"/>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Tree>
  </p:cSld>
  <p:clrMapOvr>
    <a:masterClrMapping/>
  </p:clrMapOvr>
  <p:transition spd="slow"/>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transition spd="slow"/>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pic>
        <p:nvPicPr>
          <p:cNvPr id="2" name="图片 6" descr="ppt美化 卡奥斯2-02.jpg"/>
          <p:cNvPicPr>
            <a:picLocks noChangeAspect="1"/>
          </p:cNvPicPr>
          <p:nvPr userDrawn="1"/>
        </p:nvPicPr>
        <p:blipFill>
          <a:blip r:embed="rId2">
            <a:extLst>
              <a:ext uri="{28A0092B-C50C-407E-A947-70E740481C1C}">
                <a14:useLocalDpi xmlns:a14="http://schemas.microsoft.com/office/drawing/2010/main" val="0"/>
              </a:ext>
            </a:extLst>
          </a:blip>
          <a:srcRect l="84410" r="2104" b="89394"/>
          <a:stretch>
            <a:fillRect/>
          </a:stretch>
        </p:blipFill>
        <p:spPr bwMode="auto">
          <a:xfrm>
            <a:off x="7718425" y="55563"/>
            <a:ext cx="1233488" cy="54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slow"/>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正文版式">
    <p:spTree>
      <p:nvGrpSpPr>
        <p:cNvPr id="1" name=""/>
        <p:cNvGrpSpPr/>
        <p:nvPr/>
      </p:nvGrpSpPr>
      <p:grpSpPr>
        <a:xfrm>
          <a:off x="0" y="0"/>
          <a:ext cx="0" cy="0"/>
          <a:chOff x="0" y="0"/>
          <a:chExt cx="0" cy="0"/>
        </a:xfrm>
      </p:grpSpPr>
    </p:spTree>
  </p:cSld>
  <p:clrMapOvr>
    <a:masterClrMapping/>
  </p:clrMapOvr>
  <p:transition spd="slow"/>
</p:sldLayout>
</file>

<file path=ppt/slideLayouts/slideLayout37.xml><?xml version="1.0" encoding="utf-8"?>
<p:sldLayout xmlns:a="http://schemas.openxmlformats.org/drawingml/2006/main" xmlns:r="http://schemas.openxmlformats.org/officeDocument/2006/relationships" xmlns:p="http://schemas.openxmlformats.org/presentationml/2006/main" type="obj">
  <p:cSld name="Title Only">
    <p:spTree>
      <p:nvGrpSpPr>
        <p:cNvPr id="1" name=""/>
        <p:cNvGrpSpPr/>
        <p:nvPr/>
      </p:nvGrpSpPr>
      <p:grpSpPr>
        <a:xfrm>
          <a:off x="0" y="0"/>
          <a:ext cx="0" cy="0"/>
          <a:chOff x="0" y="0"/>
          <a:chExt cx="0" cy="0"/>
        </a:xfrm>
      </p:grpSpPr>
      <p:sp>
        <p:nvSpPr>
          <p:cNvPr id="2" name="Holder 2"/>
          <p:cNvSpPr>
            <a:spLocks noGrp="1"/>
          </p:cNvSpPr>
          <p:nvPr>
            <p:ph type="title"/>
          </p:nvPr>
        </p:nvSpPr>
        <p:spPr>
          <a:xfrm>
            <a:off x="330327" y="1257871"/>
            <a:ext cx="8488108" cy="276999"/>
          </a:xfrm>
        </p:spPr>
        <p:txBody>
          <a:bodyPr lIns="0" tIns="0" rIns="0" bIns="0"/>
          <a:lstStyle>
            <a:lvl1pPr>
              <a:defRPr sz="1800" b="1" i="0">
                <a:solidFill>
                  <a:srgbClr val="4AB8B8"/>
                </a:solidFill>
                <a:latin typeface="Microsoft JhengHei UI" panose="020B0604030504040204" charset="-120"/>
                <a:cs typeface="Microsoft JhengHei UI" panose="020B0604030504040204" charset="-120"/>
              </a:defRPr>
            </a:lvl1pPr>
          </a:lstStyle>
          <a:p>
            <a:endParaRPr/>
          </a:p>
        </p:txBody>
      </p:sp>
      <p:sp>
        <p:nvSpPr>
          <p:cNvPr id="3" name="Holder 3"/>
          <p:cNvSpPr>
            <a:spLocks noGrp="1"/>
          </p:cNvSpPr>
          <p:nvPr>
            <p:ph type="ftr" sz="quarter" idx="10"/>
          </p:nvPr>
        </p:nvSpPr>
        <p:spPr>
          <a:xfrm>
            <a:off x="0" y="0"/>
            <a:ext cx="0" cy="0"/>
          </a:xfrm>
        </p:spPr>
        <p:txBody>
          <a:bodyPr lIns="0" tIns="0" rIns="0" bIns="0"/>
          <a:lstStyle>
            <a:lvl1pPr algn="ctr">
              <a:defRPr>
                <a:solidFill>
                  <a:schemeClr val="tx1">
                    <a:tint val="75000"/>
                  </a:schemeClr>
                </a:solidFill>
              </a:defRPr>
            </a:lvl1pPr>
          </a:lstStyle>
          <a:p>
            <a:pPr>
              <a:defRPr/>
            </a:pPr>
            <a:endParaRPr/>
          </a:p>
        </p:txBody>
      </p:sp>
      <p:sp>
        <p:nvSpPr>
          <p:cNvPr id="4" name="Holder 4"/>
          <p:cNvSpPr>
            <a:spLocks noGrp="1"/>
          </p:cNvSpPr>
          <p:nvPr>
            <p:ph type="dt" sz="half" idx="11"/>
          </p:nvPr>
        </p:nvSpPr>
        <p:spPr>
          <a:xfrm>
            <a:off x="0" y="0"/>
            <a:ext cx="0" cy="0"/>
          </a:xfrm>
        </p:spPr>
        <p:txBody>
          <a:bodyPr lIns="0" tIns="0" rIns="0" bIns="0"/>
          <a:lstStyle>
            <a:lvl1pPr algn="l">
              <a:defRPr>
                <a:solidFill>
                  <a:schemeClr val="tx1">
                    <a:tint val="75000"/>
                  </a:schemeClr>
                </a:solidFill>
              </a:defRPr>
            </a:lvl1pPr>
          </a:lstStyle>
          <a:p>
            <a:pPr>
              <a:defRPr/>
            </a:pPr>
            <a:endParaRPr lang="en-US"/>
          </a:p>
        </p:txBody>
      </p:sp>
      <p:sp>
        <p:nvSpPr>
          <p:cNvPr id="5" name="Holder 5"/>
          <p:cNvSpPr>
            <a:spLocks noGrp="1"/>
          </p:cNvSpPr>
          <p:nvPr>
            <p:ph type="sldNum" sz="quarter" idx="12"/>
          </p:nvPr>
        </p:nvSpPr>
        <p:spPr>
          <a:xfrm>
            <a:off x="0" y="0"/>
            <a:ext cx="0" cy="0"/>
          </a:xfrm>
        </p:spPr>
        <p:txBody>
          <a:bodyPr lIns="0" tIns="0" rIns="0" bIns="0"/>
          <a:lstStyle>
            <a:lvl1pPr algn="r">
              <a:defRPr>
                <a:solidFill>
                  <a:schemeClr val="tx1">
                    <a:tint val="75000"/>
                  </a:schemeClr>
                </a:solidFill>
              </a:defRPr>
            </a:lvl1pPr>
          </a:lstStyle>
          <a:p>
            <a:pPr>
              <a:defRPr/>
            </a:pPr>
            <a:fld id="{71083483-694C-4A09-8909-950723E6E164}" type="slidenum">
              <a:rPr/>
              <a:t>‹#›</a:t>
            </a:fld>
            <a:endParaRPr/>
          </a:p>
        </p:txBody>
      </p:sp>
    </p:spTree>
  </p:cSld>
  <p:clrMapOvr>
    <a:masterClrMapping/>
  </p:clrMapOvr>
  <p:transition spd="slow"/>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grpSp>
        <p:nvGrpSpPr>
          <p:cNvPr id="3" name="组合 2"/>
          <p:cNvGrpSpPr/>
          <p:nvPr userDrawn="1"/>
        </p:nvGrpSpPr>
        <p:grpSpPr>
          <a:xfrm>
            <a:off x="630096" y="834406"/>
            <a:ext cx="3779344" cy="3614312"/>
            <a:chOff x="61136" y="1090302"/>
            <a:chExt cx="3486265" cy="3334031"/>
          </a:xfrm>
        </p:grpSpPr>
        <p:sp>
          <p:nvSpPr>
            <p:cNvPr id="4" name="椭圆 3"/>
            <p:cNvSpPr/>
            <p:nvPr/>
          </p:nvSpPr>
          <p:spPr>
            <a:xfrm rot="20105764" flipH="1">
              <a:off x="61136" y="1090302"/>
              <a:ext cx="2648709" cy="2648716"/>
            </a:xfrm>
            <a:prstGeom prst="ellipse">
              <a:avLst/>
            </a:prstGeom>
            <a:gradFill>
              <a:gsLst>
                <a:gs pos="58000">
                  <a:srgbClr val="E1E4E6">
                    <a:alpha val="0"/>
                  </a:srgbClr>
                </a:gs>
                <a:gs pos="0">
                  <a:srgbClr val="E1E4E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5" name="椭圆 4"/>
            <p:cNvSpPr/>
            <p:nvPr/>
          </p:nvSpPr>
          <p:spPr>
            <a:xfrm rot="939612" flipH="1">
              <a:off x="448774" y="1325704"/>
              <a:ext cx="3098627" cy="3098629"/>
            </a:xfrm>
            <a:prstGeom prst="ellipse">
              <a:avLst/>
            </a:prstGeom>
            <a:gradFill>
              <a:gsLst>
                <a:gs pos="100000">
                  <a:srgbClr val="E1E4E6"/>
                </a:gs>
                <a:gs pos="46000">
                  <a:srgbClr val="E1E4E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椭圆 5"/>
            <p:cNvSpPr/>
            <p:nvPr/>
          </p:nvSpPr>
          <p:spPr>
            <a:xfrm rot="1104425">
              <a:off x="944994" y="1941252"/>
              <a:ext cx="1230972" cy="1399080"/>
            </a:xfrm>
            <a:prstGeom prst="ellipse">
              <a:avLst/>
            </a:prstGeom>
            <a:noFill/>
            <a:ln w="412750">
              <a:gradFill>
                <a:gsLst>
                  <a:gs pos="0">
                    <a:schemeClr val="bg1">
                      <a:alpha val="70000"/>
                    </a:schemeClr>
                  </a:gs>
                  <a:gs pos="60000">
                    <a:srgbClr val="FFFFFF">
                      <a:alpha val="0"/>
                    </a:srgbClr>
                  </a:gs>
                  <a:gs pos="100000">
                    <a:schemeClr val="bg1">
                      <a:alpha val="90000"/>
                    </a:schemeClr>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文本框 6"/>
            <p:cNvSpPr txBox="1"/>
            <p:nvPr/>
          </p:nvSpPr>
          <p:spPr>
            <a:xfrm>
              <a:off x="147178" y="1231014"/>
              <a:ext cx="2408705" cy="2408705"/>
            </a:xfrm>
            <a:prstGeom prst="rect">
              <a:avLst/>
            </a:prstGeom>
            <a:noFill/>
          </p:spPr>
          <p:txBody>
            <a:bodyPr wrap="square" rtlCol="0">
              <a:prstTxWarp prst="textArchUp">
                <a:avLst/>
              </a:prstTxWarp>
              <a:noAutofit/>
            </a:bodyPr>
            <a:lstStyle/>
            <a:p>
              <a:pPr algn="ctr"/>
              <a:r>
                <a:rPr lang="en-US" altLang="zh-CN" sz="700" dirty="0">
                  <a:solidFill>
                    <a:schemeClr val="bg1"/>
                  </a:solidFill>
                  <a:latin typeface="微软雅黑" panose="020B0503020204020204" pitchFamily="34" charset="-122"/>
                  <a:ea typeface="微软雅黑" panose="020B0503020204020204" pitchFamily="34" charset="-122"/>
                </a:rPr>
                <a:t>                                           01010101010101010101010101010101</a:t>
              </a:r>
              <a:endParaRPr lang="zh-CN" altLang="en-US" sz="7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96264" y="1404995"/>
              <a:ext cx="2914533" cy="2914534"/>
            </a:xfrm>
            <a:prstGeom prst="rect">
              <a:avLst/>
            </a:prstGeom>
            <a:noFill/>
          </p:spPr>
          <p:txBody>
            <a:bodyPr wrap="square" rtlCol="0">
              <a:prstTxWarp prst="textArchDown">
                <a:avLst/>
              </a:prstTxWarp>
              <a:noAutofit/>
            </a:bodyPr>
            <a:lstStyle/>
            <a:p>
              <a:pPr algn="ctr"/>
              <a:r>
                <a:rPr lang="en-US" altLang="zh-CN" sz="700" dirty="0">
                  <a:solidFill>
                    <a:schemeClr val="bg1"/>
                  </a:solidFill>
                  <a:latin typeface="微软雅黑" panose="020B0503020204020204" pitchFamily="34" charset="-122"/>
                  <a:ea typeface="微软雅黑" panose="020B0503020204020204" pitchFamily="34" charset="-122"/>
                </a:rPr>
                <a:t>                                           01010101010101010101010101010101</a:t>
              </a:r>
              <a:endParaRPr lang="zh-CN" altLang="en-US" sz="7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149764" y="2440446"/>
              <a:ext cx="822932"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3400" b="1" spc="100" dirty="0">
                  <a:solidFill>
                    <a:srgbClr val="E1E4E6"/>
                  </a:solidFill>
                  <a:latin typeface="微软雅黑" panose="020B0503020204020204" pitchFamily="34" charset="-122"/>
                  <a:ea typeface="微软雅黑" panose="020B0503020204020204" pitchFamily="34" charset="-122"/>
                </a:rPr>
                <a:t>目 录</a:t>
              </a:r>
            </a:p>
          </p:txBody>
        </p:sp>
      </p:gr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cSld name="空白">
    <p:spTree>
      <p:nvGrpSpPr>
        <p:cNvPr id="1" name=""/>
        <p:cNvGrpSpPr/>
        <p:nvPr/>
      </p:nvGrpSpPr>
      <p:grpSpPr>
        <a:xfrm>
          <a:off x="0" y="0"/>
          <a:ext cx="0" cy="0"/>
          <a:chOff x="0" y="0"/>
          <a:chExt cx="0" cy="0"/>
        </a:xfrm>
      </p:grpSpPr>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Title Only">
    <p:spTree>
      <p:nvGrpSpPr>
        <p:cNvPr id="1" name=""/>
        <p:cNvGrpSpPr/>
        <p:nvPr/>
      </p:nvGrpSpPr>
      <p:grpSpPr>
        <a:xfrm>
          <a:off x="0" y="0"/>
          <a:ext cx="0" cy="0"/>
          <a:chOff x="0" y="0"/>
          <a:chExt cx="0" cy="0"/>
        </a:xfrm>
      </p:grpSpPr>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3127" y="4834963"/>
            <a:ext cx="3100945" cy="20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标题和内容">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3127" y="4834963"/>
            <a:ext cx="3100945" cy="2041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grpSp>
        <p:nvGrpSpPr>
          <p:cNvPr id="3" name="组合 2"/>
          <p:cNvGrpSpPr/>
          <p:nvPr userDrawn="1"/>
        </p:nvGrpSpPr>
        <p:grpSpPr>
          <a:xfrm>
            <a:off x="485888" y="834406"/>
            <a:ext cx="3779344" cy="3614312"/>
            <a:chOff x="61136" y="1090302"/>
            <a:chExt cx="3486265" cy="3334031"/>
          </a:xfrm>
        </p:grpSpPr>
        <p:sp>
          <p:nvSpPr>
            <p:cNvPr id="4" name="椭圆 3"/>
            <p:cNvSpPr/>
            <p:nvPr/>
          </p:nvSpPr>
          <p:spPr>
            <a:xfrm rot="20105764" flipH="1">
              <a:off x="61136" y="1090302"/>
              <a:ext cx="2648709" cy="2648716"/>
            </a:xfrm>
            <a:prstGeom prst="ellipse">
              <a:avLst/>
            </a:prstGeom>
            <a:gradFill>
              <a:gsLst>
                <a:gs pos="58000">
                  <a:srgbClr val="E1E4E6">
                    <a:alpha val="0"/>
                  </a:srgbClr>
                </a:gs>
                <a:gs pos="0">
                  <a:srgbClr val="E1E4E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5" name="椭圆 4"/>
            <p:cNvSpPr/>
            <p:nvPr/>
          </p:nvSpPr>
          <p:spPr>
            <a:xfrm rot="939612" flipH="1">
              <a:off x="448774" y="1325704"/>
              <a:ext cx="3098627" cy="3098629"/>
            </a:xfrm>
            <a:prstGeom prst="ellipse">
              <a:avLst/>
            </a:prstGeom>
            <a:gradFill>
              <a:gsLst>
                <a:gs pos="100000">
                  <a:srgbClr val="E1E4E6"/>
                </a:gs>
                <a:gs pos="46000">
                  <a:srgbClr val="E1E4E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椭圆 5"/>
            <p:cNvSpPr/>
            <p:nvPr/>
          </p:nvSpPr>
          <p:spPr>
            <a:xfrm rot="1104425">
              <a:off x="944994" y="1941252"/>
              <a:ext cx="1230972" cy="1399080"/>
            </a:xfrm>
            <a:prstGeom prst="ellipse">
              <a:avLst/>
            </a:prstGeom>
            <a:noFill/>
            <a:ln w="412750">
              <a:gradFill>
                <a:gsLst>
                  <a:gs pos="0">
                    <a:schemeClr val="bg1">
                      <a:alpha val="70000"/>
                    </a:schemeClr>
                  </a:gs>
                  <a:gs pos="60000">
                    <a:srgbClr val="FFFFFF">
                      <a:alpha val="0"/>
                    </a:srgbClr>
                  </a:gs>
                  <a:gs pos="100000">
                    <a:schemeClr val="bg1">
                      <a:alpha val="90000"/>
                    </a:schemeClr>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文本框 6"/>
            <p:cNvSpPr txBox="1"/>
            <p:nvPr/>
          </p:nvSpPr>
          <p:spPr>
            <a:xfrm>
              <a:off x="147178" y="1231014"/>
              <a:ext cx="2408705" cy="2408705"/>
            </a:xfrm>
            <a:prstGeom prst="rect">
              <a:avLst/>
            </a:prstGeom>
            <a:noFill/>
          </p:spPr>
          <p:txBody>
            <a:bodyPr wrap="square" rtlCol="0">
              <a:prstTxWarp prst="textArchUp">
                <a:avLst/>
              </a:prstTxWarp>
              <a:noAutofit/>
            </a:bodyPr>
            <a:lstStyle/>
            <a:p>
              <a:pPr algn="ctr"/>
              <a:r>
                <a:rPr lang="en-US" altLang="zh-CN" sz="700" dirty="0">
                  <a:solidFill>
                    <a:schemeClr val="bg1"/>
                  </a:solidFill>
                  <a:latin typeface="微软雅黑" panose="020B0503020204020204" pitchFamily="34" charset="-122"/>
                  <a:ea typeface="微软雅黑" panose="020B0503020204020204" pitchFamily="34" charset="-122"/>
                </a:rPr>
                <a:t>                                           01010101010101010101010101010101</a:t>
              </a:r>
              <a:endParaRPr lang="zh-CN" altLang="en-US" sz="7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96264" y="1404995"/>
              <a:ext cx="2914533" cy="2914534"/>
            </a:xfrm>
            <a:prstGeom prst="rect">
              <a:avLst/>
            </a:prstGeom>
            <a:noFill/>
          </p:spPr>
          <p:txBody>
            <a:bodyPr wrap="square" rtlCol="0">
              <a:prstTxWarp prst="textArchDown">
                <a:avLst/>
              </a:prstTxWarp>
              <a:noAutofit/>
            </a:bodyPr>
            <a:lstStyle/>
            <a:p>
              <a:pPr algn="ctr"/>
              <a:r>
                <a:rPr lang="en-US" altLang="zh-CN" sz="700" dirty="0">
                  <a:solidFill>
                    <a:schemeClr val="bg1"/>
                  </a:solidFill>
                  <a:latin typeface="微软雅黑" panose="020B0503020204020204" pitchFamily="34" charset="-122"/>
                  <a:ea typeface="微软雅黑" panose="020B0503020204020204" pitchFamily="34" charset="-122"/>
                </a:rPr>
                <a:t>                                           01010101010101010101010101010101</a:t>
              </a:r>
              <a:endParaRPr lang="zh-CN" altLang="en-US" sz="7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149764" y="2440446"/>
              <a:ext cx="822932"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3400" b="1" spc="100" dirty="0">
                  <a:solidFill>
                    <a:srgbClr val="E1E4E6"/>
                  </a:solidFill>
                  <a:latin typeface="微软雅黑" panose="020B0503020204020204" pitchFamily="34" charset="-122"/>
                  <a:ea typeface="微软雅黑" panose="020B0503020204020204" pitchFamily="34" charset="-122"/>
                </a:rPr>
                <a:t>目 录</a:t>
              </a:r>
            </a:p>
          </p:txBody>
        </p:sp>
      </p:gr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2_标题和内容">
    <p:spTree>
      <p:nvGrpSpPr>
        <p:cNvPr id="1" name=""/>
        <p:cNvGrpSpPr/>
        <p:nvPr/>
      </p:nvGrpSpPr>
      <p:grpSpPr>
        <a:xfrm>
          <a:off x="0" y="0"/>
          <a:ext cx="0" cy="0"/>
          <a:chOff x="0" y="0"/>
          <a:chExt cx="0" cy="0"/>
        </a:xfrm>
      </p:grpSpPr>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userDrawn="1">
  <p:cSld name="8_自定义版式">
    <p:spTree>
      <p:nvGrpSpPr>
        <p:cNvPr id="1" name=""/>
        <p:cNvGrpSpPr/>
        <p:nvPr/>
      </p:nvGrpSpPr>
      <p:grpSpPr>
        <a:xfrm>
          <a:off x="0" y="0"/>
          <a:ext cx="0" cy="0"/>
          <a:chOff x="0" y="0"/>
          <a:chExt cx="0" cy="0"/>
        </a:xfrm>
      </p:grpSpPr>
      <p:pic>
        <p:nvPicPr>
          <p:cNvPr id="2" name="图片 6" descr="ppt美化 卡奥斯2-02.jpg"/>
          <p:cNvPicPr>
            <a:picLocks noChangeAspect="1"/>
          </p:cNvPicPr>
          <p:nvPr userDrawn="1"/>
        </p:nvPicPr>
        <p:blipFill>
          <a:blip r:embed="rId2">
            <a:extLst>
              <a:ext uri="{28A0092B-C50C-407E-A947-70E740481C1C}">
                <a14:useLocalDpi xmlns:a14="http://schemas.microsoft.com/office/drawing/2010/main" val="0"/>
              </a:ext>
            </a:extLst>
          </a:blip>
          <a:srcRect l="84410" r="2104" b="89394"/>
          <a:stretch>
            <a:fillRect/>
          </a:stretch>
        </p:blipFill>
        <p:spPr bwMode="auto">
          <a:xfrm>
            <a:off x="7718164" y="55508"/>
            <a:ext cx="1234025" cy="5455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正文版式">
    <p:spTree>
      <p:nvGrpSpPr>
        <p:cNvPr id="1" name=""/>
        <p:cNvGrpSpPr/>
        <p:nvPr/>
      </p:nvGrpSpPr>
      <p:grpSpPr>
        <a:xfrm>
          <a:off x="0" y="0"/>
          <a:ext cx="0" cy="0"/>
          <a:chOff x="0" y="0"/>
          <a:chExt cx="0" cy="0"/>
        </a:xfrm>
      </p:grpSpPr>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7_自定义版式">
    <p:spTree>
      <p:nvGrpSpPr>
        <p:cNvPr id="1" name=""/>
        <p:cNvGrpSpPr/>
        <p:nvPr/>
      </p:nvGrpSpPr>
      <p:grpSpPr>
        <a:xfrm>
          <a:off x="0" y="0"/>
          <a:ext cx="0" cy="0"/>
          <a:chOff x="0" y="0"/>
          <a:chExt cx="0" cy="0"/>
        </a:xfrm>
      </p:grpSpPr>
      <p:pic>
        <p:nvPicPr>
          <p:cNvPr id="6" name="图片 5" descr="ppt美化 卡奥斯2-02.jpg"/>
          <p:cNvPicPr>
            <a:picLocks noChangeAspect="1"/>
          </p:cNvPicPr>
          <p:nvPr userDrawn="1"/>
        </p:nvPicPr>
        <p:blipFill>
          <a:blip r:embed="rId2" cstate="print">
            <a:extLst>
              <a:ext uri="{28A0092B-C50C-407E-A947-70E740481C1C}">
                <a14:useLocalDpi xmlns:a14="http://schemas.microsoft.com/office/drawing/2010/main" val="0"/>
              </a:ext>
            </a:extLst>
          </a:blip>
          <a:srcRect l="84410" r="2104" b="89394"/>
          <a:stretch>
            <a:fillRect/>
          </a:stretch>
        </p:blipFill>
        <p:spPr>
          <a:xfrm>
            <a:off x="7718426" y="55880"/>
            <a:ext cx="1233170" cy="545466"/>
          </a:xfrm>
          <a:prstGeom prst="rect">
            <a:avLst/>
          </a:prstGeom>
        </p:spPr>
      </p:pic>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titleOnly">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5" y="205985"/>
            <a:ext cx="8229600" cy="857250"/>
          </a:xfrm>
          <a:prstGeom prst="rect">
            <a:avLst/>
          </a:prstGeom>
        </p:spPr>
        <p:txBody>
          <a:bodyPr lIns="121674" tIns="60836" rIns="121674" bIns="60836"/>
          <a:lstStyle/>
          <a:p>
            <a:r>
              <a:rPr lang="zh-CN" altLang="en-US" noProof="1"/>
              <a:t>单击此处编辑母版标题样式</a:t>
            </a:r>
          </a:p>
        </p:txBody>
      </p:sp>
      <p:sp>
        <p:nvSpPr>
          <p:cNvPr id="3" name="日期占位符 2"/>
          <p:cNvSpPr>
            <a:spLocks noGrp="1"/>
          </p:cNvSpPr>
          <p:nvPr>
            <p:ph type="dt" sz="half" idx="10"/>
          </p:nvPr>
        </p:nvSpPr>
        <p:spPr>
          <a:xfrm>
            <a:off x="457260" y="4767350"/>
            <a:ext cx="2133878" cy="273780"/>
          </a:xfrm>
          <a:prstGeom prst="rect">
            <a:avLst/>
          </a:prstGeom>
        </p:spPr>
        <p:txBody>
          <a:bodyPr vert="horz" wrap="square" lIns="121674" tIns="60836" rIns="121674" bIns="60836" numCol="1" anchor="t" anchorCtr="0" compatLnSpc="1"/>
          <a:lstStyle>
            <a:lvl1pPr defTabSz="911860">
              <a:defRPr noProof="1">
                <a:solidFill>
                  <a:srgbClr val="000000"/>
                </a:solidFill>
                <a:ea typeface="微软雅黑" panose="020B0503020204020204" pitchFamily="34" charset="-122"/>
              </a:defRPr>
            </a:lvl1pPr>
          </a:lstStyle>
          <a:p>
            <a:pPr>
              <a:defRPr/>
            </a:pPr>
            <a:fld id="{B678176D-7EE2-4EEC-BDA5-E526D8FF3EDC}" type="datetimeFigureOut">
              <a:rPr lang="zh-CN" altLang="en-US"/>
              <a:t>2023/12/11</a:t>
            </a:fld>
            <a:endParaRPr lang="zh-CN" altLang="en-US"/>
          </a:p>
        </p:txBody>
      </p:sp>
      <p:sp>
        <p:nvSpPr>
          <p:cNvPr id="4" name="页脚占位符 3"/>
          <p:cNvSpPr>
            <a:spLocks noGrp="1"/>
          </p:cNvSpPr>
          <p:nvPr>
            <p:ph type="ftr" sz="quarter" idx="11"/>
          </p:nvPr>
        </p:nvSpPr>
        <p:spPr>
          <a:xfrm>
            <a:off x="3124608" y="4767350"/>
            <a:ext cx="2894786" cy="273780"/>
          </a:xfrm>
          <a:prstGeom prst="rect">
            <a:avLst/>
          </a:prstGeom>
        </p:spPr>
        <p:txBody>
          <a:bodyPr lIns="121674" tIns="60836" rIns="121674" bIns="60836"/>
          <a:lstStyle>
            <a:lvl1pPr defTabSz="912495" eaLnBrk="1" fontAlgn="auto" hangingPunct="1">
              <a:spcBef>
                <a:spcPts val="0"/>
              </a:spcBef>
              <a:spcAft>
                <a:spcPts val="0"/>
              </a:spcAft>
              <a:defRPr sz="1800">
                <a:solidFill>
                  <a:prstClr val="black"/>
                </a:solidFill>
                <a:ea typeface="微软雅黑" panose="020B0503020204020204" pitchFamily="34" charset="-122"/>
                <a:cs typeface="+mn-cs"/>
              </a:defRPr>
            </a:lvl1pPr>
          </a:lstStyle>
          <a:p>
            <a:pPr>
              <a:defRPr/>
            </a:pPr>
            <a:endParaRPr lang="zh-CN" altLang="en-US"/>
          </a:p>
        </p:txBody>
      </p:sp>
      <p:sp>
        <p:nvSpPr>
          <p:cNvPr id="5" name="灯片编号占位符 4"/>
          <p:cNvSpPr>
            <a:spLocks noGrp="1"/>
          </p:cNvSpPr>
          <p:nvPr>
            <p:ph type="sldNum" sz="quarter" idx="12"/>
          </p:nvPr>
        </p:nvSpPr>
        <p:spPr>
          <a:xfrm>
            <a:off x="6552862" y="4767350"/>
            <a:ext cx="2133878" cy="273780"/>
          </a:xfrm>
          <a:prstGeom prst="rect">
            <a:avLst/>
          </a:prstGeom>
        </p:spPr>
        <p:txBody>
          <a:bodyPr vert="horz" wrap="square" lIns="121674" tIns="60836" rIns="121674" bIns="60836" numCol="1" anchor="t" anchorCtr="0" compatLnSpc="1"/>
          <a:lstStyle>
            <a:lvl1pPr defTabSz="910590">
              <a:defRPr>
                <a:solidFill>
                  <a:srgbClr val="000000"/>
                </a:solidFill>
                <a:ea typeface="微软雅黑" panose="020B0503020204020204" pitchFamily="34" charset="-122"/>
              </a:defRPr>
            </a:lvl1pPr>
          </a:lstStyle>
          <a:p>
            <a:pPr>
              <a:defRPr/>
            </a:pPr>
            <a:fld id="{E2DD7B03-A23D-45ED-8062-8DDB56BC30E5}" type="slidenum">
              <a:rPr lang="zh-CN" altLang="en-US"/>
              <a:t>‹#›</a:t>
            </a:fld>
            <a:endParaRPr lang="zh-CN" altLang="en-US"/>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20" y="1597861"/>
            <a:ext cx="7772400" cy="1102518"/>
          </a:xfrm>
          <a:prstGeom prst="rect">
            <a:avLst/>
          </a:prstGeom>
        </p:spPr>
        <p:txBody>
          <a:bodyPr/>
          <a:lstStyle/>
          <a:p>
            <a:r>
              <a:rPr lang="zh-CN" altLang="en-US"/>
              <a:t>单击此处编辑母版标题样式</a:t>
            </a:r>
          </a:p>
        </p:txBody>
      </p:sp>
      <p:sp>
        <p:nvSpPr>
          <p:cNvPr id="3" name="副标题 2"/>
          <p:cNvSpPr>
            <a:spLocks noGrp="1"/>
          </p:cNvSpPr>
          <p:nvPr>
            <p:ph type="subTitle" idx="1"/>
          </p:nvPr>
        </p:nvSpPr>
        <p:spPr>
          <a:xfrm>
            <a:off x="1371620" y="2914650"/>
            <a:ext cx="6400800" cy="131445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3765" indent="0" algn="ctr">
              <a:buNone/>
              <a:defRPr>
                <a:solidFill>
                  <a:schemeClr val="tx1">
                    <a:tint val="75000"/>
                  </a:schemeClr>
                </a:solidFill>
              </a:defRPr>
            </a:lvl3pPr>
            <a:lvl4pPr marL="1370965" indent="0" algn="ctr">
              <a:buNone/>
              <a:defRPr>
                <a:solidFill>
                  <a:schemeClr val="tx1">
                    <a:tint val="75000"/>
                  </a:schemeClr>
                </a:solidFill>
              </a:defRPr>
            </a:lvl4pPr>
            <a:lvl5pPr marL="1828165" indent="0" algn="ctr">
              <a:buNone/>
              <a:defRPr>
                <a:solidFill>
                  <a:schemeClr val="tx1">
                    <a:tint val="75000"/>
                  </a:schemeClr>
                </a:solidFill>
              </a:defRPr>
            </a:lvl5pPr>
            <a:lvl6pPr marL="2284730" indent="0" algn="ctr">
              <a:buNone/>
              <a:defRPr>
                <a:solidFill>
                  <a:schemeClr val="tx1">
                    <a:tint val="75000"/>
                  </a:schemeClr>
                </a:solidFill>
              </a:defRPr>
            </a:lvl6pPr>
            <a:lvl7pPr marL="2741930" indent="0" algn="ctr">
              <a:buNone/>
              <a:defRPr>
                <a:solidFill>
                  <a:schemeClr val="tx1">
                    <a:tint val="75000"/>
                  </a:schemeClr>
                </a:solidFill>
              </a:defRPr>
            </a:lvl7pPr>
            <a:lvl8pPr marL="3198495" indent="0" algn="ctr">
              <a:buNone/>
              <a:defRPr>
                <a:solidFill>
                  <a:schemeClr val="tx1">
                    <a:tint val="75000"/>
                  </a:schemeClr>
                </a:solidFill>
              </a:defRPr>
            </a:lvl8pPr>
            <a:lvl9pPr marL="3655695"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327" y="4766747"/>
            <a:ext cx="2134188" cy="274690"/>
          </a:xfrm>
          <a:prstGeom prst="rect">
            <a:avLst/>
          </a:prstGeom>
        </p:spPr>
        <p:txBody>
          <a:bodyPr/>
          <a:lstStyle>
            <a:lvl1pPr defTabSz="913765">
              <a:defRPr>
                <a:solidFill>
                  <a:prstClr val="black"/>
                </a:solidFill>
                <a:latin typeface="Arial" panose="020B0604020202020204" pitchFamily="34" charset="0"/>
                <a:ea typeface="宋体" panose="02010600030101010101" pitchFamily="2" charset="-122"/>
              </a:defRPr>
            </a:lvl1pPr>
          </a:lstStyle>
          <a:p>
            <a:pPr>
              <a:defRPr/>
            </a:pPr>
            <a:fld id="{F273A58E-2B25-412D-8B36-B954EC06605D}" type="datetimeFigureOut">
              <a:rPr lang="zh-CN" altLang="en-US"/>
              <a:t>2023/12/11</a:t>
            </a:fld>
            <a:endParaRPr lang="zh-CN" altLang="en-US"/>
          </a:p>
        </p:txBody>
      </p:sp>
      <p:sp>
        <p:nvSpPr>
          <p:cNvPr id="5" name="页脚占位符 4"/>
          <p:cNvSpPr>
            <a:spLocks noGrp="1"/>
          </p:cNvSpPr>
          <p:nvPr>
            <p:ph type="ftr" sz="quarter" idx="11"/>
          </p:nvPr>
        </p:nvSpPr>
        <p:spPr>
          <a:xfrm>
            <a:off x="3124431" y="4766747"/>
            <a:ext cx="2895138" cy="274690"/>
          </a:xfrm>
          <a:prstGeom prst="rect">
            <a:avLst/>
          </a:prstGeom>
        </p:spPr>
        <p:txBody>
          <a:bodyPr/>
          <a:lstStyle>
            <a:lvl1pPr defTabSz="913765">
              <a:defRPr>
                <a:solidFill>
                  <a:prstClr val="black"/>
                </a:solidFill>
                <a:latin typeface="Arial" panose="020B060402020202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6552487" y="4766747"/>
            <a:ext cx="2134188" cy="274690"/>
          </a:xfrm>
          <a:prstGeom prst="rect">
            <a:avLst/>
          </a:prstGeom>
        </p:spPr>
        <p:txBody>
          <a:bodyPr vert="horz" wrap="square" lIns="91440" tIns="45720" rIns="91440" bIns="45720" numCol="1" anchor="t" anchorCtr="0" compatLnSpc="1"/>
          <a:lstStyle>
            <a:lvl1pPr defTabSz="911860">
              <a:defRPr>
                <a:solidFill>
                  <a:srgbClr val="000000"/>
                </a:solidFill>
              </a:defRPr>
            </a:lvl1pPr>
          </a:lstStyle>
          <a:p>
            <a:pPr>
              <a:defRPr/>
            </a:pPr>
            <a:fld id="{F9F12F39-19CB-473D-AD85-0260F9313CF8}" type="slidenum">
              <a:rPr lang="zh-CN" altLang="en-US"/>
              <a:t>‹#›</a:t>
            </a:fld>
            <a:endParaRPr lang="zh-CN" altLang="en-US"/>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80"/>
            <a:ext cx="8229600" cy="857250"/>
          </a:xfrm>
          <a:prstGeom prst="rect">
            <a:avLst/>
          </a:prstGeom>
        </p:spPr>
        <p:txBody>
          <a:bodyPr/>
          <a:lstStyle/>
          <a:p>
            <a:r>
              <a:rPr lang="zh-CN" altLang="en-US"/>
              <a:t>单击此处编辑母版标题样式</a:t>
            </a:r>
          </a:p>
        </p:txBody>
      </p:sp>
      <p:sp>
        <p:nvSpPr>
          <p:cNvPr id="3" name="内容占位符 2"/>
          <p:cNvSpPr>
            <a:spLocks noGrp="1"/>
          </p:cNvSpPr>
          <p:nvPr>
            <p:ph idx="1"/>
          </p:nvPr>
        </p:nvSpPr>
        <p:spPr>
          <a:xfrm>
            <a:off x="457200" y="1200155"/>
            <a:ext cx="8229600" cy="3394472"/>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457327" y="4766747"/>
            <a:ext cx="2134188" cy="274690"/>
          </a:xfrm>
          <a:prstGeom prst="rect">
            <a:avLst/>
          </a:prstGeom>
        </p:spPr>
        <p:txBody>
          <a:bodyPr/>
          <a:lstStyle>
            <a:lvl1pPr defTabSz="913765">
              <a:defRPr>
                <a:solidFill>
                  <a:prstClr val="black"/>
                </a:solidFill>
                <a:latin typeface="Arial" panose="020B0604020202020204" pitchFamily="34" charset="0"/>
                <a:ea typeface="宋体" panose="02010600030101010101" pitchFamily="2" charset="-122"/>
              </a:defRPr>
            </a:lvl1pPr>
          </a:lstStyle>
          <a:p>
            <a:pPr>
              <a:defRPr/>
            </a:pPr>
            <a:fld id="{FE26F15C-42FD-4AC3-B1F2-726BE04B93AD}" type="datetimeFigureOut">
              <a:rPr lang="zh-CN" altLang="en-US"/>
              <a:t>2023/12/11</a:t>
            </a:fld>
            <a:endParaRPr lang="zh-CN" altLang="en-US"/>
          </a:p>
        </p:txBody>
      </p:sp>
      <p:sp>
        <p:nvSpPr>
          <p:cNvPr id="5" name="页脚占位符 4"/>
          <p:cNvSpPr>
            <a:spLocks noGrp="1"/>
          </p:cNvSpPr>
          <p:nvPr>
            <p:ph type="ftr" sz="quarter" idx="11"/>
          </p:nvPr>
        </p:nvSpPr>
        <p:spPr>
          <a:xfrm>
            <a:off x="3124431" y="4766747"/>
            <a:ext cx="2895138" cy="274690"/>
          </a:xfrm>
          <a:prstGeom prst="rect">
            <a:avLst/>
          </a:prstGeom>
        </p:spPr>
        <p:txBody>
          <a:bodyPr/>
          <a:lstStyle>
            <a:lvl1pPr defTabSz="913765">
              <a:defRPr>
                <a:solidFill>
                  <a:prstClr val="black"/>
                </a:solidFill>
                <a:latin typeface="Arial" panose="020B0604020202020204" pitchFamily="34" charset="0"/>
                <a:ea typeface="宋体" panose="02010600030101010101" pitchFamily="2" charset="-122"/>
              </a:defRPr>
            </a:lvl1pPr>
          </a:lstStyle>
          <a:p>
            <a:pPr>
              <a:defRPr/>
            </a:pPr>
            <a:endParaRPr lang="zh-CN" altLang="en-US"/>
          </a:p>
        </p:txBody>
      </p:sp>
      <p:sp>
        <p:nvSpPr>
          <p:cNvPr id="6" name="灯片编号占位符 5"/>
          <p:cNvSpPr>
            <a:spLocks noGrp="1"/>
          </p:cNvSpPr>
          <p:nvPr>
            <p:ph type="sldNum" sz="quarter" idx="12"/>
          </p:nvPr>
        </p:nvSpPr>
        <p:spPr>
          <a:xfrm>
            <a:off x="6552487" y="4766747"/>
            <a:ext cx="2134188" cy="274690"/>
          </a:xfrm>
          <a:prstGeom prst="rect">
            <a:avLst/>
          </a:prstGeom>
        </p:spPr>
        <p:txBody>
          <a:bodyPr vert="horz" wrap="square" lIns="91440" tIns="45720" rIns="91440" bIns="45720" numCol="1" anchor="t" anchorCtr="0" compatLnSpc="1"/>
          <a:lstStyle>
            <a:lvl1pPr defTabSz="911860">
              <a:defRPr>
                <a:solidFill>
                  <a:srgbClr val="000000"/>
                </a:solidFill>
              </a:defRPr>
            </a:lvl1pPr>
          </a:lstStyle>
          <a:p>
            <a:pPr>
              <a:defRPr/>
            </a:pPr>
            <a:fld id="{835C1C8B-1266-42A3-86EC-D711A2F37D58}" type="slidenum">
              <a:rPr lang="zh-CN" altLang="en-US"/>
              <a:t>‹#›</a:t>
            </a:fld>
            <a:endParaRPr lang="zh-CN" altLang="en-US"/>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327" y="4766747"/>
            <a:ext cx="2134188" cy="274690"/>
          </a:xfrm>
          <a:prstGeom prst="rect">
            <a:avLst/>
          </a:prstGeom>
        </p:spPr>
        <p:txBody>
          <a:bodyPr/>
          <a:lstStyle>
            <a:lvl1pPr defTabSz="913765">
              <a:defRPr>
                <a:solidFill>
                  <a:prstClr val="black"/>
                </a:solidFill>
                <a:latin typeface="Arial" panose="020B0604020202020204" pitchFamily="34" charset="0"/>
                <a:ea typeface="宋体" panose="02010600030101010101" pitchFamily="2" charset="-122"/>
              </a:defRPr>
            </a:lvl1pPr>
          </a:lstStyle>
          <a:p>
            <a:pPr>
              <a:defRPr/>
            </a:pPr>
            <a:fld id="{F2F3B6F4-7169-4206-91B7-A3668084E5AD}" type="datetimeFigureOut">
              <a:rPr lang="zh-CN" altLang="en-US"/>
              <a:t>2023/12/11</a:t>
            </a:fld>
            <a:endParaRPr lang="zh-CN" altLang="en-US"/>
          </a:p>
        </p:txBody>
      </p:sp>
      <p:sp>
        <p:nvSpPr>
          <p:cNvPr id="3" name="页脚占位符 2"/>
          <p:cNvSpPr>
            <a:spLocks noGrp="1"/>
          </p:cNvSpPr>
          <p:nvPr>
            <p:ph type="ftr" sz="quarter" idx="11"/>
          </p:nvPr>
        </p:nvSpPr>
        <p:spPr>
          <a:xfrm>
            <a:off x="3124431" y="4766747"/>
            <a:ext cx="2895138" cy="274690"/>
          </a:xfrm>
          <a:prstGeom prst="rect">
            <a:avLst/>
          </a:prstGeom>
        </p:spPr>
        <p:txBody>
          <a:bodyPr/>
          <a:lstStyle>
            <a:lvl1pPr defTabSz="913765">
              <a:defRPr>
                <a:solidFill>
                  <a:prstClr val="black"/>
                </a:solidFill>
                <a:latin typeface="Arial" panose="020B0604020202020204" pitchFamily="34" charset="0"/>
                <a:ea typeface="宋体" panose="02010600030101010101" pitchFamily="2" charset="-122"/>
              </a:defRPr>
            </a:lvl1pPr>
          </a:lstStyle>
          <a:p>
            <a:pPr>
              <a:defRPr/>
            </a:pPr>
            <a:endParaRPr lang="zh-CN" altLang="en-US"/>
          </a:p>
        </p:txBody>
      </p:sp>
      <p:sp>
        <p:nvSpPr>
          <p:cNvPr id="4" name="灯片编号占位符 3"/>
          <p:cNvSpPr>
            <a:spLocks noGrp="1"/>
          </p:cNvSpPr>
          <p:nvPr>
            <p:ph type="sldNum" sz="quarter" idx="12"/>
          </p:nvPr>
        </p:nvSpPr>
        <p:spPr>
          <a:xfrm>
            <a:off x="6552487" y="4766747"/>
            <a:ext cx="2134188" cy="274690"/>
          </a:xfrm>
          <a:prstGeom prst="rect">
            <a:avLst/>
          </a:prstGeom>
        </p:spPr>
        <p:txBody>
          <a:bodyPr vert="horz" wrap="square" lIns="91440" tIns="45720" rIns="91440" bIns="45720" numCol="1" anchor="t" anchorCtr="0" compatLnSpc="1"/>
          <a:lstStyle>
            <a:lvl1pPr defTabSz="911860">
              <a:defRPr>
                <a:solidFill>
                  <a:srgbClr val="000000"/>
                </a:solidFill>
              </a:defRPr>
            </a:lvl1pPr>
          </a:lstStyle>
          <a:p>
            <a:pPr>
              <a:defRPr/>
            </a:pPr>
            <a:fld id="{6BC54165-6311-4C50-8734-692C3ACD22B5}" type="slidenum">
              <a:rPr lang="zh-CN" altLang="en-US"/>
              <a:t>‹#›</a:t>
            </a:fld>
            <a:endParaRPr lang="zh-CN" altLang="en-US"/>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userDrawn="1">
  <p:cSld name="1_标题和内容">
    <p:spTree>
      <p:nvGrpSpPr>
        <p:cNvPr id="1" name=""/>
        <p:cNvGrpSpPr/>
        <p:nvPr/>
      </p:nvGrpSpPr>
      <p:grpSpPr>
        <a:xfrm>
          <a:off x="0" y="0"/>
          <a:ext cx="0" cy="0"/>
          <a:chOff x="0" y="0"/>
          <a:chExt cx="0" cy="0"/>
        </a:xfrm>
      </p:grpSpPr>
      <p:sp>
        <p:nvSpPr>
          <p:cNvPr id="2" name="日期占位符 3"/>
          <p:cNvSpPr>
            <a:spLocks noGrp="1"/>
          </p:cNvSpPr>
          <p:nvPr>
            <p:ph type="dt" sz="half" idx="10"/>
          </p:nvPr>
        </p:nvSpPr>
        <p:spPr>
          <a:xfrm>
            <a:off x="457327" y="4766747"/>
            <a:ext cx="2134188" cy="274690"/>
          </a:xfrm>
          <a:prstGeom prst="rect">
            <a:avLst/>
          </a:prstGeom>
        </p:spPr>
        <p:txBody>
          <a:bodyPr lIns="121898" tIns="60948" rIns="121898" bIns="60948"/>
          <a:lstStyle>
            <a:lvl1pPr defTabSz="913765" eaLnBrk="1" fontAlgn="auto" hangingPunct="1">
              <a:spcBef>
                <a:spcPts val="0"/>
              </a:spcBef>
              <a:spcAft>
                <a:spcPts val="0"/>
              </a:spcAft>
              <a:defRPr sz="825">
                <a:solidFill>
                  <a:prstClr val="black"/>
                </a:solidFill>
                <a:latin typeface="Calibri" panose="020F0502020204030204"/>
                <a:ea typeface="宋体" panose="02010600030101010101" pitchFamily="2" charset="-122"/>
              </a:defRPr>
            </a:lvl1pPr>
          </a:lstStyle>
          <a:p>
            <a:pPr>
              <a:defRPr/>
            </a:pPr>
            <a:fld id="{C2E87328-04AB-4A35-8CEF-D21A15D7BB7B}" type="datetimeFigureOut">
              <a:rPr lang="zh-CN" altLang="en-US"/>
              <a:t>2023/12/11</a:t>
            </a:fld>
            <a:endParaRPr lang="zh-CN" altLang="en-US"/>
          </a:p>
        </p:txBody>
      </p:sp>
      <p:sp>
        <p:nvSpPr>
          <p:cNvPr id="3" name="页脚占位符 4"/>
          <p:cNvSpPr>
            <a:spLocks noGrp="1"/>
          </p:cNvSpPr>
          <p:nvPr>
            <p:ph type="ftr" sz="quarter" idx="11"/>
          </p:nvPr>
        </p:nvSpPr>
        <p:spPr>
          <a:xfrm>
            <a:off x="3124431" y="4766747"/>
            <a:ext cx="2895138" cy="274690"/>
          </a:xfrm>
          <a:prstGeom prst="rect">
            <a:avLst/>
          </a:prstGeom>
        </p:spPr>
        <p:txBody>
          <a:bodyPr lIns="121898" tIns="60948" rIns="121898" bIns="60948"/>
          <a:lstStyle>
            <a:lvl1pPr defTabSz="913765" eaLnBrk="1" fontAlgn="auto" hangingPunct="1">
              <a:spcBef>
                <a:spcPts val="0"/>
              </a:spcBef>
              <a:spcAft>
                <a:spcPts val="0"/>
              </a:spcAft>
              <a:defRPr sz="825">
                <a:solidFill>
                  <a:prstClr val="black"/>
                </a:solidFill>
                <a:latin typeface="Calibri" panose="020F0502020204030204"/>
                <a:ea typeface="宋体" panose="02010600030101010101" pitchFamily="2" charset="-122"/>
              </a:defRPr>
            </a:lvl1pPr>
          </a:lstStyle>
          <a:p>
            <a:pPr>
              <a:defRPr/>
            </a:pPr>
            <a:endParaRPr lang="zh-CN" altLang="en-US"/>
          </a:p>
        </p:txBody>
      </p:sp>
      <p:sp>
        <p:nvSpPr>
          <p:cNvPr id="4" name="灯片编号占位符 5"/>
          <p:cNvSpPr>
            <a:spLocks noGrp="1"/>
          </p:cNvSpPr>
          <p:nvPr>
            <p:ph type="sldNum" sz="quarter" idx="12"/>
          </p:nvPr>
        </p:nvSpPr>
        <p:spPr>
          <a:xfrm>
            <a:off x="6552487" y="4766747"/>
            <a:ext cx="2134188" cy="274690"/>
          </a:xfrm>
          <a:prstGeom prst="rect">
            <a:avLst/>
          </a:prstGeom>
        </p:spPr>
        <p:txBody>
          <a:bodyPr vert="horz" wrap="square" lIns="121898" tIns="60948" rIns="121898" bIns="60948" numCol="1" anchor="t" anchorCtr="0" compatLnSpc="1"/>
          <a:lstStyle>
            <a:lvl1pPr defTabSz="910590">
              <a:defRPr sz="795" noProof="1">
                <a:solidFill>
                  <a:srgbClr val="000000"/>
                </a:solidFill>
              </a:defRPr>
            </a:lvl1pPr>
          </a:lstStyle>
          <a:p>
            <a:pPr>
              <a:defRPr/>
            </a:pPr>
            <a:fld id="{814FFE4E-C361-4412-9704-29AB3C3333A2}" type="slidenum">
              <a:rPr altLang="en-US"/>
              <a:t>‹#›</a:t>
            </a:fld>
            <a:endParaRPr lang="zh-CN" altLang="en-US"/>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userDrawn="1">
  <p:cSld name="3_content">
    <p:spTree>
      <p:nvGrpSpPr>
        <p:cNvPr id="1" name=""/>
        <p:cNvGrpSpPr/>
        <p:nvPr/>
      </p:nvGrpSpPr>
      <p:grpSpPr>
        <a:xfrm>
          <a:off x="0" y="0"/>
          <a:ext cx="0" cy="0"/>
          <a:chOff x="0" y="0"/>
          <a:chExt cx="0" cy="0"/>
        </a:xfrm>
      </p:grpSpPr>
      <p:pic>
        <p:nvPicPr>
          <p:cNvPr id="2" name="Grafik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57693" y="275950"/>
            <a:ext cx="889455" cy="4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Datumsplatzhalter 3"/>
          <p:cNvSpPr>
            <a:spLocks noGrp="1"/>
          </p:cNvSpPr>
          <p:nvPr>
            <p:ph type="dt" sz="half" idx="10"/>
          </p:nvPr>
        </p:nvSpPr>
        <p:spPr>
          <a:xfrm>
            <a:off x="0" y="0"/>
            <a:ext cx="0" cy="0"/>
          </a:xfrm>
        </p:spPr>
        <p:txBody>
          <a:bodyPr/>
          <a:lstStyle>
            <a:lvl1pPr defTabSz="751205">
              <a:defRPr>
                <a:solidFill>
                  <a:prstClr val="black"/>
                </a:solidFill>
                <a:latin typeface="Arial" panose="020B0604020202020204" pitchFamily="34" charset="0"/>
                <a:ea typeface="宋体" panose="02010600030101010101" pitchFamily="2" charset="-122"/>
              </a:defRPr>
            </a:lvl1pPr>
          </a:lstStyle>
          <a:p>
            <a:pPr>
              <a:defRPr/>
            </a:pPr>
            <a:r>
              <a:rPr lang="de-DE"/>
              <a:t>Apr 15th, 21</a:t>
            </a:r>
          </a:p>
        </p:txBody>
      </p:sp>
      <p:sp>
        <p:nvSpPr>
          <p:cNvPr id="4" name="Fußzeilenplatzhalter 4"/>
          <p:cNvSpPr>
            <a:spLocks noGrp="1"/>
          </p:cNvSpPr>
          <p:nvPr>
            <p:ph type="ftr" sz="quarter" idx="11"/>
          </p:nvPr>
        </p:nvSpPr>
        <p:spPr>
          <a:xfrm>
            <a:off x="0" y="0"/>
            <a:ext cx="0" cy="0"/>
          </a:xfrm>
        </p:spPr>
        <p:txBody>
          <a:bodyPr/>
          <a:lstStyle>
            <a:lvl1pPr defTabSz="751205">
              <a:defRPr>
                <a:solidFill>
                  <a:prstClr val="black"/>
                </a:solidFill>
                <a:latin typeface="Arial" panose="020B0604020202020204" pitchFamily="34" charset="0"/>
                <a:ea typeface="宋体" panose="02010600030101010101" pitchFamily="2" charset="-122"/>
              </a:defRPr>
            </a:lvl1pPr>
          </a:lstStyle>
          <a:p>
            <a:pPr>
              <a:defRPr/>
            </a:pPr>
            <a:endParaRPr lang="de-DE"/>
          </a:p>
        </p:txBody>
      </p:sp>
      <p:sp>
        <p:nvSpPr>
          <p:cNvPr id="5" name="Foliennummernplatzhalter 5"/>
          <p:cNvSpPr>
            <a:spLocks noGrp="1"/>
          </p:cNvSpPr>
          <p:nvPr>
            <p:ph type="sldNum" sz="quarter" idx="12"/>
          </p:nvPr>
        </p:nvSpPr>
        <p:spPr>
          <a:xfrm>
            <a:off x="0" y="0"/>
            <a:ext cx="0" cy="0"/>
          </a:xfrm>
        </p:spPr>
        <p:txBody>
          <a:bodyPr vert="horz" wrap="square" lIns="91440" tIns="45720" rIns="91440" bIns="45720" numCol="1" anchor="t" anchorCtr="0" compatLnSpc="1"/>
          <a:lstStyle>
            <a:lvl1pPr defTabSz="750570">
              <a:defRPr>
                <a:solidFill>
                  <a:srgbClr val="000000"/>
                </a:solidFill>
              </a:defRPr>
            </a:lvl1pPr>
          </a:lstStyle>
          <a:p>
            <a:pPr>
              <a:defRPr/>
            </a:pPr>
            <a:fld id="{9646D7C1-5E32-4581-8A5F-2CDF2D65D0FC}" type="slidenum">
              <a:rPr lang="de-DE" altLang="zh-CN"/>
              <a:t>‹#›</a:t>
            </a:fld>
            <a:endParaRPr lang="de-DE" altLang="zh-C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grpSp>
        <p:nvGrpSpPr>
          <p:cNvPr id="3" name="组合 2"/>
          <p:cNvGrpSpPr/>
          <p:nvPr userDrawn="1"/>
        </p:nvGrpSpPr>
        <p:grpSpPr>
          <a:xfrm>
            <a:off x="176" y="834406"/>
            <a:ext cx="3779344" cy="3614312"/>
            <a:chOff x="61136" y="1090302"/>
            <a:chExt cx="3486265" cy="3334031"/>
          </a:xfrm>
        </p:grpSpPr>
        <p:sp>
          <p:nvSpPr>
            <p:cNvPr id="4" name="椭圆 3"/>
            <p:cNvSpPr/>
            <p:nvPr/>
          </p:nvSpPr>
          <p:spPr>
            <a:xfrm rot="20105764" flipH="1">
              <a:off x="61136" y="1090302"/>
              <a:ext cx="2648709" cy="2648716"/>
            </a:xfrm>
            <a:prstGeom prst="ellipse">
              <a:avLst/>
            </a:prstGeom>
            <a:gradFill>
              <a:gsLst>
                <a:gs pos="58000">
                  <a:srgbClr val="E1E4E6">
                    <a:alpha val="0"/>
                  </a:srgbClr>
                </a:gs>
                <a:gs pos="0">
                  <a:srgbClr val="E1E4E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dirty="0"/>
            </a:p>
          </p:txBody>
        </p:sp>
        <p:sp>
          <p:nvSpPr>
            <p:cNvPr id="5" name="椭圆 4"/>
            <p:cNvSpPr/>
            <p:nvPr/>
          </p:nvSpPr>
          <p:spPr>
            <a:xfrm rot="939612" flipH="1">
              <a:off x="448774" y="1325704"/>
              <a:ext cx="3098627" cy="3098629"/>
            </a:xfrm>
            <a:prstGeom prst="ellipse">
              <a:avLst/>
            </a:prstGeom>
            <a:gradFill>
              <a:gsLst>
                <a:gs pos="100000">
                  <a:srgbClr val="E1E4E6"/>
                </a:gs>
                <a:gs pos="46000">
                  <a:srgbClr val="E1E4E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6" name="椭圆 5"/>
            <p:cNvSpPr/>
            <p:nvPr/>
          </p:nvSpPr>
          <p:spPr>
            <a:xfrm rot="1104425">
              <a:off x="944994" y="1941252"/>
              <a:ext cx="1230972" cy="1399080"/>
            </a:xfrm>
            <a:prstGeom prst="ellipse">
              <a:avLst/>
            </a:prstGeom>
            <a:noFill/>
            <a:ln w="412750">
              <a:gradFill>
                <a:gsLst>
                  <a:gs pos="0">
                    <a:schemeClr val="bg1">
                      <a:alpha val="70000"/>
                    </a:schemeClr>
                  </a:gs>
                  <a:gs pos="60000">
                    <a:srgbClr val="FFFFFF">
                      <a:alpha val="0"/>
                    </a:srgbClr>
                  </a:gs>
                  <a:gs pos="100000">
                    <a:schemeClr val="bg1">
                      <a:alpha val="90000"/>
                    </a:schemeClr>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400"/>
            </a:p>
          </p:txBody>
        </p:sp>
        <p:sp>
          <p:nvSpPr>
            <p:cNvPr id="7" name="文本框 6"/>
            <p:cNvSpPr txBox="1"/>
            <p:nvPr/>
          </p:nvSpPr>
          <p:spPr>
            <a:xfrm>
              <a:off x="147178" y="1231014"/>
              <a:ext cx="2408705" cy="2408705"/>
            </a:xfrm>
            <a:prstGeom prst="rect">
              <a:avLst/>
            </a:prstGeom>
            <a:noFill/>
          </p:spPr>
          <p:txBody>
            <a:bodyPr wrap="square" rtlCol="0">
              <a:prstTxWarp prst="textArchUp">
                <a:avLst/>
              </a:prstTxWarp>
              <a:noAutofit/>
            </a:bodyPr>
            <a:lstStyle/>
            <a:p>
              <a:pPr algn="ctr"/>
              <a:r>
                <a:rPr lang="en-US" altLang="zh-CN" sz="700" dirty="0">
                  <a:solidFill>
                    <a:schemeClr val="bg1"/>
                  </a:solidFill>
                  <a:latin typeface="微软雅黑" panose="020B0503020204020204" pitchFamily="34" charset="-122"/>
                  <a:ea typeface="微软雅黑" panose="020B0503020204020204" pitchFamily="34" charset="-122"/>
                </a:rPr>
                <a:t>                                           01010101010101010101010101010101</a:t>
              </a:r>
              <a:endParaRPr lang="zh-CN" altLang="en-US" sz="700" dirty="0">
                <a:solidFill>
                  <a:schemeClr val="bg1"/>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496264" y="1404995"/>
              <a:ext cx="2914533" cy="2914534"/>
            </a:xfrm>
            <a:prstGeom prst="rect">
              <a:avLst/>
            </a:prstGeom>
            <a:noFill/>
          </p:spPr>
          <p:txBody>
            <a:bodyPr wrap="square" rtlCol="0">
              <a:prstTxWarp prst="textArchDown">
                <a:avLst/>
              </a:prstTxWarp>
              <a:noAutofit/>
            </a:bodyPr>
            <a:lstStyle/>
            <a:p>
              <a:pPr algn="ctr"/>
              <a:r>
                <a:rPr lang="en-US" altLang="zh-CN" sz="700" dirty="0">
                  <a:solidFill>
                    <a:schemeClr val="bg1"/>
                  </a:solidFill>
                  <a:latin typeface="微软雅黑" panose="020B0503020204020204" pitchFamily="34" charset="-122"/>
                  <a:ea typeface="微软雅黑" panose="020B0503020204020204" pitchFamily="34" charset="-122"/>
                </a:rPr>
                <a:t>                                           01010101010101010101010101010101</a:t>
              </a:r>
              <a:endParaRPr lang="zh-CN" altLang="en-US" sz="700" dirty="0">
                <a:solidFill>
                  <a:schemeClr val="bg1"/>
                </a:solidFill>
                <a:latin typeface="微软雅黑" panose="020B0503020204020204" pitchFamily="34" charset="-122"/>
                <a:ea typeface="微软雅黑" panose="020B0503020204020204" pitchFamily="34" charset="-122"/>
              </a:endParaRPr>
            </a:p>
          </p:txBody>
        </p:sp>
        <p:sp>
          <p:nvSpPr>
            <p:cNvPr id="9" name="矩形 8"/>
            <p:cNvSpPr/>
            <p:nvPr/>
          </p:nvSpPr>
          <p:spPr>
            <a:xfrm>
              <a:off x="1149764" y="2440446"/>
              <a:ext cx="822932"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zh-CN" altLang="en-US" sz="3400" b="1" spc="100" dirty="0">
                  <a:solidFill>
                    <a:srgbClr val="E1E4E6"/>
                  </a:solidFill>
                  <a:latin typeface="微软雅黑" panose="020B0503020204020204" pitchFamily="34" charset="-122"/>
                  <a:ea typeface="微软雅黑" panose="020B0503020204020204" pitchFamily="34" charset="-122"/>
                </a:rPr>
                <a:t>目 录</a:t>
              </a:r>
            </a:p>
          </p:txBody>
        </p:sp>
      </p:gr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4_content">
    <p:spTree>
      <p:nvGrpSpPr>
        <p:cNvPr id="1" name=""/>
        <p:cNvGrpSpPr/>
        <p:nvPr/>
      </p:nvGrpSpPr>
      <p:grpSpPr>
        <a:xfrm>
          <a:off x="0" y="0"/>
          <a:ext cx="0" cy="0"/>
          <a:chOff x="0" y="0"/>
          <a:chExt cx="0" cy="0"/>
        </a:xfrm>
      </p:grpSpPr>
      <p:pic>
        <p:nvPicPr>
          <p:cNvPr id="2" name="Grafik 8"/>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857693" y="275950"/>
            <a:ext cx="889455" cy="493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itel 1"/>
          <p:cNvSpPr>
            <a:spLocks noGrp="1"/>
          </p:cNvSpPr>
          <p:nvPr>
            <p:ph type="title"/>
          </p:nvPr>
        </p:nvSpPr>
        <p:spPr>
          <a:xfrm>
            <a:off x="386954" y="340399"/>
            <a:ext cx="5156366" cy="568214"/>
          </a:xfrm>
          <a:prstGeom prst="rect">
            <a:avLst/>
          </a:prstGeom>
        </p:spPr>
        <p:txBody>
          <a:bodyPr lIns="0" tIns="0" rIns="0"/>
          <a:lstStyle>
            <a:lvl1pPr>
              <a:defRPr sz="2175" b="0">
                <a:solidFill>
                  <a:schemeClr val="tx2"/>
                </a:solidFill>
              </a:defRPr>
            </a:lvl1pPr>
          </a:lstStyle>
          <a:p>
            <a:r>
              <a:rPr lang="zh-CN" altLang="en-US"/>
              <a:t>单击此处编辑母版标题样式</a:t>
            </a:r>
            <a:endParaRPr lang="de-DE"/>
          </a:p>
        </p:txBody>
      </p:sp>
      <p:sp>
        <p:nvSpPr>
          <p:cNvPr id="3" name="Datumsplatzhalter 3"/>
          <p:cNvSpPr>
            <a:spLocks noGrp="1"/>
          </p:cNvSpPr>
          <p:nvPr>
            <p:ph type="dt" sz="half" idx="10"/>
          </p:nvPr>
        </p:nvSpPr>
        <p:spPr>
          <a:xfrm>
            <a:off x="0" y="0"/>
            <a:ext cx="0" cy="0"/>
          </a:xfrm>
        </p:spPr>
        <p:txBody>
          <a:bodyPr/>
          <a:lstStyle>
            <a:lvl1pPr defTabSz="751205">
              <a:defRPr>
                <a:solidFill>
                  <a:prstClr val="black"/>
                </a:solidFill>
                <a:latin typeface="Arial" panose="020B0604020202020204" pitchFamily="34" charset="0"/>
                <a:ea typeface="宋体" panose="02010600030101010101" pitchFamily="2" charset="-122"/>
              </a:defRPr>
            </a:lvl1pPr>
          </a:lstStyle>
          <a:p>
            <a:pPr>
              <a:defRPr/>
            </a:pPr>
            <a:r>
              <a:rPr lang="de-DE"/>
              <a:t>Apr 15th, 21</a:t>
            </a:r>
          </a:p>
        </p:txBody>
      </p:sp>
      <p:sp>
        <p:nvSpPr>
          <p:cNvPr id="4" name="Fußzeilenplatzhalter 4"/>
          <p:cNvSpPr>
            <a:spLocks noGrp="1"/>
          </p:cNvSpPr>
          <p:nvPr>
            <p:ph type="ftr" sz="quarter" idx="11"/>
          </p:nvPr>
        </p:nvSpPr>
        <p:spPr>
          <a:xfrm>
            <a:off x="0" y="0"/>
            <a:ext cx="0" cy="0"/>
          </a:xfrm>
        </p:spPr>
        <p:txBody>
          <a:bodyPr/>
          <a:lstStyle>
            <a:lvl1pPr defTabSz="751205">
              <a:defRPr>
                <a:solidFill>
                  <a:prstClr val="black"/>
                </a:solidFill>
                <a:latin typeface="Arial" panose="020B0604020202020204" pitchFamily="34" charset="0"/>
                <a:ea typeface="宋体" panose="02010600030101010101" pitchFamily="2" charset="-122"/>
              </a:defRPr>
            </a:lvl1pPr>
          </a:lstStyle>
          <a:p>
            <a:pPr>
              <a:defRPr/>
            </a:pPr>
            <a:r>
              <a:rPr lang="zh-CN" altLang="en-US"/>
              <a:t>盖亚</a:t>
            </a:r>
            <a:r>
              <a:rPr lang="de-DE"/>
              <a:t>-X Information Web Seminar</a:t>
            </a:r>
          </a:p>
        </p:txBody>
      </p:sp>
      <p:sp>
        <p:nvSpPr>
          <p:cNvPr id="5" name="Foliennummernplatzhalter 5"/>
          <p:cNvSpPr>
            <a:spLocks noGrp="1"/>
          </p:cNvSpPr>
          <p:nvPr>
            <p:ph type="sldNum" sz="quarter" idx="12"/>
          </p:nvPr>
        </p:nvSpPr>
        <p:spPr>
          <a:xfrm>
            <a:off x="0" y="0"/>
            <a:ext cx="0" cy="0"/>
          </a:xfrm>
        </p:spPr>
        <p:txBody>
          <a:bodyPr vert="horz" wrap="square" lIns="91440" tIns="45720" rIns="91440" bIns="45720" numCol="1" anchor="t" anchorCtr="0" compatLnSpc="1"/>
          <a:lstStyle>
            <a:lvl1pPr defTabSz="750570">
              <a:defRPr>
                <a:solidFill>
                  <a:srgbClr val="000000"/>
                </a:solidFill>
              </a:defRPr>
            </a:lvl1pPr>
          </a:lstStyle>
          <a:p>
            <a:pPr>
              <a:defRPr/>
            </a:pPr>
            <a:fld id="{94B63631-8841-4666-9770-DA6EC577086B}" type="slidenum">
              <a:rPr lang="de-DE" altLang="zh-CN"/>
              <a:t>‹#›</a:t>
            </a:fld>
            <a:endParaRPr lang="de-DE" altLang="zh-CN"/>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2_标题幻灯片">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l="39896" t="25000" r="3854"/>
          <a:stretch>
            <a:fillRect/>
          </a:stretch>
        </p:blipFill>
        <p:spPr bwMode="auto">
          <a:xfrm>
            <a:off x="0" y="0"/>
            <a:ext cx="9144000" cy="5143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userDrawn="1">
  <p:cSld name="1_两栏内容">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xfrm>
            <a:off x="0" y="0"/>
            <a:ext cx="0" cy="0"/>
          </a:xfrm>
        </p:spPr>
        <p:txBody>
          <a:bodyPr vert="horz" wrap="square" lIns="91440" tIns="45720" rIns="91440" bIns="45720" numCol="1" anchor="t" anchorCtr="0" compatLnSpc="1"/>
          <a:lstStyle>
            <a:lvl1pPr defTabSz="750570">
              <a:defRPr>
                <a:solidFill>
                  <a:srgbClr val="FFFFFF"/>
                </a:solidFill>
              </a:defRPr>
            </a:lvl1pPr>
          </a:lstStyle>
          <a:p>
            <a:pPr>
              <a:defRPr/>
            </a:pPr>
            <a:fld id="{4DF441AC-F0DA-403C-8277-14764CB2572A}" type="slidenum">
              <a:rPr lang="ko-KR" altLang="en-US"/>
              <a:t>‹#›</a:t>
            </a:fld>
            <a:endParaRPr lang="en-US" altLang="ko-KR"/>
          </a:p>
        </p:txBody>
      </p:sp>
    </p:spTree>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userDrawn="1">
  <p:cSld name="2_自定义版式">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userDrawn="1">
  <p:cSld name="3_自定义版式">
    <p:spTree>
      <p:nvGrpSpPr>
        <p:cNvPr id="1" name=""/>
        <p:cNvGrpSpPr/>
        <p:nvPr/>
      </p:nvGrpSpPr>
      <p:grpSpPr>
        <a:xfrm>
          <a:off x="0" y="0"/>
          <a:ext cx="0" cy="0"/>
          <a:chOff x="0" y="0"/>
          <a:chExt cx="0" cy="0"/>
        </a:xfrm>
      </p:grpSpPr>
      <p:grpSp>
        <p:nvGrpSpPr>
          <p:cNvPr id="2" name="组合 9"/>
          <p:cNvGrpSpPr/>
          <p:nvPr userDrawn="1"/>
        </p:nvGrpSpPr>
        <p:grpSpPr bwMode="auto">
          <a:xfrm>
            <a:off x="7035009" y="79384"/>
            <a:ext cx="1693240" cy="444795"/>
            <a:chOff x="9501664" y="93572"/>
            <a:chExt cx="2257798" cy="591764"/>
          </a:xfrm>
        </p:grpSpPr>
        <p:pic>
          <p:nvPicPr>
            <p:cNvPr id="3"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664" y="217968"/>
              <a:ext cx="1043693" cy="3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493" y="93572"/>
              <a:ext cx="1090969" cy="59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userDrawn="1">
  <p:cSld name="2_标题和内容">
    <p:spTree>
      <p:nvGrpSpPr>
        <p:cNvPr id="1" name=""/>
        <p:cNvGrpSpPr/>
        <p:nvPr/>
      </p:nvGrpSpPr>
      <p:grpSpPr>
        <a:xfrm>
          <a:off x="0" y="0"/>
          <a:ext cx="0" cy="0"/>
          <a:chOff x="0" y="0"/>
          <a:chExt cx="0" cy="0"/>
        </a:xfrm>
      </p:grpSpPr>
      <p:sp>
        <p:nvSpPr>
          <p:cNvPr id="2" name="文本框 12"/>
          <p:cNvSpPr txBox="1">
            <a:spLocks noChangeArrowheads="1"/>
          </p:cNvSpPr>
          <p:nvPr userDrawn="1"/>
        </p:nvSpPr>
        <p:spPr bwMode="auto">
          <a:xfrm>
            <a:off x="8758486" y="4875112"/>
            <a:ext cx="388064" cy="275367"/>
          </a:xfrm>
          <a:prstGeom prst="rect">
            <a:avLst/>
          </a:prstGeom>
          <a:noFill/>
          <a:ln>
            <a:noFill/>
          </a:ln>
        </p:spPr>
        <p:txBody>
          <a:bodyPr wrap="none" lIns="91349" tIns="45674" rIns="91349" bIns="45674">
            <a:spAutoFit/>
          </a:bodyPr>
          <a:lstStyle>
            <a:lvl1pPr defTabSz="913130">
              <a:defRPr sz="3100">
                <a:solidFill>
                  <a:schemeClr val="tx1"/>
                </a:solidFill>
                <a:latin typeface="Arial" panose="020B0604020202020204" pitchFamily="34" charset="0"/>
                <a:ea typeface="宋体" panose="02010600030101010101" pitchFamily="2" charset="-122"/>
              </a:defRPr>
            </a:lvl1pPr>
            <a:lvl2pPr marL="742950" indent="-285750" defTabSz="913130">
              <a:defRPr sz="3100">
                <a:solidFill>
                  <a:schemeClr val="tx1"/>
                </a:solidFill>
                <a:latin typeface="Arial" panose="020B0604020202020204" pitchFamily="34" charset="0"/>
                <a:ea typeface="宋体" panose="02010600030101010101" pitchFamily="2" charset="-122"/>
              </a:defRPr>
            </a:lvl2pPr>
            <a:lvl3pPr marL="1143000" indent="-228600" defTabSz="913130">
              <a:defRPr sz="3100">
                <a:solidFill>
                  <a:schemeClr val="tx1"/>
                </a:solidFill>
                <a:latin typeface="Arial" panose="020B0604020202020204" pitchFamily="34" charset="0"/>
                <a:ea typeface="宋体" panose="02010600030101010101" pitchFamily="2" charset="-122"/>
              </a:defRPr>
            </a:lvl3pPr>
            <a:lvl4pPr marL="1600200" indent="-228600" defTabSz="913130">
              <a:defRPr sz="3100">
                <a:solidFill>
                  <a:schemeClr val="tx1"/>
                </a:solidFill>
                <a:latin typeface="Arial" panose="020B0604020202020204" pitchFamily="34" charset="0"/>
                <a:ea typeface="宋体" panose="02010600030101010101" pitchFamily="2" charset="-122"/>
              </a:defRPr>
            </a:lvl4pPr>
            <a:lvl5pPr marL="2057400" indent="-228600" defTabSz="913130">
              <a:defRPr sz="3100">
                <a:solidFill>
                  <a:schemeClr val="tx1"/>
                </a:solidFill>
                <a:latin typeface="Arial" panose="020B0604020202020204" pitchFamily="34" charset="0"/>
                <a:ea typeface="宋体" panose="02010600030101010101" pitchFamily="2" charset="-122"/>
              </a:defRPr>
            </a:lvl5pPr>
            <a:lvl6pPr marL="2514600" indent="-228600" defTabSz="913130" eaLnBrk="0" fontAlgn="base" hangingPunct="0">
              <a:spcBef>
                <a:spcPct val="0"/>
              </a:spcBef>
              <a:spcAft>
                <a:spcPct val="0"/>
              </a:spcAft>
              <a:defRPr sz="3100">
                <a:solidFill>
                  <a:schemeClr val="tx1"/>
                </a:solidFill>
                <a:latin typeface="Arial" panose="020B0604020202020204" pitchFamily="34" charset="0"/>
                <a:ea typeface="宋体" panose="02010600030101010101" pitchFamily="2" charset="-122"/>
              </a:defRPr>
            </a:lvl6pPr>
            <a:lvl7pPr marL="2971800" indent="-228600" defTabSz="913130" eaLnBrk="0" fontAlgn="base" hangingPunct="0">
              <a:spcBef>
                <a:spcPct val="0"/>
              </a:spcBef>
              <a:spcAft>
                <a:spcPct val="0"/>
              </a:spcAft>
              <a:defRPr sz="3100">
                <a:solidFill>
                  <a:schemeClr val="tx1"/>
                </a:solidFill>
                <a:latin typeface="Arial" panose="020B0604020202020204" pitchFamily="34" charset="0"/>
                <a:ea typeface="宋体" panose="02010600030101010101" pitchFamily="2" charset="-122"/>
              </a:defRPr>
            </a:lvl7pPr>
            <a:lvl8pPr marL="3429000" indent="-228600" defTabSz="913130" eaLnBrk="0" fontAlgn="base" hangingPunct="0">
              <a:spcBef>
                <a:spcPct val="0"/>
              </a:spcBef>
              <a:spcAft>
                <a:spcPct val="0"/>
              </a:spcAft>
              <a:defRPr sz="3100">
                <a:solidFill>
                  <a:schemeClr val="tx1"/>
                </a:solidFill>
                <a:latin typeface="Arial" panose="020B0604020202020204" pitchFamily="34" charset="0"/>
                <a:ea typeface="宋体" panose="02010600030101010101" pitchFamily="2" charset="-122"/>
              </a:defRPr>
            </a:lvl8pPr>
            <a:lvl9pPr marL="3886200" indent="-228600" defTabSz="913130" eaLnBrk="0" fontAlgn="base" hangingPunct="0">
              <a:spcBef>
                <a:spcPct val="0"/>
              </a:spcBef>
              <a:spcAft>
                <a:spcPct val="0"/>
              </a:spcAft>
              <a:defRPr sz="3100">
                <a:solidFill>
                  <a:schemeClr val="tx1"/>
                </a:solidFill>
                <a:latin typeface="Arial" panose="020B0604020202020204" pitchFamily="34" charset="0"/>
                <a:ea typeface="宋体" panose="02010600030101010101" pitchFamily="2" charset="-122"/>
              </a:defRPr>
            </a:lvl9pPr>
          </a:lstStyle>
          <a:p>
            <a:pPr eaLnBrk="1" hangingPunct="1">
              <a:defRPr/>
            </a:pPr>
            <a:fld id="{B21F5E16-4B69-4CDE-A1F1-357D32CF10B6}" type="slidenum">
              <a:rPr lang="zh-CN" altLang="en-US" sz="1190" smtClean="0">
                <a:solidFill>
                  <a:srgbClr val="000000"/>
                </a:solidFill>
                <a:latin typeface="微软雅黑" panose="020B0503020204020204" pitchFamily="34" charset="-122"/>
                <a:ea typeface="微软雅黑" panose="020B0503020204020204" pitchFamily="34" charset="-122"/>
              </a:rPr>
              <a:t>‹#›</a:t>
            </a:fld>
            <a:endParaRPr lang="zh-CN" altLang="en-US" sz="1190">
              <a:solidFill>
                <a:srgbClr val="000000"/>
              </a:solidFill>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userDrawn="1">
  <p:cSld name="5_自定义版式">
    <p:spTree>
      <p:nvGrpSpPr>
        <p:cNvPr id="1" name=""/>
        <p:cNvGrpSpPr/>
        <p:nvPr/>
      </p:nvGrpSpPr>
      <p:grpSpPr>
        <a:xfrm>
          <a:off x="0" y="0"/>
          <a:ext cx="0" cy="0"/>
          <a:chOff x="0" y="0"/>
          <a:chExt cx="0" cy="0"/>
        </a:xfrm>
      </p:grpSpPr>
      <p:grpSp>
        <p:nvGrpSpPr>
          <p:cNvPr id="2" name="组合 9"/>
          <p:cNvGrpSpPr/>
          <p:nvPr userDrawn="1"/>
        </p:nvGrpSpPr>
        <p:grpSpPr bwMode="auto">
          <a:xfrm>
            <a:off x="7035009" y="79384"/>
            <a:ext cx="1693240" cy="444795"/>
            <a:chOff x="9501664" y="93572"/>
            <a:chExt cx="2257798" cy="591764"/>
          </a:xfrm>
        </p:grpSpPr>
        <p:pic>
          <p:nvPicPr>
            <p:cNvPr id="3" name="图片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501664" y="217968"/>
              <a:ext cx="1043693" cy="3233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图片 1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0668493" y="93572"/>
              <a:ext cx="1090969" cy="591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userDrawn="1">
  <p:cSld name="3_标题和内容">
    <p:spTree>
      <p:nvGrpSpPr>
        <p:cNvPr id="1" name=""/>
        <p:cNvGrpSpPr/>
        <p:nvPr/>
      </p:nvGrpSpPr>
      <p:grpSpPr>
        <a:xfrm>
          <a:off x="0" y="0"/>
          <a:ext cx="0" cy="0"/>
          <a:chOff x="0" y="0"/>
          <a:chExt cx="0" cy="0"/>
        </a:xfrm>
      </p:grpSpPr>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userDrawn="1">
  <p:cSld name="1_自定义版式">
    <p:spTree>
      <p:nvGrpSpPr>
        <p:cNvPr id="1" name=""/>
        <p:cNvGrpSpPr/>
        <p:nvPr/>
      </p:nvGrpSpPr>
      <p:grpSpPr>
        <a:xfrm>
          <a:off x="0" y="0"/>
          <a:ext cx="0" cy="0"/>
          <a:chOff x="0" y="0"/>
          <a:chExt cx="0" cy="0"/>
        </a:xfrm>
      </p:grpSpPr>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userDrawn="1">
  <p:cSld name="正文版式">
    <p:spTree>
      <p:nvGrpSpPr>
        <p:cNvPr id="1" name=""/>
        <p:cNvGrpSpPr/>
        <p:nvPr/>
      </p:nvGrpSpPr>
      <p:grpSpPr>
        <a:xfrm>
          <a:off x="0" y="0"/>
          <a:ext cx="0" cy="0"/>
          <a:chOff x="0" y="0"/>
          <a:chExt cx="0" cy="0"/>
        </a:xfrm>
      </p:grpSpPr>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16" name="椭圆 15"/>
          <p:cNvSpPr/>
          <p:nvPr userDrawn="1"/>
        </p:nvSpPr>
        <p:spPr>
          <a:xfrm rot="939612" flipH="1">
            <a:off x="3456533" y="1156337"/>
            <a:ext cx="3571428" cy="3571429"/>
          </a:xfrm>
          <a:prstGeom prst="ellipse">
            <a:avLst/>
          </a:prstGeom>
          <a:gradFill>
            <a:gsLst>
              <a:gs pos="100000">
                <a:srgbClr val="E1E4E6"/>
              </a:gs>
              <a:gs pos="46000">
                <a:srgbClr val="E1E4E6">
                  <a:alpha val="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7" name="椭圆 16"/>
          <p:cNvSpPr/>
          <p:nvPr userDrawn="1"/>
        </p:nvSpPr>
        <p:spPr>
          <a:xfrm rot="284633" flipH="1">
            <a:off x="4286224" y="537635"/>
            <a:ext cx="3052866" cy="3052867"/>
          </a:xfrm>
          <a:prstGeom prst="ellipse">
            <a:avLst/>
          </a:prstGeom>
          <a:gradFill>
            <a:gsLst>
              <a:gs pos="58000">
                <a:srgbClr val="E1E4E6">
                  <a:alpha val="0"/>
                </a:srgbClr>
              </a:gs>
              <a:gs pos="0">
                <a:srgbClr val="E1E4E6"/>
              </a:gs>
            </a:gsLst>
            <a:lin ang="27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8" name="椭圆 17"/>
          <p:cNvSpPr/>
          <p:nvPr userDrawn="1"/>
        </p:nvSpPr>
        <p:spPr>
          <a:xfrm rot="1104425">
            <a:off x="3946852" y="1606107"/>
            <a:ext cx="1418799" cy="1773812"/>
          </a:xfrm>
          <a:prstGeom prst="ellipse">
            <a:avLst/>
          </a:prstGeom>
          <a:noFill/>
          <a:ln w="412750">
            <a:gradFill>
              <a:gsLst>
                <a:gs pos="0">
                  <a:schemeClr val="bg1">
                    <a:alpha val="70000"/>
                  </a:schemeClr>
                </a:gs>
                <a:gs pos="60000">
                  <a:srgbClr val="FFFFFF">
                    <a:alpha val="0"/>
                  </a:srgbClr>
                </a:gs>
                <a:gs pos="100000">
                  <a:schemeClr val="bg1">
                    <a:alpha val="90000"/>
                  </a:schemeClr>
                </a:gs>
              </a:gsLst>
              <a:lin ang="7800000" scaled="0"/>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19" name="椭圆 18"/>
          <p:cNvSpPr/>
          <p:nvPr userDrawn="1"/>
        </p:nvSpPr>
        <p:spPr>
          <a:xfrm flipH="1">
            <a:off x="1837245" y="1030243"/>
            <a:ext cx="2864999" cy="2864999"/>
          </a:xfrm>
          <a:prstGeom prst="ellipse">
            <a:avLst/>
          </a:prstGeom>
          <a:gradFill>
            <a:gsLst>
              <a:gs pos="58000">
                <a:srgbClr val="E1E4E6">
                  <a:alpha val="0"/>
                </a:srgbClr>
              </a:gs>
              <a:gs pos="0">
                <a:srgbClr val="E1E4E6"/>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Calibri" panose="020F0502020204030204"/>
              <a:ea typeface="等线" panose="02010600030101010101" pitchFamily="2" charset="-122"/>
              <a:cs typeface="+mn-cs"/>
            </a:endParaRPr>
          </a:p>
        </p:txBody>
      </p:sp>
      <p:sp>
        <p:nvSpPr>
          <p:cNvPr id="20" name="文本框 19"/>
          <p:cNvSpPr txBox="1"/>
          <p:nvPr userDrawn="1"/>
        </p:nvSpPr>
        <p:spPr>
          <a:xfrm>
            <a:off x="4379534" y="676397"/>
            <a:ext cx="2776235" cy="2776234"/>
          </a:xfrm>
          <a:prstGeom prst="rect">
            <a:avLst/>
          </a:prstGeom>
          <a:noFill/>
        </p:spPr>
        <p:txBody>
          <a:bodyPr wrap="square" rtlCol="0">
            <a:prstTxWarp prst="textArchUp">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01010101010101010101010101010101</a:t>
            </a:r>
            <a:endParaRPr kumimoji="0" lang="zh-CN" altLang="en-US" sz="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1" name="文本框 20"/>
          <p:cNvSpPr txBox="1"/>
          <p:nvPr userDrawn="1"/>
        </p:nvSpPr>
        <p:spPr>
          <a:xfrm>
            <a:off x="3522979" y="1271147"/>
            <a:ext cx="3359244" cy="3359244"/>
          </a:xfrm>
          <a:prstGeom prst="rect">
            <a:avLst/>
          </a:prstGeom>
          <a:noFill/>
        </p:spPr>
        <p:txBody>
          <a:bodyPr wrap="square" rtlCol="0">
            <a:prstTxWarp prst="textArchDown">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01010101010101010101010101010101</a:t>
            </a:r>
            <a:endParaRPr kumimoji="0" lang="zh-CN" altLang="en-US" sz="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sp>
        <p:nvSpPr>
          <p:cNvPr id="22" name="文本框 21"/>
          <p:cNvSpPr txBox="1"/>
          <p:nvPr userDrawn="1"/>
        </p:nvSpPr>
        <p:spPr>
          <a:xfrm>
            <a:off x="1970504" y="1163502"/>
            <a:ext cx="2598480" cy="2598480"/>
          </a:xfrm>
          <a:prstGeom prst="rect">
            <a:avLst/>
          </a:prstGeom>
          <a:noFill/>
        </p:spPr>
        <p:txBody>
          <a:bodyPr wrap="square" rtlCol="0">
            <a:prstTxWarp prst="textArchUp">
              <a:avLst/>
            </a:prstTxWarp>
            <a:noAutofit/>
          </a:bodyPr>
          <a:lstStyle/>
          <a:p>
            <a:pPr marL="0" marR="0" lvl="0" indent="0" algn="ctr" defTabSz="457200" rtl="0" eaLnBrk="1" fontAlgn="auto" latinLnBrk="0" hangingPunct="1">
              <a:lnSpc>
                <a:spcPct val="100000"/>
              </a:lnSpc>
              <a:spcBef>
                <a:spcPts val="0"/>
              </a:spcBef>
              <a:spcAft>
                <a:spcPts val="0"/>
              </a:spcAft>
              <a:buClrTx/>
              <a:buSzTx/>
              <a:buFontTx/>
              <a:buNone/>
              <a:defRPr/>
            </a:pPr>
            <a:r>
              <a:rPr kumimoji="0" lang="en-US" altLang="zh-CN" sz="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rPr>
              <a:t>                      01010101010101010101010101010101</a:t>
            </a:r>
            <a:endParaRPr kumimoji="0" lang="zh-CN" altLang="en-US" sz="900" b="0" i="0" u="none" strike="noStrike" kern="1200" cap="none" spc="0" normalizeH="0" baseline="0" noProof="0" dirty="0">
              <a:ln>
                <a:noFill/>
              </a:ln>
              <a:solidFill>
                <a:prstClr val="white"/>
              </a:solidFill>
              <a:effectLst/>
              <a:uLnTx/>
              <a:uFillTx/>
              <a:latin typeface="微软雅黑" panose="020B0503020204020204" pitchFamily="34" charset="-122"/>
              <a:ea typeface="微软雅黑" panose="020B0503020204020204" pitchFamily="34" charset="-122"/>
              <a:cs typeface="+mn-cs"/>
            </a:endParaRPr>
          </a:p>
        </p:txBody>
      </p:sp>
      <p:pic>
        <p:nvPicPr>
          <p:cNvPr id="23" name="图片 22" descr="2"/>
          <p:cNvPicPr>
            <a:picLocks noChangeAspect="1"/>
          </p:cNvPicPr>
          <p:nvPr userDrawn="1"/>
        </p:nvPicPr>
        <p:blipFill>
          <a:blip r:embed="rId2"/>
          <a:stretch>
            <a:fillRect/>
          </a:stretch>
        </p:blipFill>
        <p:spPr>
          <a:xfrm>
            <a:off x="496891" y="409484"/>
            <a:ext cx="1983921" cy="385084"/>
          </a:xfrm>
          <a:prstGeom prst="rect">
            <a:avLst/>
          </a:prstGeom>
        </p:spPr>
      </p:pic>
      <p:sp>
        <p:nvSpPr>
          <p:cNvPr id="26" name="文本框 25"/>
          <p:cNvSpPr txBox="1"/>
          <p:nvPr userDrawn="1"/>
        </p:nvSpPr>
        <p:spPr>
          <a:xfrm>
            <a:off x="860980" y="4788432"/>
            <a:ext cx="1255475" cy="229326"/>
          </a:xfrm>
          <a:prstGeom prst="rect">
            <a:avLst/>
          </a:prstGeom>
          <a:noFill/>
        </p:spPr>
        <p:txBody>
          <a:bodyPr wrap="square" anchor="ctr">
            <a:noAutofit/>
          </a:bodyPr>
          <a:lstStyle/>
          <a:p>
            <a:r>
              <a:rPr lang="en-US" altLang="zh-CN" sz="800" i="0" u="none" strike="noStrike" spc="50" dirty="0">
                <a:gradFill>
                  <a:gsLst>
                    <a:gs pos="0">
                      <a:srgbClr val="E1E4E6"/>
                    </a:gs>
                    <a:gs pos="100000">
                      <a:srgbClr val="BAC1C6"/>
                    </a:gs>
                  </a:gsLst>
                  <a:lin ang="0" scaled="0"/>
                </a:gradFill>
                <a:effectLst/>
                <a:latin typeface="微软雅黑" panose="020B0503020204020204" pitchFamily="34" charset="-122"/>
                <a:ea typeface="微软雅黑" panose="020B0503020204020204" pitchFamily="34" charset="-122"/>
              </a:rPr>
              <a:t>www.myibc.net</a:t>
            </a:r>
            <a:endParaRPr lang="zh-CN" altLang="en-US" sz="800" spc="50" dirty="0">
              <a:gradFill>
                <a:gsLst>
                  <a:gs pos="0">
                    <a:srgbClr val="E1E4E6"/>
                  </a:gs>
                  <a:gs pos="100000">
                    <a:srgbClr val="BAC1C6"/>
                  </a:gs>
                </a:gsLst>
                <a:lin ang="0" scaled="0"/>
              </a:gradFill>
            </a:endParaRPr>
          </a:p>
        </p:txBody>
      </p:sp>
      <p:sp>
        <p:nvSpPr>
          <p:cNvPr id="27" name="文本框 26"/>
          <p:cNvSpPr txBox="1"/>
          <p:nvPr userDrawn="1"/>
        </p:nvSpPr>
        <p:spPr>
          <a:xfrm>
            <a:off x="6304933" y="4788432"/>
            <a:ext cx="2452691" cy="229326"/>
          </a:xfrm>
          <a:prstGeom prst="rect">
            <a:avLst/>
          </a:prstGeom>
          <a:noFill/>
        </p:spPr>
        <p:txBody>
          <a:bodyPr wrap="square" anchor="ctr">
            <a:noAutofit/>
          </a:bodyPr>
          <a:lstStyle/>
          <a:p>
            <a:pPr algn="r"/>
            <a:r>
              <a:rPr lang="zh-CN" altLang="en-US" sz="800" i="0" u="none" strike="noStrike" spc="150" dirty="0">
                <a:gradFill>
                  <a:gsLst>
                    <a:gs pos="100000">
                      <a:srgbClr val="BAC1C6"/>
                    </a:gs>
                    <a:gs pos="0">
                      <a:srgbClr val="E1E4E6"/>
                    </a:gs>
                  </a:gsLst>
                  <a:lin ang="0" scaled="0"/>
                </a:gradFill>
                <a:effectLst/>
                <a:latin typeface="微软雅黑" panose="020B0503020204020204" pitchFamily="34" charset="-122"/>
                <a:ea typeface="微软雅黑" panose="020B0503020204020204" pitchFamily="34" charset="-122"/>
              </a:rPr>
              <a:t>民族密码  奥联智造</a:t>
            </a:r>
          </a:p>
        </p:txBody>
      </p:sp>
      <p:pic>
        <p:nvPicPr>
          <p:cNvPr id="28" name="图片 27" descr="3"/>
          <p:cNvPicPr>
            <a:picLocks noChangeAspect="1"/>
          </p:cNvPicPr>
          <p:nvPr userDrawn="1"/>
        </p:nvPicPr>
        <p:blipFill>
          <a:blip r:embed="rId3"/>
          <a:stretch>
            <a:fillRect/>
          </a:stretch>
        </p:blipFill>
        <p:spPr>
          <a:xfrm>
            <a:off x="520386" y="4873213"/>
            <a:ext cx="370938" cy="72000"/>
          </a:xfrm>
          <a:prstGeom prst="rect">
            <a:avLst/>
          </a:prstGeom>
        </p:spPr>
      </p:pic>
      <p:sp>
        <p:nvSpPr>
          <p:cNvPr id="29" name="文本框 28"/>
          <p:cNvSpPr txBox="1"/>
          <p:nvPr userDrawn="1"/>
        </p:nvSpPr>
        <p:spPr>
          <a:xfrm>
            <a:off x="1992312" y="1704083"/>
            <a:ext cx="5161550" cy="868432"/>
          </a:xfrm>
          <a:prstGeom prst="rect">
            <a:avLst/>
          </a:prstGeom>
          <a:noFill/>
        </p:spPr>
        <p:txBody>
          <a:bodyPr wrap="none" rtlCol="0" anchor="ctr">
            <a:noAutofit/>
          </a:bodyPr>
          <a:lstStyle/>
          <a:p>
            <a:pPr algn="ctr">
              <a:lnSpc>
                <a:spcPct val="150000"/>
              </a:lnSpc>
            </a:pPr>
            <a:r>
              <a:rPr lang="zh-CN" altLang="en-US" sz="3000" b="1" spc="300" dirty="0">
                <a:solidFill>
                  <a:srgbClr val="00BD6E"/>
                </a:solidFill>
                <a:latin typeface="微软雅黑" panose="020B0503020204020204" pitchFamily="34" charset="-122"/>
                <a:ea typeface="微软雅黑" panose="020B0503020204020204" pitchFamily="34" charset="-122"/>
              </a:rPr>
              <a:t>专注密码技术应用研究</a:t>
            </a:r>
            <a:endParaRPr lang="en-US" altLang="zh-CN" sz="3000" b="1" spc="300" dirty="0">
              <a:solidFill>
                <a:srgbClr val="00BD6E"/>
              </a:solidFill>
              <a:latin typeface="微软雅黑" panose="020B0503020204020204" pitchFamily="34" charset="-122"/>
              <a:ea typeface="微软雅黑" panose="020B0503020204020204" pitchFamily="34" charset="-122"/>
            </a:endParaRPr>
          </a:p>
          <a:p>
            <a:pPr algn="ctr">
              <a:lnSpc>
                <a:spcPct val="150000"/>
              </a:lnSpc>
            </a:pPr>
            <a:r>
              <a:rPr lang="zh-CN" altLang="en-US" sz="3000" b="1" spc="300" dirty="0">
                <a:solidFill>
                  <a:srgbClr val="00BD6E"/>
                </a:solidFill>
                <a:latin typeface="微软雅黑" panose="020B0503020204020204" pitchFamily="34" charset="-122"/>
                <a:ea typeface="微软雅黑" panose="020B0503020204020204" pitchFamily="34" charset="-122"/>
              </a:rPr>
              <a:t>发展民族信息安全产业</a:t>
            </a: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itle">
  <p:cSld name="1_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7"/>
            <a:ext cx="7772400" cy="1102518"/>
          </a:xfrm>
          <a:prstGeom prst="rect">
            <a:avLst/>
          </a:prstGeom>
        </p:spPr>
        <p:txBody>
          <a:bodyPr lIns="81614" tIns="40807" rIns="81614" bIns="40807"/>
          <a:lstStyle/>
          <a:p>
            <a:r>
              <a:rPr lang="zh-CN" altLang="en-US"/>
              <a:t>单击此处编辑母版标题样式</a:t>
            </a:r>
          </a:p>
        </p:txBody>
      </p:sp>
      <p:sp>
        <p:nvSpPr>
          <p:cNvPr id="3" name="副标题 2"/>
          <p:cNvSpPr>
            <a:spLocks noGrp="1"/>
          </p:cNvSpPr>
          <p:nvPr>
            <p:ph type="subTitle" idx="1"/>
          </p:nvPr>
        </p:nvSpPr>
        <p:spPr>
          <a:xfrm>
            <a:off x="1371600" y="2914650"/>
            <a:ext cx="6400800" cy="1314450"/>
          </a:xfrm>
          <a:prstGeom prst="rect">
            <a:avLst/>
          </a:prstGeom>
        </p:spPr>
        <p:txBody>
          <a:bodyPr lIns="81614" tIns="40807" rIns="81614" bIns="40807"/>
          <a:lstStyle>
            <a:lvl1pPr marL="0" indent="0" algn="ctr">
              <a:buNone/>
              <a:defRPr>
                <a:solidFill>
                  <a:schemeClr val="tx1">
                    <a:tint val="75000"/>
                  </a:schemeClr>
                </a:solidFill>
              </a:defRPr>
            </a:lvl1pPr>
            <a:lvl2pPr marL="408305" indent="0" algn="ctr">
              <a:buNone/>
              <a:defRPr>
                <a:solidFill>
                  <a:schemeClr val="tx1">
                    <a:tint val="75000"/>
                  </a:schemeClr>
                </a:solidFill>
              </a:defRPr>
            </a:lvl2pPr>
            <a:lvl3pPr marL="815975" indent="0" algn="ctr">
              <a:buNone/>
              <a:defRPr>
                <a:solidFill>
                  <a:schemeClr val="tx1">
                    <a:tint val="75000"/>
                  </a:schemeClr>
                </a:solidFill>
              </a:defRPr>
            </a:lvl3pPr>
            <a:lvl4pPr marL="1224280" indent="0" algn="ctr">
              <a:buNone/>
              <a:defRPr>
                <a:solidFill>
                  <a:schemeClr val="tx1">
                    <a:tint val="75000"/>
                  </a:schemeClr>
                </a:solidFill>
              </a:defRPr>
            </a:lvl4pPr>
            <a:lvl5pPr marL="1632585" indent="0" algn="ctr">
              <a:buNone/>
              <a:defRPr>
                <a:solidFill>
                  <a:schemeClr val="tx1">
                    <a:tint val="75000"/>
                  </a:schemeClr>
                </a:solidFill>
              </a:defRPr>
            </a:lvl5pPr>
            <a:lvl6pPr marL="2039620" indent="0" algn="ctr">
              <a:buNone/>
              <a:defRPr>
                <a:solidFill>
                  <a:schemeClr val="tx1">
                    <a:tint val="75000"/>
                  </a:schemeClr>
                </a:solidFill>
              </a:defRPr>
            </a:lvl6pPr>
            <a:lvl7pPr marL="2447925" indent="0" algn="ctr">
              <a:buNone/>
              <a:defRPr>
                <a:solidFill>
                  <a:schemeClr val="tx1">
                    <a:tint val="75000"/>
                  </a:schemeClr>
                </a:solidFill>
              </a:defRPr>
            </a:lvl7pPr>
            <a:lvl8pPr marL="2856230" indent="0" algn="ctr">
              <a:buNone/>
              <a:defRPr>
                <a:solidFill>
                  <a:schemeClr val="tx1">
                    <a:tint val="75000"/>
                  </a:schemeClr>
                </a:solidFill>
              </a:defRPr>
            </a:lvl8pPr>
            <a:lvl9pPr marL="326390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2"/>
          </p:nvPr>
        </p:nvSpPr>
        <p:spPr>
          <a:xfrm>
            <a:off x="457259" y="4767351"/>
            <a:ext cx="2133878" cy="273780"/>
          </a:xfrm>
          <a:prstGeom prst="rect">
            <a:avLst/>
          </a:prstGeom>
        </p:spPr>
        <p:txBody>
          <a:bodyPr lIns="81614" tIns="40807" rIns="81614" bIns="40807"/>
          <a:lstStyle>
            <a:lvl1pPr defTabSz="611505" fontAlgn="auto">
              <a:spcBef>
                <a:spcPts val="0"/>
              </a:spcBef>
              <a:spcAft>
                <a:spcPts val="0"/>
              </a:spcAft>
              <a:defRPr>
                <a:solidFill>
                  <a:prstClr val="black"/>
                </a:solidFill>
                <a:latin typeface="Calibri" panose="020F0502020204030204"/>
                <a:ea typeface="宋体" panose="02010600030101010101" pitchFamily="2" charset="-122"/>
              </a:defRPr>
            </a:lvl1pPr>
          </a:lstStyle>
          <a:p>
            <a:pPr eaLnBrk="1" hangingPunct="1">
              <a:defRPr/>
            </a:pPr>
            <a:fld id="{E8866838-11BB-4B47-BB2F-EBD470D96B79}" type="datetimeFigureOut">
              <a:rPr lang="zh-CN" altLang="en-US" sz="1275" smtClean="0"/>
              <a:t>2023/12/11</a:t>
            </a:fld>
            <a:endParaRPr lang="zh-CN" altLang="en-US" sz="1275"/>
          </a:p>
        </p:txBody>
      </p:sp>
      <p:sp>
        <p:nvSpPr>
          <p:cNvPr id="5" name="页脚占位符 4"/>
          <p:cNvSpPr>
            <a:spLocks noGrp="1"/>
          </p:cNvSpPr>
          <p:nvPr>
            <p:ph type="ftr" sz="quarter" idx="3"/>
          </p:nvPr>
        </p:nvSpPr>
        <p:spPr>
          <a:xfrm>
            <a:off x="3124611" y="4767351"/>
            <a:ext cx="2894787" cy="273780"/>
          </a:xfrm>
          <a:prstGeom prst="rect">
            <a:avLst/>
          </a:prstGeom>
        </p:spPr>
        <p:txBody>
          <a:bodyPr lIns="81614" tIns="40807" rIns="81614" bIns="40807"/>
          <a:lstStyle>
            <a:lvl1pPr defTabSz="611505" fontAlgn="auto">
              <a:spcBef>
                <a:spcPts val="0"/>
              </a:spcBef>
              <a:spcAft>
                <a:spcPts val="0"/>
              </a:spcAft>
              <a:defRPr>
                <a:solidFill>
                  <a:prstClr val="black"/>
                </a:solidFill>
                <a:latin typeface="Calibri" panose="020F0502020204030204"/>
                <a:ea typeface="宋体" panose="02010600030101010101" pitchFamily="2" charset="-122"/>
              </a:defRPr>
            </a:lvl1pPr>
          </a:lstStyle>
          <a:p>
            <a:pPr eaLnBrk="1" hangingPunct="1">
              <a:defRPr/>
            </a:pPr>
            <a:endParaRPr lang="zh-CN" altLang="en-US" sz="1275"/>
          </a:p>
        </p:txBody>
      </p:sp>
      <p:sp>
        <p:nvSpPr>
          <p:cNvPr id="6" name="灯片编号占位符 5"/>
          <p:cNvSpPr>
            <a:spLocks noGrp="1"/>
          </p:cNvSpPr>
          <p:nvPr>
            <p:ph type="sldNum" sz="quarter" idx="4"/>
          </p:nvPr>
        </p:nvSpPr>
        <p:spPr>
          <a:xfrm>
            <a:off x="6552863" y="4767351"/>
            <a:ext cx="2133878" cy="273780"/>
          </a:xfrm>
          <a:prstGeom prst="rect">
            <a:avLst/>
          </a:prstGeom>
        </p:spPr>
        <p:txBody>
          <a:bodyPr lIns="81614" tIns="40807" rIns="81614" bIns="40807"/>
          <a:lstStyle/>
          <a:p>
            <a:pPr defTabSz="611505"/>
            <a:fld id="{9A0DB2DC-4C9A-4742-B13C-FB6460FD3503}" type="slidenum">
              <a:rPr lang="zh-CN" altLang="en-US" sz="1275" smtClean="0">
                <a:solidFill>
                  <a:srgbClr val="000000"/>
                </a:solidFill>
              </a:rPr>
              <a:t>‹#›</a:t>
            </a:fld>
            <a:endParaRPr lang="zh-CN" altLang="en-US" sz="1275" dirty="0">
              <a:solidFill>
                <a:srgbClr val="000000"/>
              </a:solidFil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userDrawn="1">
  <p:cSld name="正文版式">
    <p:spTree>
      <p:nvGrpSpPr>
        <p:cNvPr id="1" name=""/>
        <p:cNvGrpSpPr/>
        <p:nvPr/>
      </p:nvGrpSpPr>
      <p:grpSpPr>
        <a:xfrm>
          <a:off x="0" y="0"/>
          <a:ext cx="0" cy="0"/>
          <a:chOff x="0" y="0"/>
          <a:chExt cx="0" cy="0"/>
        </a:xfrm>
      </p:grpSpPr>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61" y="1597991"/>
            <a:ext cx="7772400" cy="1102519"/>
          </a:xfrm>
          <a:prstGeom prst="rect">
            <a:avLst/>
          </a:prstGeom>
        </p:spPr>
        <p:txBody>
          <a:bodyPr lIns="91054" tIns="45526" rIns="91054" bIns="45526"/>
          <a:lstStyle/>
          <a:p>
            <a:r>
              <a:rPr lang="zh-CN" altLang="en-US"/>
              <a:t>单击此处编辑母版标题样式</a:t>
            </a:r>
          </a:p>
        </p:txBody>
      </p:sp>
      <p:sp>
        <p:nvSpPr>
          <p:cNvPr id="3" name="副标题 2"/>
          <p:cNvSpPr>
            <a:spLocks noGrp="1"/>
          </p:cNvSpPr>
          <p:nvPr>
            <p:ph type="subTitle" idx="1"/>
          </p:nvPr>
        </p:nvSpPr>
        <p:spPr>
          <a:xfrm>
            <a:off x="1371661" y="2914650"/>
            <a:ext cx="6400800" cy="1314450"/>
          </a:xfrm>
          <a:prstGeom prst="rect">
            <a:avLst/>
          </a:prstGeom>
        </p:spPr>
        <p:txBody>
          <a:bodyPr lIns="91054" tIns="45526" rIns="91054" bIns="45526"/>
          <a:lstStyle>
            <a:lvl1pPr marL="0" indent="0" algn="ctr">
              <a:buNone/>
              <a:defRPr>
                <a:solidFill>
                  <a:schemeClr val="tx1">
                    <a:tint val="75000"/>
                  </a:schemeClr>
                </a:solidFill>
              </a:defRPr>
            </a:lvl1pPr>
            <a:lvl2pPr marL="455295" indent="0" algn="ctr">
              <a:buNone/>
              <a:defRPr>
                <a:solidFill>
                  <a:schemeClr val="tx1">
                    <a:tint val="75000"/>
                  </a:schemeClr>
                </a:solidFill>
              </a:defRPr>
            </a:lvl2pPr>
            <a:lvl3pPr marL="909955" indent="0" algn="ctr">
              <a:buNone/>
              <a:defRPr>
                <a:solidFill>
                  <a:schemeClr val="tx1">
                    <a:tint val="75000"/>
                  </a:schemeClr>
                </a:solidFill>
              </a:defRPr>
            </a:lvl3pPr>
            <a:lvl4pPr marL="1365250" indent="0" algn="ctr">
              <a:buNone/>
              <a:defRPr>
                <a:solidFill>
                  <a:schemeClr val="tx1">
                    <a:tint val="75000"/>
                  </a:schemeClr>
                </a:solidFill>
              </a:defRPr>
            </a:lvl4pPr>
            <a:lvl5pPr marL="1819910" indent="0" algn="ctr">
              <a:buNone/>
              <a:defRPr>
                <a:solidFill>
                  <a:schemeClr val="tx1">
                    <a:tint val="75000"/>
                  </a:schemeClr>
                </a:solidFill>
              </a:defRPr>
            </a:lvl5pPr>
            <a:lvl6pPr marL="2274570" indent="0" algn="ctr">
              <a:buNone/>
              <a:defRPr>
                <a:solidFill>
                  <a:schemeClr val="tx1">
                    <a:tint val="75000"/>
                  </a:schemeClr>
                </a:solidFill>
              </a:defRPr>
            </a:lvl6pPr>
            <a:lvl7pPr marL="2729865" indent="0" algn="ctr">
              <a:buNone/>
              <a:defRPr>
                <a:solidFill>
                  <a:schemeClr val="tx1">
                    <a:tint val="75000"/>
                  </a:schemeClr>
                </a:solidFill>
              </a:defRPr>
            </a:lvl7pPr>
            <a:lvl8pPr marL="3184525" indent="0" algn="ctr">
              <a:buNone/>
              <a:defRPr>
                <a:solidFill>
                  <a:schemeClr val="tx1">
                    <a:tint val="75000"/>
                  </a:schemeClr>
                </a:solidFill>
              </a:defRPr>
            </a:lvl8pPr>
            <a:lvl9pPr marL="3639820" indent="0" algn="ctr">
              <a:buNone/>
              <a:defRPr>
                <a:solidFill>
                  <a:schemeClr val="tx1">
                    <a:tint val="75000"/>
                  </a:schemeClr>
                </a:solidFill>
              </a:defRPr>
            </a:lvl9pPr>
          </a:lstStyle>
          <a:p>
            <a:r>
              <a:rPr lang="zh-CN" altLang="en-US"/>
              <a:t>单击此处编辑母版副标题样式</a:t>
            </a:r>
          </a:p>
        </p:txBody>
      </p:sp>
      <p:sp>
        <p:nvSpPr>
          <p:cNvPr id="4" name="日期占位符 3"/>
          <p:cNvSpPr>
            <a:spLocks noGrp="1"/>
          </p:cNvSpPr>
          <p:nvPr>
            <p:ph type="dt" sz="half" idx="10"/>
          </p:nvPr>
        </p:nvSpPr>
        <p:spPr>
          <a:xfrm>
            <a:off x="457200" y="4767386"/>
            <a:ext cx="2133600" cy="273844"/>
          </a:xfrm>
          <a:prstGeom prst="rect">
            <a:avLst/>
          </a:prstGeom>
        </p:spPr>
        <p:txBody>
          <a:bodyPr lIns="91054" tIns="45526" rIns="91054" bIns="45526"/>
          <a:lstStyle/>
          <a:p>
            <a:pPr defTabSz="909320"/>
            <a:fld id="{530820CF-B880-4189-942D-D702A7CBA730}" type="datetimeFigureOut">
              <a:rPr lang="zh-CN" altLang="en-US" smtClean="0">
                <a:solidFill>
                  <a:prstClr val="black"/>
                </a:solidFill>
              </a:rPr>
              <a:t>2023/12/11</a:t>
            </a:fld>
            <a:endParaRPr lang="zh-CN" altLang="en-US">
              <a:solidFill>
                <a:prstClr val="black"/>
              </a:solidFill>
            </a:endParaRPr>
          </a:p>
        </p:txBody>
      </p:sp>
      <p:sp>
        <p:nvSpPr>
          <p:cNvPr id="5" name="页脚占位符 4"/>
          <p:cNvSpPr>
            <a:spLocks noGrp="1"/>
          </p:cNvSpPr>
          <p:nvPr>
            <p:ph type="ftr" sz="quarter" idx="11"/>
          </p:nvPr>
        </p:nvSpPr>
        <p:spPr>
          <a:xfrm>
            <a:off x="3124265" y="4767386"/>
            <a:ext cx="2895600" cy="273844"/>
          </a:xfrm>
          <a:prstGeom prst="rect">
            <a:avLst/>
          </a:prstGeom>
        </p:spPr>
        <p:txBody>
          <a:bodyPr lIns="91054" tIns="45526" rIns="91054" bIns="45526"/>
          <a:lstStyle/>
          <a:p>
            <a:pPr defTabSz="909320"/>
            <a:endParaRPr lang="zh-CN" altLang="en-US">
              <a:solidFill>
                <a:prstClr val="black"/>
              </a:solidFill>
            </a:endParaRPr>
          </a:p>
        </p:txBody>
      </p:sp>
      <p:sp>
        <p:nvSpPr>
          <p:cNvPr id="6" name="灯片编号占位符 5"/>
          <p:cNvSpPr>
            <a:spLocks noGrp="1"/>
          </p:cNvSpPr>
          <p:nvPr>
            <p:ph type="sldNum" sz="quarter" idx="12"/>
          </p:nvPr>
        </p:nvSpPr>
        <p:spPr>
          <a:xfrm>
            <a:off x="6553200" y="4767386"/>
            <a:ext cx="2133600" cy="273844"/>
          </a:xfrm>
          <a:prstGeom prst="rect">
            <a:avLst/>
          </a:prstGeom>
        </p:spPr>
        <p:txBody>
          <a:bodyPr lIns="91054" tIns="45526" rIns="91054" bIns="45526"/>
          <a:lstStyle/>
          <a:p>
            <a:pPr defTabSz="909320"/>
            <a:fld id="{0C913308-F349-4B6D-A68A-DD1791B4A57B}"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9"/>
            <a:ext cx="8229600" cy="857250"/>
          </a:xfrm>
          <a:prstGeom prst="rect">
            <a:avLst/>
          </a:prstGeom>
        </p:spPr>
        <p:txBody>
          <a:bodyPr lIns="91054" tIns="45526" rIns="91054" bIns="45526"/>
          <a:lstStyle/>
          <a:p>
            <a:r>
              <a:rPr lang="zh-CN" altLang="en-US"/>
              <a:t>单击此处编辑母版标题样式</a:t>
            </a:r>
          </a:p>
        </p:txBody>
      </p:sp>
      <p:sp>
        <p:nvSpPr>
          <p:cNvPr id="3" name="内容占位符 2"/>
          <p:cNvSpPr>
            <a:spLocks noGrp="1"/>
          </p:cNvSpPr>
          <p:nvPr>
            <p:ph idx="1"/>
          </p:nvPr>
        </p:nvSpPr>
        <p:spPr>
          <a:xfrm>
            <a:off x="457200" y="1200163"/>
            <a:ext cx="8229600" cy="3394472"/>
          </a:xfrm>
          <a:prstGeom prst="rect">
            <a:avLst/>
          </a:prstGeom>
        </p:spPr>
        <p:txBody>
          <a:bodyPr lIns="91054" tIns="45526" rIns="91054" bIns="45526"/>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p:cNvSpPr>
            <a:spLocks noGrp="1"/>
          </p:cNvSpPr>
          <p:nvPr>
            <p:ph type="dt" sz="half" idx="10"/>
          </p:nvPr>
        </p:nvSpPr>
        <p:spPr>
          <a:xfrm>
            <a:off x="457200" y="4767386"/>
            <a:ext cx="2133600" cy="273844"/>
          </a:xfrm>
          <a:prstGeom prst="rect">
            <a:avLst/>
          </a:prstGeom>
        </p:spPr>
        <p:txBody>
          <a:bodyPr lIns="91054" tIns="45526" rIns="91054" bIns="45526"/>
          <a:lstStyle/>
          <a:p>
            <a:pPr defTabSz="909320"/>
            <a:fld id="{530820CF-B880-4189-942D-D702A7CBA730}" type="datetimeFigureOut">
              <a:rPr lang="zh-CN" altLang="en-US" smtClean="0">
                <a:solidFill>
                  <a:prstClr val="black"/>
                </a:solidFill>
              </a:rPr>
              <a:t>2023/12/11</a:t>
            </a:fld>
            <a:endParaRPr lang="zh-CN" altLang="en-US">
              <a:solidFill>
                <a:prstClr val="black"/>
              </a:solidFill>
            </a:endParaRPr>
          </a:p>
        </p:txBody>
      </p:sp>
      <p:sp>
        <p:nvSpPr>
          <p:cNvPr id="5" name="页脚占位符 4"/>
          <p:cNvSpPr>
            <a:spLocks noGrp="1"/>
          </p:cNvSpPr>
          <p:nvPr>
            <p:ph type="ftr" sz="quarter" idx="11"/>
          </p:nvPr>
        </p:nvSpPr>
        <p:spPr>
          <a:xfrm>
            <a:off x="3124265" y="4767386"/>
            <a:ext cx="2895600" cy="273844"/>
          </a:xfrm>
          <a:prstGeom prst="rect">
            <a:avLst/>
          </a:prstGeom>
        </p:spPr>
        <p:txBody>
          <a:bodyPr lIns="91054" tIns="45526" rIns="91054" bIns="45526"/>
          <a:lstStyle/>
          <a:p>
            <a:pPr defTabSz="909320"/>
            <a:endParaRPr lang="zh-CN" altLang="en-US">
              <a:solidFill>
                <a:prstClr val="black"/>
              </a:solidFill>
            </a:endParaRPr>
          </a:p>
        </p:txBody>
      </p:sp>
      <p:sp>
        <p:nvSpPr>
          <p:cNvPr id="6" name="灯片编号占位符 5"/>
          <p:cNvSpPr>
            <a:spLocks noGrp="1"/>
          </p:cNvSpPr>
          <p:nvPr>
            <p:ph type="sldNum" sz="quarter" idx="12"/>
          </p:nvPr>
        </p:nvSpPr>
        <p:spPr>
          <a:xfrm>
            <a:off x="6553200" y="4767386"/>
            <a:ext cx="2133600" cy="273844"/>
          </a:xfrm>
          <a:prstGeom prst="rect">
            <a:avLst/>
          </a:prstGeom>
        </p:spPr>
        <p:txBody>
          <a:bodyPr lIns="91054" tIns="45526" rIns="91054" bIns="45526"/>
          <a:lstStyle/>
          <a:p>
            <a:pPr defTabSz="909320"/>
            <a:fld id="{0C913308-F349-4B6D-A68A-DD1791B4A57B}"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386"/>
            <a:ext cx="2133600" cy="273844"/>
          </a:xfrm>
          <a:prstGeom prst="rect">
            <a:avLst/>
          </a:prstGeom>
        </p:spPr>
        <p:txBody>
          <a:bodyPr lIns="91054" tIns="45526" rIns="91054" bIns="45526"/>
          <a:lstStyle/>
          <a:p>
            <a:pPr defTabSz="909320"/>
            <a:fld id="{530820CF-B880-4189-942D-D702A7CBA730}" type="datetimeFigureOut">
              <a:rPr lang="zh-CN" altLang="en-US" smtClean="0">
                <a:solidFill>
                  <a:prstClr val="black"/>
                </a:solidFill>
              </a:rPr>
              <a:t>2023/12/11</a:t>
            </a:fld>
            <a:endParaRPr lang="zh-CN" altLang="en-US">
              <a:solidFill>
                <a:prstClr val="black"/>
              </a:solidFill>
            </a:endParaRPr>
          </a:p>
        </p:txBody>
      </p:sp>
      <p:sp>
        <p:nvSpPr>
          <p:cNvPr id="3" name="页脚占位符 2"/>
          <p:cNvSpPr>
            <a:spLocks noGrp="1"/>
          </p:cNvSpPr>
          <p:nvPr>
            <p:ph type="ftr" sz="quarter" idx="11"/>
          </p:nvPr>
        </p:nvSpPr>
        <p:spPr>
          <a:xfrm>
            <a:off x="3124265" y="4767386"/>
            <a:ext cx="2895600" cy="273844"/>
          </a:xfrm>
          <a:prstGeom prst="rect">
            <a:avLst/>
          </a:prstGeom>
        </p:spPr>
        <p:txBody>
          <a:bodyPr lIns="91054" tIns="45526" rIns="91054" bIns="45526"/>
          <a:lstStyle/>
          <a:p>
            <a:pPr defTabSz="909320"/>
            <a:endParaRPr lang="zh-CN" altLang="en-US">
              <a:solidFill>
                <a:prstClr val="black"/>
              </a:solidFill>
            </a:endParaRPr>
          </a:p>
        </p:txBody>
      </p:sp>
      <p:sp>
        <p:nvSpPr>
          <p:cNvPr id="4" name="灯片编号占位符 3"/>
          <p:cNvSpPr>
            <a:spLocks noGrp="1"/>
          </p:cNvSpPr>
          <p:nvPr>
            <p:ph type="sldNum" sz="quarter" idx="12"/>
          </p:nvPr>
        </p:nvSpPr>
        <p:spPr>
          <a:xfrm>
            <a:off x="6553200" y="4767386"/>
            <a:ext cx="2133600" cy="273844"/>
          </a:xfrm>
          <a:prstGeom prst="rect">
            <a:avLst/>
          </a:prstGeom>
        </p:spPr>
        <p:txBody>
          <a:bodyPr lIns="91054" tIns="45526" rIns="91054" bIns="45526"/>
          <a:lstStyle/>
          <a:p>
            <a:pPr defTabSz="909320"/>
            <a:fld id="{0C913308-F349-4B6D-A68A-DD1791B4A57B}" type="slidenum">
              <a:rPr lang="zh-CN" altLang="en-US" smtClean="0">
                <a:solidFill>
                  <a:prstClr val="black"/>
                </a:solidFill>
              </a:rPr>
              <a:t>‹#›</a:t>
            </a:fld>
            <a:endParaRPr lang="zh-CN" altLang="en-US">
              <a:solidFill>
                <a:prstClr val="black"/>
              </a:solidFil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userDrawn="1">
  <p:cSld name="正文版式">
    <p:spTree>
      <p:nvGrpSpPr>
        <p:cNvPr id="1" name=""/>
        <p:cNvGrpSpPr/>
        <p:nvPr/>
      </p:nvGrpSpPr>
      <p:grpSpPr>
        <a:xfrm>
          <a:off x="0" y="0"/>
          <a:ext cx="0" cy="0"/>
          <a:chOff x="0" y="0"/>
          <a:chExt cx="0" cy="0"/>
        </a:xfrm>
      </p:grpSpPr>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91" y="1597453"/>
            <a:ext cx="7772221" cy="1103454"/>
          </a:xfrm>
          <a:prstGeom prst="rect">
            <a:avLst/>
          </a:prstGeom>
        </p:spPr>
        <p:txBody>
          <a:bodyPr lIns="91056" tIns="45516" rIns="91056" bIns="45516"/>
          <a:lstStyle/>
          <a:p>
            <a:r>
              <a:rPr lang="zh-CN" altLang="en-US"/>
              <a:t>单击此处编辑母版标题样式</a:t>
            </a:r>
          </a:p>
        </p:txBody>
      </p:sp>
      <p:sp>
        <p:nvSpPr>
          <p:cNvPr id="3" name="副标题 2"/>
          <p:cNvSpPr>
            <a:spLocks noGrp="1"/>
          </p:cNvSpPr>
          <p:nvPr>
            <p:ph type="subTitle" idx="1"/>
          </p:nvPr>
        </p:nvSpPr>
        <p:spPr>
          <a:xfrm>
            <a:off x="1371814" y="2915167"/>
            <a:ext cx="6400443" cy="1314146"/>
          </a:xfrm>
          <a:prstGeom prst="rect">
            <a:avLst/>
          </a:prstGeom>
        </p:spPr>
        <p:txBody>
          <a:bodyPr lIns="91056" tIns="45516" rIns="91056" bIns="45516"/>
          <a:lstStyle>
            <a:lvl1pPr marL="0" indent="0" algn="ctr">
              <a:buNone/>
              <a:defRPr>
                <a:solidFill>
                  <a:schemeClr val="tx1">
                    <a:tint val="75000"/>
                  </a:schemeClr>
                </a:solidFill>
              </a:defRPr>
            </a:lvl1pPr>
            <a:lvl2pPr marL="342265" indent="0" algn="ctr">
              <a:buNone/>
              <a:defRPr>
                <a:solidFill>
                  <a:schemeClr val="tx1">
                    <a:tint val="75000"/>
                  </a:schemeClr>
                </a:solidFill>
              </a:defRPr>
            </a:lvl2pPr>
            <a:lvl3pPr marL="685165" indent="0" algn="ctr">
              <a:buNone/>
              <a:defRPr>
                <a:solidFill>
                  <a:schemeClr val="tx1">
                    <a:tint val="75000"/>
                  </a:schemeClr>
                </a:solidFill>
              </a:defRPr>
            </a:lvl3pPr>
            <a:lvl4pPr marL="1027430" indent="0" algn="ctr">
              <a:buNone/>
              <a:defRPr>
                <a:solidFill>
                  <a:schemeClr val="tx1">
                    <a:tint val="75000"/>
                  </a:schemeClr>
                </a:solidFill>
              </a:defRPr>
            </a:lvl4pPr>
            <a:lvl5pPr marL="1369695" indent="0" algn="ctr">
              <a:buNone/>
              <a:defRPr>
                <a:solidFill>
                  <a:schemeClr val="tx1">
                    <a:tint val="75000"/>
                  </a:schemeClr>
                </a:solidFill>
              </a:defRPr>
            </a:lvl5pPr>
            <a:lvl6pPr marL="1711960" indent="0" algn="ctr">
              <a:buNone/>
              <a:defRPr>
                <a:solidFill>
                  <a:schemeClr val="tx1">
                    <a:tint val="75000"/>
                  </a:schemeClr>
                </a:solidFill>
              </a:defRPr>
            </a:lvl6pPr>
            <a:lvl7pPr marL="2054860" indent="0" algn="ctr">
              <a:buNone/>
              <a:defRPr>
                <a:solidFill>
                  <a:schemeClr val="tx1">
                    <a:tint val="75000"/>
                  </a:schemeClr>
                </a:solidFill>
              </a:defRPr>
            </a:lvl7pPr>
            <a:lvl8pPr marL="2397125" indent="0" algn="ctr">
              <a:buNone/>
              <a:defRPr>
                <a:solidFill>
                  <a:schemeClr val="tx1">
                    <a:tint val="75000"/>
                  </a:schemeClr>
                </a:solidFill>
              </a:defRPr>
            </a:lvl8pPr>
            <a:lvl9pPr marL="2739390" indent="0" algn="ctr">
              <a:buNone/>
              <a:defRPr>
                <a:solidFill>
                  <a:schemeClr val="tx1">
                    <a:tint val="75000"/>
                  </a:schemeClr>
                </a:solidFill>
              </a:defRPr>
            </a:lvl9pPr>
          </a:lstStyle>
          <a:p>
            <a:r>
              <a:rPr lang="zh-CN" altLang="en-US"/>
              <a:t>单击此处编辑母版副标题样式</a:t>
            </a:r>
          </a:p>
        </p:txBody>
      </p:sp>
      <p:sp>
        <p:nvSpPr>
          <p:cNvPr id="4" name="灯片编号占位符 2"/>
          <p:cNvSpPr>
            <a:spLocks noGrp="1"/>
          </p:cNvSpPr>
          <p:nvPr>
            <p:ph type="sldNum" sz="quarter" idx="10"/>
          </p:nvPr>
        </p:nvSpPr>
        <p:spPr/>
        <p:txBody>
          <a:bodyPr/>
          <a:lstStyle>
            <a:lvl1pPr defTabSz="747395">
              <a:defRPr/>
            </a:lvl1pPr>
          </a:lstStyle>
          <a:p>
            <a:pPr>
              <a:defRPr/>
            </a:pPr>
            <a:fld id="{241E2EE5-6347-4B26-BA9F-3E5684CB8B7F}" type="slidenum">
              <a:rPr lang="zh-CN" altLang="en-US"/>
              <a:t>‹#›</a:t>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标题幻灯片">
    <p:spTree>
      <p:nvGrpSpPr>
        <p:cNvPr id="1" name=""/>
        <p:cNvGrpSpPr/>
        <p:nvPr/>
      </p:nvGrpSpPr>
      <p:grpSpPr>
        <a:xfrm>
          <a:off x="0" y="0"/>
          <a:ext cx="0" cy="0"/>
          <a:chOff x="0" y="0"/>
          <a:chExt cx="0" cy="0"/>
        </a:xfrm>
      </p:grpSpPr>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pic>
        <p:nvPicPr>
          <p:cNvPr id="2"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43209" y="4835200"/>
            <a:ext cx="3100791" cy="203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10.xml.rels><?xml version="1.0" encoding="UTF-8" standalone="yes"?>
<Relationships xmlns="http://schemas.openxmlformats.org/package/2006/relationships"><Relationship Id="rId3" Type="http://schemas.openxmlformats.org/officeDocument/2006/relationships/theme" Target="../theme/theme10.xml"/><Relationship Id="rId2" Type="http://schemas.openxmlformats.org/officeDocument/2006/relationships/slideLayout" Target="../slideLayouts/slideLayout46.xml"/><Relationship Id="rId1" Type="http://schemas.openxmlformats.org/officeDocument/2006/relationships/slideLayout" Target="../slideLayouts/slideLayout45.xml"/><Relationship Id="rId5" Type="http://schemas.openxmlformats.org/officeDocument/2006/relationships/image" Target="../media/image7.png"/><Relationship Id="rId4" Type="http://schemas.openxmlformats.org/officeDocument/2006/relationships/image" Target="../media/image3.png"/></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5" Type="http://schemas.openxmlformats.org/officeDocument/2006/relationships/slideLayout" Target="../slideLayouts/slideLayout51.xml"/><Relationship Id="rId10" Type="http://schemas.openxmlformats.org/officeDocument/2006/relationships/image" Target="../media/image4.png"/><Relationship Id="rId4" Type="http://schemas.openxmlformats.org/officeDocument/2006/relationships/slideLayout" Target="../slideLayouts/slideLayout50.xml"/><Relationship Id="rId9" Type="http://schemas.openxmlformats.org/officeDocument/2006/relationships/theme" Target="../theme/theme11.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62.xml"/><Relationship Id="rId13" Type="http://schemas.openxmlformats.org/officeDocument/2006/relationships/slideLayout" Target="../slideLayouts/slideLayout67.xml"/><Relationship Id="rId18" Type="http://schemas.openxmlformats.org/officeDocument/2006/relationships/image" Target="../media/image9.png"/><Relationship Id="rId3" Type="http://schemas.openxmlformats.org/officeDocument/2006/relationships/slideLayout" Target="../slideLayouts/slideLayout57.xml"/><Relationship Id="rId7" Type="http://schemas.openxmlformats.org/officeDocument/2006/relationships/slideLayout" Target="../slideLayouts/slideLayout61.xml"/><Relationship Id="rId12" Type="http://schemas.openxmlformats.org/officeDocument/2006/relationships/slideLayout" Target="../slideLayouts/slideLayout66.xml"/><Relationship Id="rId17" Type="http://schemas.openxmlformats.org/officeDocument/2006/relationships/image" Target="../media/image8.png"/><Relationship Id="rId2" Type="http://schemas.openxmlformats.org/officeDocument/2006/relationships/slideLayout" Target="../slideLayouts/slideLayout56.xml"/><Relationship Id="rId16" Type="http://schemas.openxmlformats.org/officeDocument/2006/relationships/theme" Target="../theme/theme12.xml"/><Relationship Id="rId1" Type="http://schemas.openxmlformats.org/officeDocument/2006/relationships/slideLayout" Target="../slideLayouts/slideLayout55.xml"/><Relationship Id="rId6" Type="http://schemas.openxmlformats.org/officeDocument/2006/relationships/slideLayout" Target="../slideLayouts/slideLayout60.xml"/><Relationship Id="rId11" Type="http://schemas.openxmlformats.org/officeDocument/2006/relationships/slideLayout" Target="../slideLayouts/slideLayout65.xml"/><Relationship Id="rId5" Type="http://schemas.openxmlformats.org/officeDocument/2006/relationships/slideLayout" Target="../slideLayouts/slideLayout59.xml"/><Relationship Id="rId15" Type="http://schemas.openxmlformats.org/officeDocument/2006/relationships/slideLayout" Target="../slideLayouts/slideLayout69.xml"/><Relationship Id="rId10" Type="http://schemas.openxmlformats.org/officeDocument/2006/relationships/slideLayout" Target="../slideLayouts/slideLayout64.xml"/><Relationship Id="rId4" Type="http://schemas.openxmlformats.org/officeDocument/2006/relationships/slideLayout" Target="../slideLayouts/slideLayout58.xml"/><Relationship Id="rId9" Type="http://schemas.openxmlformats.org/officeDocument/2006/relationships/slideLayout" Target="../slideLayouts/slideLayout63.xml"/><Relationship Id="rId14" Type="http://schemas.openxmlformats.org/officeDocument/2006/relationships/slideLayout" Target="../slideLayouts/slideLayout68.xml"/></Relationships>
</file>

<file path=ppt/slideMasters/_rels/slideMaster13.xml.rels><?xml version="1.0" encoding="UTF-8" standalone="yes"?>
<Relationships xmlns="http://schemas.openxmlformats.org/package/2006/relationships"><Relationship Id="rId3" Type="http://schemas.openxmlformats.org/officeDocument/2006/relationships/slideLayout" Target="../slideLayouts/slideLayout72.xml"/><Relationship Id="rId2" Type="http://schemas.openxmlformats.org/officeDocument/2006/relationships/slideLayout" Target="../slideLayouts/slideLayout71.xml"/><Relationship Id="rId1" Type="http://schemas.openxmlformats.org/officeDocument/2006/relationships/slideLayout" Target="../slideLayouts/slideLayout70.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theme" Target="../theme/theme13.xml"/></Relationships>
</file>

<file path=ppt/slideMasters/_rels/slideMaster14.xml.rels><?xml version="1.0" encoding="UTF-8" standalone="yes"?>
<Relationships xmlns="http://schemas.openxmlformats.org/package/2006/relationships"><Relationship Id="rId3" Type="http://schemas.openxmlformats.org/officeDocument/2006/relationships/slideLayout" Target="../slideLayouts/slideLayout75.xml"/><Relationship Id="rId7" Type="http://schemas.openxmlformats.org/officeDocument/2006/relationships/image" Target="../media/image9.png"/><Relationship Id="rId2" Type="http://schemas.openxmlformats.org/officeDocument/2006/relationships/slideLayout" Target="../slideLayouts/slideLayout74.xml"/><Relationship Id="rId1" Type="http://schemas.openxmlformats.org/officeDocument/2006/relationships/slideLayout" Target="../slideLayouts/slideLayout73.xml"/><Relationship Id="rId6" Type="http://schemas.openxmlformats.org/officeDocument/2006/relationships/image" Target="../media/image8.png"/><Relationship Id="rId5" Type="http://schemas.openxmlformats.org/officeDocument/2006/relationships/theme" Target="../theme/theme14.xml"/><Relationship Id="rId4" Type="http://schemas.openxmlformats.org/officeDocument/2006/relationships/slideLayout" Target="../slideLayouts/slideLayout76.xml"/></Relationships>
</file>

<file path=ppt/slideMasters/_rels/slideMaster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theme" Target="../theme/theme15.xml"/><Relationship Id="rId1" Type="http://schemas.openxmlformats.org/officeDocument/2006/relationships/slideLayout" Target="../slideLayouts/slideLayout77.xml"/><Relationship Id="rId4" Type="http://schemas.openxmlformats.org/officeDocument/2006/relationships/image" Target="../media/image15.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5.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theme" Target="../theme/theme2.xml"/><Relationship Id="rId5" Type="http://schemas.openxmlformats.org/officeDocument/2006/relationships/slideLayout" Target="../slideLayouts/slideLayout7.xml"/><Relationship Id="rId4" Type="http://schemas.openxmlformats.org/officeDocument/2006/relationships/slideLayout" Target="../slideLayouts/slideLayout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5.xml"/><Relationship Id="rId3" Type="http://schemas.openxmlformats.org/officeDocument/2006/relationships/slideLayout" Target="../slideLayouts/slideLayout10.xml"/><Relationship Id="rId7" Type="http://schemas.openxmlformats.org/officeDocument/2006/relationships/slideLayout" Target="../slideLayouts/slideLayout14.xml"/><Relationship Id="rId12"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slideLayout" Target="../slideLayouts/slideLayout8.xml"/><Relationship Id="rId6" Type="http://schemas.openxmlformats.org/officeDocument/2006/relationships/slideLayout" Target="../slideLayouts/slideLayout13.xml"/><Relationship Id="rId11" Type="http://schemas.openxmlformats.org/officeDocument/2006/relationships/image" Target="../media/image3.png"/><Relationship Id="rId5" Type="http://schemas.openxmlformats.org/officeDocument/2006/relationships/slideLayout" Target="../slideLayouts/slideLayout12.xml"/><Relationship Id="rId10" Type="http://schemas.openxmlformats.org/officeDocument/2006/relationships/theme" Target="../theme/theme3.xml"/><Relationship Id="rId4" Type="http://schemas.openxmlformats.org/officeDocument/2006/relationships/slideLayout" Target="../slideLayouts/slideLayout11.xml"/><Relationship Id="rId9"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8.xml"/><Relationship Id="rId1" Type="http://schemas.openxmlformats.org/officeDocument/2006/relationships/slideLayout" Target="../slideLayouts/slideLayout17.xml"/><Relationship Id="rId4" Type="http://schemas.openxmlformats.org/officeDocument/2006/relationships/image" Target="../media/image3.png"/></Relationships>
</file>

<file path=ppt/slideMasters/_rels/slideMaster5.xml.rels><?xml version="1.0" encoding="UTF-8" standalone="yes"?>
<Relationships xmlns="http://schemas.openxmlformats.org/package/2006/relationships"><Relationship Id="rId8" Type="http://schemas.openxmlformats.org/officeDocument/2006/relationships/theme" Target="../theme/theme5.xml"/><Relationship Id="rId3" Type="http://schemas.openxmlformats.org/officeDocument/2006/relationships/slideLayout" Target="../slideLayouts/slideLayout21.xml"/><Relationship Id="rId7" Type="http://schemas.openxmlformats.org/officeDocument/2006/relationships/slideLayout" Target="../slideLayouts/slideLayout25.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10" Type="http://schemas.openxmlformats.org/officeDocument/2006/relationships/image" Target="../media/image4.png"/><Relationship Id="rId4" Type="http://schemas.openxmlformats.org/officeDocument/2006/relationships/slideLayout" Target="../slideLayouts/slideLayout22.xml"/><Relationship Id="rId9" Type="http://schemas.openxmlformats.org/officeDocument/2006/relationships/image" Target="../media/image3.png"/></Relationships>
</file>

<file path=ppt/slideMasters/_rels/slideMaster6.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28.xml"/><Relationship Id="rId7" Type="http://schemas.openxmlformats.org/officeDocument/2006/relationships/theme" Target="../theme/theme6.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5" Type="http://schemas.openxmlformats.org/officeDocument/2006/relationships/slideLayout" Target="../slideLayouts/slideLayout30.xml"/><Relationship Id="rId4" Type="http://schemas.openxmlformats.org/officeDocument/2006/relationships/slideLayout" Target="../slideLayouts/slideLayout29.xml"/></Relationships>
</file>

<file path=ppt/slideMasters/_rels/slideMaster7.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slideLayout" Target="../slideLayouts/slideLayout34.xml"/><Relationship Id="rId7" Type="http://schemas.openxmlformats.org/officeDocument/2006/relationships/theme" Target="../theme/theme7.xml"/><Relationship Id="rId2" Type="http://schemas.openxmlformats.org/officeDocument/2006/relationships/slideLayout" Target="../slideLayouts/slideLayout33.xml"/><Relationship Id="rId1" Type="http://schemas.openxmlformats.org/officeDocument/2006/relationships/slideLayout" Target="../slideLayouts/slideLayout32.xml"/><Relationship Id="rId6" Type="http://schemas.openxmlformats.org/officeDocument/2006/relationships/slideLayout" Target="../slideLayouts/slideLayout37.xml"/><Relationship Id="rId5" Type="http://schemas.openxmlformats.org/officeDocument/2006/relationships/slideLayout" Target="../slideLayouts/slideLayout36.xml"/><Relationship Id="rId4" Type="http://schemas.openxmlformats.org/officeDocument/2006/relationships/slideLayout" Target="../slideLayouts/slideLayout35.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40.xml"/><Relationship Id="rId2" Type="http://schemas.openxmlformats.org/officeDocument/2006/relationships/slideLayout" Target="../slideLayouts/slideLayout39.xml"/><Relationship Id="rId1" Type="http://schemas.openxmlformats.org/officeDocument/2006/relationships/slideLayout" Target="../slideLayouts/slideLayout38.xml"/><Relationship Id="rId5" Type="http://schemas.openxmlformats.org/officeDocument/2006/relationships/image" Target="../media/image3.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43.xml"/><Relationship Id="rId2" Type="http://schemas.openxmlformats.org/officeDocument/2006/relationships/slideLayout" Target="../slideLayouts/slideLayout42.xml"/><Relationship Id="rId1" Type="http://schemas.openxmlformats.org/officeDocument/2006/relationships/slideLayout" Target="../slideLayouts/slideLayout41.xml"/><Relationship Id="rId6" Type="http://schemas.openxmlformats.org/officeDocument/2006/relationships/image" Target="../media/image7.png"/><Relationship Id="rId5" Type="http://schemas.openxmlformats.org/officeDocument/2006/relationships/theme" Target="../theme/theme9.xml"/><Relationship Id="rId4"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739" r:id="rId2"/>
  </p:sldLayoutIdLst>
  <p:hf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 y="2"/>
            <a:ext cx="9144000" cy="514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图片 5"/>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7368945" y="234025"/>
            <a:ext cx="1452208" cy="460350"/>
          </a:xfrm>
          <a:prstGeom prst="rect">
            <a:avLst/>
          </a:prstGeom>
        </p:spPr>
      </p:pic>
    </p:spTree>
  </p:cSld>
  <p:clrMap bg1="lt1" tx1="dk1" bg2="lt2" tx2="dk2" accent1="accent1" accent2="accent2" accent3="accent3" accent4="accent4" accent5="accent5" accent6="accent6" hlink="hlink" folHlink="folHlink"/>
  <p:sldLayoutIdLst>
    <p:sldLayoutId id="2147483701" r:id="rId1"/>
    <p:sldLayoutId id="2147483702" r:id="rId2"/>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4730" algn="l" defTabSz="914400" rtl="0" eaLnBrk="1" latinLnBrk="0" hangingPunct="1">
        <a:defRPr sz="1800" kern="1200">
          <a:solidFill>
            <a:schemeClr val="tx1"/>
          </a:solidFill>
          <a:latin typeface="+mn-lt"/>
          <a:ea typeface="+mn-ea"/>
          <a:cs typeface="+mn-cs"/>
        </a:defRPr>
      </a:lvl6pPr>
      <a:lvl7pPr marL="2741930"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图片 10" descr="logo海尔卡奥斯cosmo-13.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78062" y="54304"/>
            <a:ext cx="1221143" cy="372704"/>
          </a:xfrm>
          <a:prstGeom prst="rect">
            <a:avLst/>
          </a:prstGeom>
        </p:spPr>
      </p:pic>
    </p:spTree>
  </p:cSld>
  <p:clrMap bg1="lt1" tx1="dk1" bg2="lt2" tx2="dk2" accent1="accent1" accent2="accent2" accent3="accent3" accent4="accent4" accent5="accent5" accent6="accent6" hlink="hlink" folHlink="folHlink"/>
  <p:sldLayoutIdLst>
    <p:sldLayoutId id="2147483704" r:id="rId1"/>
    <p:sldLayoutId id="2147483705" r:id="rId2"/>
    <p:sldLayoutId id="2147483706" r:id="rId3"/>
    <p:sldLayoutId id="2147483707" r:id="rId4"/>
    <p:sldLayoutId id="2147483708" r:id="rId5"/>
    <p:sldLayoutId id="2147483709" r:id="rId6"/>
    <p:sldLayoutId id="2147483710" r:id="rId7"/>
    <p:sldLayoutId id="2147483711" r:id="rId8"/>
  </p:sldLayoutIdLs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2530" name="图片 9" descr="图片包含 物体, 室内&#10;&#10;&#10;&#10;自动生成的说明"/>
          <p:cNvPicPr>
            <a:picLocks noChangeAspect="1"/>
          </p:cNvPicPr>
          <p:nvPr/>
        </p:nvPicPr>
        <p:blipFill>
          <a:blip r:embed="rId17">
            <a:extLst>
              <a:ext uri="{28A0092B-C50C-407E-A947-70E740481C1C}">
                <a14:useLocalDpi xmlns:a14="http://schemas.microsoft.com/office/drawing/2010/main" val="0"/>
              </a:ext>
            </a:extLst>
          </a:blip>
          <a:srcRect l="1736" t="2" b="-2"/>
          <a:stretch>
            <a:fillRect/>
          </a:stretch>
        </p:blipFill>
        <p:spPr bwMode="auto">
          <a:xfrm>
            <a:off x="0" y="338952"/>
            <a:ext cx="8027772" cy="161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531" name="图片 10"/>
          <p:cNvPicPr>
            <a:picLocks noChangeAspect="1"/>
          </p:cNvPicPr>
          <p:nvPr/>
        </p:nvPicPr>
        <p:blipFill>
          <a:blip r:embed="rId18">
            <a:extLst>
              <a:ext uri="{28A0092B-C50C-407E-A947-70E740481C1C}">
                <a14:useLocalDpi xmlns:a14="http://schemas.microsoft.com/office/drawing/2010/main" val="0"/>
              </a:ext>
            </a:extLst>
          </a:blip>
          <a:srcRect/>
          <a:stretch>
            <a:fillRect/>
          </a:stretch>
        </p:blipFill>
        <p:spPr bwMode="auto">
          <a:xfrm>
            <a:off x="7673754" y="71823"/>
            <a:ext cx="1363159" cy="4321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713" r:id="rId1"/>
    <p:sldLayoutId id="2147483714" r:id="rId2"/>
    <p:sldLayoutId id="2147483715" r:id="rId3"/>
    <p:sldLayoutId id="2147483716" r:id="rId4"/>
    <p:sldLayoutId id="2147483717" r:id="rId5"/>
    <p:sldLayoutId id="2147483718" r:id="rId6"/>
    <p:sldLayoutId id="2147483719" r:id="rId7"/>
    <p:sldLayoutId id="2147483720" r:id="rId8"/>
    <p:sldLayoutId id="2147483721" r:id="rId9"/>
    <p:sldLayoutId id="2147483722" r:id="rId10"/>
    <p:sldLayoutId id="2147483723" r:id="rId11"/>
    <p:sldLayoutId id="2147483724" r:id="rId12"/>
    <p:sldLayoutId id="2147483725" r:id="rId13"/>
    <p:sldLayoutId id="2147483726" r:id="rId14"/>
    <p:sldLayoutId id="2147483727" r:id="rId15"/>
  </p:sldLayoutIdLst>
  <p:txStyles>
    <p:titleStyle>
      <a:lvl1pPr algn="ctr" defTabSz="911860" rtl="0" eaLnBrk="0" fontAlgn="base" hangingPunct="0">
        <a:spcBef>
          <a:spcPct val="0"/>
        </a:spcBef>
        <a:spcAft>
          <a:spcPct val="0"/>
        </a:spcAft>
        <a:defRPr sz="4285" kern="1200">
          <a:solidFill>
            <a:schemeClr val="tx1"/>
          </a:solidFill>
          <a:latin typeface="+mj-lt"/>
          <a:ea typeface="+mj-ea"/>
          <a:cs typeface="+mj-cs"/>
        </a:defRPr>
      </a:lvl1pPr>
      <a:lvl2pPr algn="ctr" defTabSz="911860" rtl="0" eaLnBrk="0" fontAlgn="base" hangingPunct="0">
        <a:spcBef>
          <a:spcPct val="0"/>
        </a:spcBef>
        <a:spcAft>
          <a:spcPct val="0"/>
        </a:spcAft>
        <a:defRPr sz="4285">
          <a:solidFill>
            <a:schemeClr val="tx1"/>
          </a:solidFill>
          <a:latin typeface="Calibri" panose="020F0502020204030204" pitchFamily="34" charset="0"/>
          <a:ea typeface="宋体" panose="02010600030101010101" pitchFamily="2" charset="-122"/>
        </a:defRPr>
      </a:lvl2pPr>
      <a:lvl3pPr algn="ctr" defTabSz="911860" rtl="0" eaLnBrk="0" fontAlgn="base" hangingPunct="0">
        <a:spcBef>
          <a:spcPct val="0"/>
        </a:spcBef>
        <a:spcAft>
          <a:spcPct val="0"/>
        </a:spcAft>
        <a:defRPr sz="4285">
          <a:solidFill>
            <a:schemeClr val="tx1"/>
          </a:solidFill>
          <a:latin typeface="Calibri" panose="020F0502020204030204" pitchFamily="34" charset="0"/>
          <a:ea typeface="宋体" panose="02010600030101010101" pitchFamily="2" charset="-122"/>
        </a:defRPr>
      </a:lvl3pPr>
      <a:lvl4pPr algn="ctr" defTabSz="911860" rtl="0" eaLnBrk="0" fontAlgn="base" hangingPunct="0">
        <a:spcBef>
          <a:spcPct val="0"/>
        </a:spcBef>
        <a:spcAft>
          <a:spcPct val="0"/>
        </a:spcAft>
        <a:defRPr sz="4285">
          <a:solidFill>
            <a:schemeClr val="tx1"/>
          </a:solidFill>
          <a:latin typeface="Calibri" panose="020F0502020204030204" pitchFamily="34" charset="0"/>
          <a:ea typeface="宋体" panose="02010600030101010101" pitchFamily="2" charset="-122"/>
        </a:defRPr>
      </a:lvl4pPr>
      <a:lvl5pPr algn="ctr" defTabSz="911860" rtl="0" eaLnBrk="0" fontAlgn="base" hangingPunct="0">
        <a:spcBef>
          <a:spcPct val="0"/>
        </a:spcBef>
        <a:spcAft>
          <a:spcPct val="0"/>
        </a:spcAft>
        <a:defRPr sz="4285">
          <a:solidFill>
            <a:schemeClr val="tx1"/>
          </a:solidFill>
          <a:latin typeface="Calibri" panose="020F0502020204030204" pitchFamily="34" charset="0"/>
          <a:ea typeface="宋体" panose="02010600030101010101" pitchFamily="2" charset="-122"/>
        </a:defRPr>
      </a:lvl5pPr>
      <a:lvl6pPr marL="342900" algn="ctr" defTabSz="913130" rtl="0" fontAlgn="base">
        <a:spcBef>
          <a:spcPct val="0"/>
        </a:spcBef>
        <a:spcAft>
          <a:spcPct val="0"/>
        </a:spcAft>
        <a:defRPr sz="4350">
          <a:solidFill>
            <a:schemeClr val="tx1"/>
          </a:solidFill>
          <a:latin typeface="Calibri" panose="020F0502020204030204" pitchFamily="34" charset="0"/>
          <a:ea typeface="宋体" panose="02010600030101010101" pitchFamily="2" charset="-122"/>
        </a:defRPr>
      </a:lvl6pPr>
      <a:lvl7pPr marL="685800" algn="ctr" defTabSz="913130" rtl="0" fontAlgn="base">
        <a:spcBef>
          <a:spcPct val="0"/>
        </a:spcBef>
        <a:spcAft>
          <a:spcPct val="0"/>
        </a:spcAft>
        <a:defRPr sz="4350">
          <a:solidFill>
            <a:schemeClr val="tx1"/>
          </a:solidFill>
          <a:latin typeface="Calibri" panose="020F0502020204030204" pitchFamily="34" charset="0"/>
          <a:ea typeface="宋体" panose="02010600030101010101" pitchFamily="2" charset="-122"/>
        </a:defRPr>
      </a:lvl7pPr>
      <a:lvl8pPr marL="1028065" algn="ctr" defTabSz="913130" rtl="0" fontAlgn="base">
        <a:spcBef>
          <a:spcPct val="0"/>
        </a:spcBef>
        <a:spcAft>
          <a:spcPct val="0"/>
        </a:spcAft>
        <a:defRPr sz="4350">
          <a:solidFill>
            <a:schemeClr val="tx1"/>
          </a:solidFill>
          <a:latin typeface="Calibri" panose="020F0502020204030204" pitchFamily="34" charset="0"/>
          <a:ea typeface="宋体" panose="02010600030101010101" pitchFamily="2" charset="-122"/>
        </a:defRPr>
      </a:lvl8pPr>
      <a:lvl9pPr marL="1370965" algn="ctr" defTabSz="913130" rtl="0" fontAlgn="base">
        <a:spcBef>
          <a:spcPct val="0"/>
        </a:spcBef>
        <a:spcAft>
          <a:spcPct val="0"/>
        </a:spcAft>
        <a:defRPr sz="4350">
          <a:solidFill>
            <a:schemeClr val="tx1"/>
          </a:solidFill>
          <a:latin typeface="Calibri" panose="020F0502020204030204" pitchFamily="34" charset="0"/>
          <a:ea typeface="宋体" panose="02010600030101010101" pitchFamily="2" charset="-122"/>
        </a:defRPr>
      </a:lvl9pPr>
    </p:titleStyle>
    <p:bodyStyle>
      <a:lvl1pPr marL="341630" indent="-341630" algn="l" defTabSz="911860" rtl="0" eaLnBrk="0" fontAlgn="base" hangingPunct="0">
        <a:spcBef>
          <a:spcPct val="20000"/>
        </a:spcBef>
        <a:spcAft>
          <a:spcPct val="0"/>
        </a:spcAft>
        <a:buFont typeface="Arial" panose="020B0604020202020204" pitchFamily="34" charset="0"/>
        <a:buChar char="•"/>
        <a:defRPr sz="3095" kern="1200">
          <a:solidFill>
            <a:schemeClr val="tx1"/>
          </a:solidFill>
          <a:latin typeface="+mn-lt"/>
          <a:ea typeface="+mn-ea"/>
          <a:cs typeface="+mn-cs"/>
        </a:defRPr>
      </a:lvl1pPr>
      <a:lvl2pPr marL="741045" indent="-283210" algn="l" defTabSz="91186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2pPr>
      <a:lvl3pPr marL="1140460" indent="-226695" algn="l" defTabSz="911860" rtl="0" eaLnBrk="0" fontAlgn="base" hangingPunct="0">
        <a:spcBef>
          <a:spcPct val="20000"/>
        </a:spcBef>
        <a:spcAft>
          <a:spcPct val="0"/>
        </a:spcAft>
        <a:buFont typeface="Arial" panose="020B0604020202020204" pitchFamily="34" charset="0"/>
        <a:buChar char="•"/>
        <a:defRPr sz="2380" kern="1200">
          <a:solidFill>
            <a:schemeClr val="tx1"/>
          </a:solidFill>
          <a:latin typeface="+mn-lt"/>
          <a:ea typeface="+mn-ea"/>
          <a:cs typeface="+mn-cs"/>
        </a:defRPr>
      </a:lvl3pPr>
      <a:lvl4pPr marL="1597660" indent="-226695" algn="l" defTabSz="911860" rtl="0" eaLnBrk="0" fontAlgn="base" hangingPunct="0">
        <a:spcBef>
          <a:spcPct val="20000"/>
        </a:spcBef>
        <a:spcAft>
          <a:spcPct val="0"/>
        </a:spcAft>
        <a:buFont typeface="Arial" panose="020B0604020202020204" pitchFamily="34" charset="0"/>
        <a:buChar char="–"/>
        <a:defRPr sz="1905" kern="1200">
          <a:solidFill>
            <a:schemeClr val="tx1"/>
          </a:solidFill>
          <a:latin typeface="+mn-lt"/>
          <a:ea typeface="+mn-ea"/>
          <a:cs typeface="+mn-cs"/>
        </a:defRPr>
      </a:lvl4pPr>
      <a:lvl5pPr marL="2054860" indent="-226695" algn="l" defTabSz="911860" rtl="0" eaLnBrk="0" fontAlgn="base" hangingPunct="0">
        <a:spcBef>
          <a:spcPct val="20000"/>
        </a:spcBef>
        <a:spcAft>
          <a:spcPct val="0"/>
        </a:spcAft>
        <a:buFont typeface="Arial" panose="020B0604020202020204" pitchFamily="34" charset="0"/>
        <a:buChar char="»"/>
        <a:defRPr sz="1905"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1"/>
            <a:ext cx="9144000" cy="514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图片 10" descr="logo海尔卡奥斯cosmo-13.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878061" y="54304"/>
            <a:ext cx="1221143" cy="372704"/>
          </a:xfrm>
          <a:prstGeom prst="rect">
            <a:avLst/>
          </a:prstGeom>
        </p:spPr>
      </p:pic>
    </p:spTree>
  </p:cSld>
  <p:clrMap bg1="lt1" tx1="dk1" bg2="lt2" tx2="dk2" accent1="accent1" accent2="accent2" accent3="accent3" accent4="accent4" accent5="accent5" accent6="accent6" hlink="hlink" folHlink="folHlink"/>
  <p:sldLayoutIdLst>
    <p:sldLayoutId id="2147483729" r:id="rId1"/>
    <p:sldLayoutId id="2147483730" r:id="rId2"/>
    <p:sldLayoutId id="2147483731" r:id="rId3"/>
  </p:sldLayoutIdLs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图片 9" descr="图片包含 物体, 室内&#10;&#10;&#10;&#10;自动生成的说明"/>
          <p:cNvPicPr>
            <a:picLocks noChangeAspect="1"/>
          </p:cNvPicPr>
          <p:nvPr/>
        </p:nvPicPr>
        <p:blipFill rotWithShape="1">
          <a:blip r:embed="rId6"/>
          <a:srcRect l="1737" t="1" b="-1"/>
          <a:stretch>
            <a:fillRect/>
          </a:stretch>
        </p:blipFill>
        <p:spPr>
          <a:xfrm>
            <a:off x="62" y="339503"/>
            <a:ext cx="8028384" cy="160575"/>
          </a:xfrm>
          <a:prstGeom prst="rect">
            <a:avLst/>
          </a:prstGeom>
        </p:spPr>
      </p:pic>
      <p:pic>
        <p:nvPicPr>
          <p:cNvPr id="11" name="图片 10"/>
          <p:cNvPicPr>
            <a:picLocks noChangeAspect="1"/>
          </p:cNvPicPr>
          <p:nvPr/>
        </p:nvPicPr>
        <p:blipFill>
          <a:blip r:embed="rId7"/>
          <a:stretch>
            <a:fillRect/>
          </a:stretch>
        </p:blipFill>
        <p:spPr>
          <a:xfrm>
            <a:off x="7673787" y="71699"/>
            <a:ext cx="1362777" cy="432000"/>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Lst>
  <p:txStyles>
    <p:titleStyle>
      <a:lvl1pPr algn="ctr" defTabSz="909320" rtl="0" eaLnBrk="1" latinLnBrk="0" hangingPunct="1">
        <a:spcBef>
          <a:spcPct val="0"/>
        </a:spcBef>
        <a:buNone/>
        <a:defRPr sz="4425" kern="1200">
          <a:solidFill>
            <a:schemeClr val="tx1"/>
          </a:solidFill>
          <a:latin typeface="+mj-lt"/>
          <a:ea typeface="+mj-ea"/>
          <a:cs typeface="+mj-cs"/>
        </a:defRPr>
      </a:lvl1pPr>
    </p:titleStyle>
    <p:bodyStyle>
      <a:lvl1pPr marL="340995" indent="-340995" algn="l" defTabSz="909320" rtl="0" eaLnBrk="1" latinLnBrk="0" hangingPunct="1">
        <a:spcBef>
          <a:spcPct val="20000"/>
        </a:spcBef>
        <a:buFont typeface="Arial" panose="020B0604020202020204" pitchFamily="34" charset="0"/>
        <a:buChar char="•"/>
        <a:defRPr sz="3225" kern="1200">
          <a:solidFill>
            <a:schemeClr val="tx1"/>
          </a:solidFill>
          <a:latin typeface="+mn-lt"/>
          <a:ea typeface="+mn-ea"/>
          <a:cs typeface="+mn-cs"/>
        </a:defRPr>
      </a:lvl1pPr>
      <a:lvl2pPr marL="739140" indent="-284480" algn="l" defTabSz="909320" rtl="0" eaLnBrk="1" latinLnBrk="0" hangingPunct="1">
        <a:spcBef>
          <a:spcPct val="20000"/>
        </a:spcBef>
        <a:buFont typeface="Arial" panose="020B0604020202020204" pitchFamily="34" charset="0"/>
        <a:buChar char="–"/>
        <a:defRPr sz="2775" kern="1200">
          <a:solidFill>
            <a:schemeClr val="tx1"/>
          </a:solidFill>
          <a:latin typeface="+mn-lt"/>
          <a:ea typeface="+mn-ea"/>
          <a:cs typeface="+mn-cs"/>
        </a:defRPr>
      </a:lvl2pPr>
      <a:lvl3pPr marL="1137285" indent="-227330" algn="l" defTabSz="90932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2580" indent="-227330" algn="l" defTabSz="90932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4pPr>
      <a:lvl5pPr marL="2047240" indent="-227330" algn="l" defTabSz="90932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5pPr>
      <a:lvl6pPr marL="2501900" indent="-227330" algn="l" defTabSz="90932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57195" indent="-227330" algn="l" defTabSz="90932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11855" indent="-227330" algn="l" defTabSz="90932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67150" indent="-227330" algn="l" defTabSz="909320"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zh-CN"/>
      </a:defPPr>
      <a:lvl1pPr marL="0" algn="l" defTabSz="909320" rtl="0" eaLnBrk="1" latinLnBrk="0" hangingPunct="1">
        <a:defRPr sz="1800" kern="1200">
          <a:solidFill>
            <a:schemeClr val="tx1"/>
          </a:solidFill>
          <a:latin typeface="+mn-lt"/>
          <a:ea typeface="+mn-ea"/>
          <a:cs typeface="+mn-cs"/>
        </a:defRPr>
      </a:lvl1pPr>
      <a:lvl2pPr marL="455295" algn="l" defTabSz="909320" rtl="0" eaLnBrk="1" latinLnBrk="0" hangingPunct="1">
        <a:defRPr sz="1800" kern="1200">
          <a:solidFill>
            <a:schemeClr val="tx1"/>
          </a:solidFill>
          <a:latin typeface="+mn-lt"/>
          <a:ea typeface="+mn-ea"/>
          <a:cs typeface="+mn-cs"/>
        </a:defRPr>
      </a:lvl2pPr>
      <a:lvl3pPr marL="909955" algn="l" defTabSz="909320" rtl="0" eaLnBrk="1" latinLnBrk="0" hangingPunct="1">
        <a:defRPr sz="1800" kern="1200">
          <a:solidFill>
            <a:schemeClr val="tx1"/>
          </a:solidFill>
          <a:latin typeface="+mn-lt"/>
          <a:ea typeface="+mn-ea"/>
          <a:cs typeface="+mn-cs"/>
        </a:defRPr>
      </a:lvl3pPr>
      <a:lvl4pPr marL="1365250" algn="l" defTabSz="909320" rtl="0" eaLnBrk="1" latinLnBrk="0" hangingPunct="1">
        <a:defRPr sz="1800" kern="1200">
          <a:solidFill>
            <a:schemeClr val="tx1"/>
          </a:solidFill>
          <a:latin typeface="+mn-lt"/>
          <a:ea typeface="+mn-ea"/>
          <a:cs typeface="+mn-cs"/>
        </a:defRPr>
      </a:lvl4pPr>
      <a:lvl5pPr marL="1819910" algn="l" defTabSz="909320" rtl="0" eaLnBrk="1" latinLnBrk="0" hangingPunct="1">
        <a:defRPr sz="1800" kern="1200">
          <a:solidFill>
            <a:schemeClr val="tx1"/>
          </a:solidFill>
          <a:latin typeface="+mn-lt"/>
          <a:ea typeface="+mn-ea"/>
          <a:cs typeface="+mn-cs"/>
        </a:defRPr>
      </a:lvl5pPr>
      <a:lvl6pPr marL="2274570" algn="l" defTabSz="909320" rtl="0" eaLnBrk="1" latinLnBrk="0" hangingPunct="1">
        <a:defRPr sz="1800" kern="1200">
          <a:solidFill>
            <a:schemeClr val="tx1"/>
          </a:solidFill>
          <a:latin typeface="+mn-lt"/>
          <a:ea typeface="+mn-ea"/>
          <a:cs typeface="+mn-cs"/>
        </a:defRPr>
      </a:lvl6pPr>
      <a:lvl7pPr marL="2729865" algn="l" defTabSz="909320" rtl="0" eaLnBrk="1" latinLnBrk="0" hangingPunct="1">
        <a:defRPr sz="1800" kern="1200">
          <a:solidFill>
            <a:schemeClr val="tx1"/>
          </a:solidFill>
          <a:latin typeface="+mn-lt"/>
          <a:ea typeface="+mn-ea"/>
          <a:cs typeface="+mn-cs"/>
        </a:defRPr>
      </a:lvl7pPr>
      <a:lvl8pPr marL="3184525" algn="l" defTabSz="909320" rtl="0" eaLnBrk="1" latinLnBrk="0" hangingPunct="1">
        <a:defRPr sz="1800" kern="1200">
          <a:solidFill>
            <a:schemeClr val="tx1"/>
          </a:solidFill>
          <a:latin typeface="+mn-lt"/>
          <a:ea typeface="+mn-ea"/>
          <a:cs typeface="+mn-cs"/>
        </a:defRPr>
      </a:lvl8pPr>
      <a:lvl9pPr marL="3639820" algn="l" defTabSz="90932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8" name="灯片编号占位符 2"/>
          <p:cNvSpPr>
            <a:spLocks noGrp="1"/>
          </p:cNvSpPr>
          <p:nvPr>
            <p:ph type="sldNum" sz="quarter" idx="4"/>
          </p:nvPr>
        </p:nvSpPr>
        <p:spPr>
          <a:xfrm>
            <a:off x="8840788" y="4929189"/>
            <a:ext cx="2057400" cy="274637"/>
          </a:xfrm>
          <a:prstGeom prst="rect">
            <a:avLst/>
          </a:prstGeom>
        </p:spPr>
        <p:txBody>
          <a:bodyPr vert="horz" wrap="square" lIns="103063" tIns="51532" rIns="103063" bIns="51532" numCol="1" anchor="t" anchorCtr="0" compatLnSpc="1"/>
          <a:lstStyle>
            <a:lvl1pPr defTabSz="758190" eaLnBrk="1" hangingPunct="1">
              <a:defRPr sz="1125">
                <a:solidFill>
                  <a:srgbClr val="000000"/>
                </a:solidFill>
                <a:latin typeface="华文楷体" panose="02010600040101010101" pitchFamily="2" charset="-122"/>
                <a:ea typeface="华文楷体" panose="02010600040101010101" pitchFamily="2" charset="-122"/>
              </a:defRPr>
            </a:lvl1pPr>
          </a:lstStyle>
          <a:p>
            <a:pPr>
              <a:defRPr/>
            </a:pPr>
            <a:fld id="{7D201C44-E8B1-4B5F-8472-4044AE2F8CBB}" type="slidenum">
              <a:rPr lang="zh-CN" altLang="en-US"/>
              <a:t>‹#›</a:t>
            </a:fld>
            <a:endParaRPr lang="zh-CN" altLang="en-US"/>
          </a:p>
        </p:txBody>
      </p:sp>
      <p:pic>
        <p:nvPicPr>
          <p:cNvPr id="1027" name="图片 3" descr="图片包含 物体, 室内&#10;&#10;&#10;&#10;自动生成的说明"/>
          <p:cNvPicPr>
            <a:picLocks noChangeAspect="1"/>
          </p:cNvPicPr>
          <p:nvPr userDrawn="1"/>
        </p:nvPicPr>
        <p:blipFill>
          <a:blip r:embed="rId3">
            <a:extLst>
              <a:ext uri="{28A0092B-C50C-407E-A947-70E740481C1C}">
                <a14:useLocalDpi xmlns:a14="http://schemas.microsoft.com/office/drawing/2010/main" val="0"/>
              </a:ext>
            </a:extLst>
          </a:blip>
          <a:srcRect l="1736" t="2" b="-2"/>
          <a:stretch>
            <a:fillRect/>
          </a:stretch>
        </p:blipFill>
        <p:spPr bwMode="auto">
          <a:xfrm>
            <a:off x="0" y="339725"/>
            <a:ext cx="8027988" cy="160338"/>
          </a:xfrm>
          <a:prstGeom prst="rect">
            <a:avLst/>
          </a:prstGeom>
          <a:noFill/>
          <a:ln>
            <a:noFill/>
          </a:ln>
        </p:spPr>
      </p:pic>
      <p:pic>
        <p:nvPicPr>
          <p:cNvPr id="1028" name="图片 4"/>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7673975" y="71439"/>
            <a:ext cx="1362075" cy="4318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738" r:id="rId1"/>
  </p:sldLayoutIdLst>
  <p:txStyles>
    <p:titleStyle>
      <a:lvl1pPr algn="l" rtl="0" eaLnBrk="0" fontAlgn="base" hangingPunct="0">
        <a:lnSpc>
          <a:spcPct val="90000"/>
        </a:lnSpc>
        <a:spcBef>
          <a:spcPct val="0"/>
        </a:spcBef>
        <a:spcAft>
          <a:spcPct val="0"/>
        </a:spcAft>
        <a:defRPr sz="3800" kern="1200">
          <a:solidFill>
            <a:schemeClr val="tx1"/>
          </a:solidFill>
          <a:latin typeface="+mj-lt"/>
          <a:ea typeface="+mj-ea"/>
          <a:cs typeface="+mj-cs"/>
        </a:defRPr>
      </a:lvl1pPr>
      <a:lvl2pPr algn="l" rtl="0" eaLnBrk="0" fontAlgn="base" hangingPunct="0">
        <a:lnSpc>
          <a:spcPct val="90000"/>
        </a:lnSpc>
        <a:spcBef>
          <a:spcPct val="0"/>
        </a:spcBef>
        <a:spcAft>
          <a:spcPct val="0"/>
        </a:spcAft>
        <a:defRPr sz="3800">
          <a:solidFill>
            <a:schemeClr val="tx1"/>
          </a:solidFill>
          <a:latin typeface="Calibri Light" panose="020F0302020204030204" pitchFamily="34" charset="0"/>
          <a:ea typeface="宋体" panose="02010600030101010101" pitchFamily="2" charset="-122"/>
        </a:defRPr>
      </a:lvl2pPr>
      <a:lvl3pPr algn="l" rtl="0" eaLnBrk="0" fontAlgn="base" hangingPunct="0">
        <a:lnSpc>
          <a:spcPct val="90000"/>
        </a:lnSpc>
        <a:spcBef>
          <a:spcPct val="0"/>
        </a:spcBef>
        <a:spcAft>
          <a:spcPct val="0"/>
        </a:spcAft>
        <a:defRPr sz="3800">
          <a:solidFill>
            <a:schemeClr val="tx1"/>
          </a:solidFill>
          <a:latin typeface="Calibri Light" panose="020F0302020204030204" pitchFamily="34" charset="0"/>
          <a:ea typeface="宋体" panose="02010600030101010101" pitchFamily="2" charset="-122"/>
        </a:defRPr>
      </a:lvl3pPr>
      <a:lvl4pPr algn="l" rtl="0" eaLnBrk="0" fontAlgn="base" hangingPunct="0">
        <a:lnSpc>
          <a:spcPct val="90000"/>
        </a:lnSpc>
        <a:spcBef>
          <a:spcPct val="0"/>
        </a:spcBef>
        <a:spcAft>
          <a:spcPct val="0"/>
        </a:spcAft>
        <a:defRPr sz="3800">
          <a:solidFill>
            <a:schemeClr val="tx1"/>
          </a:solidFill>
          <a:latin typeface="Calibri Light" panose="020F0302020204030204" pitchFamily="34" charset="0"/>
          <a:ea typeface="宋体" panose="02010600030101010101" pitchFamily="2" charset="-122"/>
        </a:defRPr>
      </a:lvl4pPr>
      <a:lvl5pPr algn="l" rtl="0" eaLnBrk="0" fontAlgn="base" hangingPunct="0">
        <a:lnSpc>
          <a:spcPct val="90000"/>
        </a:lnSpc>
        <a:spcBef>
          <a:spcPct val="0"/>
        </a:spcBef>
        <a:spcAft>
          <a:spcPct val="0"/>
        </a:spcAft>
        <a:defRPr sz="3800">
          <a:solidFill>
            <a:schemeClr val="tx1"/>
          </a:solidFill>
          <a:latin typeface="Calibri Light" panose="020F0302020204030204" pitchFamily="34" charset="0"/>
          <a:ea typeface="宋体" panose="02010600030101010101" pitchFamily="2" charset="-122"/>
        </a:defRPr>
      </a:lvl5pPr>
      <a:lvl6pPr marL="387985" algn="l" rtl="0" fontAlgn="base">
        <a:lnSpc>
          <a:spcPct val="90000"/>
        </a:lnSpc>
        <a:spcBef>
          <a:spcPct val="0"/>
        </a:spcBef>
        <a:spcAft>
          <a:spcPct val="0"/>
        </a:spcAft>
        <a:defRPr sz="3825">
          <a:solidFill>
            <a:schemeClr val="tx1"/>
          </a:solidFill>
          <a:latin typeface="Calibri Light" panose="020F0302020204030204" pitchFamily="34" charset="0"/>
          <a:ea typeface="宋体" panose="02010600030101010101" pitchFamily="2" charset="-122"/>
        </a:defRPr>
      </a:lvl6pPr>
      <a:lvl7pPr marL="775335" algn="l" rtl="0" fontAlgn="base">
        <a:lnSpc>
          <a:spcPct val="90000"/>
        </a:lnSpc>
        <a:spcBef>
          <a:spcPct val="0"/>
        </a:spcBef>
        <a:spcAft>
          <a:spcPct val="0"/>
        </a:spcAft>
        <a:defRPr sz="3825">
          <a:solidFill>
            <a:schemeClr val="tx1"/>
          </a:solidFill>
          <a:latin typeface="Calibri Light" panose="020F0302020204030204" pitchFamily="34" charset="0"/>
          <a:ea typeface="宋体" panose="02010600030101010101" pitchFamily="2" charset="-122"/>
        </a:defRPr>
      </a:lvl7pPr>
      <a:lvl8pPr marL="1163320" algn="l" rtl="0" fontAlgn="base">
        <a:lnSpc>
          <a:spcPct val="90000"/>
        </a:lnSpc>
        <a:spcBef>
          <a:spcPct val="0"/>
        </a:spcBef>
        <a:spcAft>
          <a:spcPct val="0"/>
        </a:spcAft>
        <a:defRPr sz="3825">
          <a:solidFill>
            <a:schemeClr val="tx1"/>
          </a:solidFill>
          <a:latin typeface="Calibri Light" panose="020F0302020204030204" pitchFamily="34" charset="0"/>
          <a:ea typeface="宋体" panose="02010600030101010101" pitchFamily="2" charset="-122"/>
        </a:defRPr>
      </a:lvl8pPr>
      <a:lvl9pPr marL="1550670" algn="l" rtl="0" fontAlgn="base">
        <a:lnSpc>
          <a:spcPct val="90000"/>
        </a:lnSpc>
        <a:spcBef>
          <a:spcPct val="0"/>
        </a:spcBef>
        <a:spcAft>
          <a:spcPct val="0"/>
        </a:spcAft>
        <a:defRPr sz="3825">
          <a:solidFill>
            <a:schemeClr val="tx1"/>
          </a:solidFill>
          <a:latin typeface="Calibri Light" panose="020F0302020204030204" pitchFamily="34" charset="0"/>
          <a:ea typeface="宋体" panose="02010600030101010101" pitchFamily="2" charset="-122"/>
        </a:defRPr>
      </a:lvl9pPr>
    </p:titleStyle>
    <p:bodyStyle>
      <a:lvl1pPr marL="184150" indent="-184150" algn="l" rtl="0" eaLnBrk="0" fontAlgn="base" hangingPunct="0">
        <a:lnSpc>
          <a:spcPct val="90000"/>
        </a:lnSpc>
        <a:spcBef>
          <a:spcPts val="850"/>
        </a:spcBef>
        <a:spcAft>
          <a:spcPct val="0"/>
        </a:spcAft>
        <a:buFont typeface="Arial" panose="020B0604020202020204" pitchFamily="34" charset="0"/>
        <a:buChar char="•"/>
        <a:defRPr sz="2300" kern="1200">
          <a:solidFill>
            <a:schemeClr val="tx1"/>
          </a:solidFill>
          <a:latin typeface="+mn-lt"/>
          <a:ea typeface="+mn-ea"/>
          <a:cs typeface="+mn-cs"/>
        </a:defRPr>
      </a:lvl1pPr>
      <a:lvl2pPr marL="569595" indent="-184150" algn="l" rtl="0" eaLnBrk="0" fontAlgn="base" hangingPunct="0">
        <a:lnSpc>
          <a:spcPct val="90000"/>
        </a:lnSpc>
        <a:spcBef>
          <a:spcPts val="425"/>
        </a:spcBef>
        <a:spcAft>
          <a:spcPct val="0"/>
        </a:spcAft>
        <a:buFont typeface="Arial" panose="020B0604020202020204" pitchFamily="34" charset="0"/>
        <a:buChar char="•"/>
        <a:defRPr sz="2000" kern="1200">
          <a:solidFill>
            <a:schemeClr val="tx1"/>
          </a:solidFill>
          <a:latin typeface="+mn-lt"/>
          <a:ea typeface="+mn-ea"/>
          <a:cs typeface="+mn-cs"/>
        </a:defRPr>
      </a:lvl2pPr>
      <a:lvl3pPr marL="960120" indent="-184150" algn="l" rtl="0" eaLnBrk="0" fontAlgn="base" hangingPunct="0">
        <a:lnSpc>
          <a:spcPct val="90000"/>
        </a:lnSpc>
        <a:spcBef>
          <a:spcPts val="425"/>
        </a:spcBef>
        <a:spcAft>
          <a:spcPct val="0"/>
        </a:spcAft>
        <a:buFont typeface="Arial" panose="020B0604020202020204" pitchFamily="34" charset="0"/>
        <a:buChar char="•"/>
        <a:defRPr sz="1700" kern="1200">
          <a:solidFill>
            <a:schemeClr val="tx1"/>
          </a:solidFill>
          <a:latin typeface="+mn-lt"/>
          <a:ea typeface="+mn-ea"/>
          <a:cs typeface="+mn-cs"/>
        </a:defRPr>
      </a:lvl3pPr>
      <a:lvl4pPr marL="1349375" indent="-184150" algn="l" rtl="0" eaLnBrk="0" fontAlgn="base" hangingPunct="0">
        <a:lnSpc>
          <a:spcPct val="90000"/>
        </a:lnSpc>
        <a:spcBef>
          <a:spcPts val="425"/>
        </a:spcBef>
        <a:spcAft>
          <a:spcPct val="0"/>
        </a:spcAft>
        <a:buFont typeface="Arial" panose="020B0604020202020204" pitchFamily="34" charset="0"/>
        <a:buChar char="•"/>
        <a:defRPr sz="1700" kern="1200">
          <a:solidFill>
            <a:schemeClr val="tx1"/>
          </a:solidFill>
          <a:latin typeface="+mn-lt"/>
          <a:ea typeface="+mn-ea"/>
          <a:cs typeface="+mn-cs"/>
        </a:defRPr>
      </a:lvl4pPr>
      <a:lvl5pPr marL="1736725" indent="-184150" algn="l" rtl="0" eaLnBrk="0" fontAlgn="base" hangingPunct="0">
        <a:lnSpc>
          <a:spcPct val="90000"/>
        </a:lnSpc>
        <a:spcBef>
          <a:spcPts val="425"/>
        </a:spcBef>
        <a:spcAft>
          <a:spcPct val="0"/>
        </a:spcAft>
        <a:buFont typeface="Arial" panose="020B0604020202020204" pitchFamily="34" charset="0"/>
        <a:buChar char="•"/>
        <a:defRPr sz="1700" kern="1200">
          <a:solidFill>
            <a:schemeClr val="tx1"/>
          </a:solidFill>
          <a:latin typeface="+mn-lt"/>
          <a:ea typeface="+mn-ea"/>
          <a:cs typeface="+mn-cs"/>
        </a:defRPr>
      </a:lvl5pPr>
      <a:lvl6pPr marL="2132330" indent="-193675" algn="l" defTabSz="775335" rtl="0" eaLnBrk="1" latinLnBrk="0" hangingPunct="1">
        <a:lnSpc>
          <a:spcPct val="90000"/>
        </a:lnSpc>
        <a:spcBef>
          <a:spcPts val="425"/>
        </a:spcBef>
        <a:buFont typeface="Arial" panose="020B0604020202020204" pitchFamily="34" charset="0"/>
        <a:buChar char="•"/>
        <a:defRPr sz="1500" kern="1200">
          <a:solidFill>
            <a:schemeClr val="tx1"/>
          </a:solidFill>
          <a:latin typeface="+mn-lt"/>
          <a:ea typeface="+mn-ea"/>
          <a:cs typeface="+mn-cs"/>
        </a:defRPr>
      </a:lvl6pPr>
      <a:lvl7pPr marL="2520315" indent="-193675" algn="l" defTabSz="775335" rtl="0" eaLnBrk="1" latinLnBrk="0" hangingPunct="1">
        <a:lnSpc>
          <a:spcPct val="90000"/>
        </a:lnSpc>
        <a:spcBef>
          <a:spcPts val="425"/>
        </a:spcBef>
        <a:buFont typeface="Arial" panose="020B0604020202020204" pitchFamily="34" charset="0"/>
        <a:buChar char="•"/>
        <a:defRPr sz="1500" kern="1200">
          <a:solidFill>
            <a:schemeClr val="tx1"/>
          </a:solidFill>
          <a:latin typeface="+mn-lt"/>
          <a:ea typeface="+mn-ea"/>
          <a:cs typeface="+mn-cs"/>
        </a:defRPr>
      </a:lvl7pPr>
      <a:lvl8pPr marL="2907665" indent="-193675" algn="l" defTabSz="775335" rtl="0" eaLnBrk="1" latinLnBrk="0" hangingPunct="1">
        <a:lnSpc>
          <a:spcPct val="90000"/>
        </a:lnSpc>
        <a:spcBef>
          <a:spcPts val="425"/>
        </a:spcBef>
        <a:buFont typeface="Arial" panose="020B0604020202020204" pitchFamily="34" charset="0"/>
        <a:buChar char="•"/>
        <a:defRPr sz="1500" kern="1200">
          <a:solidFill>
            <a:schemeClr val="tx1"/>
          </a:solidFill>
          <a:latin typeface="+mn-lt"/>
          <a:ea typeface="+mn-ea"/>
          <a:cs typeface="+mn-cs"/>
        </a:defRPr>
      </a:lvl8pPr>
      <a:lvl9pPr marL="3295650" indent="-193675" algn="l" defTabSz="775335" rtl="0" eaLnBrk="1" latinLnBrk="0" hangingPunct="1">
        <a:lnSpc>
          <a:spcPct val="90000"/>
        </a:lnSpc>
        <a:spcBef>
          <a:spcPts val="425"/>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775335" rtl="0" eaLnBrk="1" latinLnBrk="0" hangingPunct="1">
        <a:defRPr sz="1500" kern="1200">
          <a:solidFill>
            <a:schemeClr val="tx1"/>
          </a:solidFill>
          <a:latin typeface="+mn-lt"/>
          <a:ea typeface="+mn-ea"/>
          <a:cs typeface="+mn-cs"/>
        </a:defRPr>
      </a:lvl1pPr>
      <a:lvl2pPr marL="387985" algn="l" defTabSz="775335" rtl="0" eaLnBrk="1" latinLnBrk="0" hangingPunct="1">
        <a:defRPr sz="1500" kern="1200">
          <a:solidFill>
            <a:schemeClr val="tx1"/>
          </a:solidFill>
          <a:latin typeface="+mn-lt"/>
          <a:ea typeface="+mn-ea"/>
          <a:cs typeface="+mn-cs"/>
        </a:defRPr>
      </a:lvl2pPr>
      <a:lvl3pPr marL="775335" algn="l" defTabSz="775335" rtl="0" eaLnBrk="1" latinLnBrk="0" hangingPunct="1">
        <a:defRPr sz="1500" kern="1200">
          <a:solidFill>
            <a:schemeClr val="tx1"/>
          </a:solidFill>
          <a:latin typeface="+mn-lt"/>
          <a:ea typeface="+mn-ea"/>
          <a:cs typeface="+mn-cs"/>
        </a:defRPr>
      </a:lvl3pPr>
      <a:lvl4pPr marL="1163320" algn="l" defTabSz="775335" rtl="0" eaLnBrk="1" latinLnBrk="0" hangingPunct="1">
        <a:defRPr sz="1500" kern="1200">
          <a:solidFill>
            <a:schemeClr val="tx1"/>
          </a:solidFill>
          <a:latin typeface="+mn-lt"/>
          <a:ea typeface="+mn-ea"/>
          <a:cs typeface="+mn-cs"/>
        </a:defRPr>
      </a:lvl4pPr>
      <a:lvl5pPr marL="1550670" algn="l" defTabSz="775335" rtl="0" eaLnBrk="1" latinLnBrk="0" hangingPunct="1">
        <a:defRPr sz="1500" kern="1200">
          <a:solidFill>
            <a:schemeClr val="tx1"/>
          </a:solidFill>
          <a:latin typeface="+mn-lt"/>
          <a:ea typeface="+mn-ea"/>
          <a:cs typeface="+mn-cs"/>
        </a:defRPr>
      </a:lvl5pPr>
      <a:lvl6pPr marL="1938655" algn="l" defTabSz="775335" rtl="0" eaLnBrk="1" latinLnBrk="0" hangingPunct="1">
        <a:defRPr sz="1500" kern="1200">
          <a:solidFill>
            <a:schemeClr val="tx1"/>
          </a:solidFill>
          <a:latin typeface="+mn-lt"/>
          <a:ea typeface="+mn-ea"/>
          <a:cs typeface="+mn-cs"/>
        </a:defRPr>
      </a:lvl6pPr>
      <a:lvl7pPr marL="2326640" algn="l" defTabSz="775335" rtl="0" eaLnBrk="1" latinLnBrk="0" hangingPunct="1">
        <a:defRPr sz="1500" kern="1200">
          <a:solidFill>
            <a:schemeClr val="tx1"/>
          </a:solidFill>
          <a:latin typeface="+mn-lt"/>
          <a:ea typeface="+mn-ea"/>
          <a:cs typeface="+mn-cs"/>
        </a:defRPr>
      </a:lvl7pPr>
      <a:lvl8pPr marL="2713990" algn="l" defTabSz="775335" rtl="0" eaLnBrk="1" latinLnBrk="0" hangingPunct="1">
        <a:defRPr sz="1500" kern="1200">
          <a:solidFill>
            <a:schemeClr val="tx1"/>
          </a:solidFill>
          <a:latin typeface="+mn-lt"/>
          <a:ea typeface="+mn-ea"/>
          <a:cs typeface="+mn-cs"/>
        </a:defRPr>
      </a:lvl8pPr>
      <a:lvl9pPr marL="3101975" algn="l" defTabSz="775335" rtl="0" eaLnBrk="1" latinLnBrk="0" hangingPunct="1">
        <a:defRPr sz="15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0"/>
            <a:ext cx="9144000" cy="514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图片 10" descr="logo海尔卡奥斯cosmo-13.png"/>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878200" y="54756"/>
            <a:ext cx="1220550" cy="37258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Lst>
  <p:txStyles>
    <p:titleStyle>
      <a:lvl1pPr algn="ctr" defTabSz="913130" rtl="0" eaLnBrk="0" fontAlgn="base" hangingPunct="0">
        <a:spcBef>
          <a:spcPct val="0"/>
        </a:spcBef>
        <a:spcAft>
          <a:spcPct val="0"/>
        </a:spcAft>
        <a:defRPr sz="4350" kern="1200">
          <a:solidFill>
            <a:schemeClr val="tx1"/>
          </a:solidFill>
          <a:latin typeface="+mj-lt"/>
          <a:ea typeface="+mj-ea"/>
          <a:cs typeface="+mj-cs"/>
        </a:defRPr>
      </a:lvl1pPr>
      <a:lvl2pPr algn="ctr" defTabSz="913130" rtl="0" eaLnBrk="0" fontAlgn="base" hangingPunct="0">
        <a:spcBef>
          <a:spcPct val="0"/>
        </a:spcBef>
        <a:spcAft>
          <a:spcPct val="0"/>
        </a:spcAft>
        <a:defRPr sz="4350">
          <a:solidFill>
            <a:schemeClr val="tx1"/>
          </a:solidFill>
          <a:latin typeface="Calibri" panose="020F0502020204030204" pitchFamily="34" charset="0"/>
          <a:ea typeface="宋体" panose="02010600030101010101" pitchFamily="2" charset="-122"/>
        </a:defRPr>
      </a:lvl2pPr>
      <a:lvl3pPr algn="ctr" defTabSz="913130" rtl="0" eaLnBrk="0" fontAlgn="base" hangingPunct="0">
        <a:spcBef>
          <a:spcPct val="0"/>
        </a:spcBef>
        <a:spcAft>
          <a:spcPct val="0"/>
        </a:spcAft>
        <a:defRPr sz="4350">
          <a:solidFill>
            <a:schemeClr val="tx1"/>
          </a:solidFill>
          <a:latin typeface="Calibri" panose="020F0502020204030204" pitchFamily="34" charset="0"/>
          <a:ea typeface="宋体" panose="02010600030101010101" pitchFamily="2" charset="-122"/>
        </a:defRPr>
      </a:lvl3pPr>
      <a:lvl4pPr algn="ctr" defTabSz="913130" rtl="0" eaLnBrk="0" fontAlgn="base" hangingPunct="0">
        <a:spcBef>
          <a:spcPct val="0"/>
        </a:spcBef>
        <a:spcAft>
          <a:spcPct val="0"/>
        </a:spcAft>
        <a:defRPr sz="4350">
          <a:solidFill>
            <a:schemeClr val="tx1"/>
          </a:solidFill>
          <a:latin typeface="Calibri" panose="020F0502020204030204" pitchFamily="34" charset="0"/>
          <a:ea typeface="宋体" panose="02010600030101010101" pitchFamily="2" charset="-122"/>
        </a:defRPr>
      </a:lvl4pPr>
      <a:lvl5pPr algn="ctr" defTabSz="913130" rtl="0" eaLnBrk="0" fontAlgn="base" hangingPunct="0">
        <a:spcBef>
          <a:spcPct val="0"/>
        </a:spcBef>
        <a:spcAft>
          <a:spcPct val="0"/>
        </a:spcAft>
        <a:defRPr sz="4350">
          <a:solidFill>
            <a:schemeClr val="tx1"/>
          </a:solidFill>
          <a:latin typeface="Calibri" panose="020F0502020204030204" pitchFamily="34" charset="0"/>
          <a:ea typeface="宋体" panose="02010600030101010101" pitchFamily="2" charset="-122"/>
        </a:defRPr>
      </a:lvl5pPr>
      <a:lvl6pPr marL="342900" algn="ctr" defTabSz="913130" rtl="0" fontAlgn="base">
        <a:spcBef>
          <a:spcPct val="0"/>
        </a:spcBef>
        <a:spcAft>
          <a:spcPct val="0"/>
        </a:spcAft>
        <a:defRPr sz="4350">
          <a:solidFill>
            <a:schemeClr val="tx1"/>
          </a:solidFill>
          <a:latin typeface="Calibri" panose="020F0502020204030204" pitchFamily="34" charset="0"/>
          <a:ea typeface="宋体" panose="02010600030101010101" pitchFamily="2" charset="-122"/>
        </a:defRPr>
      </a:lvl6pPr>
      <a:lvl7pPr marL="685800" algn="ctr" defTabSz="913130" rtl="0" fontAlgn="base">
        <a:spcBef>
          <a:spcPct val="0"/>
        </a:spcBef>
        <a:spcAft>
          <a:spcPct val="0"/>
        </a:spcAft>
        <a:defRPr sz="4350">
          <a:solidFill>
            <a:schemeClr val="tx1"/>
          </a:solidFill>
          <a:latin typeface="Calibri" panose="020F0502020204030204" pitchFamily="34" charset="0"/>
          <a:ea typeface="宋体" panose="02010600030101010101" pitchFamily="2" charset="-122"/>
        </a:defRPr>
      </a:lvl7pPr>
      <a:lvl8pPr marL="1028700" algn="ctr" defTabSz="913130" rtl="0" fontAlgn="base">
        <a:spcBef>
          <a:spcPct val="0"/>
        </a:spcBef>
        <a:spcAft>
          <a:spcPct val="0"/>
        </a:spcAft>
        <a:defRPr sz="4350">
          <a:solidFill>
            <a:schemeClr val="tx1"/>
          </a:solidFill>
          <a:latin typeface="Calibri" panose="020F0502020204030204" pitchFamily="34" charset="0"/>
          <a:ea typeface="宋体" panose="02010600030101010101" pitchFamily="2" charset="-122"/>
        </a:defRPr>
      </a:lvl8pPr>
      <a:lvl9pPr marL="1370965" algn="ctr" defTabSz="913130" rtl="0" fontAlgn="base">
        <a:spcBef>
          <a:spcPct val="0"/>
        </a:spcBef>
        <a:spcAft>
          <a:spcPct val="0"/>
        </a:spcAft>
        <a:defRPr sz="4350">
          <a:solidFill>
            <a:schemeClr val="tx1"/>
          </a:solidFill>
          <a:latin typeface="Calibri" panose="020F0502020204030204" pitchFamily="34" charset="0"/>
          <a:ea typeface="宋体" panose="02010600030101010101" pitchFamily="2" charset="-122"/>
        </a:defRPr>
      </a:lvl9pPr>
    </p:titleStyle>
    <p:bodyStyle>
      <a:lvl1pPr marL="341630" indent="-341630" algn="l" defTabSz="913130" rtl="0" eaLnBrk="0" fontAlgn="base" hangingPunct="0">
        <a:spcBef>
          <a:spcPct val="20000"/>
        </a:spcBef>
        <a:spcAft>
          <a:spcPct val="0"/>
        </a:spcAft>
        <a:buFont typeface="Arial" panose="020B0604020202020204" pitchFamily="34" charset="0"/>
        <a:buChar char="•"/>
        <a:defRPr sz="3150" kern="1200">
          <a:solidFill>
            <a:schemeClr val="tx1"/>
          </a:solidFill>
          <a:latin typeface="+mn-lt"/>
          <a:ea typeface="+mn-ea"/>
          <a:cs typeface="+mn-cs"/>
        </a:defRPr>
      </a:lvl1pPr>
      <a:lvl2pPr marL="741680" indent="-284480" algn="l" defTabSz="913130" rtl="0" eaLnBrk="0" fontAlgn="base" hangingPunct="0">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730" indent="-227330" algn="l" defTabSz="913130" rtl="0" eaLnBrk="0" fontAlgn="base" hangingPunct="0">
        <a:spcBef>
          <a:spcPct val="20000"/>
        </a:spcBef>
        <a:spcAft>
          <a:spcPct val="0"/>
        </a:spcAft>
        <a:buFont typeface="Arial" panose="020B0604020202020204" pitchFamily="34" charset="0"/>
        <a:buChar char="•"/>
        <a:defRPr sz="2325" kern="1200">
          <a:solidFill>
            <a:schemeClr val="tx1"/>
          </a:solidFill>
          <a:latin typeface="+mn-lt"/>
          <a:ea typeface="+mn-ea"/>
          <a:cs typeface="+mn-cs"/>
        </a:defRPr>
      </a:lvl3pPr>
      <a:lvl4pPr marL="1598295" indent="-227330" algn="l" defTabSz="913130" rtl="0" eaLnBrk="0" fontAlgn="base" hangingPunct="0">
        <a:spcBef>
          <a:spcPct val="20000"/>
        </a:spcBef>
        <a:spcAft>
          <a:spcPct val="0"/>
        </a:spcAft>
        <a:buFont typeface="Arial" panose="020B0604020202020204" pitchFamily="34" charset="0"/>
        <a:buChar char="–"/>
        <a:defRPr sz="1950" kern="1200">
          <a:solidFill>
            <a:schemeClr val="tx1"/>
          </a:solidFill>
          <a:latin typeface="+mn-lt"/>
          <a:ea typeface="+mn-ea"/>
          <a:cs typeface="+mn-cs"/>
        </a:defRPr>
      </a:lvl4pPr>
      <a:lvl5pPr marL="2055495" indent="-227330" algn="l" defTabSz="913130" rtl="0" eaLnBrk="0" fontAlgn="base" hangingPunct="0">
        <a:spcBef>
          <a:spcPct val="20000"/>
        </a:spcBef>
        <a:spcAft>
          <a:spcPct val="0"/>
        </a:spcAft>
        <a:buFont typeface="Arial" panose="020B0604020202020204" pitchFamily="34" charset="0"/>
        <a:buChar char="»"/>
        <a:defRPr sz="1950" kern="1200">
          <a:solidFill>
            <a:schemeClr val="tx1"/>
          </a:solidFill>
          <a:latin typeface="+mn-lt"/>
          <a:ea typeface="+mn-ea"/>
          <a:cs typeface="+mn-cs"/>
        </a:defRPr>
      </a:lvl5pPr>
      <a:lvl6pPr marL="25126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698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646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302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6565"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330"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095" algn="l" defTabSz="913765" rtl="0" eaLnBrk="1" latinLnBrk="0" hangingPunct="1">
        <a:defRPr sz="1800" kern="1200">
          <a:solidFill>
            <a:schemeClr val="tx1"/>
          </a:solidFill>
          <a:latin typeface="+mn-lt"/>
          <a:ea typeface="+mn-ea"/>
          <a:cs typeface="+mn-cs"/>
        </a:defRPr>
      </a:lvl6pPr>
      <a:lvl7pPr marL="2741295" algn="l" defTabSz="913765" rtl="0" eaLnBrk="1" latinLnBrk="0" hangingPunct="1">
        <a:defRPr sz="1800" kern="1200">
          <a:solidFill>
            <a:schemeClr val="tx1"/>
          </a:solidFill>
          <a:latin typeface="+mn-lt"/>
          <a:ea typeface="+mn-ea"/>
          <a:cs typeface="+mn-cs"/>
        </a:defRPr>
      </a:lvl7pPr>
      <a:lvl8pPr marL="3197860" algn="l" defTabSz="913765" rtl="0" eaLnBrk="1" latinLnBrk="0" hangingPunct="1">
        <a:defRPr sz="1800" kern="1200">
          <a:solidFill>
            <a:schemeClr val="tx1"/>
          </a:solidFill>
          <a:latin typeface="+mn-lt"/>
          <a:ea typeface="+mn-ea"/>
          <a:cs typeface="+mn-cs"/>
        </a:defRPr>
      </a:lvl8pPr>
      <a:lvl9pPr marL="3655060" algn="l" defTabSz="913765"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66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514469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 bg1="lt1" tx1="dk1" bg2="lt2" tx2="dk2" accent1="accent1" accent2="accent2" accent3="accent3" accent4="accent4" accent5="accent5" accent6="accent6" hlink="hlink" folHlink="folHlink"/>
  <p:sldLayoutIdLst>
    <p:sldLayoutId id="2147483667" r:id="rId1"/>
    <p:sldLayoutId id="2147483668" r:id="rId2"/>
  </p:sldLayoutIdLst>
  <p:txStyles>
    <p:titleStyle>
      <a:lvl1pPr algn="ctr" defTabSz="912495" rtl="0" eaLnBrk="0" fontAlgn="base" hangingPunct="0">
        <a:spcBef>
          <a:spcPct val="0"/>
        </a:spcBef>
        <a:spcAft>
          <a:spcPct val="0"/>
        </a:spcAft>
        <a:defRPr sz="4425" kern="1200">
          <a:solidFill>
            <a:schemeClr val="tx1"/>
          </a:solidFill>
          <a:latin typeface="+mj-lt"/>
          <a:ea typeface="+mj-ea"/>
          <a:cs typeface="+mj-cs"/>
        </a:defRPr>
      </a:lvl1pPr>
      <a:lvl2pPr algn="ctr" defTabSz="912495" rtl="0" eaLnBrk="0" fontAlgn="base" hangingPunct="0">
        <a:spcBef>
          <a:spcPct val="0"/>
        </a:spcBef>
        <a:spcAft>
          <a:spcPct val="0"/>
        </a:spcAft>
        <a:defRPr sz="4425">
          <a:solidFill>
            <a:schemeClr val="tx1"/>
          </a:solidFill>
          <a:latin typeface="Calibri" panose="020F0502020204030204" pitchFamily="34" charset="0"/>
          <a:ea typeface="宋体" panose="02010600030101010101" pitchFamily="2" charset="-122"/>
        </a:defRPr>
      </a:lvl2pPr>
      <a:lvl3pPr algn="ctr" defTabSz="912495" rtl="0" eaLnBrk="0" fontAlgn="base" hangingPunct="0">
        <a:spcBef>
          <a:spcPct val="0"/>
        </a:spcBef>
        <a:spcAft>
          <a:spcPct val="0"/>
        </a:spcAft>
        <a:defRPr sz="4425">
          <a:solidFill>
            <a:schemeClr val="tx1"/>
          </a:solidFill>
          <a:latin typeface="Calibri" panose="020F0502020204030204" pitchFamily="34" charset="0"/>
          <a:ea typeface="宋体" panose="02010600030101010101" pitchFamily="2" charset="-122"/>
        </a:defRPr>
      </a:lvl3pPr>
      <a:lvl4pPr algn="ctr" defTabSz="912495" rtl="0" eaLnBrk="0" fontAlgn="base" hangingPunct="0">
        <a:spcBef>
          <a:spcPct val="0"/>
        </a:spcBef>
        <a:spcAft>
          <a:spcPct val="0"/>
        </a:spcAft>
        <a:defRPr sz="4425">
          <a:solidFill>
            <a:schemeClr val="tx1"/>
          </a:solidFill>
          <a:latin typeface="Calibri" panose="020F0502020204030204" pitchFamily="34" charset="0"/>
          <a:ea typeface="宋体" panose="02010600030101010101" pitchFamily="2" charset="-122"/>
        </a:defRPr>
      </a:lvl4pPr>
      <a:lvl5pPr algn="ctr" defTabSz="912495" rtl="0" eaLnBrk="0" fontAlgn="base" hangingPunct="0">
        <a:spcBef>
          <a:spcPct val="0"/>
        </a:spcBef>
        <a:spcAft>
          <a:spcPct val="0"/>
        </a:spcAft>
        <a:defRPr sz="4425">
          <a:solidFill>
            <a:schemeClr val="tx1"/>
          </a:solidFill>
          <a:latin typeface="Calibri" panose="020F0502020204030204" pitchFamily="34" charset="0"/>
          <a:ea typeface="宋体" panose="02010600030101010101" pitchFamily="2" charset="-122"/>
        </a:defRPr>
      </a:lvl5pPr>
      <a:lvl6pPr marL="342900" algn="ctr" defTabSz="912495" rtl="0" fontAlgn="base">
        <a:spcBef>
          <a:spcPct val="0"/>
        </a:spcBef>
        <a:spcAft>
          <a:spcPct val="0"/>
        </a:spcAft>
        <a:defRPr sz="4425">
          <a:solidFill>
            <a:schemeClr val="tx1"/>
          </a:solidFill>
          <a:latin typeface="Calibri" panose="020F0502020204030204" pitchFamily="34" charset="0"/>
          <a:ea typeface="宋体" panose="02010600030101010101" pitchFamily="2" charset="-122"/>
        </a:defRPr>
      </a:lvl6pPr>
      <a:lvl7pPr marL="685800" algn="ctr" defTabSz="912495" rtl="0" fontAlgn="base">
        <a:spcBef>
          <a:spcPct val="0"/>
        </a:spcBef>
        <a:spcAft>
          <a:spcPct val="0"/>
        </a:spcAft>
        <a:defRPr sz="4425">
          <a:solidFill>
            <a:schemeClr val="tx1"/>
          </a:solidFill>
          <a:latin typeface="Calibri" panose="020F0502020204030204" pitchFamily="34" charset="0"/>
          <a:ea typeface="宋体" panose="02010600030101010101" pitchFamily="2" charset="-122"/>
        </a:defRPr>
      </a:lvl7pPr>
      <a:lvl8pPr marL="1028700" algn="ctr" defTabSz="912495" rtl="0" fontAlgn="base">
        <a:spcBef>
          <a:spcPct val="0"/>
        </a:spcBef>
        <a:spcAft>
          <a:spcPct val="0"/>
        </a:spcAft>
        <a:defRPr sz="4425">
          <a:solidFill>
            <a:schemeClr val="tx1"/>
          </a:solidFill>
          <a:latin typeface="Calibri" panose="020F0502020204030204" pitchFamily="34" charset="0"/>
          <a:ea typeface="宋体" panose="02010600030101010101" pitchFamily="2" charset="-122"/>
        </a:defRPr>
      </a:lvl8pPr>
      <a:lvl9pPr marL="1370965" algn="ctr" defTabSz="912495" rtl="0" fontAlgn="base">
        <a:spcBef>
          <a:spcPct val="0"/>
        </a:spcBef>
        <a:spcAft>
          <a:spcPct val="0"/>
        </a:spcAft>
        <a:defRPr sz="4425">
          <a:solidFill>
            <a:schemeClr val="tx1"/>
          </a:solidFill>
          <a:latin typeface="Calibri" panose="020F0502020204030204" pitchFamily="34" charset="0"/>
          <a:ea typeface="宋体" panose="02010600030101010101" pitchFamily="2" charset="-122"/>
        </a:defRPr>
      </a:lvl9pPr>
    </p:titleStyle>
    <p:bodyStyle>
      <a:lvl1pPr marL="341630" indent="-341630" algn="l" defTabSz="912495" rtl="0" eaLnBrk="0" fontAlgn="base" hangingPunct="0">
        <a:spcBef>
          <a:spcPct val="20000"/>
        </a:spcBef>
        <a:spcAft>
          <a:spcPct val="0"/>
        </a:spcAft>
        <a:buFont typeface="Arial" panose="020B0604020202020204" pitchFamily="34" charset="0"/>
        <a:buChar char="•"/>
        <a:defRPr sz="3225" kern="1200">
          <a:solidFill>
            <a:schemeClr val="tx1"/>
          </a:solidFill>
          <a:latin typeface="+mn-lt"/>
          <a:ea typeface="+mn-ea"/>
          <a:cs typeface="+mn-cs"/>
        </a:defRPr>
      </a:lvl1pPr>
      <a:lvl2pPr marL="741045" indent="-284480" algn="l" defTabSz="912495" rtl="0" eaLnBrk="0" fontAlgn="base" hangingPunct="0">
        <a:spcBef>
          <a:spcPct val="20000"/>
        </a:spcBef>
        <a:spcAft>
          <a:spcPct val="0"/>
        </a:spcAft>
        <a:buFont typeface="Arial" panose="020B0604020202020204" pitchFamily="34" charset="0"/>
        <a:buChar char="–"/>
        <a:defRPr sz="2775" kern="1200">
          <a:solidFill>
            <a:schemeClr val="tx1"/>
          </a:solidFill>
          <a:latin typeface="+mn-lt"/>
          <a:ea typeface="+mn-ea"/>
          <a:cs typeface="+mn-cs"/>
        </a:defRPr>
      </a:lvl2pPr>
      <a:lvl3pPr marL="1141095" indent="-227330" algn="l" defTabSz="912495"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598295" indent="-227330" algn="l" defTabSz="912495" rtl="0" eaLnBrk="0" fontAlgn="base" hangingPunct="0">
        <a:spcBef>
          <a:spcPct val="20000"/>
        </a:spcBef>
        <a:spcAft>
          <a:spcPct val="0"/>
        </a:spcAft>
        <a:buFont typeface="Arial" panose="020B0604020202020204" pitchFamily="34" charset="0"/>
        <a:buChar char="–"/>
        <a:defRPr sz="2025" kern="1200">
          <a:solidFill>
            <a:schemeClr val="tx1"/>
          </a:solidFill>
          <a:latin typeface="+mn-lt"/>
          <a:ea typeface="+mn-ea"/>
          <a:cs typeface="+mn-cs"/>
        </a:defRPr>
      </a:lvl4pPr>
      <a:lvl5pPr marL="2055495" indent="-227330" algn="l" defTabSz="912495" rtl="0" eaLnBrk="0" fontAlgn="base" hangingPunct="0">
        <a:spcBef>
          <a:spcPct val="20000"/>
        </a:spcBef>
        <a:spcAft>
          <a:spcPct val="0"/>
        </a:spcAft>
        <a:buFont typeface="Arial" panose="020B0604020202020204" pitchFamily="34" charset="0"/>
        <a:buChar char="»"/>
        <a:defRPr sz="2025" kern="1200">
          <a:solidFill>
            <a:schemeClr val="tx1"/>
          </a:solidFill>
          <a:latin typeface="+mn-lt"/>
          <a:ea typeface="+mn-ea"/>
          <a:cs typeface="+mn-cs"/>
        </a:defRPr>
      </a:lvl5pPr>
      <a:lvl6pPr marL="251269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6pPr>
      <a:lvl7pPr marL="296989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7pPr>
      <a:lvl8pPr marL="342709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25"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7530"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295" algn="l" defTabSz="913765" rtl="0" eaLnBrk="1" latinLnBrk="0" hangingPunct="1">
        <a:defRPr sz="1800" kern="1200">
          <a:solidFill>
            <a:schemeClr val="tx1"/>
          </a:solidFill>
          <a:latin typeface="+mn-lt"/>
          <a:ea typeface="+mn-ea"/>
          <a:cs typeface="+mn-cs"/>
        </a:defRPr>
      </a:lvl7pPr>
      <a:lvl8pPr marL="3198495"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 y="1"/>
            <a:ext cx="9144000" cy="514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图片 10" descr="logo海尔卡奥斯cosmo-13.png"/>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7878061" y="54304"/>
            <a:ext cx="1221143" cy="372704"/>
          </a:xfrm>
          <a:prstGeom prst="rect">
            <a:avLst/>
          </a:prstGeom>
        </p:spPr>
      </p:pic>
    </p:spTree>
  </p:cSld>
  <p:clrMap bg1="lt1" tx1="dk1" bg2="lt2" tx2="dk2" accent1="accent1" accent2="accent2" accent3="accent3" accent4="accent4" accent5="accent5" accent6="accent6" hlink="hlink" folHlink="folHlink"/>
  <p:sldLayoutIdLst>
    <p:sldLayoutId id="2147483670" r:id="rId1"/>
    <p:sldLayoutId id="2147483671" r:id="rId2"/>
    <p:sldLayoutId id="2147483672" r:id="rId3"/>
    <p:sldLayoutId id="2147483673" r:id="rId4"/>
    <p:sldLayoutId id="2147483674" r:id="rId5"/>
    <p:sldLayoutId id="2147483675" r:id="rId6"/>
    <p:sldLayoutId id="2147483676" r:id="rId7"/>
  </p:sldLayoutIdLs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315"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29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4730"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5695" algn="l" defTabSz="913765"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1" name="图片 10" descr="logo海尔卡奥斯cosmo-13.png"/>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7766382" y="131084"/>
            <a:ext cx="1221143" cy="372704"/>
          </a:xfrm>
          <a:prstGeom prst="rect">
            <a:avLst/>
          </a:prstGeom>
        </p:spPr>
      </p:pic>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Lst>
  <p:txStyles>
    <p:titleStyle>
      <a:lvl1pPr algn="ctr" defTabSz="913765"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2365" indent="-228600" algn="l" defTabSz="913765"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4098" name="图片 10" descr="logo海尔卡奥斯cosmo-13.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766050" y="131763"/>
            <a:ext cx="1220788" cy="371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Lst>
  <p:transition spd="slow"/>
  <p:txStyles>
    <p:titleStyle>
      <a:lvl1pPr algn="ctr" defTabSz="913130" rtl="0" eaLnBrk="0" fontAlgn="base" hangingPunct="0">
        <a:spcBef>
          <a:spcPct val="0"/>
        </a:spcBef>
        <a:spcAft>
          <a:spcPct val="0"/>
        </a:spcAft>
        <a:defRPr sz="4300" kern="1200">
          <a:solidFill>
            <a:schemeClr val="tx1"/>
          </a:solidFill>
          <a:latin typeface="+mj-lt"/>
          <a:ea typeface="+mj-ea"/>
          <a:cs typeface="+mj-cs"/>
        </a:defRPr>
      </a:lvl1pPr>
      <a:lvl2pPr algn="ctr" defTabSz="913130" rtl="0" eaLnBrk="0" fontAlgn="base" hangingPunct="0">
        <a:spcBef>
          <a:spcPct val="0"/>
        </a:spcBef>
        <a:spcAft>
          <a:spcPct val="0"/>
        </a:spcAft>
        <a:defRPr sz="4300">
          <a:solidFill>
            <a:schemeClr val="tx1"/>
          </a:solidFill>
          <a:latin typeface="Calibri" panose="020F0502020204030204" pitchFamily="34" charset="0"/>
          <a:ea typeface="宋体" panose="02010600030101010101" pitchFamily="2" charset="-122"/>
        </a:defRPr>
      </a:lvl2pPr>
      <a:lvl3pPr algn="ctr" defTabSz="913130" rtl="0" eaLnBrk="0" fontAlgn="base" hangingPunct="0">
        <a:spcBef>
          <a:spcPct val="0"/>
        </a:spcBef>
        <a:spcAft>
          <a:spcPct val="0"/>
        </a:spcAft>
        <a:defRPr sz="4300">
          <a:solidFill>
            <a:schemeClr val="tx1"/>
          </a:solidFill>
          <a:latin typeface="Calibri" panose="020F0502020204030204" pitchFamily="34" charset="0"/>
          <a:ea typeface="宋体" panose="02010600030101010101" pitchFamily="2" charset="-122"/>
        </a:defRPr>
      </a:lvl3pPr>
      <a:lvl4pPr algn="ctr" defTabSz="913130" rtl="0" eaLnBrk="0" fontAlgn="base" hangingPunct="0">
        <a:spcBef>
          <a:spcPct val="0"/>
        </a:spcBef>
        <a:spcAft>
          <a:spcPct val="0"/>
        </a:spcAft>
        <a:defRPr sz="4300">
          <a:solidFill>
            <a:schemeClr val="tx1"/>
          </a:solidFill>
          <a:latin typeface="Calibri" panose="020F0502020204030204" pitchFamily="34" charset="0"/>
          <a:ea typeface="宋体" panose="02010600030101010101" pitchFamily="2" charset="-122"/>
        </a:defRPr>
      </a:lvl4pPr>
      <a:lvl5pPr algn="ctr" defTabSz="913130" rtl="0" eaLnBrk="0" fontAlgn="base" hangingPunct="0">
        <a:spcBef>
          <a:spcPct val="0"/>
        </a:spcBef>
        <a:spcAft>
          <a:spcPct val="0"/>
        </a:spcAft>
        <a:defRPr sz="4300">
          <a:solidFill>
            <a:schemeClr val="tx1"/>
          </a:solidFill>
          <a:latin typeface="Calibri" panose="020F0502020204030204" pitchFamily="34" charset="0"/>
          <a:ea typeface="宋体" panose="02010600030101010101" pitchFamily="2" charset="-122"/>
        </a:defRPr>
      </a:lvl5pPr>
      <a:lvl6pPr marL="457200" algn="ctr" defTabSz="913130" rtl="0" fontAlgn="base">
        <a:spcBef>
          <a:spcPct val="0"/>
        </a:spcBef>
        <a:spcAft>
          <a:spcPct val="0"/>
        </a:spcAft>
        <a:defRPr sz="4300">
          <a:solidFill>
            <a:schemeClr val="tx1"/>
          </a:solidFill>
          <a:latin typeface="Calibri" panose="020F0502020204030204" pitchFamily="34" charset="0"/>
          <a:ea typeface="宋体" panose="02010600030101010101" pitchFamily="2" charset="-122"/>
        </a:defRPr>
      </a:lvl6pPr>
      <a:lvl7pPr marL="914400" algn="ctr" defTabSz="913130" rtl="0" fontAlgn="base">
        <a:spcBef>
          <a:spcPct val="0"/>
        </a:spcBef>
        <a:spcAft>
          <a:spcPct val="0"/>
        </a:spcAft>
        <a:defRPr sz="4300">
          <a:solidFill>
            <a:schemeClr val="tx1"/>
          </a:solidFill>
          <a:latin typeface="Calibri" panose="020F0502020204030204" pitchFamily="34" charset="0"/>
          <a:ea typeface="宋体" panose="02010600030101010101" pitchFamily="2" charset="-122"/>
        </a:defRPr>
      </a:lvl7pPr>
      <a:lvl8pPr marL="1371600" algn="ctr" defTabSz="913130" rtl="0" fontAlgn="base">
        <a:spcBef>
          <a:spcPct val="0"/>
        </a:spcBef>
        <a:spcAft>
          <a:spcPct val="0"/>
        </a:spcAft>
        <a:defRPr sz="4300">
          <a:solidFill>
            <a:schemeClr val="tx1"/>
          </a:solidFill>
          <a:latin typeface="Calibri" panose="020F0502020204030204" pitchFamily="34" charset="0"/>
          <a:ea typeface="宋体" panose="02010600030101010101" pitchFamily="2" charset="-122"/>
        </a:defRPr>
      </a:lvl8pPr>
      <a:lvl9pPr marL="1828800" algn="ctr" defTabSz="913130" rtl="0" fontAlgn="base">
        <a:spcBef>
          <a:spcPct val="0"/>
        </a:spcBef>
        <a:spcAft>
          <a:spcPct val="0"/>
        </a:spcAft>
        <a:defRPr sz="4300">
          <a:solidFill>
            <a:schemeClr val="tx1"/>
          </a:solidFill>
          <a:latin typeface="Calibri" panose="020F0502020204030204" pitchFamily="34" charset="0"/>
          <a:ea typeface="宋体" panose="02010600030101010101" pitchFamily="2" charset="-122"/>
        </a:defRPr>
      </a:lvl9pPr>
    </p:titleStyle>
    <p:bodyStyle>
      <a:lvl1pPr marL="341630" indent="-341630" algn="l" defTabSz="913130"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1pPr>
      <a:lvl2pPr marL="741680" indent="-284480" algn="l" defTabSz="913130"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2pPr>
      <a:lvl3pPr marL="1141730" indent="-227330" algn="l" defTabSz="913130"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3pPr>
      <a:lvl4pPr marL="1598930" indent="-227330" algn="l" defTabSz="913130"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2056130" indent="-227330" algn="l" defTabSz="913130"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3765"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3765" rtl="0" eaLnBrk="1" latinLnBrk="0" hangingPunct="1">
        <a:defRPr sz="1800" kern="1200">
          <a:solidFill>
            <a:schemeClr val="tx1"/>
          </a:solidFill>
          <a:latin typeface="+mn-lt"/>
          <a:ea typeface="+mn-ea"/>
          <a:cs typeface="+mn-cs"/>
        </a:defRPr>
      </a:lvl1pPr>
      <a:lvl2pPr marL="457200" algn="l" defTabSz="913765" rtl="0" eaLnBrk="1" latinLnBrk="0" hangingPunct="1">
        <a:defRPr sz="1800" kern="1200">
          <a:solidFill>
            <a:schemeClr val="tx1"/>
          </a:solidFill>
          <a:latin typeface="+mn-lt"/>
          <a:ea typeface="+mn-ea"/>
          <a:cs typeface="+mn-cs"/>
        </a:defRPr>
      </a:lvl2pPr>
      <a:lvl3pPr marL="913765" algn="l" defTabSz="913765" rtl="0" eaLnBrk="1" latinLnBrk="0" hangingPunct="1">
        <a:defRPr sz="1800" kern="1200">
          <a:solidFill>
            <a:schemeClr val="tx1"/>
          </a:solidFill>
          <a:latin typeface="+mn-lt"/>
          <a:ea typeface="+mn-ea"/>
          <a:cs typeface="+mn-cs"/>
        </a:defRPr>
      </a:lvl3pPr>
      <a:lvl4pPr marL="1370965" algn="l" defTabSz="913765" rtl="0" eaLnBrk="1" latinLnBrk="0" hangingPunct="1">
        <a:defRPr sz="1800" kern="1200">
          <a:solidFill>
            <a:schemeClr val="tx1"/>
          </a:solidFill>
          <a:latin typeface="+mn-lt"/>
          <a:ea typeface="+mn-ea"/>
          <a:cs typeface="+mn-cs"/>
        </a:defRPr>
      </a:lvl4pPr>
      <a:lvl5pPr marL="1828165" algn="l" defTabSz="913765" rtl="0" eaLnBrk="1" latinLnBrk="0" hangingPunct="1">
        <a:defRPr sz="1800" kern="1200">
          <a:solidFill>
            <a:schemeClr val="tx1"/>
          </a:solidFill>
          <a:latin typeface="+mn-lt"/>
          <a:ea typeface="+mn-ea"/>
          <a:cs typeface="+mn-cs"/>
        </a:defRPr>
      </a:lvl5pPr>
      <a:lvl6pPr marL="2285365" algn="l" defTabSz="913765" rtl="0" eaLnBrk="1" latinLnBrk="0" hangingPunct="1">
        <a:defRPr sz="1800" kern="1200">
          <a:solidFill>
            <a:schemeClr val="tx1"/>
          </a:solidFill>
          <a:latin typeface="+mn-lt"/>
          <a:ea typeface="+mn-ea"/>
          <a:cs typeface="+mn-cs"/>
        </a:defRPr>
      </a:lvl6pPr>
      <a:lvl7pPr marL="2741930" algn="l" defTabSz="913765" rtl="0" eaLnBrk="1" latinLnBrk="0" hangingPunct="1">
        <a:defRPr sz="1800" kern="1200">
          <a:solidFill>
            <a:schemeClr val="tx1"/>
          </a:solidFill>
          <a:latin typeface="+mn-lt"/>
          <a:ea typeface="+mn-ea"/>
          <a:cs typeface="+mn-cs"/>
        </a:defRPr>
      </a:lvl7pPr>
      <a:lvl8pPr marL="3199130" algn="l" defTabSz="913765" rtl="0" eaLnBrk="1" latinLnBrk="0" hangingPunct="1">
        <a:defRPr sz="1800" kern="1200">
          <a:solidFill>
            <a:schemeClr val="tx1"/>
          </a:solidFill>
          <a:latin typeface="+mn-lt"/>
          <a:ea typeface="+mn-ea"/>
          <a:cs typeface="+mn-cs"/>
        </a:defRPr>
      </a:lvl8pPr>
      <a:lvl9pPr marL="3656330" algn="l" defTabSz="913765"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 y="2"/>
            <a:ext cx="9144000" cy="51450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58" name="组合 57"/>
          <p:cNvGrpSpPr>
            <a:grpSpLocks noChangeAspect="1"/>
          </p:cNvGrpSpPr>
          <p:nvPr userDrawn="1"/>
        </p:nvGrpSpPr>
        <p:grpSpPr>
          <a:xfrm>
            <a:off x="7526485" y="243165"/>
            <a:ext cx="1257543" cy="337500"/>
            <a:chOff x="3114675" y="4419600"/>
            <a:chExt cx="18158078" cy="4873275"/>
          </a:xfrm>
          <a:solidFill>
            <a:srgbClr val="005AAA"/>
          </a:solidFill>
        </p:grpSpPr>
        <p:grpSp>
          <p:nvGrpSpPr>
            <p:cNvPr id="59" name="图形 2"/>
            <p:cNvGrpSpPr/>
            <p:nvPr/>
          </p:nvGrpSpPr>
          <p:grpSpPr>
            <a:xfrm>
              <a:off x="3114675" y="5574220"/>
              <a:ext cx="8020621" cy="2563939"/>
              <a:chOff x="3114675" y="5574220"/>
              <a:chExt cx="8020621" cy="2563939"/>
            </a:xfrm>
            <a:grpFill/>
          </p:grpSpPr>
          <p:sp>
            <p:nvSpPr>
              <p:cNvPr id="4105" name="任意多边形: 形状 4104"/>
              <p:cNvSpPr/>
              <p:nvPr/>
            </p:nvSpPr>
            <p:spPr>
              <a:xfrm>
                <a:off x="3114675" y="5574315"/>
                <a:ext cx="2522219" cy="1250156"/>
              </a:xfrm>
              <a:custGeom>
                <a:avLst/>
                <a:gdLst>
                  <a:gd name="connsiteX0" fmla="*/ 1300639 w 2522219"/>
                  <a:gd name="connsiteY0" fmla="*/ 636079 h 1250156"/>
                  <a:gd name="connsiteX1" fmla="*/ 2261521 w 2522219"/>
                  <a:gd name="connsiteY1" fmla="*/ 636079 h 1250156"/>
                  <a:gd name="connsiteX2" fmla="*/ 2368677 w 2522219"/>
                  <a:gd name="connsiteY2" fmla="*/ 528923 h 1250156"/>
                  <a:gd name="connsiteX3" fmla="*/ 2368677 w 2522219"/>
                  <a:gd name="connsiteY3" fmla="*/ 348996 h 1250156"/>
                  <a:gd name="connsiteX4" fmla="*/ 1300639 w 2522219"/>
                  <a:gd name="connsiteY4" fmla="*/ 348996 h 1250156"/>
                  <a:gd name="connsiteX5" fmla="*/ 1300639 w 2522219"/>
                  <a:gd name="connsiteY5" fmla="*/ 0 h 1250156"/>
                  <a:gd name="connsiteX6" fmla="*/ 979742 w 2522219"/>
                  <a:gd name="connsiteY6" fmla="*/ 0 h 1250156"/>
                  <a:gd name="connsiteX7" fmla="*/ 979742 w 2522219"/>
                  <a:gd name="connsiteY7" fmla="*/ 960120 h 1250156"/>
                  <a:gd name="connsiteX8" fmla="*/ 0 w 2522219"/>
                  <a:gd name="connsiteY8" fmla="*/ 960120 h 1250156"/>
                  <a:gd name="connsiteX9" fmla="*/ 0 w 2522219"/>
                  <a:gd name="connsiteY9" fmla="*/ 1143000 h 1250156"/>
                  <a:gd name="connsiteX10" fmla="*/ 107156 w 2522219"/>
                  <a:gd name="connsiteY10" fmla="*/ 1250156 h 1250156"/>
                  <a:gd name="connsiteX11" fmla="*/ 2415064 w 2522219"/>
                  <a:gd name="connsiteY11" fmla="*/ 1250156 h 1250156"/>
                  <a:gd name="connsiteX12" fmla="*/ 2522220 w 2522219"/>
                  <a:gd name="connsiteY12" fmla="*/ 1143000 h 1250156"/>
                  <a:gd name="connsiteX13" fmla="*/ 2522220 w 2522219"/>
                  <a:gd name="connsiteY13" fmla="*/ 960120 h 1250156"/>
                  <a:gd name="connsiteX14" fmla="*/ 1300639 w 2522219"/>
                  <a:gd name="connsiteY14" fmla="*/ 960120 h 1250156"/>
                  <a:gd name="connsiteX15" fmla="*/ 1300639 w 2522219"/>
                  <a:gd name="connsiteY15" fmla="*/ 636079 h 12501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522219" h="1250156">
                    <a:moveTo>
                      <a:pt x="1300639" y="636079"/>
                    </a:moveTo>
                    <a:lnTo>
                      <a:pt x="2261521" y="636079"/>
                    </a:lnTo>
                    <a:cubicBezTo>
                      <a:pt x="2320671" y="636079"/>
                      <a:pt x="2368677" y="588169"/>
                      <a:pt x="2368677" y="528923"/>
                    </a:cubicBezTo>
                    <a:lnTo>
                      <a:pt x="2368677" y="348996"/>
                    </a:lnTo>
                    <a:lnTo>
                      <a:pt x="1300639" y="348996"/>
                    </a:lnTo>
                    <a:lnTo>
                      <a:pt x="1300639" y="0"/>
                    </a:lnTo>
                    <a:lnTo>
                      <a:pt x="979742" y="0"/>
                    </a:lnTo>
                    <a:lnTo>
                      <a:pt x="979742" y="960120"/>
                    </a:lnTo>
                    <a:lnTo>
                      <a:pt x="0" y="960120"/>
                    </a:lnTo>
                    <a:lnTo>
                      <a:pt x="0" y="1143000"/>
                    </a:lnTo>
                    <a:cubicBezTo>
                      <a:pt x="0" y="1202150"/>
                      <a:pt x="47911" y="1250156"/>
                      <a:pt x="107156" y="1250156"/>
                    </a:cubicBezTo>
                    <a:lnTo>
                      <a:pt x="2415064" y="1250156"/>
                    </a:lnTo>
                    <a:cubicBezTo>
                      <a:pt x="2474214" y="1250156"/>
                      <a:pt x="2522220" y="1202246"/>
                      <a:pt x="2522220" y="1143000"/>
                    </a:cubicBezTo>
                    <a:lnTo>
                      <a:pt x="2522220" y="960120"/>
                    </a:lnTo>
                    <a:lnTo>
                      <a:pt x="1300639" y="960120"/>
                    </a:lnTo>
                    <a:lnTo>
                      <a:pt x="1300639" y="636079"/>
                    </a:lnTo>
                    <a:close/>
                  </a:path>
                </a:pathLst>
              </a:custGeom>
              <a:grpFill/>
              <a:ln w="9525" cap="flat">
                <a:noFill/>
                <a:prstDash val="solid"/>
                <a:miter/>
              </a:ln>
            </p:spPr>
            <p:txBody>
              <a:bodyPr rtlCol="0" anchor="ctr"/>
              <a:lstStyle/>
              <a:p>
                <a:endParaRPr lang="zh-CN" altLang="en-US" sz="675"/>
              </a:p>
            </p:txBody>
          </p:sp>
          <p:sp>
            <p:nvSpPr>
              <p:cNvPr id="4106" name="任意多边形: 形状 4105"/>
              <p:cNvSpPr/>
              <p:nvPr/>
            </p:nvSpPr>
            <p:spPr>
              <a:xfrm>
                <a:off x="4094416" y="6912197"/>
                <a:ext cx="1316450" cy="1206245"/>
              </a:xfrm>
              <a:custGeom>
                <a:avLst/>
                <a:gdLst>
                  <a:gd name="connsiteX0" fmla="*/ 320897 w 1316450"/>
                  <a:gd name="connsiteY0" fmla="*/ 0 h 1206245"/>
                  <a:gd name="connsiteX1" fmla="*/ 0 w 1316450"/>
                  <a:gd name="connsiteY1" fmla="*/ 0 h 1206245"/>
                  <a:gd name="connsiteX2" fmla="*/ 0 w 1316450"/>
                  <a:gd name="connsiteY2" fmla="*/ 1206246 h 1206245"/>
                  <a:gd name="connsiteX3" fmla="*/ 320897 w 1316450"/>
                  <a:gd name="connsiteY3" fmla="*/ 1206246 h 1206245"/>
                  <a:gd name="connsiteX4" fmla="*/ 320897 w 1316450"/>
                  <a:gd name="connsiteY4" fmla="*/ 655987 h 1206245"/>
                  <a:gd name="connsiteX5" fmla="*/ 1209294 w 1316450"/>
                  <a:gd name="connsiteY5" fmla="*/ 655987 h 1206245"/>
                  <a:gd name="connsiteX6" fmla="*/ 1316450 w 1316450"/>
                  <a:gd name="connsiteY6" fmla="*/ 548830 h 1206245"/>
                  <a:gd name="connsiteX7" fmla="*/ 1316450 w 1316450"/>
                  <a:gd name="connsiteY7" fmla="*/ 365950 h 1206245"/>
                  <a:gd name="connsiteX8" fmla="*/ 320897 w 1316450"/>
                  <a:gd name="connsiteY8" fmla="*/ 365950 h 1206245"/>
                  <a:gd name="connsiteX9" fmla="*/ 320897 w 1316450"/>
                  <a:gd name="connsiteY9" fmla="*/ 0 h 12062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316450" h="1206245">
                    <a:moveTo>
                      <a:pt x="320897" y="0"/>
                    </a:moveTo>
                    <a:lnTo>
                      <a:pt x="0" y="0"/>
                    </a:lnTo>
                    <a:lnTo>
                      <a:pt x="0" y="1206246"/>
                    </a:lnTo>
                    <a:lnTo>
                      <a:pt x="320897" y="1206246"/>
                    </a:lnTo>
                    <a:lnTo>
                      <a:pt x="320897" y="655987"/>
                    </a:lnTo>
                    <a:lnTo>
                      <a:pt x="1209294" y="655987"/>
                    </a:lnTo>
                    <a:cubicBezTo>
                      <a:pt x="1268444" y="655987"/>
                      <a:pt x="1316450" y="608076"/>
                      <a:pt x="1316450" y="548830"/>
                    </a:cubicBezTo>
                    <a:lnTo>
                      <a:pt x="1316450" y="365950"/>
                    </a:lnTo>
                    <a:lnTo>
                      <a:pt x="320897" y="365950"/>
                    </a:lnTo>
                    <a:lnTo>
                      <a:pt x="320897" y="0"/>
                    </a:lnTo>
                    <a:close/>
                  </a:path>
                </a:pathLst>
              </a:custGeom>
              <a:grpFill/>
              <a:ln w="9525" cap="flat">
                <a:noFill/>
                <a:prstDash val="solid"/>
                <a:miter/>
              </a:ln>
            </p:spPr>
            <p:txBody>
              <a:bodyPr rtlCol="0" anchor="ctr"/>
              <a:lstStyle/>
              <a:p>
                <a:endParaRPr lang="zh-CN" altLang="en-US" sz="675"/>
              </a:p>
            </p:txBody>
          </p:sp>
          <p:sp>
            <p:nvSpPr>
              <p:cNvPr id="4107" name="任意多边形: 形状 4106"/>
              <p:cNvSpPr/>
              <p:nvPr/>
            </p:nvSpPr>
            <p:spPr>
              <a:xfrm>
                <a:off x="5922930" y="5574315"/>
                <a:ext cx="2240470" cy="1606391"/>
              </a:xfrm>
              <a:custGeom>
                <a:avLst/>
                <a:gdLst>
                  <a:gd name="connsiteX0" fmla="*/ 308039 w 2240470"/>
                  <a:gd name="connsiteY0" fmla="*/ 1606391 h 1606391"/>
                  <a:gd name="connsiteX1" fmla="*/ 316992 w 2240470"/>
                  <a:gd name="connsiteY1" fmla="*/ 1570291 h 1606391"/>
                  <a:gd name="connsiteX2" fmla="*/ 316992 w 2240470"/>
                  <a:gd name="connsiteY2" fmla="*/ 543020 h 1606391"/>
                  <a:gd name="connsiteX3" fmla="*/ 371666 w 2240470"/>
                  <a:gd name="connsiteY3" fmla="*/ 488347 h 1606391"/>
                  <a:gd name="connsiteX4" fmla="*/ 1868901 w 2240470"/>
                  <a:gd name="connsiteY4" fmla="*/ 488347 h 1606391"/>
                  <a:gd name="connsiteX5" fmla="*/ 1923574 w 2240470"/>
                  <a:gd name="connsiteY5" fmla="*/ 543020 h 1606391"/>
                  <a:gd name="connsiteX6" fmla="*/ 1932909 w 2240470"/>
                  <a:gd name="connsiteY6" fmla="*/ 1606391 h 1606391"/>
                  <a:gd name="connsiteX7" fmla="*/ 2231517 w 2240470"/>
                  <a:gd name="connsiteY7" fmla="*/ 1606391 h 1606391"/>
                  <a:gd name="connsiteX8" fmla="*/ 2240471 w 2240470"/>
                  <a:gd name="connsiteY8" fmla="*/ 1570291 h 1606391"/>
                  <a:gd name="connsiteX9" fmla="*/ 2240471 w 2240470"/>
                  <a:gd name="connsiteY9" fmla="*/ 433769 h 1606391"/>
                  <a:gd name="connsiteX10" fmla="*/ 1978152 w 2240470"/>
                  <a:gd name="connsiteY10" fmla="*/ 182404 h 1606391"/>
                  <a:gd name="connsiteX11" fmla="*/ 1324737 w 2240470"/>
                  <a:gd name="connsiteY11" fmla="*/ 182404 h 1606391"/>
                  <a:gd name="connsiteX12" fmla="*/ 1324737 w 2240470"/>
                  <a:gd name="connsiteY12" fmla="*/ 0 h 1606391"/>
                  <a:gd name="connsiteX13" fmla="*/ 931069 w 2240470"/>
                  <a:gd name="connsiteY13" fmla="*/ 0 h 1606391"/>
                  <a:gd name="connsiteX14" fmla="*/ 931069 w 2240470"/>
                  <a:gd name="connsiteY14" fmla="*/ 182404 h 1606391"/>
                  <a:gd name="connsiteX15" fmla="*/ 251365 w 2240470"/>
                  <a:gd name="connsiteY15" fmla="*/ 182404 h 1606391"/>
                  <a:gd name="connsiteX16" fmla="*/ 0 w 2240470"/>
                  <a:gd name="connsiteY16" fmla="*/ 422815 h 1606391"/>
                  <a:gd name="connsiteX17" fmla="*/ 0 w 2240470"/>
                  <a:gd name="connsiteY17" fmla="*/ 1570291 h 1606391"/>
                  <a:gd name="connsiteX18" fmla="*/ 9335 w 2240470"/>
                  <a:gd name="connsiteY18" fmla="*/ 1606391 h 1606391"/>
                  <a:gd name="connsiteX19" fmla="*/ 307943 w 2240470"/>
                  <a:gd name="connsiteY19" fmla="*/ 1606391 h 16063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240470" h="1606391">
                    <a:moveTo>
                      <a:pt x="308039" y="1606391"/>
                    </a:moveTo>
                    <a:cubicBezTo>
                      <a:pt x="312325" y="1595438"/>
                      <a:pt x="315659" y="1583722"/>
                      <a:pt x="316992" y="1570291"/>
                    </a:cubicBezTo>
                    <a:lnTo>
                      <a:pt x="316992" y="543020"/>
                    </a:lnTo>
                    <a:cubicBezTo>
                      <a:pt x="324136" y="513969"/>
                      <a:pt x="342519" y="495681"/>
                      <a:pt x="371666" y="488347"/>
                    </a:cubicBezTo>
                    <a:lnTo>
                      <a:pt x="1868901" y="488347"/>
                    </a:lnTo>
                    <a:cubicBezTo>
                      <a:pt x="1890713" y="495681"/>
                      <a:pt x="1908810" y="513969"/>
                      <a:pt x="1923574" y="543020"/>
                    </a:cubicBezTo>
                    <a:cubicBezTo>
                      <a:pt x="1923574" y="543020"/>
                      <a:pt x="1928336" y="1595438"/>
                      <a:pt x="1932909" y="1606391"/>
                    </a:cubicBezTo>
                    <a:lnTo>
                      <a:pt x="2231517" y="1606391"/>
                    </a:lnTo>
                    <a:cubicBezTo>
                      <a:pt x="2235803" y="1595438"/>
                      <a:pt x="2239137" y="1583722"/>
                      <a:pt x="2240471" y="1570291"/>
                    </a:cubicBezTo>
                    <a:lnTo>
                      <a:pt x="2240471" y="433769"/>
                    </a:lnTo>
                    <a:cubicBezTo>
                      <a:pt x="2240471" y="266224"/>
                      <a:pt x="2153031" y="182404"/>
                      <a:pt x="1978152" y="182404"/>
                    </a:cubicBezTo>
                    <a:lnTo>
                      <a:pt x="1324737" y="182404"/>
                    </a:lnTo>
                    <a:lnTo>
                      <a:pt x="1324737" y="0"/>
                    </a:lnTo>
                    <a:lnTo>
                      <a:pt x="931069" y="0"/>
                    </a:lnTo>
                    <a:lnTo>
                      <a:pt x="931069" y="182404"/>
                    </a:lnTo>
                    <a:lnTo>
                      <a:pt x="251365" y="182404"/>
                    </a:lnTo>
                    <a:cubicBezTo>
                      <a:pt x="83725" y="182404"/>
                      <a:pt x="0" y="262699"/>
                      <a:pt x="0" y="422815"/>
                    </a:cubicBezTo>
                    <a:lnTo>
                      <a:pt x="0" y="1570291"/>
                    </a:lnTo>
                    <a:cubicBezTo>
                      <a:pt x="1334" y="1583722"/>
                      <a:pt x="4763" y="1595438"/>
                      <a:pt x="9335" y="1606391"/>
                    </a:cubicBezTo>
                    <a:lnTo>
                      <a:pt x="307943" y="1606391"/>
                    </a:lnTo>
                    <a:close/>
                  </a:path>
                </a:pathLst>
              </a:custGeom>
              <a:grpFill/>
              <a:ln w="9525" cap="flat">
                <a:noFill/>
                <a:prstDash val="solid"/>
                <a:miter/>
              </a:ln>
            </p:spPr>
            <p:txBody>
              <a:bodyPr rtlCol="0" anchor="ctr"/>
              <a:lstStyle/>
              <a:p>
                <a:endParaRPr lang="zh-CN" altLang="en-US" sz="675"/>
              </a:p>
            </p:txBody>
          </p:sp>
          <p:sp>
            <p:nvSpPr>
              <p:cNvPr id="4108" name="任意多边形: 形状 4107"/>
              <p:cNvSpPr/>
              <p:nvPr/>
            </p:nvSpPr>
            <p:spPr>
              <a:xfrm>
                <a:off x="9994677" y="5613272"/>
                <a:ext cx="1140618" cy="2524601"/>
              </a:xfrm>
              <a:custGeom>
                <a:avLst/>
                <a:gdLst>
                  <a:gd name="connsiteX0" fmla="*/ 445294 w 1140618"/>
                  <a:gd name="connsiteY0" fmla="*/ 755237 h 2524601"/>
                  <a:gd name="connsiteX1" fmla="*/ 445294 w 1140618"/>
                  <a:gd name="connsiteY1" fmla="*/ 298704 h 2524601"/>
                  <a:gd name="connsiteX2" fmla="*/ 1022985 w 1140618"/>
                  <a:gd name="connsiteY2" fmla="*/ 298323 h 2524601"/>
                  <a:gd name="connsiteX3" fmla="*/ 1125951 w 1140618"/>
                  <a:gd name="connsiteY3" fmla="*/ 195358 h 2524601"/>
                  <a:gd name="connsiteX4" fmla="*/ 1125951 w 1140618"/>
                  <a:gd name="connsiteY4" fmla="*/ 0 h 2524601"/>
                  <a:gd name="connsiteX5" fmla="*/ 296133 w 1140618"/>
                  <a:gd name="connsiteY5" fmla="*/ 476 h 2524601"/>
                  <a:gd name="connsiteX6" fmla="*/ 147066 w 1140618"/>
                  <a:gd name="connsiteY6" fmla="*/ 149638 h 2524601"/>
                  <a:gd name="connsiteX7" fmla="*/ 147066 w 1140618"/>
                  <a:gd name="connsiteY7" fmla="*/ 2142744 h 2524601"/>
                  <a:gd name="connsiteX8" fmla="*/ 0 w 1140618"/>
                  <a:gd name="connsiteY8" fmla="*/ 2226278 h 2524601"/>
                  <a:gd name="connsiteX9" fmla="*/ 0 w 1140618"/>
                  <a:gd name="connsiteY9" fmla="*/ 2524601 h 2524601"/>
                  <a:gd name="connsiteX10" fmla="*/ 340805 w 1140618"/>
                  <a:gd name="connsiteY10" fmla="*/ 2397538 h 2524601"/>
                  <a:gd name="connsiteX11" fmla="*/ 445389 w 1140618"/>
                  <a:gd name="connsiteY11" fmla="*/ 2142649 h 2524601"/>
                  <a:gd name="connsiteX12" fmla="*/ 445389 w 1140618"/>
                  <a:gd name="connsiteY12" fmla="*/ 1029272 h 2524601"/>
                  <a:gd name="connsiteX13" fmla="*/ 621697 w 1140618"/>
                  <a:gd name="connsiteY13" fmla="*/ 1029272 h 2524601"/>
                  <a:gd name="connsiteX14" fmla="*/ 621697 w 1140618"/>
                  <a:gd name="connsiteY14" fmla="*/ 2515743 h 2524601"/>
                  <a:gd name="connsiteX15" fmla="*/ 942880 w 1140618"/>
                  <a:gd name="connsiteY15" fmla="*/ 2515743 h 2524601"/>
                  <a:gd name="connsiteX16" fmla="*/ 942880 w 1140618"/>
                  <a:gd name="connsiteY16" fmla="*/ 1029272 h 2524601"/>
                  <a:gd name="connsiteX17" fmla="*/ 1033463 w 1140618"/>
                  <a:gd name="connsiteY17" fmla="*/ 1029272 h 2524601"/>
                  <a:gd name="connsiteX18" fmla="*/ 1140619 w 1140618"/>
                  <a:gd name="connsiteY18" fmla="*/ 928592 h 2524601"/>
                  <a:gd name="connsiteX19" fmla="*/ 1140619 w 1140618"/>
                  <a:gd name="connsiteY19" fmla="*/ 755237 h 2524601"/>
                  <a:gd name="connsiteX20" fmla="*/ 445484 w 1140618"/>
                  <a:gd name="connsiteY20" fmla="*/ 755237 h 2524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140618" h="2524601">
                    <a:moveTo>
                      <a:pt x="445294" y="755237"/>
                    </a:moveTo>
                    <a:lnTo>
                      <a:pt x="445294" y="298704"/>
                    </a:lnTo>
                    <a:lnTo>
                      <a:pt x="1022985" y="298323"/>
                    </a:lnTo>
                    <a:cubicBezTo>
                      <a:pt x="1079849" y="298323"/>
                      <a:pt x="1125951" y="252127"/>
                      <a:pt x="1125951" y="195358"/>
                    </a:cubicBezTo>
                    <a:lnTo>
                      <a:pt x="1125951" y="0"/>
                    </a:lnTo>
                    <a:cubicBezTo>
                      <a:pt x="1125951" y="0"/>
                      <a:pt x="296133" y="476"/>
                      <a:pt x="296133" y="476"/>
                    </a:cubicBezTo>
                    <a:cubicBezTo>
                      <a:pt x="213836" y="476"/>
                      <a:pt x="147066" y="67247"/>
                      <a:pt x="147066" y="149638"/>
                    </a:cubicBezTo>
                    <a:lnTo>
                      <a:pt x="147066" y="2142744"/>
                    </a:lnTo>
                    <a:cubicBezTo>
                      <a:pt x="144971" y="2196180"/>
                      <a:pt x="93821" y="2224850"/>
                      <a:pt x="0" y="2226278"/>
                    </a:cubicBezTo>
                    <a:lnTo>
                      <a:pt x="0" y="2524601"/>
                    </a:lnTo>
                    <a:cubicBezTo>
                      <a:pt x="145637" y="2523173"/>
                      <a:pt x="260318" y="2480596"/>
                      <a:pt x="340805" y="2397538"/>
                    </a:cubicBezTo>
                    <a:cubicBezTo>
                      <a:pt x="446818" y="2288191"/>
                      <a:pt x="445770" y="2153031"/>
                      <a:pt x="445389" y="2142649"/>
                    </a:cubicBezTo>
                    <a:lnTo>
                      <a:pt x="445389" y="1029272"/>
                    </a:lnTo>
                    <a:lnTo>
                      <a:pt x="621697" y="1029272"/>
                    </a:lnTo>
                    <a:lnTo>
                      <a:pt x="621697" y="2515743"/>
                    </a:lnTo>
                    <a:lnTo>
                      <a:pt x="942880" y="2515743"/>
                    </a:lnTo>
                    <a:lnTo>
                      <a:pt x="942880" y="1029272"/>
                    </a:lnTo>
                    <a:lnTo>
                      <a:pt x="1033463" y="1029272"/>
                    </a:lnTo>
                    <a:cubicBezTo>
                      <a:pt x="1092613" y="1029272"/>
                      <a:pt x="1140619" y="984218"/>
                      <a:pt x="1140619" y="928592"/>
                    </a:cubicBezTo>
                    <a:lnTo>
                      <a:pt x="1140619" y="755237"/>
                    </a:lnTo>
                    <a:lnTo>
                      <a:pt x="445484" y="755237"/>
                    </a:lnTo>
                    <a:close/>
                  </a:path>
                </a:pathLst>
              </a:custGeom>
              <a:grpFill/>
              <a:ln w="9525" cap="flat">
                <a:noFill/>
                <a:prstDash val="solid"/>
                <a:miter/>
              </a:ln>
            </p:spPr>
            <p:txBody>
              <a:bodyPr rtlCol="0" anchor="ctr"/>
              <a:lstStyle/>
              <a:p>
                <a:endParaRPr lang="zh-CN" altLang="en-US" sz="675"/>
              </a:p>
            </p:txBody>
          </p:sp>
          <p:sp>
            <p:nvSpPr>
              <p:cNvPr id="4109" name="任意多边形: 形状 4108"/>
              <p:cNvSpPr/>
              <p:nvPr/>
            </p:nvSpPr>
            <p:spPr>
              <a:xfrm>
                <a:off x="8501443" y="5574220"/>
                <a:ext cx="1469612" cy="1919192"/>
              </a:xfrm>
              <a:custGeom>
                <a:avLst/>
                <a:gdLst>
                  <a:gd name="connsiteX0" fmla="*/ 1315974 w 1469612"/>
                  <a:gd name="connsiteY0" fmla="*/ 95 h 1919192"/>
                  <a:gd name="connsiteX1" fmla="*/ 986980 w 1469612"/>
                  <a:gd name="connsiteY1" fmla="*/ 95 h 1919192"/>
                  <a:gd name="connsiteX2" fmla="*/ 986980 w 1469612"/>
                  <a:gd name="connsiteY2" fmla="*/ 230410 h 1919192"/>
                  <a:gd name="connsiteX3" fmla="*/ 493490 w 1469612"/>
                  <a:gd name="connsiteY3" fmla="*/ 230410 h 1919192"/>
                  <a:gd name="connsiteX4" fmla="*/ 493490 w 1469612"/>
                  <a:gd name="connsiteY4" fmla="*/ 95 h 1919192"/>
                  <a:gd name="connsiteX5" fmla="*/ 164592 w 1469612"/>
                  <a:gd name="connsiteY5" fmla="*/ 95 h 1919192"/>
                  <a:gd name="connsiteX6" fmla="*/ 164592 w 1469612"/>
                  <a:gd name="connsiteY6" fmla="*/ 230410 h 1919192"/>
                  <a:gd name="connsiteX7" fmla="*/ 43911 w 1469612"/>
                  <a:gd name="connsiteY7" fmla="*/ 230410 h 1919192"/>
                  <a:gd name="connsiteX8" fmla="*/ 43911 w 1469612"/>
                  <a:gd name="connsiteY8" fmla="*/ 417957 h 1919192"/>
                  <a:gd name="connsiteX9" fmla="*/ 151067 w 1469612"/>
                  <a:gd name="connsiteY9" fmla="*/ 525113 h 1919192"/>
                  <a:gd name="connsiteX10" fmla="*/ 164592 w 1469612"/>
                  <a:gd name="connsiteY10" fmla="*/ 538639 h 1919192"/>
                  <a:gd name="connsiteX11" fmla="*/ 164592 w 1469612"/>
                  <a:gd name="connsiteY11" fmla="*/ 1623060 h 1919192"/>
                  <a:gd name="connsiteX12" fmla="*/ 0 w 1469612"/>
                  <a:gd name="connsiteY12" fmla="*/ 1623060 h 1919192"/>
                  <a:gd name="connsiteX13" fmla="*/ 0 w 1469612"/>
                  <a:gd name="connsiteY13" fmla="*/ 1812036 h 1919192"/>
                  <a:gd name="connsiteX14" fmla="*/ 107156 w 1469612"/>
                  <a:gd name="connsiteY14" fmla="*/ 1919192 h 1919192"/>
                  <a:gd name="connsiteX15" fmla="*/ 1340454 w 1469612"/>
                  <a:gd name="connsiteY15" fmla="*/ 1919192 h 1919192"/>
                  <a:gd name="connsiteX16" fmla="*/ 1447610 w 1469612"/>
                  <a:gd name="connsiteY16" fmla="*/ 1812036 h 1919192"/>
                  <a:gd name="connsiteX17" fmla="*/ 1447610 w 1469612"/>
                  <a:gd name="connsiteY17" fmla="*/ 1623060 h 1919192"/>
                  <a:gd name="connsiteX18" fmla="*/ 1316070 w 1469612"/>
                  <a:gd name="connsiteY18" fmla="*/ 1623060 h 1919192"/>
                  <a:gd name="connsiteX19" fmla="*/ 1316070 w 1469612"/>
                  <a:gd name="connsiteY19" fmla="*/ 526447 h 1919192"/>
                  <a:gd name="connsiteX20" fmla="*/ 1362456 w 1469612"/>
                  <a:gd name="connsiteY20" fmla="*/ 526447 h 1919192"/>
                  <a:gd name="connsiteX21" fmla="*/ 1469613 w 1469612"/>
                  <a:gd name="connsiteY21" fmla="*/ 419291 h 1919192"/>
                  <a:gd name="connsiteX22" fmla="*/ 1469613 w 1469612"/>
                  <a:gd name="connsiteY22" fmla="*/ 230314 h 1919192"/>
                  <a:gd name="connsiteX23" fmla="*/ 1316070 w 1469612"/>
                  <a:gd name="connsiteY23" fmla="*/ 230314 h 1919192"/>
                  <a:gd name="connsiteX24" fmla="*/ 1316070 w 1469612"/>
                  <a:gd name="connsiteY24" fmla="*/ 0 h 1919192"/>
                  <a:gd name="connsiteX25" fmla="*/ 986980 w 1469612"/>
                  <a:gd name="connsiteY25" fmla="*/ 1576006 h 1919192"/>
                  <a:gd name="connsiteX26" fmla="*/ 939832 w 1469612"/>
                  <a:gd name="connsiteY26" fmla="*/ 1623155 h 1919192"/>
                  <a:gd name="connsiteX27" fmla="*/ 540544 w 1469612"/>
                  <a:gd name="connsiteY27" fmla="*/ 1623155 h 1919192"/>
                  <a:gd name="connsiteX28" fmla="*/ 493395 w 1469612"/>
                  <a:gd name="connsiteY28" fmla="*/ 1576006 h 1919192"/>
                  <a:gd name="connsiteX29" fmla="*/ 493395 w 1469612"/>
                  <a:gd name="connsiteY29" fmla="*/ 1472851 h 1919192"/>
                  <a:gd name="connsiteX30" fmla="*/ 540544 w 1469612"/>
                  <a:gd name="connsiteY30" fmla="*/ 1425702 h 1919192"/>
                  <a:gd name="connsiteX31" fmla="*/ 939832 w 1469612"/>
                  <a:gd name="connsiteY31" fmla="*/ 1425702 h 1919192"/>
                  <a:gd name="connsiteX32" fmla="*/ 986980 w 1469612"/>
                  <a:gd name="connsiteY32" fmla="*/ 1472851 h 1919192"/>
                  <a:gd name="connsiteX33" fmla="*/ 986980 w 1469612"/>
                  <a:gd name="connsiteY33" fmla="*/ 1576006 h 1919192"/>
                  <a:gd name="connsiteX34" fmla="*/ 986980 w 1469612"/>
                  <a:gd name="connsiteY34" fmla="*/ 1126331 h 1919192"/>
                  <a:gd name="connsiteX35" fmla="*/ 939832 w 1469612"/>
                  <a:gd name="connsiteY35" fmla="*/ 1173480 h 1919192"/>
                  <a:gd name="connsiteX36" fmla="*/ 540544 w 1469612"/>
                  <a:gd name="connsiteY36" fmla="*/ 1173480 h 1919192"/>
                  <a:gd name="connsiteX37" fmla="*/ 493395 w 1469612"/>
                  <a:gd name="connsiteY37" fmla="*/ 1126331 h 1919192"/>
                  <a:gd name="connsiteX38" fmla="*/ 493395 w 1469612"/>
                  <a:gd name="connsiteY38" fmla="*/ 1023176 h 1919192"/>
                  <a:gd name="connsiteX39" fmla="*/ 540544 w 1469612"/>
                  <a:gd name="connsiteY39" fmla="*/ 976027 h 1919192"/>
                  <a:gd name="connsiteX40" fmla="*/ 939832 w 1469612"/>
                  <a:gd name="connsiteY40" fmla="*/ 976027 h 1919192"/>
                  <a:gd name="connsiteX41" fmla="*/ 986980 w 1469612"/>
                  <a:gd name="connsiteY41" fmla="*/ 1023176 h 1919192"/>
                  <a:gd name="connsiteX42" fmla="*/ 986980 w 1469612"/>
                  <a:gd name="connsiteY42" fmla="*/ 1126331 h 1919192"/>
                  <a:gd name="connsiteX43" fmla="*/ 986980 w 1469612"/>
                  <a:gd name="connsiteY43" fmla="*/ 676751 h 1919192"/>
                  <a:gd name="connsiteX44" fmla="*/ 939832 w 1469612"/>
                  <a:gd name="connsiteY44" fmla="*/ 723900 h 1919192"/>
                  <a:gd name="connsiteX45" fmla="*/ 540544 w 1469612"/>
                  <a:gd name="connsiteY45" fmla="*/ 723900 h 1919192"/>
                  <a:gd name="connsiteX46" fmla="*/ 493395 w 1469612"/>
                  <a:gd name="connsiteY46" fmla="*/ 676751 h 1919192"/>
                  <a:gd name="connsiteX47" fmla="*/ 493395 w 1469612"/>
                  <a:gd name="connsiteY47" fmla="*/ 573596 h 1919192"/>
                  <a:gd name="connsiteX48" fmla="*/ 540544 w 1469612"/>
                  <a:gd name="connsiteY48" fmla="*/ 526447 h 1919192"/>
                  <a:gd name="connsiteX49" fmla="*/ 939832 w 1469612"/>
                  <a:gd name="connsiteY49" fmla="*/ 526447 h 1919192"/>
                  <a:gd name="connsiteX50" fmla="*/ 986980 w 1469612"/>
                  <a:gd name="connsiteY50" fmla="*/ 573596 h 1919192"/>
                  <a:gd name="connsiteX51" fmla="*/ 986980 w 1469612"/>
                  <a:gd name="connsiteY51" fmla="*/ 676751 h 1919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469612" h="1919192">
                    <a:moveTo>
                      <a:pt x="1315974" y="95"/>
                    </a:moveTo>
                    <a:lnTo>
                      <a:pt x="986980" y="95"/>
                    </a:lnTo>
                    <a:lnTo>
                      <a:pt x="986980" y="230410"/>
                    </a:lnTo>
                    <a:lnTo>
                      <a:pt x="493490" y="230410"/>
                    </a:lnTo>
                    <a:lnTo>
                      <a:pt x="493490" y="95"/>
                    </a:lnTo>
                    <a:lnTo>
                      <a:pt x="164592" y="95"/>
                    </a:lnTo>
                    <a:lnTo>
                      <a:pt x="164592" y="230410"/>
                    </a:lnTo>
                    <a:lnTo>
                      <a:pt x="43911" y="230410"/>
                    </a:lnTo>
                    <a:lnTo>
                      <a:pt x="43911" y="417957"/>
                    </a:lnTo>
                    <a:cubicBezTo>
                      <a:pt x="43911" y="477107"/>
                      <a:pt x="91821" y="525113"/>
                      <a:pt x="151067" y="525113"/>
                    </a:cubicBezTo>
                    <a:cubicBezTo>
                      <a:pt x="156306" y="530352"/>
                      <a:pt x="159354" y="533400"/>
                      <a:pt x="164592" y="538639"/>
                    </a:cubicBezTo>
                    <a:lnTo>
                      <a:pt x="164592" y="1623060"/>
                    </a:lnTo>
                    <a:lnTo>
                      <a:pt x="0" y="1623060"/>
                    </a:lnTo>
                    <a:lnTo>
                      <a:pt x="0" y="1812036"/>
                    </a:lnTo>
                    <a:cubicBezTo>
                      <a:pt x="0" y="1871186"/>
                      <a:pt x="47911" y="1919192"/>
                      <a:pt x="107156" y="1919192"/>
                    </a:cubicBezTo>
                    <a:lnTo>
                      <a:pt x="1340454" y="1919192"/>
                    </a:lnTo>
                    <a:cubicBezTo>
                      <a:pt x="1399604" y="1919192"/>
                      <a:pt x="1447610" y="1871281"/>
                      <a:pt x="1447610" y="1812036"/>
                    </a:cubicBezTo>
                    <a:lnTo>
                      <a:pt x="1447610" y="1623060"/>
                    </a:lnTo>
                    <a:lnTo>
                      <a:pt x="1316070" y="1623060"/>
                    </a:lnTo>
                    <a:lnTo>
                      <a:pt x="1316070" y="526447"/>
                    </a:lnTo>
                    <a:lnTo>
                      <a:pt x="1362456" y="526447"/>
                    </a:lnTo>
                    <a:cubicBezTo>
                      <a:pt x="1421606" y="526447"/>
                      <a:pt x="1469613" y="478536"/>
                      <a:pt x="1469613" y="419291"/>
                    </a:cubicBezTo>
                    <a:lnTo>
                      <a:pt x="1469613" y="230314"/>
                    </a:lnTo>
                    <a:lnTo>
                      <a:pt x="1316070" y="230314"/>
                    </a:lnTo>
                    <a:lnTo>
                      <a:pt x="1316070" y="0"/>
                    </a:lnTo>
                    <a:close/>
                    <a:moveTo>
                      <a:pt x="986980" y="1576006"/>
                    </a:moveTo>
                    <a:cubicBezTo>
                      <a:pt x="986980" y="1602010"/>
                      <a:pt x="965931" y="1623155"/>
                      <a:pt x="939832" y="1623155"/>
                    </a:cubicBezTo>
                    <a:lnTo>
                      <a:pt x="540544" y="1623155"/>
                    </a:lnTo>
                    <a:cubicBezTo>
                      <a:pt x="514541" y="1623155"/>
                      <a:pt x="493395" y="1602105"/>
                      <a:pt x="493395" y="1576006"/>
                    </a:cubicBezTo>
                    <a:lnTo>
                      <a:pt x="493395" y="1472851"/>
                    </a:lnTo>
                    <a:cubicBezTo>
                      <a:pt x="493395" y="1446848"/>
                      <a:pt x="514445" y="1425702"/>
                      <a:pt x="540544" y="1425702"/>
                    </a:cubicBezTo>
                    <a:lnTo>
                      <a:pt x="939832" y="1425702"/>
                    </a:lnTo>
                    <a:cubicBezTo>
                      <a:pt x="965835" y="1425702"/>
                      <a:pt x="986980" y="1446752"/>
                      <a:pt x="986980" y="1472851"/>
                    </a:cubicBezTo>
                    <a:lnTo>
                      <a:pt x="986980" y="1576006"/>
                    </a:lnTo>
                    <a:close/>
                    <a:moveTo>
                      <a:pt x="986980" y="1126331"/>
                    </a:moveTo>
                    <a:cubicBezTo>
                      <a:pt x="986980" y="1152335"/>
                      <a:pt x="965931" y="1173480"/>
                      <a:pt x="939832" y="1173480"/>
                    </a:cubicBezTo>
                    <a:lnTo>
                      <a:pt x="540544" y="1173480"/>
                    </a:lnTo>
                    <a:cubicBezTo>
                      <a:pt x="514541" y="1173480"/>
                      <a:pt x="493395" y="1152430"/>
                      <a:pt x="493395" y="1126331"/>
                    </a:cubicBezTo>
                    <a:lnTo>
                      <a:pt x="493395" y="1023176"/>
                    </a:lnTo>
                    <a:cubicBezTo>
                      <a:pt x="493395" y="997172"/>
                      <a:pt x="514445" y="976027"/>
                      <a:pt x="540544" y="976027"/>
                    </a:cubicBezTo>
                    <a:lnTo>
                      <a:pt x="939832" y="976027"/>
                    </a:lnTo>
                    <a:cubicBezTo>
                      <a:pt x="965835" y="976027"/>
                      <a:pt x="986980" y="997077"/>
                      <a:pt x="986980" y="1023176"/>
                    </a:cubicBezTo>
                    <a:lnTo>
                      <a:pt x="986980" y="1126331"/>
                    </a:lnTo>
                    <a:close/>
                    <a:moveTo>
                      <a:pt x="986980" y="676751"/>
                    </a:moveTo>
                    <a:cubicBezTo>
                      <a:pt x="986980" y="702755"/>
                      <a:pt x="965931" y="723900"/>
                      <a:pt x="939832" y="723900"/>
                    </a:cubicBezTo>
                    <a:lnTo>
                      <a:pt x="540544" y="723900"/>
                    </a:lnTo>
                    <a:cubicBezTo>
                      <a:pt x="514541" y="723900"/>
                      <a:pt x="493395" y="702850"/>
                      <a:pt x="493395" y="676751"/>
                    </a:cubicBezTo>
                    <a:lnTo>
                      <a:pt x="493395" y="573596"/>
                    </a:lnTo>
                    <a:cubicBezTo>
                      <a:pt x="493395" y="547592"/>
                      <a:pt x="514445" y="526447"/>
                      <a:pt x="540544" y="526447"/>
                    </a:cubicBezTo>
                    <a:lnTo>
                      <a:pt x="939832" y="526447"/>
                    </a:lnTo>
                    <a:cubicBezTo>
                      <a:pt x="965835" y="526447"/>
                      <a:pt x="986980" y="547497"/>
                      <a:pt x="986980" y="573596"/>
                    </a:cubicBezTo>
                    <a:lnTo>
                      <a:pt x="986980" y="676751"/>
                    </a:lnTo>
                    <a:close/>
                  </a:path>
                </a:pathLst>
              </a:custGeom>
              <a:grpFill/>
              <a:ln w="9525" cap="flat">
                <a:noFill/>
                <a:prstDash val="solid"/>
                <a:miter/>
              </a:ln>
            </p:spPr>
            <p:txBody>
              <a:bodyPr rtlCol="0" anchor="ctr"/>
              <a:lstStyle/>
              <a:p>
                <a:endParaRPr lang="zh-CN" altLang="en-US" sz="675"/>
              </a:p>
            </p:txBody>
          </p:sp>
          <p:sp>
            <p:nvSpPr>
              <p:cNvPr id="4110" name="任意多边形: 形状 4109"/>
              <p:cNvSpPr/>
              <p:nvPr/>
            </p:nvSpPr>
            <p:spPr>
              <a:xfrm>
                <a:off x="5787580" y="7170324"/>
                <a:ext cx="2511361" cy="965453"/>
              </a:xfrm>
              <a:custGeom>
                <a:avLst/>
                <a:gdLst>
                  <a:gd name="connsiteX0" fmla="*/ 1449610 w 2511361"/>
                  <a:gd name="connsiteY0" fmla="*/ 0 h 965453"/>
                  <a:gd name="connsiteX1" fmla="*/ 1056704 w 2511361"/>
                  <a:gd name="connsiteY1" fmla="*/ 0 h 965453"/>
                  <a:gd name="connsiteX2" fmla="*/ 1056704 w 2511361"/>
                  <a:gd name="connsiteY2" fmla="*/ 114681 h 965453"/>
                  <a:gd name="connsiteX3" fmla="*/ 0 w 2511361"/>
                  <a:gd name="connsiteY3" fmla="*/ 114681 h 965453"/>
                  <a:gd name="connsiteX4" fmla="*/ 0 w 2511361"/>
                  <a:gd name="connsiteY4" fmla="*/ 292703 h 965453"/>
                  <a:gd name="connsiteX5" fmla="*/ 107156 w 2511361"/>
                  <a:gd name="connsiteY5" fmla="*/ 399859 h 965453"/>
                  <a:gd name="connsiteX6" fmla="*/ 927640 w 2511361"/>
                  <a:gd name="connsiteY6" fmla="*/ 399859 h 965453"/>
                  <a:gd name="connsiteX7" fmla="*/ 7048 w 2511361"/>
                  <a:gd name="connsiteY7" fmla="*/ 667131 h 965453"/>
                  <a:gd name="connsiteX8" fmla="*/ 8954 w 2511361"/>
                  <a:gd name="connsiteY8" fmla="*/ 965454 h 965453"/>
                  <a:gd name="connsiteX9" fmla="*/ 1056704 w 2511361"/>
                  <a:gd name="connsiteY9" fmla="*/ 685038 h 965453"/>
                  <a:gd name="connsiteX10" fmla="*/ 1257491 w 2511361"/>
                  <a:gd name="connsiteY10" fmla="*/ 454438 h 965453"/>
                  <a:gd name="connsiteX11" fmla="*/ 1458278 w 2511361"/>
                  <a:gd name="connsiteY11" fmla="*/ 685038 h 965453"/>
                  <a:gd name="connsiteX12" fmla="*/ 2506027 w 2511361"/>
                  <a:gd name="connsiteY12" fmla="*/ 965454 h 965453"/>
                  <a:gd name="connsiteX13" fmla="*/ 2507933 w 2511361"/>
                  <a:gd name="connsiteY13" fmla="*/ 667131 h 965453"/>
                  <a:gd name="connsiteX14" fmla="*/ 1587341 w 2511361"/>
                  <a:gd name="connsiteY14" fmla="*/ 399859 h 965453"/>
                  <a:gd name="connsiteX15" fmla="*/ 2404206 w 2511361"/>
                  <a:gd name="connsiteY15" fmla="*/ 399859 h 965453"/>
                  <a:gd name="connsiteX16" fmla="*/ 2511362 w 2511361"/>
                  <a:gd name="connsiteY16" fmla="*/ 292703 h 965453"/>
                  <a:gd name="connsiteX17" fmla="*/ 2511362 w 2511361"/>
                  <a:gd name="connsiteY17" fmla="*/ 114681 h 965453"/>
                  <a:gd name="connsiteX18" fmla="*/ 1449800 w 2511361"/>
                  <a:gd name="connsiteY18" fmla="*/ 114681 h 965453"/>
                  <a:gd name="connsiteX19" fmla="*/ 1449800 w 2511361"/>
                  <a:gd name="connsiteY19" fmla="*/ 0 h 9654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511361" h="965453">
                    <a:moveTo>
                      <a:pt x="1449610" y="0"/>
                    </a:moveTo>
                    <a:lnTo>
                      <a:pt x="1056704" y="0"/>
                    </a:lnTo>
                    <a:lnTo>
                      <a:pt x="1056704" y="114681"/>
                    </a:lnTo>
                    <a:lnTo>
                      <a:pt x="0" y="114681"/>
                    </a:lnTo>
                    <a:lnTo>
                      <a:pt x="0" y="292703"/>
                    </a:lnTo>
                    <a:cubicBezTo>
                      <a:pt x="0" y="351854"/>
                      <a:pt x="48006" y="399859"/>
                      <a:pt x="107156" y="399859"/>
                    </a:cubicBezTo>
                    <a:lnTo>
                      <a:pt x="927640" y="399859"/>
                    </a:lnTo>
                    <a:cubicBezTo>
                      <a:pt x="817150" y="511207"/>
                      <a:pt x="564547" y="663416"/>
                      <a:pt x="7048" y="667131"/>
                    </a:cubicBezTo>
                    <a:lnTo>
                      <a:pt x="8954" y="965454"/>
                    </a:lnTo>
                    <a:cubicBezTo>
                      <a:pt x="468439" y="962406"/>
                      <a:pt x="820960" y="868108"/>
                      <a:pt x="1056704" y="685038"/>
                    </a:cubicBezTo>
                    <a:cubicBezTo>
                      <a:pt x="1163003" y="602551"/>
                      <a:pt x="1223581" y="517398"/>
                      <a:pt x="1257491" y="454438"/>
                    </a:cubicBezTo>
                    <a:cubicBezTo>
                      <a:pt x="1291400" y="517398"/>
                      <a:pt x="1352074" y="602456"/>
                      <a:pt x="1458278" y="685038"/>
                    </a:cubicBezTo>
                    <a:cubicBezTo>
                      <a:pt x="1694021" y="868108"/>
                      <a:pt x="2046542" y="962406"/>
                      <a:pt x="2506027" y="965454"/>
                    </a:cubicBezTo>
                    <a:lnTo>
                      <a:pt x="2507933" y="667131"/>
                    </a:lnTo>
                    <a:cubicBezTo>
                      <a:pt x="1950434" y="663512"/>
                      <a:pt x="1697831" y="511207"/>
                      <a:pt x="1587341" y="399859"/>
                    </a:cubicBezTo>
                    <a:lnTo>
                      <a:pt x="2404206" y="399859"/>
                    </a:lnTo>
                    <a:cubicBezTo>
                      <a:pt x="2463356" y="399859"/>
                      <a:pt x="2511362" y="351949"/>
                      <a:pt x="2511362" y="292703"/>
                    </a:cubicBezTo>
                    <a:lnTo>
                      <a:pt x="2511362" y="114681"/>
                    </a:lnTo>
                    <a:lnTo>
                      <a:pt x="1449800" y="114681"/>
                    </a:lnTo>
                    <a:lnTo>
                      <a:pt x="1449800" y="0"/>
                    </a:lnTo>
                    <a:close/>
                  </a:path>
                </a:pathLst>
              </a:custGeom>
              <a:grpFill/>
              <a:ln w="9525" cap="flat">
                <a:noFill/>
                <a:prstDash val="solid"/>
                <a:miter/>
              </a:ln>
            </p:spPr>
            <p:txBody>
              <a:bodyPr rtlCol="0" anchor="ctr"/>
              <a:lstStyle/>
              <a:p>
                <a:endParaRPr lang="zh-CN" altLang="en-US" sz="675"/>
              </a:p>
            </p:txBody>
          </p:sp>
          <p:sp>
            <p:nvSpPr>
              <p:cNvPr id="4111" name="任意多边形: 形状 4110"/>
              <p:cNvSpPr/>
              <p:nvPr/>
            </p:nvSpPr>
            <p:spPr>
              <a:xfrm>
                <a:off x="8600503" y="7586376"/>
                <a:ext cx="584168" cy="551783"/>
              </a:xfrm>
              <a:custGeom>
                <a:avLst/>
                <a:gdLst>
                  <a:gd name="connsiteX0" fmla="*/ 214122 w 584168"/>
                  <a:gd name="connsiteY0" fmla="*/ 182594 h 551783"/>
                  <a:gd name="connsiteX1" fmla="*/ 0 w 584168"/>
                  <a:gd name="connsiteY1" fmla="*/ 253460 h 551783"/>
                  <a:gd name="connsiteX2" fmla="*/ 0 w 584168"/>
                  <a:gd name="connsiteY2" fmla="*/ 551783 h 551783"/>
                  <a:gd name="connsiteX3" fmla="*/ 430625 w 584168"/>
                  <a:gd name="connsiteY3" fmla="*/ 387953 h 551783"/>
                  <a:gd name="connsiteX4" fmla="*/ 584168 w 584168"/>
                  <a:gd name="connsiteY4" fmla="*/ 0 h 551783"/>
                  <a:gd name="connsiteX5" fmla="*/ 285464 w 584168"/>
                  <a:gd name="connsiteY5" fmla="*/ 0 h 551783"/>
                  <a:gd name="connsiteX6" fmla="*/ 214122 w 584168"/>
                  <a:gd name="connsiteY6" fmla="*/ 182594 h 55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4168" h="551783">
                    <a:moveTo>
                      <a:pt x="214122" y="182594"/>
                    </a:moveTo>
                    <a:cubicBezTo>
                      <a:pt x="168021" y="229648"/>
                      <a:pt x="95917" y="253460"/>
                      <a:pt x="0" y="253460"/>
                    </a:cubicBezTo>
                    <a:lnTo>
                      <a:pt x="0" y="551783"/>
                    </a:lnTo>
                    <a:cubicBezTo>
                      <a:pt x="181166" y="551783"/>
                      <a:pt x="326041" y="496633"/>
                      <a:pt x="430625" y="387953"/>
                    </a:cubicBezTo>
                    <a:cubicBezTo>
                      <a:pt x="566738" y="246412"/>
                      <a:pt x="582835" y="64198"/>
                      <a:pt x="584168" y="0"/>
                    </a:cubicBezTo>
                    <a:lnTo>
                      <a:pt x="285464" y="0"/>
                    </a:lnTo>
                    <a:cubicBezTo>
                      <a:pt x="284036" y="30480"/>
                      <a:pt x="274606" y="120872"/>
                      <a:pt x="214122" y="182594"/>
                    </a:cubicBezTo>
                    <a:close/>
                  </a:path>
                </a:pathLst>
              </a:custGeom>
              <a:grpFill/>
              <a:ln w="9525" cap="flat">
                <a:noFill/>
                <a:prstDash val="solid"/>
                <a:miter/>
              </a:ln>
            </p:spPr>
            <p:txBody>
              <a:bodyPr rtlCol="0" anchor="ctr"/>
              <a:lstStyle/>
              <a:p>
                <a:endParaRPr lang="zh-CN" altLang="en-US" sz="675"/>
              </a:p>
            </p:txBody>
          </p:sp>
          <p:grpSp>
            <p:nvGrpSpPr>
              <p:cNvPr id="4112" name="图形 2"/>
              <p:cNvGrpSpPr/>
              <p:nvPr/>
            </p:nvGrpSpPr>
            <p:grpSpPr>
              <a:xfrm>
                <a:off x="6335934" y="6100571"/>
                <a:ext cx="1414843" cy="1051083"/>
                <a:chOff x="6335934" y="6100571"/>
                <a:chExt cx="1414843" cy="1051083"/>
              </a:xfrm>
              <a:grpFill/>
            </p:grpSpPr>
            <p:sp>
              <p:nvSpPr>
                <p:cNvPr id="4114" name="任意多边形: 形状 4113"/>
                <p:cNvSpPr/>
                <p:nvPr/>
              </p:nvSpPr>
              <p:spPr>
                <a:xfrm>
                  <a:off x="6335934" y="6100571"/>
                  <a:ext cx="1414843" cy="1051083"/>
                </a:xfrm>
                <a:custGeom>
                  <a:avLst/>
                  <a:gdLst>
                    <a:gd name="connsiteX0" fmla="*/ 1414558 w 1414843"/>
                    <a:gd name="connsiteY0" fmla="*/ 529019 h 1051083"/>
                    <a:gd name="connsiteX1" fmla="*/ 1414558 w 1414843"/>
                    <a:gd name="connsiteY1" fmla="*/ 383858 h 1051083"/>
                    <a:gd name="connsiteX2" fmla="*/ 867728 w 1414843"/>
                    <a:gd name="connsiteY2" fmla="*/ 383858 h 1051083"/>
                    <a:gd name="connsiteX3" fmla="*/ 867728 w 1414843"/>
                    <a:gd name="connsiteY3" fmla="*/ 0 h 1051083"/>
                    <a:gd name="connsiteX4" fmla="*/ 545306 w 1414843"/>
                    <a:gd name="connsiteY4" fmla="*/ 0 h 1051083"/>
                    <a:gd name="connsiteX5" fmla="*/ 545306 w 1414843"/>
                    <a:gd name="connsiteY5" fmla="*/ 383858 h 1051083"/>
                    <a:gd name="connsiteX6" fmla="*/ 0 w 1414843"/>
                    <a:gd name="connsiteY6" fmla="*/ 383858 h 1051083"/>
                    <a:gd name="connsiteX7" fmla="*/ 0 w 1414843"/>
                    <a:gd name="connsiteY7" fmla="*/ 529019 h 1051083"/>
                    <a:gd name="connsiteX8" fmla="*/ 107156 w 1414843"/>
                    <a:gd name="connsiteY8" fmla="*/ 636175 h 1051083"/>
                    <a:gd name="connsiteX9" fmla="*/ 292418 w 1414843"/>
                    <a:gd name="connsiteY9" fmla="*/ 636175 h 1051083"/>
                    <a:gd name="connsiteX10" fmla="*/ 243078 w 1414843"/>
                    <a:gd name="connsiteY10" fmla="*/ 753047 h 1051083"/>
                    <a:gd name="connsiteX11" fmla="*/ 90964 w 1414843"/>
                    <a:gd name="connsiteY11" fmla="*/ 802481 h 1051083"/>
                    <a:gd name="connsiteX12" fmla="*/ 90964 w 1414843"/>
                    <a:gd name="connsiteY12" fmla="*/ 1051084 h 1051083"/>
                    <a:gd name="connsiteX13" fmla="*/ 423386 w 1414843"/>
                    <a:gd name="connsiteY13" fmla="*/ 924211 h 1051083"/>
                    <a:gd name="connsiteX14" fmla="*/ 541687 w 1414843"/>
                    <a:gd name="connsiteY14" fmla="*/ 636175 h 1051083"/>
                    <a:gd name="connsiteX15" fmla="*/ 545687 w 1414843"/>
                    <a:gd name="connsiteY15" fmla="*/ 636175 h 1051083"/>
                    <a:gd name="connsiteX16" fmla="*/ 543782 w 1414843"/>
                    <a:gd name="connsiteY16" fmla="*/ 1020032 h 1051083"/>
                    <a:gd name="connsiteX17" fmla="*/ 867823 w 1414843"/>
                    <a:gd name="connsiteY17" fmla="*/ 1020032 h 1051083"/>
                    <a:gd name="connsiteX18" fmla="*/ 867823 w 1414843"/>
                    <a:gd name="connsiteY18" fmla="*/ 636175 h 1051083"/>
                    <a:gd name="connsiteX19" fmla="*/ 873633 w 1414843"/>
                    <a:gd name="connsiteY19" fmla="*/ 636175 h 1051083"/>
                    <a:gd name="connsiteX20" fmla="*/ 1216247 w 1414843"/>
                    <a:gd name="connsiteY20" fmla="*/ 1041464 h 1051083"/>
                    <a:gd name="connsiteX21" fmla="*/ 1308925 w 1414843"/>
                    <a:gd name="connsiteY21" fmla="*/ 1049560 h 1051083"/>
                    <a:gd name="connsiteX22" fmla="*/ 1328071 w 1414843"/>
                    <a:gd name="connsiteY22" fmla="*/ 1048988 h 1051083"/>
                    <a:gd name="connsiteX23" fmla="*/ 1311497 w 1414843"/>
                    <a:gd name="connsiteY23" fmla="*/ 800957 h 1051083"/>
                    <a:gd name="connsiteX24" fmla="*/ 1262444 w 1414843"/>
                    <a:gd name="connsiteY24" fmla="*/ 797243 h 1051083"/>
                    <a:gd name="connsiteX25" fmla="*/ 1122616 w 1414843"/>
                    <a:gd name="connsiteY25" fmla="*/ 636270 h 1051083"/>
                    <a:gd name="connsiteX26" fmla="*/ 1307687 w 1414843"/>
                    <a:gd name="connsiteY26" fmla="*/ 636270 h 1051083"/>
                    <a:gd name="connsiteX27" fmla="*/ 1414844 w 1414843"/>
                    <a:gd name="connsiteY27" fmla="*/ 529114 h 1051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414843" h="1051083">
                      <a:moveTo>
                        <a:pt x="1414558" y="529019"/>
                      </a:moveTo>
                      <a:lnTo>
                        <a:pt x="1414558" y="383858"/>
                      </a:lnTo>
                      <a:lnTo>
                        <a:pt x="867728" y="383858"/>
                      </a:lnTo>
                      <a:lnTo>
                        <a:pt x="867728" y="0"/>
                      </a:lnTo>
                      <a:lnTo>
                        <a:pt x="545306" y="0"/>
                      </a:lnTo>
                      <a:lnTo>
                        <a:pt x="545306" y="383858"/>
                      </a:lnTo>
                      <a:lnTo>
                        <a:pt x="0" y="383858"/>
                      </a:lnTo>
                      <a:lnTo>
                        <a:pt x="0" y="529019"/>
                      </a:lnTo>
                      <a:cubicBezTo>
                        <a:pt x="0" y="588169"/>
                        <a:pt x="48006" y="636175"/>
                        <a:pt x="107156" y="636175"/>
                      </a:cubicBezTo>
                      <a:lnTo>
                        <a:pt x="292418" y="636175"/>
                      </a:lnTo>
                      <a:cubicBezTo>
                        <a:pt x="289370" y="664464"/>
                        <a:pt x="278987" y="716471"/>
                        <a:pt x="243078" y="753047"/>
                      </a:cubicBezTo>
                      <a:cubicBezTo>
                        <a:pt x="210883" y="785908"/>
                        <a:pt x="159639" y="802481"/>
                        <a:pt x="90964" y="802481"/>
                      </a:cubicBezTo>
                      <a:lnTo>
                        <a:pt x="90964" y="1051084"/>
                      </a:lnTo>
                      <a:cubicBezTo>
                        <a:pt x="264890" y="1051084"/>
                        <a:pt x="367760" y="982123"/>
                        <a:pt x="423386" y="924211"/>
                      </a:cubicBezTo>
                      <a:cubicBezTo>
                        <a:pt x="521113" y="822579"/>
                        <a:pt x="538829" y="693801"/>
                        <a:pt x="541687" y="636175"/>
                      </a:cubicBezTo>
                      <a:lnTo>
                        <a:pt x="545687" y="636175"/>
                      </a:lnTo>
                      <a:lnTo>
                        <a:pt x="543782" y="1020032"/>
                      </a:lnTo>
                      <a:lnTo>
                        <a:pt x="867823" y="1020032"/>
                      </a:lnTo>
                      <a:lnTo>
                        <a:pt x="867823" y="636175"/>
                      </a:lnTo>
                      <a:lnTo>
                        <a:pt x="873633" y="636175"/>
                      </a:lnTo>
                      <a:cubicBezTo>
                        <a:pt x="878396" y="769430"/>
                        <a:pt x="952595" y="991743"/>
                        <a:pt x="1216247" y="1041464"/>
                      </a:cubicBezTo>
                      <a:cubicBezTo>
                        <a:pt x="1229011" y="1043845"/>
                        <a:pt x="1271778" y="1049560"/>
                        <a:pt x="1308925" y="1049560"/>
                      </a:cubicBezTo>
                      <a:cubicBezTo>
                        <a:pt x="1315498" y="1049560"/>
                        <a:pt x="1321975" y="1049369"/>
                        <a:pt x="1328071" y="1048988"/>
                      </a:cubicBezTo>
                      <a:lnTo>
                        <a:pt x="1311497" y="800957"/>
                      </a:lnTo>
                      <a:cubicBezTo>
                        <a:pt x="1301782" y="801529"/>
                        <a:pt x="1271969" y="798862"/>
                        <a:pt x="1262444" y="797243"/>
                      </a:cubicBezTo>
                      <a:cubicBezTo>
                        <a:pt x="1147763" y="775621"/>
                        <a:pt x="1125950" y="684276"/>
                        <a:pt x="1122616" y="636270"/>
                      </a:cubicBezTo>
                      <a:lnTo>
                        <a:pt x="1307687" y="636270"/>
                      </a:lnTo>
                      <a:cubicBezTo>
                        <a:pt x="1366838" y="636270"/>
                        <a:pt x="1414844" y="588359"/>
                        <a:pt x="1414844" y="529114"/>
                      </a:cubicBezTo>
                      <a:close/>
                    </a:path>
                  </a:pathLst>
                </a:custGeom>
                <a:grpFill/>
                <a:ln w="9525" cap="flat">
                  <a:noFill/>
                  <a:prstDash val="solid"/>
                  <a:miter/>
                </a:ln>
              </p:spPr>
              <p:txBody>
                <a:bodyPr rtlCol="0" anchor="ctr"/>
                <a:lstStyle/>
                <a:p>
                  <a:endParaRPr lang="zh-CN" altLang="en-US" sz="675"/>
                </a:p>
              </p:txBody>
            </p:sp>
            <p:sp>
              <p:nvSpPr>
                <p:cNvPr id="4115" name="任意多边形: 形状 4114"/>
                <p:cNvSpPr/>
                <p:nvPr/>
              </p:nvSpPr>
              <p:spPr>
                <a:xfrm>
                  <a:off x="6476441" y="6163437"/>
                  <a:ext cx="349459" cy="267462"/>
                </a:xfrm>
                <a:custGeom>
                  <a:avLst/>
                  <a:gdLst>
                    <a:gd name="connsiteX0" fmla="*/ 1797 w 349459"/>
                    <a:gd name="connsiteY0" fmla="*/ 0 h 267462"/>
                    <a:gd name="connsiteX1" fmla="*/ 93047 w 349459"/>
                    <a:gd name="connsiteY1" fmla="*/ 267462 h 267462"/>
                    <a:gd name="connsiteX2" fmla="*/ 349460 w 349459"/>
                    <a:gd name="connsiteY2" fmla="*/ 267462 h 267462"/>
                    <a:gd name="connsiteX3" fmla="*/ 239160 w 349459"/>
                    <a:gd name="connsiteY3" fmla="*/ 0 h 267462"/>
                    <a:gd name="connsiteX4" fmla="*/ 1797 w 349459"/>
                    <a:gd name="connsiteY4" fmla="*/ 0 h 26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59" h="267462">
                      <a:moveTo>
                        <a:pt x="1797" y="0"/>
                      </a:moveTo>
                      <a:cubicBezTo>
                        <a:pt x="-3822" y="74867"/>
                        <a:pt x="-1822" y="172593"/>
                        <a:pt x="93047" y="267462"/>
                      </a:cubicBezTo>
                      <a:lnTo>
                        <a:pt x="349460" y="267462"/>
                      </a:lnTo>
                      <a:cubicBezTo>
                        <a:pt x="239160" y="205073"/>
                        <a:pt x="235731" y="25241"/>
                        <a:pt x="239160" y="0"/>
                      </a:cubicBezTo>
                      <a:lnTo>
                        <a:pt x="1797" y="0"/>
                      </a:lnTo>
                      <a:close/>
                    </a:path>
                  </a:pathLst>
                </a:custGeom>
                <a:grpFill/>
                <a:ln w="9525" cap="flat">
                  <a:noFill/>
                  <a:prstDash val="solid"/>
                  <a:miter/>
                </a:ln>
              </p:spPr>
              <p:txBody>
                <a:bodyPr rtlCol="0" anchor="ctr"/>
                <a:lstStyle/>
                <a:p>
                  <a:endParaRPr lang="zh-CN" altLang="en-US" sz="675"/>
                </a:p>
              </p:txBody>
            </p:sp>
            <p:sp>
              <p:nvSpPr>
                <p:cNvPr id="4116" name="任意多边形: 形状 4115"/>
                <p:cNvSpPr/>
                <p:nvPr/>
              </p:nvSpPr>
              <p:spPr>
                <a:xfrm>
                  <a:off x="7249477" y="6163532"/>
                  <a:ext cx="349494" cy="267462"/>
                </a:xfrm>
                <a:custGeom>
                  <a:avLst/>
                  <a:gdLst>
                    <a:gd name="connsiteX0" fmla="*/ 0 w 349494"/>
                    <a:gd name="connsiteY0" fmla="*/ 267462 h 267462"/>
                    <a:gd name="connsiteX1" fmla="*/ 256413 w 349494"/>
                    <a:gd name="connsiteY1" fmla="*/ 267462 h 267462"/>
                    <a:gd name="connsiteX2" fmla="*/ 347663 w 349494"/>
                    <a:gd name="connsiteY2" fmla="*/ 0 h 267462"/>
                    <a:gd name="connsiteX3" fmla="*/ 110299 w 349494"/>
                    <a:gd name="connsiteY3" fmla="*/ 0 h 267462"/>
                    <a:gd name="connsiteX4" fmla="*/ 0 w 349494"/>
                    <a:gd name="connsiteY4" fmla="*/ 267462 h 26746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49494" h="267462">
                      <a:moveTo>
                        <a:pt x="0" y="267462"/>
                      </a:moveTo>
                      <a:lnTo>
                        <a:pt x="256413" y="267462"/>
                      </a:lnTo>
                      <a:cubicBezTo>
                        <a:pt x="351282" y="172593"/>
                        <a:pt x="353378" y="74867"/>
                        <a:pt x="347663" y="0"/>
                      </a:cubicBezTo>
                      <a:lnTo>
                        <a:pt x="110299" y="0"/>
                      </a:lnTo>
                      <a:cubicBezTo>
                        <a:pt x="113729" y="25241"/>
                        <a:pt x="110299" y="205073"/>
                        <a:pt x="0" y="267462"/>
                      </a:cubicBezTo>
                      <a:close/>
                    </a:path>
                  </a:pathLst>
                </a:custGeom>
                <a:grpFill/>
                <a:ln w="9525" cap="flat">
                  <a:noFill/>
                  <a:prstDash val="solid"/>
                  <a:miter/>
                </a:ln>
              </p:spPr>
              <p:txBody>
                <a:bodyPr rtlCol="0" anchor="ctr"/>
                <a:lstStyle/>
                <a:p>
                  <a:endParaRPr lang="zh-CN" altLang="en-US" sz="675"/>
                </a:p>
              </p:txBody>
            </p:sp>
          </p:grpSp>
          <p:sp>
            <p:nvSpPr>
              <p:cNvPr id="4113" name="任意多边形: 形状 4112"/>
              <p:cNvSpPr/>
              <p:nvPr/>
            </p:nvSpPr>
            <p:spPr>
              <a:xfrm>
                <a:off x="9351264" y="7586757"/>
                <a:ext cx="563974" cy="549401"/>
              </a:xfrm>
              <a:custGeom>
                <a:avLst/>
                <a:gdLst>
                  <a:gd name="connsiteX0" fmla="*/ 298228 w 563974"/>
                  <a:gd name="connsiteY0" fmla="*/ 0 h 549401"/>
                  <a:gd name="connsiteX1" fmla="*/ 0 w 563974"/>
                  <a:gd name="connsiteY1" fmla="*/ 0 h 549401"/>
                  <a:gd name="connsiteX2" fmla="*/ 443103 w 563974"/>
                  <a:gd name="connsiteY2" fmla="*/ 538924 h 549401"/>
                  <a:gd name="connsiteX3" fmla="*/ 563975 w 563974"/>
                  <a:gd name="connsiteY3" fmla="*/ 549402 h 549401"/>
                  <a:gd name="connsiteX4" fmla="*/ 563975 w 563974"/>
                  <a:gd name="connsiteY4" fmla="*/ 549402 h 549401"/>
                  <a:gd name="connsiteX5" fmla="*/ 563975 w 563974"/>
                  <a:gd name="connsiteY5" fmla="*/ 250984 h 549401"/>
                  <a:gd name="connsiteX6" fmla="*/ 498253 w 563974"/>
                  <a:gd name="connsiteY6" fmla="*/ 245840 h 549401"/>
                  <a:gd name="connsiteX7" fmla="*/ 298132 w 563974"/>
                  <a:gd name="connsiteY7" fmla="*/ 95 h 549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63974" h="549401">
                    <a:moveTo>
                      <a:pt x="298228" y="0"/>
                    </a:moveTo>
                    <a:lnTo>
                      <a:pt x="0" y="0"/>
                    </a:lnTo>
                    <a:cubicBezTo>
                      <a:pt x="857" y="169831"/>
                      <a:pt x="92011" y="472821"/>
                      <a:pt x="443103" y="538924"/>
                    </a:cubicBezTo>
                    <a:cubicBezTo>
                      <a:pt x="462058" y="542449"/>
                      <a:pt x="517684" y="549402"/>
                      <a:pt x="563975" y="549402"/>
                    </a:cubicBezTo>
                    <a:lnTo>
                      <a:pt x="563975" y="549402"/>
                    </a:lnTo>
                    <a:lnTo>
                      <a:pt x="563975" y="250984"/>
                    </a:lnTo>
                    <a:cubicBezTo>
                      <a:pt x="548068" y="251365"/>
                      <a:pt x="511207" y="248031"/>
                      <a:pt x="498253" y="245840"/>
                    </a:cubicBezTo>
                    <a:cubicBezTo>
                      <a:pt x="317563" y="211836"/>
                      <a:pt x="299275" y="52768"/>
                      <a:pt x="298132" y="95"/>
                    </a:cubicBezTo>
                    <a:close/>
                  </a:path>
                </a:pathLst>
              </a:custGeom>
              <a:grpFill/>
              <a:ln w="9525" cap="flat">
                <a:noFill/>
                <a:prstDash val="solid"/>
                <a:miter/>
              </a:ln>
            </p:spPr>
            <p:txBody>
              <a:bodyPr rtlCol="0" anchor="ctr"/>
              <a:lstStyle/>
              <a:p>
                <a:endParaRPr lang="zh-CN" altLang="en-US" sz="675"/>
              </a:p>
            </p:txBody>
          </p:sp>
        </p:grpSp>
        <p:sp>
          <p:nvSpPr>
            <p:cNvPr id="60" name="任意多边形: 形状 59"/>
            <p:cNvSpPr/>
            <p:nvPr/>
          </p:nvSpPr>
          <p:spPr>
            <a:xfrm>
              <a:off x="13609392" y="7733633"/>
              <a:ext cx="4061391" cy="1559242"/>
            </a:xfrm>
            <a:custGeom>
              <a:avLst/>
              <a:gdLst>
                <a:gd name="connsiteX0" fmla="*/ 3796306 w 4061391"/>
                <a:gd name="connsiteY0" fmla="*/ 82105 h 1559242"/>
                <a:gd name="connsiteX1" fmla="*/ 2030180 w 4061391"/>
                <a:gd name="connsiteY1" fmla="*/ 1282160 h 1559242"/>
                <a:gd name="connsiteX2" fmla="*/ 265008 w 4061391"/>
                <a:gd name="connsiteY2" fmla="*/ 84106 h 1559242"/>
                <a:gd name="connsiteX3" fmla="*/ 81938 w 4061391"/>
                <a:gd name="connsiteY3" fmla="*/ 14288 h 1559242"/>
                <a:gd name="connsiteX4" fmla="*/ 12119 w 4061391"/>
                <a:gd name="connsiteY4" fmla="*/ 197358 h 1559242"/>
                <a:gd name="connsiteX5" fmla="*/ 820505 w 4061391"/>
                <a:gd name="connsiteY5" fmla="*/ 1178719 h 1559242"/>
                <a:gd name="connsiteX6" fmla="*/ 2030180 w 4061391"/>
                <a:gd name="connsiteY6" fmla="*/ 1559243 h 1559242"/>
                <a:gd name="connsiteX7" fmla="*/ 3240809 w 4061391"/>
                <a:gd name="connsiteY7" fmla="*/ 1178052 h 1559242"/>
                <a:gd name="connsiteX8" fmla="*/ 4049291 w 4061391"/>
                <a:gd name="connsiteY8" fmla="*/ 195072 h 1559242"/>
                <a:gd name="connsiteX9" fmla="*/ 3979281 w 4061391"/>
                <a:gd name="connsiteY9" fmla="*/ 12097 h 1559242"/>
                <a:gd name="connsiteX10" fmla="*/ 3922894 w 4061391"/>
                <a:gd name="connsiteY10" fmla="*/ 0 h 1559242"/>
                <a:gd name="connsiteX11" fmla="*/ 3796306 w 4061391"/>
                <a:gd name="connsiteY11" fmla="*/ 82105 h 155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391" h="1559242">
                  <a:moveTo>
                    <a:pt x="3796306" y="82105"/>
                  </a:moveTo>
                  <a:cubicBezTo>
                    <a:pt x="3470741" y="811054"/>
                    <a:pt x="2777417" y="1282160"/>
                    <a:pt x="2030180" y="1282160"/>
                  </a:cubicBezTo>
                  <a:cubicBezTo>
                    <a:pt x="1282945" y="1282160"/>
                    <a:pt x="590953" y="811911"/>
                    <a:pt x="265008" y="84106"/>
                  </a:cubicBezTo>
                  <a:cubicBezTo>
                    <a:pt x="233766" y="14288"/>
                    <a:pt x="151755" y="-16954"/>
                    <a:pt x="81938" y="14288"/>
                  </a:cubicBezTo>
                  <a:cubicBezTo>
                    <a:pt x="12119" y="45529"/>
                    <a:pt x="-19123" y="127540"/>
                    <a:pt x="12119" y="197358"/>
                  </a:cubicBezTo>
                  <a:cubicBezTo>
                    <a:pt x="191666" y="598265"/>
                    <a:pt x="471224" y="937546"/>
                    <a:pt x="820505" y="1178719"/>
                  </a:cubicBezTo>
                  <a:cubicBezTo>
                    <a:pt x="1181123" y="1427607"/>
                    <a:pt x="1599365" y="1559243"/>
                    <a:pt x="2030180" y="1559243"/>
                  </a:cubicBezTo>
                  <a:cubicBezTo>
                    <a:pt x="2460997" y="1559243"/>
                    <a:pt x="2880002" y="1427417"/>
                    <a:pt x="3240809" y="1178052"/>
                  </a:cubicBezTo>
                  <a:cubicBezTo>
                    <a:pt x="3590376" y="936498"/>
                    <a:pt x="3869934" y="596551"/>
                    <a:pt x="4049291" y="195072"/>
                  </a:cubicBezTo>
                  <a:cubicBezTo>
                    <a:pt x="4080532" y="125159"/>
                    <a:pt x="4049196" y="43244"/>
                    <a:pt x="3979281" y="12097"/>
                  </a:cubicBezTo>
                  <a:cubicBezTo>
                    <a:pt x="3960899" y="3905"/>
                    <a:pt x="3941753" y="0"/>
                    <a:pt x="3922894" y="0"/>
                  </a:cubicBezTo>
                  <a:cubicBezTo>
                    <a:pt x="3869934" y="0"/>
                    <a:pt x="3819357" y="30575"/>
                    <a:pt x="3796306" y="82105"/>
                  </a:cubicBezTo>
                </a:path>
              </a:pathLst>
            </a:custGeom>
            <a:grpFill/>
            <a:ln w="9525" cap="flat">
              <a:noFill/>
              <a:prstDash val="solid"/>
              <a:miter/>
            </a:ln>
          </p:spPr>
          <p:txBody>
            <a:bodyPr rtlCol="0" anchor="ctr"/>
            <a:lstStyle/>
            <a:p>
              <a:endParaRPr lang="zh-CN" altLang="en-US" sz="675"/>
            </a:p>
          </p:txBody>
        </p:sp>
        <p:sp>
          <p:nvSpPr>
            <p:cNvPr id="61" name="任意多边形: 形状 60"/>
            <p:cNvSpPr/>
            <p:nvPr/>
          </p:nvSpPr>
          <p:spPr>
            <a:xfrm>
              <a:off x="13609392" y="4419600"/>
              <a:ext cx="4061486" cy="1559242"/>
            </a:xfrm>
            <a:custGeom>
              <a:avLst/>
              <a:gdLst>
                <a:gd name="connsiteX0" fmla="*/ 3796306 w 4061486"/>
                <a:gd name="connsiteY0" fmla="*/ 1477137 h 1559242"/>
                <a:gd name="connsiteX1" fmla="*/ 2030180 w 4061486"/>
                <a:gd name="connsiteY1" fmla="*/ 277082 h 1559242"/>
                <a:gd name="connsiteX2" fmla="*/ 265008 w 4061486"/>
                <a:gd name="connsiteY2" fmla="*/ 1475137 h 1559242"/>
                <a:gd name="connsiteX3" fmla="*/ 81938 w 4061486"/>
                <a:gd name="connsiteY3" fmla="*/ 1544955 h 1559242"/>
                <a:gd name="connsiteX4" fmla="*/ 12119 w 4061486"/>
                <a:gd name="connsiteY4" fmla="*/ 1361885 h 1559242"/>
                <a:gd name="connsiteX5" fmla="*/ 820505 w 4061486"/>
                <a:gd name="connsiteY5" fmla="*/ 380524 h 1559242"/>
                <a:gd name="connsiteX6" fmla="*/ 2030276 w 4061486"/>
                <a:gd name="connsiteY6" fmla="*/ 0 h 1559242"/>
                <a:gd name="connsiteX7" fmla="*/ 3240904 w 4061486"/>
                <a:gd name="connsiteY7" fmla="*/ 381191 h 1559242"/>
                <a:gd name="connsiteX8" fmla="*/ 4049385 w 4061486"/>
                <a:gd name="connsiteY8" fmla="*/ 1364171 h 1559242"/>
                <a:gd name="connsiteX9" fmla="*/ 3979377 w 4061486"/>
                <a:gd name="connsiteY9" fmla="*/ 1547146 h 1559242"/>
                <a:gd name="connsiteX10" fmla="*/ 3922989 w 4061486"/>
                <a:gd name="connsiteY10" fmla="*/ 1559243 h 1559242"/>
                <a:gd name="connsiteX11" fmla="*/ 3796402 w 4061486"/>
                <a:gd name="connsiteY11" fmla="*/ 1477137 h 15592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1486" h="1559242">
                  <a:moveTo>
                    <a:pt x="3796306" y="1477137"/>
                  </a:moveTo>
                  <a:cubicBezTo>
                    <a:pt x="3470741" y="748189"/>
                    <a:pt x="2777417" y="277082"/>
                    <a:pt x="2030180" y="277082"/>
                  </a:cubicBezTo>
                  <a:cubicBezTo>
                    <a:pt x="1282945" y="277082"/>
                    <a:pt x="590953" y="747332"/>
                    <a:pt x="265008" y="1475137"/>
                  </a:cubicBezTo>
                  <a:cubicBezTo>
                    <a:pt x="233766" y="1544955"/>
                    <a:pt x="151755" y="1576197"/>
                    <a:pt x="81938" y="1544955"/>
                  </a:cubicBezTo>
                  <a:cubicBezTo>
                    <a:pt x="12119" y="1513713"/>
                    <a:pt x="-19123" y="1431703"/>
                    <a:pt x="12119" y="1361885"/>
                  </a:cubicBezTo>
                  <a:cubicBezTo>
                    <a:pt x="191666" y="960977"/>
                    <a:pt x="471224" y="621697"/>
                    <a:pt x="820505" y="380524"/>
                  </a:cubicBezTo>
                  <a:cubicBezTo>
                    <a:pt x="1181217" y="131540"/>
                    <a:pt x="1599460" y="0"/>
                    <a:pt x="2030276" y="0"/>
                  </a:cubicBezTo>
                  <a:cubicBezTo>
                    <a:pt x="2461091" y="0"/>
                    <a:pt x="2880097" y="131826"/>
                    <a:pt x="3240904" y="381191"/>
                  </a:cubicBezTo>
                  <a:cubicBezTo>
                    <a:pt x="3590471" y="622745"/>
                    <a:pt x="3870030" y="962692"/>
                    <a:pt x="4049385" y="1364171"/>
                  </a:cubicBezTo>
                  <a:cubicBezTo>
                    <a:pt x="4080627" y="1434084"/>
                    <a:pt x="4049291" y="1515999"/>
                    <a:pt x="3979377" y="1547146"/>
                  </a:cubicBezTo>
                  <a:cubicBezTo>
                    <a:pt x="3960994" y="1555337"/>
                    <a:pt x="3941849" y="1559243"/>
                    <a:pt x="3922989" y="1559243"/>
                  </a:cubicBezTo>
                  <a:cubicBezTo>
                    <a:pt x="3870030" y="1559243"/>
                    <a:pt x="3819453" y="1528667"/>
                    <a:pt x="3796402" y="1477137"/>
                  </a:cubicBezTo>
                </a:path>
              </a:pathLst>
            </a:custGeom>
            <a:grpFill/>
            <a:ln w="9525" cap="flat">
              <a:noFill/>
              <a:prstDash val="solid"/>
              <a:miter/>
            </a:ln>
          </p:spPr>
          <p:txBody>
            <a:bodyPr rtlCol="0" anchor="ctr"/>
            <a:lstStyle/>
            <a:p>
              <a:endParaRPr lang="zh-CN" altLang="en-US" sz="675"/>
            </a:p>
          </p:txBody>
        </p:sp>
        <p:grpSp>
          <p:nvGrpSpPr>
            <p:cNvPr id="62" name="图形 2"/>
            <p:cNvGrpSpPr/>
            <p:nvPr/>
          </p:nvGrpSpPr>
          <p:grpSpPr>
            <a:xfrm>
              <a:off x="11776900" y="6215253"/>
              <a:ext cx="9495853" cy="1281969"/>
              <a:chOff x="11776900" y="6215253"/>
              <a:chExt cx="9495853" cy="1281969"/>
            </a:xfrm>
            <a:grpFill/>
          </p:grpSpPr>
          <p:sp>
            <p:nvSpPr>
              <p:cNvPr id="63" name="任意多边形: 形状 62"/>
              <p:cNvSpPr/>
              <p:nvPr/>
            </p:nvSpPr>
            <p:spPr>
              <a:xfrm>
                <a:off x="11776900" y="6225063"/>
                <a:ext cx="1198244" cy="1272158"/>
              </a:xfrm>
              <a:custGeom>
                <a:avLst/>
                <a:gdLst>
                  <a:gd name="connsiteX0" fmla="*/ 999744 w 1198244"/>
                  <a:gd name="connsiteY0" fmla="*/ 840105 h 1272158"/>
                  <a:gd name="connsiteX1" fmla="*/ 653415 w 1198244"/>
                  <a:gd name="connsiteY1" fmla="*/ 1029843 h 1272158"/>
                  <a:gd name="connsiteX2" fmla="*/ 245650 w 1198244"/>
                  <a:gd name="connsiteY2" fmla="*/ 627793 h 1272158"/>
                  <a:gd name="connsiteX3" fmla="*/ 653415 w 1198244"/>
                  <a:gd name="connsiteY3" fmla="*/ 225742 h 1272158"/>
                  <a:gd name="connsiteX4" fmla="*/ 1005936 w 1198244"/>
                  <a:gd name="connsiteY4" fmla="*/ 425577 h 1272158"/>
                  <a:gd name="connsiteX5" fmla="*/ 1195483 w 1198244"/>
                  <a:gd name="connsiteY5" fmla="*/ 304324 h 1272158"/>
                  <a:gd name="connsiteX6" fmla="*/ 645033 w 1198244"/>
                  <a:gd name="connsiteY6" fmla="*/ 0 h 1272158"/>
                  <a:gd name="connsiteX7" fmla="*/ 0 w 1198244"/>
                  <a:gd name="connsiteY7" fmla="*/ 636079 h 1272158"/>
                  <a:gd name="connsiteX8" fmla="*/ 645033 w 1198244"/>
                  <a:gd name="connsiteY8" fmla="*/ 1272159 h 1272158"/>
                  <a:gd name="connsiteX9" fmla="*/ 1198245 w 1198244"/>
                  <a:gd name="connsiteY9" fmla="*/ 963359 h 1272158"/>
                  <a:gd name="connsiteX10" fmla="*/ 999744 w 1198244"/>
                  <a:gd name="connsiteY10" fmla="*/ 840105 h 127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98244" h="1272158">
                    <a:moveTo>
                      <a:pt x="999744" y="840105"/>
                    </a:moveTo>
                    <a:cubicBezTo>
                      <a:pt x="927735" y="954024"/>
                      <a:pt x="799624" y="1029843"/>
                      <a:pt x="653415" y="1029843"/>
                    </a:cubicBezTo>
                    <a:cubicBezTo>
                      <a:pt x="428244" y="1029843"/>
                      <a:pt x="245650" y="849820"/>
                      <a:pt x="245650" y="627793"/>
                    </a:cubicBezTo>
                    <a:cubicBezTo>
                      <a:pt x="245650" y="405765"/>
                      <a:pt x="428244" y="225742"/>
                      <a:pt x="653415" y="225742"/>
                    </a:cubicBezTo>
                    <a:cubicBezTo>
                      <a:pt x="803815" y="225742"/>
                      <a:pt x="935164" y="306038"/>
                      <a:pt x="1005936" y="425577"/>
                    </a:cubicBezTo>
                    <a:lnTo>
                      <a:pt x="1195483" y="304324"/>
                    </a:lnTo>
                    <a:cubicBezTo>
                      <a:pt x="1082136" y="121825"/>
                      <a:pt x="878014" y="0"/>
                      <a:pt x="645033" y="0"/>
                    </a:cubicBezTo>
                    <a:cubicBezTo>
                      <a:pt x="288798" y="0"/>
                      <a:pt x="0" y="284797"/>
                      <a:pt x="0" y="636079"/>
                    </a:cubicBezTo>
                    <a:cubicBezTo>
                      <a:pt x="0" y="987361"/>
                      <a:pt x="288798" y="1272159"/>
                      <a:pt x="645033" y="1272159"/>
                    </a:cubicBezTo>
                    <a:cubicBezTo>
                      <a:pt x="879920" y="1272159"/>
                      <a:pt x="1085374" y="1148334"/>
                      <a:pt x="1198245" y="963359"/>
                    </a:cubicBezTo>
                    <a:lnTo>
                      <a:pt x="999744" y="840105"/>
                    </a:lnTo>
                    <a:close/>
                  </a:path>
                </a:pathLst>
              </a:custGeom>
              <a:grpFill/>
              <a:ln w="9525" cap="flat">
                <a:noFill/>
                <a:prstDash val="solid"/>
                <a:miter/>
              </a:ln>
            </p:spPr>
            <p:txBody>
              <a:bodyPr rtlCol="0" anchor="ctr"/>
              <a:lstStyle/>
              <a:p>
                <a:endParaRPr lang="zh-CN" altLang="en-US" sz="675"/>
              </a:p>
            </p:txBody>
          </p:sp>
          <p:sp>
            <p:nvSpPr>
              <p:cNvPr id="4096" name="任意多边形: 形状 4095"/>
              <p:cNvSpPr/>
              <p:nvPr/>
            </p:nvSpPr>
            <p:spPr>
              <a:xfrm>
                <a:off x="13046392" y="6215253"/>
                <a:ext cx="1278065" cy="1280636"/>
              </a:xfrm>
              <a:custGeom>
                <a:avLst/>
                <a:gdLst>
                  <a:gd name="connsiteX0" fmla="*/ 639033 w 1278065"/>
                  <a:gd name="connsiteY0" fmla="*/ 0 h 1280636"/>
                  <a:gd name="connsiteX1" fmla="*/ 0 w 1278065"/>
                  <a:gd name="connsiteY1" fmla="*/ 640366 h 1280636"/>
                  <a:gd name="connsiteX2" fmla="*/ 639033 w 1278065"/>
                  <a:gd name="connsiteY2" fmla="*/ 1280636 h 1280636"/>
                  <a:gd name="connsiteX3" fmla="*/ 1278065 w 1278065"/>
                  <a:gd name="connsiteY3" fmla="*/ 640366 h 1280636"/>
                  <a:gd name="connsiteX4" fmla="*/ 639033 w 1278065"/>
                  <a:gd name="connsiteY4" fmla="*/ 0 h 1280636"/>
                  <a:gd name="connsiteX5" fmla="*/ 639033 w 1278065"/>
                  <a:gd name="connsiteY5" fmla="*/ 1044797 h 1280636"/>
                  <a:gd name="connsiteX6" fmla="*/ 235268 w 1278065"/>
                  <a:gd name="connsiteY6" fmla="*/ 640271 h 1280636"/>
                  <a:gd name="connsiteX7" fmla="*/ 639033 w 1278065"/>
                  <a:gd name="connsiteY7" fmla="*/ 235744 h 1280636"/>
                  <a:gd name="connsiteX8" fmla="*/ 1042798 w 1278065"/>
                  <a:gd name="connsiteY8" fmla="*/ 640271 h 1280636"/>
                  <a:gd name="connsiteX9" fmla="*/ 639033 w 1278065"/>
                  <a:gd name="connsiteY9" fmla="*/ 1044797 h 12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065" h="1280636">
                    <a:moveTo>
                      <a:pt x="639033" y="0"/>
                    </a:moveTo>
                    <a:cubicBezTo>
                      <a:pt x="286036" y="0"/>
                      <a:pt x="0" y="286702"/>
                      <a:pt x="0" y="640366"/>
                    </a:cubicBezTo>
                    <a:cubicBezTo>
                      <a:pt x="0" y="994029"/>
                      <a:pt x="286131" y="1280636"/>
                      <a:pt x="639033" y="1280636"/>
                    </a:cubicBezTo>
                    <a:cubicBezTo>
                      <a:pt x="991934" y="1280636"/>
                      <a:pt x="1278065" y="993934"/>
                      <a:pt x="1278065" y="640366"/>
                    </a:cubicBezTo>
                    <a:cubicBezTo>
                      <a:pt x="1278065" y="286798"/>
                      <a:pt x="991934" y="0"/>
                      <a:pt x="639033" y="0"/>
                    </a:cubicBezTo>
                    <a:moveTo>
                      <a:pt x="639033" y="1044797"/>
                    </a:moveTo>
                    <a:cubicBezTo>
                      <a:pt x="416053" y="1044797"/>
                      <a:pt x="235268" y="863727"/>
                      <a:pt x="235268" y="640271"/>
                    </a:cubicBezTo>
                    <a:cubicBezTo>
                      <a:pt x="235268" y="416814"/>
                      <a:pt x="416053" y="235744"/>
                      <a:pt x="639033" y="235744"/>
                    </a:cubicBezTo>
                    <a:cubicBezTo>
                      <a:pt x="862013" y="235744"/>
                      <a:pt x="1042798" y="416909"/>
                      <a:pt x="1042798" y="640271"/>
                    </a:cubicBezTo>
                    <a:cubicBezTo>
                      <a:pt x="1042798" y="863632"/>
                      <a:pt x="862013" y="1044797"/>
                      <a:pt x="639033" y="1044797"/>
                    </a:cubicBezTo>
                  </a:path>
                </a:pathLst>
              </a:custGeom>
              <a:grpFill/>
              <a:ln w="9525" cap="flat">
                <a:noFill/>
                <a:prstDash val="solid"/>
                <a:miter/>
              </a:ln>
            </p:spPr>
            <p:txBody>
              <a:bodyPr rtlCol="0" anchor="ctr"/>
              <a:lstStyle/>
              <a:p>
                <a:endParaRPr lang="zh-CN" altLang="en-US" sz="675"/>
              </a:p>
            </p:txBody>
          </p:sp>
          <p:sp>
            <p:nvSpPr>
              <p:cNvPr id="4097" name="任意多边形: 形状 4096"/>
              <p:cNvSpPr/>
              <p:nvPr/>
            </p:nvSpPr>
            <p:spPr>
              <a:xfrm>
                <a:off x="16950023" y="6215253"/>
                <a:ext cx="1278063" cy="1280636"/>
              </a:xfrm>
              <a:custGeom>
                <a:avLst/>
                <a:gdLst>
                  <a:gd name="connsiteX0" fmla="*/ 639032 w 1278063"/>
                  <a:gd name="connsiteY0" fmla="*/ 0 h 1280636"/>
                  <a:gd name="connsiteX1" fmla="*/ 0 w 1278063"/>
                  <a:gd name="connsiteY1" fmla="*/ 640366 h 1280636"/>
                  <a:gd name="connsiteX2" fmla="*/ 639032 w 1278063"/>
                  <a:gd name="connsiteY2" fmla="*/ 1280636 h 1280636"/>
                  <a:gd name="connsiteX3" fmla="*/ 1278064 w 1278063"/>
                  <a:gd name="connsiteY3" fmla="*/ 640366 h 1280636"/>
                  <a:gd name="connsiteX4" fmla="*/ 639032 w 1278063"/>
                  <a:gd name="connsiteY4" fmla="*/ 0 h 1280636"/>
                  <a:gd name="connsiteX5" fmla="*/ 639032 w 1278063"/>
                  <a:gd name="connsiteY5" fmla="*/ 1044797 h 1280636"/>
                  <a:gd name="connsiteX6" fmla="*/ 235267 w 1278063"/>
                  <a:gd name="connsiteY6" fmla="*/ 640271 h 1280636"/>
                  <a:gd name="connsiteX7" fmla="*/ 639032 w 1278063"/>
                  <a:gd name="connsiteY7" fmla="*/ 235744 h 1280636"/>
                  <a:gd name="connsiteX8" fmla="*/ 1042797 w 1278063"/>
                  <a:gd name="connsiteY8" fmla="*/ 640271 h 1280636"/>
                  <a:gd name="connsiteX9" fmla="*/ 639032 w 1278063"/>
                  <a:gd name="connsiteY9" fmla="*/ 1044797 h 12806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78063" h="1280636">
                    <a:moveTo>
                      <a:pt x="639032" y="0"/>
                    </a:moveTo>
                    <a:cubicBezTo>
                      <a:pt x="286036" y="0"/>
                      <a:pt x="0" y="286702"/>
                      <a:pt x="0" y="640366"/>
                    </a:cubicBezTo>
                    <a:cubicBezTo>
                      <a:pt x="0" y="994029"/>
                      <a:pt x="286130" y="1280636"/>
                      <a:pt x="639032" y="1280636"/>
                    </a:cubicBezTo>
                    <a:cubicBezTo>
                      <a:pt x="991934" y="1280636"/>
                      <a:pt x="1278064" y="993934"/>
                      <a:pt x="1278064" y="640366"/>
                    </a:cubicBezTo>
                    <a:cubicBezTo>
                      <a:pt x="1278064" y="286798"/>
                      <a:pt x="991934" y="0"/>
                      <a:pt x="639032" y="0"/>
                    </a:cubicBezTo>
                    <a:moveTo>
                      <a:pt x="639032" y="1044797"/>
                    </a:moveTo>
                    <a:cubicBezTo>
                      <a:pt x="416051" y="1044797"/>
                      <a:pt x="235267" y="863727"/>
                      <a:pt x="235267" y="640271"/>
                    </a:cubicBezTo>
                    <a:cubicBezTo>
                      <a:pt x="235267" y="416814"/>
                      <a:pt x="416051" y="235744"/>
                      <a:pt x="639032" y="235744"/>
                    </a:cubicBezTo>
                    <a:cubicBezTo>
                      <a:pt x="862013" y="235744"/>
                      <a:pt x="1042797" y="416909"/>
                      <a:pt x="1042797" y="640271"/>
                    </a:cubicBezTo>
                    <a:cubicBezTo>
                      <a:pt x="1042797" y="863632"/>
                      <a:pt x="862013" y="1044797"/>
                      <a:pt x="639032" y="1044797"/>
                    </a:cubicBezTo>
                  </a:path>
                </a:pathLst>
              </a:custGeom>
              <a:grpFill/>
              <a:ln w="9525" cap="flat">
                <a:noFill/>
                <a:prstDash val="solid"/>
                <a:miter/>
              </a:ln>
            </p:spPr>
            <p:txBody>
              <a:bodyPr rtlCol="0" anchor="ctr"/>
              <a:lstStyle/>
              <a:p>
                <a:endParaRPr lang="zh-CN" altLang="en-US" sz="675"/>
              </a:p>
            </p:txBody>
          </p:sp>
          <p:sp>
            <p:nvSpPr>
              <p:cNvPr id="4099" name="任意多边形: 形状 4098"/>
              <p:cNvSpPr/>
              <p:nvPr/>
            </p:nvSpPr>
            <p:spPr>
              <a:xfrm>
                <a:off x="14375224" y="6219825"/>
                <a:ext cx="1019747" cy="1276064"/>
              </a:xfrm>
              <a:custGeom>
                <a:avLst/>
                <a:gdLst>
                  <a:gd name="connsiteX0" fmla="*/ 152305 w 1019747"/>
                  <a:gd name="connsiteY0" fmla="*/ 878491 h 1276064"/>
                  <a:gd name="connsiteX1" fmla="*/ 0 w 1019747"/>
                  <a:gd name="connsiteY1" fmla="*/ 1077278 h 1276064"/>
                  <a:gd name="connsiteX2" fmla="*/ 521398 w 1019747"/>
                  <a:gd name="connsiteY2" fmla="*/ 1276064 h 1276064"/>
                  <a:gd name="connsiteX3" fmla="*/ 1019747 w 1019747"/>
                  <a:gd name="connsiteY3" fmla="*/ 887730 h 1276064"/>
                  <a:gd name="connsiteX4" fmla="*/ 318326 w 1019747"/>
                  <a:gd name="connsiteY4" fmla="*/ 356045 h 1276064"/>
                  <a:gd name="connsiteX5" fmla="*/ 830485 w 1019747"/>
                  <a:gd name="connsiteY5" fmla="*/ 360617 h 1276064"/>
                  <a:gd name="connsiteX6" fmla="*/ 992029 w 1019747"/>
                  <a:gd name="connsiteY6" fmla="*/ 171069 h 1276064"/>
                  <a:gd name="connsiteX7" fmla="*/ 521398 w 1019747"/>
                  <a:gd name="connsiteY7" fmla="*/ 0 h 1276064"/>
                  <a:gd name="connsiteX8" fmla="*/ 36862 w 1019747"/>
                  <a:gd name="connsiteY8" fmla="*/ 393001 h 1276064"/>
                  <a:gd name="connsiteX9" fmla="*/ 747428 w 1019747"/>
                  <a:gd name="connsiteY9" fmla="*/ 906209 h 1276064"/>
                  <a:gd name="connsiteX10" fmla="*/ 535115 w 1019747"/>
                  <a:gd name="connsiteY10" fmla="*/ 1040321 h 1276064"/>
                  <a:gd name="connsiteX11" fmla="*/ 152115 w 1019747"/>
                  <a:gd name="connsiteY11" fmla="*/ 878491 h 12760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019747" h="1276064">
                    <a:moveTo>
                      <a:pt x="152305" y="878491"/>
                    </a:moveTo>
                    <a:cubicBezTo>
                      <a:pt x="152305" y="878491"/>
                      <a:pt x="32290" y="1031081"/>
                      <a:pt x="0" y="1077278"/>
                    </a:cubicBezTo>
                    <a:cubicBezTo>
                      <a:pt x="184595" y="1266825"/>
                      <a:pt x="429102" y="1276064"/>
                      <a:pt x="521398" y="1276064"/>
                    </a:cubicBezTo>
                    <a:cubicBezTo>
                      <a:pt x="945928" y="1276064"/>
                      <a:pt x="1019747" y="1007936"/>
                      <a:pt x="1019747" y="887730"/>
                    </a:cubicBezTo>
                    <a:cubicBezTo>
                      <a:pt x="1019747" y="443865"/>
                      <a:pt x="318326" y="550259"/>
                      <a:pt x="318326" y="356045"/>
                    </a:cubicBezTo>
                    <a:cubicBezTo>
                      <a:pt x="318326" y="208121"/>
                      <a:pt x="604457" y="180308"/>
                      <a:pt x="830485" y="360617"/>
                    </a:cubicBezTo>
                    <a:cubicBezTo>
                      <a:pt x="867442" y="314420"/>
                      <a:pt x="992029" y="171069"/>
                      <a:pt x="992029" y="171069"/>
                    </a:cubicBezTo>
                    <a:cubicBezTo>
                      <a:pt x="992029" y="171069"/>
                      <a:pt x="825914" y="0"/>
                      <a:pt x="521398" y="0"/>
                    </a:cubicBezTo>
                    <a:cubicBezTo>
                      <a:pt x="138399" y="0"/>
                      <a:pt x="36862" y="235744"/>
                      <a:pt x="36862" y="393001"/>
                    </a:cubicBezTo>
                    <a:cubicBezTo>
                      <a:pt x="36862" y="790670"/>
                      <a:pt x="747428" y="725900"/>
                      <a:pt x="747428" y="906209"/>
                    </a:cubicBezTo>
                    <a:cubicBezTo>
                      <a:pt x="747428" y="998125"/>
                      <a:pt x="645414" y="1040321"/>
                      <a:pt x="535115" y="1040321"/>
                    </a:cubicBezTo>
                    <a:cubicBezTo>
                      <a:pt x="313659" y="1040321"/>
                      <a:pt x="152115" y="878491"/>
                      <a:pt x="152115" y="878491"/>
                    </a:cubicBezTo>
                  </a:path>
                </a:pathLst>
              </a:custGeom>
              <a:grpFill/>
              <a:ln w="9525" cap="flat">
                <a:noFill/>
                <a:prstDash val="solid"/>
                <a:miter/>
              </a:ln>
            </p:spPr>
            <p:txBody>
              <a:bodyPr rtlCol="0" anchor="ctr"/>
              <a:lstStyle/>
              <a:p>
                <a:endParaRPr lang="zh-CN" altLang="en-US" sz="675"/>
              </a:p>
            </p:txBody>
          </p:sp>
          <p:sp>
            <p:nvSpPr>
              <p:cNvPr id="4100" name="任意多边形: 形状 4099"/>
              <p:cNvSpPr/>
              <p:nvPr/>
            </p:nvSpPr>
            <p:spPr>
              <a:xfrm>
                <a:off x="15515177" y="6229064"/>
                <a:ext cx="1310544" cy="1256347"/>
              </a:xfrm>
              <a:custGeom>
                <a:avLst/>
                <a:gdLst>
                  <a:gd name="connsiteX0" fmla="*/ 264033 w 1310544"/>
                  <a:gd name="connsiteY0" fmla="*/ 368332 h 1256347"/>
                  <a:gd name="connsiteX1" fmla="*/ 598646 w 1310544"/>
                  <a:gd name="connsiteY1" fmla="*/ 911543 h 1256347"/>
                  <a:gd name="connsiteX2" fmla="*/ 711803 w 1310544"/>
                  <a:gd name="connsiteY2" fmla="*/ 911543 h 1256347"/>
                  <a:gd name="connsiteX3" fmla="*/ 1041845 w 1310544"/>
                  <a:gd name="connsiteY3" fmla="*/ 368332 h 1256347"/>
                  <a:gd name="connsiteX4" fmla="*/ 1041845 w 1310544"/>
                  <a:gd name="connsiteY4" fmla="*/ 1256348 h 1256347"/>
                  <a:gd name="connsiteX5" fmla="*/ 1310544 w 1310544"/>
                  <a:gd name="connsiteY5" fmla="*/ 1256348 h 1256347"/>
                  <a:gd name="connsiteX6" fmla="*/ 1310544 w 1310544"/>
                  <a:gd name="connsiteY6" fmla="*/ 0 h 1256347"/>
                  <a:gd name="connsiteX7" fmla="*/ 956977 w 1310544"/>
                  <a:gd name="connsiteY7" fmla="*/ 0 h 1256347"/>
                  <a:gd name="connsiteX8" fmla="*/ 659988 w 1310544"/>
                  <a:gd name="connsiteY8" fmla="*/ 500634 h 1256347"/>
                  <a:gd name="connsiteX9" fmla="*/ 353568 w 1310544"/>
                  <a:gd name="connsiteY9" fmla="*/ 0 h 1256347"/>
                  <a:gd name="connsiteX10" fmla="*/ 0 w 1310544"/>
                  <a:gd name="connsiteY10" fmla="*/ 0 h 1256347"/>
                  <a:gd name="connsiteX11" fmla="*/ 0 w 1310544"/>
                  <a:gd name="connsiteY11" fmla="*/ 1256348 h 1256347"/>
                  <a:gd name="connsiteX12" fmla="*/ 259270 w 1310544"/>
                  <a:gd name="connsiteY12" fmla="*/ 1256348 h 1256347"/>
                  <a:gd name="connsiteX13" fmla="*/ 264033 w 1310544"/>
                  <a:gd name="connsiteY13" fmla="*/ 368332 h 12563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310544" h="1256347">
                    <a:moveTo>
                      <a:pt x="264033" y="368332"/>
                    </a:moveTo>
                    <a:lnTo>
                      <a:pt x="598646" y="911543"/>
                    </a:lnTo>
                    <a:lnTo>
                      <a:pt x="711803" y="911543"/>
                    </a:lnTo>
                    <a:lnTo>
                      <a:pt x="1041845" y="368332"/>
                    </a:lnTo>
                    <a:lnTo>
                      <a:pt x="1041845" y="1256348"/>
                    </a:lnTo>
                    <a:lnTo>
                      <a:pt x="1310544" y="1256348"/>
                    </a:lnTo>
                    <a:lnTo>
                      <a:pt x="1310544" y="0"/>
                    </a:lnTo>
                    <a:lnTo>
                      <a:pt x="956977" y="0"/>
                    </a:lnTo>
                    <a:lnTo>
                      <a:pt x="659988" y="500634"/>
                    </a:lnTo>
                    <a:lnTo>
                      <a:pt x="353568" y="0"/>
                    </a:lnTo>
                    <a:lnTo>
                      <a:pt x="0" y="0"/>
                    </a:lnTo>
                    <a:lnTo>
                      <a:pt x="0" y="1256348"/>
                    </a:lnTo>
                    <a:lnTo>
                      <a:pt x="259270" y="1256348"/>
                    </a:lnTo>
                    <a:lnTo>
                      <a:pt x="264033" y="368332"/>
                    </a:lnTo>
                    <a:close/>
                  </a:path>
                </a:pathLst>
              </a:custGeom>
              <a:grpFill/>
              <a:ln w="9525" cap="flat">
                <a:noFill/>
                <a:prstDash val="solid"/>
                <a:miter/>
              </a:ln>
            </p:spPr>
            <p:txBody>
              <a:bodyPr rtlCol="0" anchor="ctr"/>
              <a:lstStyle/>
              <a:p>
                <a:endParaRPr lang="zh-CN" altLang="en-US" sz="675"/>
              </a:p>
            </p:txBody>
          </p:sp>
          <p:sp>
            <p:nvSpPr>
              <p:cNvPr id="4101" name="任意多边形: 形状 4100"/>
              <p:cNvSpPr/>
              <p:nvPr/>
            </p:nvSpPr>
            <p:spPr>
              <a:xfrm>
                <a:off x="18495740" y="6227825"/>
                <a:ext cx="944498" cy="1268158"/>
              </a:xfrm>
              <a:custGeom>
                <a:avLst/>
                <a:gdLst>
                  <a:gd name="connsiteX0" fmla="*/ 534543 w 944498"/>
                  <a:gd name="connsiteY0" fmla="*/ 0 h 1268158"/>
                  <a:gd name="connsiteX1" fmla="*/ 0 w 944498"/>
                  <a:gd name="connsiteY1" fmla="*/ 0 h 1268158"/>
                  <a:gd name="connsiteX2" fmla="*/ 0 w 944498"/>
                  <a:gd name="connsiteY2" fmla="*/ 1268159 h 1268158"/>
                  <a:gd name="connsiteX3" fmla="*/ 153448 w 944498"/>
                  <a:gd name="connsiteY3" fmla="*/ 1268159 h 1268158"/>
                  <a:gd name="connsiteX4" fmla="*/ 153448 w 944498"/>
                  <a:gd name="connsiteY4" fmla="*/ 821436 h 1268158"/>
                  <a:gd name="connsiteX5" fmla="*/ 534543 w 944498"/>
                  <a:gd name="connsiteY5" fmla="*/ 821436 h 1268158"/>
                  <a:gd name="connsiteX6" fmla="*/ 944498 w 944498"/>
                  <a:gd name="connsiteY6" fmla="*/ 410718 h 1268158"/>
                  <a:gd name="connsiteX7" fmla="*/ 534543 w 944498"/>
                  <a:gd name="connsiteY7" fmla="*/ 0 h 1268158"/>
                  <a:gd name="connsiteX8" fmla="*/ 795813 w 944498"/>
                  <a:gd name="connsiteY8" fmla="*/ 410718 h 1268158"/>
                  <a:gd name="connsiteX9" fmla="*/ 529685 w 944498"/>
                  <a:gd name="connsiteY9" fmla="*/ 677323 h 1268158"/>
                  <a:gd name="connsiteX10" fmla="*/ 153352 w 944498"/>
                  <a:gd name="connsiteY10" fmla="*/ 677323 h 1268158"/>
                  <a:gd name="connsiteX11" fmla="*/ 153352 w 944498"/>
                  <a:gd name="connsiteY11" fmla="*/ 144113 h 1268158"/>
                  <a:gd name="connsiteX12" fmla="*/ 529685 w 944498"/>
                  <a:gd name="connsiteY12" fmla="*/ 144113 h 1268158"/>
                  <a:gd name="connsiteX13" fmla="*/ 795813 w 944498"/>
                  <a:gd name="connsiteY13" fmla="*/ 410718 h 1268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944498" h="1268158">
                    <a:moveTo>
                      <a:pt x="534543" y="0"/>
                    </a:moveTo>
                    <a:lnTo>
                      <a:pt x="0" y="0"/>
                    </a:lnTo>
                    <a:lnTo>
                      <a:pt x="0" y="1268159"/>
                    </a:lnTo>
                    <a:lnTo>
                      <a:pt x="153448" y="1268159"/>
                    </a:lnTo>
                    <a:lnTo>
                      <a:pt x="153448" y="821436"/>
                    </a:lnTo>
                    <a:lnTo>
                      <a:pt x="534543" y="821436"/>
                    </a:lnTo>
                    <a:cubicBezTo>
                      <a:pt x="760951" y="821436"/>
                      <a:pt x="944498" y="637604"/>
                      <a:pt x="944498" y="410718"/>
                    </a:cubicBezTo>
                    <a:cubicBezTo>
                      <a:pt x="944498" y="183833"/>
                      <a:pt x="760951" y="0"/>
                      <a:pt x="534543" y="0"/>
                    </a:cubicBezTo>
                    <a:moveTo>
                      <a:pt x="795813" y="410718"/>
                    </a:moveTo>
                    <a:cubicBezTo>
                      <a:pt x="795813" y="557975"/>
                      <a:pt x="676655" y="677323"/>
                      <a:pt x="529685" y="677323"/>
                    </a:cubicBezTo>
                    <a:lnTo>
                      <a:pt x="153352" y="677323"/>
                    </a:lnTo>
                    <a:lnTo>
                      <a:pt x="153352" y="144113"/>
                    </a:lnTo>
                    <a:lnTo>
                      <a:pt x="529685" y="144113"/>
                    </a:lnTo>
                    <a:cubicBezTo>
                      <a:pt x="676655" y="144113"/>
                      <a:pt x="795813" y="263462"/>
                      <a:pt x="795813" y="410718"/>
                    </a:cubicBezTo>
                  </a:path>
                </a:pathLst>
              </a:custGeom>
              <a:grpFill/>
              <a:ln w="9525" cap="flat">
                <a:noFill/>
                <a:prstDash val="solid"/>
                <a:miter/>
              </a:ln>
            </p:spPr>
            <p:txBody>
              <a:bodyPr rtlCol="0" anchor="ctr"/>
              <a:lstStyle/>
              <a:p>
                <a:endParaRPr lang="zh-CN" altLang="en-US" sz="675"/>
              </a:p>
            </p:txBody>
          </p:sp>
          <p:sp>
            <p:nvSpPr>
              <p:cNvPr id="4102" name="任意多边形: 形状 4101"/>
              <p:cNvSpPr/>
              <p:nvPr/>
            </p:nvSpPr>
            <p:spPr>
              <a:xfrm>
                <a:off x="19544061" y="6224968"/>
                <a:ext cx="158210" cy="1268158"/>
              </a:xfrm>
              <a:custGeom>
                <a:avLst/>
                <a:gdLst>
                  <a:gd name="connsiteX0" fmla="*/ 0 w 158210"/>
                  <a:gd name="connsiteY0" fmla="*/ 0 h 1268158"/>
                  <a:gd name="connsiteX1" fmla="*/ 158210 w 158210"/>
                  <a:gd name="connsiteY1" fmla="*/ 0 h 1268158"/>
                  <a:gd name="connsiteX2" fmla="*/ 158210 w 158210"/>
                  <a:gd name="connsiteY2" fmla="*/ 1268158 h 1268158"/>
                  <a:gd name="connsiteX3" fmla="*/ 0 w 158210"/>
                  <a:gd name="connsiteY3" fmla="*/ 1268158 h 1268158"/>
                </a:gdLst>
                <a:ahLst/>
                <a:cxnLst>
                  <a:cxn ang="0">
                    <a:pos x="connsiteX0" y="connsiteY0"/>
                  </a:cxn>
                  <a:cxn ang="0">
                    <a:pos x="connsiteX1" y="connsiteY1"/>
                  </a:cxn>
                  <a:cxn ang="0">
                    <a:pos x="connsiteX2" y="connsiteY2"/>
                  </a:cxn>
                  <a:cxn ang="0">
                    <a:pos x="connsiteX3" y="connsiteY3"/>
                  </a:cxn>
                </a:cxnLst>
                <a:rect l="l" t="t" r="r" b="b"/>
                <a:pathLst>
                  <a:path w="158210" h="1268158">
                    <a:moveTo>
                      <a:pt x="0" y="0"/>
                    </a:moveTo>
                    <a:lnTo>
                      <a:pt x="158210" y="0"/>
                    </a:lnTo>
                    <a:lnTo>
                      <a:pt x="158210" y="1268158"/>
                    </a:lnTo>
                    <a:lnTo>
                      <a:pt x="0" y="1268158"/>
                    </a:lnTo>
                    <a:close/>
                  </a:path>
                </a:pathLst>
              </a:custGeom>
              <a:grpFill/>
              <a:ln w="9525" cap="flat">
                <a:noFill/>
                <a:prstDash val="solid"/>
                <a:miter/>
              </a:ln>
            </p:spPr>
            <p:txBody>
              <a:bodyPr rtlCol="0" anchor="ctr"/>
              <a:lstStyle/>
              <a:p>
                <a:endParaRPr lang="zh-CN" altLang="en-US" sz="675"/>
              </a:p>
            </p:txBody>
          </p:sp>
          <p:sp>
            <p:nvSpPr>
              <p:cNvPr id="4103" name="任意多边形: 形状 4102"/>
              <p:cNvSpPr/>
              <p:nvPr/>
            </p:nvSpPr>
            <p:spPr>
              <a:xfrm>
                <a:off x="19832288" y="6551104"/>
                <a:ext cx="949357" cy="938593"/>
              </a:xfrm>
              <a:custGeom>
                <a:avLst/>
                <a:gdLst>
                  <a:gd name="connsiteX0" fmla="*/ 792480 w 949357"/>
                  <a:gd name="connsiteY0" fmla="*/ 10382 h 938593"/>
                  <a:gd name="connsiteX1" fmla="*/ 792480 w 949357"/>
                  <a:gd name="connsiteY1" fmla="*/ 130588 h 938593"/>
                  <a:gd name="connsiteX2" fmla="*/ 468345 w 949357"/>
                  <a:gd name="connsiteY2" fmla="*/ 0 h 938593"/>
                  <a:gd name="connsiteX3" fmla="*/ 0 w 949357"/>
                  <a:gd name="connsiteY3" fmla="*/ 469297 h 938593"/>
                  <a:gd name="connsiteX4" fmla="*/ 468345 w 949357"/>
                  <a:gd name="connsiteY4" fmla="*/ 938594 h 938593"/>
                  <a:gd name="connsiteX5" fmla="*/ 792480 w 949357"/>
                  <a:gd name="connsiteY5" fmla="*/ 808006 h 938593"/>
                  <a:gd name="connsiteX6" fmla="*/ 792480 w 949357"/>
                  <a:gd name="connsiteY6" fmla="*/ 925830 h 938593"/>
                  <a:gd name="connsiteX7" fmla="*/ 949357 w 949357"/>
                  <a:gd name="connsiteY7" fmla="*/ 925830 h 938593"/>
                  <a:gd name="connsiteX8" fmla="*/ 949357 w 949357"/>
                  <a:gd name="connsiteY8" fmla="*/ 10382 h 938593"/>
                  <a:gd name="connsiteX9" fmla="*/ 792480 w 949357"/>
                  <a:gd name="connsiteY9" fmla="*/ 10382 h 938593"/>
                  <a:gd name="connsiteX10" fmla="*/ 471201 w 949357"/>
                  <a:gd name="connsiteY10" fmla="*/ 783622 h 938593"/>
                  <a:gd name="connsiteX11" fmla="*/ 154591 w 949357"/>
                  <a:gd name="connsiteY11" fmla="*/ 469202 h 938593"/>
                  <a:gd name="connsiteX12" fmla="*/ 471201 w 949357"/>
                  <a:gd name="connsiteY12" fmla="*/ 154781 h 938593"/>
                  <a:gd name="connsiteX13" fmla="*/ 787812 w 949357"/>
                  <a:gd name="connsiteY13" fmla="*/ 469202 h 938593"/>
                  <a:gd name="connsiteX14" fmla="*/ 471201 w 949357"/>
                  <a:gd name="connsiteY14" fmla="*/ 783622 h 938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49357" h="938593">
                    <a:moveTo>
                      <a:pt x="792480" y="10382"/>
                    </a:moveTo>
                    <a:lnTo>
                      <a:pt x="792480" y="130588"/>
                    </a:lnTo>
                    <a:cubicBezTo>
                      <a:pt x="708374" y="49721"/>
                      <a:pt x="594074" y="0"/>
                      <a:pt x="468345" y="0"/>
                    </a:cubicBezTo>
                    <a:cubicBezTo>
                      <a:pt x="209741" y="0"/>
                      <a:pt x="0" y="210121"/>
                      <a:pt x="0" y="469297"/>
                    </a:cubicBezTo>
                    <a:cubicBezTo>
                      <a:pt x="0" y="728472"/>
                      <a:pt x="209645" y="938594"/>
                      <a:pt x="468345" y="938594"/>
                    </a:cubicBezTo>
                    <a:cubicBezTo>
                      <a:pt x="594170" y="938594"/>
                      <a:pt x="708374" y="888873"/>
                      <a:pt x="792480" y="808006"/>
                    </a:cubicBezTo>
                    <a:lnTo>
                      <a:pt x="792480" y="925830"/>
                    </a:lnTo>
                    <a:lnTo>
                      <a:pt x="949357" y="925830"/>
                    </a:lnTo>
                    <a:lnTo>
                      <a:pt x="949357" y="10382"/>
                    </a:lnTo>
                    <a:lnTo>
                      <a:pt x="792480" y="10382"/>
                    </a:lnTo>
                    <a:close/>
                    <a:moveTo>
                      <a:pt x="471201" y="783622"/>
                    </a:moveTo>
                    <a:cubicBezTo>
                      <a:pt x="296323" y="783622"/>
                      <a:pt x="154591" y="642842"/>
                      <a:pt x="154591" y="469202"/>
                    </a:cubicBezTo>
                    <a:cubicBezTo>
                      <a:pt x="154591" y="295561"/>
                      <a:pt x="296323" y="154781"/>
                      <a:pt x="471201" y="154781"/>
                    </a:cubicBezTo>
                    <a:cubicBezTo>
                      <a:pt x="646080" y="154781"/>
                      <a:pt x="787812" y="295561"/>
                      <a:pt x="787812" y="469202"/>
                    </a:cubicBezTo>
                    <a:cubicBezTo>
                      <a:pt x="787812" y="642842"/>
                      <a:pt x="646080" y="783622"/>
                      <a:pt x="471201" y="783622"/>
                    </a:cubicBezTo>
                  </a:path>
                </a:pathLst>
              </a:custGeom>
              <a:grpFill/>
              <a:ln w="9525" cap="flat">
                <a:noFill/>
                <a:prstDash val="solid"/>
                <a:miter/>
              </a:ln>
            </p:spPr>
            <p:txBody>
              <a:bodyPr rtlCol="0" anchor="ctr"/>
              <a:lstStyle/>
              <a:p>
                <a:endParaRPr lang="zh-CN" altLang="en-US" sz="675"/>
              </a:p>
            </p:txBody>
          </p:sp>
          <p:sp>
            <p:nvSpPr>
              <p:cNvPr id="4104" name="任意多边形: 形状 4103"/>
              <p:cNvSpPr/>
              <p:nvPr/>
            </p:nvSpPr>
            <p:spPr>
              <a:xfrm>
                <a:off x="20945093" y="6327266"/>
                <a:ext cx="327660" cy="1155858"/>
              </a:xfrm>
              <a:custGeom>
                <a:avLst/>
                <a:gdLst>
                  <a:gd name="connsiteX0" fmla="*/ 327660 w 327660"/>
                  <a:gd name="connsiteY0" fmla="*/ 383667 h 1155858"/>
                  <a:gd name="connsiteX1" fmla="*/ 327660 w 327660"/>
                  <a:gd name="connsiteY1" fmla="*/ 249650 h 1155858"/>
                  <a:gd name="connsiteX2" fmla="*/ 152305 w 327660"/>
                  <a:gd name="connsiteY2" fmla="*/ 249650 h 1155858"/>
                  <a:gd name="connsiteX3" fmla="*/ 152305 w 327660"/>
                  <a:gd name="connsiteY3" fmla="*/ 0 h 1155858"/>
                  <a:gd name="connsiteX4" fmla="*/ 0 w 327660"/>
                  <a:gd name="connsiteY4" fmla="*/ 0 h 1155858"/>
                  <a:gd name="connsiteX5" fmla="*/ 0 w 327660"/>
                  <a:gd name="connsiteY5" fmla="*/ 943165 h 1155858"/>
                  <a:gd name="connsiteX6" fmla="*/ 156878 w 327660"/>
                  <a:gd name="connsiteY6" fmla="*/ 1155859 h 1155858"/>
                  <a:gd name="connsiteX7" fmla="*/ 327660 w 327660"/>
                  <a:gd name="connsiteY7" fmla="*/ 1155859 h 1155858"/>
                  <a:gd name="connsiteX8" fmla="*/ 327660 w 327660"/>
                  <a:gd name="connsiteY8" fmla="*/ 1017175 h 1155858"/>
                  <a:gd name="connsiteX9" fmla="*/ 244603 w 327660"/>
                  <a:gd name="connsiteY9" fmla="*/ 1017175 h 1155858"/>
                  <a:gd name="connsiteX10" fmla="*/ 152305 w 327660"/>
                  <a:gd name="connsiteY10" fmla="*/ 943165 h 1155858"/>
                  <a:gd name="connsiteX11" fmla="*/ 152305 w 327660"/>
                  <a:gd name="connsiteY11" fmla="*/ 383762 h 1155858"/>
                  <a:gd name="connsiteX12" fmla="*/ 327660 w 327660"/>
                  <a:gd name="connsiteY12" fmla="*/ 383762 h 115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27660" h="1155858">
                    <a:moveTo>
                      <a:pt x="327660" y="383667"/>
                    </a:moveTo>
                    <a:lnTo>
                      <a:pt x="327660" y="249650"/>
                    </a:lnTo>
                    <a:lnTo>
                      <a:pt x="152305" y="249650"/>
                    </a:lnTo>
                    <a:lnTo>
                      <a:pt x="152305" y="0"/>
                    </a:lnTo>
                    <a:lnTo>
                      <a:pt x="0" y="0"/>
                    </a:lnTo>
                    <a:lnTo>
                      <a:pt x="0" y="943165"/>
                    </a:lnTo>
                    <a:cubicBezTo>
                      <a:pt x="0" y="1086517"/>
                      <a:pt x="101537" y="1155859"/>
                      <a:pt x="156878" y="1155859"/>
                    </a:cubicBezTo>
                    <a:lnTo>
                      <a:pt x="327660" y="1155859"/>
                    </a:lnTo>
                    <a:lnTo>
                      <a:pt x="327660" y="1017175"/>
                    </a:lnTo>
                    <a:lnTo>
                      <a:pt x="244603" y="1017175"/>
                    </a:lnTo>
                    <a:cubicBezTo>
                      <a:pt x="198502" y="1017175"/>
                      <a:pt x="152305" y="994029"/>
                      <a:pt x="152305" y="943165"/>
                    </a:cubicBezTo>
                    <a:lnTo>
                      <a:pt x="152305" y="383762"/>
                    </a:lnTo>
                    <a:lnTo>
                      <a:pt x="327660" y="383762"/>
                    </a:lnTo>
                    <a:close/>
                  </a:path>
                </a:pathLst>
              </a:custGeom>
              <a:grpFill/>
              <a:ln w="9525" cap="flat">
                <a:noFill/>
                <a:prstDash val="solid"/>
                <a:miter/>
              </a:ln>
            </p:spPr>
            <p:txBody>
              <a:bodyPr rtlCol="0" anchor="ctr"/>
              <a:lstStyle/>
              <a:p>
                <a:endParaRPr lang="zh-CN" altLang="en-US" sz="675"/>
              </a:p>
            </p:txBody>
          </p:sp>
        </p:grpSp>
      </p:grpSp>
    </p:spTree>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Lst>
  <p:txStyles>
    <p:titleStyle>
      <a:lvl1pPr algn="ctr" defTabSz="914400" rtl="0" eaLnBrk="1" latinLnBrk="0" hangingPunct="1">
        <a:spcBef>
          <a:spcPct val="0"/>
        </a:spcBef>
        <a:buNone/>
        <a:defRPr sz="4395"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7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5365" algn="l" defTabSz="914400" rtl="0" eaLnBrk="1" latinLnBrk="0" hangingPunct="1">
        <a:defRPr sz="1800" kern="1200">
          <a:solidFill>
            <a:schemeClr val="tx1"/>
          </a:solidFill>
          <a:latin typeface="+mn-lt"/>
          <a:ea typeface="+mn-ea"/>
          <a:cs typeface="+mn-cs"/>
        </a:defRPr>
      </a:lvl6pPr>
      <a:lvl7pPr marL="2741930"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6" name="图片 5"/>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7368945" y="234025"/>
            <a:ext cx="1452209" cy="460350"/>
          </a:xfrm>
          <a:prstGeom prst="rect">
            <a:avLst/>
          </a:prstGeom>
        </p:spPr>
      </p:pic>
    </p:spTree>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599565"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61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33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05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77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493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0965" algn="l" defTabSz="914400" rtl="0" eaLnBrk="1" latinLnBrk="0" hangingPunct="1">
        <a:defRPr sz="1800" kern="1200">
          <a:solidFill>
            <a:schemeClr val="tx1"/>
          </a:solidFill>
          <a:latin typeface="+mn-lt"/>
          <a:ea typeface="+mn-ea"/>
          <a:cs typeface="+mn-cs"/>
        </a:defRPr>
      </a:lvl4pPr>
      <a:lvl5pPr marL="1828165" algn="l" defTabSz="914400" rtl="0" eaLnBrk="1" latinLnBrk="0" hangingPunct="1">
        <a:defRPr sz="1800" kern="1200">
          <a:solidFill>
            <a:schemeClr val="tx1"/>
          </a:solidFill>
          <a:latin typeface="+mn-lt"/>
          <a:ea typeface="+mn-ea"/>
          <a:cs typeface="+mn-cs"/>
        </a:defRPr>
      </a:lvl5pPr>
      <a:lvl6pPr marL="2284730" algn="l" defTabSz="914400" rtl="0" eaLnBrk="1" latinLnBrk="0" hangingPunct="1">
        <a:defRPr sz="1800" kern="1200">
          <a:solidFill>
            <a:schemeClr val="tx1"/>
          </a:solidFill>
          <a:latin typeface="+mn-lt"/>
          <a:ea typeface="+mn-ea"/>
          <a:cs typeface="+mn-cs"/>
        </a:defRPr>
      </a:lvl6pPr>
      <a:lvl7pPr marL="2741930" algn="l" defTabSz="914400" rtl="0" eaLnBrk="1" latinLnBrk="0" hangingPunct="1">
        <a:defRPr sz="1800" kern="1200">
          <a:solidFill>
            <a:schemeClr val="tx1"/>
          </a:solidFill>
          <a:latin typeface="+mn-lt"/>
          <a:ea typeface="+mn-ea"/>
          <a:cs typeface="+mn-cs"/>
        </a:defRPr>
      </a:lvl7pPr>
      <a:lvl8pPr marL="3199130" algn="l" defTabSz="914400" rtl="0" eaLnBrk="1" latinLnBrk="0" hangingPunct="1">
        <a:defRPr sz="1800" kern="1200">
          <a:solidFill>
            <a:schemeClr val="tx1"/>
          </a:solidFill>
          <a:latin typeface="+mn-lt"/>
          <a:ea typeface="+mn-ea"/>
          <a:cs typeface="+mn-cs"/>
        </a:defRPr>
      </a:lvl8pPr>
      <a:lvl9pPr marL="365633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16.jpeg"/><Relationship Id="rId13" Type="http://schemas.openxmlformats.org/officeDocument/2006/relationships/image" Target="../media/image21.png"/><Relationship Id="rId3" Type="http://schemas.openxmlformats.org/officeDocument/2006/relationships/tags" Target="../tags/tag4.xml"/><Relationship Id="rId7" Type="http://schemas.openxmlformats.org/officeDocument/2006/relationships/slideLayout" Target="../slideLayouts/slideLayout1.xml"/><Relationship Id="rId12" Type="http://schemas.openxmlformats.org/officeDocument/2006/relationships/image" Target="../media/image20.jpe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image" Target="../media/image19.jpeg"/><Relationship Id="rId5" Type="http://schemas.openxmlformats.org/officeDocument/2006/relationships/tags" Target="../tags/tag6.xml"/><Relationship Id="rId15" Type="http://schemas.openxmlformats.org/officeDocument/2006/relationships/image" Target="../media/image23.png"/><Relationship Id="rId10" Type="http://schemas.openxmlformats.org/officeDocument/2006/relationships/image" Target="../media/image18.jpeg"/><Relationship Id="rId4" Type="http://schemas.openxmlformats.org/officeDocument/2006/relationships/tags" Target="../tags/tag5.xml"/><Relationship Id="rId9" Type="http://schemas.openxmlformats.org/officeDocument/2006/relationships/image" Target="../media/image17.png"/><Relationship Id="rId14" Type="http://schemas.openxmlformats.org/officeDocument/2006/relationships/image" Target="../media/image22.jpeg"/></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27.svg"/><Relationship Id="rId5" Type="http://schemas.openxmlformats.org/officeDocument/2006/relationships/image" Target="../media/image26.png"/><Relationship Id="rId4" Type="http://schemas.openxmlformats.org/officeDocument/2006/relationships/image" Target="../media/image25.sv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文本框 16"/>
          <p:cNvSpPr txBox="1"/>
          <p:nvPr/>
        </p:nvSpPr>
        <p:spPr>
          <a:xfrm>
            <a:off x="377504" y="2419743"/>
            <a:ext cx="5205485" cy="1117885"/>
          </a:xfrm>
          <a:prstGeom prst="rect">
            <a:avLst/>
          </a:prstGeom>
          <a:noFill/>
        </p:spPr>
        <p:txBody>
          <a:bodyPr wrap="none" rtlCol="0" anchor="t">
            <a:noAutofit/>
          </a:bodyPr>
          <a:lstStyle/>
          <a:p>
            <a:pPr marL="0" marR="0" lvl="0" indent="0" algn="l" defTabSz="457200" rtl="0" eaLnBrk="1" fontAlgn="auto" latinLnBrk="0" hangingPunct="1">
              <a:lnSpc>
                <a:spcPct val="114000"/>
              </a:lnSpc>
              <a:spcBef>
                <a:spcPts val="0"/>
              </a:spcBef>
              <a:spcAft>
                <a:spcPts val="0"/>
              </a:spcAft>
              <a:buClrTx/>
              <a:buSzTx/>
              <a:buFontTx/>
              <a:buNone/>
              <a:defRPr/>
            </a:pPr>
            <a:r>
              <a:rPr kumimoji="0" lang="zh-CN" altLang="en-US" sz="2600" b="1" i="0" u="none" strike="noStrike" kern="1200" cap="none" spc="50" normalizeH="0" baseline="0" noProof="0" dirty="0">
                <a:ln>
                  <a:noFill/>
                </a:ln>
                <a:solidFill>
                  <a:srgbClr val="AFB7BD"/>
                </a:solidFill>
                <a:effectLst/>
                <a:uLnTx/>
                <a:uFillTx/>
                <a:latin typeface="微软雅黑" panose="020B0503020204020204" pitchFamily="34" charset="-122"/>
                <a:ea typeface="微软雅黑" panose="020B0503020204020204" pitchFamily="34" charset="-122"/>
                <a:cs typeface="+mn-cs"/>
              </a:rPr>
              <a:t>深圳奥联信息安全技术有限公司</a:t>
            </a:r>
            <a:endParaRPr kumimoji="0" lang="en-US" altLang="zh-CN" sz="2600" b="1" i="0" u="none" strike="noStrike" kern="1200" cap="none" spc="50" normalizeH="0" baseline="0" noProof="0" dirty="0">
              <a:ln>
                <a:noFill/>
              </a:ln>
              <a:solidFill>
                <a:srgbClr val="AFB7BD"/>
              </a:solidFill>
              <a:effectLst/>
              <a:uLnTx/>
              <a:uFillTx/>
              <a:latin typeface="微软雅黑" panose="020B0503020204020204" pitchFamily="34" charset="-122"/>
              <a:ea typeface="微软雅黑" panose="020B0503020204020204" pitchFamily="34" charset="-122"/>
              <a:cs typeface="+mn-cs"/>
            </a:endParaRPr>
          </a:p>
        </p:txBody>
      </p:sp>
      <p:sp>
        <p:nvSpPr>
          <p:cNvPr id="18" name="文本框 17"/>
          <p:cNvSpPr txBox="1"/>
          <p:nvPr/>
        </p:nvSpPr>
        <p:spPr>
          <a:xfrm>
            <a:off x="332572" y="1604012"/>
            <a:ext cx="5869754" cy="584775"/>
          </a:xfrm>
          <a:prstGeom prst="rect">
            <a:avLst/>
          </a:prstGeom>
          <a:noFill/>
        </p:spPr>
        <p:txBody>
          <a:bodyPr wrap="square">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lang="zh-CN" altLang="en-US" sz="3600" b="1" dirty="0">
                <a:solidFill>
                  <a:srgbClr val="00BD6E"/>
                </a:solidFill>
                <a:latin typeface="微软雅黑" panose="020B0503020204020204" pitchFamily="34" charset="-122"/>
                <a:ea typeface="微软雅黑" panose="020B0503020204020204" pitchFamily="34" charset="-122"/>
              </a:rPr>
              <a:t>安全服务方案</a:t>
            </a:r>
            <a:endParaRPr kumimoji="0" lang="zh-CN" altLang="en-US" sz="3600" b="1" i="0" u="none" strike="noStrike" kern="1200" cap="none" spc="0" normalizeH="0" baseline="0" noProof="0" dirty="0">
              <a:ln>
                <a:noFill/>
              </a:ln>
              <a:solidFill>
                <a:srgbClr val="00BD6E"/>
              </a:solidFill>
              <a:effectLst/>
              <a:uLnTx/>
              <a:uFillTx/>
              <a:latin typeface="微软雅黑" panose="020B0503020204020204" pitchFamily="34" charset="-122"/>
              <a:ea typeface="微软雅黑" panose="020B0503020204020204" pitchFamily="34" charset="-122"/>
              <a:cs typeface="+mn-cs"/>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4344076" y="1757058"/>
            <a:ext cx="4098884" cy="258956"/>
            <a:chOff x="3180756" y="1257116"/>
            <a:chExt cx="4098884" cy="258956"/>
          </a:xfrm>
        </p:grpSpPr>
        <p:sp>
          <p:nvSpPr>
            <p:cNvPr id="3" name="矩形 2"/>
            <p:cNvSpPr/>
            <p:nvPr/>
          </p:nvSpPr>
          <p:spPr>
            <a:xfrm>
              <a:off x="3534782" y="1257116"/>
              <a:ext cx="3744858"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defRPr/>
              </a:pPr>
              <a:r>
                <a:rPr lang="zh-CN" altLang="en-US" sz="2400" b="1" kern="0" spc="100" dirty="0">
                  <a:solidFill>
                    <a:srgbClr val="00BD6E"/>
                  </a:solidFill>
                  <a:latin typeface="微软雅黑" panose="020B0503020204020204" pitchFamily="34" charset="-122"/>
                  <a:ea typeface="微软雅黑" panose="020B0503020204020204" pitchFamily="34" charset="-122"/>
                </a:rPr>
                <a:t>公司介绍</a:t>
              </a:r>
            </a:p>
          </p:txBody>
        </p:sp>
        <p:sp>
          <p:nvSpPr>
            <p:cNvPr id="31" name="矩形 30"/>
            <p:cNvSpPr/>
            <p:nvPr/>
          </p:nvSpPr>
          <p:spPr>
            <a:xfrm>
              <a:off x="3180756" y="1257116"/>
              <a:ext cx="333193"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825500" hangingPunct="0">
                <a:defRPr/>
              </a:pPr>
              <a:r>
                <a:rPr lang="en-US" altLang="zh-CN" sz="2400" b="1" kern="0" spc="100" dirty="0">
                  <a:solidFill>
                    <a:srgbClr val="00BD6E"/>
                  </a:solidFill>
                  <a:latin typeface="微软雅黑" panose="020B0503020204020204" pitchFamily="34" charset="-122"/>
                  <a:ea typeface="微软雅黑" panose="020B0503020204020204" pitchFamily="34" charset="-122"/>
                </a:rPr>
                <a:t>1. </a:t>
              </a:r>
              <a:endParaRPr lang="zh-CN" altLang="en-US" sz="2400" b="1" kern="0" spc="100" dirty="0">
                <a:solidFill>
                  <a:srgbClr val="00BD6E"/>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344076" y="2369986"/>
            <a:ext cx="4098884" cy="258957"/>
            <a:chOff x="3180756" y="1721445"/>
            <a:chExt cx="4098884" cy="258957"/>
          </a:xfrm>
        </p:grpSpPr>
        <p:sp>
          <p:nvSpPr>
            <p:cNvPr id="4" name="矩形 3"/>
            <p:cNvSpPr/>
            <p:nvPr/>
          </p:nvSpPr>
          <p:spPr>
            <a:xfrm>
              <a:off x="3534782" y="1721445"/>
              <a:ext cx="3744858"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lvl="0" algn="l" defTabSz="825500" hangingPunct="0">
                <a:spcBef>
                  <a:spcPts val="0"/>
                </a:spcBef>
                <a:spcAft>
                  <a:spcPts val="0"/>
                </a:spcAft>
                <a:buClrTx/>
                <a:buSzTx/>
                <a:buFontTx/>
                <a:defRPr/>
              </a:pPr>
              <a:r>
                <a:rPr lang="zh-CN" altLang="en-US" b="1" kern="0" spc="100" noProof="0" dirty="0">
                  <a:ln>
                    <a:noFill/>
                  </a:ln>
                  <a:solidFill>
                    <a:srgbClr val="BAC1C6"/>
                  </a:solidFill>
                  <a:effectLst/>
                  <a:uLnTx/>
                  <a:uFillTx/>
                  <a:latin typeface="微软雅黑" panose="020B0503020204020204" pitchFamily="34" charset="-122"/>
                  <a:ea typeface="微软雅黑" panose="020B0503020204020204" pitchFamily="34" charset="-122"/>
                  <a:sym typeface="Helvetica Neue"/>
                </a:rPr>
                <a:t>服务方案</a:t>
              </a:r>
            </a:p>
          </p:txBody>
        </p:sp>
        <p:sp>
          <p:nvSpPr>
            <p:cNvPr id="32" name="矩形 31"/>
            <p:cNvSpPr/>
            <p:nvPr/>
          </p:nvSpPr>
          <p:spPr>
            <a:xfrm>
              <a:off x="3180756" y="1721446"/>
              <a:ext cx="333193"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zh-CN" b="1" spc="100" dirty="0">
                  <a:solidFill>
                    <a:srgbClr val="BAC1C6"/>
                  </a:solidFill>
                  <a:latin typeface="微软雅黑" panose="020B0503020204020204" pitchFamily="34" charset="-122"/>
                  <a:ea typeface="微软雅黑" panose="020B0503020204020204" pitchFamily="34" charset="-122"/>
                </a:rPr>
                <a:t>2. </a:t>
              </a:r>
              <a:endParaRPr lang="zh-CN" altLang="en-US" b="1" spc="100" dirty="0">
                <a:solidFill>
                  <a:srgbClr val="BAC1C6"/>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4344076" y="2982915"/>
            <a:ext cx="4098884" cy="258958"/>
            <a:chOff x="3180756" y="2185774"/>
            <a:chExt cx="4098884" cy="258958"/>
          </a:xfrm>
        </p:grpSpPr>
        <p:sp>
          <p:nvSpPr>
            <p:cNvPr id="5" name="矩形 4"/>
            <p:cNvSpPr/>
            <p:nvPr/>
          </p:nvSpPr>
          <p:spPr>
            <a:xfrm>
              <a:off x="3534782" y="2185774"/>
              <a:ext cx="3744858"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R="0" lvl="0" indent="0" defTabSz="825500" fontAlgn="auto" hangingPunct="0">
                <a:lnSpc>
                  <a:spcPct val="100000"/>
                </a:lnSpc>
                <a:spcBef>
                  <a:spcPts val="0"/>
                </a:spcBef>
                <a:spcAft>
                  <a:spcPts val="0"/>
                </a:spcAft>
                <a:buClrTx/>
                <a:buSzTx/>
                <a:buFontTx/>
                <a:buNone/>
                <a:defRPr/>
              </a:pPr>
              <a:r>
                <a:rPr lang="zh-CN" altLang="en-US" b="1" kern="0" spc="100" dirty="0">
                  <a:solidFill>
                    <a:srgbClr val="BAC1C6"/>
                  </a:solidFill>
                  <a:latin typeface="微软雅黑" panose="020B0503020204020204" pitchFamily="34" charset="-122"/>
                  <a:ea typeface="微软雅黑" panose="020B0503020204020204" pitchFamily="34" charset="-122"/>
                  <a:sym typeface="Helvetica Neue"/>
                </a:rPr>
                <a:t>服务案例</a:t>
              </a:r>
            </a:p>
          </p:txBody>
        </p:sp>
        <p:sp>
          <p:nvSpPr>
            <p:cNvPr id="33" name="矩形 32"/>
            <p:cNvSpPr/>
            <p:nvPr/>
          </p:nvSpPr>
          <p:spPr>
            <a:xfrm>
              <a:off x="3180756" y="2185776"/>
              <a:ext cx="333193"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825500" hangingPunct="0">
                <a:defRPr/>
              </a:pPr>
              <a:r>
                <a:rPr lang="en-US" altLang="zh-CN" b="1" kern="0" spc="100" dirty="0">
                  <a:solidFill>
                    <a:srgbClr val="BAC1C6"/>
                  </a:solidFill>
                  <a:latin typeface="微软雅黑" panose="020B0503020204020204" pitchFamily="34" charset="-122"/>
                  <a:ea typeface="微软雅黑" panose="020B0503020204020204" pitchFamily="34" charset="-122"/>
                </a:rPr>
                <a:t>3. </a:t>
              </a:r>
              <a:endParaRPr lang="zh-CN" altLang="en-US" b="1" kern="0" spc="100" dirty="0">
                <a:solidFill>
                  <a:srgbClr val="BAC1C6"/>
                </a:solidFill>
                <a:latin typeface="微软雅黑" panose="020B0503020204020204" pitchFamily="34" charset="-122"/>
                <a:ea typeface="微软雅黑" panose="020B0503020204020204" pitchFamily="34" charset="-122"/>
              </a:endParaRPr>
            </a:p>
          </p:txBody>
        </p:sp>
      </p:grpSp>
      <p:pic>
        <p:nvPicPr>
          <p:cNvPr id="49" name="图片 48" descr="2"/>
          <p:cNvPicPr>
            <a:picLocks noChangeAspect="1"/>
          </p:cNvPicPr>
          <p:nvPr/>
        </p:nvPicPr>
        <p:blipFill>
          <a:blip r:embed="rId2"/>
          <a:stretch>
            <a:fillRect/>
          </a:stretch>
        </p:blipFill>
        <p:spPr>
          <a:xfrm>
            <a:off x="7538016" y="223809"/>
            <a:ext cx="1368000" cy="265532"/>
          </a:xfrm>
          <a:prstGeom prst="rect">
            <a:avLst/>
          </a:prstGeom>
        </p:spPr>
      </p:pic>
      <p:sp>
        <p:nvSpPr>
          <p:cNvPr id="54" name="灯片编号占位符 3"/>
          <p:cNvSpPr txBox="1"/>
          <p:nvPr/>
        </p:nvSpPr>
        <p:spPr>
          <a:xfrm>
            <a:off x="8185234" y="4887904"/>
            <a:ext cx="793217" cy="187581"/>
          </a:xfrm>
          <a:prstGeom prst="rect">
            <a:avLst/>
          </a:prstGeom>
        </p:spPr>
        <p:txBody>
          <a:bodyPr vert="horz" wrap="none" lIns="91440" tIns="45720" rIns="91440" bIns="45720" rtlCol="0" anchor="ctr"/>
          <a:lstStyle>
            <a:defPPr>
              <a:defRPr lang="en-US"/>
            </a:defPPr>
            <a:lvl1pPr marL="0" algn="r" defTabSz="457200" rtl="0" eaLnBrk="1" latinLnBrk="0" hangingPunct="1">
              <a:defRPr sz="800" kern="1200">
                <a:solidFill>
                  <a:srgbClr val="332C2B"/>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74F18F-36EA-4B94-9502-1CB864AC349B}" type="slidenum">
              <a:rPr lang="zh-CN" altLang="en-US" sz="700" smtClean="0"/>
              <a:t>1</a:t>
            </a:fld>
            <a:endParaRPr lang="zh-CN" altLang="en-US" sz="700" dirty="0"/>
          </a:p>
        </p:txBody>
      </p:sp>
    </p:spTree>
    <p:extLst>
      <p:ext uri="{BB962C8B-B14F-4D97-AF65-F5344CB8AC3E}">
        <p14:creationId xmlns:p14="http://schemas.microsoft.com/office/powerpoint/2010/main" val="68339942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框 1">
            <a:extLst>
              <a:ext uri="{FF2B5EF4-FFF2-40B4-BE49-F238E27FC236}">
                <a16:creationId xmlns:a16="http://schemas.microsoft.com/office/drawing/2014/main" id="{D6F18630-ED3B-6C46-9702-870A44D65ACC}"/>
              </a:ext>
            </a:extLst>
          </p:cNvPr>
          <p:cNvSpPr txBox="1"/>
          <p:nvPr/>
        </p:nvSpPr>
        <p:spPr>
          <a:xfrm>
            <a:off x="158370" y="212361"/>
            <a:ext cx="7404030" cy="286657"/>
          </a:xfrm>
          <a:prstGeom prst="rect">
            <a:avLst/>
          </a:prstGeom>
          <a:noFill/>
        </p:spPr>
        <p:txBody>
          <a:bodyPr wrap="non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sz="2000" b="1" dirty="0">
                <a:solidFill>
                  <a:srgbClr val="332C2B"/>
                </a:solidFill>
                <a:latin typeface="微软雅黑" panose="020B0503020204020204" pitchFamily="34" charset="-122"/>
                <a:ea typeface="微软雅黑" panose="020B0503020204020204" pitchFamily="34" charset="-122"/>
                <a:cs typeface="微软雅黑" panose="020B0503020204020204" pitchFamily="34" charset="-122"/>
              </a:rPr>
              <a:t>公司介绍</a:t>
            </a:r>
          </a:p>
        </p:txBody>
      </p:sp>
      <p:sp>
        <p:nvSpPr>
          <p:cNvPr id="61" name="内容占位符 2">
            <a:extLst>
              <a:ext uri="{FF2B5EF4-FFF2-40B4-BE49-F238E27FC236}">
                <a16:creationId xmlns:a16="http://schemas.microsoft.com/office/drawing/2014/main" id="{8908CE12-C7BC-8041-92AF-14C7EBCA3189}"/>
              </a:ext>
            </a:extLst>
          </p:cNvPr>
          <p:cNvSpPr txBox="1"/>
          <p:nvPr/>
        </p:nvSpPr>
        <p:spPr>
          <a:xfrm>
            <a:off x="301781" y="688327"/>
            <a:ext cx="5126181" cy="2973229"/>
          </a:xfr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32096" rIns="0" bIns="32096">
            <a:sp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40005" indent="-200660">
              <a:lnSpc>
                <a:spcPct val="140000"/>
              </a:lnSpc>
              <a:spcBef>
                <a:spcPts val="0"/>
              </a:spcBef>
            </a:pPr>
            <a:r>
              <a:rPr lang="zh-CN" altLang="en-US"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深圳奥联信息安全技术有限公司始于</a:t>
            </a:r>
            <a:r>
              <a:rPr lang="en-US" altLang="zh-CN"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2002</a:t>
            </a:r>
            <a:r>
              <a:rPr lang="zh-CN" altLang="en-US"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年；</a:t>
            </a:r>
          </a:p>
          <a:p>
            <a:pPr marL="40005" indent="-200660">
              <a:lnSpc>
                <a:spcPct val="140000"/>
              </a:lnSpc>
              <a:spcBef>
                <a:spcPts val="0"/>
              </a:spcBef>
            </a:pPr>
            <a:r>
              <a:rPr lang="zh-CN" altLang="en-US"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是国家</a:t>
            </a:r>
            <a:r>
              <a:rPr lang="zh-CN" altLang="en-US" sz="1100" b="1" dirty="0">
                <a:solidFill>
                  <a:srgbClr val="FF0000"/>
                </a:solidFill>
                <a:latin typeface="微软雅黑" panose="020B0503020204020204" charset="-122"/>
                <a:ea typeface="微软雅黑" panose="020B0503020204020204" charset="-122"/>
                <a:cs typeface="微软雅黑" panose="020B0503020204020204" charset="-122"/>
                <a:sym typeface="+mn-ea"/>
              </a:rPr>
              <a:t>SM9</a:t>
            </a:r>
            <a:r>
              <a:rPr lang="zh-CN" altLang="en-US"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算法的</a:t>
            </a:r>
            <a:r>
              <a:rPr lang="zh-CN" altLang="en-US" sz="1100" b="1" dirty="0">
                <a:solidFill>
                  <a:srgbClr val="FF0000"/>
                </a:solidFill>
                <a:latin typeface="微软雅黑" panose="020B0503020204020204" charset="-122"/>
                <a:ea typeface="微软雅黑" panose="020B0503020204020204" charset="-122"/>
                <a:cs typeface="微软雅黑" panose="020B0503020204020204" charset="-122"/>
                <a:sym typeface="+mn-ea"/>
              </a:rPr>
              <a:t>原研单位</a:t>
            </a:r>
            <a:r>
              <a:rPr lang="zh-CN" altLang="en-US"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、算法标准的主要编制者；</a:t>
            </a:r>
          </a:p>
          <a:p>
            <a:pPr marL="40005" indent="-200660">
              <a:lnSpc>
                <a:spcPct val="140000"/>
              </a:lnSpc>
              <a:spcBef>
                <a:spcPts val="0"/>
              </a:spcBef>
            </a:pPr>
            <a:r>
              <a:rPr lang="zh-CN" altLang="en-US"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国家高新技术企业、多项信息安全资质；</a:t>
            </a:r>
            <a:endParaRPr lang="zh-CN" altLang="en-US"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endParaRPr>
          </a:p>
          <a:p>
            <a:pPr marL="40005" indent="-200660">
              <a:lnSpc>
                <a:spcPct val="140000"/>
              </a:lnSpc>
              <a:spcBef>
                <a:spcPts val="0"/>
              </a:spcBef>
            </a:pPr>
            <a:r>
              <a:rPr lang="en-US" altLang="zh-CN" sz="1100" b="1" dirty="0">
                <a:solidFill>
                  <a:srgbClr val="FF0000"/>
                </a:solidFill>
                <a:latin typeface="微软雅黑" panose="020B0503020204020204" charset="-122"/>
                <a:ea typeface="微软雅黑" panose="020B0503020204020204" charset="-122"/>
                <a:cs typeface="微软雅黑" panose="020B0503020204020204" charset="-122"/>
                <a:sym typeface="+mn-ea"/>
              </a:rPr>
              <a:t>7</a:t>
            </a:r>
            <a:r>
              <a:rPr lang="zh-CN" altLang="en-US" sz="1100" b="1" dirty="0">
                <a:solidFill>
                  <a:srgbClr val="FF0000"/>
                </a:solidFill>
                <a:latin typeface="微软雅黑" panose="020B0503020204020204" charset="-122"/>
                <a:ea typeface="微软雅黑" panose="020B0503020204020204" charset="-122"/>
                <a:cs typeface="微软雅黑" panose="020B0503020204020204" charset="-122"/>
                <a:sym typeface="+mn-ea"/>
              </a:rPr>
              <a:t>项</a:t>
            </a:r>
            <a:r>
              <a:rPr lang="en-US" altLang="zh-CN" sz="1100" b="1" dirty="0">
                <a:solidFill>
                  <a:srgbClr val="FF0000"/>
                </a:solidFill>
                <a:latin typeface="微软雅黑" panose="020B0503020204020204" charset="-122"/>
                <a:ea typeface="微软雅黑" panose="020B0503020204020204" charset="-122"/>
                <a:cs typeface="微软雅黑" panose="020B0503020204020204" charset="-122"/>
                <a:sym typeface="+mn-ea"/>
              </a:rPr>
              <a:t>IBC</a:t>
            </a:r>
            <a:r>
              <a:rPr lang="zh-CN" altLang="en-US" sz="1100" b="1" dirty="0">
                <a:solidFill>
                  <a:srgbClr val="FF0000"/>
                </a:solidFill>
                <a:latin typeface="微软雅黑" panose="020B0503020204020204" charset="-122"/>
                <a:ea typeface="微软雅黑" panose="020B0503020204020204" charset="-122"/>
                <a:cs typeface="微软雅黑" panose="020B0503020204020204" charset="-122"/>
                <a:sym typeface="+mn-ea"/>
              </a:rPr>
              <a:t>国际</a:t>
            </a:r>
            <a:r>
              <a:rPr lang="zh-CN" altLang="zh-CN" sz="1100" b="1" dirty="0">
                <a:solidFill>
                  <a:srgbClr val="FF0000"/>
                </a:solidFill>
                <a:latin typeface="微软雅黑" panose="020B0503020204020204" charset="-122"/>
                <a:ea typeface="微软雅黑" panose="020B0503020204020204" charset="-122"/>
                <a:cs typeface="微软雅黑" panose="020B0503020204020204" charset="-122"/>
                <a:sym typeface="+mn-ea"/>
              </a:rPr>
              <a:t>标准</a:t>
            </a:r>
            <a:r>
              <a:rPr lang="zh-CN" altLang="en-US"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的编制者（</a:t>
            </a:r>
            <a:r>
              <a:rPr lang="en-US" altLang="zh-CN"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IEEE</a:t>
            </a:r>
            <a:r>
              <a:rPr lang="zh-CN" altLang="zh-CN"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及</a:t>
            </a:r>
            <a:r>
              <a:rPr lang="en-US" altLang="zh-CN"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ISO</a:t>
            </a:r>
            <a:r>
              <a:rPr lang="en-US" altLang="en-US"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/ITU</a:t>
            </a:r>
            <a:r>
              <a:rPr lang="zh-CN" altLang="en-US"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a:t>
            </a:r>
          </a:p>
          <a:p>
            <a:pPr marL="40005" indent="-200660">
              <a:lnSpc>
                <a:spcPct val="140000"/>
              </a:lnSpc>
              <a:spcBef>
                <a:spcPts val="0"/>
              </a:spcBef>
            </a:pPr>
            <a:r>
              <a:rPr lang="en-US" altLang="zh-CN" sz="1100" b="1" dirty="0">
                <a:solidFill>
                  <a:srgbClr val="FF0000"/>
                </a:solidFill>
                <a:latin typeface="微软雅黑" panose="020B0503020204020204" charset="-122"/>
                <a:ea typeface="微软雅黑" panose="020B0503020204020204" charset="-122"/>
                <a:cs typeface="微软雅黑" panose="020B0503020204020204" charset="-122"/>
                <a:sym typeface="+mn-ea"/>
              </a:rPr>
              <a:t>8</a:t>
            </a:r>
            <a:r>
              <a:rPr lang="zh-CN" altLang="en-US" sz="1100" b="1" dirty="0">
                <a:solidFill>
                  <a:srgbClr val="FF0000"/>
                </a:solidFill>
                <a:latin typeface="微软雅黑" panose="020B0503020204020204" charset="-122"/>
                <a:ea typeface="微软雅黑" panose="020B0503020204020204" charset="-122"/>
                <a:cs typeface="微软雅黑" panose="020B0503020204020204" charset="-122"/>
                <a:sym typeface="+mn-ea"/>
              </a:rPr>
              <a:t>项</a:t>
            </a:r>
            <a:r>
              <a:rPr lang="zh-CN" altLang="en-US" sz="1100" b="1" dirty="0">
                <a:solidFill>
                  <a:srgbClr val="FF0000"/>
                </a:solidFill>
                <a:latin typeface="微软雅黑" panose="020B0503020204020204" charset="-122"/>
                <a:ea typeface="微软雅黑" panose="020B0503020204020204" charset="-122"/>
                <a:cs typeface="微软雅黑" panose="020B0503020204020204" charset="-122"/>
              </a:rPr>
              <a:t>国家标准</a:t>
            </a:r>
            <a:r>
              <a:rPr lang="zh-CN" altLang="en-US"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a:t>
            </a:r>
            <a:r>
              <a:rPr lang="en-US" altLang="zh-CN" sz="1100" b="1" dirty="0">
                <a:solidFill>
                  <a:srgbClr val="FF0000"/>
                </a:solidFill>
                <a:latin typeface="微软雅黑" panose="020B0503020204020204" charset="-122"/>
                <a:ea typeface="微软雅黑" panose="020B0503020204020204" charset="-122"/>
                <a:cs typeface="微软雅黑" panose="020B0503020204020204" charset="-122"/>
                <a:sym typeface="+mn-ea"/>
              </a:rPr>
              <a:t>10</a:t>
            </a:r>
            <a:r>
              <a:rPr lang="zh-CN" altLang="en-US" sz="1100" b="1" dirty="0">
                <a:solidFill>
                  <a:srgbClr val="FF0000"/>
                </a:solidFill>
                <a:latin typeface="微软雅黑" panose="020B0503020204020204" charset="-122"/>
                <a:ea typeface="微软雅黑" panose="020B0503020204020204" charset="-122"/>
                <a:cs typeface="微软雅黑" panose="020B0503020204020204" charset="-122"/>
                <a:sym typeface="+mn-ea"/>
              </a:rPr>
              <a:t>项</a:t>
            </a:r>
            <a:r>
              <a:rPr lang="zh-CN" altLang="en-US" sz="1100" b="1" dirty="0">
                <a:solidFill>
                  <a:srgbClr val="FF0000"/>
                </a:solidFill>
                <a:latin typeface="微软雅黑" panose="020B0503020204020204" charset="-122"/>
                <a:ea typeface="微软雅黑" panose="020B0503020204020204" charset="-122"/>
                <a:cs typeface="微软雅黑" panose="020B0503020204020204" charset="-122"/>
              </a:rPr>
              <a:t>行业标准</a:t>
            </a:r>
            <a:r>
              <a:rPr lang="zh-CN" altLang="en-US"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rPr>
              <a:t>的编制者；</a:t>
            </a:r>
          </a:p>
          <a:p>
            <a:pPr marL="40005" indent="-200660">
              <a:lnSpc>
                <a:spcPct val="140000"/>
              </a:lnSpc>
              <a:spcBef>
                <a:spcPts val="0"/>
              </a:spcBef>
            </a:pPr>
            <a:r>
              <a:rPr lang="en-US" altLang="zh-CN" sz="1100" b="1" dirty="0">
                <a:solidFill>
                  <a:srgbClr val="FF0000"/>
                </a:solidFill>
                <a:latin typeface="微软雅黑" panose="020B0503020204020204" charset="-122"/>
                <a:ea typeface="微软雅黑" panose="020B0503020204020204" charset="-122"/>
                <a:cs typeface="微软雅黑" panose="020B0503020204020204" charset="-122"/>
                <a:sym typeface="+mn-ea"/>
              </a:rPr>
              <a:t>34</a:t>
            </a:r>
            <a:r>
              <a:rPr lang="zh-CN" altLang="en-US" sz="1100" b="1" dirty="0">
                <a:solidFill>
                  <a:srgbClr val="FF0000"/>
                </a:solidFill>
                <a:latin typeface="微软雅黑" panose="020B0503020204020204" charset="-122"/>
                <a:ea typeface="微软雅黑" panose="020B0503020204020204" charset="-122"/>
                <a:cs typeface="微软雅黑" panose="020B0503020204020204" charset="-122"/>
                <a:sym typeface="+mn-ea"/>
              </a:rPr>
              <a:t>项密码算法发明专利 </a:t>
            </a:r>
            <a:r>
              <a:rPr lang="zh-CN" altLang="en-US"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，上百项软件著作权；</a:t>
            </a:r>
          </a:p>
          <a:p>
            <a:pPr marL="40005" indent="-200660">
              <a:lnSpc>
                <a:spcPct val="140000"/>
              </a:lnSpc>
              <a:spcBef>
                <a:spcPts val="0"/>
              </a:spcBef>
            </a:pPr>
            <a:r>
              <a:rPr lang="zh-CN" altLang="zh-CN" sz="1100" b="1" dirty="0">
                <a:solidFill>
                  <a:schemeClr val="tx1">
                    <a:lumMod val="65000"/>
                    <a:lumOff val="35000"/>
                  </a:schemeClr>
                </a:solidFill>
                <a:latin typeface="微软雅黑" panose="020B0503020204020204" charset="-122"/>
                <a:ea typeface="微软雅黑" panose="020B0503020204020204" charset="-122"/>
              </a:rPr>
              <a:t>公司共拥有职工</a:t>
            </a:r>
            <a:r>
              <a:rPr lang="en-US" altLang="zh-CN" sz="1100" b="1" dirty="0">
                <a:solidFill>
                  <a:schemeClr val="tx1">
                    <a:lumMod val="65000"/>
                    <a:lumOff val="35000"/>
                  </a:schemeClr>
                </a:solidFill>
                <a:latin typeface="微软雅黑" panose="020B0503020204020204" charset="-122"/>
                <a:ea typeface="微软雅黑" panose="020B0503020204020204" charset="-122"/>
              </a:rPr>
              <a:t>200</a:t>
            </a:r>
            <a:r>
              <a:rPr lang="zh-CN" altLang="zh-CN" sz="1100" b="1" dirty="0">
                <a:solidFill>
                  <a:schemeClr val="tx1">
                    <a:lumMod val="65000"/>
                    <a:lumOff val="35000"/>
                  </a:schemeClr>
                </a:solidFill>
                <a:latin typeface="微软雅黑" panose="020B0503020204020204" charset="-122"/>
                <a:ea typeface="微软雅黑" panose="020B0503020204020204" charset="-122"/>
              </a:rPr>
              <a:t>余人，在北京、陕西、湖南、安徽、贵阳等区域设立分子公司，并在上海、浙江、福建、海南、广西、湖北、四川、重庆、宁夏、辽宁等十余个省市设立办事处 </a:t>
            </a:r>
            <a:r>
              <a:rPr lang="zh-CN" altLang="en-US" sz="1100" b="1" dirty="0">
                <a:solidFill>
                  <a:schemeClr val="tx1">
                    <a:lumMod val="65000"/>
                    <a:lumOff val="35000"/>
                  </a:schemeClr>
                </a:solidFill>
                <a:latin typeface="微软雅黑" panose="020B0503020204020204" charset="-122"/>
                <a:ea typeface="微软雅黑" panose="020B0503020204020204" charset="-122"/>
                <a:sym typeface="+mn-ea"/>
              </a:rPr>
              <a:t>；</a:t>
            </a:r>
            <a:endParaRPr lang="en-US" altLang="zh-CN" sz="1100" b="1" dirty="0">
              <a:solidFill>
                <a:schemeClr val="tx1">
                  <a:lumMod val="65000"/>
                  <a:lumOff val="35000"/>
                </a:schemeClr>
              </a:solidFill>
              <a:latin typeface="微软雅黑" panose="020B0503020204020204" charset="-122"/>
              <a:ea typeface="微软雅黑" panose="020B0503020204020204" charset="-122"/>
              <a:sym typeface="+mn-ea"/>
            </a:endParaRPr>
          </a:p>
          <a:p>
            <a:pPr marL="40005" indent="-200660">
              <a:lnSpc>
                <a:spcPct val="140000"/>
              </a:lnSpc>
              <a:spcBef>
                <a:spcPts val="0"/>
              </a:spcBef>
            </a:pPr>
            <a:r>
              <a:rPr lang="en-US" altLang="zh-CN" sz="1100" b="1" dirty="0">
                <a:solidFill>
                  <a:schemeClr val="tx1">
                    <a:lumMod val="65000"/>
                    <a:lumOff val="35000"/>
                  </a:schemeClr>
                </a:solidFill>
                <a:latin typeface="微软雅黑" panose="020B0503020204020204" charset="-122"/>
                <a:ea typeface="微软雅黑" panose="020B0503020204020204" charset="-122"/>
              </a:rPr>
              <a:t>2020-2022</a:t>
            </a:r>
            <a:r>
              <a:rPr lang="zh-CN" altLang="zh-CN" sz="1100" b="1" dirty="0">
                <a:solidFill>
                  <a:schemeClr val="tx1">
                    <a:lumMod val="65000"/>
                    <a:lumOff val="35000"/>
                  </a:schemeClr>
                </a:solidFill>
                <a:latin typeface="微软雅黑" panose="020B0503020204020204" charset="-122"/>
                <a:ea typeface="微软雅黑" panose="020B0503020204020204" charset="-122"/>
              </a:rPr>
              <a:t>三年间，奥联的营业收入连续增长，增速持续加快，</a:t>
            </a:r>
            <a:r>
              <a:rPr lang="en-US" altLang="zh-CN" sz="1100" b="1" dirty="0">
                <a:solidFill>
                  <a:schemeClr val="tx1">
                    <a:lumMod val="65000"/>
                    <a:lumOff val="35000"/>
                  </a:schemeClr>
                </a:solidFill>
                <a:latin typeface="微软雅黑" panose="020B0503020204020204" charset="-122"/>
                <a:ea typeface="微软雅黑" panose="020B0503020204020204" charset="-122"/>
              </a:rPr>
              <a:t>2022</a:t>
            </a:r>
            <a:r>
              <a:rPr lang="zh-CN" altLang="zh-CN" sz="1100" b="1" dirty="0">
                <a:solidFill>
                  <a:schemeClr val="tx1">
                    <a:lumMod val="65000"/>
                    <a:lumOff val="35000"/>
                  </a:schemeClr>
                </a:solidFill>
                <a:latin typeface="微软雅黑" panose="020B0503020204020204" charset="-122"/>
                <a:ea typeface="微软雅黑" panose="020B0503020204020204" charset="-122"/>
              </a:rPr>
              <a:t>年达到</a:t>
            </a:r>
            <a:r>
              <a:rPr lang="en-US" altLang="zh-CN" sz="1100" b="1" dirty="0">
                <a:solidFill>
                  <a:schemeClr val="tx1">
                    <a:lumMod val="65000"/>
                    <a:lumOff val="35000"/>
                  </a:schemeClr>
                </a:solidFill>
                <a:latin typeface="微软雅黑" panose="020B0503020204020204" charset="-122"/>
                <a:ea typeface="微软雅黑" panose="020B0503020204020204" charset="-122"/>
              </a:rPr>
              <a:t>1</a:t>
            </a:r>
            <a:r>
              <a:rPr lang="zh-CN" altLang="zh-CN" sz="1100" b="1" dirty="0">
                <a:solidFill>
                  <a:schemeClr val="tx1">
                    <a:lumMod val="65000"/>
                    <a:lumOff val="35000"/>
                  </a:schemeClr>
                </a:solidFill>
                <a:latin typeface="微软雅黑" panose="020B0503020204020204" charset="-122"/>
                <a:ea typeface="微软雅黑" panose="020B0503020204020204" charset="-122"/>
              </a:rPr>
              <a:t>亿元以上，预计</a:t>
            </a:r>
            <a:r>
              <a:rPr lang="en-US" altLang="zh-CN" sz="1100" b="1" dirty="0">
                <a:solidFill>
                  <a:schemeClr val="tx1">
                    <a:lumMod val="65000"/>
                    <a:lumOff val="35000"/>
                  </a:schemeClr>
                </a:solidFill>
                <a:latin typeface="微软雅黑" panose="020B0503020204020204" charset="-122"/>
                <a:ea typeface="微软雅黑" panose="020B0503020204020204" charset="-122"/>
              </a:rPr>
              <a:t>2023</a:t>
            </a:r>
            <a:r>
              <a:rPr lang="zh-CN" altLang="zh-CN" sz="1100" b="1" dirty="0">
                <a:solidFill>
                  <a:schemeClr val="tx1">
                    <a:lumMod val="65000"/>
                    <a:lumOff val="35000"/>
                  </a:schemeClr>
                </a:solidFill>
                <a:latin typeface="微软雅黑" panose="020B0503020204020204" charset="-122"/>
                <a:ea typeface="微软雅黑" panose="020B0503020204020204" charset="-122"/>
              </a:rPr>
              <a:t>年营业收入同比增长达</a:t>
            </a:r>
            <a:r>
              <a:rPr lang="en-US" altLang="zh-CN" sz="1100" b="1" dirty="0">
                <a:solidFill>
                  <a:schemeClr val="tx1">
                    <a:lumMod val="65000"/>
                    <a:lumOff val="35000"/>
                  </a:schemeClr>
                </a:solidFill>
                <a:latin typeface="微软雅黑" panose="020B0503020204020204" charset="-122"/>
                <a:ea typeface="微软雅黑" panose="020B0503020204020204" charset="-122"/>
              </a:rPr>
              <a:t>30%</a:t>
            </a:r>
            <a:r>
              <a:rPr lang="zh-CN" altLang="zh-CN" sz="1100" b="1" dirty="0">
                <a:solidFill>
                  <a:schemeClr val="tx1">
                    <a:lumMod val="65000"/>
                    <a:lumOff val="35000"/>
                  </a:schemeClr>
                </a:solidFill>
                <a:latin typeface="微软雅黑" panose="020B0503020204020204" charset="-122"/>
                <a:ea typeface="微软雅黑" panose="020B0503020204020204" charset="-122"/>
              </a:rPr>
              <a:t>以上。 </a:t>
            </a:r>
            <a:endParaRPr lang="zh-CN" altLang="en-US" sz="1100" b="1" dirty="0">
              <a:solidFill>
                <a:schemeClr val="tx1">
                  <a:lumMod val="65000"/>
                  <a:lumOff val="35000"/>
                </a:schemeClr>
              </a:solidFill>
              <a:latin typeface="微软雅黑" panose="020B0503020204020204" charset="-122"/>
              <a:ea typeface="微软雅黑" panose="020B0503020204020204" charset="-122"/>
              <a:sym typeface="+mn-ea"/>
            </a:endParaRPr>
          </a:p>
          <a:p>
            <a:pPr marL="40005" indent="-200660">
              <a:lnSpc>
                <a:spcPct val="140000"/>
              </a:lnSpc>
              <a:spcBef>
                <a:spcPts val="0"/>
              </a:spcBef>
            </a:pPr>
            <a:r>
              <a:rPr lang="en-US" altLang="zh-CN" sz="1100" b="1" dirty="0">
                <a:solidFill>
                  <a:schemeClr val="tx1">
                    <a:lumMod val="65000"/>
                    <a:lumOff val="35000"/>
                  </a:schemeClr>
                </a:solidFill>
                <a:latin typeface="微软雅黑" panose="020B0503020204020204" charset="-122"/>
                <a:ea typeface="微软雅黑" panose="020B0503020204020204" charset="-122"/>
                <a:sym typeface="+mn-ea"/>
              </a:rPr>
              <a:t>“</a:t>
            </a:r>
            <a:r>
              <a:rPr lang="zh-CN" altLang="en-US" sz="1100" b="1" dirty="0">
                <a:solidFill>
                  <a:schemeClr val="tx1">
                    <a:lumMod val="65000"/>
                    <a:lumOff val="35000"/>
                  </a:schemeClr>
                </a:solidFill>
                <a:latin typeface="微软雅黑" panose="020B0503020204020204" charset="-122"/>
                <a:ea typeface="微软雅黑" panose="020B0503020204020204" charset="-122"/>
                <a:sym typeface="+mn-ea"/>
              </a:rPr>
              <a:t>西电密码研究中心</a:t>
            </a:r>
            <a:r>
              <a:rPr lang="en-US" altLang="zh-CN" sz="1100" b="1" dirty="0">
                <a:solidFill>
                  <a:schemeClr val="tx1">
                    <a:lumMod val="65000"/>
                    <a:lumOff val="35000"/>
                  </a:schemeClr>
                </a:solidFill>
                <a:latin typeface="微软雅黑" panose="020B0503020204020204" charset="-122"/>
                <a:ea typeface="微软雅黑" panose="020B0503020204020204" charset="-122"/>
                <a:sym typeface="+mn-ea"/>
              </a:rPr>
              <a:t>”</a:t>
            </a:r>
            <a:r>
              <a:rPr lang="zh-CN" altLang="en-US" sz="1100" b="1" dirty="0">
                <a:solidFill>
                  <a:schemeClr val="tx1">
                    <a:lumMod val="65000"/>
                    <a:lumOff val="35000"/>
                  </a:schemeClr>
                </a:solidFill>
                <a:latin typeface="微软雅黑" panose="020B0503020204020204" charset="-122"/>
                <a:ea typeface="微软雅黑" panose="020B0503020204020204" charset="-122"/>
                <a:sym typeface="+mn-ea"/>
              </a:rPr>
              <a:t>；</a:t>
            </a:r>
            <a:endParaRPr lang="en-US" altLang="zh-CN" sz="1100" b="1" dirty="0">
              <a:solidFill>
                <a:schemeClr val="tx1">
                  <a:lumMod val="65000"/>
                  <a:lumOff val="35000"/>
                </a:schemeClr>
              </a:solidFill>
              <a:latin typeface="微软雅黑" panose="020B0503020204020204" charset="-122"/>
              <a:ea typeface="微软雅黑" panose="020B0503020204020204" charset="-122"/>
              <a:sym typeface="+mn-ea"/>
            </a:endParaRPr>
          </a:p>
          <a:p>
            <a:pPr marL="40005" indent="-200660">
              <a:lnSpc>
                <a:spcPct val="140000"/>
              </a:lnSpc>
              <a:spcBef>
                <a:spcPts val="0"/>
              </a:spcBef>
            </a:pPr>
            <a:r>
              <a:rPr lang="zh-CN" altLang="en-US"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西安密码产业园、合肥信息安全产业园；</a:t>
            </a:r>
            <a:endParaRPr lang="en-US" altLang="zh-CN"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endParaRPr>
          </a:p>
          <a:p>
            <a:pPr marL="40005" indent="-200660">
              <a:lnSpc>
                <a:spcPct val="140000"/>
              </a:lnSpc>
              <a:spcBef>
                <a:spcPts val="0"/>
              </a:spcBef>
            </a:pPr>
            <a:r>
              <a:rPr lang="zh-CN" altLang="en-US"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中国测评中心</a:t>
            </a:r>
            <a:r>
              <a:rPr lang="en-US" altLang="zh-CN"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CISP-CTE(</a:t>
            </a:r>
            <a:r>
              <a:rPr lang="zh-CN" altLang="en-US"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密码专家</a:t>
            </a:r>
            <a:r>
              <a:rPr lang="en-US" altLang="zh-CN"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a:t>
            </a:r>
            <a:r>
              <a:rPr lang="zh-CN" altLang="en-US" sz="1100" b="1" dirty="0">
                <a:solidFill>
                  <a:schemeClr val="tx1">
                    <a:lumMod val="65000"/>
                    <a:lumOff val="35000"/>
                  </a:schemeClr>
                </a:solidFill>
                <a:latin typeface="微软雅黑" panose="020B0503020204020204" charset="-122"/>
                <a:ea typeface="微软雅黑" panose="020B0503020204020204" charset="-122"/>
                <a:cs typeface="微软雅黑" panose="020B0503020204020204" charset="-122"/>
                <a:sym typeface="+mn-ea"/>
              </a:rPr>
              <a:t>专项运营商、考试中心</a:t>
            </a:r>
          </a:p>
        </p:txBody>
      </p:sp>
      <p:cxnSp>
        <p:nvCxnSpPr>
          <p:cNvPr id="64" name="直线连接符 5">
            <a:extLst>
              <a:ext uri="{FF2B5EF4-FFF2-40B4-BE49-F238E27FC236}">
                <a16:creationId xmlns:a16="http://schemas.microsoft.com/office/drawing/2014/main" id="{BD1F80A9-90AF-4B46-BC92-269E5DC3C7A1}"/>
              </a:ext>
            </a:extLst>
          </p:cNvPr>
          <p:cNvCxnSpPr>
            <a:cxnSpLocks/>
          </p:cNvCxnSpPr>
          <p:nvPr/>
        </p:nvCxnSpPr>
        <p:spPr>
          <a:xfrm>
            <a:off x="301781" y="4070064"/>
            <a:ext cx="8552287" cy="0"/>
          </a:xfrm>
          <a:prstGeom prst="line">
            <a:avLst/>
          </a:prstGeom>
        </p:spPr>
        <p:style>
          <a:lnRef idx="3">
            <a:schemeClr val="accent6"/>
          </a:lnRef>
          <a:fillRef idx="0">
            <a:schemeClr val="accent6"/>
          </a:fillRef>
          <a:effectRef idx="2">
            <a:schemeClr val="accent6"/>
          </a:effectRef>
          <a:fontRef idx="minor">
            <a:schemeClr val="tx1"/>
          </a:fontRef>
        </p:style>
      </p:cxnSp>
      <p:sp>
        <p:nvSpPr>
          <p:cNvPr id="75" name="矩形 74">
            <a:extLst>
              <a:ext uri="{FF2B5EF4-FFF2-40B4-BE49-F238E27FC236}">
                <a16:creationId xmlns:a16="http://schemas.microsoft.com/office/drawing/2014/main" id="{B6CF7B31-DDB2-D145-ABE9-881D563F5DD9}"/>
              </a:ext>
            </a:extLst>
          </p:cNvPr>
          <p:cNvSpPr/>
          <p:nvPr/>
        </p:nvSpPr>
        <p:spPr>
          <a:xfrm>
            <a:off x="901733" y="4185938"/>
            <a:ext cx="7541330" cy="757316"/>
          </a:xfrm>
          <a:prstGeom prst="rect">
            <a:avLst/>
          </a:prstGeom>
        </p:spPr>
        <p:txBody>
          <a:bodyPr wrap="square" lIns="64191" tIns="32096" rIns="64191" bIns="32096">
            <a:spAutoFit/>
          </a:bodyPr>
          <a:lstStyle/>
          <a:p>
            <a:pPr>
              <a:lnSpc>
                <a:spcPct val="150000"/>
              </a:lnSpc>
            </a:pPr>
            <a:r>
              <a:rPr lang="zh-CN" altLang="en-US" b="1" spc="105" dirty="0">
                <a:solidFill>
                  <a:srgbClr val="C00000"/>
                </a:solidFill>
                <a:latin typeface="微软雅黑" panose="020B0503020204020204" charset="-122"/>
                <a:ea typeface="微软雅黑" panose="020B0503020204020204" charset="-122"/>
              </a:rPr>
              <a:t>专注密码技术应用研究</a:t>
            </a:r>
            <a:endParaRPr lang="en-US" altLang="zh-CN" b="1" spc="105" dirty="0">
              <a:solidFill>
                <a:srgbClr val="C00000"/>
              </a:solidFill>
              <a:latin typeface="微软雅黑" panose="020B0503020204020204" charset="-122"/>
              <a:ea typeface="微软雅黑" panose="020B0503020204020204" charset="-122"/>
            </a:endParaRPr>
          </a:p>
          <a:p>
            <a:pPr algn="ctr"/>
            <a:r>
              <a:rPr lang="zh-CN" altLang="en-US" b="1" spc="105" dirty="0">
                <a:solidFill>
                  <a:srgbClr val="C00000"/>
                </a:solidFill>
                <a:latin typeface="微软雅黑" panose="020B0503020204020204" charset="-122"/>
                <a:ea typeface="微软雅黑" panose="020B0503020204020204" charset="-122"/>
              </a:rPr>
              <a:t>                     发展民族信息安全产业</a:t>
            </a:r>
          </a:p>
        </p:txBody>
      </p:sp>
      <p:grpSp>
        <p:nvGrpSpPr>
          <p:cNvPr id="6" name="组合 5">
            <a:extLst>
              <a:ext uri="{FF2B5EF4-FFF2-40B4-BE49-F238E27FC236}">
                <a16:creationId xmlns:a16="http://schemas.microsoft.com/office/drawing/2014/main" id="{9BBFFE77-E761-7D02-CA31-5CF580B759DC}"/>
              </a:ext>
            </a:extLst>
          </p:cNvPr>
          <p:cNvGrpSpPr/>
          <p:nvPr/>
        </p:nvGrpSpPr>
        <p:grpSpPr>
          <a:xfrm>
            <a:off x="5951323" y="499018"/>
            <a:ext cx="2491740" cy="3455162"/>
            <a:chOff x="9710" y="1340"/>
            <a:chExt cx="4294" cy="6086"/>
          </a:xfrm>
        </p:grpSpPr>
        <p:pic>
          <p:nvPicPr>
            <p:cNvPr id="7" name="图片 6" descr="abbe5e6d8d5af69b16267fc623e5aa4">
              <a:extLst>
                <a:ext uri="{FF2B5EF4-FFF2-40B4-BE49-F238E27FC236}">
                  <a16:creationId xmlns:a16="http://schemas.microsoft.com/office/drawing/2014/main" id="{88FADF8B-C1AD-9E0E-A8F6-E300C6457F7D}"/>
                </a:ext>
              </a:extLst>
            </p:cNvPr>
            <p:cNvPicPr/>
            <p:nvPr/>
          </p:nvPicPr>
          <p:blipFill>
            <a:blip r:embed="rId8"/>
            <a:stretch>
              <a:fillRect/>
            </a:stretch>
          </p:blipFill>
          <p:spPr>
            <a:xfrm>
              <a:off x="9858" y="2199"/>
              <a:ext cx="1576" cy="1079"/>
            </a:xfrm>
            <a:prstGeom prst="roundRect">
              <a:avLst>
                <a:gd name="adj" fmla="val 4815"/>
              </a:avLst>
            </a:prstGeom>
            <a:effectLst>
              <a:reflection blurRad="12700" stA="31000" endPos="15000" dist="12700" dir="5400000" sy="-100000" algn="bl" rotWithShape="0"/>
            </a:effectLst>
          </p:spPr>
        </p:pic>
        <p:pic>
          <p:nvPicPr>
            <p:cNvPr id="8" name="图片 7">
              <a:extLst>
                <a:ext uri="{FF2B5EF4-FFF2-40B4-BE49-F238E27FC236}">
                  <a16:creationId xmlns:a16="http://schemas.microsoft.com/office/drawing/2014/main" id="{18784976-3AAD-785A-37E5-E4BD2A258774}"/>
                </a:ext>
              </a:extLst>
            </p:cNvPr>
            <p:cNvPicPr/>
            <p:nvPr>
              <p:custDataLst>
                <p:tags r:id="rId1"/>
              </p:custDataLst>
            </p:nvPr>
          </p:nvPicPr>
          <p:blipFill>
            <a:blip r:embed="rId9"/>
            <a:stretch>
              <a:fillRect/>
            </a:stretch>
          </p:blipFill>
          <p:spPr>
            <a:xfrm>
              <a:off x="12280" y="1602"/>
              <a:ext cx="1576" cy="1079"/>
            </a:xfrm>
            <a:prstGeom prst="roundRect">
              <a:avLst>
                <a:gd name="adj" fmla="val 4815"/>
              </a:avLst>
            </a:prstGeom>
            <a:effectLst>
              <a:reflection blurRad="12700" stA="31000" endPos="15000" dist="12700" dir="5400000" sy="-100000" algn="bl" rotWithShape="0"/>
            </a:effectLst>
          </p:spPr>
        </p:pic>
        <p:sp>
          <p:nvSpPr>
            <p:cNvPr id="9" name="矩形 99">
              <a:extLst>
                <a:ext uri="{FF2B5EF4-FFF2-40B4-BE49-F238E27FC236}">
                  <a16:creationId xmlns:a16="http://schemas.microsoft.com/office/drawing/2014/main" id="{F6CA36E2-AD81-6937-E67B-9CED07D28FA0}"/>
                </a:ext>
              </a:extLst>
            </p:cNvPr>
            <p:cNvSpPr>
              <a:spLocks noChangeArrowheads="1"/>
            </p:cNvSpPr>
            <p:nvPr/>
          </p:nvSpPr>
          <p:spPr bwMode="auto">
            <a:xfrm>
              <a:off x="9710" y="1930"/>
              <a:ext cx="1871" cy="235"/>
            </a:xfrm>
            <a:prstGeom prst="roundRect">
              <a:avLst>
                <a:gd name="adj" fmla="val 50000"/>
              </a:avLst>
            </a:prstGeom>
            <a:gradFill>
              <a:gsLst>
                <a:gs pos="0">
                  <a:srgbClr val="E6E9EA"/>
                </a:gs>
                <a:gs pos="100000">
                  <a:srgbClr val="00BD6E"/>
                </a:gs>
              </a:gsLst>
              <a:lin ang="0" scaled="0"/>
            </a:gradFill>
            <a:ln>
              <a:noFill/>
            </a:ln>
          </p:spPr>
          <p:txBody>
            <a:bodyPr wrap="none" anchor="ctr"/>
            <a:lstStyle>
              <a:lvl1pPr defTabSz="1002030">
                <a:defRPr sz="2000">
                  <a:solidFill>
                    <a:schemeClr val="tx1"/>
                  </a:solidFill>
                  <a:latin typeface="Arial" panose="020B0604020202020204" pitchFamily="34" charset="0"/>
                  <a:ea typeface="宋体" panose="02010600030101010101" pitchFamily="2" charset="-122"/>
                </a:defRPr>
              </a:lvl1pPr>
              <a:lvl2pPr defTabSz="1002030">
                <a:defRPr sz="2000">
                  <a:solidFill>
                    <a:schemeClr val="tx1"/>
                  </a:solidFill>
                  <a:latin typeface="Arial" panose="020B0604020202020204" pitchFamily="34" charset="0"/>
                  <a:ea typeface="宋体" panose="02010600030101010101" pitchFamily="2" charset="-122"/>
                </a:defRPr>
              </a:lvl2pPr>
              <a:lvl3pPr defTabSz="1002030">
                <a:defRPr sz="2000">
                  <a:solidFill>
                    <a:schemeClr val="tx1"/>
                  </a:solidFill>
                  <a:latin typeface="Arial" panose="020B0604020202020204" pitchFamily="34" charset="0"/>
                  <a:ea typeface="宋体" panose="02010600030101010101" pitchFamily="2" charset="-122"/>
                </a:defRPr>
              </a:lvl3pPr>
              <a:lvl4pPr defTabSz="1002030">
                <a:defRPr sz="2000">
                  <a:solidFill>
                    <a:schemeClr val="tx1"/>
                  </a:solidFill>
                  <a:latin typeface="Arial" panose="020B0604020202020204" pitchFamily="34" charset="0"/>
                  <a:ea typeface="宋体" panose="02010600030101010101" pitchFamily="2" charset="-122"/>
                </a:defRPr>
              </a:lvl4pPr>
              <a:lvl5pPr defTabSz="1002030">
                <a:defRPr sz="2000">
                  <a:solidFill>
                    <a:schemeClr val="tx1"/>
                  </a:solidFill>
                  <a:latin typeface="Arial" panose="020B0604020202020204" pitchFamily="34" charset="0"/>
                  <a:ea typeface="宋体" panose="02010600030101010101" pitchFamily="2" charset="-122"/>
                </a:defRPr>
              </a:lvl5pPr>
              <a:lvl6pPr marL="24879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451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023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595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defTabSz="751205" eaLnBrk="0" fontAlgn="base" hangingPunct="0">
                <a:spcBef>
                  <a:spcPct val="0"/>
                </a:spcBef>
                <a:spcAft>
                  <a:spcPct val="0"/>
                </a:spcAft>
                <a:defRPr/>
              </a:pPr>
              <a:r>
                <a:rPr lang="zh-CN" altLang="en-US" sz="700" b="1" dirty="0">
                  <a:solidFill>
                    <a:srgbClr val="332C2B"/>
                  </a:solidFill>
                  <a:latin typeface="微软雅黑" panose="020B0503020204020204" pitchFamily="34" charset="-122"/>
                  <a:ea typeface="微软雅黑" panose="020B0503020204020204" pitchFamily="34" charset="-122"/>
                </a:rPr>
                <a:t>国家高新技术企业</a:t>
              </a:r>
            </a:p>
          </p:txBody>
        </p:sp>
        <p:sp>
          <p:nvSpPr>
            <p:cNvPr id="10" name="矩形 99">
              <a:extLst>
                <a:ext uri="{FF2B5EF4-FFF2-40B4-BE49-F238E27FC236}">
                  <a16:creationId xmlns:a16="http://schemas.microsoft.com/office/drawing/2014/main" id="{73C07A8C-519B-0ADD-98A8-4BAA316A2AF9}"/>
                </a:ext>
              </a:extLst>
            </p:cNvPr>
            <p:cNvSpPr>
              <a:spLocks noChangeArrowheads="1"/>
            </p:cNvSpPr>
            <p:nvPr/>
          </p:nvSpPr>
          <p:spPr bwMode="auto">
            <a:xfrm>
              <a:off x="12133" y="4494"/>
              <a:ext cx="1871" cy="235"/>
            </a:xfrm>
            <a:prstGeom prst="roundRect">
              <a:avLst>
                <a:gd name="adj" fmla="val 50000"/>
              </a:avLst>
            </a:prstGeom>
            <a:gradFill>
              <a:gsLst>
                <a:gs pos="0">
                  <a:srgbClr val="E6E9EA"/>
                </a:gs>
                <a:gs pos="100000">
                  <a:srgbClr val="00BD6E"/>
                </a:gs>
              </a:gsLst>
              <a:lin ang="0" scaled="0"/>
            </a:gradFill>
            <a:ln>
              <a:noFill/>
            </a:ln>
          </p:spPr>
          <p:txBody>
            <a:bodyPr wrap="none" anchor="ctr"/>
            <a:lstStyle>
              <a:lvl1pPr defTabSz="1002030">
                <a:defRPr sz="2000">
                  <a:solidFill>
                    <a:schemeClr val="tx1"/>
                  </a:solidFill>
                  <a:latin typeface="Arial" panose="020B0604020202020204" pitchFamily="34" charset="0"/>
                  <a:ea typeface="宋体" panose="02010600030101010101" pitchFamily="2" charset="-122"/>
                </a:defRPr>
              </a:lvl1pPr>
              <a:lvl2pPr defTabSz="1002030">
                <a:defRPr sz="2000">
                  <a:solidFill>
                    <a:schemeClr val="tx1"/>
                  </a:solidFill>
                  <a:latin typeface="Arial" panose="020B0604020202020204" pitchFamily="34" charset="0"/>
                  <a:ea typeface="宋体" panose="02010600030101010101" pitchFamily="2" charset="-122"/>
                </a:defRPr>
              </a:lvl2pPr>
              <a:lvl3pPr defTabSz="1002030">
                <a:defRPr sz="2000">
                  <a:solidFill>
                    <a:schemeClr val="tx1"/>
                  </a:solidFill>
                  <a:latin typeface="Arial" panose="020B0604020202020204" pitchFamily="34" charset="0"/>
                  <a:ea typeface="宋体" panose="02010600030101010101" pitchFamily="2" charset="-122"/>
                </a:defRPr>
              </a:lvl3pPr>
              <a:lvl4pPr defTabSz="1002030">
                <a:defRPr sz="2000">
                  <a:solidFill>
                    <a:schemeClr val="tx1"/>
                  </a:solidFill>
                  <a:latin typeface="Arial" panose="020B0604020202020204" pitchFamily="34" charset="0"/>
                  <a:ea typeface="宋体" panose="02010600030101010101" pitchFamily="2" charset="-122"/>
                </a:defRPr>
              </a:lvl4pPr>
              <a:lvl5pPr defTabSz="1002030">
                <a:defRPr sz="2000">
                  <a:solidFill>
                    <a:schemeClr val="tx1"/>
                  </a:solidFill>
                  <a:latin typeface="Arial" panose="020B0604020202020204" pitchFamily="34" charset="0"/>
                  <a:ea typeface="宋体" panose="02010600030101010101" pitchFamily="2" charset="-122"/>
                </a:defRPr>
              </a:lvl5pPr>
              <a:lvl6pPr marL="24879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451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023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595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defTabSz="751205" eaLnBrk="0" fontAlgn="base" hangingPunct="0">
                <a:spcBef>
                  <a:spcPct val="0"/>
                </a:spcBef>
                <a:spcAft>
                  <a:spcPct val="0"/>
                </a:spcAft>
                <a:defRPr/>
              </a:pPr>
              <a:r>
                <a:rPr lang="zh-CN" altLang="en-US" sz="700" b="1" dirty="0">
                  <a:solidFill>
                    <a:srgbClr val="332C2B"/>
                  </a:solidFill>
                  <a:latin typeface="微软雅黑" panose="020B0503020204020204" pitchFamily="34" charset="-122"/>
                  <a:ea typeface="微软雅黑" panose="020B0503020204020204" pitchFamily="34" charset="-122"/>
                  <a:sym typeface="+mn-ea"/>
                </a:rPr>
                <a:t>广东省工程技术研究中心</a:t>
              </a:r>
              <a:endParaRPr lang="zh-CN" altLang="en-US" sz="700" b="1" dirty="0">
                <a:solidFill>
                  <a:srgbClr val="332C2B"/>
                </a:solidFill>
                <a:latin typeface="微软雅黑" panose="020B0503020204020204" pitchFamily="34" charset="-122"/>
                <a:ea typeface="微软雅黑" panose="020B0503020204020204" pitchFamily="34" charset="-122"/>
              </a:endParaRPr>
            </a:p>
          </p:txBody>
        </p:sp>
        <p:sp>
          <p:nvSpPr>
            <p:cNvPr id="11" name="矩形 99">
              <a:extLst>
                <a:ext uri="{FF2B5EF4-FFF2-40B4-BE49-F238E27FC236}">
                  <a16:creationId xmlns:a16="http://schemas.microsoft.com/office/drawing/2014/main" id="{12F8010C-A6D0-F784-BBE3-BE896E445C97}"/>
                </a:ext>
              </a:extLst>
            </p:cNvPr>
            <p:cNvSpPr>
              <a:spLocks noChangeArrowheads="1"/>
            </p:cNvSpPr>
            <p:nvPr/>
          </p:nvSpPr>
          <p:spPr bwMode="auto">
            <a:xfrm>
              <a:off x="9710" y="3507"/>
              <a:ext cx="1871" cy="235"/>
            </a:xfrm>
            <a:prstGeom prst="roundRect">
              <a:avLst>
                <a:gd name="adj" fmla="val 50000"/>
              </a:avLst>
            </a:prstGeom>
            <a:gradFill>
              <a:gsLst>
                <a:gs pos="0">
                  <a:srgbClr val="E6E9EA"/>
                </a:gs>
                <a:gs pos="100000">
                  <a:srgbClr val="00BD6E"/>
                </a:gs>
              </a:gsLst>
              <a:lin ang="0" scaled="0"/>
            </a:gradFill>
            <a:ln>
              <a:noFill/>
            </a:ln>
          </p:spPr>
          <p:txBody>
            <a:bodyPr wrap="none" anchor="ctr"/>
            <a:lstStyle>
              <a:lvl1pPr defTabSz="1002030">
                <a:defRPr sz="2000">
                  <a:solidFill>
                    <a:schemeClr val="tx1"/>
                  </a:solidFill>
                  <a:latin typeface="Arial" panose="020B0604020202020204" pitchFamily="34" charset="0"/>
                  <a:ea typeface="宋体" panose="02010600030101010101" pitchFamily="2" charset="-122"/>
                </a:defRPr>
              </a:lvl1pPr>
              <a:lvl2pPr defTabSz="1002030">
                <a:defRPr sz="2000">
                  <a:solidFill>
                    <a:schemeClr val="tx1"/>
                  </a:solidFill>
                  <a:latin typeface="Arial" panose="020B0604020202020204" pitchFamily="34" charset="0"/>
                  <a:ea typeface="宋体" panose="02010600030101010101" pitchFamily="2" charset="-122"/>
                </a:defRPr>
              </a:lvl2pPr>
              <a:lvl3pPr defTabSz="1002030">
                <a:defRPr sz="2000">
                  <a:solidFill>
                    <a:schemeClr val="tx1"/>
                  </a:solidFill>
                  <a:latin typeface="Arial" panose="020B0604020202020204" pitchFamily="34" charset="0"/>
                  <a:ea typeface="宋体" panose="02010600030101010101" pitchFamily="2" charset="-122"/>
                </a:defRPr>
              </a:lvl3pPr>
              <a:lvl4pPr defTabSz="1002030">
                <a:defRPr sz="2000">
                  <a:solidFill>
                    <a:schemeClr val="tx1"/>
                  </a:solidFill>
                  <a:latin typeface="Arial" panose="020B0604020202020204" pitchFamily="34" charset="0"/>
                  <a:ea typeface="宋体" panose="02010600030101010101" pitchFamily="2" charset="-122"/>
                </a:defRPr>
              </a:lvl4pPr>
              <a:lvl5pPr defTabSz="1002030">
                <a:defRPr sz="2000">
                  <a:solidFill>
                    <a:schemeClr val="tx1"/>
                  </a:solidFill>
                  <a:latin typeface="Arial" panose="020B0604020202020204" pitchFamily="34" charset="0"/>
                  <a:ea typeface="宋体" panose="02010600030101010101" pitchFamily="2" charset="-122"/>
                </a:defRPr>
              </a:lvl5pPr>
              <a:lvl6pPr marL="24879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451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023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595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defTabSz="751205" eaLnBrk="0" fontAlgn="base" hangingPunct="0">
                <a:spcBef>
                  <a:spcPct val="0"/>
                </a:spcBef>
                <a:spcAft>
                  <a:spcPct val="0"/>
                </a:spcAft>
                <a:defRPr/>
              </a:pPr>
              <a:r>
                <a:rPr lang="zh-CN" altLang="en-US" sz="700" b="1" dirty="0">
                  <a:solidFill>
                    <a:srgbClr val="332C2B"/>
                  </a:solidFill>
                  <a:latin typeface="微软雅黑" panose="020B0503020204020204" pitchFamily="34" charset="-122"/>
                  <a:ea typeface="微软雅黑" panose="020B0503020204020204" pitchFamily="34" charset="-122"/>
                </a:rPr>
                <a:t>国家专精特新“小巨人”</a:t>
              </a:r>
            </a:p>
          </p:txBody>
        </p:sp>
        <p:sp>
          <p:nvSpPr>
            <p:cNvPr id="12" name="矩形 99">
              <a:extLst>
                <a:ext uri="{FF2B5EF4-FFF2-40B4-BE49-F238E27FC236}">
                  <a16:creationId xmlns:a16="http://schemas.microsoft.com/office/drawing/2014/main" id="{DF71AB5E-1962-5D05-5B9A-73BF738877E6}"/>
                </a:ext>
              </a:extLst>
            </p:cNvPr>
            <p:cNvSpPr>
              <a:spLocks noChangeArrowheads="1"/>
            </p:cNvSpPr>
            <p:nvPr/>
          </p:nvSpPr>
          <p:spPr bwMode="auto">
            <a:xfrm>
              <a:off x="9710" y="5136"/>
              <a:ext cx="1871" cy="235"/>
            </a:xfrm>
            <a:prstGeom prst="roundRect">
              <a:avLst>
                <a:gd name="adj" fmla="val 50000"/>
              </a:avLst>
            </a:prstGeom>
            <a:gradFill>
              <a:gsLst>
                <a:gs pos="0">
                  <a:srgbClr val="E6E9EA"/>
                </a:gs>
                <a:gs pos="100000">
                  <a:srgbClr val="00BD6E"/>
                </a:gs>
              </a:gsLst>
              <a:lin ang="0" scaled="0"/>
            </a:gradFill>
            <a:ln>
              <a:noFill/>
            </a:ln>
          </p:spPr>
          <p:txBody>
            <a:bodyPr wrap="none" anchor="ctr"/>
            <a:lstStyle>
              <a:lvl1pPr defTabSz="1002030">
                <a:defRPr sz="2000">
                  <a:solidFill>
                    <a:schemeClr val="tx1"/>
                  </a:solidFill>
                  <a:latin typeface="Arial" panose="020B0604020202020204" pitchFamily="34" charset="0"/>
                  <a:ea typeface="宋体" panose="02010600030101010101" pitchFamily="2" charset="-122"/>
                </a:defRPr>
              </a:lvl1pPr>
              <a:lvl2pPr defTabSz="1002030">
                <a:defRPr sz="2000">
                  <a:solidFill>
                    <a:schemeClr val="tx1"/>
                  </a:solidFill>
                  <a:latin typeface="Arial" panose="020B0604020202020204" pitchFamily="34" charset="0"/>
                  <a:ea typeface="宋体" panose="02010600030101010101" pitchFamily="2" charset="-122"/>
                </a:defRPr>
              </a:lvl2pPr>
              <a:lvl3pPr defTabSz="1002030">
                <a:defRPr sz="2000">
                  <a:solidFill>
                    <a:schemeClr val="tx1"/>
                  </a:solidFill>
                  <a:latin typeface="Arial" panose="020B0604020202020204" pitchFamily="34" charset="0"/>
                  <a:ea typeface="宋体" panose="02010600030101010101" pitchFamily="2" charset="-122"/>
                </a:defRPr>
              </a:lvl3pPr>
              <a:lvl4pPr defTabSz="1002030">
                <a:defRPr sz="2000">
                  <a:solidFill>
                    <a:schemeClr val="tx1"/>
                  </a:solidFill>
                  <a:latin typeface="Arial" panose="020B0604020202020204" pitchFamily="34" charset="0"/>
                  <a:ea typeface="宋体" panose="02010600030101010101" pitchFamily="2" charset="-122"/>
                </a:defRPr>
              </a:lvl4pPr>
              <a:lvl5pPr defTabSz="1002030">
                <a:defRPr sz="2000">
                  <a:solidFill>
                    <a:schemeClr val="tx1"/>
                  </a:solidFill>
                  <a:latin typeface="Arial" panose="020B0604020202020204" pitchFamily="34" charset="0"/>
                  <a:ea typeface="宋体" panose="02010600030101010101" pitchFamily="2" charset="-122"/>
                </a:defRPr>
              </a:lvl5pPr>
              <a:lvl6pPr marL="24879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451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023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595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defTabSz="751205" eaLnBrk="0" fontAlgn="base" hangingPunct="0">
                <a:spcBef>
                  <a:spcPct val="0"/>
                </a:spcBef>
                <a:spcAft>
                  <a:spcPct val="0"/>
                </a:spcAft>
                <a:defRPr/>
              </a:pPr>
              <a:r>
                <a:rPr lang="zh-CN" altLang="en-US" sz="700" b="1" dirty="0">
                  <a:solidFill>
                    <a:srgbClr val="332C2B"/>
                  </a:solidFill>
                  <a:latin typeface="微软雅黑" panose="020B0503020204020204" pitchFamily="34" charset="-122"/>
                  <a:ea typeface="微软雅黑" panose="020B0503020204020204" pitchFamily="34" charset="-122"/>
                </a:rPr>
                <a:t>信安标委</a:t>
              </a:r>
              <a:r>
                <a:rPr lang="en-US" altLang="zh-CN" sz="700" b="1" dirty="0">
                  <a:solidFill>
                    <a:srgbClr val="332C2B"/>
                  </a:solidFill>
                  <a:latin typeface="微软雅黑" panose="020B0503020204020204" pitchFamily="34" charset="-122"/>
                  <a:ea typeface="微软雅黑" panose="020B0503020204020204" pitchFamily="34" charset="-122"/>
                </a:rPr>
                <a:t>20</a:t>
              </a:r>
              <a:r>
                <a:rPr lang="zh-CN" altLang="en-US" sz="700" b="1" dirty="0">
                  <a:solidFill>
                    <a:srgbClr val="332C2B"/>
                  </a:solidFill>
                  <a:latin typeface="微软雅黑" panose="020B0503020204020204" pitchFamily="34" charset="-122"/>
                  <a:ea typeface="微软雅黑" panose="020B0503020204020204" pitchFamily="34" charset="-122"/>
                </a:rPr>
                <a:t>周年优秀实践案例</a:t>
              </a:r>
            </a:p>
          </p:txBody>
        </p:sp>
        <p:sp>
          <p:nvSpPr>
            <p:cNvPr id="13" name="矩形 99">
              <a:extLst>
                <a:ext uri="{FF2B5EF4-FFF2-40B4-BE49-F238E27FC236}">
                  <a16:creationId xmlns:a16="http://schemas.microsoft.com/office/drawing/2014/main" id="{72561FA4-87B5-3624-1468-0F9794E2DDD4}"/>
                </a:ext>
              </a:extLst>
            </p:cNvPr>
            <p:cNvSpPr>
              <a:spLocks noChangeArrowheads="1"/>
            </p:cNvSpPr>
            <p:nvPr/>
          </p:nvSpPr>
          <p:spPr bwMode="auto">
            <a:xfrm>
              <a:off x="12133" y="2917"/>
              <a:ext cx="1871" cy="235"/>
            </a:xfrm>
            <a:prstGeom prst="roundRect">
              <a:avLst>
                <a:gd name="adj" fmla="val 50000"/>
              </a:avLst>
            </a:prstGeom>
            <a:gradFill>
              <a:gsLst>
                <a:gs pos="0">
                  <a:srgbClr val="E6E9EA"/>
                </a:gs>
                <a:gs pos="100000">
                  <a:srgbClr val="00BD6E"/>
                </a:gs>
              </a:gsLst>
              <a:lin ang="0" scaled="0"/>
            </a:gradFill>
            <a:ln>
              <a:noFill/>
            </a:ln>
          </p:spPr>
          <p:txBody>
            <a:bodyPr wrap="none" anchor="ctr"/>
            <a:lstStyle>
              <a:lvl1pPr defTabSz="1002030">
                <a:defRPr sz="2000">
                  <a:solidFill>
                    <a:schemeClr val="tx1"/>
                  </a:solidFill>
                  <a:latin typeface="Arial" panose="020B0604020202020204" pitchFamily="34" charset="0"/>
                  <a:ea typeface="宋体" panose="02010600030101010101" pitchFamily="2" charset="-122"/>
                </a:defRPr>
              </a:lvl1pPr>
              <a:lvl2pPr defTabSz="1002030">
                <a:defRPr sz="2000">
                  <a:solidFill>
                    <a:schemeClr val="tx1"/>
                  </a:solidFill>
                  <a:latin typeface="Arial" panose="020B0604020202020204" pitchFamily="34" charset="0"/>
                  <a:ea typeface="宋体" panose="02010600030101010101" pitchFamily="2" charset="-122"/>
                </a:defRPr>
              </a:lvl2pPr>
              <a:lvl3pPr defTabSz="1002030">
                <a:defRPr sz="2000">
                  <a:solidFill>
                    <a:schemeClr val="tx1"/>
                  </a:solidFill>
                  <a:latin typeface="Arial" panose="020B0604020202020204" pitchFamily="34" charset="0"/>
                  <a:ea typeface="宋体" panose="02010600030101010101" pitchFamily="2" charset="-122"/>
                </a:defRPr>
              </a:lvl3pPr>
              <a:lvl4pPr defTabSz="1002030">
                <a:defRPr sz="2000">
                  <a:solidFill>
                    <a:schemeClr val="tx1"/>
                  </a:solidFill>
                  <a:latin typeface="Arial" panose="020B0604020202020204" pitchFamily="34" charset="0"/>
                  <a:ea typeface="宋体" panose="02010600030101010101" pitchFamily="2" charset="-122"/>
                </a:defRPr>
              </a:lvl4pPr>
              <a:lvl5pPr defTabSz="1002030">
                <a:defRPr sz="2000">
                  <a:solidFill>
                    <a:schemeClr val="tx1"/>
                  </a:solidFill>
                  <a:latin typeface="Arial" panose="020B0604020202020204" pitchFamily="34" charset="0"/>
                  <a:ea typeface="宋体" panose="02010600030101010101" pitchFamily="2" charset="-122"/>
                </a:defRPr>
              </a:lvl5pPr>
              <a:lvl6pPr marL="24879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451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023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595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defTabSz="751205" eaLnBrk="0" fontAlgn="base" hangingPunct="0">
                <a:spcBef>
                  <a:spcPct val="0"/>
                </a:spcBef>
                <a:spcAft>
                  <a:spcPct val="0"/>
                </a:spcAft>
                <a:defRPr/>
              </a:pPr>
              <a:r>
                <a:rPr lang="zh-CN" altLang="en-US" sz="700" b="1" dirty="0">
                  <a:solidFill>
                    <a:srgbClr val="332C2B"/>
                  </a:solidFill>
                  <a:latin typeface="微软雅黑" panose="020B0503020204020204" pitchFamily="34" charset="-122"/>
                  <a:ea typeface="微软雅黑" panose="020B0503020204020204" pitchFamily="34" charset="-122"/>
                </a:rPr>
                <a:t>全国商用密码优秀案例</a:t>
              </a:r>
            </a:p>
          </p:txBody>
        </p:sp>
        <p:sp>
          <p:nvSpPr>
            <p:cNvPr id="14" name="矩形 99">
              <a:extLst>
                <a:ext uri="{FF2B5EF4-FFF2-40B4-BE49-F238E27FC236}">
                  <a16:creationId xmlns:a16="http://schemas.microsoft.com/office/drawing/2014/main" id="{AF74FD4D-9337-9129-04C0-8B9F63916258}"/>
                </a:ext>
              </a:extLst>
            </p:cNvPr>
            <p:cNvSpPr>
              <a:spLocks noChangeArrowheads="1"/>
            </p:cNvSpPr>
            <p:nvPr/>
          </p:nvSpPr>
          <p:spPr bwMode="auto">
            <a:xfrm>
              <a:off x="12133" y="1340"/>
              <a:ext cx="1871" cy="235"/>
            </a:xfrm>
            <a:prstGeom prst="roundRect">
              <a:avLst>
                <a:gd name="adj" fmla="val 50000"/>
              </a:avLst>
            </a:prstGeom>
            <a:gradFill>
              <a:gsLst>
                <a:gs pos="0">
                  <a:srgbClr val="E6E9EA"/>
                </a:gs>
                <a:gs pos="100000">
                  <a:srgbClr val="00BD6E"/>
                </a:gs>
              </a:gsLst>
              <a:lin ang="0" scaled="0"/>
            </a:gradFill>
            <a:ln>
              <a:noFill/>
            </a:ln>
          </p:spPr>
          <p:txBody>
            <a:bodyPr wrap="none" anchor="ctr"/>
            <a:lstStyle>
              <a:lvl1pPr defTabSz="1002030">
                <a:defRPr sz="2000">
                  <a:solidFill>
                    <a:schemeClr val="tx1"/>
                  </a:solidFill>
                  <a:latin typeface="Arial" panose="020B0604020202020204" pitchFamily="34" charset="0"/>
                  <a:ea typeface="宋体" panose="02010600030101010101" pitchFamily="2" charset="-122"/>
                </a:defRPr>
              </a:lvl1pPr>
              <a:lvl2pPr defTabSz="1002030">
                <a:defRPr sz="2000">
                  <a:solidFill>
                    <a:schemeClr val="tx1"/>
                  </a:solidFill>
                  <a:latin typeface="Arial" panose="020B0604020202020204" pitchFamily="34" charset="0"/>
                  <a:ea typeface="宋体" panose="02010600030101010101" pitchFamily="2" charset="-122"/>
                </a:defRPr>
              </a:lvl2pPr>
              <a:lvl3pPr defTabSz="1002030">
                <a:defRPr sz="2000">
                  <a:solidFill>
                    <a:schemeClr val="tx1"/>
                  </a:solidFill>
                  <a:latin typeface="Arial" panose="020B0604020202020204" pitchFamily="34" charset="0"/>
                  <a:ea typeface="宋体" panose="02010600030101010101" pitchFamily="2" charset="-122"/>
                </a:defRPr>
              </a:lvl3pPr>
              <a:lvl4pPr defTabSz="1002030">
                <a:defRPr sz="2000">
                  <a:solidFill>
                    <a:schemeClr val="tx1"/>
                  </a:solidFill>
                  <a:latin typeface="Arial" panose="020B0604020202020204" pitchFamily="34" charset="0"/>
                  <a:ea typeface="宋体" panose="02010600030101010101" pitchFamily="2" charset="-122"/>
                </a:defRPr>
              </a:lvl4pPr>
              <a:lvl5pPr defTabSz="1002030">
                <a:defRPr sz="2000">
                  <a:solidFill>
                    <a:schemeClr val="tx1"/>
                  </a:solidFill>
                  <a:latin typeface="Arial" panose="020B0604020202020204" pitchFamily="34" charset="0"/>
                  <a:ea typeface="宋体" panose="02010600030101010101" pitchFamily="2" charset="-122"/>
                </a:defRPr>
              </a:lvl5pPr>
              <a:lvl6pPr marL="24879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451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023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595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defTabSz="751205" eaLnBrk="0" fontAlgn="base" hangingPunct="0">
                <a:spcBef>
                  <a:spcPct val="0"/>
                </a:spcBef>
                <a:spcAft>
                  <a:spcPct val="0"/>
                </a:spcAft>
                <a:defRPr/>
              </a:pPr>
              <a:r>
                <a:rPr lang="zh-CN" altLang="en-US" sz="700" b="1" dirty="0">
                  <a:solidFill>
                    <a:srgbClr val="332C2B"/>
                  </a:solidFill>
                  <a:latin typeface="微软雅黑" panose="020B0503020204020204" pitchFamily="34" charset="-122"/>
                  <a:ea typeface="微软雅黑" panose="020B0503020204020204" pitchFamily="34" charset="-122"/>
                </a:rPr>
                <a:t>工信部商用密码应用方案</a:t>
              </a:r>
            </a:p>
          </p:txBody>
        </p:sp>
        <p:sp>
          <p:nvSpPr>
            <p:cNvPr id="15" name="矩形 99">
              <a:extLst>
                <a:ext uri="{FF2B5EF4-FFF2-40B4-BE49-F238E27FC236}">
                  <a16:creationId xmlns:a16="http://schemas.microsoft.com/office/drawing/2014/main" id="{3A532ADF-2AD6-8B01-B555-1B9182E8BD1B}"/>
                </a:ext>
              </a:extLst>
            </p:cNvPr>
            <p:cNvSpPr>
              <a:spLocks noChangeArrowheads="1"/>
            </p:cNvSpPr>
            <p:nvPr/>
          </p:nvSpPr>
          <p:spPr bwMode="auto">
            <a:xfrm>
              <a:off x="12133" y="6071"/>
              <a:ext cx="1871" cy="235"/>
            </a:xfrm>
            <a:prstGeom prst="roundRect">
              <a:avLst>
                <a:gd name="adj" fmla="val 50000"/>
              </a:avLst>
            </a:prstGeom>
            <a:gradFill>
              <a:gsLst>
                <a:gs pos="0">
                  <a:srgbClr val="E6E9EA"/>
                </a:gs>
                <a:gs pos="100000">
                  <a:srgbClr val="00BD6E"/>
                </a:gs>
              </a:gsLst>
              <a:lin ang="0" scaled="0"/>
            </a:gradFill>
            <a:ln>
              <a:noFill/>
            </a:ln>
          </p:spPr>
          <p:txBody>
            <a:bodyPr wrap="none" anchor="ctr"/>
            <a:lstStyle>
              <a:lvl1pPr defTabSz="1002030">
                <a:defRPr sz="2000">
                  <a:solidFill>
                    <a:schemeClr val="tx1"/>
                  </a:solidFill>
                  <a:latin typeface="Arial" panose="020B0604020202020204" pitchFamily="34" charset="0"/>
                  <a:ea typeface="宋体" panose="02010600030101010101" pitchFamily="2" charset="-122"/>
                </a:defRPr>
              </a:lvl1pPr>
              <a:lvl2pPr defTabSz="1002030">
                <a:defRPr sz="2000">
                  <a:solidFill>
                    <a:schemeClr val="tx1"/>
                  </a:solidFill>
                  <a:latin typeface="Arial" panose="020B0604020202020204" pitchFamily="34" charset="0"/>
                  <a:ea typeface="宋体" panose="02010600030101010101" pitchFamily="2" charset="-122"/>
                </a:defRPr>
              </a:lvl2pPr>
              <a:lvl3pPr defTabSz="1002030">
                <a:defRPr sz="2000">
                  <a:solidFill>
                    <a:schemeClr val="tx1"/>
                  </a:solidFill>
                  <a:latin typeface="Arial" panose="020B0604020202020204" pitchFamily="34" charset="0"/>
                  <a:ea typeface="宋体" panose="02010600030101010101" pitchFamily="2" charset="-122"/>
                </a:defRPr>
              </a:lvl3pPr>
              <a:lvl4pPr defTabSz="1002030">
                <a:defRPr sz="2000">
                  <a:solidFill>
                    <a:schemeClr val="tx1"/>
                  </a:solidFill>
                  <a:latin typeface="Arial" panose="020B0604020202020204" pitchFamily="34" charset="0"/>
                  <a:ea typeface="宋体" panose="02010600030101010101" pitchFamily="2" charset="-122"/>
                </a:defRPr>
              </a:lvl4pPr>
              <a:lvl5pPr defTabSz="1002030">
                <a:defRPr sz="2000">
                  <a:solidFill>
                    <a:schemeClr val="tx1"/>
                  </a:solidFill>
                  <a:latin typeface="Arial" panose="020B0604020202020204" pitchFamily="34" charset="0"/>
                  <a:ea typeface="宋体" panose="02010600030101010101" pitchFamily="2" charset="-122"/>
                </a:defRPr>
              </a:lvl5pPr>
              <a:lvl6pPr marL="24879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6pPr>
              <a:lvl7pPr marL="29451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7pPr>
              <a:lvl8pPr marL="34023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8pPr>
              <a:lvl9pPr marL="3859530" indent="-201930" defTabSz="1002030" eaLnBrk="0" fontAlgn="base" hangingPunct="0">
                <a:spcBef>
                  <a:spcPct val="0"/>
                </a:spcBef>
                <a:spcAft>
                  <a:spcPct val="0"/>
                </a:spcAft>
                <a:defRPr sz="2000">
                  <a:solidFill>
                    <a:schemeClr val="tx1"/>
                  </a:solidFill>
                  <a:latin typeface="Arial" panose="020B0604020202020204" pitchFamily="34" charset="0"/>
                  <a:ea typeface="宋体" panose="02010600030101010101" pitchFamily="2" charset="-122"/>
                </a:defRPr>
              </a:lvl9pPr>
            </a:lstStyle>
            <a:p>
              <a:pPr algn="ctr" defTabSz="751205" eaLnBrk="0" fontAlgn="base" hangingPunct="0">
                <a:spcBef>
                  <a:spcPct val="0"/>
                </a:spcBef>
                <a:spcAft>
                  <a:spcPct val="0"/>
                </a:spcAft>
                <a:defRPr/>
              </a:pPr>
              <a:r>
                <a:rPr lang="zh-CN" altLang="en-US" sz="700" b="1" dirty="0">
                  <a:solidFill>
                    <a:srgbClr val="332C2B"/>
                  </a:solidFill>
                  <a:latin typeface="微软雅黑" panose="020B0503020204020204" pitchFamily="34" charset="-122"/>
                  <a:ea typeface="微软雅黑" panose="020B0503020204020204" pitchFamily="34" charset="-122"/>
                </a:rPr>
                <a:t>广</a:t>
              </a:r>
              <a:r>
                <a:rPr lang="zh-CN" altLang="en-US" sz="700" b="1" dirty="0">
                  <a:solidFill>
                    <a:srgbClr val="332C2B"/>
                  </a:solidFill>
                  <a:latin typeface="微软雅黑" panose="020B0503020204020204" pitchFamily="34" charset="-122"/>
                  <a:ea typeface="微软雅黑" panose="020B0503020204020204" pitchFamily="34" charset="-122"/>
                  <a:sym typeface="+mn-ea"/>
                </a:rPr>
                <a:t>校企合作实验室</a:t>
              </a:r>
              <a:endParaRPr lang="zh-CN" altLang="en-US" sz="700" b="1" dirty="0">
                <a:solidFill>
                  <a:srgbClr val="332C2B"/>
                </a:solidFill>
                <a:latin typeface="微软雅黑" panose="020B0503020204020204" pitchFamily="34" charset="-122"/>
                <a:ea typeface="微软雅黑" panose="020B0503020204020204" pitchFamily="34" charset="-122"/>
              </a:endParaRPr>
            </a:p>
          </p:txBody>
        </p:sp>
        <p:cxnSp>
          <p:nvCxnSpPr>
            <p:cNvPr id="16" name="直接连接符 78">
              <a:extLst>
                <a:ext uri="{FF2B5EF4-FFF2-40B4-BE49-F238E27FC236}">
                  <a16:creationId xmlns:a16="http://schemas.microsoft.com/office/drawing/2014/main" id="{38C0CE12-00FE-1326-A89F-B3898E49CA1A}"/>
                </a:ext>
              </a:extLst>
            </p:cNvPr>
            <p:cNvCxnSpPr>
              <a:stCxn id="14" idx="1"/>
              <a:endCxn id="9" idx="3"/>
            </p:cNvCxnSpPr>
            <p:nvPr/>
          </p:nvCxnSpPr>
          <p:spPr>
            <a:xfrm flipH="1">
              <a:off x="11581" y="1458"/>
              <a:ext cx="552" cy="590"/>
            </a:xfrm>
            <a:prstGeom prst="line">
              <a:avLst/>
            </a:prstGeom>
            <a:ln w="5080" cap="rnd">
              <a:gradFill>
                <a:gsLst>
                  <a:gs pos="100000">
                    <a:srgbClr val="00BD6E"/>
                  </a:gs>
                  <a:gs pos="0">
                    <a:srgbClr val="E6E9EA"/>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7" name="直接连接符 79">
              <a:extLst>
                <a:ext uri="{FF2B5EF4-FFF2-40B4-BE49-F238E27FC236}">
                  <a16:creationId xmlns:a16="http://schemas.microsoft.com/office/drawing/2014/main" id="{16146440-35D8-F3D3-2081-446AF428E18A}"/>
                </a:ext>
              </a:extLst>
            </p:cNvPr>
            <p:cNvCxnSpPr>
              <a:stCxn id="13" idx="1"/>
              <a:endCxn id="9" idx="3"/>
            </p:cNvCxnSpPr>
            <p:nvPr/>
          </p:nvCxnSpPr>
          <p:spPr>
            <a:xfrm flipH="1" flipV="1">
              <a:off x="11581" y="2048"/>
              <a:ext cx="552" cy="987"/>
            </a:xfrm>
            <a:prstGeom prst="line">
              <a:avLst/>
            </a:prstGeom>
            <a:ln w="5080" cap="rnd">
              <a:gradFill>
                <a:gsLst>
                  <a:gs pos="100000">
                    <a:srgbClr val="00BD6E"/>
                  </a:gs>
                  <a:gs pos="0">
                    <a:srgbClr val="E6E9EA"/>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8" name="直接连接符 83">
              <a:extLst>
                <a:ext uri="{FF2B5EF4-FFF2-40B4-BE49-F238E27FC236}">
                  <a16:creationId xmlns:a16="http://schemas.microsoft.com/office/drawing/2014/main" id="{15E62CDD-1BBF-F492-A11C-3307E59EEC90}"/>
                </a:ext>
              </a:extLst>
            </p:cNvPr>
            <p:cNvCxnSpPr>
              <a:stCxn id="13" idx="1"/>
              <a:endCxn id="11" idx="3"/>
            </p:cNvCxnSpPr>
            <p:nvPr/>
          </p:nvCxnSpPr>
          <p:spPr>
            <a:xfrm flipH="1">
              <a:off x="11581" y="3035"/>
              <a:ext cx="552" cy="590"/>
            </a:xfrm>
            <a:prstGeom prst="line">
              <a:avLst/>
            </a:prstGeom>
            <a:ln w="5080" cap="rnd">
              <a:gradFill>
                <a:gsLst>
                  <a:gs pos="100000">
                    <a:srgbClr val="00BD6E"/>
                  </a:gs>
                  <a:gs pos="0">
                    <a:srgbClr val="E6E9EA"/>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19" name="直接连接符 86">
              <a:extLst>
                <a:ext uri="{FF2B5EF4-FFF2-40B4-BE49-F238E27FC236}">
                  <a16:creationId xmlns:a16="http://schemas.microsoft.com/office/drawing/2014/main" id="{C1AFA4F7-9389-5116-93AF-7CE4746D1DFA}"/>
                </a:ext>
              </a:extLst>
            </p:cNvPr>
            <p:cNvCxnSpPr>
              <a:stCxn id="10" idx="1"/>
              <a:endCxn id="11" idx="3"/>
            </p:cNvCxnSpPr>
            <p:nvPr/>
          </p:nvCxnSpPr>
          <p:spPr>
            <a:xfrm flipH="1" flipV="1">
              <a:off x="11581" y="3625"/>
              <a:ext cx="552" cy="987"/>
            </a:xfrm>
            <a:prstGeom prst="line">
              <a:avLst/>
            </a:prstGeom>
            <a:ln w="5080" cap="rnd">
              <a:gradFill>
                <a:gsLst>
                  <a:gs pos="100000">
                    <a:srgbClr val="00BD6E"/>
                  </a:gs>
                  <a:gs pos="0">
                    <a:srgbClr val="E6E9EA"/>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0" name="直接连接符 89">
              <a:extLst>
                <a:ext uri="{FF2B5EF4-FFF2-40B4-BE49-F238E27FC236}">
                  <a16:creationId xmlns:a16="http://schemas.microsoft.com/office/drawing/2014/main" id="{C0E1B3E1-819E-38C4-1F98-BB6B3B4A07C6}"/>
                </a:ext>
              </a:extLst>
            </p:cNvPr>
            <p:cNvCxnSpPr>
              <a:stCxn id="10" idx="1"/>
              <a:endCxn id="12" idx="3"/>
            </p:cNvCxnSpPr>
            <p:nvPr/>
          </p:nvCxnSpPr>
          <p:spPr>
            <a:xfrm flipH="1">
              <a:off x="11581" y="4612"/>
              <a:ext cx="552" cy="642"/>
            </a:xfrm>
            <a:prstGeom prst="line">
              <a:avLst/>
            </a:prstGeom>
            <a:ln w="5080" cap="rnd">
              <a:gradFill>
                <a:gsLst>
                  <a:gs pos="100000">
                    <a:srgbClr val="00BD6E"/>
                  </a:gs>
                  <a:gs pos="0">
                    <a:srgbClr val="E6E9EA"/>
                  </a:gs>
                </a:gsLst>
                <a:lin ang="5400000" scaled="1"/>
              </a:gradFill>
            </a:ln>
          </p:spPr>
          <p:style>
            <a:lnRef idx="1">
              <a:schemeClr val="accent1"/>
            </a:lnRef>
            <a:fillRef idx="0">
              <a:schemeClr val="accent1"/>
            </a:fillRef>
            <a:effectRef idx="0">
              <a:schemeClr val="accent1"/>
            </a:effectRef>
            <a:fontRef idx="minor">
              <a:schemeClr val="tx1"/>
            </a:fontRef>
          </p:style>
        </p:cxnSp>
        <p:cxnSp>
          <p:nvCxnSpPr>
            <p:cNvPr id="21" name="直接连接符 92">
              <a:extLst>
                <a:ext uri="{FF2B5EF4-FFF2-40B4-BE49-F238E27FC236}">
                  <a16:creationId xmlns:a16="http://schemas.microsoft.com/office/drawing/2014/main" id="{1EC70D4A-47B9-F435-DAD9-84C345F989BA}"/>
                </a:ext>
              </a:extLst>
            </p:cNvPr>
            <p:cNvCxnSpPr>
              <a:stCxn id="15" idx="1"/>
              <a:endCxn id="12" idx="3"/>
            </p:cNvCxnSpPr>
            <p:nvPr/>
          </p:nvCxnSpPr>
          <p:spPr>
            <a:xfrm flipH="1" flipV="1">
              <a:off x="11581" y="5254"/>
              <a:ext cx="552" cy="935"/>
            </a:xfrm>
            <a:prstGeom prst="line">
              <a:avLst/>
            </a:prstGeom>
            <a:ln w="5080" cap="rnd">
              <a:gradFill>
                <a:gsLst>
                  <a:gs pos="100000">
                    <a:srgbClr val="00BD6E"/>
                  </a:gs>
                  <a:gs pos="0">
                    <a:srgbClr val="E6E9EA"/>
                  </a:gs>
                </a:gsLst>
                <a:lin ang="5400000" scaled="1"/>
              </a:gradFill>
            </a:ln>
          </p:spPr>
          <p:style>
            <a:lnRef idx="1">
              <a:schemeClr val="accent1"/>
            </a:lnRef>
            <a:fillRef idx="0">
              <a:schemeClr val="accent1"/>
            </a:fillRef>
            <a:effectRef idx="0">
              <a:schemeClr val="accent1"/>
            </a:effectRef>
            <a:fontRef idx="minor">
              <a:schemeClr val="tx1"/>
            </a:fontRef>
          </p:style>
        </p:cxnSp>
        <p:pic>
          <p:nvPicPr>
            <p:cNvPr id="22" name="图片 18" descr="8225081f1b7f4ca918628cbf4e20ac8">
              <a:extLst>
                <a:ext uri="{FF2B5EF4-FFF2-40B4-BE49-F238E27FC236}">
                  <a16:creationId xmlns:a16="http://schemas.microsoft.com/office/drawing/2014/main" id="{B8E2CE31-C034-0543-6173-35553740BBD1}"/>
                </a:ext>
              </a:extLst>
            </p:cNvPr>
            <p:cNvPicPr>
              <a:picLocks noChangeAspect="1"/>
            </p:cNvPicPr>
            <p:nvPr>
              <p:custDataLst>
                <p:tags r:id="rId2"/>
              </p:custDataLst>
            </p:nvPr>
          </p:nvPicPr>
          <p:blipFill>
            <a:blip r:embed="rId10"/>
            <a:stretch>
              <a:fillRect/>
            </a:stretch>
          </p:blipFill>
          <p:spPr>
            <a:xfrm>
              <a:off x="10223" y="5951"/>
              <a:ext cx="1536" cy="1050"/>
            </a:xfrm>
            <a:prstGeom prst="rect">
              <a:avLst/>
            </a:prstGeom>
          </p:spPr>
        </p:pic>
        <p:pic>
          <p:nvPicPr>
            <p:cNvPr id="23" name="图片 17" descr="a79cf4677dbf26e90131e5995249e69">
              <a:extLst>
                <a:ext uri="{FF2B5EF4-FFF2-40B4-BE49-F238E27FC236}">
                  <a16:creationId xmlns:a16="http://schemas.microsoft.com/office/drawing/2014/main" id="{0A624C13-1CB2-A9CF-AEC6-D43922001640}"/>
                </a:ext>
              </a:extLst>
            </p:cNvPr>
            <p:cNvPicPr>
              <a:picLocks noChangeAspect="1"/>
            </p:cNvPicPr>
            <p:nvPr>
              <p:custDataLst>
                <p:tags r:id="rId3"/>
              </p:custDataLst>
            </p:nvPr>
          </p:nvPicPr>
          <p:blipFill>
            <a:blip r:embed="rId11"/>
            <a:stretch>
              <a:fillRect/>
            </a:stretch>
          </p:blipFill>
          <p:spPr>
            <a:xfrm rot="5400000">
              <a:off x="10109" y="5162"/>
              <a:ext cx="992" cy="1464"/>
            </a:xfrm>
            <a:prstGeom prst="rect">
              <a:avLst/>
            </a:prstGeom>
          </p:spPr>
        </p:pic>
        <p:pic>
          <p:nvPicPr>
            <p:cNvPr id="24" name="图片 9" descr="84b09fd7764a8a58231b13445807959">
              <a:extLst>
                <a:ext uri="{FF2B5EF4-FFF2-40B4-BE49-F238E27FC236}">
                  <a16:creationId xmlns:a16="http://schemas.microsoft.com/office/drawing/2014/main" id="{2B563502-A886-38C4-416E-1AD4155E9EB0}"/>
                </a:ext>
              </a:extLst>
            </p:cNvPr>
            <p:cNvPicPr>
              <a:picLocks noChangeAspect="1"/>
            </p:cNvPicPr>
            <p:nvPr>
              <p:custDataLst>
                <p:tags r:id="rId4"/>
              </p:custDataLst>
            </p:nvPr>
          </p:nvPicPr>
          <p:blipFill>
            <a:blip r:embed="rId12"/>
            <a:stretch>
              <a:fillRect/>
            </a:stretch>
          </p:blipFill>
          <p:spPr>
            <a:xfrm>
              <a:off x="12280" y="3217"/>
              <a:ext cx="1723" cy="1126"/>
            </a:xfrm>
            <a:prstGeom prst="rect">
              <a:avLst/>
            </a:prstGeom>
          </p:spPr>
        </p:pic>
        <p:pic>
          <p:nvPicPr>
            <p:cNvPr id="25" name="图片 16" descr="04ca95b079dcc427e41fc5514ef364b">
              <a:extLst>
                <a:ext uri="{FF2B5EF4-FFF2-40B4-BE49-F238E27FC236}">
                  <a16:creationId xmlns:a16="http://schemas.microsoft.com/office/drawing/2014/main" id="{88AE5A0B-2E92-2CDF-54B4-1BDC39BAA8DB}"/>
                </a:ext>
              </a:extLst>
            </p:cNvPr>
            <p:cNvPicPr>
              <a:picLocks noChangeAspect="1"/>
            </p:cNvPicPr>
            <p:nvPr>
              <p:custDataLst>
                <p:tags r:id="rId5"/>
              </p:custDataLst>
            </p:nvPr>
          </p:nvPicPr>
          <p:blipFill>
            <a:blip r:embed="rId13"/>
            <a:stretch>
              <a:fillRect/>
            </a:stretch>
          </p:blipFill>
          <p:spPr>
            <a:xfrm>
              <a:off x="12242" y="6364"/>
              <a:ext cx="1757" cy="1062"/>
            </a:xfrm>
            <a:prstGeom prst="rect">
              <a:avLst/>
            </a:prstGeom>
          </p:spPr>
        </p:pic>
        <p:pic>
          <p:nvPicPr>
            <p:cNvPr id="26" name="图片 6" descr="20e0c3a503b5092b2c646d0e8635ff4">
              <a:extLst>
                <a:ext uri="{FF2B5EF4-FFF2-40B4-BE49-F238E27FC236}">
                  <a16:creationId xmlns:a16="http://schemas.microsoft.com/office/drawing/2014/main" id="{1AE783E9-39FA-E423-E628-FEBF1F9EB5D0}"/>
                </a:ext>
              </a:extLst>
            </p:cNvPr>
            <p:cNvPicPr>
              <a:picLocks noChangeAspect="1"/>
            </p:cNvPicPr>
            <p:nvPr>
              <p:custDataLst>
                <p:tags r:id="rId6"/>
              </p:custDataLst>
            </p:nvPr>
          </p:nvPicPr>
          <p:blipFill>
            <a:blip r:embed="rId14"/>
            <a:stretch>
              <a:fillRect/>
            </a:stretch>
          </p:blipFill>
          <p:spPr>
            <a:xfrm>
              <a:off x="12280" y="4784"/>
              <a:ext cx="1701" cy="1131"/>
            </a:xfrm>
            <a:prstGeom prst="rect">
              <a:avLst/>
            </a:prstGeom>
          </p:spPr>
        </p:pic>
      </p:grpSp>
      <p:pic>
        <p:nvPicPr>
          <p:cNvPr id="27" name="图片 26">
            <a:extLst>
              <a:ext uri="{FF2B5EF4-FFF2-40B4-BE49-F238E27FC236}">
                <a16:creationId xmlns:a16="http://schemas.microsoft.com/office/drawing/2014/main" id="{ABD61626-9CE0-7B87-4F6C-261199ED04F8}"/>
              </a:ext>
            </a:extLst>
          </p:cNvPr>
          <p:cNvPicPr>
            <a:picLocks noChangeAspect="1"/>
          </p:cNvPicPr>
          <p:nvPr/>
        </p:nvPicPr>
        <p:blipFill>
          <a:blip r:embed="rId15"/>
          <a:stretch>
            <a:fillRect/>
          </a:stretch>
        </p:blipFill>
        <p:spPr>
          <a:xfrm>
            <a:off x="5980636" y="1935752"/>
            <a:ext cx="989330" cy="660400"/>
          </a:xfrm>
          <a:prstGeom prst="rect">
            <a:avLst/>
          </a:prstGeom>
        </p:spPr>
      </p:pic>
    </p:spTree>
    <p:extLst>
      <p:ext uri="{BB962C8B-B14F-4D97-AF65-F5344CB8AC3E}">
        <p14:creationId xmlns:p14="http://schemas.microsoft.com/office/powerpoint/2010/main" val="233002100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4344076" y="1757058"/>
            <a:ext cx="4098884" cy="258956"/>
            <a:chOff x="3180756" y="1257116"/>
            <a:chExt cx="4098884" cy="258956"/>
          </a:xfrm>
        </p:grpSpPr>
        <p:sp>
          <p:nvSpPr>
            <p:cNvPr id="3" name="矩形 2"/>
            <p:cNvSpPr/>
            <p:nvPr/>
          </p:nvSpPr>
          <p:spPr>
            <a:xfrm>
              <a:off x="3534782" y="1257116"/>
              <a:ext cx="3744858"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825500" hangingPunct="0">
                <a:defRPr/>
              </a:pPr>
              <a:r>
                <a:rPr lang="zh-CN" altLang="en-US" b="1" kern="0" spc="100" dirty="0">
                  <a:solidFill>
                    <a:srgbClr val="BAC1C6"/>
                  </a:solidFill>
                  <a:latin typeface="微软雅黑" panose="020B0503020204020204" pitchFamily="34" charset="-122"/>
                  <a:ea typeface="微软雅黑" panose="020B0503020204020204" pitchFamily="34" charset="-122"/>
                </a:rPr>
                <a:t>公司介绍</a:t>
              </a:r>
            </a:p>
          </p:txBody>
        </p:sp>
        <p:sp>
          <p:nvSpPr>
            <p:cNvPr id="31" name="矩形 30"/>
            <p:cNvSpPr/>
            <p:nvPr/>
          </p:nvSpPr>
          <p:spPr>
            <a:xfrm>
              <a:off x="3180756" y="1257116"/>
              <a:ext cx="333193"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825500" hangingPunct="0">
                <a:defRPr/>
              </a:pPr>
              <a:r>
                <a:rPr lang="en-US" altLang="zh-CN" b="1" kern="0" spc="100" dirty="0">
                  <a:solidFill>
                    <a:srgbClr val="BAC1C6"/>
                  </a:solidFill>
                  <a:latin typeface="微软雅黑" panose="020B0503020204020204" pitchFamily="34" charset="-122"/>
                  <a:ea typeface="微软雅黑" panose="020B0503020204020204" pitchFamily="34" charset="-122"/>
                </a:rPr>
                <a:t>1. </a:t>
              </a:r>
              <a:endParaRPr lang="zh-CN" altLang="en-US" b="1" kern="0" spc="100" dirty="0">
                <a:solidFill>
                  <a:srgbClr val="BAC1C6"/>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344076" y="2369986"/>
            <a:ext cx="4098884" cy="258957"/>
            <a:chOff x="3180756" y="1721445"/>
            <a:chExt cx="4098884" cy="258957"/>
          </a:xfrm>
        </p:grpSpPr>
        <p:sp>
          <p:nvSpPr>
            <p:cNvPr id="4" name="矩形 3"/>
            <p:cNvSpPr/>
            <p:nvPr/>
          </p:nvSpPr>
          <p:spPr>
            <a:xfrm>
              <a:off x="3534782" y="1721445"/>
              <a:ext cx="3744858"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lvl="0">
                <a:spcBef>
                  <a:spcPts val="0"/>
                </a:spcBef>
                <a:spcAft>
                  <a:spcPts val="0"/>
                </a:spcAft>
                <a:buClrTx/>
                <a:buSzTx/>
                <a:buFontTx/>
                <a:defRPr/>
              </a:pPr>
              <a:r>
                <a:rPr lang="zh-CN" altLang="en-US" sz="2400" b="1" kern="0" spc="100" dirty="0">
                  <a:solidFill>
                    <a:srgbClr val="00BD6E"/>
                  </a:solidFill>
                  <a:latin typeface="微软雅黑" panose="020B0503020204020204" pitchFamily="34" charset="-122"/>
                  <a:ea typeface="微软雅黑" panose="020B0503020204020204" pitchFamily="34" charset="-122"/>
                  <a:sym typeface="Helvetica Neue"/>
                </a:rPr>
                <a:t>服务方案</a:t>
              </a:r>
            </a:p>
          </p:txBody>
        </p:sp>
        <p:sp>
          <p:nvSpPr>
            <p:cNvPr id="32" name="矩形 31"/>
            <p:cNvSpPr/>
            <p:nvPr/>
          </p:nvSpPr>
          <p:spPr>
            <a:xfrm>
              <a:off x="3180756" y="1721446"/>
              <a:ext cx="333193"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zh-CN" sz="2400" b="1" kern="0" spc="100" dirty="0">
                  <a:solidFill>
                    <a:srgbClr val="00BD6E"/>
                  </a:solidFill>
                  <a:latin typeface="微软雅黑" panose="020B0503020204020204" pitchFamily="34" charset="-122"/>
                  <a:ea typeface="微软雅黑" panose="020B0503020204020204" pitchFamily="34" charset="-122"/>
                </a:rPr>
                <a:t>2. </a:t>
              </a:r>
              <a:endParaRPr lang="zh-CN" altLang="en-US" sz="2400" b="1" kern="0" spc="100" dirty="0">
                <a:solidFill>
                  <a:srgbClr val="00BD6E"/>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4344076" y="2982915"/>
            <a:ext cx="4098884" cy="258958"/>
            <a:chOff x="3180756" y="2185774"/>
            <a:chExt cx="4098884" cy="258958"/>
          </a:xfrm>
        </p:grpSpPr>
        <p:sp>
          <p:nvSpPr>
            <p:cNvPr id="5" name="矩形 4"/>
            <p:cNvSpPr/>
            <p:nvPr/>
          </p:nvSpPr>
          <p:spPr>
            <a:xfrm>
              <a:off x="3534782" y="2185774"/>
              <a:ext cx="3744858"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R="0" lvl="0" indent="0" defTabSz="825500" fontAlgn="auto" hangingPunct="0">
                <a:lnSpc>
                  <a:spcPct val="100000"/>
                </a:lnSpc>
                <a:spcBef>
                  <a:spcPts val="0"/>
                </a:spcBef>
                <a:spcAft>
                  <a:spcPts val="0"/>
                </a:spcAft>
                <a:buClrTx/>
                <a:buSzTx/>
                <a:buFontTx/>
                <a:buNone/>
                <a:defRPr/>
              </a:pPr>
              <a:r>
                <a:rPr lang="zh-CN" altLang="en-US" b="1" kern="0" spc="100" dirty="0">
                  <a:solidFill>
                    <a:srgbClr val="BAC1C6"/>
                  </a:solidFill>
                  <a:latin typeface="微软雅黑" panose="020B0503020204020204" pitchFamily="34" charset="-122"/>
                  <a:ea typeface="微软雅黑" panose="020B0503020204020204" pitchFamily="34" charset="-122"/>
                  <a:sym typeface="Helvetica Neue"/>
                </a:rPr>
                <a:t>服务案例</a:t>
              </a:r>
            </a:p>
          </p:txBody>
        </p:sp>
        <p:sp>
          <p:nvSpPr>
            <p:cNvPr id="33" name="矩形 32"/>
            <p:cNvSpPr/>
            <p:nvPr/>
          </p:nvSpPr>
          <p:spPr>
            <a:xfrm>
              <a:off x="3180756" y="2185776"/>
              <a:ext cx="333193"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825500" hangingPunct="0">
                <a:defRPr/>
              </a:pPr>
              <a:r>
                <a:rPr lang="en-US" altLang="zh-CN" b="1" kern="0" spc="100" dirty="0">
                  <a:solidFill>
                    <a:srgbClr val="BAC1C6"/>
                  </a:solidFill>
                  <a:latin typeface="微软雅黑" panose="020B0503020204020204" pitchFamily="34" charset="-122"/>
                  <a:ea typeface="微软雅黑" panose="020B0503020204020204" pitchFamily="34" charset="-122"/>
                </a:rPr>
                <a:t>3. </a:t>
              </a:r>
              <a:endParaRPr lang="zh-CN" altLang="en-US" b="1" kern="0" spc="100" dirty="0">
                <a:solidFill>
                  <a:srgbClr val="BAC1C6"/>
                </a:solidFill>
                <a:latin typeface="微软雅黑" panose="020B0503020204020204" pitchFamily="34" charset="-122"/>
                <a:ea typeface="微软雅黑" panose="020B0503020204020204" pitchFamily="34" charset="-122"/>
              </a:endParaRPr>
            </a:p>
          </p:txBody>
        </p:sp>
      </p:grpSp>
      <p:pic>
        <p:nvPicPr>
          <p:cNvPr id="49" name="图片 48" descr="2"/>
          <p:cNvPicPr>
            <a:picLocks noChangeAspect="1"/>
          </p:cNvPicPr>
          <p:nvPr/>
        </p:nvPicPr>
        <p:blipFill>
          <a:blip r:embed="rId2"/>
          <a:stretch>
            <a:fillRect/>
          </a:stretch>
        </p:blipFill>
        <p:spPr>
          <a:xfrm>
            <a:off x="7538016" y="223809"/>
            <a:ext cx="1368000" cy="265532"/>
          </a:xfrm>
          <a:prstGeom prst="rect">
            <a:avLst/>
          </a:prstGeom>
        </p:spPr>
      </p:pic>
      <p:sp>
        <p:nvSpPr>
          <p:cNvPr id="54" name="灯片编号占位符 3"/>
          <p:cNvSpPr txBox="1"/>
          <p:nvPr/>
        </p:nvSpPr>
        <p:spPr>
          <a:xfrm>
            <a:off x="8185234" y="4887904"/>
            <a:ext cx="793217" cy="187581"/>
          </a:xfrm>
          <a:prstGeom prst="rect">
            <a:avLst/>
          </a:prstGeom>
        </p:spPr>
        <p:txBody>
          <a:bodyPr vert="horz" wrap="none" lIns="91440" tIns="45720" rIns="91440" bIns="45720" rtlCol="0" anchor="ctr"/>
          <a:lstStyle>
            <a:defPPr>
              <a:defRPr lang="en-US"/>
            </a:defPPr>
            <a:lvl1pPr marL="0" algn="r" defTabSz="457200" rtl="0" eaLnBrk="1" latinLnBrk="0" hangingPunct="1">
              <a:defRPr sz="800" kern="1200">
                <a:solidFill>
                  <a:srgbClr val="332C2B"/>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74F18F-36EA-4B94-9502-1CB864AC349B}" type="slidenum">
              <a:rPr lang="zh-CN" altLang="en-US" sz="700" smtClean="0"/>
              <a:t>3</a:t>
            </a:fld>
            <a:endParaRPr lang="zh-CN" altLang="en-US" sz="700" dirty="0"/>
          </a:p>
        </p:txBody>
      </p:sp>
    </p:spTree>
    <p:extLst>
      <p:ext uri="{BB962C8B-B14F-4D97-AF65-F5344CB8AC3E}">
        <p14:creationId xmlns:p14="http://schemas.microsoft.com/office/powerpoint/2010/main" val="120680076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58370" y="212361"/>
            <a:ext cx="7404030" cy="286657"/>
          </a:xfrm>
          <a:prstGeom prst="rect">
            <a:avLst/>
          </a:prstGeom>
          <a:noFill/>
        </p:spPr>
        <p:txBody>
          <a:bodyPr wrap="non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sz="2000" b="1" dirty="0">
                <a:solidFill>
                  <a:srgbClr val="332C2B"/>
                </a:solidFill>
                <a:latin typeface="微软雅黑" panose="020B0503020204020204" pitchFamily="34" charset="-122"/>
                <a:ea typeface="微软雅黑" panose="020B0503020204020204" pitchFamily="34" charset="-122"/>
                <a:cs typeface="微软雅黑" panose="020B0503020204020204" pitchFamily="34" charset="-122"/>
              </a:rPr>
              <a:t>安全服务方案</a:t>
            </a:r>
          </a:p>
        </p:txBody>
      </p:sp>
      <p:grpSp>
        <p:nvGrpSpPr>
          <p:cNvPr id="7" name="组合 6"/>
          <p:cNvGrpSpPr/>
          <p:nvPr/>
        </p:nvGrpSpPr>
        <p:grpSpPr>
          <a:xfrm>
            <a:off x="-455968" y="0"/>
            <a:ext cx="361177" cy="1437045"/>
            <a:chOff x="839440" y="949764"/>
            <a:chExt cx="528800" cy="2545813"/>
          </a:xfrm>
        </p:grpSpPr>
        <p:sp>
          <p:nvSpPr>
            <p:cNvPr id="8" name="矩形 7"/>
            <p:cNvSpPr/>
            <p:nvPr/>
          </p:nvSpPr>
          <p:spPr>
            <a:xfrm>
              <a:off x="839440" y="949764"/>
              <a:ext cx="528800" cy="455650"/>
            </a:xfrm>
            <a:prstGeom prst="rect">
              <a:avLst/>
            </a:prstGeom>
            <a:solidFill>
              <a:srgbClr val="00B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panose="020B0604020202020204"/>
                <a:ea typeface="微软雅黑" panose="020B0503020204020204" pitchFamily="34" charset="-122"/>
              </a:endParaRPr>
            </a:p>
          </p:txBody>
        </p:sp>
        <p:sp>
          <p:nvSpPr>
            <p:cNvPr id="9" name="矩形 8"/>
            <p:cNvSpPr/>
            <p:nvPr/>
          </p:nvSpPr>
          <p:spPr>
            <a:xfrm>
              <a:off x="839440" y="1646485"/>
              <a:ext cx="528800" cy="455650"/>
            </a:xfrm>
            <a:prstGeom prst="rect">
              <a:avLst/>
            </a:prstGeom>
            <a:solidFill>
              <a:srgbClr val="ECD7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panose="020B0604020202020204"/>
                <a:ea typeface="微软雅黑" panose="020B0503020204020204" pitchFamily="34" charset="-122"/>
              </a:endParaRPr>
            </a:p>
          </p:txBody>
        </p:sp>
        <p:sp>
          <p:nvSpPr>
            <p:cNvPr id="10" name="矩形 9"/>
            <p:cNvSpPr/>
            <p:nvPr/>
          </p:nvSpPr>
          <p:spPr>
            <a:xfrm>
              <a:off x="839440" y="2343206"/>
              <a:ext cx="528800" cy="455650"/>
            </a:xfrm>
            <a:prstGeom prst="rect">
              <a:avLst/>
            </a:prstGeom>
            <a:solidFill>
              <a:srgbClr val="E1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panose="020B0604020202020204"/>
                <a:ea typeface="微软雅黑" panose="020B0503020204020204" pitchFamily="34" charset="-122"/>
              </a:endParaRPr>
            </a:p>
          </p:txBody>
        </p:sp>
        <p:sp>
          <p:nvSpPr>
            <p:cNvPr id="11" name="矩形 10"/>
            <p:cNvSpPr/>
            <p:nvPr/>
          </p:nvSpPr>
          <p:spPr>
            <a:xfrm>
              <a:off x="839440" y="3039927"/>
              <a:ext cx="528800" cy="455650"/>
            </a:xfrm>
            <a:prstGeom prst="rect">
              <a:avLst/>
            </a:prstGeom>
            <a:solidFill>
              <a:srgbClr val="332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panose="020B0604020202020204"/>
                <a:ea typeface="微软雅黑" panose="020B0503020204020204" pitchFamily="34" charset="-122"/>
              </a:endParaRPr>
            </a:p>
          </p:txBody>
        </p:sp>
      </p:grpSp>
      <p:grpSp>
        <p:nvGrpSpPr>
          <p:cNvPr id="2" name="组合 1">
            <a:extLst>
              <a:ext uri="{FF2B5EF4-FFF2-40B4-BE49-F238E27FC236}">
                <a16:creationId xmlns:a16="http://schemas.microsoft.com/office/drawing/2014/main" id="{F9E33307-C199-5CE2-60AB-1500B603E966}"/>
              </a:ext>
            </a:extLst>
          </p:cNvPr>
          <p:cNvGrpSpPr/>
          <p:nvPr/>
        </p:nvGrpSpPr>
        <p:grpSpPr>
          <a:xfrm>
            <a:off x="2991751" y="257203"/>
            <a:ext cx="2807335" cy="888585"/>
            <a:chOff x="777" y="1324"/>
            <a:chExt cx="4421" cy="1329"/>
          </a:xfrm>
        </p:grpSpPr>
        <p:sp>
          <p:nvSpPr>
            <p:cNvPr id="3" name="矩形: 圆角 6">
              <a:extLst>
                <a:ext uri="{FF2B5EF4-FFF2-40B4-BE49-F238E27FC236}">
                  <a16:creationId xmlns:a16="http://schemas.microsoft.com/office/drawing/2014/main" id="{6FDAA4E7-0D0A-CCF8-7A9F-6DD16F0B4E75}"/>
                </a:ext>
              </a:extLst>
            </p:cNvPr>
            <p:cNvSpPr/>
            <p:nvPr/>
          </p:nvSpPr>
          <p:spPr>
            <a:xfrm flipH="1">
              <a:off x="992" y="1731"/>
              <a:ext cx="4206" cy="922"/>
            </a:xfrm>
            <a:prstGeom prst="roundRect">
              <a:avLst>
                <a:gd name="adj" fmla="val 1693"/>
              </a:avLst>
            </a:prstGeom>
            <a:gradFill flip="none" rotWithShape="1">
              <a:gsLst>
                <a:gs pos="0">
                  <a:schemeClr val="bg1">
                    <a:alpha val="100000"/>
                  </a:schemeClr>
                </a:gs>
                <a:gs pos="100000">
                  <a:schemeClr val="bg1"/>
                </a:gs>
                <a:gs pos="46000">
                  <a:srgbClr val="E5F8F0"/>
                </a:gs>
              </a:gsLst>
              <a:path path="circle">
                <a:fillToRect r="100000" b="100000"/>
              </a:path>
              <a:tileRect l="-100000" t="-100000"/>
            </a:gra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4" name="文本框 3">
              <a:extLst>
                <a:ext uri="{FF2B5EF4-FFF2-40B4-BE49-F238E27FC236}">
                  <a16:creationId xmlns:a16="http://schemas.microsoft.com/office/drawing/2014/main" id="{FDCC231F-3649-11AA-05DF-9346244807C1}"/>
                </a:ext>
              </a:extLst>
            </p:cNvPr>
            <p:cNvSpPr txBox="1"/>
            <p:nvPr/>
          </p:nvSpPr>
          <p:spPr>
            <a:xfrm>
              <a:off x="1165" y="1888"/>
              <a:ext cx="4033" cy="765"/>
            </a:xfrm>
            <a:prstGeom prst="rect">
              <a:avLst/>
            </a:prstGeom>
            <a:noFill/>
          </p:spPr>
          <p:txBody>
            <a:bodyPr wrap="square" rtlCol="0">
              <a:spAutoFit/>
            </a:bodyPr>
            <a:lstStyle/>
            <a:p>
              <a:pPr>
                <a:lnSpc>
                  <a:spcPct val="150000"/>
                </a:lnSpc>
              </a:pPr>
              <a:r>
                <a:rPr lang="zh-CN" altLang="en-US" sz="900" dirty="0">
                  <a:latin typeface="微软雅黑" panose="020B0503020204020204" pitchFamily="34" charset="-122"/>
                  <a:ea typeface="微软雅黑" panose="020B0503020204020204" pitchFamily="34" charset="-122"/>
                </a:rPr>
                <a:t>在方案编写阶段提供专业的技术工程师对方案的合规性合理性提供指导建议服务</a:t>
              </a:r>
              <a:r>
                <a:rPr lang="zh-CN" altLang="en-US" sz="900" dirty="0"/>
                <a:t>。</a:t>
              </a:r>
            </a:p>
          </p:txBody>
        </p:sp>
        <p:sp>
          <p:nvSpPr>
            <p:cNvPr id="6" name="平行四边形 5">
              <a:extLst>
                <a:ext uri="{FF2B5EF4-FFF2-40B4-BE49-F238E27FC236}">
                  <a16:creationId xmlns:a16="http://schemas.microsoft.com/office/drawing/2014/main" id="{DAC7E9E1-9488-EAA2-FD36-4E82B38595C7}"/>
                </a:ext>
              </a:extLst>
            </p:cNvPr>
            <p:cNvSpPr/>
            <p:nvPr/>
          </p:nvSpPr>
          <p:spPr>
            <a:xfrm>
              <a:off x="777" y="1324"/>
              <a:ext cx="2290" cy="480"/>
            </a:xfrm>
            <a:prstGeom prst="parallelogram">
              <a:avLst/>
            </a:prstGeom>
            <a:solidFill>
              <a:srgbClr val="00BD6E"/>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8755" tIns="49378" rIns="98755" bIns="49378" rtlCol="0" anchor="ctr"/>
            <a:lstStyle/>
            <a:p>
              <a:pPr algn="ctr"/>
              <a:endParaRPr lang="zh-CN" altLang="en-US">
                <a:solidFill>
                  <a:schemeClr val="bg1"/>
                </a:solidFill>
                <a:effectLst>
                  <a:outerShdw blurRad="137160" dist="41148" dir="2699997" algn="tl">
                    <a:srgbClr val="000000">
                      <a:alpha val="40000"/>
                    </a:srgbClr>
                  </a:outerShdw>
                </a:effectLst>
                <a:latin typeface="+mj-ea"/>
                <a:ea typeface="+mj-ea"/>
              </a:endParaRPr>
            </a:p>
          </p:txBody>
        </p:sp>
        <p:sp>
          <p:nvSpPr>
            <p:cNvPr id="12" name="文本框 11">
              <a:extLst>
                <a:ext uri="{FF2B5EF4-FFF2-40B4-BE49-F238E27FC236}">
                  <a16:creationId xmlns:a16="http://schemas.microsoft.com/office/drawing/2014/main" id="{2F210308-D940-3962-5006-59C73866C395}"/>
                </a:ext>
              </a:extLst>
            </p:cNvPr>
            <p:cNvSpPr txBox="1"/>
            <p:nvPr/>
          </p:nvSpPr>
          <p:spPr>
            <a:xfrm>
              <a:off x="942" y="1368"/>
              <a:ext cx="2125" cy="436"/>
            </a:xfrm>
            <a:prstGeom prst="rect">
              <a:avLst/>
            </a:prstGeom>
            <a:noFill/>
          </p:spPr>
          <p:txBody>
            <a:bodyPr wrap="square" rtlCol="0">
              <a:spAutoFit/>
            </a:bodyPr>
            <a:lstStyle/>
            <a:p>
              <a:r>
                <a:rPr lang="zh-CN" altLang="en-US" sz="1200" dirty="0">
                  <a:solidFill>
                    <a:schemeClr val="bg1"/>
                  </a:solidFill>
                  <a:latin typeface="黑体" charset="0"/>
                  <a:ea typeface="黑体" charset="0"/>
                </a:rPr>
                <a:t>方案编写阶段</a:t>
              </a:r>
            </a:p>
          </p:txBody>
        </p:sp>
      </p:grpSp>
      <p:grpSp>
        <p:nvGrpSpPr>
          <p:cNvPr id="13" name="组合 12">
            <a:extLst>
              <a:ext uri="{FF2B5EF4-FFF2-40B4-BE49-F238E27FC236}">
                <a16:creationId xmlns:a16="http://schemas.microsoft.com/office/drawing/2014/main" id="{173220D3-70FC-3F90-3983-3200973C76DC}"/>
              </a:ext>
            </a:extLst>
          </p:cNvPr>
          <p:cNvGrpSpPr/>
          <p:nvPr/>
        </p:nvGrpSpPr>
        <p:grpSpPr>
          <a:xfrm>
            <a:off x="2991751" y="1242730"/>
            <a:ext cx="2807335" cy="888585"/>
            <a:chOff x="777" y="1324"/>
            <a:chExt cx="4421" cy="1329"/>
          </a:xfrm>
        </p:grpSpPr>
        <p:sp>
          <p:nvSpPr>
            <p:cNvPr id="14" name="矩形: 圆角 6">
              <a:extLst>
                <a:ext uri="{FF2B5EF4-FFF2-40B4-BE49-F238E27FC236}">
                  <a16:creationId xmlns:a16="http://schemas.microsoft.com/office/drawing/2014/main" id="{482AFFE7-6FD0-FCB7-5B12-F84F2B4EB6F2}"/>
                </a:ext>
              </a:extLst>
            </p:cNvPr>
            <p:cNvSpPr/>
            <p:nvPr/>
          </p:nvSpPr>
          <p:spPr>
            <a:xfrm flipH="1">
              <a:off x="992" y="1731"/>
              <a:ext cx="4206" cy="922"/>
            </a:xfrm>
            <a:prstGeom prst="roundRect">
              <a:avLst>
                <a:gd name="adj" fmla="val 1693"/>
              </a:avLst>
            </a:prstGeom>
            <a:gradFill flip="none" rotWithShape="1">
              <a:gsLst>
                <a:gs pos="0">
                  <a:schemeClr val="bg1">
                    <a:alpha val="100000"/>
                  </a:schemeClr>
                </a:gs>
                <a:gs pos="100000">
                  <a:schemeClr val="bg1"/>
                </a:gs>
                <a:gs pos="46000">
                  <a:srgbClr val="E5F8F0"/>
                </a:gs>
              </a:gsLst>
              <a:path path="circle">
                <a:fillToRect r="100000" b="100000"/>
              </a:path>
              <a:tileRect l="-100000" t="-100000"/>
            </a:gra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15" name="文本框 14">
              <a:extLst>
                <a:ext uri="{FF2B5EF4-FFF2-40B4-BE49-F238E27FC236}">
                  <a16:creationId xmlns:a16="http://schemas.microsoft.com/office/drawing/2014/main" id="{79435CC7-CA5C-1EDF-6FC4-DA33EA96E155}"/>
                </a:ext>
              </a:extLst>
            </p:cNvPr>
            <p:cNvSpPr txBox="1"/>
            <p:nvPr/>
          </p:nvSpPr>
          <p:spPr>
            <a:xfrm>
              <a:off x="1165" y="1888"/>
              <a:ext cx="4033" cy="727"/>
            </a:xfrm>
            <a:prstGeom prst="rect">
              <a:avLst/>
            </a:prstGeom>
            <a:noFill/>
          </p:spPr>
          <p:txBody>
            <a:bodyPr wrap="square" rtlCol="0">
              <a:spAutoFit/>
            </a:bodyPr>
            <a:lstStyle/>
            <a:p>
              <a:pPr>
                <a:lnSpc>
                  <a:spcPct val="150000"/>
                </a:lnSpc>
              </a:pPr>
              <a:r>
                <a:rPr lang="zh-CN" altLang="en-US" sz="900" dirty="0">
                  <a:latin typeface="微软雅黑" panose="020B0503020204020204" pitchFamily="34" charset="-122"/>
                  <a:ea typeface="微软雅黑" panose="020B0503020204020204" pitchFamily="34" charset="-122"/>
                </a:rPr>
                <a:t>实施部署的过程中是否使用正确性合规性进行巡检并提出建议跟指导服务</a:t>
              </a:r>
              <a:r>
                <a:rPr lang="zh-CN" altLang="en-US" sz="900" dirty="0"/>
                <a:t>。</a:t>
              </a:r>
            </a:p>
          </p:txBody>
        </p:sp>
        <p:sp>
          <p:nvSpPr>
            <p:cNvPr id="16" name="平行四边形 15">
              <a:extLst>
                <a:ext uri="{FF2B5EF4-FFF2-40B4-BE49-F238E27FC236}">
                  <a16:creationId xmlns:a16="http://schemas.microsoft.com/office/drawing/2014/main" id="{26FE2A4E-55C3-4E21-8436-4CCEE9C239CB}"/>
                </a:ext>
              </a:extLst>
            </p:cNvPr>
            <p:cNvSpPr/>
            <p:nvPr/>
          </p:nvSpPr>
          <p:spPr>
            <a:xfrm>
              <a:off x="777" y="1324"/>
              <a:ext cx="2290" cy="480"/>
            </a:xfrm>
            <a:prstGeom prst="parallelogram">
              <a:avLst/>
            </a:prstGeom>
            <a:solidFill>
              <a:srgbClr val="00BD6E"/>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8755" tIns="49378" rIns="98755" bIns="49378" rtlCol="0" anchor="ctr"/>
            <a:lstStyle/>
            <a:p>
              <a:pPr algn="ctr"/>
              <a:endParaRPr lang="zh-CN" altLang="en-US">
                <a:solidFill>
                  <a:schemeClr val="bg1"/>
                </a:solidFill>
                <a:effectLst>
                  <a:outerShdw blurRad="137160" dist="41148" dir="2699997" algn="tl">
                    <a:srgbClr val="000000">
                      <a:alpha val="40000"/>
                    </a:srgbClr>
                  </a:outerShdw>
                </a:effectLst>
                <a:latin typeface="+mj-ea"/>
                <a:ea typeface="+mj-ea"/>
              </a:endParaRPr>
            </a:p>
          </p:txBody>
        </p:sp>
        <p:sp>
          <p:nvSpPr>
            <p:cNvPr id="17" name="文本框 16">
              <a:extLst>
                <a:ext uri="{FF2B5EF4-FFF2-40B4-BE49-F238E27FC236}">
                  <a16:creationId xmlns:a16="http://schemas.microsoft.com/office/drawing/2014/main" id="{A8BAF179-D104-8198-0986-7175024DBD03}"/>
                </a:ext>
              </a:extLst>
            </p:cNvPr>
            <p:cNvSpPr txBox="1"/>
            <p:nvPr/>
          </p:nvSpPr>
          <p:spPr>
            <a:xfrm>
              <a:off x="942" y="1368"/>
              <a:ext cx="2125" cy="414"/>
            </a:xfrm>
            <a:prstGeom prst="rect">
              <a:avLst/>
            </a:prstGeom>
            <a:noFill/>
          </p:spPr>
          <p:txBody>
            <a:bodyPr wrap="square" rtlCol="0">
              <a:spAutoFit/>
            </a:bodyPr>
            <a:lstStyle/>
            <a:p>
              <a:r>
                <a:rPr lang="zh-CN" altLang="en-US" sz="1200" dirty="0">
                  <a:solidFill>
                    <a:schemeClr val="bg1"/>
                  </a:solidFill>
                  <a:latin typeface="黑体" charset="0"/>
                  <a:ea typeface="黑体" charset="0"/>
                </a:rPr>
                <a:t>建设部署阶段</a:t>
              </a:r>
            </a:p>
          </p:txBody>
        </p:sp>
      </p:grpSp>
      <p:grpSp>
        <p:nvGrpSpPr>
          <p:cNvPr id="18" name="组合 17">
            <a:extLst>
              <a:ext uri="{FF2B5EF4-FFF2-40B4-BE49-F238E27FC236}">
                <a16:creationId xmlns:a16="http://schemas.microsoft.com/office/drawing/2014/main" id="{F66D74C6-C1C1-F58A-AB0A-5A88F08E9AEC}"/>
              </a:ext>
            </a:extLst>
          </p:cNvPr>
          <p:cNvGrpSpPr/>
          <p:nvPr/>
        </p:nvGrpSpPr>
        <p:grpSpPr>
          <a:xfrm>
            <a:off x="3018661" y="2236427"/>
            <a:ext cx="2809875" cy="888585"/>
            <a:chOff x="777" y="1324"/>
            <a:chExt cx="4425" cy="1329"/>
          </a:xfrm>
        </p:grpSpPr>
        <p:sp>
          <p:nvSpPr>
            <p:cNvPr id="19" name="矩形: 圆角 6">
              <a:extLst>
                <a:ext uri="{FF2B5EF4-FFF2-40B4-BE49-F238E27FC236}">
                  <a16:creationId xmlns:a16="http://schemas.microsoft.com/office/drawing/2014/main" id="{FE4C0DF7-6796-627C-8B4B-7D27657A95F6}"/>
                </a:ext>
              </a:extLst>
            </p:cNvPr>
            <p:cNvSpPr/>
            <p:nvPr/>
          </p:nvSpPr>
          <p:spPr>
            <a:xfrm flipH="1">
              <a:off x="992" y="1731"/>
              <a:ext cx="4206" cy="922"/>
            </a:xfrm>
            <a:prstGeom prst="roundRect">
              <a:avLst>
                <a:gd name="adj" fmla="val 1693"/>
              </a:avLst>
            </a:prstGeom>
            <a:gradFill flip="none" rotWithShape="1">
              <a:gsLst>
                <a:gs pos="0">
                  <a:schemeClr val="bg1">
                    <a:alpha val="100000"/>
                  </a:schemeClr>
                </a:gs>
                <a:gs pos="100000">
                  <a:schemeClr val="bg1"/>
                </a:gs>
                <a:gs pos="46000">
                  <a:srgbClr val="E5F8F0"/>
                </a:gs>
              </a:gsLst>
              <a:path path="circle">
                <a:fillToRect r="100000" b="100000"/>
              </a:path>
              <a:tileRect l="-100000" t="-100000"/>
            </a:gra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0" name="文本框 19">
              <a:extLst>
                <a:ext uri="{FF2B5EF4-FFF2-40B4-BE49-F238E27FC236}">
                  <a16:creationId xmlns:a16="http://schemas.microsoft.com/office/drawing/2014/main" id="{5941A417-C82F-384C-E94C-B47B4ACE713A}"/>
                </a:ext>
              </a:extLst>
            </p:cNvPr>
            <p:cNvSpPr txBox="1"/>
            <p:nvPr/>
          </p:nvSpPr>
          <p:spPr>
            <a:xfrm>
              <a:off x="942" y="1837"/>
              <a:ext cx="4260" cy="723"/>
            </a:xfrm>
            <a:prstGeom prst="rect">
              <a:avLst/>
            </a:prstGeom>
            <a:noFill/>
          </p:spPr>
          <p:txBody>
            <a:bodyPr wrap="square" rtlCol="0">
              <a:spAutoFit/>
            </a:bodyPr>
            <a:lstStyle/>
            <a:p>
              <a:pPr>
                <a:lnSpc>
                  <a:spcPct val="150000"/>
                </a:lnSpc>
              </a:pPr>
              <a:r>
                <a:rPr lang="zh-CN" altLang="en-US" sz="900" dirty="0">
                  <a:latin typeface="微软雅黑" panose="020B0503020204020204" pitchFamily="34" charset="-122"/>
                  <a:ea typeface="微软雅黑" panose="020B0503020204020204" pitchFamily="34" charset="-122"/>
                </a:rPr>
                <a:t>在安全运行阶段提供安全运行的密码使用场景次数进行定期巡查，并做成合理性合规性指导及建议</a:t>
              </a:r>
              <a:endParaRPr lang="en-US" altLang="zh-CN" sz="900" dirty="0">
                <a:latin typeface="微软雅黑" panose="020B0503020204020204" pitchFamily="34" charset="-122"/>
                <a:ea typeface="微软雅黑" panose="020B0503020204020204" pitchFamily="34" charset="-122"/>
              </a:endParaRPr>
            </a:p>
          </p:txBody>
        </p:sp>
        <p:sp>
          <p:nvSpPr>
            <p:cNvPr id="21" name="平行四边形 20">
              <a:extLst>
                <a:ext uri="{FF2B5EF4-FFF2-40B4-BE49-F238E27FC236}">
                  <a16:creationId xmlns:a16="http://schemas.microsoft.com/office/drawing/2014/main" id="{A5D32904-B087-9954-4E15-EEEF97D2DFF0}"/>
                </a:ext>
              </a:extLst>
            </p:cNvPr>
            <p:cNvSpPr/>
            <p:nvPr/>
          </p:nvSpPr>
          <p:spPr>
            <a:xfrm>
              <a:off x="777" y="1324"/>
              <a:ext cx="2290" cy="480"/>
            </a:xfrm>
            <a:prstGeom prst="parallelogram">
              <a:avLst/>
            </a:prstGeom>
            <a:solidFill>
              <a:srgbClr val="00BD6E"/>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8755" tIns="49378" rIns="98755" bIns="49378" rtlCol="0" anchor="ctr"/>
            <a:lstStyle/>
            <a:p>
              <a:pPr algn="ctr"/>
              <a:endParaRPr lang="zh-CN" altLang="en-US">
                <a:solidFill>
                  <a:schemeClr val="bg1"/>
                </a:solidFill>
                <a:effectLst>
                  <a:outerShdw blurRad="137160" dist="41148" dir="2699997" algn="tl">
                    <a:srgbClr val="000000">
                      <a:alpha val="40000"/>
                    </a:srgbClr>
                  </a:outerShdw>
                </a:effectLst>
                <a:latin typeface="+mj-ea"/>
                <a:ea typeface="+mj-ea"/>
              </a:endParaRPr>
            </a:p>
          </p:txBody>
        </p:sp>
        <p:sp>
          <p:nvSpPr>
            <p:cNvPr id="22" name="文本框 21">
              <a:extLst>
                <a:ext uri="{FF2B5EF4-FFF2-40B4-BE49-F238E27FC236}">
                  <a16:creationId xmlns:a16="http://schemas.microsoft.com/office/drawing/2014/main" id="{87EB943C-619E-7F4D-D672-6E73172FC099}"/>
                </a:ext>
              </a:extLst>
            </p:cNvPr>
            <p:cNvSpPr txBox="1"/>
            <p:nvPr/>
          </p:nvSpPr>
          <p:spPr>
            <a:xfrm>
              <a:off x="942" y="1368"/>
              <a:ext cx="2125" cy="414"/>
            </a:xfrm>
            <a:prstGeom prst="rect">
              <a:avLst/>
            </a:prstGeom>
            <a:noFill/>
          </p:spPr>
          <p:txBody>
            <a:bodyPr wrap="square" rtlCol="0">
              <a:spAutoFit/>
            </a:bodyPr>
            <a:lstStyle/>
            <a:p>
              <a:r>
                <a:rPr lang="zh-CN" altLang="en-US" sz="1200" dirty="0">
                  <a:solidFill>
                    <a:schemeClr val="bg1"/>
                  </a:solidFill>
                  <a:latin typeface="黑体" charset="0"/>
                  <a:ea typeface="黑体" charset="0"/>
                </a:rPr>
                <a:t>安全运行阶段</a:t>
              </a:r>
            </a:p>
          </p:txBody>
        </p:sp>
      </p:grpSp>
      <p:grpSp>
        <p:nvGrpSpPr>
          <p:cNvPr id="23" name="组合 22">
            <a:extLst>
              <a:ext uri="{FF2B5EF4-FFF2-40B4-BE49-F238E27FC236}">
                <a16:creationId xmlns:a16="http://schemas.microsoft.com/office/drawing/2014/main" id="{5AFA365C-20C8-5C12-CA2B-BFC25F1D3AC8}"/>
              </a:ext>
            </a:extLst>
          </p:cNvPr>
          <p:cNvGrpSpPr/>
          <p:nvPr/>
        </p:nvGrpSpPr>
        <p:grpSpPr>
          <a:xfrm>
            <a:off x="3011227" y="3195885"/>
            <a:ext cx="2809875" cy="888585"/>
            <a:chOff x="777" y="1324"/>
            <a:chExt cx="4425" cy="1329"/>
          </a:xfrm>
        </p:grpSpPr>
        <p:sp>
          <p:nvSpPr>
            <p:cNvPr id="24" name="矩形: 圆角 6">
              <a:extLst>
                <a:ext uri="{FF2B5EF4-FFF2-40B4-BE49-F238E27FC236}">
                  <a16:creationId xmlns:a16="http://schemas.microsoft.com/office/drawing/2014/main" id="{31993F8A-ED26-79B4-BB78-3105ACDF74F6}"/>
                </a:ext>
              </a:extLst>
            </p:cNvPr>
            <p:cNvSpPr/>
            <p:nvPr/>
          </p:nvSpPr>
          <p:spPr>
            <a:xfrm flipH="1">
              <a:off x="992" y="1731"/>
              <a:ext cx="4206" cy="922"/>
            </a:xfrm>
            <a:prstGeom prst="roundRect">
              <a:avLst>
                <a:gd name="adj" fmla="val 1693"/>
              </a:avLst>
            </a:prstGeom>
            <a:gradFill flip="none" rotWithShape="1">
              <a:gsLst>
                <a:gs pos="0">
                  <a:schemeClr val="bg1">
                    <a:alpha val="100000"/>
                  </a:schemeClr>
                </a:gs>
                <a:gs pos="100000">
                  <a:schemeClr val="bg1"/>
                </a:gs>
                <a:gs pos="46000">
                  <a:srgbClr val="E5F8F0"/>
                </a:gs>
              </a:gsLst>
              <a:path path="circle">
                <a:fillToRect r="100000" b="100000"/>
              </a:path>
              <a:tileRect l="-100000" t="-100000"/>
            </a:gra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25" name="文本框 24">
              <a:extLst>
                <a:ext uri="{FF2B5EF4-FFF2-40B4-BE49-F238E27FC236}">
                  <a16:creationId xmlns:a16="http://schemas.microsoft.com/office/drawing/2014/main" id="{508C4357-53DD-EAE6-1818-91766E56F5C0}"/>
                </a:ext>
              </a:extLst>
            </p:cNvPr>
            <p:cNvSpPr txBox="1"/>
            <p:nvPr/>
          </p:nvSpPr>
          <p:spPr>
            <a:xfrm>
              <a:off x="942" y="1837"/>
              <a:ext cx="4260" cy="723"/>
            </a:xfrm>
            <a:prstGeom prst="rect">
              <a:avLst/>
            </a:prstGeom>
            <a:noFill/>
          </p:spPr>
          <p:txBody>
            <a:bodyPr wrap="square" rtlCol="0">
              <a:spAutoFit/>
            </a:bodyPr>
            <a:lstStyle/>
            <a:p>
              <a:pPr>
                <a:lnSpc>
                  <a:spcPct val="150000"/>
                </a:lnSpc>
              </a:pPr>
              <a:r>
                <a:rPr lang="zh-CN" altLang="en-US" sz="900" dirty="0">
                  <a:latin typeface="微软雅黑" panose="020B0503020204020204" pitchFamily="34" charset="-122"/>
                  <a:ea typeface="微软雅黑" panose="020B0503020204020204" pitchFamily="34" charset="-122"/>
                </a:rPr>
                <a:t>结合密码测评安全由安全厂商编制密码制度，该制度满足密评测评指标要求</a:t>
              </a:r>
            </a:p>
          </p:txBody>
        </p:sp>
        <p:sp>
          <p:nvSpPr>
            <p:cNvPr id="26" name="平行四边形 25">
              <a:extLst>
                <a:ext uri="{FF2B5EF4-FFF2-40B4-BE49-F238E27FC236}">
                  <a16:creationId xmlns:a16="http://schemas.microsoft.com/office/drawing/2014/main" id="{4C21BA18-B984-5F11-9AA0-FA33FAE80BFE}"/>
                </a:ext>
              </a:extLst>
            </p:cNvPr>
            <p:cNvSpPr/>
            <p:nvPr/>
          </p:nvSpPr>
          <p:spPr>
            <a:xfrm>
              <a:off x="777" y="1324"/>
              <a:ext cx="2290" cy="480"/>
            </a:xfrm>
            <a:prstGeom prst="parallelogram">
              <a:avLst/>
            </a:prstGeom>
            <a:solidFill>
              <a:srgbClr val="00BD6E"/>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8755" tIns="49378" rIns="98755" bIns="49378" rtlCol="0" anchor="ctr"/>
            <a:lstStyle/>
            <a:p>
              <a:pPr algn="ctr"/>
              <a:endParaRPr lang="zh-CN" altLang="en-US">
                <a:solidFill>
                  <a:schemeClr val="bg1"/>
                </a:solidFill>
                <a:effectLst>
                  <a:outerShdw blurRad="137160" dist="41148" dir="2699997" algn="tl">
                    <a:srgbClr val="000000">
                      <a:alpha val="40000"/>
                    </a:srgbClr>
                  </a:outerShdw>
                </a:effectLst>
                <a:latin typeface="+mj-ea"/>
                <a:ea typeface="+mj-ea"/>
              </a:endParaRPr>
            </a:p>
          </p:txBody>
        </p:sp>
        <p:sp>
          <p:nvSpPr>
            <p:cNvPr id="27" name="文本框 26">
              <a:extLst>
                <a:ext uri="{FF2B5EF4-FFF2-40B4-BE49-F238E27FC236}">
                  <a16:creationId xmlns:a16="http://schemas.microsoft.com/office/drawing/2014/main" id="{5CB2ED1B-C1BE-6ED0-38B7-50E761A52BE7}"/>
                </a:ext>
              </a:extLst>
            </p:cNvPr>
            <p:cNvSpPr txBox="1"/>
            <p:nvPr/>
          </p:nvSpPr>
          <p:spPr>
            <a:xfrm>
              <a:off x="942" y="1368"/>
              <a:ext cx="2125" cy="414"/>
            </a:xfrm>
            <a:prstGeom prst="rect">
              <a:avLst/>
            </a:prstGeom>
            <a:noFill/>
          </p:spPr>
          <p:txBody>
            <a:bodyPr wrap="square" rtlCol="0">
              <a:spAutoFit/>
            </a:bodyPr>
            <a:lstStyle/>
            <a:p>
              <a:r>
                <a:rPr lang="zh-CN" altLang="en-US" sz="1200" dirty="0">
                  <a:solidFill>
                    <a:schemeClr val="bg1"/>
                  </a:solidFill>
                  <a:latin typeface="黑体" charset="0"/>
                  <a:ea typeface="黑体" charset="0"/>
                </a:rPr>
                <a:t>密码制度编写</a:t>
              </a:r>
            </a:p>
          </p:txBody>
        </p:sp>
      </p:grpSp>
      <p:grpSp>
        <p:nvGrpSpPr>
          <p:cNvPr id="28" name="组合 27">
            <a:extLst>
              <a:ext uri="{FF2B5EF4-FFF2-40B4-BE49-F238E27FC236}">
                <a16:creationId xmlns:a16="http://schemas.microsoft.com/office/drawing/2014/main" id="{59DE916F-F214-7AF9-196A-A61847980789}"/>
              </a:ext>
            </a:extLst>
          </p:cNvPr>
          <p:cNvGrpSpPr/>
          <p:nvPr/>
        </p:nvGrpSpPr>
        <p:grpSpPr>
          <a:xfrm>
            <a:off x="3038167" y="4175491"/>
            <a:ext cx="2854960" cy="888585"/>
            <a:chOff x="777" y="1324"/>
            <a:chExt cx="4496" cy="1329"/>
          </a:xfrm>
        </p:grpSpPr>
        <p:sp>
          <p:nvSpPr>
            <p:cNvPr id="29" name="矩形: 圆角 6">
              <a:extLst>
                <a:ext uri="{FF2B5EF4-FFF2-40B4-BE49-F238E27FC236}">
                  <a16:creationId xmlns:a16="http://schemas.microsoft.com/office/drawing/2014/main" id="{1A4CD507-ACB8-CE62-D684-EB97071C1B2C}"/>
                </a:ext>
              </a:extLst>
            </p:cNvPr>
            <p:cNvSpPr/>
            <p:nvPr/>
          </p:nvSpPr>
          <p:spPr>
            <a:xfrm flipH="1">
              <a:off x="992" y="1731"/>
              <a:ext cx="4206" cy="922"/>
            </a:xfrm>
            <a:prstGeom prst="roundRect">
              <a:avLst>
                <a:gd name="adj" fmla="val 1693"/>
              </a:avLst>
            </a:prstGeom>
            <a:gradFill flip="none" rotWithShape="1">
              <a:gsLst>
                <a:gs pos="0">
                  <a:schemeClr val="bg1">
                    <a:alpha val="100000"/>
                  </a:schemeClr>
                </a:gs>
                <a:gs pos="100000">
                  <a:schemeClr val="bg1"/>
                </a:gs>
                <a:gs pos="46000">
                  <a:srgbClr val="E5F8F0"/>
                </a:gs>
              </a:gsLst>
              <a:path path="circle">
                <a:fillToRect r="100000" b="100000"/>
              </a:path>
              <a:tileRect l="-100000" t="-100000"/>
            </a:gra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endParaRPr>
            </a:p>
          </p:txBody>
        </p:sp>
        <p:sp>
          <p:nvSpPr>
            <p:cNvPr id="30" name="文本框 29">
              <a:extLst>
                <a:ext uri="{FF2B5EF4-FFF2-40B4-BE49-F238E27FC236}">
                  <a16:creationId xmlns:a16="http://schemas.microsoft.com/office/drawing/2014/main" id="{8EDF91A7-465B-E7A3-F168-13DC943C050E}"/>
                </a:ext>
              </a:extLst>
            </p:cNvPr>
            <p:cNvSpPr txBox="1"/>
            <p:nvPr/>
          </p:nvSpPr>
          <p:spPr>
            <a:xfrm>
              <a:off x="944" y="1807"/>
              <a:ext cx="4329" cy="723"/>
            </a:xfrm>
            <a:prstGeom prst="rect">
              <a:avLst/>
            </a:prstGeom>
            <a:noFill/>
          </p:spPr>
          <p:txBody>
            <a:bodyPr wrap="square" rtlCol="0">
              <a:spAutoFit/>
            </a:bodyPr>
            <a:lstStyle/>
            <a:p>
              <a:pPr>
                <a:lnSpc>
                  <a:spcPct val="150000"/>
                </a:lnSpc>
              </a:pPr>
              <a:r>
                <a:rPr lang="zh-CN" altLang="en-US" sz="900" dirty="0">
                  <a:latin typeface="微软雅黑" panose="020B0503020204020204" pitchFamily="34" charset="-122"/>
                  <a:ea typeface="微软雅黑" panose="020B0503020204020204" pitchFamily="34" charset="-122"/>
                </a:rPr>
                <a:t>提供安全培训小课堂，培训内容有：提供等保、密评相关的安全知识培训，提供密码知识培训</a:t>
              </a:r>
              <a:endParaRPr lang="en-US" altLang="zh-CN" sz="900" dirty="0">
                <a:latin typeface="微软雅黑" panose="020B0503020204020204" pitchFamily="34" charset="-122"/>
                <a:ea typeface="微软雅黑" panose="020B0503020204020204" pitchFamily="34" charset="-122"/>
              </a:endParaRPr>
            </a:p>
          </p:txBody>
        </p:sp>
        <p:sp>
          <p:nvSpPr>
            <p:cNvPr id="31" name="平行四边形 30">
              <a:extLst>
                <a:ext uri="{FF2B5EF4-FFF2-40B4-BE49-F238E27FC236}">
                  <a16:creationId xmlns:a16="http://schemas.microsoft.com/office/drawing/2014/main" id="{9CDF10B1-2EEC-7CF7-4F99-203C2702569B}"/>
                </a:ext>
              </a:extLst>
            </p:cNvPr>
            <p:cNvSpPr/>
            <p:nvPr/>
          </p:nvSpPr>
          <p:spPr>
            <a:xfrm>
              <a:off x="777" y="1324"/>
              <a:ext cx="2290" cy="480"/>
            </a:xfrm>
            <a:prstGeom prst="parallelogram">
              <a:avLst/>
            </a:prstGeom>
            <a:solidFill>
              <a:srgbClr val="00BD6E"/>
            </a:solidFill>
            <a:ln w="38100">
              <a:noFill/>
            </a:ln>
            <a:effectLst/>
          </p:spPr>
          <p:style>
            <a:lnRef idx="2">
              <a:schemeClr val="accent1">
                <a:shade val="50000"/>
              </a:schemeClr>
            </a:lnRef>
            <a:fillRef idx="1">
              <a:schemeClr val="accent1"/>
            </a:fillRef>
            <a:effectRef idx="0">
              <a:schemeClr val="accent1"/>
            </a:effectRef>
            <a:fontRef idx="minor">
              <a:schemeClr val="lt1"/>
            </a:fontRef>
          </p:style>
          <p:txBody>
            <a:bodyPr lIns="98755" tIns="49378" rIns="98755" bIns="49378" rtlCol="0" anchor="ctr"/>
            <a:lstStyle/>
            <a:p>
              <a:pPr algn="ctr"/>
              <a:endParaRPr lang="zh-CN" altLang="en-US">
                <a:solidFill>
                  <a:schemeClr val="bg1"/>
                </a:solidFill>
                <a:effectLst>
                  <a:outerShdw blurRad="137160" dist="41148" dir="2699997" algn="tl">
                    <a:srgbClr val="000000">
                      <a:alpha val="40000"/>
                    </a:srgbClr>
                  </a:outerShdw>
                </a:effectLst>
                <a:latin typeface="+mj-ea"/>
                <a:ea typeface="+mj-ea"/>
              </a:endParaRPr>
            </a:p>
          </p:txBody>
        </p:sp>
        <p:sp>
          <p:nvSpPr>
            <p:cNvPr id="32" name="文本框 31">
              <a:extLst>
                <a:ext uri="{FF2B5EF4-FFF2-40B4-BE49-F238E27FC236}">
                  <a16:creationId xmlns:a16="http://schemas.microsoft.com/office/drawing/2014/main" id="{AA9C773B-91B5-2632-4876-6F25D26A0490}"/>
                </a:ext>
              </a:extLst>
            </p:cNvPr>
            <p:cNvSpPr txBox="1"/>
            <p:nvPr/>
          </p:nvSpPr>
          <p:spPr>
            <a:xfrm>
              <a:off x="942" y="1368"/>
              <a:ext cx="2125" cy="414"/>
            </a:xfrm>
            <a:prstGeom prst="rect">
              <a:avLst/>
            </a:prstGeom>
            <a:noFill/>
          </p:spPr>
          <p:txBody>
            <a:bodyPr wrap="square" rtlCol="0">
              <a:spAutoFit/>
            </a:bodyPr>
            <a:lstStyle/>
            <a:p>
              <a:r>
                <a:rPr lang="zh-CN" altLang="en-US" sz="1200" dirty="0">
                  <a:solidFill>
                    <a:schemeClr val="bg1"/>
                  </a:solidFill>
                  <a:latin typeface="黑体" charset="0"/>
                  <a:ea typeface="黑体" charset="0"/>
                </a:rPr>
                <a:t>交付培训阶段段</a:t>
              </a:r>
            </a:p>
          </p:txBody>
        </p:sp>
      </p:grpSp>
      <p:grpSp>
        <p:nvGrpSpPr>
          <p:cNvPr id="42" name="组合 41">
            <a:extLst>
              <a:ext uri="{FF2B5EF4-FFF2-40B4-BE49-F238E27FC236}">
                <a16:creationId xmlns:a16="http://schemas.microsoft.com/office/drawing/2014/main" id="{ED682797-7DDC-CB15-AA71-080185F2802F}"/>
              </a:ext>
            </a:extLst>
          </p:cNvPr>
          <p:cNvGrpSpPr/>
          <p:nvPr/>
        </p:nvGrpSpPr>
        <p:grpSpPr>
          <a:xfrm>
            <a:off x="868220" y="1507754"/>
            <a:ext cx="646331" cy="685580"/>
            <a:chOff x="857830" y="1049663"/>
            <a:chExt cx="646331" cy="685580"/>
          </a:xfrm>
        </p:grpSpPr>
        <p:pic>
          <p:nvPicPr>
            <p:cNvPr id="34" name="图形 33">
              <a:extLst>
                <a:ext uri="{FF2B5EF4-FFF2-40B4-BE49-F238E27FC236}">
                  <a16:creationId xmlns:a16="http://schemas.microsoft.com/office/drawing/2014/main" id="{ABADAA50-FEC9-63D2-E49A-D36A2B2F082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934184" y="1049663"/>
              <a:ext cx="483606" cy="483606"/>
            </a:xfrm>
            <a:prstGeom prst="rect">
              <a:avLst/>
            </a:prstGeom>
            <a:effectLst/>
          </p:spPr>
        </p:pic>
        <p:sp>
          <p:nvSpPr>
            <p:cNvPr id="35" name="文本框 34">
              <a:extLst>
                <a:ext uri="{FF2B5EF4-FFF2-40B4-BE49-F238E27FC236}">
                  <a16:creationId xmlns:a16="http://schemas.microsoft.com/office/drawing/2014/main" id="{BAFE80D7-D892-634A-C61D-A85AD4A80EE5}"/>
                </a:ext>
              </a:extLst>
            </p:cNvPr>
            <p:cNvSpPr txBox="1"/>
            <p:nvPr/>
          </p:nvSpPr>
          <p:spPr>
            <a:xfrm>
              <a:off x="857830" y="1504411"/>
              <a:ext cx="646331" cy="230832"/>
            </a:xfrm>
            <a:prstGeom prst="rect">
              <a:avLst/>
            </a:prstGeom>
            <a:noFill/>
          </p:spPr>
          <p:txBody>
            <a:bodyPr wrap="none" rtlCol="0">
              <a:spAutoFit/>
            </a:bodyPr>
            <a:lstStyle/>
            <a:p>
              <a:r>
                <a:rPr kumimoji="1" lang="zh-CN" altLang="en-US" sz="900" b="1" dirty="0"/>
                <a:t>安全服务</a:t>
              </a:r>
            </a:p>
          </p:txBody>
        </p:sp>
      </p:grpSp>
      <p:grpSp>
        <p:nvGrpSpPr>
          <p:cNvPr id="41" name="组合 40">
            <a:extLst>
              <a:ext uri="{FF2B5EF4-FFF2-40B4-BE49-F238E27FC236}">
                <a16:creationId xmlns:a16="http://schemas.microsoft.com/office/drawing/2014/main" id="{19562600-C0F0-8F90-57E2-94DBD6526C93}"/>
              </a:ext>
            </a:extLst>
          </p:cNvPr>
          <p:cNvGrpSpPr/>
          <p:nvPr/>
        </p:nvGrpSpPr>
        <p:grpSpPr>
          <a:xfrm>
            <a:off x="863211" y="3440625"/>
            <a:ext cx="646331" cy="734866"/>
            <a:chOff x="852821" y="2121186"/>
            <a:chExt cx="646331" cy="734866"/>
          </a:xfrm>
        </p:grpSpPr>
        <p:pic>
          <p:nvPicPr>
            <p:cNvPr id="36" name="图形 35">
              <a:extLst>
                <a:ext uri="{FF2B5EF4-FFF2-40B4-BE49-F238E27FC236}">
                  <a16:creationId xmlns:a16="http://schemas.microsoft.com/office/drawing/2014/main" id="{B93D9C08-43B1-072F-8A1E-A173BBD8ECB9}"/>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00279" y="2121186"/>
              <a:ext cx="551416" cy="551416"/>
            </a:xfrm>
            <a:prstGeom prst="rect">
              <a:avLst/>
            </a:prstGeom>
            <a:effectLst/>
          </p:spPr>
        </p:pic>
        <p:sp>
          <p:nvSpPr>
            <p:cNvPr id="37" name="文本框 36">
              <a:extLst>
                <a:ext uri="{FF2B5EF4-FFF2-40B4-BE49-F238E27FC236}">
                  <a16:creationId xmlns:a16="http://schemas.microsoft.com/office/drawing/2014/main" id="{7B09C567-CA98-9CAD-4E1D-F40B3C95FE82}"/>
                </a:ext>
              </a:extLst>
            </p:cNvPr>
            <p:cNvSpPr txBox="1"/>
            <p:nvPr/>
          </p:nvSpPr>
          <p:spPr>
            <a:xfrm>
              <a:off x="852821" y="2625220"/>
              <a:ext cx="646331" cy="230832"/>
            </a:xfrm>
            <a:prstGeom prst="rect">
              <a:avLst/>
            </a:prstGeom>
            <a:noFill/>
          </p:spPr>
          <p:txBody>
            <a:bodyPr wrap="none" rtlCol="0">
              <a:spAutoFit/>
            </a:bodyPr>
            <a:lstStyle/>
            <a:p>
              <a:r>
                <a:rPr kumimoji="1" lang="zh-CN" altLang="en-US" sz="900" b="1" dirty="0"/>
                <a:t>安全厂商</a:t>
              </a:r>
            </a:p>
          </p:txBody>
        </p:sp>
      </p:grpSp>
      <p:grpSp>
        <p:nvGrpSpPr>
          <p:cNvPr id="40" name="组合 39">
            <a:extLst>
              <a:ext uri="{FF2B5EF4-FFF2-40B4-BE49-F238E27FC236}">
                <a16:creationId xmlns:a16="http://schemas.microsoft.com/office/drawing/2014/main" id="{CF3E0015-76EE-E168-9FF8-8CCA40AF0272}"/>
              </a:ext>
            </a:extLst>
          </p:cNvPr>
          <p:cNvGrpSpPr/>
          <p:nvPr/>
        </p:nvGrpSpPr>
        <p:grpSpPr>
          <a:xfrm>
            <a:off x="863211" y="2446108"/>
            <a:ext cx="646331" cy="684502"/>
            <a:chOff x="818816" y="3204370"/>
            <a:chExt cx="646331" cy="684502"/>
          </a:xfrm>
        </p:grpSpPr>
        <p:pic>
          <p:nvPicPr>
            <p:cNvPr id="38" name="图形 37">
              <a:extLst>
                <a:ext uri="{FF2B5EF4-FFF2-40B4-BE49-F238E27FC236}">
                  <a16:creationId xmlns:a16="http://schemas.microsoft.com/office/drawing/2014/main" id="{3FB8205B-B637-092F-F00A-4CC1585257D4}"/>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900279" y="3204370"/>
              <a:ext cx="483406" cy="483406"/>
            </a:xfrm>
            <a:prstGeom prst="rect">
              <a:avLst/>
            </a:prstGeom>
            <a:effectLst/>
          </p:spPr>
        </p:pic>
        <p:sp>
          <p:nvSpPr>
            <p:cNvPr id="39" name="文本框 38">
              <a:extLst>
                <a:ext uri="{FF2B5EF4-FFF2-40B4-BE49-F238E27FC236}">
                  <a16:creationId xmlns:a16="http://schemas.microsoft.com/office/drawing/2014/main" id="{754DD85B-AB41-EB01-EFE5-70452CC57236}"/>
                </a:ext>
              </a:extLst>
            </p:cNvPr>
            <p:cNvSpPr txBox="1"/>
            <p:nvPr/>
          </p:nvSpPr>
          <p:spPr>
            <a:xfrm>
              <a:off x="818816" y="3658040"/>
              <a:ext cx="646331" cy="230832"/>
            </a:xfrm>
            <a:prstGeom prst="rect">
              <a:avLst/>
            </a:prstGeom>
            <a:noFill/>
          </p:spPr>
          <p:txBody>
            <a:bodyPr wrap="none" rtlCol="0">
              <a:spAutoFit/>
            </a:bodyPr>
            <a:lstStyle/>
            <a:p>
              <a:r>
                <a:rPr kumimoji="1" lang="zh-CN" altLang="en-US" sz="900" b="1" dirty="0"/>
                <a:t>建设单位</a:t>
              </a:r>
            </a:p>
          </p:txBody>
        </p:sp>
      </p:grpSp>
      <p:sp>
        <p:nvSpPr>
          <p:cNvPr id="43" name="右弧形箭头 42">
            <a:extLst>
              <a:ext uri="{FF2B5EF4-FFF2-40B4-BE49-F238E27FC236}">
                <a16:creationId xmlns:a16="http://schemas.microsoft.com/office/drawing/2014/main" id="{4F98BF9D-3ECD-5C84-6EF6-3E4428E17834}"/>
              </a:ext>
            </a:extLst>
          </p:cNvPr>
          <p:cNvSpPr/>
          <p:nvPr/>
        </p:nvSpPr>
        <p:spPr>
          <a:xfrm>
            <a:off x="682149" y="1730240"/>
            <a:ext cx="262426" cy="2030969"/>
          </a:xfrm>
          <a:prstGeom prst="curvedRightArrow">
            <a:avLst>
              <a:gd name="adj1" fmla="val 25000"/>
              <a:gd name="adj2" fmla="val 50000"/>
              <a:gd name="adj3" fmla="val 33498"/>
            </a:avLst>
          </a:prstGeom>
          <a:solidFill>
            <a:srgbClr val="00BD6E"/>
          </a:solidFill>
          <a:ln w="27609" cap="flat">
            <a:noFill/>
            <a:prstDash val="solid"/>
            <a:miter/>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44" name="左弧形箭头 43">
            <a:extLst>
              <a:ext uri="{FF2B5EF4-FFF2-40B4-BE49-F238E27FC236}">
                <a16:creationId xmlns:a16="http://schemas.microsoft.com/office/drawing/2014/main" id="{8C1706FD-C1A6-D92B-1AB6-836EF8B9808E}"/>
              </a:ext>
            </a:extLst>
          </p:cNvPr>
          <p:cNvSpPr/>
          <p:nvPr/>
        </p:nvSpPr>
        <p:spPr>
          <a:xfrm>
            <a:off x="1428081" y="1895137"/>
            <a:ext cx="196326" cy="1004642"/>
          </a:xfrm>
          <a:prstGeom prst="curvedLeftArrow">
            <a:avLst/>
          </a:prstGeom>
          <a:solidFill>
            <a:srgbClr val="00BD6E"/>
          </a:solidFill>
          <a:ln w="27609" cap="flat">
            <a:noFill/>
            <a:prstDash val="solid"/>
            <a:miter/>
          </a:ln>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zh-CN" altLang="en-US">
              <a:solidFill>
                <a:schemeClr val="tx1"/>
              </a:solidFill>
            </a:endParaRPr>
          </a:p>
        </p:txBody>
      </p:sp>
      <p:sp>
        <p:nvSpPr>
          <p:cNvPr id="45" name="文本框 44">
            <a:extLst>
              <a:ext uri="{FF2B5EF4-FFF2-40B4-BE49-F238E27FC236}">
                <a16:creationId xmlns:a16="http://schemas.microsoft.com/office/drawing/2014/main" id="{A89320F4-7455-2488-0EB2-230260405C13}"/>
              </a:ext>
            </a:extLst>
          </p:cNvPr>
          <p:cNvSpPr txBox="1"/>
          <p:nvPr/>
        </p:nvSpPr>
        <p:spPr>
          <a:xfrm>
            <a:off x="2269" y="2630308"/>
            <a:ext cx="725006" cy="230832"/>
          </a:xfrm>
          <a:prstGeom prst="rect">
            <a:avLst/>
          </a:prstGeom>
          <a:noFill/>
        </p:spPr>
        <p:txBody>
          <a:bodyPr wrap="square" rtlCol="0">
            <a:spAutoFit/>
          </a:bodyPr>
          <a:lstStyle/>
          <a:p>
            <a:r>
              <a:rPr kumimoji="1" lang="zh-CN" altLang="en-US" sz="900" b="1" dirty="0"/>
              <a:t>协助</a:t>
            </a:r>
            <a:r>
              <a:rPr kumimoji="1" lang="en-US" altLang="zh-CN" sz="900" b="1" dirty="0"/>
              <a:t>/</a:t>
            </a:r>
            <a:r>
              <a:rPr kumimoji="1" lang="zh-CN" altLang="en-US" sz="900" b="1" dirty="0"/>
              <a:t>监督</a:t>
            </a:r>
          </a:p>
        </p:txBody>
      </p:sp>
      <p:sp>
        <p:nvSpPr>
          <p:cNvPr id="46" name="文本框 45">
            <a:extLst>
              <a:ext uri="{FF2B5EF4-FFF2-40B4-BE49-F238E27FC236}">
                <a16:creationId xmlns:a16="http://schemas.microsoft.com/office/drawing/2014/main" id="{84EED5E5-366B-DD28-5E65-DBF4887B4C13}"/>
              </a:ext>
            </a:extLst>
          </p:cNvPr>
          <p:cNvSpPr txBox="1"/>
          <p:nvPr/>
        </p:nvSpPr>
        <p:spPr>
          <a:xfrm>
            <a:off x="1724137" y="2246209"/>
            <a:ext cx="415498" cy="230832"/>
          </a:xfrm>
          <a:prstGeom prst="rect">
            <a:avLst/>
          </a:prstGeom>
          <a:noFill/>
        </p:spPr>
        <p:txBody>
          <a:bodyPr wrap="none" rtlCol="0">
            <a:spAutoFit/>
          </a:bodyPr>
          <a:lstStyle/>
          <a:p>
            <a:r>
              <a:rPr kumimoji="1" lang="zh-CN" altLang="en-US" sz="900" b="1" dirty="0"/>
              <a:t>服务</a:t>
            </a:r>
          </a:p>
        </p:txBody>
      </p:sp>
      <p:cxnSp>
        <p:nvCxnSpPr>
          <p:cNvPr id="52" name="肘形连接符 51">
            <a:extLst>
              <a:ext uri="{FF2B5EF4-FFF2-40B4-BE49-F238E27FC236}">
                <a16:creationId xmlns:a16="http://schemas.microsoft.com/office/drawing/2014/main" id="{23B1EADC-8277-75F3-91BB-129184FD2B25}"/>
              </a:ext>
            </a:extLst>
          </p:cNvPr>
          <p:cNvCxnSpPr>
            <a:endCxn id="31" idx="5"/>
          </p:cNvCxnSpPr>
          <p:nvPr/>
        </p:nvCxnSpPr>
        <p:spPr>
          <a:xfrm rot="16200000" flipH="1">
            <a:off x="1086887" y="2344560"/>
            <a:ext cx="3942677" cy="40117"/>
          </a:xfrm>
          <a:prstGeom prst="bentConnector4">
            <a:avLst>
              <a:gd name="adj1" fmla="val 261"/>
              <a:gd name="adj2" fmla="val -1285206"/>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8" name="直线连接符 57">
            <a:extLst>
              <a:ext uri="{FF2B5EF4-FFF2-40B4-BE49-F238E27FC236}">
                <a16:creationId xmlns:a16="http://schemas.microsoft.com/office/drawing/2014/main" id="{477D2C35-5131-9BBF-BDAF-70E0EB28BDA7}"/>
              </a:ext>
            </a:extLst>
          </p:cNvPr>
          <p:cNvCxnSpPr>
            <a:stCxn id="16" idx="5"/>
          </p:cNvCxnSpPr>
          <p:nvPr/>
        </p:nvCxnSpPr>
        <p:spPr>
          <a:xfrm flipH="1" flipV="1">
            <a:off x="2508146" y="1395088"/>
            <a:ext cx="523722" cy="8109"/>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59" name="直线连接符 58">
            <a:extLst>
              <a:ext uri="{FF2B5EF4-FFF2-40B4-BE49-F238E27FC236}">
                <a16:creationId xmlns:a16="http://schemas.microsoft.com/office/drawing/2014/main" id="{47FFEAA0-044C-0CF1-A881-8ACDA780BAAF}"/>
              </a:ext>
            </a:extLst>
          </p:cNvPr>
          <p:cNvCxnSpPr/>
          <p:nvPr/>
        </p:nvCxnSpPr>
        <p:spPr>
          <a:xfrm flipH="1" flipV="1">
            <a:off x="2534503" y="2381254"/>
            <a:ext cx="523722" cy="8109"/>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0" name="直线连接符 59">
            <a:extLst>
              <a:ext uri="{FF2B5EF4-FFF2-40B4-BE49-F238E27FC236}">
                <a16:creationId xmlns:a16="http://schemas.microsoft.com/office/drawing/2014/main" id="{1331A56E-4797-590B-A9F1-F354A9FA4C13}"/>
              </a:ext>
            </a:extLst>
          </p:cNvPr>
          <p:cNvCxnSpPr/>
          <p:nvPr/>
        </p:nvCxnSpPr>
        <p:spPr>
          <a:xfrm flipH="1" flipV="1">
            <a:off x="2520656" y="3347486"/>
            <a:ext cx="523722" cy="8109"/>
          </a:xfrm>
          <a:prstGeom prst="line">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62" name="直线箭头连接符 61">
            <a:extLst>
              <a:ext uri="{FF2B5EF4-FFF2-40B4-BE49-F238E27FC236}">
                <a16:creationId xmlns:a16="http://schemas.microsoft.com/office/drawing/2014/main" id="{11FB51B8-6763-D591-5777-8889B8D41351}"/>
              </a:ext>
            </a:extLst>
          </p:cNvPr>
          <p:cNvCxnSpPr>
            <a:cxnSpLocks/>
          </p:cNvCxnSpPr>
          <p:nvPr/>
        </p:nvCxnSpPr>
        <p:spPr>
          <a:xfrm flipV="1">
            <a:off x="2014654" y="2361320"/>
            <a:ext cx="512956" cy="305"/>
          </a:xfrm>
          <a:prstGeom prst="straightConnector1">
            <a:avLst/>
          </a:prstGeom>
          <a:ln w="2222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4" name="矩形 63">
            <a:extLst>
              <a:ext uri="{FF2B5EF4-FFF2-40B4-BE49-F238E27FC236}">
                <a16:creationId xmlns:a16="http://schemas.microsoft.com/office/drawing/2014/main" id="{4E6F9195-4F85-EE8C-2FBD-FAACA20E5085}"/>
              </a:ext>
            </a:extLst>
          </p:cNvPr>
          <p:cNvSpPr/>
          <p:nvPr/>
        </p:nvSpPr>
        <p:spPr>
          <a:xfrm>
            <a:off x="6380760" y="511954"/>
            <a:ext cx="718849" cy="241019"/>
          </a:xfrm>
          <a:prstGeom prst="rect">
            <a:avLst/>
          </a:prstGeom>
          <a:gradFill flip="none" rotWithShape="1">
            <a:gsLst>
              <a:gs pos="0">
                <a:schemeClr val="bg1">
                  <a:alpha val="100000"/>
                </a:schemeClr>
              </a:gs>
              <a:gs pos="100000">
                <a:schemeClr val="bg1"/>
              </a:gs>
              <a:gs pos="46000">
                <a:srgbClr val="E5F8F0"/>
              </a:gs>
            </a:gsLst>
            <a:path path="circle">
              <a:fillToRect r="100000" b="100000"/>
            </a:path>
            <a:tileRect l="-100000" t="-100000"/>
          </a:gra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a:solidFill>
                  <a:schemeClr val="tx1"/>
                </a:solidFill>
              </a:rPr>
              <a:t>方案评审</a:t>
            </a:r>
          </a:p>
        </p:txBody>
      </p:sp>
      <p:sp>
        <p:nvSpPr>
          <p:cNvPr id="65" name="矩形 64">
            <a:extLst>
              <a:ext uri="{FF2B5EF4-FFF2-40B4-BE49-F238E27FC236}">
                <a16:creationId xmlns:a16="http://schemas.microsoft.com/office/drawing/2014/main" id="{D8458FF2-75AF-A636-E506-D44F1CD1045D}"/>
              </a:ext>
            </a:extLst>
          </p:cNvPr>
          <p:cNvSpPr/>
          <p:nvPr/>
        </p:nvSpPr>
        <p:spPr>
          <a:xfrm>
            <a:off x="6380761" y="785104"/>
            <a:ext cx="718849" cy="241019"/>
          </a:xfrm>
          <a:prstGeom prst="rect">
            <a:avLst/>
          </a:prstGeom>
          <a:gradFill flip="none" rotWithShape="1">
            <a:gsLst>
              <a:gs pos="0">
                <a:schemeClr val="bg1">
                  <a:alpha val="100000"/>
                </a:schemeClr>
              </a:gs>
              <a:gs pos="100000">
                <a:schemeClr val="bg1"/>
              </a:gs>
              <a:gs pos="46000">
                <a:srgbClr val="E5F8F0"/>
              </a:gs>
            </a:gsLst>
            <a:path path="circle">
              <a:fillToRect r="100000" b="100000"/>
            </a:path>
            <a:tileRect l="-100000" t="-100000"/>
          </a:gra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a:solidFill>
                  <a:schemeClr val="tx1"/>
                </a:solidFill>
              </a:rPr>
              <a:t>指导勾兑</a:t>
            </a:r>
          </a:p>
        </p:txBody>
      </p:sp>
      <p:sp>
        <p:nvSpPr>
          <p:cNvPr id="69" name="矩形 68">
            <a:extLst>
              <a:ext uri="{FF2B5EF4-FFF2-40B4-BE49-F238E27FC236}">
                <a16:creationId xmlns:a16="http://schemas.microsoft.com/office/drawing/2014/main" id="{6EFAEF7C-3A25-DFF0-58EE-E7A79A64EB09}"/>
              </a:ext>
            </a:extLst>
          </p:cNvPr>
          <p:cNvSpPr/>
          <p:nvPr/>
        </p:nvSpPr>
        <p:spPr>
          <a:xfrm>
            <a:off x="6339873" y="2542131"/>
            <a:ext cx="1016214" cy="241019"/>
          </a:xfrm>
          <a:prstGeom prst="rect">
            <a:avLst/>
          </a:prstGeom>
          <a:gradFill flip="none" rotWithShape="1">
            <a:gsLst>
              <a:gs pos="0">
                <a:schemeClr val="bg1">
                  <a:alpha val="100000"/>
                </a:schemeClr>
              </a:gs>
              <a:gs pos="100000">
                <a:schemeClr val="bg1"/>
              </a:gs>
              <a:gs pos="46000">
                <a:srgbClr val="E5F8F0"/>
              </a:gs>
            </a:gsLst>
            <a:path path="circle">
              <a:fillToRect r="100000" b="100000"/>
            </a:path>
            <a:tileRect l="-100000" t="-100000"/>
          </a:gra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a:solidFill>
                  <a:schemeClr val="tx1"/>
                </a:solidFill>
              </a:rPr>
              <a:t>等保合规使用巡查</a:t>
            </a:r>
          </a:p>
        </p:txBody>
      </p:sp>
      <p:sp>
        <p:nvSpPr>
          <p:cNvPr id="70" name="矩形 69">
            <a:extLst>
              <a:ext uri="{FF2B5EF4-FFF2-40B4-BE49-F238E27FC236}">
                <a16:creationId xmlns:a16="http://schemas.microsoft.com/office/drawing/2014/main" id="{23D07F67-B800-4EF0-2B67-4162936EEC6A}"/>
              </a:ext>
            </a:extLst>
          </p:cNvPr>
          <p:cNvSpPr/>
          <p:nvPr/>
        </p:nvSpPr>
        <p:spPr>
          <a:xfrm>
            <a:off x="6325005" y="1507754"/>
            <a:ext cx="1016214" cy="241019"/>
          </a:xfrm>
          <a:prstGeom prst="rect">
            <a:avLst/>
          </a:prstGeom>
          <a:gradFill flip="none" rotWithShape="1">
            <a:gsLst>
              <a:gs pos="0">
                <a:schemeClr val="bg1">
                  <a:alpha val="100000"/>
                </a:schemeClr>
              </a:gs>
              <a:gs pos="100000">
                <a:schemeClr val="bg1"/>
              </a:gs>
              <a:gs pos="46000">
                <a:srgbClr val="E5F8F0"/>
              </a:gs>
            </a:gsLst>
            <a:path path="circle">
              <a:fillToRect r="100000" b="100000"/>
            </a:path>
            <a:tileRect l="-100000" t="-100000"/>
          </a:gra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a:solidFill>
                  <a:schemeClr val="tx1"/>
                </a:solidFill>
              </a:rPr>
              <a:t>等保合规建设巡查</a:t>
            </a:r>
          </a:p>
        </p:txBody>
      </p:sp>
      <p:sp>
        <p:nvSpPr>
          <p:cNvPr id="71" name="矩形 70">
            <a:extLst>
              <a:ext uri="{FF2B5EF4-FFF2-40B4-BE49-F238E27FC236}">
                <a16:creationId xmlns:a16="http://schemas.microsoft.com/office/drawing/2014/main" id="{FD097B20-6630-D4D2-A2CC-6EC7732655EA}"/>
              </a:ext>
            </a:extLst>
          </p:cNvPr>
          <p:cNvSpPr/>
          <p:nvPr/>
        </p:nvSpPr>
        <p:spPr>
          <a:xfrm>
            <a:off x="6325005" y="1790736"/>
            <a:ext cx="1016214" cy="241019"/>
          </a:xfrm>
          <a:prstGeom prst="rect">
            <a:avLst/>
          </a:prstGeom>
          <a:gradFill flip="none" rotWithShape="1">
            <a:gsLst>
              <a:gs pos="0">
                <a:schemeClr val="bg1">
                  <a:alpha val="100000"/>
                </a:schemeClr>
              </a:gs>
              <a:gs pos="100000">
                <a:schemeClr val="bg1"/>
              </a:gs>
              <a:gs pos="46000">
                <a:srgbClr val="E5F8F0"/>
              </a:gs>
            </a:gsLst>
            <a:path path="circle">
              <a:fillToRect r="100000" b="100000"/>
            </a:path>
            <a:tileRect l="-100000" t="-100000"/>
          </a:gra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a:solidFill>
                  <a:schemeClr val="tx1"/>
                </a:solidFill>
              </a:rPr>
              <a:t>密评合规建设巡查</a:t>
            </a:r>
          </a:p>
        </p:txBody>
      </p:sp>
      <p:sp>
        <p:nvSpPr>
          <p:cNvPr id="72" name="矩形 71">
            <a:extLst>
              <a:ext uri="{FF2B5EF4-FFF2-40B4-BE49-F238E27FC236}">
                <a16:creationId xmlns:a16="http://schemas.microsoft.com/office/drawing/2014/main" id="{4F116DDD-B3EA-D814-EBE5-8D9F3D27F279}"/>
              </a:ext>
            </a:extLst>
          </p:cNvPr>
          <p:cNvSpPr/>
          <p:nvPr/>
        </p:nvSpPr>
        <p:spPr>
          <a:xfrm>
            <a:off x="6339873" y="2816782"/>
            <a:ext cx="1016214" cy="241019"/>
          </a:xfrm>
          <a:prstGeom prst="rect">
            <a:avLst/>
          </a:prstGeom>
          <a:gradFill flip="none" rotWithShape="1">
            <a:gsLst>
              <a:gs pos="0">
                <a:schemeClr val="bg1">
                  <a:alpha val="100000"/>
                </a:schemeClr>
              </a:gs>
              <a:gs pos="100000">
                <a:schemeClr val="bg1"/>
              </a:gs>
              <a:gs pos="46000">
                <a:srgbClr val="E5F8F0"/>
              </a:gs>
            </a:gsLst>
            <a:path path="circle">
              <a:fillToRect r="100000" b="100000"/>
            </a:path>
            <a:tileRect l="-100000" t="-100000"/>
          </a:gra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a:solidFill>
                  <a:schemeClr val="tx1"/>
                </a:solidFill>
              </a:rPr>
              <a:t>密评合规使用巡查</a:t>
            </a:r>
          </a:p>
        </p:txBody>
      </p:sp>
      <p:sp>
        <p:nvSpPr>
          <p:cNvPr id="73" name="矩形 72">
            <a:extLst>
              <a:ext uri="{FF2B5EF4-FFF2-40B4-BE49-F238E27FC236}">
                <a16:creationId xmlns:a16="http://schemas.microsoft.com/office/drawing/2014/main" id="{7B07CC7B-26B2-D775-4B0D-D63C142FE131}"/>
              </a:ext>
            </a:extLst>
          </p:cNvPr>
          <p:cNvSpPr/>
          <p:nvPr/>
        </p:nvSpPr>
        <p:spPr>
          <a:xfrm>
            <a:off x="6380761" y="3640699"/>
            <a:ext cx="1016214" cy="241019"/>
          </a:xfrm>
          <a:prstGeom prst="rect">
            <a:avLst/>
          </a:prstGeom>
          <a:gradFill flip="none" rotWithShape="1">
            <a:gsLst>
              <a:gs pos="0">
                <a:schemeClr val="bg1">
                  <a:alpha val="100000"/>
                </a:schemeClr>
              </a:gs>
              <a:gs pos="100000">
                <a:schemeClr val="bg1"/>
              </a:gs>
              <a:gs pos="46000">
                <a:srgbClr val="E5F8F0"/>
              </a:gs>
            </a:gsLst>
            <a:path path="circle">
              <a:fillToRect r="100000" b="100000"/>
            </a:path>
            <a:tileRect l="-100000" t="-100000"/>
          </a:gra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a:solidFill>
                  <a:schemeClr val="tx1"/>
                </a:solidFill>
              </a:rPr>
              <a:t>输出密码制度编写</a:t>
            </a:r>
          </a:p>
        </p:txBody>
      </p:sp>
      <p:sp>
        <p:nvSpPr>
          <p:cNvPr id="74" name="矩形 73">
            <a:extLst>
              <a:ext uri="{FF2B5EF4-FFF2-40B4-BE49-F238E27FC236}">
                <a16:creationId xmlns:a16="http://schemas.microsoft.com/office/drawing/2014/main" id="{407A714F-0BC4-B458-9D1B-3DE49DA3B4C8}"/>
              </a:ext>
            </a:extLst>
          </p:cNvPr>
          <p:cNvSpPr/>
          <p:nvPr/>
        </p:nvSpPr>
        <p:spPr>
          <a:xfrm>
            <a:off x="6377044" y="4618757"/>
            <a:ext cx="1016214" cy="241019"/>
          </a:xfrm>
          <a:prstGeom prst="rect">
            <a:avLst/>
          </a:prstGeom>
          <a:gradFill flip="none" rotWithShape="1">
            <a:gsLst>
              <a:gs pos="0">
                <a:schemeClr val="bg1">
                  <a:alpha val="100000"/>
                </a:schemeClr>
              </a:gs>
              <a:gs pos="100000">
                <a:schemeClr val="bg1"/>
              </a:gs>
              <a:gs pos="46000">
                <a:srgbClr val="E5F8F0"/>
              </a:gs>
            </a:gsLst>
            <a:path path="circle">
              <a:fillToRect r="100000" b="100000"/>
            </a:path>
            <a:tileRect l="-100000" t="-100000"/>
          </a:gradFill>
          <a:ln>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sz="800" dirty="0">
                <a:solidFill>
                  <a:schemeClr val="tx1"/>
                </a:solidFill>
              </a:rPr>
              <a:t>密码知识培训</a:t>
            </a:r>
          </a:p>
        </p:txBody>
      </p:sp>
      <p:cxnSp>
        <p:nvCxnSpPr>
          <p:cNvPr id="75" name="直线箭头连接符 74">
            <a:extLst>
              <a:ext uri="{FF2B5EF4-FFF2-40B4-BE49-F238E27FC236}">
                <a16:creationId xmlns:a16="http://schemas.microsoft.com/office/drawing/2014/main" id="{8622EAA7-33EC-391A-55BC-5E051098AF6E}"/>
              </a:ext>
            </a:extLst>
          </p:cNvPr>
          <p:cNvCxnSpPr>
            <a:cxnSpLocks/>
          </p:cNvCxnSpPr>
          <p:nvPr/>
        </p:nvCxnSpPr>
        <p:spPr>
          <a:xfrm flipV="1">
            <a:off x="5853376" y="784799"/>
            <a:ext cx="512956" cy="305"/>
          </a:xfrm>
          <a:prstGeom prst="straightConnector1">
            <a:avLst/>
          </a:prstGeom>
          <a:ln w="2222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6" name="直线箭头连接符 75">
            <a:extLst>
              <a:ext uri="{FF2B5EF4-FFF2-40B4-BE49-F238E27FC236}">
                <a16:creationId xmlns:a16="http://schemas.microsoft.com/office/drawing/2014/main" id="{F9A727BA-0434-CB9C-672D-A993401DE47A}"/>
              </a:ext>
            </a:extLst>
          </p:cNvPr>
          <p:cNvCxnSpPr>
            <a:cxnSpLocks/>
          </p:cNvCxnSpPr>
          <p:nvPr/>
        </p:nvCxnSpPr>
        <p:spPr>
          <a:xfrm flipV="1">
            <a:off x="5818562" y="1782395"/>
            <a:ext cx="512956" cy="305"/>
          </a:xfrm>
          <a:prstGeom prst="straightConnector1">
            <a:avLst/>
          </a:prstGeom>
          <a:ln w="2222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7" name="直线箭头连接符 76">
            <a:extLst>
              <a:ext uri="{FF2B5EF4-FFF2-40B4-BE49-F238E27FC236}">
                <a16:creationId xmlns:a16="http://schemas.microsoft.com/office/drawing/2014/main" id="{1CDAF5AA-CC15-99FD-0B2A-B73F18C031DE}"/>
              </a:ext>
            </a:extLst>
          </p:cNvPr>
          <p:cNvCxnSpPr>
            <a:cxnSpLocks/>
          </p:cNvCxnSpPr>
          <p:nvPr/>
        </p:nvCxnSpPr>
        <p:spPr>
          <a:xfrm flipV="1">
            <a:off x="5840246" y="2804909"/>
            <a:ext cx="512956" cy="305"/>
          </a:xfrm>
          <a:prstGeom prst="straightConnector1">
            <a:avLst/>
          </a:prstGeom>
          <a:ln w="2222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8" name="直线箭头连接符 77">
            <a:extLst>
              <a:ext uri="{FF2B5EF4-FFF2-40B4-BE49-F238E27FC236}">
                <a16:creationId xmlns:a16="http://schemas.microsoft.com/office/drawing/2014/main" id="{41D36466-96C4-558A-C52D-AB34D391D8F8}"/>
              </a:ext>
            </a:extLst>
          </p:cNvPr>
          <p:cNvCxnSpPr>
            <a:cxnSpLocks/>
          </p:cNvCxnSpPr>
          <p:nvPr/>
        </p:nvCxnSpPr>
        <p:spPr>
          <a:xfrm flipV="1">
            <a:off x="5840246" y="3763472"/>
            <a:ext cx="512956" cy="305"/>
          </a:xfrm>
          <a:prstGeom prst="straightConnector1">
            <a:avLst/>
          </a:prstGeom>
          <a:ln w="2222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线箭头连接符 78">
            <a:extLst>
              <a:ext uri="{FF2B5EF4-FFF2-40B4-BE49-F238E27FC236}">
                <a16:creationId xmlns:a16="http://schemas.microsoft.com/office/drawing/2014/main" id="{6217823E-746C-3969-BCDD-45CB89894D4A}"/>
              </a:ext>
            </a:extLst>
          </p:cNvPr>
          <p:cNvCxnSpPr>
            <a:cxnSpLocks/>
          </p:cNvCxnSpPr>
          <p:nvPr/>
        </p:nvCxnSpPr>
        <p:spPr>
          <a:xfrm flipV="1">
            <a:off x="5857995" y="4755846"/>
            <a:ext cx="512956" cy="305"/>
          </a:xfrm>
          <a:prstGeom prst="straightConnector1">
            <a:avLst/>
          </a:prstGeom>
          <a:ln w="2222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肘形连接符 80">
            <a:extLst>
              <a:ext uri="{FF2B5EF4-FFF2-40B4-BE49-F238E27FC236}">
                <a16:creationId xmlns:a16="http://schemas.microsoft.com/office/drawing/2014/main" id="{908AFABF-97EC-380A-8955-5C6BCB58B462}"/>
              </a:ext>
            </a:extLst>
          </p:cNvPr>
          <p:cNvCxnSpPr>
            <a:stCxn id="64" idx="3"/>
            <a:endCxn id="74" idx="3"/>
          </p:cNvCxnSpPr>
          <p:nvPr/>
        </p:nvCxnSpPr>
        <p:spPr>
          <a:xfrm>
            <a:off x="7099609" y="632464"/>
            <a:ext cx="293649" cy="4106803"/>
          </a:xfrm>
          <a:prstGeom prst="bentConnector3">
            <a:avLst>
              <a:gd name="adj1" fmla="val 177848"/>
            </a:avLst>
          </a:prstGeom>
          <a:ln w="22225">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83" name="直线箭头连接符 82">
            <a:extLst>
              <a:ext uri="{FF2B5EF4-FFF2-40B4-BE49-F238E27FC236}">
                <a16:creationId xmlns:a16="http://schemas.microsoft.com/office/drawing/2014/main" id="{12EB0AE3-26B4-551F-1F79-C107AF67DCDB}"/>
              </a:ext>
            </a:extLst>
          </p:cNvPr>
          <p:cNvCxnSpPr>
            <a:cxnSpLocks/>
          </p:cNvCxnSpPr>
          <p:nvPr/>
        </p:nvCxnSpPr>
        <p:spPr>
          <a:xfrm>
            <a:off x="7369941" y="1761806"/>
            <a:ext cx="272361" cy="0"/>
          </a:xfrm>
          <a:prstGeom prst="straightConnector1">
            <a:avLst/>
          </a:prstGeom>
          <a:ln w="2222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直线箭头连接符 84">
            <a:extLst>
              <a:ext uri="{FF2B5EF4-FFF2-40B4-BE49-F238E27FC236}">
                <a16:creationId xmlns:a16="http://schemas.microsoft.com/office/drawing/2014/main" id="{B8234ADE-6369-36FD-562C-1B5402DBACC4}"/>
              </a:ext>
            </a:extLst>
          </p:cNvPr>
          <p:cNvCxnSpPr>
            <a:cxnSpLocks/>
          </p:cNvCxnSpPr>
          <p:nvPr/>
        </p:nvCxnSpPr>
        <p:spPr>
          <a:xfrm>
            <a:off x="7356087" y="2804909"/>
            <a:ext cx="272361" cy="0"/>
          </a:xfrm>
          <a:prstGeom prst="straightConnector1">
            <a:avLst/>
          </a:prstGeom>
          <a:ln w="2222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6" name="直线箭头连接符 85">
            <a:extLst>
              <a:ext uri="{FF2B5EF4-FFF2-40B4-BE49-F238E27FC236}">
                <a16:creationId xmlns:a16="http://schemas.microsoft.com/office/drawing/2014/main" id="{90B66E54-3EEB-F6D4-D6EA-43414C7C2840}"/>
              </a:ext>
            </a:extLst>
          </p:cNvPr>
          <p:cNvCxnSpPr>
            <a:cxnSpLocks/>
          </p:cNvCxnSpPr>
          <p:nvPr/>
        </p:nvCxnSpPr>
        <p:spPr>
          <a:xfrm>
            <a:off x="7426219" y="3745022"/>
            <a:ext cx="216083" cy="0"/>
          </a:xfrm>
          <a:prstGeom prst="straightConnector1">
            <a:avLst/>
          </a:prstGeom>
          <a:ln w="2222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9" name="直线箭头连接符 88">
            <a:extLst>
              <a:ext uri="{FF2B5EF4-FFF2-40B4-BE49-F238E27FC236}">
                <a16:creationId xmlns:a16="http://schemas.microsoft.com/office/drawing/2014/main" id="{99A60C06-A421-55E9-FC01-7FFCE3EE0B4D}"/>
              </a:ext>
            </a:extLst>
          </p:cNvPr>
          <p:cNvCxnSpPr>
            <a:cxnSpLocks/>
          </p:cNvCxnSpPr>
          <p:nvPr/>
        </p:nvCxnSpPr>
        <p:spPr>
          <a:xfrm>
            <a:off x="7642302" y="2364950"/>
            <a:ext cx="272361" cy="0"/>
          </a:xfrm>
          <a:prstGeom prst="straightConnector1">
            <a:avLst/>
          </a:prstGeom>
          <a:ln w="22225">
            <a:solidFill>
              <a:srgbClr val="00B050"/>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90" name="文本框 89">
            <a:extLst>
              <a:ext uri="{FF2B5EF4-FFF2-40B4-BE49-F238E27FC236}">
                <a16:creationId xmlns:a16="http://schemas.microsoft.com/office/drawing/2014/main" id="{93301AF1-125E-0123-2072-AF658C117EEF}"/>
              </a:ext>
            </a:extLst>
          </p:cNvPr>
          <p:cNvSpPr txBox="1"/>
          <p:nvPr/>
        </p:nvSpPr>
        <p:spPr>
          <a:xfrm>
            <a:off x="7991577" y="2249547"/>
            <a:ext cx="1150154" cy="784830"/>
          </a:xfrm>
          <a:prstGeom prst="rect">
            <a:avLst/>
          </a:prstGeom>
          <a:noFill/>
        </p:spPr>
        <p:txBody>
          <a:bodyPr wrap="square" rtlCol="0">
            <a:spAutoFit/>
          </a:bodyPr>
          <a:lstStyle/>
          <a:p>
            <a:r>
              <a:rPr kumimoji="1" lang="zh-CN" altLang="en-US" sz="900" b="1" dirty="0"/>
              <a:t>输出交付物</a:t>
            </a:r>
            <a:endParaRPr kumimoji="1" lang="en-US" altLang="zh-CN" sz="900" b="1" dirty="0"/>
          </a:p>
          <a:p>
            <a:r>
              <a:rPr kumimoji="1" lang="en-US" altLang="zh-CN" sz="900" b="1" dirty="0"/>
              <a:t>1</a:t>
            </a:r>
            <a:r>
              <a:rPr kumimoji="1" lang="zh-CN" altLang="en-US" sz="900" b="1" dirty="0"/>
              <a:t>、各阶段调研表</a:t>
            </a:r>
            <a:endParaRPr kumimoji="1" lang="en-US" altLang="zh-CN" sz="900" b="1" dirty="0"/>
          </a:p>
          <a:p>
            <a:r>
              <a:rPr kumimoji="1" lang="en-US" altLang="zh-CN" sz="900" b="1" dirty="0"/>
              <a:t>2</a:t>
            </a:r>
            <a:r>
              <a:rPr kumimoji="1" lang="zh-CN" altLang="en-US" sz="900" b="1" dirty="0"/>
              <a:t>、整改意见说明</a:t>
            </a:r>
            <a:endParaRPr kumimoji="1" lang="en-US" altLang="zh-CN" sz="900" b="1" dirty="0"/>
          </a:p>
          <a:p>
            <a:r>
              <a:rPr kumimoji="1" lang="en-US" altLang="zh-CN" sz="900" b="1" dirty="0"/>
              <a:t>3</a:t>
            </a:r>
            <a:r>
              <a:rPr kumimoji="1" lang="zh-CN" altLang="en-US" sz="900" b="1" dirty="0"/>
              <a:t>、密码制度材料</a:t>
            </a:r>
            <a:endParaRPr kumimoji="1" lang="en-US" altLang="zh-CN" sz="900" b="1" dirty="0"/>
          </a:p>
          <a:p>
            <a:r>
              <a:rPr kumimoji="1" lang="en-US" altLang="zh-CN" sz="900" b="1" dirty="0"/>
              <a:t>4</a:t>
            </a:r>
            <a:r>
              <a:rPr kumimoji="1" lang="zh-CN" altLang="en-US" sz="900" b="1" dirty="0"/>
              <a:t>、培训手册</a:t>
            </a:r>
            <a:r>
              <a:rPr kumimoji="1" lang="en-US" altLang="zh-CN" sz="900" b="1" dirty="0"/>
              <a:t>PPT</a:t>
            </a:r>
            <a:endParaRPr kumimoji="1" lang="zh-CN" altLang="en-US" sz="900" b="1" dirty="0"/>
          </a:p>
        </p:txBody>
      </p:sp>
    </p:spTree>
    <p:extLst>
      <p:ext uri="{BB962C8B-B14F-4D97-AF65-F5344CB8AC3E}">
        <p14:creationId xmlns:p14="http://schemas.microsoft.com/office/powerpoint/2010/main" val="41204612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p:cNvSpPr txBox="1"/>
          <p:nvPr/>
        </p:nvSpPr>
        <p:spPr>
          <a:xfrm>
            <a:off x="158370" y="212361"/>
            <a:ext cx="7404030" cy="286657"/>
          </a:xfrm>
          <a:prstGeom prst="rect">
            <a:avLst/>
          </a:prstGeom>
          <a:noFill/>
        </p:spPr>
        <p:txBody>
          <a:bodyPr wrap="non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sz="2000" b="1" dirty="0">
                <a:solidFill>
                  <a:srgbClr val="332C2B"/>
                </a:solidFill>
                <a:latin typeface="微软雅黑" panose="020B0503020204020204" pitchFamily="34" charset="-122"/>
                <a:ea typeface="微软雅黑" panose="020B0503020204020204" pitchFamily="34" charset="-122"/>
                <a:cs typeface="微软雅黑" panose="020B0503020204020204" pitchFamily="34" charset="-122"/>
              </a:rPr>
              <a:t>安全服务方案</a:t>
            </a:r>
          </a:p>
        </p:txBody>
      </p:sp>
      <p:grpSp>
        <p:nvGrpSpPr>
          <p:cNvPr id="7" name="组合 6"/>
          <p:cNvGrpSpPr/>
          <p:nvPr/>
        </p:nvGrpSpPr>
        <p:grpSpPr>
          <a:xfrm>
            <a:off x="-455968" y="0"/>
            <a:ext cx="361177" cy="1437045"/>
            <a:chOff x="839440" y="949764"/>
            <a:chExt cx="528800" cy="2545813"/>
          </a:xfrm>
        </p:grpSpPr>
        <p:sp>
          <p:nvSpPr>
            <p:cNvPr id="8" name="矩形 7"/>
            <p:cNvSpPr/>
            <p:nvPr/>
          </p:nvSpPr>
          <p:spPr>
            <a:xfrm>
              <a:off x="839440" y="949764"/>
              <a:ext cx="528800" cy="455650"/>
            </a:xfrm>
            <a:prstGeom prst="rect">
              <a:avLst/>
            </a:prstGeom>
            <a:solidFill>
              <a:srgbClr val="00BD6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panose="020B0604020202020204"/>
                <a:ea typeface="微软雅黑" panose="020B0503020204020204" pitchFamily="34" charset="-122"/>
              </a:endParaRPr>
            </a:p>
          </p:txBody>
        </p:sp>
        <p:sp>
          <p:nvSpPr>
            <p:cNvPr id="9" name="矩形 8"/>
            <p:cNvSpPr/>
            <p:nvPr/>
          </p:nvSpPr>
          <p:spPr>
            <a:xfrm>
              <a:off x="839440" y="1646485"/>
              <a:ext cx="528800" cy="455650"/>
            </a:xfrm>
            <a:prstGeom prst="rect">
              <a:avLst/>
            </a:prstGeom>
            <a:solidFill>
              <a:srgbClr val="ECD7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panose="020B0604020202020204"/>
                <a:ea typeface="微软雅黑" panose="020B0503020204020204" pitchFamily="34" charset="-122"/>
              </a:endParaRPr>
            </a:p>
          </p:txBody>
        </p:sp>
        <p:sp>
          <p:nvSpPr>
            <p:cNvPr id="10" name="矩形 9"/>
            <p:cNvSpPr/>
            <p:nvPr/>
          </p:nvSpPr>
          <p:spPr>
            <a:xfrm>
              <a:off x="839440" y="2343206"/>
              <a:ext cx="528800" cy="455650"/>
            </a:xfrm>
            <a:prstGeom prst="rect">
              <a:avLst/>
            </a:prstGeom>
            <a:solidFill>
              <a:srgbClr val="E1E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panose="020B0604020202020204"/>
                <a:ea typeface="微软雅黑" panose="020B0503020204020204" pitchFamily="34" charset="-122"/>
              </a:endParaRPr>
            </a:p>
          </p:txBody>
        </p:sp>
        <p:sp>
          <p:nvSpPr>
            <p:cNvPr id="11" name="矩形 10"/>
            <p:cNvSpPr/>
            <p:nvPr/>
          </p:nvSpPr>
          <p:spPr>
            <a:xfrm>
              <a:off x="839440" y="3039927"/>
              <a:ext cx="528800" cy="455650"/>
            </a:xfrm>
            <a:prstGeom prst="rect">
              <a:avLst/>
            </a:prstGeom>
            <a:solidFill>
              <a:srgbClr val="332C2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endParaRPr lang="zh-CN" altLang="en-US" sz="1350">
                <a:solidFill>
                  <a:srgbClr val="FFFFFF"/>
                </a:solidFill>
                <a:latin typeface="Arial" panose="020B0604020202020204"/>
                <a:ea typeface="微软雅黑" panose="020B0503020204020204" pitchFamily="34" charset="-122"/>
              </a:endParaRPr>
            </a:p>
          </p:txBody>
        </p:sp>
      </p:grpSp>
      <p:sp>
        <p:nvSpPr>
          <p:cNvPr id="139" name="灯片编号占位符 3"/>
          <p:cNvSpPr txBox="1"/>
          <p:nvPr/>
        </p:nvSpPr>
        <p:spPr>
          <a:xfrm>
            <a:off x="8185234" y="4887904"/>
            <a:ext cx="793217" cy="187581"/>
          </a:xfrm>
          <a:prstGeom prst="rect">
            <a:avLst/>
          </a:prstGeom>
        </p:spPr>
        <p:txBody>
          <a:bodyPr vert="horz" wrap="none" lIns="91440" tIns="45720" rIns="91440" bIns="45720" rtlCol="0" anchor="ctr"/>
          <a:lstStyle>
            <a:defPPr>
              <a:defRPr lang="en-US"/>
            </a:defPPr>
            <a:lvl1pPr marL="0" algn="r" defTabSz="457200" rtl="0" eaLnBrk="1" latinLnBrk="0" hangingPunct="1">
              <a:defRPr sz="800" kern="1200">
                <a:solidFill>
                  <a:srgbClr val="332C2B"/>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74F18F-36EA-4B94-9502-1CB864AC349B}" type="slidenum">
              <a:rPr lang="zh-CN" altLang="en-US" sz="700" smtClean="0"/>
              <a:t>5</a:t>
            </a:fld>
            <a:endParaRPr lang="zh-CN" altLang="en-US" sz="700" dirty="0"/>
          </a:p>
        </p:txBody>
      </p:sp>
      <p:sp>
        <p:nvSpPr>
          <p:cNvPr id="45" name="文本框 44">
            <a:extLst>
              <a:ext uri="{FF2B5EF4-FFF2-40B4-BE49-F238E27FC236}">
                <a16:creationId xmlns:a16="http://schemas.microsoft.com/office/drawing/2014/main" id="{41036595-C38E-2A43-8FF3-A9203C7C3512}"/>
              </a:ext>
            </a:extLst>
          </p:cNvPr>
          <p:cNvSpPr txBox="1"/>
          <p:nvPr/>
        </p:nvSpPr>
        <p:spPr>
          <a:xfrm>
            <a:off x="587178" y="724806"/>
            <a:ext cx="3520002" cy="1644937"/>
          </a:xfrm>
          <a:prstGeom prst="rect">
            <a:avLst/>
          </a:prstGeom>
          <a:noFill/>
        </p:spPr>
        <p:txBody>
          <a:bodyPr wrap="square">
            <a:spAutoFit/>
          </a:bodyPr>
          <a:lstStyle/>
          <a:p>
            <a:pPr>
              <a:lnSpc>
                <a:spcPct val="150000"/>
              </a:lnSpc>
            </a:pPr>
            <a:r>
              <a:rPr lang="zh-CN" altLang="en-US" sz="1600" b="1" dirty="0">
                <a:latin typeface="微软雅黑" panose="020B0503020204020204" pitchFamily="34" charset="-122"/>
                <a:ea typeface="微软雅黑" panose="020B0503020204020204" pitchFamily="34" charset="-122"/>
              </a:rPr>
              <a:t>安全服务商提供服务时间及服务流程</a:t>
            </a:r>
            <a:endParaRPr lang="en-US" altLang="zh-CN" sz="1600" b="1" dirty="0">
              <a:latin typeface="微软雅黑" panose="020B0503020204020204" pitchFamily="34" charset="-122"/>
              <a:ea typeface="微软雅黑" panose="020B0503020204020204" pitchFamily="34" charset="-122"/>
            </a:endParaRPr>
          </a:p>
          <a:p>
            <a:pPr marL="171450" indent="-171450">
              <a:lnSpc>
                <a:spcPct val="150000"/>
              </a:lnSpc>
              <a:buFont typeface="Wingdings" pitchFamily="2" charset="2"/>
              <a:buChar char="n"/>
            </a:pPr>
            <a:r>
              <a:rPr lang="zh-CN" altLang="en-US" sz="1050" dirty="0">
                <a:latin typeface="微软雅黑" panose="020B0503020204020204" pitchFamily="34" charset="-122"/>
                <a:ea typeface="微软雅黑" panose="020B0503020204020204" pitchFamily="34" charset="-122"/>
              </a:rPr>
              <a:t>提供</a:t>
            </a:r>
            <a:r>
              <a:rPr lang="en-US" altLang="zh-CN" sz="1050" dirty="0">
                <a:latin typeface="微软雅黑" panose="020B0503020204020204" pitchFamily="34" charset="-122"/>
                <a:ea typeface="微软雅黑" panose="020B0503020204020204" pitchFamily="34" charset="-122"/>
              </a:rPr>
              <a:t>10</a:t>
            </a:r>
            <a:r>
              <a:rPr lang="zh-CN" altLang="en-US" sz="1050" dirty="0">
                <a:latin typeface="微软雅黑" panose="020B0503020204020204" pitchFamily="34" charset="-122"/>
                <a:ea typeface="微软雅黑" panose="020B0503020204020204" pitchFamily="34" charset="-122"/>
              </a:rPr>
              <a:t>年以上安全行业从业经验的高级技术工程师为本项目提供专业的安全服务支撑。</a:t>
            </a:r>
            <a:endParaRPr lang="en-US" altLang="zh-CN" sz="1050" dirty="0">
              <a:latin typeface="微软雅黑" panose="020B0503020204020204" pitchFamily="34" charset="-122"/>
              <a:ea typeface="微软雅黑" panose="020B0503020204020204" pitchFamily="34" charset="-122"/>
            </a:endParaRPr>
          </a:p>
          <a:p>
            <a:pPr marL="171450" indent="-171450">
              <a:lnSpc>
                <a:spcPct val="150000"/>
              </a:lnSpc>
              <a:buFont typeface="Wingdings" pitchFamily="2" charset="2"/>
              <a:buChar char="n"/>
            </a:pPr>
            <a:r>
              <a:rPr lang="zh-CN" altLang="en-US" sz="1050" dirty="0">
                <a:latin typeface="微软雅黑" panose="020B0503020204020204" pitchFamily="34" charset="-122"/>
                <a:ea typeface="微软雅黑" panose="020B0503020204020204" pitchFamily="34" charset="-122"/>
              </a:rPr>
              <a:t>服务时间</a:t>
            </a:r>
            <a:r>
              <a:rPr lang="en-US" altLang="zh-CN" sz="1050" dirty="0">
                <a:latin typeface="微软雅黑" panose="020B0503020204020204" pitchFamily="34" charset="-122"/>
                <a:ea typeface="微软雅黑" panose="020B0503020204020204" pitchFamily="34" charset="-122"/>
              </a:rPr>
              <a:t>5</a:t>
            </a:r>
            <a:r>
              <a:rPr lang="zh-CN" altLang="en-US" sz="1050" dirty="0">
                <a:latin typeface="微软雅黑" panose="020B0503020204020204" pitchFamily="34" charset="-122"/>
                <a:ea typeface="微软雅黑" panose="020B0503020204020204" pitchFamily="34" charset="-122"/>
              </a:rPr>
              <a:t>*</a:t>
            </a:r>
            <a:r>
              <a:rPr lang="en-US" altLang="zh-CN" sz="1050" dirty="0">
                <a:latin typeface="微软雅黑" panose="020B0503020204020204" pitchFamily="34" charset="-122"/>
                <a:ea typeface="微软雅黑" panose="020B0503020204020204" pitchFamily="34" charset="-122"/>
              </a:rPr>
              <a:t>8</a:t>
            </a:r>
            <a:r>
              <a:rPr lang="zh-CN" altLang="en-US" sz="1050" dirty="0">
                <a:latin typeface="微软雅黑" panose="020B0503020204020204" pitchFamily="34" charset="-122"/>
                <a:ea typeface="微软雅黑" panose="020B0503020204020204" pitchFamily="34" charset="-122"/>
              </a:rPr>
              <a:t>小时</a:t>
            </a:r>
            <a:endParaRPr lang="en-US" altLang="zh-CN" sz="1050" dirty="0">
              <a:latin typeface="微软雅黑" panose="020B0503020204020204" pitchFamily="34" charset="-122"/>
              <a:ea typeface="微软雅黑" panose="020B0503020204020204" pitchFamily="34" charset="-122"/>
            </a:endParaRPr>
          </a:p>
          <a:p>
            <a:pPr marL="171450" indent="-171450">
              <a:lnSpc>
                <a:spcPct val="150000"/>
              </a:lnSpc>
              <a:buFont typeface="Wingdings" pitchFamily="2" charset="2"/>
              <a:buChar char="n"/>
            </a:pPr>
            <a:r>
              <a:rPr lang="zh-CN" altLang="en-US" sz="1050" dirty="0">
                <a:latin typeface="微软雅黑" panose="020B0503020204020204" pitchFamily="34" charset="-122"/>
                <a:ea typeface="微软雅黑" panose="020B0503020204020204" pitchFamily="34" charset="-122"/>
              </a:rPr>
              <a:t>服务流程为有建设单位发起安全服务需求，安全服务提供商响应需求，提供安全服务，输出服务建议文档</a:t>
            </a:r>
            <a:endParaRPr lang="en-US" altLang="zh-CN" sz="1050" dirty="0">
              <a:latin typeface="微软雅黑" panose="020B0503020204020204" pitchFamily="34" charset="-122"/>
              <a:ea typeface="微软雅黑" panose="020B0503020204020204" pitchFamily="34" charset="-122"/>
            </a:endParaRPr>
          </a:p>
        </p:txBody>
      </p:sp>
      <p:sp>
        <p:nvSpPr>
          <p:cNvPr id="2" name="终止符 1">
            <a:extLst>
              <a:ext uri="{FF2B5EF4-FFF2-40B4-BE49-F238E27FC236}">
                <a16:creationId xmlns:a16="http://schemas.microsoft.com/office/drawing/2014/main" id="{F8C7B6AB-ED83-234C-98EA-4AC84EB720B7}"/>
              </a:ext>
            </a:extLst>
          </p:cNvPr>
          <p:cNvSpPr/>
          <p:nvPr/>
        </p:nvSpPr>
        <p:spPr>
          <a:xfrm>
            <a:off x="5112484" y="1246545"/>
            <a:ext cx="1074956" cy="362625"/>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t>发起需求</a:t>
            </a:r>
          </a:p>
        </p:txBody>
      </p:sp>
      <p:sp>
        <p:nvSpPr>
          <p:cNvPr id="4" name="流程 3">
            <a:extLst>
              <a:ext uri="{FF2B5EF4-FFF2-40B4-BE49-F238E27FC236}">
                <a16:creationId xmlns:a16="http://schemas.microsoft.com/office/drawing/2014/main" id="{9318F545-F110-3B4F-BF43-A347C130744B}"/>
              </a:ext>
            </a:extLst>
          </p:cNvPr>
          <p:cNvSpPr/>
          <p:nvPr/>
        </p:nvSpPr>
        <p:spPr>
          <a:xfrm>
            <a:off x="4968240" y="2026168"/>
            <a:ext cx="1375410" cy="362625"/>
          </a:xfrm>
          <a:prstGeom prst="flowChart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t>响应服务</a:t>
            </a:r>
          </a:p>
        </p:txBody>
      </p:sp>
      <p:sp>
        <p:nvSpPr>
          <p:cNvPr id="23" name="流程 22">
            <a:extLst>
              <a:ext uri="{FF2B5EF4-FFF2-40B4-BE49-F238E27FC236}">
                <a16:creationId xmlns:a16="http://schemas.microsoft.com/office/drawing/2014/main" id="{68B20D17-CFE8-F34C-A68C-1549E08AFF98}"/>
              </a:ext>
            </a:extLst>
          </p:cNvPr>
          <p:cNvSpPr/>
          <p:nvPr/>
        </p:nvSpPr>
        <p:spPr>
          <a:xfrm>
            <a:off x="4968240" y="3016891"/>
            <a:ext cx="1375410" cy="362625"/>
          </a:xfrm>
          <a:prstGeom prst="flowChartProcess">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t>提供服务</a:t>
            </a:r>
          </a:p>
        </p:txBody>
      </p:sp>
      <p:sp>
        <p:nvSpPr>
          <p:cNvPr id="28" name="终止符 27">
            <a:extLst>
              <a:ext uri="{FF2B5EF4-FFF2-40B4-BE49-F238E27FC236}">
                <a16:creationId xmlns:a16="http://schemas.microsoft.com/office/drawing/2014/main" id="{088FA199-2A95-F947-89AA-680E54A4DA10}"/>
              </a:ext>
            </a:extLst>
          </p:cNvPr>
          <p:cNvSpPr/>
          <p:nvPr/>
        </p:nvSpPr>
        <p:spPr>
          <a:xfrm>
            <a:off x="5118467" y="4007614"/>
            <a:ext cx="1074956" cy="362625"/>
          </a:xfrm>
          <a:prstGeom prst="flowChartTerminator">
            <a:avLst/>
          </a:prstGeom>
          <a:solidFill>
            <a:schemeClr val="accent6">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zh-CN" altLang="en-US" sz="1400" dirty="0"/>
              <a:t>完成服务</a:t>
            </a:r>
          </a:p>
        </p:txBody>
      </p:sp>
      <p:cxnSp>
        <p:nvCxnSpPr>
          <p:cNvPr id="18" name="直线箭头连接符 17">
            <a:extLst>
              <a:ext uri="{FF2B5EF4-FFF2-40B4-BE49-F238E27FC236}">
                <a16:creationId xmlns:a16="http://schemas.microsoft.com/office/drawing/2014/main" id="{8ACB4901-0DB9-E343-B271-85FD22ABE4E2}"/>
              </a:ext>
            </a:extLst>
          </p:cNvPr>
          <p:cNvCxnSpPr>
            <a:stCxn id="2" idx="2"/>
            <a:endCxn id="4" idx="0"/>
          </p:cNvCxnSpPr>
          <p:nvPr/>
        </p:nvCxnSpPr>
        <p:spPr>
          <a:xfrm>
            <a:off x="5649962" y="1609170"/>
            <a:ext cx="5983" cy="416998"/>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29" name="文本框 28">
            <a:extLst>
              <a:ext uri="{FF2B5EF4-FFF2-40B4-BE49-F238E27FC236}">
                <a16:creationId xmlns:a16="http://schemas.microsoft.com/office/drawing/2014/main" id="{6CBCB466-E855-E14A-AD76-FD2CBA31A439}"/>
              </a:ext>
            </a:extLst>
          </p:cNvPr>
          <p:cNvSpPr txBox="1"/>
          <p:nvPr/>
        </p:nvSpPr>
        <p:spPr>
          <a:xfrm>
            <a:off x="5776449" y="1676323"/>
            <a:ext cx="1517245" cy="207749"/>
          </a:xfrm>
          <a:prstGeom prst="rect">
            <a:avLst/>
          </a:prstGeom>
          <a:noFill/>
        </p:spPr>
        <p:txBody>
          <a:bodyPr wrap="square">
            <a:spAutoFit/>
          </a:bodyPr>
          <a:lstStyle>
            <a:defPPr>
              <a:defRPr lang="en-US"/>
            </a:defPPr>
            <a:lvl1pPr>
              <a:defRPr sz="750"/>
            </a:lvl1pPr>
          </a:lstStyle>
          <a:p>
            <a:r>
              <a:rPr lang="zh-CN" altLang="en-US" dirty="0"/>
              <a:t>建设方发起安全支撑服务需求</a:t>
            </a:r>
            <a:endParaRPr lang="en-US" altLang="zh-CN" dirty="0"/>
          </a:p>
        </p:txBody>
      </p:sp>
      <p:sp>
        <p:nvSpPr>
          <p:cNvPr id="30" name="文本框 29">
            <a:extLst>
              <a:ext uri="{FF2B5EF4-FFF2-40B4-BE49-F238E27FC236}">
                <a16:creationId xmlns:a16="http://schemas.microsoft.com/office/drawing/2014/main" id="{69EED5CF-D9CE-2C4A-8FC7-F73E951DCE86}"/>
              </a:ext>
            </a:extLst>
          </p:cNvPr>
          <p:cNvSpPr txBox="1"/>
          <p:nvPr/>
        </p:nvSpPr>
        <p:spPr>
          <a:xfrm>
            <a:off x="5783801" y="2512170"/>
            <a:ext cx="1517245" cy="420884"/>
          </a:xfrm>
          <a:prstGeom prst="rect">
            <a:avLst/>
          </a:prstGeom>
          <a:noFill/>
        </p:spPr>
        <p:txBody>
          <a:bodyPr wrap="square">
            <a:spAutoFit/>
          </a:bodyPr>
          <a:lstStyle>
            <a:defPPr>
              <a:defRPr lang="en-US"/>
            </a:defPPr>
            <a:lvl1pPr>
              <a:defRPr sz="750"/>
            </a:lvl1pPr>
          </a:lstStyle>
          <a:p>
            <a:pPr>
              <a:lnSpc>
                <a:spcPct val="150000"/>
              </a:lnSpc>
            </a:pPr>
            <a:r>
              <a:rPr lang="zh-CN" altLang="en-US" dirty="0"/>
              <a:t>安全服务商响应服务，指派专业工程师提供服务</a:t>
            </a:r>
            <a:endParaRPr lang="en-US" altLang="zh-CN" dirty="0"/>
          </a:p>
        </p:txBody>
      </p:sp>
      <p:cxnSp>
        <p:nvCxnSpPr>
          <p:cNvPr id="31" name="直线箭头连接符 30">
            <a:extLst>
              <a:ext uri="{FF2B5EF4-FFF2-40B4-BE49-F238E27FC236}">
                <a16:creationId xmlns:a16="http://schemas.microsoft.com/office/drawing/2014/main" id="{4DF23585-CCA2-0249-8444-D8520193E85D}"/>
              </a:ext>
            </a:extLst>
          </p:cNvPr>
          <p:cNvCxnSpPr>
            <a:cxnSpLocks/>
            <a:endCxn id="23" idx="0"/>
          </p:cNvCxnSpPr>
          <p:nvPr/>
        </p:nvCxnSpPr>
        <p:spPr>
          <a:xfrm>
            <a:off x="5649962" y="2384790"/>
            <a:ext cx="5983" cy="632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2" name="直线箭头连接符 31">
            <a:extLst>
              <a:ext uri="{FF2B5EF4-FFF2-40B4-BE49-F238E27FC236}">
                <a16:creationId xmlns:a16="http://schemas.microsoft.com/office/drawing/2014/main" id="{08D82FC7-CDF0-1A4A-9F47-36FBB4621EAB}"/>
              </a:ext>
            </a:extLst>
          </p:cNvPr>
          <p:cNvCxnSpPr>
            <a:cxnSpLocks/>
          </p:cNvCxnSpPr>
          <p:nvPr/>
        </p:nvCxnSpPr>
        <p:spPr>
          <a:xfrm>
            <a:off x="5649962" y="3375513"/>
            <a:ext cx="5983" cy="632101"/>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34" name="文本框 33">
            <a:extLst>
              <a:ext uri="{FF2B5EF4-FFF2-40B4-BE49-F238E27FC236}">
                <a16:creationId xmlns:a16="http://schemas.microsoft.com/office/drawing/2014/main" id="{9A8EB2BA-62E8-EE45-9DBA-78B06694A686}"/>
              </a:ext>
            </a:extLst>
          </p:cNvPr>
          <p:cNvSpPr txBox="1"/>
          <p:nvPr/>
        </p:nvSpPr>
        <p:spPr>
          <a:xfrm>
            <a:off x="5837141" y="3483123"/>
            <a:ext cx="1517245" cy="247504"/>
          </a:xfrm>
          <a:prstGeom prst="rect">
            <a:avLst/>
          </a:prstGeom>
          <a:noFill/>
        </p:spPr>
        <p:txBody>
          <a:bodyPr wrap="square">
            <a:spAutoFit/>
          </a:bodyPr>
          <a:lstStyle>
            <a:defPPr>
              <a:defRPr lang="en-US"/>
            </a:defPPr>
            <a:lvl1pPr>
              <a:defRPr sz="750"/>
            </a:lvl1pPr>
          </a:lstStyle>
          <a:p>
            <a:pPr>
              <a:lnSpc>
                <a:spcPct val="150000"/>
              </a:lnSpc>
            </a:pPr>
            <a:r>
              <a:rPr lang="zh-CN" altLang="en-US" dirty="0"/>
              <a:t>工程师输出服务成果</a:t>
            </a:r>
            <a:endParaRPr lang="en-US" altLang="zh-CN" dirty="0"/>
          </a:p>
        </p:txBody>
      </p:sp>
    </p:spTree>
    <p:extLst>
      <p:ext uri="{BB962C8B-B14F-4D97-AF65-F5344CB8AC3E}">
        <p14:creationId xmlns:p14="http://schemas.microsoft.com/office/powerpoint/2010/main" val="21127857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组合 43"/>
          <p:cNvGrpSpPr/>
          <p:nvPr/>
        </p:nvGrpSpPr>
        <p:grpSpPr>
          <a:xfrm>
            <a:off x="4344076" y="1757058"/>
            <a:ext cx="4098884" cy="258956"/>
            <a:chOff x="3180756" y="1257116"/>
            <a:chExt cx="4098884" cy="258956"/>
          </a:xfrm>
        </p:grpSpPr>
        <p:sp>
          <p:nvSpPr>
            <p:cNvPr id="3" name="矩形 2"/>
            <p:cNvSpPr/>
            <p:nvPr/>
          </p:nvSpPr>
          <p:spPr>
            <a:xfrm>
              <a:off x="3534782" y="1257116"/>
              <a:ext cx="3744858"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825500" hangingPunct="0">
                <a:defRPr/>
              </a:pPr>
              <a:r>
                <a:rPr lang="zh-CN" altLang="en-US" b="1" kern="0" spc="100" dirty="0">
                  <a:solidFill>
                    <a:srgbClr val="BAC1C6"/>
                  </a:solidFill>
                  <a:latin typeface="微软雅黑" panose="020B0503020204020204" pitchFamily="34" charset="-122"/>
                  <a:ea typeface="微软雅黑" panose="020B0503020204020204" pitchFamily="34" charset="-122"/>
                </a:rPr>
                <a:t>公司介绍</a:t>
              </a:r>
            </a:p>
          </p:txBody>
        </p:sp>
        <p:sp>
          <p:nvSpPr>
            <p:cNvPr id="31" name="矩形 30"/>
            <p:cNvSpPr/>
            <p:nvPr/>
          </p:nvSpPr>
          <p:spPr>
            <a:xfrm>
              <a:off x="3180756" y="1257116"/>
              <a:ext cx="333193"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825500" hangingPunct="0">
                <a:defRPr/>
              </a:pPr>
              <a:r>
                <a:rPr lang="en-US" altLang="zh-CN" b="1" kern="0" spc="100" dirty="0">
                  <a:solidFill>
                    <a:srgbClr val="BAC1C6"/>
                  </a:solidFill>
                  <a:latin typeface="微软雅黑" panose="020B0503020204020204" pitchFamily="34" charset="-122"/>
                  <a:ea typeface="微软雅黑" panose="020B0503020204020204" pitchFamily="34" charset="-122"/>
                </a:rPr>
                <a:t>1. </a:t>
              </a:r>
              <a:endParaRPr lang="zh-CN" altLang="en-US" b="1" kern="0" spc="100" dirty="0">
                <a:solidFill>
                  <a:srgbClr val="BAC1C6"/>
                </a:solidFill>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4344076" y="2369986"/>
            <a:ext cx="4098884" cy="258957"/>
            <a:chOff x="3180756" y="1721445"/>
            <a:chExt cx="4098884" cy="258957"/>
          </a:xfrm>
        </p:grpSpPr>
        <p:sp>
          <p:nvSpPr>
            <p:cNvPr id="4" name="矩形 3"/>
            <p:cNvSpPr/>
            <p:nvPr/>
          </p:nvSpPr>
          <p:spPr>
            <a:xfrm>
              <a:off x="3534782" y="1721445"/>
              <a:ext cx="3744858"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vertOverflow="overflow" horzOverflow="overflow" vert="horz" wrap="none" numCol="1" spcCol="0" rtlCol="0" fromWordArt="0" anchor="ctr" anchorCtr="0" forceAA="0" compatLnSpc="1">
              <a:noAutofit/>
            </a:bodyPr>
            <a:lstStyle/>
            <a:p>
              <a:pPr lvl="0" defTabSz="825500" hangingPunct="0">
                <a:spcBef>
                  <a:spcPts val="0"/>
                </a:spcBef>
                <a:spcAft>
                  <a:spcPts val="0"/>
                </a:spcAft>
                <a:buClrTx/>
                <a:buSzTx/>
                <a:buFontTx/>
                <a:defRPr/>
              </a:pPr>
              <a:r>
                <a:rPr lang="zh-CN" altLang="en-US" b="1" kern="0" spc="100" dirty="0">
                  <a:solidFill>
                    <a:srgbClr val="BAC1C6"/>
                  </a:solidFill>
                  <a:latin typeface="微软雅黑" panose="020B0503020204020204" pitchFamily="34" charset="-122"/>
                  <a:ea typeface="微软雅黑" panose="020B0503020204020204" pitchFamily="34" charset="-122"/>
                  <a:sym typeface="Helvetica Neue"/>
                </a:rPr>
                <a:t>服务方案</a:t>
              </a:r>
            </a:p>
          </p:txBody>
        </p:sp>
        <p:sp>
          <p:nvSpPr>
            <p:cNvPr id="32" name="矩形 31"/>
            <p:cNvSpPr/>
            <p:nvPr/>
          </p:nvSpPr>
          <p:spPr>
            <a:xfrm>
              <a:off x="3180756" y="1721446"/>
              <a:ext cx="333193"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r>
                <a:rPr lang="en-US" altLang="zh-CN" b="1" kern="0" spc="100" dirty="0">
                  <a:solidFill>
                    <a:srgbClr val="BAC1C6"/>
                  </a:solidFill>
                  <a:latin typeface="微软雅黑" panose="020B0503020204020204" pitchFamily="34" charset="-122"/>
                  <a:ea typeface="微软雅黑" panose="020B0503020204020204" pitchFamily="34" charset="-122"/>
                </a:rPr>
                <a:t>2. </a:t>
              </a:r>
              <a:endParaRPr lang="zh-CN" altLang="en-US" b="1" kern="0" spc="100" dirty="0">
                <a:solidFill>
                  <a:srgbClr val="BAC1C6"/>
                </a:solidFill>
                <a:latin typeface="微软雅黑" panose="020B0503020204020204" pitchFamily="34" charset="-122"/>
                <a:ea typeface="微软雅黑" panose="020B0503020204020204" pitchFamily="34" charset="-122"/>
              </a:endParaRPr>
            </a:p>
          </p:txBody>
        </p:sp>
      </p:grpSp>
      <p:grpSp>
        <p:nvGrpSpPr>
          <p:cNvPr id="42" name="组合 41"/>
          <p:cNvGrpSpPr/>
          <p:nvPr/>
        </p:nvGrpSpPr>
        <p:grpSpPr>
          <a:xfrm>
            <a:off x="4344076" y="2982915"/>
            <a:ext cx="4098884" cy="258958"/>
            <a:chOff x="3180756" y="2185774"/>
            <a:chExt cx="4098884" cy="258958"/>
          </a:xfrm>
        </p:grpSpPr>
        <p:sp>
          <p:nvSpPr>
            <p:cNvPr id="5" name="矩形 4"/>
            <p:cNvSpPr/>
            <p:nvPr/>
          </p:nvSpPr>
          <p:spPr>
            <a:xfrm>
              <a:off x="3534782" y="2185774"/>
              <a:ext cx="3744858"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marR="0" indent="0" fontAlgn="auto">
                <a:lnSpc>
                  <a:spcPct val="100000"/>
                </a:lnSpc>
                <a:buFontTx/>
                <a:buNone/>
                <a:defRPr/>
              </a:pPr>
              <a:r>
                <a:rPr lang="zh-CN" altLang="en-US" sz="2400" b="1" kern="0" spc="100" dirty="0">
                  <a:solidFill>
                    <a:srgbClr val="00BD6E"/>
                  </a:solidFill>
                  <a:latin typeface="微软雅黑" panose="020B0503020204020204" pitchFamily="34" charset="-122"/>
                  <a:ea typeface="微软雅黑" panose="020B0503020204020204" pitchFamily="34" charset="-122"/>
                  <a:sym typeface="Helvetica Neue"/>
                </a:rPr>
                <a:t>服务案例</a:t>
              </a:r>
            </a:p>
          </p:txBody>
        </p:sp>
        <p:sp>
          <p:nvSpPr>
            <p:cNvPr id="33" name="矩形 32"/>
            <p:cNvSpPr/>
            <p:nvPr/>
          </p:nvSpPr>
          <p:spPr>
            <a:xfrm>
              <a:off x="3180756" y="2185776"/>
              <a:ext cx="333193" cy="25895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defTabSz="825500" hangingPunct="0">
                <a:defRPr/>
              </a:pPr>
              <a:r>
                <a:rPr lang="en-US" altLang="zh-CN" sz="2400" b="1" kern="0" spc="100" dirty="0">
                  <a:solidFill>
                    <a:srgbClr val="00BD6E"/>
                  </a:solidFill>
                  <a:latin typeface="微软雅黑" panose="020B0503020204020204" pitchFamily="34" charset="-122"/>
                  <a:ea typeface="微软雅黑" panose="020B0503020204020204" pitchFamily="34" charset="-122"/>
                </a:rPr>
                <a:t>3. </a:t>
              </a:r>
              <a:endParaRPr lang="zh-CN" altLang="en-US" sz="2400" b="1" kern="0" spc="100" dirty="0">
                <a:solidFill>
                  <a:srgbClr val="00BD6E"/>
                </a:solidFill>
                <a:latin typeface="微软雅黑" panose="020B0503020204020204" pitchFamily="34" charset="-122"/>
                <a:ea typeface="微软雅黑" panose="020B0503020204020204" pitchFamily="34" charset="-122"/>
              </a:endParaRPr>
            </a:p>
          </p:txBody>
        </p:sp>
      </p:grpSp>
      <p:pic>
        <p:nvPicPr>
          <p:cNvPr id="49" name="图片 48" descr="2"/>
          <p:cNvPicPr>
            <a:picLocks noChangeAspect="1"/>
          </p:cNvPicPr>
          <p:nvPr/>
        </p:nvPicPr>
        <p:blipFill>
          <a:blip r:embed="rId2"/>
          <a:stretch>
            <a:fillRect/>
          </a:stretch>
        </p:blipFill>
        <p:spPr>
          <a:xfrm>
            <a:off x="7538016" y="223809"/>
            <a:ext cx="1368000" cy="265532"/>
          </a:xfrm>
          <a:prstGeom prst="rect">
            <a:avLst/>
          </a:prstGeom>
        </p:spPr>
      </p:pic>
      <p:sp>
        <p:nvSpPr>
          <p:cNvPr id="54" name="灯片编号占位符 3"/>
          <p:cNvSpPr txBox="1"/>
          <p:nvPr/>
        </p:nvSpPr>
        <p:spPr>
          <a:xfrm>
            <a:off x="8185234" y="4887904"/>
            <a:ext cx="793217" cy="187581"/>
          </a:xfrm>
          <a:prstGeom prst="rect">
            <a:avLst/>
          </a:prstGeom>
        </p:spPr>
        <p:txBody>
          <a:bodyPr vert="horz" wrap="none" lIns="91440" tIns="45720" rIns="91440" bIns="45720" rtlCol="0" anchor="ctr"/>
          <a:lstStyle>
            <a:defPPr>
              <a:defRPr lang="en-US"/>
            </a:defPPr>
            <a:lvl1pPr marL="0" algn="r" defTabSz="457200" rtl="0" eaLnBrk="1" latinLnBrk="0" hangingPunct="1">
              <a:defRPr sz="800" kern="1200">
                <a:solidFill>
                  <a:srgbClr val="332C2B"/>
                </a:solidFill>
                <a:latin typeface="微软雅黑" panose="020B0503020204020204" pitchFamily="34" charset="-122"/>
                <a:ea typeface="微软雅黑" panose="020B0503020204020204" pitchFamily="34" charset="-122"/>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F274F18F-36EA-4B94-9502-1CB864AC349B}" type="slidenum">
              <a:rPr lang="zh-CN" altLang="en-US" sz="700" smtClean="0"/>
              <a:t>6</a:t>
            </a:fld>
            <a:endParaRPr lang="zh-CN" altLang="en-US" sz="700" dirty="0"/>
          </a:p>
        </p:txBody>
      </p:sp>
    </p:spTree>
    <p:extLst>
      <p:ext uri="{BB962C8B-B14F-4D97-AF65-F5344CB8AC3E}">
        <p14:creationId xmlns:p14="http://schemas.microsoft.com/office/powerpoint/2010/main" val="42321207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文本框 10">
            <a:extLst>
              <a:ext uri="{FF2B5EF4-FFF2-40B4-BE49-F238E27FC236}">
                <a16:creationId xmlns:a16="http://schemas.microsoft.com/office/drawing/2014/main" id="{D00756CE-AC0E-47BD-BDA8-BEBD0432BAE9}"/>
              </a:ext>
            </a:extLst>
          </p:cNvPr>
          <p:cNvSpPr txBox="1"/>
          <p:nvPr/>
        </p:nvSpPr>
        <p:spPr>
          <a:xfrm>
            <a:off x="158370" y="212361"/>
            <a:ext cx="7404030" cy="286657"/>
          </a:xfrm>
          <a:prstGeom prst="rect">
            <a:avLst/>
          </a:prstGeom>
          <a:noFill/>
        </p:spPr>
        <p:txBody>
          <a:bodyPr wrap="none" rtlCol="0" anchor="ctr">
            <a:noAutofit/>
          </a:bodyPr>
          <a:lstStyle/>
          <a:p>
            <a:pPr marL="0" marR="0" lvl="0" indent="0" algn="l" defTabSz="457200" rtl="0" eaLnBrk="1" fontAlgn="auto" latinLnBrk="0" hangingPunct="1">
              <a:lnSpc>
                <a:spcPct val="100000"/>
              </a:lnSpc>
              <a:spcBef>
                <a:spcPts val="0"/>
              </a:spcBef>
              <a:spcAft>
                <a:spcPts val="0"/>
              </a:spcAft>
              <a:buClrTx/>
              <a:buSzTx/>
              <a:buFontTx/>
              <a:buNone/>
              <a:defRPr/>
            </a:pPr>
            <a:r>
              <a:rPr kumimoji="1" lang="zh-CN" altLang="en-US" sz="1900" b="1" dirty="0">
                <a:solidFill>
                  <a:srgbClr val="332C2B"/>
                </a:solidFill>
                <a:latin typeface="微软雅黑" panose="020B0503020204020204" pitchFamily="34" charset="-122"/>
                <a:ea typeface="微软雅黑" panose="020B0503020204020204" pitchFamily="34" charset="-122"/>
              </a:rPr>
              <a:t>覆盖全国的密码安全服务</a:t>
            </a:r>
          </a:p>
        </p:txBody>
      </p:sp>
      <p:grpSp>
        <p:nvGrpSpPr>
          <p:cNvPr id="5" name="组合 4">
            <a:extLst>
              <a:ext uri="{FF2B5EF4-FFF2-40B4-BE49-F238E27FC236}">
                <a16:creationId xmlns:a16="http://schemas.microsoft.com/office/drawing/2014/main" id="{9D51AADD-FA22-B642-BD30-5BFEB60DBD31}"/>
              </a:ext>
            </a:extLst>
          </p:cNvPr>
          <p:cNvGrpSpPr/>
          <p:nvPr/>
        </p:nvGrpSpPr>
        <p:grpSpPr>
          <a:xfrm>
            <a:off x="1355088" y="1396006"/>
            <a:ext cx="3757780" cy="3216210"/>
            <a:chOff x="1243649" y="1306887"/>
            <a:chExt cx="6153580" cy="5266736"/>
          </a:xfrm>
          <a:solidFill>
            <a:srgbClr val="7F7F7F"/>
          </a:solidFill>
        </p:grpSpPr>
        <p:sp>
          <p:nvSpPr>
            <p:cNvPr id="6" name="任意多边形 243">
              <a:extLst>
                <a:ext uri="{FF2B5EF4-FFF2-40B4-BE49-F238E27FC236}">
                  <a16:creationId xmlns:a16="http://schemas.microsoft.com/office/drawing/2014/main" id="{0E2D3E42-7892-4C46-9B5E-A6EEFDE995A5}"/>
                </a:ext>
              </a:extLst>
            </p:cNvPr>
            <p:cNvSpPr/>
            <p:nvPr/>
          </p:nvSpPr>
          <p:spPr bwMode="gray">
            <a:xfrm>
              <a:off x="3611263" y="4109462"/>
              <a:ext cx="1445846" cy="1188744"/>
            </a:xfrm>
            <a:custGeom>
              <a:avLst/>
              <a:gdLst>
                <a:gd name="connsiteX0" fmla="*/ 1597670 w 5621432"/>
                <a:gd name="connsiteY0" fmla="*/ 4265814 h 4315196"/>
                <a:gd name="connsiteX1" fmla="*/ 1601110 w 5621432"/>
                <a:gd name="connsiteY1" fmla="*/ 4267402 h 4315196"/>
                <a:gd name="connsiteX2" fmla="*/ 1601110 w 5621432"/>
                <a:gd name="connsiteY2" fmla="*/ 4315196 h 4315196"/>
                <a:gd name="connsiteX3" fmla="*/ 1597670 w 5621432"/>
                <a:gd name="connsiteY3" fmla="*/ 4315196 h 4315196"/>
                <a:gd name="connsiteX4" fmla="*/ 1479324 w 5621432"/>
                <a:gd name="connsiteY4" fmla="*/ 3933314 h 4315196"/>
                <a:gd name="connsiteX5" fmla="*/ 1482764 w 5621432"/>
                <a:gd name="connsiteY5" fmla="*/ 3939665 h 4315196"/>
                <a:gd name="connsiteX6" fmla="*/ 1482764 w 5621432"/>
                <a:gd name="connsiteY6" fmla="*/ 4207538 h 4315196"/>
                <a:gd name="connsiteX7" fmla="*/ 1479324 w 5621432"/>
                <a:gd name="connsiteY7" fmla="*/ 4205951 h 4315196"/>
                <a:gd name="connsiteX8" fmla="*/ 3551353 w 5621432"/>
                <a:gd name="connsiteY8" fmla="*/ 3386610 h 4315196"/>
                <a:gd name="connsiteX9" fmla="*/ 3727897 w 5621432"/>
                <a:gd name="connsiteY9" fmla="*/ 3386610 h 4315196"/>
                <a:gd name="connsiteX10" fmla="*/ 3729746 w 5621432"/>
                <a:gd name="connsiteY10" fmla="*/ 3393438 h 4315196"/>
                <a:gd name="connsiteX11" fmla="*/ 3553818 w 5621432"/>
                <a:gd name="connsiteY11" fmla="*/ 3393438 h 4315196"/>
                <a:gd name="connsiteX12" fmla="*/ 1005046 w 5621432"/>
                <a:gd name="connsiteY12" fmla="*/ 3223568 h 4315196"/>
                <a:gd name="connsiteX13" fmla="*/ 1009381 w 5621432"/>
                <a:gd name="connsiteY13" fmla="*/ 3229570 h 4315196"/>
                <a:gd name="connsiteX14" fmla="*/ 951103 w 5621432"/>
                <a:gd name="connsiteY14" fmla="*/ 3283367 h 4315196"/>
                <a:gd name="connsiteX15" fmla="*/ 946768 w 5621432"/>
                <a:gd name="connsiteY15" fmla="*/ 3277364 h 4315196"/>
                <a:gd name="connsiteX16" fmla="*/ 2899475 w 5621432"/>
                <a:gd name="connsiteY16" fmla="*/ 3120324 h 4315196"/>
                <a:gd name="connsiteX17" fmla="*/ 2902915 w 5621432"/>
                <a:gd name="connsiteY17" fmla="*/ 3120324 h 4315196"/>
                <a:gd name="connsiteX18" fmla="*/ 2902915 w 5621432"/>
                <a:gd name="connsiteY18" fmla="*/ 3443350 h 4315196"/>
                <a:gd name="connsiteX19" fmla="*/ 2899475 w 5621432"/>
                <a:gd name="connsiteY19" fmla="*/ 3441233 h 4315196"/>
                <a:gd name="connsiteX20" fmla="*/ 532481 w 5621432"/>
                <a:gd name="connsiteY20" fmla="*/ 1695265 h 4315196"/>
                <a:gd name="connsiteX21" fmla="*/ 535997 w 5621432"/>
                <a:gd name="connsiteY21" fmla="*/ 1700133 h 4315196"/>
                <a:gd name="connsiteX22" fmla="*/ 477156 w 5621432"/>
                <a:gd name="connsiteY22" fmla="*/ 3221001 h 4315196"/>
                <a:gd name="connsiteX23" fmla="*/ 473384 w 5621432"/>
                <a:gd name="connsiteY23" fmla="*/ 3222742 h 4315196"/>
                <a:gd name="connsiteX24" fmla="*/ 531945 w 5621432"/>
                <a:gd name="connsiteY24" fmla="*/ 1475097 h 4315196"/>
                <a:gd name="connsiteX25" fmla="*/ 535997 w 5621432"/>
                <a:gd name="connsiteY25" fmla="*/ 1481642 h 4315196"/>
                <a:gd name="connsiteX26" fmla="*/ 418770 w 5621432"/>
                <a:gd name="connsiteY26" fmla="*/ 1535749 h 4315196"/>
                <a:gd name="connsiteX27" fmla="*/ 414211 w 5621432"/>
                <a:gd name="connsiteY27" fmla="*/ 1529437 h 4315196"/>
                <a:gd name="connsiteX28" fmla="*/ 295865 w 5621432"/>
                <a:gd name="connsiteY28" fmla="*/ 932240 h 4315196"/>
                <a:gd name="connsiteX29" fmla="*/ 299305 w 5621432"/>
                <a:gd name="connsiteY29" fmla="*/ 935415 h 4315196"/>
                <a:gd name="connsiteX30" fmla="*/ 299305 w 5621432"/>
                <a:gd name="connsiteY30" fmla="*/ 1098012 h 4315196"/>
                <a:gd name="connsiteX31" fmla="*/ 295865 w 5621432"/>
                <a:gd name="connsiteY31" fmla="*/ 1092455 h 4315196"/>
                <a:gd name="connsiteX32" fmla="*/ 3668724 w 5621432"/>
                <a:gd name="connsiteY32" fmla="*/ 873964 h 4315196"/>
                <a:gd name="connsiteX33" fmla="*/ 3787070 w 5621432"/>
                <a:gd name="connsiteY33" fmla="*/ 928587 h 4315196"/>
                <a:gd name="connsiteX34" fmla="*/ 3846243 w 5621432"/>
                <a:gd name="connsiteY34" fmla="*/ 1037832 h 4315196"/>
                <a:gd name="connsiteX35" fmla="*/ 4082934 w 5621432"/>
                <a:gd name="connsiteY35" fmla="*/ 983209 h 4315196"/>
                <a:gd name="connsiteX36" fmla="*/ 4378799 w 5621432"/>
                <a:gd name="connsiteY36" fmla="*/ 1201700 h 4315196"/>
                <a:gd name="connsiteX37" fmla="*/ 4615491 w 5621432"/>
                <a:gd name="connsiteY37" fmla="*/ 1256323 h 4315196"/>
                <a:gd name="connsiteX38" fmla="*/ 4852183 w 5621432"/>
                <a:gd name="connsiteY38" fmla="*/ 1310946 h 4315196"/>
                <a:gd name="connsiteX39" fmla="*/ 5207221 w 5621432"/>
                <a:gd name="connsiteY39" fmla="*/ 1529437 h 4315196"/>
                <a:gd name="connsiteX40" fmla="*/ 5384740 w 5621432"/>
                <a:gd name="connsiteY40" fmla="*/ 1584060 h 4315196"/>
                <a:gd name="connsiteX41" fmla="*/ 5621432 w 5621432"/>
                <a:gd name="connsiteY41" fmla="*/ 1747928 h 4315196"/>
                <a:gd name="connsiteX42" fmla="*/ 5621432 w 5621432"/>
                <a:gd name="connsiteY42" fmla="*/ 2021041 h 4315196"/>
                <a:gd name="connsiteX43" fmla="*/ 5503086 w 5621432"/>
                <a:gd name="connsiteY43" fmla="*/ 2021041 h 4315196"/>
                <a:gd name="connsiteX44" fmla="*/ 5266394 w 5621432"/>
                <a:gd name="connsiteY44" fmla="*/ 2130287 h 4315196"/>
                <a:gd name="connsiteX45" fmla="*/ 4911356 w 5621432"/>
                <a:gd name="connsiteY45" fmla="*/ 2130287 h 4315196"/>
                <a:gd name="connsiteX46" fmla="*/ 4793010 w 5621432"/>
                <a:gd name="connsiteY46" fmla="*/ 2239532 h 4315196"/>
                <a:gd name="connsiteX47" fmla="*/ 4793010 w 5621432"/>
                <a:gd name="connsiteY47" fmla="*/ 2294155 h 4315196"/>
                <a:gd name="connsiteX48" fmla="*/ 4852183 w 5621432"/>
                <a:gd name="connsiteY48" fmla="*/ 2403401 h 4315196"/>
                <a:gd name="connsiteX49" fmla="*/ 4852183 w 5621432"/>
                <a:gd name="connsiteY49" fmla="*/ 2458023 h 4315196"/>
                <a:gd name="connsiteX50" fmla="*/ 4793010 w 5621432"/>
                <a:gd name="connsiteY50" fmla="*/ 2567269 h 4315196"/>
                <a:gd name="connsiteX51" fmla="*/ 4852183 w 5621432"/>
                <a:gd name="connsiteY51" fmla="*/ 2567269 h 4315196"/>
                <a:gd name="connsiteX52" fmla="*/ 5148048 w 5621432"/>
                <a:gd name="connsiteY52" fmla="*/ 2895005 h 4315196"/>
                <a:gd name="connsiteX53" fmla="*/ 5207221 w 5621432"/>
                <a:gd name="connsiteY53" fmla="*/ 3113496 h 4315196"/>
                <a:gd name="connsiteX54" fmla="*/ 5148048 w 5621432"/>
                <a:gd name="connsiteY54" fmla="*/ 3277364 h 4315196"/>
                <a:gd name="connsiteX55" fmla="*/ 5148048 w 5621432"/>
                <a:gd name="connsiteY55" fmla="*/ 3331987 h 4315196"/>
                <a:gd name="connsiteX56" fmla="*/ 5088875 w 5621432"/>
                <a:gd name="connsiteY56" fmla="*/ 3441233 h 4315196"/>
                <a:gd name="connsiteX57" fmla="*/ 4970529 w 5621432"/>
                <a:gd name="connsiteY57" fmla="*/ 3441233 h 4315196"/>
                <a:gd name="connsiteX58" fmla="*/ 4911356 w 5621432"/>
                <a:gd name="connsiteY58" fmla="*/ 3331987 h 4315196"/>
                <a:gd name="connsiteX59" fmla="*/ 4852183 w 5621432"/>
                <a:gd name="connsiteY59" fmla="*/ 3331987 h 4315196"/>
                <a:gd name="connsiteX60" fmla="*/ 4674664 w 5621432"/>
                <a:gd name="connsiteY60" fmla="*/ 2949628 h 4315196"/>
                <a:gd name="connsiteX61" fmla="*/ 4497145 w 5621432"/>
                <a:gd name="connsiteY61" fmla="*/ 2949628 h 4315196"/>
                <a:gd name="connsiteX62" fmla="*/ 4378799 w 5621432"/>
                <a:gd name="connsiteY62" fmla="*/ 2840382 h 4315196"/>
                <a:gd name="connsiteX63" fmla="*/ 4319626 w 5621432"/>
                <a:gd name="connsiteY63" fmla="*/ 2895005 h 4315196"/>
                <a:gd name="connsiteX64" fmla="*/ 4260454 w 5621432"/>
                <a:gd name="connsiteY64" fmla="*/ 3113496 h 4315196"/>
                <a:gd name="connsiteX65" fmla="*/ 4082934 w 5621432"/>
                <a:gd name="connsiteY65" fmla="*/ 3004251 h 4315196"/>
                <a:gd name="connsiteX66" fmla="*/ 4082934 w 5621432"/>
                <a:gd name="connsiteY66" fmla="*/ 3168119 h 4315196"/>
                <a:gd name="connsiteX67" fmla="*/ 3964589 w 5621432"/>
                <a:gd name="connsiteY67" fmla="*/ 3222742 h 4315196"/>
                <a:gd name="connsiteX68" fmla="*/ 3905416 w 5621432"/>
                <a:gd name="connsiteY68" fmla="*/ 3168119 h 4315196"/>
                <a:gd name="connsiteX69" fmla="*/ 3787070 w 5621432"/>
                <a:gd name="connsiteY69" fmla="*/ 3168119 h 4315196"/>
                <a:gd name="connsiteX70" fmla="*/ 3734248 w 5621432"/>
                <a:gd name="connsiteY70" fmla="*/ 3151866 h 4315196"/>
                <a:gd name="connsiteX71" fmla="*/ 3723828 w 5621432"/>
                <a:gd name="connsiteY71" fmla="*/ 3131027 h 4315196"/>
                <a:gd name="connsiteX72" fmla="*/ 3638103 w 5621432"/>
                <a:gd name="connsiteY72" fmla="*/ 3035777 h 4315196"/>
                <a:gd name="connsiteX73" fmla="*/ 3561903 w 5621432"/>
                <a:gd name="connsiteY73" fmla="*/ 3073877 h 4315196"/>
                <a:gd name="connsiteX74" fmla="*/ 3495228 w 5621432"/>
                <a:gd name="connsiteY74" fmla="*/ 2997677 h 4315196"/>
                <a:gd name="connsiteX75" fmla="*/ 3438078 w 5621432"/>
                <a:gd name="connsiteY75" fmla="*/ 2892902 h 4315196"/>
                <a:gd name="connsiteX76" fmla="*/ 3323778 w 5621432"/>
                <a:gd name="connsiteY76" fmla="*/ 2854802 h 4315196"/>
                <a:gd name="connsiteX77" fmla="*/ 3285678 w 5621432"/>
                <a:gd name="connsiteY77" fmla="*/ 2778602 h 4315196"/>
                <a:gd name="connsiteX78" fmla="*/ 3266628 w 5621432"/>
                <a:gd name="connsiteY78" fmla="*/ 2673827 h 4315196"/>
                <a:gd name="connsiteX79" fmla="*/ 3342828 w 5621432"/>
                <a:gd name="connsiteY79" fmla="*/ 2607152 h 4315196"/>
                <a:gd name="connsiteX80" fmla="*/ 3457128 w 5621432"/>
                <a:gd name="connsiteY80" fmla="*/ 2530952 h 4315196"/>
                <a:gd name="connsiteX81" fmla="*/ 3428553 w 5621432"/>
                <a:gd name="connsiteY81" fmla="*/ 2435702 h 4315196"/>
                <a:gd name="connsiteX82" fmla="*/ 3352353 w 5621432"/>
                <a:gd name="connsiteY82" fmla="*/ 2349977 h 4315196"/>
                <a:gd name="connsiteX83" fmla="*/ 3466653 w 5621432"/>
                <a:gd name="connsiteY83" fmla="*/ 2302352 h 4315196"/>
                <a:gd name="connsiteX84" fmla="*/ 3466653 w 5621432"/>
                <a:gd name="connsiteY84" fmla="*/ 2254727 h 4315196"/>
                <a:gd name="connsiteX85" fmla="*/ 3580953 w 5621432"/>
                <a:gd name="connsiteY85" fmla="*/ 2235677 h 4315196"/>
                <a:gd name="connsiteX86" fmla="*/ 3733353 w 5621432"/>
                <a:gd name="connsiteY86" fmla="*/ 2340452 h 4315196"/>
                <a:gd name="connsiteX87" fmla="*/ 3800028 w 5621432"/>
                <a:gd name="connsiteY87" fmla="*/ 2330927 h 4315196"/>
                <a:gd name="connsiteX88" fmla="*/ 3923853 w 5621432"/>
                <a:gd name="connsiteY88" fmla="*/ 2283302 h 4315196"/>
                <a:gd name="connsiteX89" fmla="*/ 3961953 w 5621432"/>
                <a:gd name="connsiteY89" fmla="*/ 2369027 h 4315196"/>
                <a:gd name="connsiteX90" fmla="*/ 4038153 w 5621432"/>
                <a:gd name="connsiteY90" fmla="*/ 2426177 h 4315196"/>
                <a:gd name="connsiteX91" fmla="*/ 4123878 w 5621432"/>
                <a:gd name="connsiteY91" fmla="*/ 2407127 h 4315196"/>
                <a:gd name="connsiteX92" fmla="*/ 4200078 w 5621432"/>
                <a:gd name="connsiteY92" fmla="*/ 2340452 h 4315196"/>
                <a:gd name="connsiteX93" fmla="*/ 4247703 w 5621432"/>
                <a:gd name="connsiteY93" fmla="*/ 2216627 h 4315196"/>
                <a:gd name="connsiteX94" fmla="*/ 4285803 w 5621432"/>
                <a:gd name="connsiteY94" fmla="*/ 2149952 h 4315196"/>
                <a:gd name="connsiteX95" fmla="*/ 4257228 w 5621432"/>
                <a:gd name="connsiteY95" fmla="*/ 2092802 h 4315196"/>
                <a:gd name="connsiteX96" fmla="*/ 4304853 w 5621432"/>
                <a:gd name="connsiteY96" fmla="*/ 2016602 h 4315196"/>
                <a:gd name="connsiteX97" fmla="*/ 4371528 w 5621432"/>
                <a:gd name="connsiteY97" fmla="*/ 2026127 h 4315196"/>
                <a:gd name="connsiteX98" fmla="*/ 4447728 w 5621432"/>
                <a:gd name="connsiteY98" fmla="*/ 1988027 h 4315196"/>
                <a:gd name="connsiteX99" fmla="*/ 4495353 w 5621432"/>
                <a:gd name="connsiteY99" fmla="*/ 2035652 h 4315196"/>
                <a:gd name="connsiteX100" fmla="*/ 4533453 w 5621432"/>
                <a:gd name="connsiteY100" fmla="*/ 2016602 h 4315196"/>
                <a:gd name="connsiteX101" fmla="*/ 4523928 w 5621432"/>
                <a:gd name="connsiteY101" fmla="*/ 1959452 h 4315196"/>
                <a:gd name="connsiteX102" fmla="*/ 4562028 w 5621432"/>
                <a:gd name="connsiteY102" fmla="*/ 1911827 h 4315196"/>
                <a:gd name="connsiteX103" fmla="*/ 4562028 w 5621432"/>
                <a:gd name="connsiteY103" fmla="*/ 1835627 h 4315196"/>
                <a:gd name="connsiteX104" fmla="*/ 4619178 w 5621432"/>
                <a:gd name="connsiteY104" fmla="*/ 1788002 h 4315196"/>
                <a:gd name="connsiteX105" fmla="*/ 4600128 w 5621432"/>
                <a:gd name="connsiteY105" fmla="*/ 1759427 h 4315196"/>
                <a:gd name="connsiteX106" fmla="*/ 4657278 w 5621432"/>
                <a:gd name="connsiteY106" fmla="*/ 1711802 h 4315196"/>
                <a:gd name="connsiteX107" fmla="*/ 4666803 w 5621432"/>
                <a:gd name="connsiteY107" fmla="*/ 1673702 h 4315196"/>
                <a:gd name="connsiteX108" fmla="*/ 4733478 w 5621432"/>
                <a:gd name="connsiteY108" fmla="*/ 1664177 h 4315196"/>
                <a:gd name="connsiteX109" fmla="*/ 4771578 w 5621432"/>
                <a:gd name="connsiteY109" fmla="*/ 1635602 h 4315196"/>
                <a:gd name="connsiteX110" fmla="*/ 4819203 w 5621432"/>
                <a:gd name="connsiteY110" fmla="*/ 1587977 h 4315196"/>
                <a:gd name="connsiteX111" fmla="*/ 4800153 w 5621432"/>
                <a:gd name="connsiteY111" fmla="*/ 1559402 h 4315196"/>
                <a:gd name="connsiteX112" fmla="*/ 4723953 w 5621432"/>
                <a:gd name="connsiteY112" fmla="*/ 1483202 h 4315196"/>
                <a:gd name="connsiteX113" fmla="*/ 4685853 w 5621432"/>
                <a:gd name="connsiteY113" fmla="*/ 1435577 h 4315196"/>
                <a:gd name="connsiteX114" fmla="*/ 4723953 w 5621432"/>
                <a:gd name="connsiteY114" fmla="*/ 1416527 h 4315196"/>
                <a:gd name="connsiteX115" fmla="*/ 4733478 w 5621432"/>
                <a:gd name="connsiteY115" fmla="*/ 1378427 h 4315196"/>
                <a:gd name="connsiteX116" fmla="*/ 4762053 w 5621432"/>
                <a:gd name="connsiteY116" fmla="*/ 1321277 h 4315196"/>
                <a:gd name="connsiteX117" fmla="*/ 4883954 w 5621432"/>
                <a:gd name="connsiteY117" fmla="*/ 1335209 h 4315196"/>
                <a:gd name="connsiteX118" fmla="*/ 4855623 w 5621432"/>
                <a:gd name="connsiteY118" fmla="*/ 1317774 h 4315196"/>
                <a:gd name="connsiteX119" fmla="*/ 4618931 w 5621432"/>
                <a:gd name="connsiteY119" fmla="*/ 1263151 h 4315196"/>
                <a:gd name="connsiteX120" fmla="*/ 4382239 w 5621432"/>
                <a:gd name="connsiteY120" fmla="*/ 1208528 h 4315196"/>
                <a:gd name="connsiteX121" fmla="*/ 4086374 w 5621432"/>
                <a:gd name="connsiteY121" fmla="*/ 990037 h 4315196"/>
                <a:gd name="connsiteX122" fmla="*/ 3849683 w 5621432"/>
                <a:gd name="connsiteY122" fmla="*/ 1044660 h 4315196"/>
                <a:gd name="connsiteX123" fmla="*/ 3790510 w 5621432"/>
                <a:gd name="connsiteY123" fmla="*/ 935415 h 4315196"/>
                <a:gd name="connsiteX124" fmla="*/ 3672164 w 5621432"/>
                <a:gd name="connsiteY124" fmla="*/ 880792 h 4315196"/>
                <a:gd name="connsiteX125" fmla="*/ 3494645 w 5621432"/>
                <a:gd name="connsiteY125" fmla="*/ 1099283 h 4315196"/>
                <a:gd name="connsiteX126" fmla="*/ 3198780 w 5621432"/>
                <a:gd name="connsiteY126" fmla="*/ 1044660 h 4315196"/>
                <a:gd name="connsiteX127" fmla="*/ 3080434 w 5621432"/>
                <a:gd name="connsiteY127" fmla="*/ 935415 h 4315196"/>
                <a:gd name="connsiteX128" fmla="*/ 3078456 w 5621432"/>
                <a:gd name="connsiteY128" fmla="*/ 929936 h 4315196"/>
                <a:gd name="connsiteX129" fmla="*/ 3195340 w 5621432"/>
                <a:gd name="connsiteY129" fmla="*/ 1037832 h 4315196"/>
                <a:gd name="connsiteX130" fmla="*/ 3491205 w 5621432"/>
                <a:gd name="connsiteY130" fmla="*/ 1092455 h 4315196"/>
                <a:gd name="connsiteX131" fmla="*/ 2545655 w 5621432"/>
                <a:gd name="connsiteY131" fmla="*/ 328411 h 4315196"/>
                <a:gd name="connsiteX132" fmla="*/ 2840302 w 5621432"/>
                <a:gd name="connsiteY132" fmla="*/ 491605 h 4315196"/>
                <a:gd name="connsiteX133" fmla="*/ 2958648 w 5621432"/>
                <a:gd name="connsiteY133" fmla="*/ 491605 h 4315196"/>
                <a:gd name="connsiteX134" fmla="*/ 2958648 w 5621432"/>
                <a:gd name="connsiteY134" fmla="*/ 498433 h 4315196"/>
                <a:gd name="connsiteX135" fmla="*/ 2843742 w 5621432"/>
                <a:gd name="connsiteY135" fmla="*/ 498433 h 4315196"/>
                <a:gd name="connsiteX136" fmla="*/ 2547877 w 5621432"/>
                <a:gd name="connsiteY136" fmla="*/ 334565 h 4315196"/>
                <a:gd name="connsiteX137" fmla="*/ 177347 w 5621432"/>
                <a:gd name="connsiteY137" fmla="*/ 327896 h 4315196"/>
                <a:gd name="connsiteX138" fmla="*/ 180959 w 5621432"/>
                <a:gd name="connsiteY138" fmla="*/ 334565 h 4315196"/>
                <a:gd name="connsiteX139" fmla="*/ 62613 w 5621432"/>
                <a:gd name="connsiteY139" fmla="*/ 443810 h 4315196"/>
                <a:gd name="connsiteX140" fmla="*/ 3440 w 5621432"/>
                <a:gd name="connsiteY140" fmla="*/ 662301 h 4315196"/>
                <a:gd name="connsiteX141" fmla="*/ 3440 w 5621432"/>
                <a:gd name="connsiteY141" fmla="*/ 711683 h 4315196"/>
                <a:gd name="connsiteX142" fmla="*/ 0 w 5621432"/>
                <a:gd name="connsiteY142" fmla="*/ 710096 h 4315196"/>
                <a:gd name="connsiteX143" fmla="*/ 0 w 5621432"/>
                <a:gd name="connsiteY143" fmla="*/ 655473 h 4315196"/>
                <a:gd name="connsiteX144" fmla="*/ 59173 w 5621432"/>
                <a:gd name="connsiteY144" fmla="*/ 436982 h 4315196"/>
                <a:gd name="connsiteX145" fmla="*/ 2485265 w 5621432"/>
                <a:gd name="connsiteY145" fmla="*/ 163868 h 4315196"/>
                <a:gd name="connsiteX146" fmla="*/ 2487869 w 5621432"/>
                <a:gd name="connsiteY146" fmla="*/ 171082 h 4315196"/>
                <a:gd name="connsiteX147" fmla="*/ 2370359 w 5621432"/>
                <a:gd name="connsiteY147" fmla="*/ 225319 h 4315196"/>
                <a:gd name="connsiteX148" fmla="*/ 2192840 w 5621432"/>
                <a:gd name="connsiteY148" fmla="*/ 225319 h 4315196"/>
                <a:gd name="connsiteX149" fmla="*/ 2192840 w 5621432"/>
                <a:gd name="connsiteY149" fmla="*/ 279942 h 4315196"/>
                <a:gd name="connsiteX150" fmla="*/ 2252013 w 5621432"/>
                <a:gd name="connsiteY150" fmla="*/ 498433 h 4315196"/>
                <a:gd name="connsiteX151" fmla="*/ 2133667 w 5621432"/>
                <a:gd name="connsiteY151" fmla="*/ 662301 h 4315196"/>
                <a:gd name="connsiteX152" fmla="*/ 1896975 w 5621432"/>
                <a:gd name="connsiteY152" fmla="*/ 607678 h 4315196"/>
                <a:gd name="connsiteX153" fmla="*/ 1660283 w 5621432"/>
                <a:gd name="connsiteY153" fmla="*/ 662301 h 4315196"/>
                <a:gd name="connsiteX154" fmla="*/ 1601110 w 5621432"/>
                <a:gd name="connsiteY154" fmla="*/ 880792 h 4315196"/>
                <a:gd name="connsiteX155" fmla="*/ 1305245 w 5621432"/>
                <a:gd name="connsiteY155" fmla="*/ 880792 h 4315196"/>
                <a:gd name="connsiteX156" fmla="*/ 1186899 w 5621432"/>
                <a:gd name="connsiteY156" fmla="*/ 771546 h 4315196"/>
                <a:gd name="connsiteX157" fmla="*/ 1127727 w 5621432"/>
                <a:gd name="connsiteY157" fmla="*/ 716924 h 4315196"/>
                <a:gd name="connsiteX158" fmla="*/ 1127727 w 5621432"/>
                <a:gd name="connsiteY158" fmla="*/ 771546 h 4315196"/>
                <a:gd name="connsiteX159" fmla="*/ 950208 w 5621432"/>
                <a:gd name="connsiteY159" fmla="*/ 826169 h 4315196"/>
                <a:gd name="connsiteX160" fmla="*/ 772689 w 5621432"/>
                <a:gd name="connsiteY160" fmla="*/ 553056 h 4315196"/>
                <a:gd name="connsiteX161" fmla="*/ 654343 w 5621432"/>
                <a:gd name="connsiteY161" fmla="*/ 553056 h 4315196"/>
                <a:gd name="connsiteX162" fmla="*/ 654343 w 5621432"/>
                <a:gd name="connsiteY162" fmla="*/ 546228 h 4315196"/>
                <a:gd name="connsiteX163" fmla="*/ 769249 w 5621432"/>
                <a:gd name="connsiteY163" fmla="*/ 546228 h 4315196"/>
                <a:gd name="connsiteX164" fmla="*/ 946768 w 5621432"/>
                <a:gd name="connsiteY164" fmla="*/ 819341 h 4315196"/>
                <a:gd name="connsiteX165" fmla="*/ 1124286 w 5621432"/>
                <a:gd name="connsiteY165" fmla="*/ 764718 h 4315196"/>
                <a:gd name="connsiteX166" fmla="*/ 1124286 w 5621432"/>
                <a:gd name="connsiteY166" fmla="*/ 710096 h 4315196"/>
                <a:gd name="connsiteX167" fmla="*/ 1183459 w 5621432"/>
                <a:gd name="connsiteY167" fmla="*/ 764718 h 4315196"/>
                <a:gd name="connsiteX168" fmla="*/ 1301805 w 5621432"/>
                <a:gd name="connsiteY168" fmla="*/ 873964 h 4315196"/>
                <a:gd name="connsiteX169" fmla="*/ 1597670 w 5621432"/>
                <a:gd name="connsiteY169" fmla="*/ 873964 h 4315196"/>
                <a:gd name="connsiteX170" fmla="*/ 1656843 w 5621432"/>
                <a:gd name="connsiteY170" fmla="*/ 655473 h 4315196"/>
                <a:gd name="connsiteX171" fmla="*/ 1893535 w 5621432"/>
                <a:gd name="connsiteY171" fmla="*/ 600850 h 4315196"/>
                <a:gd name="connsiteX172" fmla="*/ 2130227 w 5621432"/>
                <a:gd name="connsiteY172" fmla="*/ 655473 h 4315196"/>
                <a:gd name="connsiteX173" fmla="*/ 2248573 w 5621432"/>
                <a:gd name="connsiteY173" fmla="*/ 491605 h 4315196"/>
                <a:gd name="connsiteX174" fmla="*/ 2189400 w 5621432"/>
                <a:gd name="connsiteY174" fmla="*/ 273114 h 4315196"/>
                <a:gd name="connsiteX175" fmla="*/ 2189400 w 5621432"/>
                <a:gd name="connsiteY175" fmla="*/ 218491 h 4315196"/>
                <a:gd name="connsiteX176" fmla="*/ 2366919 w 5621432"/>
                <a:gd name="connsiteY176" fmla="*/ 218491 h 4315196"/>
                <a:gd name="connsiteX177" fmla="*/ 118346 w 5621432"/>
                <a:gd name="connsiteY177" fmla="*/ 0 h 4315196"/>
                <a:gd name="connsiteX178" fmla="*/ 236692 w 5621432"/>
                <a:gd name="connsiteY178" fmla="*/ 0 h 4315196"/>
                <a:gd name="connsiteX179" fmla="*/ 295865 w 5621432"/>
                <a:gd name="connsiteY179" fmla="*/ 109246 h 4315196"/>
                <a:gd name="connsiteX180" fmla="*/ 473384 w 5621432"/>
                <a:gd name="connsiteY180" fmla="*/ 109246 h 4315196"/>
                <a:gd name="connsiteX181" fmla="*/ 650903 w 5621432"/>
                <a:gd name="connsiteY181" fmla="*/ 273114 h 4315196"/>
                <a:gd name="connsiteX182" fmla="*/ 650903 w 5621432"/>
                <a:gd name="connsiteY182" fmla="*/ 276766 h 4315196"/>
                <a:gd name="connsiteX183" fmla="*/ 476824 w 5621432"/>
                <a:gd name="connsiteY183" fmla="*/ 116074 h 4315196"/>
                <a:gd name="connsiteX184" fmla="*/ 299305 w 5621432"/>
                <a:gd name="connsiteY184" fmla="*/ 116074 h 4315196"/>
                <a:gd name="connsiteX185" fmla="*/ 240132 w 5621432"/>
                <a:gd name="connsiteY185" fmla="*/ 6828 h 4315196"/>
                <a:gd name="connsiteX186" fmla="*/ 121786 w 5621432"/>
                <a:gd name="connsiteY186" fmla="*/ 6828 h 4315196"/>
                <a:gd name="connsiteX187" fmla="*/ 121786 w 5621432"/>
                <a:gd name="connsiteY187" fmla="*/ 224842 h 4315196"/>
                <a:gd name="connsiteX188" fmla="*/ 118346 w 5621432"/>
                <a:gd name="connsiteY188"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5621432" h="4315196">
                  <a:moveTo>
                    <a:pt x="1597670" y="4265814"/>
                  </a:moveTo>
                  <a:lnTo>
                    <a:pt x="1601110" y="4267402"/>
                  </a:lnTo>
                  <a:lnTo>
                    <a:pt x="1601110" y="4315196"/>
                  </a:lnTo>
                  <a:lnTo>
                    <a:pt x="1597670" y="4315196"/>
                  </a:lnTo>
                  <a:close/>
                  <a:moveTo>
                    <a:pt x="1479324" y="3933314"/>
                  </a:moveTo>
                  <a:lnTo>
                    <a:pt x="1482764" y="3939665"/>
                  </a:lnTo>
                  <a:lnTo>
                    <a:pt x="1482764" y="4207538"/>
                  </a:lnTo>
                  <a:lnTo>
                    <a:pt x="1479324" y="4205951"/>
                  </a:lnTo>
                  <a:close/>
                  <a:moveTo>
                    <a:pt x="3551353" y="3386610"/>
                  </a:moveTo>
                  <a:lnTo>
                    <a:pt x="3727897" y="3386610"/>
                  </a:lnTo>
                  <a:lnTo>
                    <a:pt x="3729746" y="3393438"/>
                  </a:lnTo>
                  <a:lnTo>
                    <a:pt x="3553818" y="3393438"/>
                  </a:lnTo>
                  <a:close/>
                  <a:moveTo>
                    <a:pt x="1005046" y="3223568"/>
                  </a:moveTo>
                  <a:lnTo>
                    <a:pt x="1009381" y="3229570"/>
                  </a:lnTo>
                  <a:lnTo>
                    <a:pt x="951103" y="3283367"/>
                  </a:lnTo>
                  <a:lnTo>
                    <a:pt x="946768" y="3277364"/>
                  </a:lnTo>
                  <a:close/>
                  <a:moveTo>
                    <a:pt x="2899475" y="3120324"/>
                  </a:moveTo>
                  <a:lnTo>
                    <a:pt x="2902915" y="3120324"/>
                  </a:lnTo>
                  <a:lnTo>
                    <a:pt x="2902915" y="3443350"/>
                  </a:lnTo>
                  <a:lnTo>
                    <a:pt x="2899475" y="3441233"/>
                  </a:lnTo>
                  <a:close/>
                  <a:moveTo>
                    <a:pt x="532481" y="1695265"/>
                  </a:moveTo>
                  <a:lnTo>
                    <a:pt x="535997" y="1700133"/>
                  </a:lnTo>
                  <a:lnTo>
                    <a:pt x="477156" y="3221001"/>
                  </a:lnTo>
                  <a:lnTo>
                    <a:pt x="473384" y="3222742"/>
                  </a:lnTo>
                  <a:close/>
                  <a:moveTo>
                    <a:pt x="531945" y="1475097"/>
                  </a:moveTo>
                  <a:lnTo>
                    <a:pt x="535997" y="1481642"/>
                  </a:lnTo>
                  <a:lnTo>
                    <a:pt x="418770" y="1535749"/>
                  </a:lnTo>
                  <a:lnTo>
                    <a:pt x="414211" y="1529437"/>
                  </a:lnTo>
                  <a:close/>
                  <a:moveTo>
                    <a:pt x="295865" y="932240"/>
                  </a:moveTo>
                  <a:lnTo>
                    <a:pt x="299305" y="935415"/>
                  </a:lnTo>
                  <a:lnTo>
                    <a:pt x="299305" y="1098012"/>
                  </a:lnTo>
                  <a:lnTo>
                    <a:pt x="295865" y="1092455"/>
                  </a:lnTo>
                  <a:close/>
                  <a:moveTo>
                    <a:pt x="3668724" y="873964"/>
                  </a:moveTo>
                  <a:lnTo>
                    <a:pt x="3787070" y="928587"/>
                  </a:lnTo>
                  <a:lnTo>
                    <a:pt x="3846243" y="1037832"/>
                  </a:lnTo>
                  <a:lnTo>
                    <a:pt x="4082934" y="983209"/>
                  </a:lnTo>
                  <a:lnTo>
                    <a:pt x="4378799" y="1201700"/>
                  </a:lnTo>
                  <a:lnTo>
                    <a:pt x="4615491" y="1256323"/>
                  </a:lnTo>
                  <a:lnTo>
                    <a:pt x="4852183" y="1310946"/>
                  </a:lnTo>
                  <a:lnTo>
                    <a:pt x="5207221" y="1529437"/>
                  </a:lnTo>
                  <a:lnTo>
                    <a:pt x="5384740" y="1584060"/>
                  </a:lnTo>
                  <a:lnTo>
                    <a:pt x="5621432" y="1747928"/>
                  </a:lnTo>
                  <a:lnTo>
                    <a:pt x="5621432" y="2021041"/>
                  </a:lnTo>
                  <a:lnTo>
                    <a:pt x="5503086" y="2021041"/>
                  </a:lnTo>
                  <a:lnTo>
                    <a:pt x="5266394" y="2130287"/>
                  </a:lnTo>
                  <a:lnTo>
                    <a:pt x="4911356" y="2130287"/>
                  </a:lnTo>
                  <a:lnTo>
                    <a:pt x="4793010" y="2239532"/>
                  </a:lnTo>
                  <a:lnTo>
                    <a:pt x="4793010" y="2294155"/>
                  </a:lnTo>
                  <a:lnTo>
                    <a:pt x="4852183" y="2403401"/>
                  </a:lnTo>
                  <a:lnTo>
                    <a:pt x="4852183" y="2458023"/>
                  </a:lnTo>
                  <a:lnTo>
                    <a:pt x="4793010" y="2567269"/>
                  </a:lnTo>
                  <a:lnTo>
                    <a:pt x="4852183" y="2567269"/>
                  </a:lnTo>
                  <a:lnTo>
                    <a:pt x="5148048" y="2895005"/>
                  </a:lnTo>
                  <a:lnTo>
                    <a:pt x="5207221" y="3113496"/>
                  </a:lnTo>
                  <a:lnTo>
                    <a:pt x="5148048" y="3277364"/>
                  </a:lnTo>
                  <a:lnTo>
                    <a:pt x="5148048" y="3331987"/>
                  </a:lnTo>
                  <a:lnTo>
                    <a:pt x="5088875" y="3441233"/>
                  </a:lnTo>
                  <a:lnTo>
                    <a:pt x="4970529" y="3441233"/>
                  </a:lnTo>
                  <a:lnTo>
                    <a:pt x="4911356" y="3331987"/>
                  </a:lnTo>
                  <a:lnTo>
                    <a:pt x="4852183" y="3331987"/>
                  </a:lnTo>
                  <a:lnTo>
                    <a:pt x="4674664" y="2949628"/>
                  </a:lnTo>
                  <a:lnTo>
                    <a:pt x="4497145" y="2949628"/>
                  </a:lnTo>
                  <a:lnTo>
                    <a:pt x="4378799" y="2840382"/>
                  </a:lnTo>
                  <a:lnTo>
                    <a:pt x="4319626" y="2895005"/>
                  </a:lnTo>
                  <a:lnTo>
                    <a:pt x="4260454" y="3113496"/>
                  </a:lnTo>
                  <a:lnTo>
                    <a:pt x="4082934" y="3004251"/>
                  </a:lnTo>
                  <a:lnTo>
                    <a:pt x="4082934" y="3168119"/>
                  </a:lnTo>
                  <a:lnTo>
                    <a:pt x="3964589" y="3222742"/>
                  </a:lnTo>
                  <a:lnTo>
                    <a:pt x="3905416" y="3168119"/>
                  </a:lnTo>
                  <a:lnTo>
                    <a:pt x="3787070" y="3168119"/>
                  </a:lnTo>
                  <a:lnTo>
                    <a:pt x="3734248" y="3151866"/>
                  </a:lnTo>
                  <a:lnTo>
                    <a:pt x="3723828" y="3131027"/>
                  </a:lnTo>
                  <a:lnTo>
                    <a:pt x="3638103" y="3035777"/>
                  </a:lnTo>
                  <a:lnTo>
                    <a:pt x="3561903" y="3073877"/>
                  </a:lnTo>
                  <a:lnTo>
                    <a:pt x="3495228" y="2997677"/>
                  </a:lnTo>
                  <a:lnTo>
                    <a:pt x="3438078" y="2892902"/>
                  </a:lnTo>
                  <a:lnTo>
                    <a:pt x="3323778" y="2854802"/>
                  </a:lnTo>
                  <a:lnTo>
                    <a:pt x="3285678" y="2778602"/>
                  </a:lnTo>
                  <a:lnTo>
                    <a:pt x="3266628" y="2673827"/>
                  </a:lnTo>
                  <a:lnTo>
                    <a:pt x="3342828" y="2607152"/>
                  </a:lnTo>
                  <a:lnTo>
                    <a:pt x="3457128" y="2530952"/>
                  </a:lnTo>
                  <a:lnTo>
                    <a:pt x="3428553" y="2435702"/>
                  </a:lnTo>
                  <a:lnTo>
                    <a:pt x="3352353" y="2349977"/>
                  </a:lnTo>
                  <a:lnTo>
                    <a:pt x="3466653" y="2302352"/>
                  </a:lnTo>
                  <a:lnTo>
                    <a:pt x="3466653" y="2254727"/>
                  </a:lnTo>
                  <a:lnTo>
                    <a:pt x="3580953" y="2235677"/>
                  </a:lnTo>
                  <a:lnTo>
                    <a:pt x="3733353" y="2340452"/>
                  </a:lnTo>
                  <a:lnTo>
                    <a:pt x="3800028" y="2330927"/>
                  </a:lnTo>
                  <a:lnTo>
                    <a:pt x="3923853" y="2283302"/>
                  </a:lnTo>
                  <a:lnTo>
                    <a:pt x="3961953" y="2369027"/>
                  </a:lnTo>
                  <a:lnTo>
                    <a:pt x="4038153" y="2426177"/>
                  </a:lnTo>
                  <a:lnTo>
                    <a:pt x="4123878" y="2407127"/>
                  </a:lnTo>
                  <a:lnTo>
                    <a:pt x="4200078" y="2340452"/>
                  </a:lnTo>
                  <a:lnTo>
                    <a:pt x="4247703" y="2216627"/>
                  </a:lnTo>
                  <a:lnTo>
                    <a:pt x="4285803" y="2149952"/>
                  </a:lnTo>
                  <a:lnTo>
                    <a:pt x="4257228" y="2092802"/>
                  </a:lnTo>
                  <a:lnTo>
                    <a:pt x="4304853" y="2016602"/>
                  </a:lnTo>
                  <a:lnTo>
                    <a:pt x="4371528" y="2026127"/>
                  </a:lnTo>
                  <a:lnTo>
                    <a:pt x="4447728" y="1988027"/>
                  </a:lnTo>
                  <a:lnTo>
                    <a:pt x="4495353" y="2035652"/>
                  </a:lnTo>
                  <a:lnTo>
                    <a:pt x="4533453" y="2016602"/>
                  </a:lnTo>
                  <a:lnTo>
                    <a:pt x="4523928" y="1959452"/>
                  </a:lnTo>
                  <a:lnTo>
                    <a:pt x="4562028" y="1911827"/>
                  </a:lnTo>
                  <a:lnTo>
                    <a:pt x="4562028" y="1835627"/>
                  </a:lnTo>
                  <a:lnTo>
                    <a:pt x="4619178" y="1788002"/>
                  </a:lnTo>
                  <a:lnTo>
                    <a:pt x="4600128" y="1759427"/>
                  </a:lnTo>
                  <a:lnTo>
                    <a:pt x="4657278" y="1711802"/>
                  </a:lnTo>
                  <a:lnTo>
                    <a:pt x="4666803" y="1673702"/>
                  </a:lnTo>
                  <a:lnTo>
                    <a:pt x="4733478" y="1664177"/>
                  </a:lnTo>
                  <a:lnTo>
                    <a:pt x="4771578" y="1635602"/>
                  </a:lnTo>
                  <a:lnTo>
                    <a:pt x="4819203" y="1587977"/>
                  </a:lnTo>
                  <a:lnTo>
                    <a:pt x="4800153" y="1559402"/>
                  </a:lnTo>
                  <a:lnTo>
                    <a:pt x="4723953" y="1483202"/>
                  </a:lnTo>
                  <a:lnTo>
                    <a:pt x="4685853" y="1435577"/>
                  </a:lnTo>
                  <a:lnTo>
                    <a:pt x="4723953" y="1416527"/>
                  </a:lnTo>
                  <a:lnTo>
                    <a:pt x="4733478" y="1378427"/>
                  </a:lnTo>
                  <a:lnTo>
                    <a:pt x="4762053" y="1321277"/>
                  </a:lnTo>
                  <a:lnTo>
                    <a:pt x="4883954" y="1335209"/>
                  </a:lnTo>
                  <a:lnTo>
                    <a:pt x="4855623" y="1317774"/>
                  </a:lnTo>
                  <a:lnTo>
                    <a:pt x="4618931" y="1263151"/>
                  </a:lnTo>
                  <a:lnTo>
                    <a:pt x="4382239" y="1208528"/>
                  </a:lnTo>
                  <a:lnTo>
                    <a:pt x="4086374" y="990037"/>
                  </a:lnTo>
                  <a:lnTo>
                    <a:pt x="3849683" y="1044660"/>
                  </a:lnTo>
                  <a:lnTo>
                    <a:pt x="3790510" y="935415"/>
                  </a:lnTo>
                  <a:lnTo>
                    <a:pt x="3672164" y="880792"/>
                  </a:lnTo>
                  <a:lnTo>
                    <a:pt x="3494645" y="1099283"/>
                  </a:lnTo>
                  <a:lnTo>
                    <a:pt x="3198780" y="1044660"/>
                  </a:lnTo>
                  <a:lnTo>
                    <a:pt x="3080434" y="935415"/>
                  </a:lnTo>
                  <a:lnTo>
                    <a:pt x="3078456" y="929936"/>
                  </a:lnTo>
                  <a:lnTo>
                    <a:pt x="3195340" y="1037832"/>
                  </a:lnTo>
                  <a:lnTo>
                    <a:pt x="3491205" y="1092455"/>
                  </a:lnTo>
                  <a:close/>
                  <a:moveTo>
                    <a:pt x="2545655" y="328411"/>
                  </a:moveTo>
                  <a:lnTo>
                    <a:pt x="2840302" y="491605"/>
                  </a:lnTo>
                  <a:lnTo>
                    <a:pt x="2958648" y="491605"/>
                  </a:lnTo>
                  <a:lnTo>
                    <a:pt x="2958648" y="498433"/>
                  </a:lnTo>
                  <a:lnTo>
                    <a:pt x="2843742" y="498433"/>
                  </a:lnTo>
                  <a:lnTo>
                    <a:pt x="2547877" y="334565"/>
                  </a:lnTo>
                  <a:close/>
                  <a:moveTo>
                    <a:pt x="177347" y="327896"/>
                  </a:moveTo>
                  <a:lnTo>
                    <a:pt x="180959" y="334565"/>
                  </a:lnTo>
                  <a:lnTo>
                    <a:pt x="62613" y="443810"/>
                  </a:lnTo>
                  <a:lnTo>
                    <a:pt x="3440" y="662301"/>
                  </a:lnTo>
                  <a:lnTo>
                    <a:pt x="3440" y="711683"/>
                  </a:lnTo>
                  <a:lnTo>
                    <a:pt x="0" y="710096"/>
                  </a:lnTo>
                  <a:lnTo>
                    <a:pt x="0" y="655473"/>
                  </a:lnTo>
                  <a:lnTo>
                    <a:pt x="59173" y="436982"/>
                  </a:lnTo>
                  <a:close/>
                  <a:moveTo>
                    <a:pt x="2485265" y="163868"/>
                  </a:moveTo>
                  <a:lnTo>
                    <a:pt x="2487869" y="171082"/>
                  </a:lnTo>
                  <a:lnTo>
                    <a:pt x="2370359" y="225319"/>
                  </a:lnTo>
                  <a:lnTo>
                    <a:pt x="2192840" y="225319"/>
                  </a:lnTo>
                  <a:lnTo>
                    <a:pt x="2192840" y="279942"/>
                  </a:lnTo>
                  <a:lnTo>
                    <a:pt x="2252013" y="498433"/>
                  </a:lnTo>
                  <a:lnTo>
                    <a:pt x="2133667" y="662301"/>
                  </a:lnTo>
                  <a:lnTo>
                    <a:pt x="1896975" y="607678"/>
                  </a:lnTo>
                  <a:lnTo>
                    <a:pt x="1660283" y="662301"/>
                  </a:lnTo>
                  <a:lnTo>
                    <a:pt x="1601110" y="880792"/>
                  </a:lnTo>
                  <a:lnTo>
                    <a:pt x="1305245" y="880792"/>
                  </a:lnTo>
                  <a:lnTo>
                    <a:pt x="1186899" y="771546"/>
                  </a:lnTo>
                  <a:lnTo>
                    <a:pt x="1127727" y="716924"/>
                  </a:lnTo>
                  <a:lnTo>
                    <a:pt x="1127727" y="771546"/>
                  </a:lnTo>
                  <a:lnTo>
                    <a:pt x="950208" y="826169"/>
                  </a:lnTo>
                  <a:lnTo>
                    <a:pt x="772689" y="553056"/>
                  </a:lnTo>
                  <a:lnTo>
                    <a:pt x="654343" y="553056"/>
                  </a:lnTo>
                  <a:lnTo>
                    <a:pt x="654343" y="546228"/>
                  </a:lnTo>
                  <a:lnTo>
                    <a:pt x="769249" y="546228"/>
                  </a:lnTo>
                  <a:lnTo>
                    <a:pt x="946768" y="819341"/>
                  </a:lnTo>
                  <a:lnTo>
                    <a:pt x="1124286" y="764718"/>
                  </a:lnTo>
                  <a:lnTo>
                    <a:pt x="1124286"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close/>
                  <a:moveTo>
                    <a:pt x="118346" y="0"/>
                  </a:moveTo>
                  <a:lnTo>
                    <a:pt x="236692" y="0"/>
                  </a:lnTo>
                  <a:lnTo>
                    <a:pt x="295865" y="109246"/>
                  </a:lnTo>
                  <a:lnTo>
                    <a:pt x="473384" y="109246"/>
                  </a:lnTo>
                  <a:lnTo>
                    <a:pt x="650903" y="273114"/>
                  </a:lnTo>
                  <a:lnTo>
                    <a:pt x="650903" y="276766"/>
                  </a:lnTo>
                  <a:lnTo>
                    <a:pt x="476824" y="116074"/>
                  </a:lnTo>
                  <a:lnTo>
                    <a:pt x="299305" y="116074"/>
                  </a:lnTo>
                  <a:lnTo>
                    <a:pt x="240132" y="6828"/>
                  </a:lnTo>
                  <a:lnTo>
                    <a:pt x="121786" y="6828"/>
                  </a:lnTo>
                  <a:lnTo>
                    <a:pt x="121786" y="224842"/>
                  </a:lnTo>
                  <a:lnTo>
                    <a:pt x="118346" y="218491"/>
                  </a:lnTo>
                  <a:close/>
                </a:path>
              </a:pathLst>
            </a:custGeom>
            <a:solidFill>
              <a:srgbClr val="74E688"/>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dirty="0">
                <a:solidFill>
                  <a:prstClr val="black"/>
                </a:solidFill>
                <a:latin typeface="Arial" panose="020B0604020202020204" pitchFamily="34" charset="0"/>
                <a:ea typeface="宋体" panose="02010600030101010101" pitchFamily="2" charset="-122"/>
              </a:endParaRPr>
            </a:p>
          </p:txBody>
        </p:sp>
        <p:sp>
          <p:nvSpPr>
            <p:cNvPr id="7" name="任意多边形 244">
              <a:extLst>
                <a:ext uri="{FF2B5EF4-FFF2-40B4-BE49-F238E27FC236}">
                  <a16:creationId xmlns:a16="http://schemas.microsoft.com/office/drawing/2014/main" id="{670E57EA-56C7-7146-A1F9-4A29E866F8DE}"/>
                </a:ext>
              </a:extLst>
            </p:cNvPr>
            <p:cNvSpPr/>
            <p:nvPr/>
          </p:nvSpPr>
          <p:spPr bwMode="gray">
            <a:xfrm>
              <a:off x="3608512" y="4113168"/>
              <a:ext cx="1255281" cy="1188744"/>
            </a:xfrm>
            <a:custGeom>
              <a:avLst/>
              <a:gdLst>
                <a:gd name="connsiteX0" fmla="*/ 118346 w 4880514"/>
                <a:gd name="connsiteY0" fmla="*/ 0 h 4315196"/>
                <a:gd name="connsiteX1" fmla="*/ 236692 w 4880514"/>
                <a:gd name="connsiteY1" fmla="*/ 0 h 4315196"/>
                <a:gd name="connsiteX2" fmla="*/ 295865 w 4880514"/>
                <a:gd name="connsiteY2" fmla="*/ 109246 h 4315196"/>
                <a:gd name="connsiteX3" fmla="*/ 473384 w 4880514"/>
                <a:gd name="connsiteY3" fmla="*/ 109246 h 4315196"/>
                <a:gd name="connsiteX4" fmla="*/ 650903 w 4880514"/>
                <a:gd name="connsiteY4" fmla="*/ 273114 h 4315196"/>
                <a:gd name="connsiteX5" fmla="*/ 650903 w 4880514"/>
                <a:gd name="connsiteY5" fmla="*/ 546228 h 4315196"/>
                <a:gd name="connsiteX6" fmla="*/ 769249 w 4880514"/>
                <a:gd name="connsiteY6" fmla="*/ 546228 h 4315196"/>
                <a:gd name="connsiteX7" fmla="*/ 946768 w 4880514"/>
                <a:gd name="connsiteY7" fmla="*/ 819341 h 4315196"/>
                <a:gd name="connsiteX8" fmla="*/ 1124287 w 4880514"/>
                <a:gd name="connsiteY8" fmla="*/ 764718 h 4315196"/>
                <a:gd name="connsiteX9" fmla="*/ 1124287 w 4880514"/>
                <a:gd name="connsiteY9" fmla="*/ 710096 h 4315196"/>
                <a:gd name="connsiteX10" fmla="*/ 1183459 w 4880514"/>
                <a:gd name="connsiteY10" fmla="*/ 764718 h 4315196"/>
                <a:gd name="connsiteX11" fmla="*/ 1301805 w 4880514"/>
                <a:gd name="connsiteY11" fmla="*/ 873964 h 4315196"/>
                <a:gd name="connsiteX12" fmla="*/ 1597670 w 4880514"/>
                <a:gd name="connsiteY12" fmla="*/ 873964 h 4315196"/>
                <a:gd name="connsiteX13" fmla="*/ 1656843 w 4880514"/>
                <a:gd name="connsiteY13" fmla="*/ 655473 h 4315196"/>
                <a:gd name="connsiteX14" fmla="*/ 1893535 w 4880514"/>
                <a:gd name="connsiteY14" fmla="*/ 600850 h 4315196"/>
                <a:gd name="connsiteX15" fmla="*/ 2130227 w 4880514"/>
                <a:gd name="connsiteY15" fmla="*/ 655473 h 4315196"/>
                <a:gd name="connsiteX16" fmla="*/ 2248573 w 4880514"/>
                <a:gd name="connsiteY16" fmla="*/ 491605 h 4315196"/>
                <a:gd name="connsiteX17" fmla="*/ 2189400 w 4880514"/>
                <a:gd name="connsiteY17" fmla="*/ 273114 h 4315196"/>
                <a:gd name="connsiteX18" fmla="*/ 2189400 w 4880514"/>
                <a:gd name="connsiteY18" fmla="*/ 218491 h 4315196"/>
                <a:gd name="connsiteX19" fmla="*/ 2366919 w 4880514"/>
                <a:gd name="connsiteY19" fmla="*/ 218491 h 4315196"/>
                <a:gd name="connsiteX20" fmla="*/ 2485265 w 4880514"/>
                <a:gd name="connsiteY20" fmla="*/ 163868 h 4315196"/>
                <a:gd name="connsiteX21" fmla="*/ 2544437 w 4880514"/>
                <a:gd name="connsiteY21" fmla="*/ 327737 h 4315196"/>
                <a:gd name="connsiteX22" fmla="*/ 2840302 w 4880514"/>
                <a:gd name="connsiteY22" fmla="*/ 491605 h 4315196"/>
                <a:gd name="connsiteX23" fmla="*/ 2958648 w 4880514"/>
                <a:gd name="connsiteY23" fmla="*/ 491605 h 4315196"/>
                <a:gd name="connsiteX24" fmla="*/ 2958648 w 4880514"/>
                <a:gd name="connsiteY24" fmla="*/ 600850 h 4315196"/>
                <a:gd name="connsiteX25" fmla="*/ 3076994 w 4880514"/>
                <a:gd name="connsiteY25" fmla="*/ 928587 h 4315196"/>
                <a:gd name="connsiteX26" fmla="*/ 3195340 w 4880514"/>
                <a:gd name="connsiteY26" fmla="*/ 1037832 h 4315196"/>
                <a:gd name="connsiteX27" fmla="*/ 3491205 w 4880514"/>
                <a:gd name="connsiteY27" fmla="*/ 1092455 h 4315196"/>
                <a:gd name="connsiteX28" fmla="*/ 3668724 w 4880514"/>
                <a:gd name="connsiteY28" fmla="*/ 873964 h 4315196"/>
                <a:gd name="connsiteX29" fmla="*/ 3787070 w 4880514"/>
                <a:gd name="connsiteY29" fmla="*/ 928587 h 4315196"/>
                <a:gd name="connsiteX30" fmla="*/ 3846243 w 4880514"/>
                <a:gd name="connsiteY30" fmla="*/ 1037832 h 4315196"/>
                <a:gd name="connsiteX31" fmla="*/ 4082934 w 4880514"/>
                <a:gd name="connsiteY31" fmla="*/ 983209 h 4315196"/>
                <a:gd name="connsiteX32" fmla="*/ 4378799 w 4880514"/>
                <a:gd name="connsiteY32" fmla="*/ 1201700 h 4315196"/>
                <a:gd name="connsiteX33" fmla="*/ 4615491 w 4880514"/>
                <a:gd name="connsiteY33" fmla="*/ 1256323 h 4315196"/>
                <a:gd name="connsiteX34" fmla="*/ 4852183 w 4880514"/>
                <a:gd name="connsiteY34" fmla="*/ 1310946 h 4315196"/>
                <a:gd name="connsiteX35" fmla="*/ 4880514 w 4880514"/>
                <a:gd name="connsiteY35" fmla="*/ 1328381 h 4315196"/>
                <a:gd name="connsiteX36" fmla="*/ 4758613 w 4880514"/>
                <a:gd name="connsiteY36" fmla="*/ 1314449 h 4315196"/>
                <a:gd name="connsiteX37" fmla="*/ 4730038 w 4880514"/>
                <a:gd name="connsiteY37" fmla="*/ 1371599 h 4315196"/>
                <a:gd name="connsiteX38" fmla="*/ 4720513 w 4880514"/>
                <a:gd name="connsiteY38" fmla="*/ 1409699 h 4315196"/>
                <a:gd name="connsiteX39" fmla="*/ 4682413 w 4880514"/>
                <a:gd name="connsiteY39" fmla="*/ 1428749 h 4315196"/>
                <a:gd name="connsiteX40" fmla="*/ 4720513 w 4880514"/>
                <a:gd name="connsiteY40" fmla="*/ 1476374 h 4315196"/>
                <a:gd name="connsiteX41" fmla="*/ 4796713 w 4880514"/>
                <a:gd name="connsiteY41" fmla="*/ 1552574 h 4315196"/>
                <a:gd name="connsiteX42" fmla="*/ 4815763 w 4880514"/>
                <a:gd name="connsiteY42" fmla="*/ 1581149 h 4315196"/>
                <a:gd name="connsiteX43" fmla="*/ 4768138 w 4880514"/>
                <a:gd name="connsiteY43" fmla="*/ 1628774 h 4315196"/>
                <a:gd name="connsiteX44" fmla="*/ 4730038 w 4880514"/>
                <a:gd name="connsiteY44" fmla="*/ 1657349 h 4315196"/>
                <a:gd name="connsiteX45" fmla="*/ 4663363 w 4880514"/>
                <a:gd name="connsiteY45" fmla="*/ 1666874 h 4315196"/>
                <a:gd name="connsiteX46" fmla="*/ 4653838 w 4880514"/>
                <a:gd name="connsiteY46" fmla="*/ 1704974 h 4315196"/>
                <a:gd name="connsiteX47" fmla="*/ 4596688 w 4880514"/>
                <a:gd name="connsiteY47" fmla="*/ 1752599 h 4315196"/>
                <a:gd name="connsiteX48" fmla="*/ 4615738 w 4880514"/>
                <a:gd name="connsiteY48" fmla="*/ 1781174 h 4315196"/>
                <a:gd name="connsiteX49" fmla="*/ 4558588 w 4880514"/>
                <a:gd name="connsiteY49" fmla="*/ 1828799 h 4315196"/>
                <a:gd name="connsiteX50" fmla="*/ 4558588 w 4880514"/>
                <a:gd name="connsiteY50" fmla="*/ 1904999 h 4315196"/>
                <a:gd name="connsiteX51" fmla="*/ 4520488 w 4880514"/>
                <a:gd name="connsiteY51" fmla="*/ 1952624 h 4315196"/>
                <a:gd name="connsiteX52" fmla="*/ 4530013 w 4880514"/>
                <a:gd name="connsiteY52" fmla="*/ 2009774 h 4315196"/>
                <a:gd name="connsiteX53" fmla="*/ 4491913 w 4880514"/>
                <a:gd name="connsiteY53" fmla="*/ 2028824 h 4315196"/>
                <a:gd name="connsiteX54" fmla="*/ 4444288 w 4880514"/>
                <a:gd name="connsiteY54" fmla="*/ 1981199 h 4315196"/>
                <a:gd name="connsiteX55" fmla="*/ 4368088 w 4880514"/>
                <a:gd name="connsiteY55" fmla="*/ 2019299 h 4315196"/>
                <a:gd name="connsiteX56" fmla="*/ 4301413 w 4880514"/>
                <a:gd name="connsiteY56" fmla="*/ 2009774 h 4315196"/>
                <a:gd name="connsiteX57" fmla="*/ 4253788 w 4880514"/>
                <a:gd name="connsiteY57" fmla="*/ 2085974 h 4315196"/>
                <a:gd name="connsiteX58" fmla="*/ 4282363 w 4880514"/>
                <a:gd name="connsiteY58" fmla="*/ 2143124 h 4315196"/>
                <a:gd name="connsiteX59" fmla="*/ 4244263 w 4880514"/>
                <a:gd name="connsiteY59" fmla="*/ 2209799 h 4315196"/>
                <a:gd name="connsiteX60" fmla="*/ 4196638 w 4880514"/>
                <a:gd name="connsiteY60" fmla="*/ 2333624 h 4315196"/>
                <a:gd name="connsiteX61" fmla="*/ 4120438 w 4880514"/>
                <a:gd name="connsiteY61" fmla="*/ 2400299 h 4315196"/>
                <a:gd name="connsiteX62" fmla="*/ 4034713 w 4880514"/>
                <a:gd name="connsiteY62" fmla="*/ 2419349 h 4315196"/>
                <a:gd name="connsiteX63" fmla="*/ 3958513 w 4880514"/>
                <a:gd name="connsiteY63" fmla="*/ 2362199 h 4315196"/>
                <a:gd name="connsiteX64" fmla="*/ 3920413 w 4880514"/>
                <a:gd name="connsiteY64" fmla="*/ 2276474 h 4315196"/>
                <a:gd name="connsiteX65" fmla="*/ 3796588 w 4880514"/>
                <a:gd name="connsiteY65" fmla="*/ 2324099 h 4315196"/>
                <a:gd name="connsiteX66" fmla="*/ 3729913 w 4880514"/>
                <a:gd name="connsiteY66" fmla="*/ 2333624 h 4315196"/>
                <a:gd name="connsiteX67" fmla="*/ 3577513 w 4880514"/>
                <a:gd name="connsiteY67" fmla="*/ 2228849 h 4315196"/>
                <a:gd name="connsiteX68" fmla="*/ 3463213 w 4880514"/>
                <a:gd name="connsiteY68" fmla="*/ 2247899 h 4315196"/>
                <a:gd name="connsiteX69" fmla="*/ 3463213 w 4880514"/>
                <a:gd name="connsiteY69" fmla="*/ 2295524 h 4315196"/>
                <a:gd name="connsiteX70" fmla="*/ 3348913 w 4880514"/>
                <a:gd name="connsiteY70" fmla="*/ 2343149 h 4315196"/>
                <a:gd name="connsiteX71" fmla="*/ 3425113 w 4880514"/>
                <a:gd name="connsiteY71" fmla="*/ 2428874 h 4315196"/>
                <a:gd name="connsiteX72" fmla="*/ 3453688 w 4880514"/>
                <a:gd name="connsiteY72" fmla="*/ 2524124 h 4315196"/>
                <a:gd name="connsiteX73" fmla="*/ 3339388 w 4880514"/>
                <a:gd name="connsiteY73" fmla="*/ 2600324 h 4315196"/>
                <a:gd name="connsiteX74" fmla="*/ 3263188 w 4880514"/>
                <a:gd name="connsiteY74" fmla="*/ 2666999 h 4315196"/>
                <a:gd name="connsiteX75" fmla="*/ 3282238 w 4880514"/>
                <a:gd name="connsiteY75" fmla="*/ 2771774 h 4315196"/>
                <a:gd name="connsiteX76" fmla="*/ 3320338 w 4880514"/>
                <a:gd name="connsiteY76" fmla="*/ 2847974 h 4315196"/>
                <a:gd name="connsiteX77" fmla="*/ 3434638 w 4880514"/>
                <a:gd name="connsiteY77" fmla="*/ 2886074 h 4315196"/>
                <a:gd name="connsiteX78" fmla="*/ 3491788 w 4880514"/>
                <a:gd name="connsiteY78" fmla="*/ 2990849 h 4315196"/>
                <a:gd name="connsiteX79" fmla="*/ 3558463 w 4880514"/>
                <a:gd name="connsiteY79" fmla="*/ 3067049 h 4315196"/>
                <a:gd name="connsiteX80" fmla="*/ 3634663 w 4880514"/>
                <a:gd name="connsiteY80" fmla="*/ 3028949 h 4315196"/>
                <a:gd name="connsiteX81" fmla="*/ 3720388 w 4880514"/>
                <a:gd name="connsiteY81" fmla="*/ 3124199 h 4315196"/>
                <a:gd name="connsiteX82" fmla="*/ 3734217 w 4880514"/>
                <a:gd name="connsiteY82" fmla="*/ 3151856 h 4315196"/>
                <a:gd name="connsiteX83" fmla="*/ 3609551 w 4880514"/>
                <a:gd name="connsiteY83" fmla="*/ 3113496 h 4315196"/>
                <a:gd name="connsiteX84" fmla="*/ 3491205 w 4880514"/>
                <a:gd name="connsiteY84" fmla="*/ 3222742 h 4315196"/>
                <a:gd name="connsiteX85" fmla="*/ 3550378 w 4880514"/>
                <a:gd name="connsiteY85" fmla="*/ 3386610 h 4315196"/>
                <a:gd name="connsiteX86" fmla="*/ 3727897 w 4880514"/>
                <a:gd name="connsiteY86" fmla="*/ 3386610 h 4315196"/>
                <a:gd name="connsiteX87" fmla="*/ 3787070 w 4880514"/>
                <a:gd name="connsiteY87" fmla="*/ 3605101 h 4315196"/>
                <a:gd name="connsiteX88" fmla="*/ 3372859 w 4880514"/>
                <a:gd name="connsiteY88" fmla="*/ 3605101 h 4315196"/>
                <a:gd name="connsiteX89" fmla="*/ 3254513 w 4880514"/>
                <a:gd name="connsiteY89" fmla="*/ 3441233 h 4315196"/>
                <a:gd name="connsiteX90" fmla="*/ 3076994 w 4880514"/>
                <a:gd name="connsiteY90" fmla="*/ 3550478 h 4315196"/>
                <a:gd name="connsiteX91" fmla="*/ 2899475 w 4880514"/>
                <a:gd name="connsiteY91" fmla="*/ 3441233 h 4315196"/>
                <a:gd name="connsiteX92" fmla="*/ 2899475 w 4880514"/>
                <a:gd name="connsiteY92" fmla="*/ 3113496 h 4315196"/>
                <a:gd name="connsiteX93" fmla="*/ 2662783 w 4880514"/>
                <a:gd name="connsiteY93" fmla="*/ 3113496 h 4315196"/>
                <a:gd name="connsiteX94" fmla="*/ 2662783 w 4880514"/>
                <a:gd name="connsiteY94" fmla="*/ 3331987 h 4315196"/>
                <a:gd name="connsiteX95" fmla="*/ 2485265 w 4880514"/>
                <a:gd name="connsiteY95" fmla="*/ 3386610 h 4315196"/>
                <a:gd name="connsiteX96" fmla="*/ 2485265 w 4880514"/>
                <a:gd name="connsiteY96" fmla="*/ 3441233 h 4315196"/>
                <a:gd name="connsiteX97" fmla="*/ 2307746 w 4880514"/>
                <a:gd name="connsiteY97" fmla="*/ 3659723 h 4315196"/>
                <a:gd name="connsiteX98" fmla="*/ 2189400 w 4880514"/>
                <a:gd name="connsiteY98" fmla="*/ 3659723 h 4315196"/>
                <a:gd name="connsiteX99" fmla="*/ 2189400 w 4880514"/>
                <a:gd name="connsiteY99" fmla="*/ 4315196 h 4315196"/>
                <a:gd name="connsiteX100" fmla="*/ 2011881 w 4880514"/>
                <a:gd name="connsiteY100" fmla="*/ 4315196 h 4315196"/>
                <a:gd name="connsiteX101" fmla="*/ 1952708 w 4880514"/>
                <a:gd name="connsiteY101" fmla="*/ 4205951 h 4315196"/>
                <a:gd name="connsiteX102" fmla="*/ 1834362 w 4880514"/>
                <a:gd name="connsiteY102" fmla="*/ 4315196 h 4315196"/>
                <a:gd name="connsiteX103" fmla="*/ 1597670 w 4880514"/>
                <a:gd name="connsiteY103" fmla="*/ 4315196 h 4315196"/>
                <a:gd name="connsiteX104" fmla="*/ 1597670 w 4880514"/>
                <a:gd name="connsiteY104" fmla="*/ 4260574 h 4315196"/>
                <a:gd name="connsiteX105" fmla="*/ 1479324 w 4880514"/>
                <a:gd name="connsiteY105" fmla="*/ 4205951 h 4315196"/>
                <a:gd name="connsiteX106" fmla="*/ 1479324 w 4880514"/>
                <a:gd name="connsiteY106" fmla="*/ 3932837 h 4315196"/>
                <a:gd name="connsiteX107" fmla="*/ 1183459 w 4880514"/>
                <a:gd name="connsiteY107" fmla="*/ 3386610 h 4315196"/>
                <a:gd name="connsiteX108" fmla="*/ 1065114 w 4880514"/>
                <a:gd name="connsiteY108" fmla="*/ 3386610 h 4315196"/>
                <a:gd name="connsiteX109" fmla="*/ 1065114 w 4880514"/>
                <a:gd name="connsiteY109" fmla="*/ 3441233 h 4315196"/>
                <a:gd name="connsiteX110" fmla="*/ 946768 w 4880514"/>
                <a:gd name="connsiteY110" fmla="*/ 3277364 h 4315196"/>
                <a:gd name="connsiteX111" fmla="*/ 1005941 w 4880514"/>
                <a:gd name="connsiteY111" fmla="*/ 3222742 h 4315196"/>
                <a:gd name="connsiteX112" fmla="*/ 769249 w 4880514"/>
                <a:gd name="connsiteY112" fmla="*/ 2895005 h 4315196"/>
                <a:gd name="connsiteX113" fmla="*/ 650903 w 4880514"/>
                <a:gd name="connsiteY113" fmla="*/ 2949628 h 4315196"/>
                <a:gd name="connsiteX114" fmla="*/ 591730 w 4880514"/>
                <a:gd name="connsiteY114" fmla="*/ 3168119 h 4315196"/>
                <a:gd name="connsiteX115" fmla="*/ 473384 w 4880514"/>
                <a:gd name="connsiteY115" fmla="*/ 3222742 h 4315196"/>
                <a:gd name="connsiteX116" fmla="*/ 532557 w 4880514"/>
                <a:gd name="connsiteY116" fmla="*/ 1693305 h 4315196"/>
                <a:gd name="connsiteX117" fmla="*/ 414211 w 4880514"/>
                <a:gd name="connsiteY117" fmla="*/ 1529437 h 4315196"/>
                <a:gd name="connsiteX118" fmla="*/ 532557 w 4880514"/>
                <a:gd name="connsiteY118" fmla="*/ 1474814 h 4315196"/>
                <a:gd name="connsiteX119" fmla="*/ 295865 w 4880514"/>
                <a:gd name="connsiteY119" fmla="*/ 1092455 h 4315196"/>
                <a:gd name="connsiteX120" fmla="*/ 295865 w 4880514"/>
                <a:gd name="connsiteY120" fmla="*/ 928587 h 4315196"/>
                <a:gd name="connsiteX121" fmla="*/ 118346 w 4880514"/>
                <a:gd name="connsiteY121" fmla="*/ 764718 h 4315196"/>
                <a:gd name="connsiteX122" fmla="*/ 0 w 4880514"/>
                <a:gd name="connsiteY122" fmla="*/ 710096 h 4315196"/>
                <a:gd name="connsiteX123" fmla="*/ 0 w 4880514"/>
                <a:gd name="connsiteY123" fmla="*/ 655473 h 4315196"/>
                <a:gd name="connsiteX124" fmla="*/ 59173 w 4880514"/>
                <a:gd name="connsiteY124" fmla="*/ 436982 h 4315196"/>
                <a:gd name="connsiteX125" fmla="*/ 177519 w 4880514"/>
                <a:gd name="connsiteY125" fmla="*/ 327737 h 4315196"/>
                <a:gd name="connsiteX126" fmla="*/ 118346 w 4880514"/>
                <a:gd name="connsiteY126"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880514" h="4315196">
                  <a:moveTo>
                    <a:pt x="118346" y="0"/>
                  </a:moveTo>
                  <a:lnTo>
                    <a:pt x="236692" y="0"/>
                  </a:lnTo>
                  <a:lnTo>
                    <a:pt x="295865" y="109246"/>
                  </a:lnTo>
                  <a:lnTo>
                    <a:pt x="473384" y="109246"/>
                  </a:lnTo>
                  <a:lnTo>
                    <a:pt x="650903" y="273114"/>
                  </a:lnTo>
                  <a:lnTo>
                    <a:pt x="650903" y="546228"/>
                  </a:lnTo>
                  <a:lnTo>
                    <a:pt x="769249" y="546228"/>
                  </a:lnTo>
                  <a:lnTo>
                    <a:pt x="946768" y="819341"/>
                  </a:lnTo>
                  <a:lnTo>
                    <a:pt x="1124287" y="764718"/>
                  </a:lnTo>
                  <a:lnTo>
                    <a:pt x="1124287"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lnTo>
                    <a:pt x="2485265" y="163868"/>
                  </a:lnTo>
                  <a:lnTo>
                    <a:pt x="2544437" y="327737"/>
                  </a:lnTo>
                  <a:lnTo>
                    <a:pt x="2840302" y="491605"/>
                  </a:lnTo>
                  <a:lnTo>
                    <a:pt x="2958648" y="491605"/>
                  </a:lnTo>
                  <a:lnTo>
                    <a:pt x="2958648" y="600850"/>
                  </a:lnTo>
                  <a:lnTo>
                    <a:pt x="3076994" y="928587"/>
                  </a:lnTo>
                  <a:lnTo>
                    <a:pt x="3195340" y="1037832"/>
                  </a:lnTo>
                  <a:lnTo>
                    <a:pt x="3491205" y="1092455"/>
                  </a:lnTo>
                  <a:lnTo>
                    <a:pt x="3668724" y="873964"/>
                  </a:lnTo>
                  <a:lnTo>
                    <a:pt x="3787070" y="928587"/>
                  </a:lnTo>
                  <a:lnTo>
                    <a:pt x="3846243" y="1037832"/>
                  </a:lnTo>
                  <a:lnTo>
                    <a:pt x="4082934" y="983209"/>
                  </a:lnTo>
                  <a:lnTo>
                    <a:pt x="4378799" y="1201700"/>
                  </a:lnTo>
                  <a:lnTo>
                    <a:pt x="4615491" y="1256323"/>
                  </a:lnTo>
                  <a:lnTo>
                    <a:pt x="4852183" y="1310946"/>
                  </a:lnTo>
                  <a:lnTo>
                    <a:pt x="4880514" y="1328381"/>
                  </a:lnTo>
                  <a:lnTo>
                    <a:pt x="4758613" y="1314449"/>
                  </a:lnTo>
                  <a:lnTo>
                    <a:pt x="4730038" y="1371599"/>
                  </a:lnTo>
                  <a:lnTo>
                    <a:pt x="4720513" y="1409699"/>
                  </a:lnTo>
                  <a:lnTo>
                    <a:pt x="4682413" y="1428749"/>
                  </a:lnTo>
                  <a:lnTo>
                    <a:pt x="4720513" y="1476374"/>
                  </a:lnTo>
                  <a:lnTo>
                    <a:pt x="4796713" y="1552574"/>
                  </a:lnTo>
                  <a:lnTo>
                    <a:pt x="4815763" y="1581149"/>
                  </a:lnTo>
                  <a:lnTo>
                    <a:pt x="4768138" y="1628774"/>
                  </a:lnTo>
                  <a:lnTo>
                    <a:pt x="4730038" y="1657349"/>
                  </a:lnTo>
                  <a:lnTo>
                    <a:pt x="4663363" y="1666874"/>
                  </a:lnTo>
                  <a:lnTo>
                    <a:pt x="4653838" y="1704974"/>
                  </a:lnTo>
                  <a:lnTo>
                    <a:pt x="4596688" y="1752599"/>
                  </a:lnTo>
                  <a:lnTo>
                    <a:pt x="4615738" y="1781174"/>
                  </a:lnTo>
                  <a:lnTo>
                    <a:pt x="4558588" y="1828799"/>
                  </a:lnTo>
                  <a:lnTo>
                    <a:pt x="4558588" y="1904999"/>
                  </a:lnTo>
                  <a:lnTo>
                    <a:pt x="4520488" y="1952624"/>
                  </a:lnTo>
                  <a:lnTo>
                    <a:pt x="4530013" y="2009774"/>
                  </a:lnTo>
                  <a:lnTo>
                    <a:pt x="4491913" y="2028824"/>
                  </a:lnTo>
                  <a:lnTo>
                    <a:pt x="4444288" y="1981199"/>
                  </a:lnTo>
                  <a:lnTo>
                    <a:pt x="4368088" y="2019299"/>
                  </a:lnTo>
                  <a:lnTo>
                    <a:pt x="4301413" y="2009774"/>
                  </a:lnTo>
                  <a:lnTo>
                    <a:pt x="4253788" y="2085974"/>
                  </a:lnTo>
                  <a:lnTo>
                    <a:pt x="4282363" y="2143124"/>
                  </a:lnTo>
                  <a:lnTo>
                    <a:pt x="4244263" y="2209799"/>
                  </a:lnTo>
                  <a:lnTo>
                    <a:pt x="4196638" y="2333624"/>
                  </a:lnTo>
                  <a:lnTo>
                    <a:pt x="4120438" y="2400299"/>
                  </a:lnTo>
                  <a:lnTo>
                    <a:pt x="4034713" y="2419349"/>
                  </a:lnTo>
                  <a:lnTo>
                    <a:pt x="3958513" y="2362199"/>
                  </a:lnTo>
                  <a:lnTo>
                    <a:pt x="3920413" y="2276474"/>
                  </a:lnTo>
                  <a:lnTo>
                    <a:pt x="3796588" y="2324099"/>
                  </a:lnTo>
                  <a:lnTo>
                    <a:pt x="3729913" y="2333624"/>
                  </a:lnTo>
                  <a:lnTo>
                    <a:pt x="3577513" y="2228849"/>
                  </a:lnTo>
                  <a:lnTo>
                    <a:pt x="3463213" y="2247899"/>
                  </a:lnTo>
                  <a:lnTo>
                    <a:pt x="3463213" y="2295524"/>
                  </a:lnTo>
                  <a:lnTo>
                    <a:pt x="3348913" y="2343149"/>
                  </a:lnTo>
                  <a:lnTo>
                    <a:pt x="3425113" y="2428874"/>
                  </a:lnTo>
                  <a:lnTo>
                    <a:pt x="3453688" y="2524124"/>
                  </a:lnTo>
                  <a:lnTo>
                    <a:pt x="3339388" y="2600324"/>
                  </a:lnTo>
                  <a:lnTo>
                    <a:pt x="3263188" y="2666999"/>
                  </a:lnTo>
                  <a:lnTo>
                    <a:pt x="3282238" y="2771774"/>
                  </a:lnTo>
                  <a:lnTo>
                    <a:pt x="3320338" y="2847974"/>
                  </a:lnTo>
                  <a:lnTo>
                    <a:pt x="3434638" y="2886074"/>
                  </a:lnTo>
                  <a:lnTo>
                    <a:pt x="3491788" y="2990849"/>
                  </a:lnTo>
                  <a:lnTo>
                    <a:pt x="3558463" y="3067049"/>
                  </a:lnTo>
                  <a:lnTo>
                    <a:pt x="3634663" y="3028949"/>
                  </a:lnTo>
                  <a:lnTo>
                    <a:pt x="3720388" y="3124199"/>
                  </a:lnTo>
                  <a:lnTo>
                    <a:pt x="3734217" y="3151856"/>
                  </a:lnTo>
                  <a:lnTo>
                    <a:pt x="3609551" y="3113496"/>
                  </a:lnTo>
                  <a:lnTo>
                    <a:pt x="3491205" y="3222742"/>
                  </a:lnTo>
                  <a:lnTo>
                    <a:pt x="3550378" y="3386610"/>
                  </a:lnTo>
                  <a:lnTo>
                    <a:pt x="3727897" y="3386610"/>
                  </a:lnTo>
                  <a:lnTo>
                    <a:pt x="3787070" y="3605101"/>
                  </a:lnTo>
                  <a:lnTo>
                    <a:pt x="3372859" y="3605101"/>
                  </a:lnTo>
                  <a:lnTo>
                    <a:pt x="3254513" y="3441233"/>
                  </a:lnTo>
                  <a:lnTo>
                    <a:pt x="3076994" y="3550478"/>
                  </a:lnTo>
                  <a:lnTo>
                    <a:pt x="2899475" y="3441233"/>
                  </a:lnTo>
                  <a:lnTo>
                    <a:pt x="2899475" y="3113496"/>
                  </a:lnTo>
                  <a:lnTo>
                    <a:pt x="2662783" y="3113496"/>
                  </a:lnTo>
                  <a:lnTo>
                    <a:pt x="2662783" y="3331987"/>
                  </a:lnTo>
                  <a:lnTo>
                    <a:pt x="2485265" y="3386610"/>
                  </a:lnTo>
                  <a:lnTo>
                    <a:pt x="2485265" y="3441233"/>
                  </a:lnTo>
                  <a:lnTo>
                    <a:pt x="2307746" y="3659723"/>
                  </a:lnTo>
                  <a:lnTo>
                    <a:pt x="2189400" y="3659723"/>
                  </a:lnTo>
                  <a:lnTo>
                    <a:pt x="2189400" y="4315196"/>
                  </a:lnTo>
                  <a:lnTo>
                    <a:pt x="2011881" y="4315196"/>
                  </a:lnTo>
                  <a:lnTo>
                    <a:pt x="1952708" y="4205951"/>
                  </a:lnTo>
                  <a:lnTo>
                    <a:pt x="1834362" y="4315196"/>
                  </a:lnTo>
                  <a:lnTo>
                    <a:pt x="1597670" y="4315196"/>
                  </a:lnTo>
                  <a:lnTo>
                    <a:pt x="1597670" y="4260574"/>
                  </a:lnTo>
                  <a:lnTo>
                    <a:pt x="1479324" y="4205951"/>
                  </a:lnTo>
                  <a:lnTo>
                    <a:pt x="1479324" y="3932837"/>
                  </a:lnTo>
                  <a:lnTo>
                    <a:pt x="1183459" y="3386610"/>
                  </a:lnTo>
                  <a:lnTo>
                    <a:pt x="1065114" y="3386610"/>
                  </a:lnTo>
                  <a:lnTo>
                    <a:pt x="1065114" y="3441233"/>
                  </a:lnTo>
                  <a:lnTo>
                    <a:pt x="946768" y="3277364"/>
                  </a:lnTo>
                  <a:lnTo>
                    <a:pt x="1005941" y="3222742"/>
                  </a:lnTo>
                  <a:lnTo>
                    <a:pt x="769249" y="2895005"/>
                  </a:lnTo>
                  <a:lnTo>
                    <a:pt x="650903" y="2949628"/>
                  </a:lnTo>
                  <a:lnTo>
                    <a:pt x="591730" y="3168119"/>
                  </a:lnTo>
                  <a:lnTo>
                    <a:pt x="473384" y="3222742"/>
                  </a:lnTo>
                  <a:lnTo>
                    <a:pt x="532557" y="1693305"/>
                  </a:lnTo>
                  <a:lnTo>
                    <a:pt x="414211" y="1529437"/>
                  </a:lnTo>
                  <a:lnTo>
                    <a:pt x="532557" y="1474814"/>
                  </a:lnTo>
                  <a:lnTo>
                    <a:pt x="295865" y="1092455"/>
                  </a:lnTo>
                  <a:lnTo>
                    <a:pt x="295865" y="928587"/>
                  </a:lnTo>
                  <a:lnTo>
                    <a:pt x="118346" y="764718"/>
                  </a:lnTo>
                  <a:lnTo>
                    <a:pt x="0" y="710096"/>
                  </a:lnTo>
                  <a:lnTo>
                    <a:pt x="0" y="655473"/>
                  </a:lnTo>
                  <a:lnTo>
                    <a:pt x="59173" y="436982"/>
                  </a:lnTo>
                  <a:lnTo>
                    <a:pt x="177519" y="327737"/>
                  </a:lnTo>
                  <a:lnTo>
                    <a:pt x="118346" y="218491"/>
                  </a:lnTo>
                  <a:close/>
                </a:path>
              </a:pathLst>
            </a:custGeom>
            <a:solidFill>
              <a:schemeClr val="tx1">
                <a:lumMod val="50000"/>
                <a:lumOff val="50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10" name="Freeform 5">
              <a:extLst>
                <a:ext uri="{FF2B5EF4-FFF2-40B4-BE49-F238E27FC236}">
                  <a16:creationId xmlns:a16="http://schemas.microsoft.com/office/drawing/2014/main" id="{08B91E27-ED4A-D143-AEDD-A4783B58924F}"/>
                </a:ext>
              </a:extLst>
            </p:cNvPr>
            <p:cNvSpPr/>
            <p:nvPr/>
          </p:nvSpPr>
          <p:spPr bwMode="invGray">
            <a:xfrm>
              <a:off x="4833464" y="6269641"/>
              <a:ext cx="338010" cy="303982"/>
            </a:xfrm>
            <a:custGeom>
              <a:avLst/>
              <a:gdLst>
                <a:gd name="T0" fmla="*/ 2147483646 w 177"/>
                <a:gd name="T1" fmla="*/ 2147483646 h 161"/>
                <a:gd name="T2" fmla="*/ 2147483646 w 177"/>
                <a:gd name="T3" fmla="*/ 2147483646 h 161"/>
                <a:gd name="T4" fmla="*/ 2147483646 w 177"/>
                <a:gd name="T5" fmla="*/ 2147483646 h 161"/>
                <a:gd name="T6" fmla="*/ 2147483646 w 177"/>
                <a:gd name="T7" fmla="*/ 2147483646 h 161"/>
                <a:gd name="T8" fmla="*/ 2147483646 w 177"/>
                <a:gd name="T9" fmla="*/ 0 h 161"/>
                <a:gd name="T10" fmla="*/ 2147483646 w 177"/>
                <a:gd name="T11" fmla="*/ 2147483646 h 161"/>
                <a:gd name="T12" fmla="*/ 2147483646 w 177"/>
                <a:gd name="T13" fmla="*/ 0 h 161"/>
                <a:gd name="T14" fmla="*/ 2147483646 w 177"/>
                <a:gd name="T15" fmla="*/ 2147483646 h 161"/>
                <a:gd name="T16" fmla="*/ 2147483646 w 177"/>
                <a:gd name="T17" fmla="*/ 2147483646 h 161"/>
                <a:gd name="T18" fmla="*/ 2147483646 w 177"/>
                <a:gd name="T19" fmla="*/ 2147483646 h 161"/>
                <a:gd name="T20" fmla="*/ 2147483646 w 177"/>
                <a:gd name="T21" fmla="*/ 2147483646 h 161"/>
                <a:gd name="T22" fmla="*/ 2147483646 w 177"/>
                <a:gd name="T23" fmla="*/ 2147483646 h 161"/>
                <a:gd name="T24" fmla="*/ 2147483646 w 177"/>
                <a:gd name="T25" fmla="*/ 2147483646 h 161"/>
                <a:gd name="T26" fmla="*/ 2147483646 w 177"/>
                <a:gd name="T27" fmla="*/ 2147483646 h 161"/>
                <a:gd name="T28" fmla="*/ 2147483646 w 177"/>
                <a:gd name="T29" fmla="*/ 2147483646 h 161"/>
                <a:gd name="T30" fmla="*/ 2147483646 w 177"/>
                <a:gd name="T31" fmla="*/ 2147483646 h 161"/>
                <a:gd name="T32" fmla="*/ 2147483646 w 177"/>
                <a:gd name="T33" fmla="*/ 2147483646 h 161"/>
                <a:gd name="T34" fmla="*/ 2147483646 w 177"/>
                <a:gd name="T35" fmla="*/ 2147483646 h 161"/>
                <a:gd name="T36" fmla="*/ 0 w 177"/>
                <a:gd name="T37" fmla="*/ 2147483646 h 161"/>
                <a:gd name="T38" fmla="*/ 0 w 177"/>
                <a:gd name="T39" fmla="*/ 2147483646 h 161"/>
                <a:gd name="T40" fmla="*/ 2147483646 w 177"/>
                <a:gd name="T41" fmla="*/ 2147483646 h 161"/>
                <a:gd name="T42" fmla="*/ 2147483646 w 177"/>
                <a:gd name="T43" fmla="*/ 2147483646 h 16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77" h="161">
                  <a:moveTo>
                    <a:pt x="48" y="16"/>
                  </a:moveTo>
                  <a:lnTo>
                    <a:pt x="64" y="16"/>
                  </a:lnTo>
                  <a:lnTo>
                    <a:pt x="80" y="8"/>
                  </a:lnTo>
                  <a:lnTo>
                    <a:pt x="96" y="16"/>
                  </a:lnTo>
                  <a:lnTo>
                    <a:pt x="120" y="0"/>
                  </a:lnTo>
                  <a:lnTo>
                    <a:pt x="152" y="8"/>
                  </a:lnTo>
                  <a:lnTo>
                    <a:pt x="168" y="0"/>
                  </a:lnTo>
                  <a:lnTo>
                    <a:pt x="176" y="32"/>
                  </a:lnTo>
                  <a:lnTo>
                    <a:pt x="152" y="48"/>
                  </a:lnTo>
                  <a:lnTo>
                    <a:pt x="144" y="104"/>
                  </a:lnTo>
                  <a:lnTo>
                    <a:pt x="128" y="120"/>
                  </a:lnTo>
                  <a:lnTo>
                    <a:pt x="128" y="144"/>
                  </a:lnTo>
                  <a:lnTo>
                    <a:pt x="104" y="136"/>
                  </a:lnTo>
                  <a:lnTo>
                    <a:pt x="96" y="144"/>
                  </a:lnTo>
                  <a:lnTo>
                    <a:pt x="96" y="160"/>
                  </a:lnTo>
                  <a:lnTo>
                    <a:pt x="80" y="160"/>
                  </a:lnTo>
                  <a:lnTo>
                    <a:pt x="48" y="144"/>
                  </a:lnTo>
                  <a:lnTo>
                    <a:pt x="8" y="136"/>
                  </a:lnTo>
                  <a:lnTo>
                    <a:pt x="0" y="88"/>
                  </a:lnTo>
                  <a:lnTo>
                    <a:pt x="0" y="64"/>
                  </a:lnTo>
                  <a:lnTo>
                    <a:pt x="40" y="32"/>
                  </a:lnTo>
                  <a:lnTo>
                    <a:pt x="48" y="16"/>
                  </a:lnTo>
                </a:path>
              </a:pathLst>
            </a:custGeom>
            <a:solidFill>
              <a:schemeClr val="bg1">
                <a:lumMod val="85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12" name="Freeform 7">
              <a:extLst>
                <a:ext uri="{FF2B5EF4-FFF2-40B4-BE49-F238E27FC236}">
                  <a16:creationId xmlns:a16="http://schemas.microsoft.com/office/drawing/2014/main" id="{AFF50E83-BA86-9646-A679-66C59432FF66}"/>
                </a:ext>
              </a:extLst>
            </p:cNvPr>
            <p:cNvSpPr/>
            <p:nvPr/>
          </p:nvSpPr>
          <p:spPr bwMode="invGray">
            <a:xfrm>
              <a:off x="6048382" y="1306887"/>
              <a:ext cx="1348847" cy="1318392"/>
            </a:xfrm>
            <a:custGeom>
              <a:avLst/>
              <a:gdLst>
                <a:gd name="T0" fmla="*/ 2147483646 w 705"/>
                <a:gd name="T1" fmla="*/ 2147483646 h 697"/>
                <a:gd name="T2" fmla="*/ 2147483646 w 705"/>
                <a:gd name="T3" fmla="*/ 2147483646 h 697"/>
                <a:gd name="T4" fmla="*/ 2147483646 w 705"/>
                <a:gd name="T5" fmla="*/ 2147483646 h 697"/>
                <a:gd name="T6" fmla="*/ 2147483646 w 705"/>
                <a:gd name="T7" fmla="*/ 2147483646 h 697"/>
                <a:gd name="T8" fmla="*/ 2147483646 w 705"/>
                <a:gd name="T9" fmla="*/ 2147483646 h 697"/>
                <a:gd name="T10" fmla="*/ 2147483646 w 705"/>
                <a:gd name="T11" fmla="*/ 2147483646 h 697"/>
                <a:gd name="T12" fmla="*/ 2147483646 w 705"/>
                <a:gd name="T13" fmla="*/ 2147483646 h 697"/>
                <a:gd name="T14" fmla="*/ 2147483646 w 705"/>
                <a:gd name="T15" fmla="*/ 2147483646 h 697"/>
                <a:gd name="T16" fmla="*/ 2147483646 w 705"/>
                <a:gd name="T17" fmla="*/ 2147483646 h 697"/>
                <a:gd name="T18" fmla="*/ 2147483646 w 705"/>
                <a:gd name="T19" fmla="*/ 2147483646 h 697"/>
                <a:gd name="T20" fmla="*/ 2147483646 w 705"/>
                <a:gd name="T21" fmla="*/ 2147483646 h 697"/>
                <a:gd name="T22" fmla="*/ 2147483646 w 705"/>
                <a:gd name="T23" fmla="*/ 2147483646 h 697"/>
                <a:gd name="T24" fmla="*/ 2147483646 w 705"/>
                <a:gd name="T25" fmla="*/ 2147483646 h 697"/>
                <a:gd name="T26" fmla="*/ 2147483646 w 705"/>
                <a:gd name="T27" fmla="*/ 2147483646 h 697"/>
                <a:gd name="T28" fmla="*/ 2147483646 w 705"/>
                <a:gd name="T29" fmla="*/ 2147483646 h 697"/>
                <a:gd name="T30" fmla="*/ 2147483646 w 705"/>
                <a:gd name="T31" fmla="*/ 2147483646 h 697"/>
                <a:gd name="T32" fmla="*/ 2147483646 w 705"/>
                <a:gd name="T33" fmla="*/ 2147483646 h 697"/>
                <a:gd name="T34" fmla="*/ 2147483646 w 705"/>
                <a:gd name="T35" fmla="*/ 2147483646 h 697"/>
                <a:gd name="T36" fmla="*/ 2147483646 w 705"/>
                <a:gd name="T37" fmla="*/ 2147483646 h 697"/>
                <a:gd name="T38" fmla="*/ 2147483646 w 705"/>
                <a:gd name="T39" fmla="*/ 2147483646 h 697"/>
                <a:gd name="T40" fmla="*/ 2147483646 w 705"/>
                <a:gd name="T41" fmla="*/ 2147483646 h 697"/>
                <a:gd name="T42" fmla="*/ 2147483646 w 705"/>
                <a:gd name="T43" fmla="*/ 2147483646 h 697"/>
                <a:gd name="T44" fmla="*/ 2147483646 w 705"/>
                <a:gd name="T45" fmla="*/ 2147483646 h 697"/>
                <a:gd name="T46" fmla="*/ 2147483646 w 705"/>
                <a:gd name="T47" fmla="*/ 2147483646 h 697"/>
                <a:gd name="T48" fmla="*/ 2147483646 w 705"/>
                <a:gd name="T49" fmla="*/ 2147483646 h 697"/>
                <a:gd name="T50" fmla="*/ 2147483646 w 705"/>
                <a:gd name="T51" fmla="*/ 2147483646 h 697"/>
                <a:gd name="T52" fmla="*/ 2147483646 w 705"/>
                <a:gd name="T53" fmla="*/ 2147483646 h 697"/>
                <a:gd name="T54" fmla="*/ 2147483646 w 705"/>
                <a:gd name="T55" fmla="*/ 2147483646 h 697"/>
                <a:gd name="T56" fmla="*/ 2147483646 w 705"/>
                <a:gd name="T57" fmla="*/ 2147483646 h 697"/>
                <a:gd name="T58" fmla="*/ 2147483646 w 705"/>
                <a:gd name="T59" fmla="*/ 2147483646 h 697"/>
                <a:gd name="T60" fmla="*/ 2147483646 w 705"/>
                <a:gd name="T61" fmla="*/ 2147483646 h 697"/>
                <a:gd name="T62" fmla="*/ 2147483646 w 705"/>
                <a:gd name="T63" fmla="*/ 2147483646 h 697"/>
                <a:gd name="T64" fmla="*/ 2147483646 w 705"/>
                <a:gd name="T65" fmla="*/ 2147483646 h 697"/>
                <a:gd name="T66" fmla="*/ 2147483646 w 705"/>
                <a:gd name="T67" fmla="*/ 2147483646 h 697"/>
                <a:gd name="T68" fmla="*/ 2147483646 w 705"/>
                <a:gd name="T69" fmla="*/ 2147483646 h 697"/>
                <a:gd name="T70" fmla="*/ 2147483646 w 705"/>
                <a:gd name="T71" fmla="*/ 2147483646 h 697"/>
                <a:gd name="T72" fmla="*/ 2147483646 w 705"/>
                <a:gd name="T73" fmla="*/ 2147483646 h 697"/>
                <a:gd name="T74" fmla="*/ 2147483646 w 705"/>
                <a:gd name="T75" fmla="*/ 2147483646 h 697"/>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705" h="697">
                  <a:moveTo>
                    <a:pt x="8" y="32"/>
                  </a:moveTo>
                  <a:lnTo>
                    <a:pt x="16" y="64"/>
                  </a:lnTo>
                  <a:lnTo>
                    <a:pt x="0" y="96"/>
                  </a:lnTo>
                  <a:lnTo>
                    <a:pt x="32" y="104"/>
                  </a:lnTo>
                  <a:lnTo>
                    <a:pt x="48" y="88"/>
                  </a:lnTo>
                  <a:lnTo>
                    <a:pt x="72" y="104"/>
                  </a:lnTo>
                  <a:lnTo>
                    <a:pt x="88" y="152"/>
                  </a:lnTo>
                  <a:lnTo>
                    <a:pt x="104" y="176"/>
                  </a:lnTo>
                  <a:lnTo>
                    <a:pt x="144" y="160"/>
                  </a:lnTo>
                  <a:lnTo>
                    <a:pt x="160" y="160"/>
                  </a:lnTo>
                  <a:lnTo>
                    <a:pt x="192" y="128"/>
                  </a:lnTo>
                  <a:lnTo>
                    <a:pt x="232" y="168"/>
                  </a:lnTo>
                  <a:lnTo>
                    <a:pt x="208" y="248"/>
                  </a:lnTo>
                  <a:lnTo>
                    <a:pt x="216" y="312"/>
                  </a:lnTo>
                  <a:lnTo>
                    <a:pt x="192" y="336"/>
                  </a:lnTo>
                  <a:lnTo>
                    <a:pt x="192" y="392"/>
                  </a:lnTo>
                  <a:lnTo>
                    <a:pt x="176" y="368"/>
                  </a:lnTo>
                  <a:lnTo>
                    <a:pt x="104" y="464"/>
                  </a:lnTo>
                  <a:lnTo>
                    <a:pt x="128" y="504"/>
                  </a:lnTo>
                  <a:lnTo>
                    <a:pt x="152" y="488"/>
                  </a:lnTo>
                  <a:lnTo>
                    <a:pt x="160" y="504"/>
                  </a:lnTo>
                  <a:lnTo>
                    <a:pt x="136" y="520"/>
                  </a:lnTo>
                  <a:lnTo>
                    <a:pt x="136" y="544"/>
                  </a:lnTo>
                  <a:lnTo>
                    <a:pt x="176" y="544"/>
                  </a:lnTo>
                  <a:lnTo>
                    <a:pt x="192" y="536"/>
                  </a:lnTo>
                  <a:lnTo>
                    <a:pt x="192" y="576"/>
                  </a:lnTo>
                  <a:lnTo>
                    <a:pt x="232" y="600"/>
                  </a:lnTo>
                  <a:lnTo>
                    <a:pt x="288" y="584"/>
                  </a:lnTo>
                  <a:lnTo>
                    <a:pt x="288" y="608"/>
                  </a:lnTo>
                  <a:lnTo>
                    <a:pt x="320" y="592"/>
                  </a:lnTo>
                  <a:lnTo>
                    <a:pt x="368" y="640"/>
                  </a:lnTo>
                  <a:lnTo>
                    <a:pt x="384" y="640"/>
                  </a:lnTo>
                  <a:lnTo>
                    <a:pt x="400" y="672"/>
                  </a:lnTo>
                  <a:lnTo>
                    <a:pt x="424" y="664"/>
                  </a:lnTo>
                  <a:lnTo>
                    <a:pt x="424" y="632"/>
                  </a:lnTo>
                  <a:lnTo>
                    <a:pt x="432" y="624"/>
                  </a:lnTo>
                  <a:lnTo>
                    <a:pt x="432" y="664"/>
                  </a:lnTo>
                  <a:lnTo>
                    <a:pt x="480" y="696"/>
                  </a:lnTo>
                  <a:lnTo>
                    <a:pt x="488" y="672"/>
                  </a:lnTo>
                  <a:lnTo>
                    <a:pt x="496" y="680"/>
                  </a:lnTo>
                  <a:lnTo>
                    <a:pt x="528" y="648"/>
                  </a:lnTo>
                  <a:lnTo>
                    <a:pt x="552" y="680"/>
                  </a:lnTo>
                  <a:lnTo>
                    <a:pt x="600" y="680"/>
                  </a:lnTo>
                  <a:lnTo>
                    <a:pt x="592" y="632"/>
                  </a:lnTo>
                  <a:lnTo>
                    <a:pt x="568" y="576"/>
                  </a:lnTo>
                  <a:lnTo>
                    <a:pt x="600" y="528"/>
                  </a:lnTo>
                  <a:lnTo>
                    <a:pt x="632" y="520"/>
                  </a:lnTo>
                  <a:lnTo>
                    <a:pt x="664" y="536"/>
                  </a:lnTo>
                  <a:lnTo>
                    <a:pt x="688" y="424"/>
                  </a:lnTo>
                  <a:lnTo>
                    <a:pt x="680" y="344"/>
                  </a:lnTo>
                  <a:lnTo>
                    <a:pt x="696" y="328"/>
                  </a:lnTo>
                  <a:lnTo>
                    <a:pt x="696" y="296"/>
                  </a:lnTo>
                  <a:lnTo>
                    <a:pt x="680" y="288"/>
                  </a:lnTo>
                  <a:lnTo>
                    <a:pt x="704" y="256"/>
                  </a:lnTo>
                  <a:lnTo>
                    <a:pt x="680" y="256"/>
                  </a:lnTo>
                  <a:lnTo>
                    <a:pt x="608" y="320"/>
                  </a:lnTo>
                  <a:lnTo>
                    <a:pt x="608" y="336"/>
                  </a:lnTo>
                  <a:lnTo>
                    <a:pt x="560" y="360"/>
                  </a:lnTo>
                  <a:lnTo>
                    <a:pt x="520" y="360"/>
                  </a:lnTo>
                  <a:lnTo>
                    <a:pt x="488" y="304"/>
                  </a:lnTo>
                  <a:lnTo>
                    <a:pt x="488" y="280"/>
                  </a:lnTo>
                  <a:lnTo>
                    <a:pt x="440" y="280"/>
                  </a:lnTo>
                  <a:lnTo>
                    <a:pt x="416" y="256"/>
                  </a:lnTo>
                  <a:lnTo>
                    <a:pt x="376" y="256"/>
                  </a:lnTo>
                  <a:lnTo>
                    <a:pt x="376" y="240"/>
                  </a:lnTo>
                  <a:lnTo>
                    <a:pt x="360" y="240"/>
                  </a:lnTo>
                  <a:lnTo>
                    <a:pt x="360" y="256"/>
                  </a:lnTo>
                  <a:lnTo>
                    <a:pt x="336" y="248"/>
                  </a:lnTo>
                  <a:lnTo>
                    <a:pt x="296" y="176"/>
                  </a:lnTo>
                  <a:lnTo>
                    <a:pt x="264" y="128"/>
                  </a:lnTo>
                  <a:lnTo>
                    <a:pt x="248" y="104"/>
                  </a:lnTo>
                  <a:lnTo>
                    <a:pt x="248" y="88"/>
                  </a:lnTo>
                  <a:lnTo>
                    <a:pt x="200" y="24"/>
                  </a:lnTo>
                  <a:lnTo>
                    <a:pt x="144" y="24"/>
                  </a:lnTo>
                  <a:lnTo>
                    <a:pt x="104" y="0"/>
                  </a:lnTo>
                  <a:lnTo>
                    <a:pt x="16" y="16"/>
                  </a:lnTo>
                  <a:lnTo>
                    <a:pt x="8" y="32"/>
                  </a:lnTo>
                </a:path>
              </a:pathLst>
            </a:custGeom>
            <a:solidFill>
              <a:srgbClr val="74E688"/>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13" name="Freeform 8">
              <a:extLst>
                <a:ext uri="{FF2B5EF4-FFF2-40B4-BE49-F238E27FC236}">
                  <a16:creationId xmlns:a16="http://schemas.microsoft.com/office/drawing/2014/main" id="{34A7F6A8-8879-6F4F-B98D-3A3FB3A787DC}"/>
                </a:ext>
              </a:extLst>
            </p:cNvPr>
            <p:cNvSpPr/>
            <p:nvPr/>
          </p:nvSpPr>
          <p:spPr bwMode="invGray">
            <a:xfrm>
              <a:off x="6183905" y="2321297"/>
              <a:ext cx="1012431" cy="759953"/>
            </a:xfrm>
            <a:custGeom>
              <a:avLst/>
              <a:gdLst>
                <a:gd name="T0" fmla="*/ 2147483646 w 529"/>
                <a:gd name="T1" fmla="*/ 2147483646 h 401"/>
                <a:gd name="T2" fmla="*/ 2147483646 w 529"/>
                <a:gd name="T3" fmla="*/ 2147483646 h 401"/>
                <a:gd name="T4" fmla="*/ 2147483646 w 529"/>
                <a:gd name="T5" fmla="*/ 2147483646 h 401"/>
                <a:gd name="T6" fmla="*/ 2147483646 w 529"/>
                <a:gd name="T7" fmla="*/ 2147483646 h 401"/>
                <a:gd name="T8" fmla="*/ 2147483646 w 529"/>
                <a:gd name="T9" fmla="*/ 2147483646 h 401"/>
                <a:gd name="T10" fmla="*/ 2147483646 w 529"/>
                <a:gd name="T11" fmla="*/ 2147483646 h 401"/>
                <a:gd name="T12" fmla="*/ 2147483646 w 529"/>
                <a:gd name="T13" fmla="*/ 2147483646 h 401"/>
                <a:gd name="T14" fmla="*/ 2147483646 w 529"/>
                <a:gd name="T15" fmla="*/ 2147483646 h 401"/>
                <a:gd name="T16" fmla="*/ 2147483646 w 529"/>
                <a:gd name="T17" fmla="*/ 2147483646 h 401"/>
                <a:gd name="T18" fmla="*/ 2147483646 w 529"/>
                <a:gd name="T19" fmla="*/ 2147483646 h 401"/>
                <a:gd name="T20" fmla="*/ 2147483646 w 529"/>
                <a:gd name="T21" fmla="*/ 2147483646 h 401"/>
                <a:gd name="T22" fmla="*/ 2147483646 w 529"/>
                <a:gd name="T23" fmla="*/ 2147483646 h 401"/>
                <a:gd name="T24" fmla="*/ 2147483646 w 529"/>
                <a:gd name="T25" fmla="*/ 2147483646 h 401"/>
                <a:gd name="T26" fmla="*/ 2147483646 w 529"/>
                <a:gd name="T27" fmla="*/ 2147483646 h 401"/>
                <a:gd name="T28" fmla="*/ 2147483646 w 529"/>
                <a:gd name="T29" fmla="*/ 2147483646 h 401"/>
                <a:gd name="T30" fmla="*/ 2147483646 w 529"/>
                <a:gd name="T31" fmla="*/ 2147483646 h 401"/>
                <a:gd name="T32" fmla="*/ 2147483646 w 529"/>
                <a:gd name="T33" fmla="*/ 2147483646 h 401"/>
                <a:gd name="T34" fmla="*/ 2147483646 w 529"/>
                <a:gd name="T35" fmla="*/ 2147483646 h 401"/>
                <a:gd name="T36" fmla="*/ 2147483646 w 529"/>
                <a:gd name="T37" fmla="*/ 0 h 401"/>
                <a:gd name="T38" fmla="*/ 2147483646 w 529"/>
                <a:gd name="T39" fmla="*/ 2147483646 h 401"/>
                <a:gd name="T40" fmla="*/ 2147483646 w 529"/>
                <a:gd name="T41" fmla="*/ 2147483646 h 401"/>
                <a:gd name="T42" fmla="*/ 2147483646 w 529"/>
                <a:gd name="T43" fmla="*/ 2147483646 h 401"/>
                <a:gd name="T44" fmla="*/ 2147483646 w 529"/>
                <a:gd name="T45" fmla="*/ 2147483646 h 401"/>
                <a:gd name="T46" fmla="*/ 2147483646 w 529"/>
                <a:gd name="T47" fmla="*/ 2147483646 h 401"/>
                <a:gd name="T48" fmla="*/ 0 w 529"/>
                <a:gd name="T49" fmla="*/ 2147483646 h 401"/>
                <a:gd name="T50" fmla="*/ 2147483646 w 529"/>
                <a:gd name="T51" fmla="*/ 2147483646 h 401"/>
                <a:gd name="T52" fmla="*/ 2147483646 w 529"/>
                <a:gd name="T53" fmla="*/ 2147483646 h 401"/>
                <a:gd name="T54" fmla="*/ 2147483646 w 529"/>
                <a:gd name="T55" fmla="*/ 2147483646 h 401"/>
                <a:gd name="T56" fmla="*/ 2147483646 w 529"/>
                <a:gd name="T57" fmla="*/ 2147483646 h 401"/>
                <a:gd name="T58" fmla="*/ 2147483646 w 529"/>
                <a:gd name="T59" fmla="*/ 2147483646 h 401"/>
                <a:gd name="T60" fmla="*/ 2147483646 w 529"/>
                <a:gd name="T61" fmla="*/ 2147483646 h 401"/>
                <a:gd name="T62" fmla="*/ 2147483646 w 529"/>
                <a:gd name="T63" fmla="*/ 2147483646 h 401"/>
                <a:gd name="T64" fmla="*/ 2147483646 w 529"/>
                <a:gd name="T65" fmla="*/ 2147483646 h 401"/>
                <a:gd name="T66" fmla="*/ 2147483646 w 529"/>
                <a:gd name="T67" fmla="*/ 2147483646 h 401"/>
                <a:gd name="T68" fmla="*/ 2147483646 w 529"/>
                <a:gd name="T69" fmla="*/ 2147483646 h 401"/>
                <a:gd name="T70" fmla="*/ 2147483646 w 529"/>
                <a:gd name="T71" fmla="*/ 2147483646 h 401"/>
                <a:gd name="T72" fmla="*/ 2147483646 w 529"/>
                <a:gd name="T73" fmla="*/ 2147483646 h 401"/>
                <a:gd name="T74" fmla="*/ 2147483646 w 529"/>
                <a:gd name="T75" fmla="*/ 2147483646 h 401"/>
                <a:gd name="T76" fmla="*/ 2147483646 w 529"/>
                <a:gd name="T77" fmla="*/ 2147483646 h 401"/>
                <a:gd name="T78" fmla="*/ 2147483646 w 529"/>
                <a:gd name="T79" fmla="*/ 2147483646 h 401"/>
                <a:gd name="T80" fmla="*/ 2147483646 w 529"/>
                <a:gd name="T81" fmla="*/ 2147483646 h 401"/>
                <a:gd name="T82" fmla="*/ 2147483646 w 529"/>
                <a:gd name="T83" fmla="*/ 2147483646 h 401"/>
                <a:gd name="T84" fmla="*/ 2147483646 w 529"/>
                <a:gd name="T85" fmla="*/ 2147483646 h 401"/>
                <a:gd name="T86" fmla="*/ 2147483646 w 529"/>
                <a:gd name="T87" fmla="*/ 2147483646 h 401"/>
                <a:gd name="T88" fmla="*/ 2147483646 w 529"/>
                <a:gd name="T89" fmla="*/ 2147483646 h 401"/>
                <a:gd name="T90" fmla="*/ 2147483646 w 529"/>
                <a:gd name="T91" fmla="*/ 2147483646 h 401"/>
                <a:gd name="T92" fmla="*/ 2147483646 w 529"/>
                <a:gd name="T93" fmla="*/ 2147483646 h 401"/>
                <a:gd name="T94" fmla="*/ 2147483646 w 529"/>
                <a:gd name="T95" fmla="*/ 2147483646 h 401"/>
                <a:gd name="T96" fmla="*/ 2147483646 w 529"/>
                <a:gd name="T97" fmla="*/ 2147483646 h 401"/>
                <a:gd name="T98" fmla="*/ 2147483646 w 529"/>
                <a:gd name="T99" fmla="*/ 2147483646 h 401"/>
                <a:gd name="T100" fmla="*/ 2147483646 w 529"/>
                <a:gd name="T101" fmla="*/ 2147483646 h 401"/>
                <a:gd name="T102" fmla="*/ 2147483646 w 529"/>
                <a:gd name="T103" fmla="*/ 2147483646 h 401"/>
                <a:gd name="T104" fmla="*/ 2147483646 w 529"/>
                <a:gd name="T105" fmla="*/ 2147483646 h 401"/>
                <a:gd name="T106" fmla="*/ 2147483646 w 529"/>
                <a:gd name="T107" fmla="*/ 2147483646 h 401"/>
                <a:gd name="T108" fmla="*/ 2147483646 w 529"/>
                <a:gd name="T109" fmla="*/ 2147483646 h 401"/>
                <a:gd name="T110" fmla="*/ 2147483646 w 529"/>
                <a:gd name="T111" fmla="*/ 2147483646 h 401"/>
                <a:gd name="T112" fmla="*/ 2147483646 w 529"/>
                <a:gd name="T113" fmla="*/ 2147483646 h 401"/>
                <a:gd name="T114" fmla="*/ 2147483646 w 529"/>
                <a:gd name="T115" fmla="*/ 2147483646 h 401"/>
                <a:gd name="T116" fmla="*/ 2147483646 w 529"/>
                <a:gd name="T117" fmla="*/ 2147483646 h 401"/>
                <a:gd name="T118" fmla="*/ 2147483646 w 529"/>
                <a:gd name="T119" fmla="*/ 2147483646 h 401"/>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0" t="0" r="r" b="b"/>
              <a:pathLst>
                <a:path w="529" h="401">
                  <a:moveTo>
                    <a:pt x="528" y="144"/>
                  </a:moveTo>
                  <a:lnTo>
                    <a:pt x="480" y="144"/>
                  </a:lnTo>
                  <a:lnTo>
                    <a:pt x="456" y="120"/>
                  </a:lnTo>
                  <a:lnTo>
                    <a:pt x="424" y="152"/>
                  </a:lnTo>
                  <a:lnTo>
                    <a:pt x="416" y="136"/>
                  </a:lnTo>
                  <a:lnTo>
                    <a:pt x="408" y="160"/>
                  </a:lnTo>
                  <a:lnTo>
                    <a:pt x="360" y="128"/>
                  </a:lnTo>
                  <a:lnTo>
                    <a:pt x="360" y="88"/>
                  </a:lnTo>
                  <a:lnTo>
                    <a:pt x="344" y="96"/>
                  </a:lnTo>
                  <a:lnTo>
                    <a:pt x="352" y="128"/>
                  </a:lnTo>
                  <a:lnTo>
                    <a:pt x="328" y="128"/>
                  </a:lnTo>
                  <a:lnTo>
                    <a:pt x="312" y="104"/>
                  </a:lnTo>
                  <a:lnTo>
                    <a:pt x="296" y="104"/>
                  </a:lnTo>
                  <a:lnTo>
                    <a:pt x="248" y="56"/>
                  </a:lnTo>
                  <a:lnTo>
                    <a:pt x="216" y="72"/>
                  </a:lnTo>
                  <a:lnTo>
                    <a:pt x="216" y="56"/>
                  </a:lnTo>
                  <a:lnTo>
                    <a:pt x="160" y="64"/>
                  </a:lnTo>
                  <a:lnTo>
                    <a:pt x="120" y="40"/>
                  </a:lnTo>
                  <a:lnTo>
                    <a:pt x="120" y="0"/>
                  </a:lnTo>
                  <a:lnTo>
                    <a:pt x="104" y="8"/>
                  </a:lnTo>
                  <a:lnTo>
                    <a:pt x="64" y="8"/>
                  </a:lnTo>
                  <a:lnTo>
                    <a:pt x="72" y="56"/>
                  </a:lnTo>
                  <a:lnTo>
                    <a:pt x="48" y="56"/>
                  </a:lnTo>
                  <a:lnTo>
                    <a:pt x="8" y="32"/>
                  </a:lnTo>
                  <a:lnTo>
                    <a:pt x="0" y="56"/>
                  </a:lnTo>
                  <a:lnTo>
                    <a:pt x="32" y="88"/>
                  </a:lnTo>
                  <a:lnTo>
                    <a:pt x="24" y="120"/>
                  </a:lnTo>
                  <a:lnTo>
                    <a:pt x="48" y="160"/>
                  </a:lnTo>
                  <a:lnTo>
                    <a:pt x="88" y="136"/>
                  </a:lnTo>
                  <a:lnTo>
                    <a:pt x="112" y="184"/>
                  </a:lnTo>
                  <a:lnTo>
                    <a:pt x="112" y="224"/>
                  </a:lnTo>
                  <a:lnTo>
                    <a:pt x="152" y="224"/>
                  </a:lnTo>
                  <a:lnTo>
                    <a:pt x="168" y="264"/>
                  </a:lnTo>
                  <a:lnTo>
                    <a:pt x="176" y="232"/>
                  </a:lnTo>
                  <a:lnTo>
                    <a:pt x="208" y="280"/>
                  </a:lnTo>
                  <a:lnTo>
                    <a:pt x="232" y="320"/>
                  </a:lnTo>
                  <a:lnTo>
                    <a:pt x="232" y="344"/>
                  </a:lnTo>
                  <a:lnTo>
                    <a:pt x="264" y="400"/>
                  </a:lnTo>
                  <a:lnTo>
                    <a:pt x="288" y="376"/>
                  </a:lnTo>
                  <a:lnTo>
                    <a:pt x="304" y="328"/>
                  </a:lnTo>
                  <a:lnTo>
                    <a:pt x="320" y="320"/>
                  </a:lnTo>
                  <a:lnTo>
                    <a:pt x="336" y="328"/>
                  </a:lnTo>
                  <a:lnTo>
                    <a:pt x="328" y="344"/>
                  </a:lnTo>
                  <a:lnTo>
                    <a:pt x="376" y="344"/>
                  </a:lnTo>
                  <a:lnTo>
                    <a:pt x="392" y="328"/>
                  </a:lnTo>
                  <a:lnTo>
                    <a:pt x="392" y="312"/>
                  </a:lnTo>
                  <a:lnTo>
                    <a:pt x="384" y="296"/>
                  </a:lnTo>
                  <a:lnTo>
                    <a:pt x="432" y="272"/>
                  </a:lnTo>
                  <a:lnTo>
                    <a:pt x="440" y="264"/>
                  </a:lnTo>
                  <a:lnTo>
                    <a:pt x="440" y="248"/>
                  </a:lnTo>
                  <a:lnTo>
                    <a:pt x="456" y="240"/>
                  </a:lnTo>
                  <a:lnTo>
                    <a:pt x="456" y="192"/>
                  </a:lnTo>
                  <a:lnTo>
                    <a:pt x="472" y="192"/>
                  </a:lnTo>
                  <a:lnTo>
                    <a:pt x="480" y="216"/>
                  </a:lnTo>
                  <a:lnTo>
                    <a:pt x="504" y="232"/>
                  </a:lnTo>
                  <a:lnTo>
                    <a:pt x="512" y="224"/>
                  </a:lnTo>
                  <a:lnTo>
                    <a:pt x="504" y="208"/>
                  </a:lnTo>
                  <a:lnTo>
                    <a:pt x="504" y="192"/>
                  </a:lnTo>
                  <a:lnTo>
                    <a:pt x="528" y="184"/>
                  </a:lnTo>
                  <a:lnTo>
                    <a:pt x="528" y="144"/>
                  </a:lnTo>
                </a:path>
              </a:pathLst>
            </a:custGeom>
            <a:solidFill>
              <a:schemeClr val="bg1">
                <a:lumMod val="85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14" name="Freeform 9">
              <a:extLst>
                <a:ext uri="{FF2B5EF4-FFF2-40B4-BE49-F238E27FC236}">
                  <a16:creationId xmlns:a16="http://schemas.microsoft.com/office/drawing/2014/main" id="{D85EB95A-E661-6F42-8E15-A9ADB4C07BFD}"/>
                </a:ext>
              </a:extLst>
            </p:cNvPr>
            <p:cNvSpPr/>
            <p:nvPr/>
          </p:nvSpPr>
          <p:spPr bwMode="gray">
            <a:xfrm>
              <a:off x="5970258" y="2743112"/>
              <a:ext cx="722254" cy="746291"/>
            </a:xfrm>
            <a:custGeom>
              <a:avLst/>
              <a:gdLst>
                <a:gd name="T0" fmla="*/ 2147483646 w 377"/>
                <a:gd name="T1" fmla="*/ 2147483646 h 393"/>
                <a:gd name="T2" fmla="*/ 2147483646 w 377"/>
                <a:gd name="T3" fmla="*/ 2147483646 h 393"/>
                <a:gd name="T4" fmla="*/ 2147483646 w 377"/>
                <a:gd name="T5" fmla="*/ 2147483646 h 393"/>
                <a:gd name="T6" fmla="*/ 2147483646 w 377"/>
                <a:gd name="T7" fmla="*/ 2147483646 h 393"/>
                <a:gd name="T8" fmla="*/ 2147483646 w 377"/>
                <a:gd name="T9" fmla="*/ 2147483646 h 393"/>
                <a:gd name="T10" fmla="*/ 2147483646 w 377"/>
                <a:gd name="T11" fmla="*/ 2147483646 h 393"/>
                <a:gd name="T12" fmla="*/ 2147483646 w 377"/>
                <a:gd name="T13" fmla="*/ 0 h 393"/>
                <a:gd name="T14" fmla="*/ 2147483646 w 377"/>
                <a:gd name="T15" fmla="*/ 0 h 393"/>
                <a:gd name="T16" fmla="*/ 2147483646 w 377"/>
                <a:gd name="T17" fmla="*/ 2147483646 h 393"/>
                <a:gd name="T18" fmla="*/ 2147483646 w 377"/>
                <a:gd name="T19" fmla="*/ 2147483646 h 393"/>
                <a:gd name="T20" fmla="*/ 2147483646 w 377"/>
                <a:gd name="T21" fmla="*/ 2147483646 h 393"/>
                <a:gd name="T22" fmla="*/ 2147483646 w 377"/>
                <a:gd name="T23" fmla="*/ 2147483646 h 393"/>
                <a:gd name="T24" fmla="*/ 2147483646 w 377"/>
                <a:gd name="T25" fmla="*/ 2147483646 h 393"/>
                <a:gd name="T26" fmla="*/ 2147483646 w 377"/>
                <a:gd name="T27" fmla="*/ 2147483646 h 393"/>
                <a:gd name="T28" fmla="*/ 2147483646 w 377"/>
                <a:gd name="T29" fmla="*/ 2147483646 h 393"/>
                <a:gd name="T30" fmla="*/ 2147483646 w 377"/>
                <a:gd name="T31" fmla="*/ 2147483646 h 393"/>
                <a:gd name="T32" fmla="*/ 2147483646 w 377"/>
                <a:gd name="T33" fmla="*/ 2147483646 h 393"/>
                <a:gd name="T34" fmla="*/ 2147483646 w 377"/>
                <a:gd name="T35" fmla="*/ 2147483646 h 393"/>
                <a:gd name="T36" fmla="*/ 2147483646 w 377"/>
                <a:gd name="T37" fmla="*/ 2147483646 h 393"/>
                <a:gd name="T38" fmla="*/ 0 w 377"/>
                <a:gd name="T39" fmla="*/ 2147483646 h 393"/>
                <a:gd name="T40" fmla="*/ 2147483646 w 377"/>
                <a:gd name="T41" fmla="*/ 2147483646 h 393"/>
                <a:gd name="T42" fmla="*/ 2147483646 w 377"/>
                <a:gd name="T43" fmla="*/ 2147483646 h 393"/>
                <a:gd name="T44" fmla="*/ 2147483646 w 377"/>
                <a:gd name="T45" fmla="*/ 2147483646 h 393"/>
                <a:gd name="T46" fmla="*/ 2147483646 w 377"/>
                <a:gd name="T47" fmla="*/ 2147483646 h 393"/>
                <a:gd name="T48" fmla="*/ 2147483646 w 377"/>
                <a:gd name="T49" fmla="*/ 2147483646 h 393"/>
                <a:gd name="T50" fmla="*/ 2147483646 w 377"/>
                <a:gd name="T51" fmla="*/ 2147483646 h 393"/>
                <a:gd name="T52" fmla="*/ 2147483646 w 377"/>
                <a:gd name="T53" fmla="*/ 2147483646 h 393"/>
                <a:gd name="T54" fmla="*/ 2147483646 w 377"/>
                <a:gd name="T55" fmla="*/ 2147483646 h 393"/>
                <a:gd name="T56" fmla="*/ 2147483646 w 377"/>
                <a:gd name="T57" fmla="*/ 2147483646 h 393"/>
                <a:gd name="T58" fmla="*/ 2147483646 w 377"/>
                <a:gd name="T59" fmla="*/ 2147483646 h 393"/>
                <a:gd name="T60" fmla="*/ 2147483646 w 377"/>
                <a:gd name="T61" fmla="*/ 2147483646 h 393"/>
                <a:gd name="T62" fmla="*/ 2147483646 w 377"/>
                <a:gd name="T63" fmla="*/ 2147483646 h 393"/>
                <a:gd name="T64" fmla="*/ 2147483646 w 377"/>
                <a:gd name="T65" fmla="*/ 2147483646 h 393"/>
                <a:gd name="T66" fmla="*/ 2147483646 w 377"/>
                <a:gd name="T67" fmla="*/ 2147483646 h 393"/>
                <a:gd name="T68" fmla="*/ 2147483646 w 377"/>
                <a:gd name="T69" fmla="*/ 2147483646 h 393"/>
                <a:gd name="T70" fmla="*/ 2147483646 w 377"/>
                <a:gd name="T71" fmla="*/ 2147483646 h 393"/>
                <a:gd name="T72" fmla="*/ 2147483646 w 377"/>
                <a:gd name="T73" fmla="*/ 2147483646 h 393"/>
                <a:gd name="T74" fmla="*/ 2147483646 w 377"/>
                <a:gd name="T75" fmla="*/ 2147483646 h 393"/>
                <a:gd name="T76" fmla="*/ 2147483646 w 377"/>
                <a:gd name="T77" fmla="*/ 2147483646 h 393"/>
                <a:gd name="T78" fmla="*/ 2147483646 w 377"/>
                <a:gd name="T79" fmla="*/ 2147483646 h 393"/>
                <a:gd name="T80" fmla="*/ 2147483646 w 377"/>
                <a:gd name="T81" fmla="*/ 2147483646 h 393"/>
                <a:gd name="T82" fmla="*/ 2147483646 w 377"/>
                <a:gd name="T83" fmla="*/ 2147483646 h 393"/>
                <a:gd name="T84" fmla="*/ 2147483646 w 377"/>
                <a:gd name="T85" fmla="*/ 2147483646 h 393"/>
                <a:gd name="T86" fmla="*/ 2147483646 w 377"/>
                <a:gd name="T87" fmla="*/ 2147483646 h 393"/>
                <a:gd name="T88" fmla="*/ 2147483646 w 377"/>
                <a:gd name="T89" fmla="*/ 2147483646 h 393"/>
                <a:gd name="T90" fmla="*/ 2147483646 w 377"/>
                <a:gd name="T91" fmla="*/ 2147483646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chemeClr val="tx1">
                <a:lumMod val="50000"/>
                <a:lumOff val="50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15" name="Freeform 10">
              <a:extLst>
                <a:ext uri="{FF2B5EF4-FFF2-40B4-BE49-F238E27FC236}">
                  <a16:creationId xmlns:a16="http://schemas.microsoft.com/office/drawing/2014/main" id="{805E66F1-393C-5C49-BCA1-B109A84F4844}"/>
                </a:ext>
              </a:extLst>
            </p:cNvPr>
            <p:cNvSpPr/>
            <p:nvPr/>
          </p:nvSpPr>
          <p:spPr bwMode="gray">
            <a:xfrm>
              <a:off x="5420195" y="2912183"/>
              <a:ext cx="674426" cy="1016116"/>
            </a:xfrm>
            <a:custGeom>
              <a:avLst/>
              <a:gdLst>
                <a:gd name="T0" fmla="*/ 2147483646 w 353"/>
                <a:gd name="T1" fmla="*/ 2147483646 h 537"/>
                <a:gd name="T2" fmla="*/ 2147483646 w 353"/>
                <a:gd name="T3" fmla="*/ 2147483646 h 537"/>
                <a:gd name="T4" fmla="*/ 2147483646 w 353"/>
                <a:gd name="T5" fmla="*/ 2147483646 h 537"/>
                <a:gd name="T6" fmla="*/ 2147483646 w 353"/>
                <a:gd name="T7" fmla="*/ 0 h 537"/>
                <a:gd name="T8" fmla="*/ 2147483646 w 353"/>
                <a:gd name="T9" fmla="*/ 2147483646 h 537"/>
                <a:gd name="T10" fmla="*/ 2147483646 w 353"/>
                <a:gd name="T11" fmla="*/ 2147483646 h 537"/>
                <a:gd name="T12" fmla="*/ 2147483646 w 353"/>
                <a:gd name="T13" fmla="*/ 2147483646 h 537"/>
                <a:gd name="T14" fmla="*/ 2147483646 w 353"/>
                <a:gd name="T15" fmla="*/ 2147483646 h 537"/>
                <a:gd name="T16" fmla="*/ 2147483646 w 353"/>
                <a:gd name="T17" fmla="*/ 2147483646 h 537"/>
                <a:gd name="T18" fmla="*/ 2147483646 w 353"/>
                <a:gd name="T19" fmla="*/ 2147483646 h 537"/>
                <a:gd name="T20" fmla="*/ 2147483646 w 353"/>
                <a:gd name="T21" fmla="*/ 2147483646 h 537"/>
                <a:gd name="T22" fmla="*/ 2147483646 w 353"/>
                <a:gd name="T23" fmla="*/ 2147483646 h 537"/>
                <a:gd name="T24" fmla="*/ 2147483646 w 353"/>
                <a:gd name="T25" fmla="*/ 2147483646 h 537"/>
                <a:gd name="T26" fmla="*/ 2147483646 w 353"/>
                <a:gd name="T27" fmla="*/ 2147483646 h 537"/>
                <a:gd name="T28" fmla="*/ 2147483646 w 353"/>
                <a:gd name="T29" fmla="*/ 2147483646 h 537"/>
                <a:gd name="T30" fmla="*/ 2147483646 w 353"/>
                <a:gd name="T31" fmla="*/ 2147483646 h 537"/>
                <a:gd name="T32" fmla="*/ 2147483646 w 353"/>
                <a:gd name="T33" fmla="*/ 2147483646 h 537"/>
                <a:gd name="T34" fmla="*/ 2147483646 w 353"/>
                <a:gd name="T35" fmla="*/ 2147483646 h 537"/>
                <a:gd name="T36" fmla="*/ 2147483646 w 353"/>
                <a:gd name="T37" fmla="*/ 2147483646 h 537"/>
                <a:gd name="T38" fmla="*/ 2147483646 w 353"/>
                <a:gd name="T39" fmla="*/ 2147483646 h 537"/>
                <a:gd name="T40" fmla="*/ 2147483646 w 353"/>
                <a:gd name="T41" fmla="*/ 2147483646 h 537"/>
                <a:gd name="T42" fmla="*/ 2147483646 w 353"/>
                <a:gd name="T43" fmla="*/ 2147483646 h 537"/>
                <a:gd name="T44" fmla="*/ 2147483646 w 353"/>
                <a:gd name="T45" fmla="*/ 2147483646 h 537"/>
                <a:gd name="T46" fmla="*/ 2147483646 w 353"/>
                <a:gd name="T47" fmla="*/ 2147483646 h 537"/>
                <a:gd name="T48" fmla="*/ 2147483646 w 353"/>
                <a:gd name="T49" fmla="*/ 2147483646 h 537"/>
                <a:gd name="T50" fmla="*/ 2147483646 w 353"/>
                <a:gd name="T51" fmla="*/ 2147483646 h 537"/>
                <a:gd name="T52" fmla="*/ 2147483646 w 353"/>
                <a:gd name="T53" fmla="*/ 2147483646 h 537"/>
                <a:gd name="T54" fmla="*/ 2147483646 w 353"/>
                <a:gd name="T55" fmla="*/ 2147483646 h 537"/>
                <a:gd name="T56" fmla="*/ 2147483646 w 353"/>
                <a:gd name="T57" fmla="*/ 2147483646 h 537"/>
                <a:gd name="T58" fmla="*/ 2147483646 w 353"/>
                <a:gd name="T59" fmla="*/ 2147483646 h 537"/>
                <a:gd name="T60" fmla="*/ 2147483646 w 353"/>
                <a:gd name="T61" fmla="*/ 2147483646 h 537"/>
                <a:gd name="T62" fmla="*/ 2147483646 w 353"/>
                <a:gd name="T63" fmla="*/ 2147483646 h 537"/>
                <a:gd name="T64" fmla="*/ 2147483646 w 353"/>
                <a:gd name="T65" fmla="*/ 2147483646 h 53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53" h="537">
                  <a:moveTo>
                    <a:pt x="352" y="208"/>
                  </a:moveTo>
                  <a:lnTo>
                    <a:pt x="320" y="160"/>
                  </a:lnTo>
                  <a:lnTo>
                    <a:pt x="288" y="152"/>
                  </a:lnTo>
                  <a:lnTo>
                    <a:pt x="296" y="96"/>
                  </a:lnTo>
                  <a:lnTo>
                    <a:pt x="264" y="104"/>
                  </a:lnTo>
                  <a:lnTo>
                    <a:pt x="248" y="88"/>
                  </a:lnTo>
                  <a:lnTo>
                    <a:pt x="248" y="48"/>
                  </a:lnTo>
                  <a:lnTo>
                    <a:pt x="224" y="0"/>
                  </a:lnTo>
                  <a:lnTo>
                    <a:pt x="176" y="24"/>
                  </a:lnTo>
                  <a:lnTo>
                    <a:pt x="176" y="64"/>
                  </a:lnTo>
                  <a:lnTo>
                    <a:pt x="144" y="56"/>
                  </a:lnTo>
                  <a:lnTo>
                    <a:pt x="136" y="80"/>
                  </a:lnTo>
                  <a:lnTo>
                    <a:pt x="112" y="72"/>
                  </a:lnTo>
                  <a:lnTo>
                    <a:pt x="80" y="104"/>
                  </a:lnTo>
                  <a:lnTo>
                    <a:pt x="56" y="56"/>
                  </a:lnTo>
                  <a:lnTo>
                    <a:pt x="32" y="72"/>
                  </a:lnTo>
                  <a:lnTo>
                    <a:pt x="24" y="112"/>
                  </a:lnTo>
                  <a:lnTo>
                    <a:pt x="8" y="120"/>
                  </a:lnTo>
                  <a:lnTo>
                    <a:pt x="32" y="184"/>
                  </a:lnTo>
                  <a:lnTo>
                    <a:pt x="56" y="200"/>
                  </a:lnTo>
                  <a:lnTo>
                    <a:pt x="32" y="216"/>
                  </a:lnTo>
                  <a:lnTo>
                    <a:pt x="24" y="232"/>
                  </a:lnTo>
                  <a:lnTo>
                    <a:pt x="56" y="232"/>
                  </a:lnTo>
                  <a:lnTo>
                    <a:pt x="64" y="272"/>
                  </a:lnTo>
                  <a:lnTo>
                    <a:pt x="48" y="304"/>
                  </a:lnTo>
                  <a:lnTo>
                    <a:pt x="32" y="288"/>
                  </a:lnTo>
                  <a:lnTo>
                    <a:pt x="16" y="304"/>
                  </a:lnTo>
                  <a:lnTo>
                    <a:pt x="16" y="328"/>
                  </a:lnTo>
                  <a:lnTo>
                    <a:pt x="0" y="344"/>
                  </a:lnTo>
                  <a:lnTo>
                    <a:pt x="32" y="400"/>
                  </a:lnTo>
                  <a:lnTo>
                    <a:pt x="8" y="488"/>
                  </a:lnTo>
                  <a:lnTo>
                    <a:pt x="24" y="512"/>
                  </a:lnTo>
                  <a:lnTo>
                    <a:pt x="72" y="512"/>
                  </a:lnTo>
                  <a:lnTo>
                    <a:pt x="88" y="528"/>
                  </a:lnTo>
                  <a:lnTo>
                    <a:pt x="128" y="536"/>
                  </a:lnTo>
                  <a:lnTo>
                    <a:pt x="112" y="512"/>
                  </a:lnTo>
                  <a:lnTo>
                    <a:pt x="120" y="480"/>
                  </a:lnTo>
                  <a:lnTo>
                    <a:pt x="152" y="424"/>
                  </a:lnTo>
                  <a:lnTo>
                    <a:pt x="192" y="384"/>
                  </a:lnTo>
                  <a:lnTo>
                    <a:pt x="232" y="376"/>
                  </a:lnTo>
                  <a:lnTo>
                    <a:pt x="248" y="360"/>
                  </a:lnTo>
                  <a:lnTo>
                    <a:pt x="240" y="344"/>
                  </a:lnTo>
                  <a:lnTo>
                    <a:pt x="224" y="312"/>
                  </a:lnTo>
                  <a:lnTo>
                    <a:pt x="192" y="320"/>
                  </a:lnTo>
                  <a:lnTo>
                    <a:pt x="176" y="312"/>
                  </a:lnTo>
                  <a:lnTo>
                    <a:pt x="184" y="288"/>
                  </a:lnTo>
                  <a:lnTo>
                    <a:pt x="184" y="248"/>
                  </a:lnTo>
                  <a:lnTo>
                    <a:pt x="160" y="264"/>
                  </a:lnTo>
                  <a:lnTo>
                    <a:pt x="128" y="256"/>
                  </a:lnTo>
                  <a:lnTo>
                    <a:pt x="104" y="256"/>
                  </a:lnTo>
                  <a:lnTo>
                    <a:pt x="104" y="224"/>
                  </a:lnTo>
                  <a:lnTo>
                    <a:pt x="136" y="168"/>
                  </a:lnTo>
                  <a:lnTo>
                    <a:pt x="152" y="168"/>
                  </a:lnTo>
                  <a:lnTo>
                    <a:pt x="160" y="136"/>
                  </a:lnTo>
                  <a:lnTo>
                    <a:pt x="176" y="136"/>
                  </a:lnTo>
                  <a:lnTo>
                    <a:pt x="192" y="152"/>
                  </a:lnTo>
                  <a:lnTo>
                    <a:pt x="216" y="152"/>
                  </a:lnTo>
                  <a:lnTo>
                    <a:pt x="208" y="184"/>
                  </a:lnTo>
                  <a:lnTo>
                    <a:pt x="208" y="200"/>
                  </a:lnTo>
                  <a:lnTo>
                    <a:pt x="224" y="200"/>
                  </a:lnTo>
                  <a:lnTo>
                    <a:pt x="224" y="232"/>
                  </a:lnTo>
                  <a:lnTo>
                    <a:pt x="256" y="256"/>
                  </a:lnTo>
                  <a:lnTo>
                    <a:pt x="264" y="280"/>
                  </a:lnTo>
                  <a:lnTo>
                    <a:pt x="272" y="288"/>
                  </a:lnTo>
                  <a:lnTo>
                    <a:pt x="312" y="256"/>
                  </a:lnTo>
                  <a:lnTo>
                    <a:pt x="328" y="216"/>
                  </a:lnTo>
                  <a:lnTo>
                    <a:pt x="352" y="208"/>
                  </a:lnTo>
                </a:path>
              </a:pathLst>
            </a:custGeom>
            <a:solidFill>
              <a:srgbClr val="74E688"/>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16" name="Freeform 14">
              <a:extLst>
                <a:ext uri="{FF2B5EF4-FFF2-40B4-BE49-F238E27FC236}">
                  <a16:creationId xmlns:a16="http://schemas.microsoft.com/office/drawing/2014/main" id="{E4E1A38F-0D65-1945-AB08-6D456E82A02A}"/>
                </a:ext>
              </a:extLst>
            </p:cNvPr>
            <p:cNvSpPr/>
            <p:nvPr/>
          </p:nvSpPr>
          <p:spPr bwMode="gray">
            <a:xfrm>
              <a:off x="5601956" y="3578210"/>
              <a:ext cx="830672" cy="548190"/>
            </a:xfrm>
            <a:custGeom>
              <a:avLst/>
              <a:gdLst>
                <a:gd name="T0" fmla="*/ 2147483646 w 433"/>
                <a:gd name="T1" fmla="*/ 2147483646 h 289"/>
                <a:gd name="T2" fmla="*/ 2147483646 w 433"/>
                <a:gd name="T3" fmla="*/ 2147483646 h 289"/>
                <a:gd name="T4" fmla="*/ 2147483646 w 433"/>
                <a:gd name="T5" fmla="*/ 2147483646 h 289"/>
                <a:gd name="T6" fmla="*/ 2147483646 w 433"/>
                <a:gd name="T7" fmla="*/ 2147483646 h 289"/>
                <a:gd name="T8" fmla="*/ 2147483646 w 433"/>
                <a:gd name="T9" fmla="*/ 2147483646 h 289"/>
                <a:gd name="T10" fmla="*/ 2147483646 w 433"/>
                <a:gd name="T11" fmla="*/ 2147483646 h 289"/>
                <a:gd name="T12" fmla="*/ 2147483646 w 433"/>
                <a:gd name="T13" fmla="*/ 2147483646 h 289"/>
                <a:gd name="T14" fmla="*/ 2147483646 w 433"/>
                <a:gd name="T15" fmla="*/ 2147483646 h 289"/>
                <a:gd name="T16" fmla="*/ 2147483646 w 433"/>
                <a:gd name="T17" fmla="*/ 2147483646 h 289"/>
                <a:gd name="T18" fmla="*/ 2147483646 w 433"/>
                <a:gd name="T19" fmla="*/ 2147483646 h 289"/>
                <a:gd name="T20" fmla="*/ 0 w 433"/>
                <a:gd name="T21" fmla="*/ 2147483646 h 289"/>
                <a:gd name="T22" fmla="*/ 2147483646 w 433"/>
                <a:gd name="T23" fmla="*/ 2147483646 h 289"/>
                <a:gd name="T24" fmla="*/ 2147483646 w 433"/>
                <a:gd name="T25" fmla="*/ 2147483646 h 289"/>
                <a:gd name="T26" fmla="*/ 2147483646 w 433"/>
                <a:gd name="T27" fmla="*/ 2147483646 h 289"/>
                <a:gd name="T28" fmla="*/ 2147483646 w 433"/>
                <a:gd name="T29" fmla="*/ 2147483646 h 289"/>
                <a:gd name="T30" fmla="*/ 2147483646 w 433"/>
                <a:gd name="T31" fmla="*/ 2147483646 h 289"/>
                <a:gd name="T32" fmla="*/ 2147483646 w 433"/>
                <a:gd name="T33" fmla="*/ 2147483646 h 289"/>
                <a:gd name="T34" fmla="*/ 2147483646 w 433"/>
                <a:gd name="T35" fmla="*/ 2147483646 h 289"/>
                <a:gd name="T36" fmla="*/ 2147483646 w 433"/>
                <a:gd name="T37" fmla="*/ 2147483646 h 289"/>
                <a:gd name="T38" fmla="*/ 2147483646 w 433"/>
                <a:gd name="T39" fmla="*/ 2147483646 h 289"/>
                <a:gd name="T40" fmla="*/ 2147483646 w 433"/>
                <a:gd name="T41" fmla="*/ 2147483646 h 289"/>
                <a:gd name="T42" fmla="*/ 2147483646 w 433"/>
                <a:gd name="T43" fmla="*/ 2147483646 h 289"/>
                <a:gd name="T44" fmla="*/ 2147483646 w 433"/>
                <a:gd name="T45" fmla="*/ 2147483646 h 289"/>
                <a:gd name="T46" fmla="*/ 2147483646 w 433"/>
                <a:gd name="T47" fmla="*/ 2147483646 h 289"/>
                <a:gd name="T48" fmla="*/ 2147483646 w 433"/>
                <a:gd name="T49" fmla="*/ 2147483646 h 289"/>
                <a:gd name="T50" fmla="*/ 2147483646 w 433"/>
                <a:gd name="T51" fmla="*/ 2147483646 h 289"/>
                <a:gd name="T52" fmla="*/ 2147483646 w 433"/>
                <a:gd name="T53" fmla="*/ 2147483646 h 289"/>
                <a:gd name="T54" fmla="*/ 2147483646 w 433"/>
                <a:gd name="T55" fmla="*/ 2147483646 h 289"/>
                <a:gd name="T56" fmla="*/ 2147483646 w 433"/>
                <a:gd name="T57" fmla="*/ 2147483646 h 289"/>
                <a:gd name="T58" fmla="*/ 2147483646 w 433"/>
                <a:gd name="T59" fmla="*/ 2147483646 h 289"/>
                <a:gd name="T60" fmla="*/ 2147483646 w 433"/>
                <a:gd name="T61" fmla="*/ 2147483646 h 289"/>
                <a:gd name="T62" fmla="*/ 2147483646 w 433"/>
                <a:gd name="T63" fmla="*/ 2147483646 h 289"/>
                <a:gd name="T64" fmla="*/ 2147483646 w 433"/>
                <a:gd name="T65" fmla="*/ 2147483646 h 289"/>
                <a:gd name="T66" fmla="*/ 2147483646 w 433"/>
                <a:gd name="T67" fmla="*/ 2147483646 h 289"/>
                <a:gd name="T68" fmla="*/ 2147483646 w 433"/>
                <a:gd name="T69" fmla="*/ 2147483646 h 289"/>
                <a:gd name="T70" fmla="*/ 2147483646 w 433"/>
                <a:gd name="T71" fmla="*/ 2147483646 h 289"/>
                <a:gd name="T72" fmla="*/ 2147483646 w 433"/>
                <a:gd name="T73" fmla="*/ 2147483646 h 289"/>
                <a:gd name="T74" fmla="*/ 2147483646 w 433"/>
                <a:gd name="T75" fmla="*/ 2147483646 h 289"/>
                <a:gd name="T76" fmla="*/ 2147483646 w 433"/>
                <a:gd name="T77" fmla="*/ 2147483646 h 289"/>
                <a:gd name="T78" fmla="*/ 2147483646 w 433"/>
                <a:gd name="T79" fmla="*/ 0 h 289"/>
                <a:gd name="T80" fmla="*/ 2147483646 w 433"/>
                <a:gd name="T81" fmla="*/ 2147483646 h 289"/>
                <a:gd name="T82" fmla="*/ 2147483646 w 433"/>
                <a:gd name="T83" fmla="*/ 2147483646 h 289"/>
                <a:gd name="T84" fmla="*/ 2147483646 w 433"/>
                <a:gd name="T85" fmla="*/ 2147483646 h 289"/>
                <a:gd name="T86" fmla="*/ 2147483646 w 433"/>
                <a:gd name="T87" fmla="*/ 2147483646 h 289"/>
                <a:gd name="T88" fmla="*/ 2147483646 w 433"/>
                <a:gd name="T89" fmla="*/ 2147483646 h 289"/>
                <a:gd name="T90" fmla="*/ 2147483646 w 433"/>
                <a:gd name="T91" fmla="*/ 2147483646 h 289"/>
                <a:gd name="T92" fmla="*/ 2147483646 w 433"/>
                <a:gd name="T93" fmla="*/ 0 h 289"/>
                <a:gd name="T94" fmla="*/ 2147483646 w 433"/>
                <a:gd name="T95" fmla="*/ 0 h 289"/>
                <a:gd name="T96" fmla="*/ 2147483646 w 433"/>
                <a:gd name="T97" fmla="*/ 0 h 289"/>
                <a:gd name="T98" fmla="*/ 2147483646 w 433"/>
                <a:gd name="T99" fmla="*/ 2147483646 h 289"/>
                <a:gd name="T100" fmla="*/ 2147483646 w 433"/>
                <a:gd name="T101" fmla="*/ 2147483646 h 289"/>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433" h="289">
                  <a:moveTo>
                    <a:pt x="152" y="8"/>
                  </a:moveTo>
                  <a:lnTo>
                    <a:pt x="136" y="24"/>
                  </a:lnTo>
                  <a:lnTo>
                    <a:pt x="96" y="32"/>
                  </a:lnTo>
                  <a:lnTo>
                    <a:pt x="56" y="72"/>
                  </a:lnTo>
                  <a:lnTo>
                    <a:pt x="16" y="128"/>
                  </a:lnTo>
                  <a:lnTo>
                    <a:pt x="16" y="160"/>
                  </a:lnTo>
                  <a:lnTo>
                    <a:pt x="32" y="184"/>
                  </a:lnTo>
                  <a:lnTo>
                    <a:pt x="48" y="176"/>
                  </a:lnTo>
                  <a:lnTo>
                    <a:pt x="64" y="176"/>
                  </a:lnTo>
                  <a:lnTo>
                    <a:pt x="8" y="224"/>
                  </a:lnTo>
                  <a:lnTo>
                    <a:pt x="0" y="248"/>
                  </a:lnTo>
                  <a:lnTo>
                    <a:pt x="16" y="256"/>
                  </a:lnTo>
                  <a:lnTo>
                    <a:pt x="48" y="288"/>
                  </a:lnTo>
                  <a:lnTo>
                    <a:pt x="80" y="288"/>
                  </a:lnTo>
                  <a:lnTo>
                    <a:pt x="96" y="272"/>
                  </a:lnTo>
                  <a:lnTo>
                    <a:pt x="96" y="256"/>
                  </a:lnTo>
                  <a:lnTo>
                    <a:pt x="112" y="264"/>
                  </a:lnTo>
                  <a:lnTo>
                    <a:pt x="120" y="272"/>
                  </a:lnTo>
                  <a:lnTo>
                    <a:pt x="152" y="288"/>
                  </a:lnTo>
                  <a:lnTo>
                    <a:pt x="168" y="272"/>
                  </a:lnTo>
                  <a:lnTo>
                    <a:pt x="192" y="272"/>
                  </a:lnTo>
                  <a:lnTo>
                    <a:pt x="192" y="288"/>
                  </a:lnTo>
                  <a:lnTo>
                    <a:pt x="208" y="280"/>
                  </a:lnTo>
                  <a:lnTo>
                    <a:pt x="240" y="232"/>
                  </a:lnTo>
                  <a:lnTo>
                    <a:pt x="256" y="232"/>
                  </a:lnTo>
                  <a:lnTo>
                    <a:pt x="296" y="168"/>
                  </a:lnTo>
                  <a:lnTo>
                    <a:pt x="296" y="144"/>
                  </a:lnTo>
                  <a:lnTo>
                    <a:pt x="304" y="136"/>
                  </a:lnTo>
                  <a:lnTo>
                    <a:pt x="312" y="152"/>
                  </a:lnTo>
                  <a:lnTo>
                    <a:pt x="344" y="96"/>
                  </a:lnTo>
                  <a:lnTo>
                    <a:pt x="376" y="80"/>
                  </a:lnTo>
                  <a:lnTo>
                    <a:pt x="376" y="88"/>
                  </a:lnTo>
                  <a:lnTo>
                    <a:pt x="400" y="64"/>
                  </a:lnTo>
                  <a:lnTo>
                    <a:pt x="416" y="72"/>
                  </a:lnTo>
                  <a:lnTo>
                    <a:pt x="432" y="24"/>
                  </a:lnTo>
                  <a:lnTo>
                    <a:pt x="424" y="16"/>
                  </a:lnTo>
                  <a:lnTo>
                    <a:pt x="400" y="16"/>
                  </a:lnTo>
                  <a:lnTo>
                    <a:pt x="384" y="24"/>
                  </a:lnTo>
                  <a:lnTo>
                    <a:pt x="344" y="24"/>
                  </a:lnTo>
                  <a:lnTo>
                    <a:pt x="328" y="0"/>
                  </a:lnTo>
                  <a:lnTo>
                    <a:pt x="272" y="40"/>
                  </a:lnTo>
                  <a:lnTo>
                    <a:pt x="264" y="64"/>
                  </a:lnTo>
                  <a:lnTo>
                    <a:pt x="248" y="64"/>
                  </a:lnTo>
                  <a:lnTo>
                    <a:pt x="200" y="64"/>
                  </a:lnTo>
                  <a:lnTo>
                    <a:pt x="200" y="48"/>
                  </a:lnTo>
                  <a:lnTo>
                    <a:pt x="216" y="32"/>
                  </a:lnTo>
                  <a:lnTo>
                    <a:pt x="200" y="0"/>
                  </a:lnTo>
                  <a:lnTo>
                    <a:pt x="176" y="0"/>
                  </a:lnTo>
                  <a:lnTo>
                    <a:pt x="168" y="0"/>
                  </a:lnTo>
                  <a:lnTo>
                    <a:pt x="160" y="16"/>
                  </a:lnTo>
                  <a:lnTo>
                    <a:pt x="152" y="8"/>
                  </a:lnTo>
                </a:path>
              </a:pathLst>
            </a:custGeom>
            <a:solidFill>
              <a:schemeClr val="bg1">
                <a:lumMod val="85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17" name="Freeform 18">
              <a:extLst>
                <a:ext uri="{FF2B5EF4-FFF2-40B4-BE49-F238E27FC236}">
                  <a16:creationId xmlns:a16="http://schemas.microsoft.com/office/drawing/2014/main" id="{620A92B7-DA36-5748-A1CA-1D9BD978D56D}"/>
                </a:ext>
              </a:extLst>
            </p:cNvPr>
            <p:cNvSpPr/>
            <p:nvPr/>
          </p:nvSpPr>
          <p:spPr bwMode="gray">
            <a:xfrm>
              <a:off x="5801255" y="5016146"/>
              <a:ext cx="522957" cy="698475"/>
            </a:xfrm>
            <a:custGeom>
              <a:avLst/>
              <a:gdLst>
                <a:gd name="T0" fmla="*/ 2147483646 w 273"/>
                <a:gd name="T1" fmla="*/ 2147483646 h 369"/>
                <a:gd name="T2" fmla="*/ 2147483646 w 273"/>
                <a:gd name="T3" fmla="*/ 2147483646 h 369"/>
                <a:gd name="T4" fmla="*/ 2147483646 w 273"/>
                <a:gd name="T5" fmla="*/ 2147483646 h 369"/>
                <a:gd name="T6" fmla="*/ 2147483646 w 273"/>
                <a:gd name="T7" fmla="*/ 2147483646 h 369"/>
                <a:gd name="T8" fmla="*/ 2147483646 w 273"/>
                <a:gd name="T9" fmla="*/ 2147483646 h 369"/>
                <a:gd name="T10" fmla="*/ 2147483646 w 273"/>
                <a:gd name="T11" fmla="*/ 2147483646 h 369"/>
                <a:gd name="T12" fmla="*/ 2147483646 w 273"/>
                <a:gd name="T13" fmla="*/ 2147483646 h 369"/>
                <a:gd name="T14" fmla="*/ 2147483646 w 273"/>
                <a:gd name="T15" fmla="*/ 2147483646 h 369"/>
                <a:gd name="T16" fmla="*/ 2147483646 w 273"/>
                <a:gd name="T17" fmla="*/ 2147483646 h 369"/>
                <a:gd name="T18" fmla="*/ 2147483646 w 273"/>
                <a:gd name="T19" fmla="*/ 2147483646 h 369"/>
                <a:gd name="T20" fmla="*/ 2147483646 w 273"/>
                <a:gd name="T21" fmla="*/ 2147483646 h 369"/>
                <a:gd name="T22" fmla="*/ 2147483646 w 273"/>
                <a:gd name="T23" fmla="*/ 2147483646 h 369"/>
                <a:gd name="T24" fmla="*/ 2147483646 w 273"/>
                <a:gd name="T25" fmla="*/ 0 h 369"/>
                <a:gd name="T26" fmla="*/ 2147483646 w 273"/>
                <a:gd name="T27" fmla="*/ 0 h 369"/>
                <a:gd name="T28" fmla="*/ 2147483646 w 273"/>
                <a:gd name="T29" fmla="*/ 2147483646 h 369"/>
                <a:gd name="T30" fmla="*/ 2147483646 w 273"/>
                <a:gd name="T31" fmla="*/ 2147483646 h 369"/>
                <a:gd name="T32" fmla="*/ 2147483646 w 273"/>
                <a:gd name="T33" fmla="*/ 2147483646 h 369"/>
                <a:gd name="T34" fmla="*/ 2147483646 w 273"/>
                <a:gd name="T35" fmla="*/ 2147483646 h 369"/>
                <a:gd name="T36" fmla="*/ 2147483646 w 273"/>
                <a:gd name="T37" fmla="*/ 2147483646 h 369"/>
                <a:gd name="T38" fmla="*/ 2147483646 w 273"/>
                <a:gd name="T39" fmla="*/ 2147483646 h 369"/>
                <a:gd name="T40" fmla="*/ 2147483646 w 273"/>
                <a:gd name="T41" fmla="*/ 2147483646 h 369"/>
                <a:gd name="T42" fmla="*/ 2147483646 w 273"/>
                <a:gd name="T43" fmla="*/ 2147483646 h 369"/>
                <a:gd name="T44" fmla="*/ 2147483646 w 273"/>
                <a:gd name="T45" fmla="*/ 2147483646 h 369"/>
                <a:gd name="T46" fmla="*/ 2147483646 w 273"/>
                <a:gd name="T47" fmla="*/ 2147483646 h 369"/>
                <a:gd name="T48" fmla="*/ 2147483646 w 273"/>
                <a:gd name="T49" fmla="*/ 2147483646 h 369"/>
                <a:gd name="T50" fmla="*/ 2147483646 w 273"/>
                <a:gd name="T51" fmla="*/ 2147483646 h 369"/>
                <a:gd name="T52" fmla="*/ 2147483646 w 273"/>
                <a:gd name="T53" fmla="*/ 2147483646 h 369"/>
                <a:gd name="T54" fmla="*/ 2147483646 w 273"/>
                <a:gd name="T55" fmla="*/ 2147483646 h 369"/>
                <a:gd name="T56" fmla="*/ 0 w 273"/>
                <a:gd name="T57" fmla="*/ 2147483646 h 369"/>
                <a:gd name="T58" fmla="*/ 2147483646 w 273"/>
                <a:gd name="T59" fmla="*/ 2147483646 h 369"/>
                <a:gd name="T60" fmla="*/ 2147483646 w 273"/>
                <a:gd name="T61" fmla="*/ 2147483646 h 369"/>
                <a:gd name="T62" fmla="*/ 2147483646 w 273"/>
                <a:gd name="T63" fmla="*/ 2147483646 h 369"/>
                <a:gd name="T64" fmla="*/ 2147483646 w 273"/>
                <a:gd name="T65" fmla="*/ 2147483646 h 369"/>
                <a:gd name="T66" fmla="*/ 2147483646 w 273"/>
                <a:gd name="T67" fmla="*/ 2147483646 h 369"/>
                <a:gd name="T68" fmla="*/ 2147483646 w 273"/>
                <a:gd name="T69" fmla="*/ 2147483646 h 369"/>
                <a:gd name="T70" fmla="*/ 2147483646 w 273"/>
                <a:gd name="T71" fmla="*/ 2147483646 h 369"/>
                <a:gd name="T72" fmla="*/ 2147483646 w 273"/>
                <a:gd name="T73" fmla="*/ 2147483646 h 369"/>
                <a:gd name="T74" fmla="*/ 2147483646 w 273"/>
                <a:gd name="T75" fmla="*/ 2147483646 h 369"/>
                <a:gd name="T76" fmla="*/ 2147483646 w 273"/>
                <a:gd name="T77" fmla="*/ 2147483646 h 369"/>
                <a:gd name="T78" fmla="*/ 2147483646 w 273"/>
                <a:gd name="T79" fmla="*/ 2147483646 h 369"/>
                <a:gd name="T80" fmla="*/ 2147483646 w 273"/>
                <a:gd name="T81" fmla="*/ 2147483646 h 369"/>
                <a:gd name="T82" fmla="*/ 2147483646 w 273"/>
                <a:gd name="T83" fmla="*/ 2147483646 h 369"/>
                <a:gd name="T84" fmla="*/ 2147483646 w 273"/>
                <a:gd name="T85" fmla="*/ 2147483646 h 369"/>
                <a:gd name="T86" fmla="*/ 2147483646 w 273"/>
                <a:gd name="T87" fmla="*/ 2147483646 h 369"/>
                <a:gd name="T88" fmla="*/ 2147483646 w 273"/>
                <a:gd name="T89" fmla="*/ 2147483646 h 369"/>
                <a:gd name="T90" fmla="*/ 2147483646 w 273"/>
                <a:gd name="T91" fmla="*/ 2147483646 h 369"/>
                <a:gd name="T92" fmla="*/ 2147483646 w 273"/>
                <a:gd name="T93" fmla="*/ 2147483646 h 369"/>
                <a:gd name="T94" fmla="*/ 2147483646 w 273"/>
                <a:gd name="T95" fmla="*/ 2147483646 h 369"/>
                <a:gd name="T96" fmla="*/ 2147483646 w 273"/>
                <a:gd name="T97" fmla="*/ 2147483646 h 369"/>
                <a:gd name="T98" fmla="*/ 2147483646 w 273"/>
                <a:gd name="T99" fmla="*/ 2147483646 h 36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273" h="369">
                  <a:moveTo>
                    <a:pt x="272" y="56"/>
                  </a:moveTo>
                  <a:lnTo>
                    <a:pt x="272" y="48"/>
                  </a:lnTo>
                  <a:lnTo>
                    <a:pt x="256" y="48"/>
                  </a:lnTo>
                  <a:lnTo>
                    <a:pt x="256" y="56"/>
                  </a:lnTo>
                  <a:lnTo>
                    <a:pt x="240" y="56"/>
                  </a:lnTo>
                  <a:lnTo>
                    <a:pt x="232" y="56"/>
                  </a:lnTo>
                  <a:lnTo>
                    <a:pt x="232" y="32"/>
                  </a:lnTo>
                  <a:lnTo>
                    <a:pt x="224" y="32"/>
                  </a:lnTo>
                  <a:lnTo>
                    <a:pt x="208" y="56"/>
                  </a:lnTo>
                  <a:lnTo>
                    <a:pt x="184" y="56"/>
                  </a:lnTo>
                  <a:lnTo>
                    <a:pt x="176" y="32"/>
                  </a:lnTo>
                  <a:lnTo>
                    <a:pt x="168" y="16"/>
                  </a:lnTo>
                  <a:lnTo>
                    <a:pt x="160" y="0"/>
                  </a:lnTo>
                  <a:lnTo>
                    <a:pt x="144" y="0"/>
                  </a:lnTo>
                  <a:lnTo>
                    <a:pt x="144" y="8"/>
                  </a:lnTo>
                  <a:lnTo>
                    <a:pt x="112" y="16"/>
                  </a:lnTo>
                  <a:lnTo>
                    <a:pt x="112" y="32"/>
                  </a:lnTo>
                  <a:lnTo>
                    <a:pt x="80" y="32"/>
                  </a:lnTo>
                  <a:lnTo>
                    <a:pt x="64" y="48"/>
                  </a:lnTo>
                  <a:lnTo>
                    <a:pt x="64" y="72"/>
                  </a:lnTo>
                  <a:lnTo>
                    <a:pt x="72" y="88"/>
                  </a:lnTo>
                  <a:lnTo>
                    <a:pt x="48" y="112"/>
                  </a:lnTo>
                  <a:lnTo>
                    <a:pt x="40" y="112"/>
                  </a:lnTo>
                  <a:lnTo>
                    <a:pt x="32" y="144"/>
                  </a:lnTo>
                  <a:lnTo>
                    <a:pt x="32" y="160"/>
                  </a:lnTo>
                  <a:lnTo>
                    <a:pt x="32" y="176"/>
                  </a:lnTo>
                  <a:lnTo>
                    <a:pt x="16" y="200"/>
                  </a:lnTo>
                  <a:lnTo>
                    <a:pt x="8" y="216"/>
                  </a:lnTo>
                  <a:lnTo>
                    <a:pt x="0" y="256"/>
                  </a:lnTo>
                  <a:lnTo>
                    <a:pt x="8" y="272"/>
                  </a:lnTo>
                  <a:lnTo>
                    <a:pt x="56" y="272"/>
                  </a:lnTo>
                  <a:lnTo>
                    <a:pt x="80" y="328"/>
                  </a:lnTo>
                  <a:lnTo>
                    <a:pt x="88" y="368"/>
                  </a:lnTo>
                  <a:lnTo>
                    <a:pt x="112" y="328"/>
                  </a:lnTo>
                  <a:lnTo>
                    <a:pt x="120" y="336"/>
                  </a:lnTo>
                  <a:lnTo>
                    <a:pt x="152" y="304"/>
                  </a:lnTo>
                  <a:lnTo>
                    <a:pt x="152" y="280"/>
                  </a:lnTo>
                  <a:lnTo>
                    <a:pt x="184" y="272"/>
                  </a:lnTo>
                  <a:lnTo>
                    <a:pt x="200" y="232"/>
                  </a:lnTo>
                  <a:lnTo>
                    <a:pt x="216" y="224"/>
                  </a:lnTo>
                  <a:lnTo>
                    <a:pt x="216" y="200"/>
                  </a:lnTo>
                  <a:lnTo>
                    <a:pt x="240" y="200"/>
                  </a:lnTo>
                  <a:lnTo>
                    <a:pt x="248" y="160"/>
                  </a:lnTo>
                  <a:lnTo>
                    <a:pt x="240" y="128"/>
                  </a:lnTo>
                  <a:lnTo>
                    <a:pt x="248" y="120"/>
                  </a:lnTo>
                  <a:lnTo>
                    <a:pt x="232" y="104"/>
                  </a:lnTo>
                  <a:lnTo>
                    <a:pt x="248" y="96"/>
                  </a:lnTo>
                  <a:lnTo>
                    <a:pt x="256" y="104"/>
                  </a:lnTo>
                  <a:lnTo>
                    <a:pt x="272" y="80"/>
                  </a:lnTo>
                  <a:lnTo>
                    <a:pt x="272" y="56"/>
                  </a:lnTo>
                </a:path>
              </a:pathLst>
            </a:custGeom>
            <a:solidFill>
              <a:schemeClr val="bg1">
                <a:lumMod val="85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18" name="Freeform 26">
              <a:extLst>
                <a:ext uri="{FF2B5EF4-FFF2-40B4-BE49-F238E27FC236}">
                  <a16:creationId xmlns:a16="http://schemas.microsoft.com/office/drawing/2014/main" id="{EA270B20-3B55-8842-BA0F-58292A92E665}"/>
                </a:ext>
              </a:extLst>
            </p:cNvPr>
            <p:cNvSpPr/>
            <p:nvPr/>
          </p:nvSpPr>
          <p:spPr bwMode="gray">
            <a:xfrm>
              <a:off x="5495133" y="4771935"/>
              <a:ext cx="585138" cy="807772"/>
            </a:xfrm>
            <a:custGeom>
              <a:avLst/>
              <a:gdLst>
                <a:gd name="T0" fmla="*/ 2147483646 w 305"/>
                <a:gd name="T1" fmla="*/ 2147483646 h 425"/>
                <a:gd name="T2" fmla="*/ 2147483646 w 305"/>
                <a:gd name="T3" fmla="*/ 2147483646 h 425"/>
                <a:gd name="T4" fmla="*/ 2147483646 w 305"/>
                <a:gd name="T5" fmla="*/ 2147483646 h 425"/>
                <a:gd name="T6" fmla="*/ 2147483646 w 305"/>
                <a:gd name="T7" fmla="*/ 2147483646 h 425"/>
                <a:gd name="T8" fmla="*/ 2147483646 w 305"/>
                <a:gd name="T9" fmla="*/ 2147483646 h 425"/>
                <a:gd name="T10" fmla="*/ 2147483646 w 305"/>
                <a:gd name="T11" fmla="*/ 2147483646 h 425"/>
                <a:gd name="T12" fmla="*/ 2147483646 w 305"/>
                <a:gd name="T13" fmla="*/ 2147483646 h 425"/>
                <a:gd name="T14" fmla="*/ 2147483646 w 305"/>
                <a:gd name="T15" fmla="*/ 2147483646 h 425"/>
                <a:gd name="T16" fmla="*/ 2147483646 w 305"/>
                <a:gd name="T17" fmla="*/ 2147483646 h 425"/>
                <a:gd name="T18" fmla="*/ 2147483646 w 305"/>
                <a:gd name="T19" fmla="*/ 2147483646 h 425"/>
                <a:gd name="T20" fmla="*/ 2147483646 w 305"/>
                <a:gd name="T21" fmla="*/ 2147483646 h 425"/>
                <a:gd name="T22" fmla="*/ 2147483646 w 305"/>
                <a:gd name="T23" fmla="*/ 2147483646 h 425"/>
                <a:gd name="T24" fmla="*/ 2147483646 w 305"/>
                <a:gd name="T25" fmla="*/ 2147483646 h 425"/>
                <a:gd name="T26" fmla="*/ 2147483646 w 305"/>
                <a:gd name="T27" fmla="*/ 2147483646 h 425"/>
                <a:gd name="T28" fmla="*/ 2147483646 w 305"/>
                <a:gd name="T29" fmla="*/ 2147483646 h 425"/>
                <a:gd name="T30" fmla="*/ 2147483646 w 305"/>
                <a:gd name="T31" fmla="*/ 2147483646 h 425"/>
                <a:gd name="T32" fmla="*/ 2147483646 w 305"/>
                <a:gd name="T33" fmla="*/ 2147483646 h 425"/>
                <a:gd name="T34" fmla="*/ 2147483646 w 305"/>
                <a:gd name="T35" fmla="*/ 2147483646 h 425"/>
                <a:gd name="T36" fmla="*/ 2147483646 w 305"/>
                <a:gd name="T37" fmla="*/ 2147483646 h 425"/>
                <a:gd name="T38" fmla="*/ 2147483646 w 305"/>
                <a:gd name="T39" fmla="*/ 2147483646 h 425"/>
                <a:gd name="T40" fmla="*/ 2147483646 w 305"/>
                <a:gd name="T41" fmla="*/ 2147483646 h 425"/>
                <a:gd name="T42" fmla="*/ 2147483646 w 305"/>
                <a:gd name="T43" fmla="*/ 2147483646 h 425"/>
                <a:gd name="T44" fmla="*/ 2147483646 w 305"/>
                <a:gd name="T45" fmla="*/ 2147483646 h 425"/>
                <a:gd name="T46" fmla="*/ 2147483646 w 305"/>
                <a:gd name="T47" fmla="*/ 2147483646 h 425"/>
                <a:gd name="T48" fmla="*/ 2147483646 w 305"/>
                <a:gd name="T49" fmla="*/ 2147483646 h 425"/>
                <a:gd name="T50" fmla="*/ 2147483646 w 305"/>
                <a:gd name="T51" fmla="*/ 2147483646 h 425"/>
                <a:gd name="T52" fmla="*/ 2147483646 w 305"/>
                <a:gd name="T53" fmla="*/ 2147483646 h 425"/>
                <a:gd name="T54" fmla="*/ 2147483646 w 305"/>
                <a:gd name="T55" fmla="*/ 2147483646 h 425"/>
                <a:gd name="T56" fmla="*/ 2147483646 w 305"/>
                <a:gd name="T57" fmla="*/ 2147483646 h 425"/>
                <a:gd name="T58" fmla="*/ 2147483646 w 305"/>
                <a:gd name="T59" fmla="*/ 2147483646 h 425"/>
                <a:gd name="T60" fmla="*/ 2147483646 w 305"/>
                <a:gd name="T61" fmla="*/ 2147483646 h 425"/>
                <a:gd name="T62" fmla="*/ 2147483646 w 305"/>
                <a:gd name="T63" fmla="*/ 2147483646 h 425"/>
                <a:gd name="T64" fmla="*/ 2147483646 w 305"/>
                <a:gd name="T65" fmla="*/ 2147483646 h 425"/>
                <a:gd name="T66" fmla="*/ 2147483646 w 305"/>
                <a:gd name="T67" fmla="*/ 2147483646 h 425"/>
                <a:gd name="T68" fmla="*/ 2147483646 w 305"/>
                <a:gd name="T69" fmla="*/ 2147483646 h 425"/>
                <a:gd name="T70" fmla="*/ 2147483646 w 305"/>
                <a:gd name="T71" fmla="*/ 2147483646 h 425"/>
                <a:gd name="T72" fmla="*/ 0 w 305"/>
                <a:gd name="T73" fmla="*/ 2147483646 h 425"/>
                <a:gd name="T74" fmla="*/ 2147483646 w 305"/>
                <a:gd name="T75" fmla="*/ 2147483646 h 425"/>
                <a:gd name="T76" fmla="*/ 2147483646 w 305"/>
                <a:gd name="T77" fmla="*/ 2147483646 h 425"/>
                <a:gd name="T78" fmla="*/ 2147483646 w 305"/>
                <a:gd name="T79" fmla="*/ 2147483646 h 425"/>
                <a:gd name="T80" fmla="*/ 2147483646 w 305"/>
                <a:gd name="T81" fmla="*/ 2147483646 h 425"/>
                <a:gd name="T82" fmla="*/ 2147483646 w 305"/>
                <a:gd name="T83" fmla="*/ 2147483646 h 425"/>
                <a:gd name="T84" fmla="*/ 2147483646 w 305"/>
                <a:gd name="T85" fmla="*/ 2147483646 h 425"/>
                <a:gd name="T86" fmla="*/ 2147483646 w 305"/>
                <a:gd name="T87" fmla="*/ 2147483646 h 425"/>
                <a:gd name="T88" fmla="*/ 2147483646 w 305"/>
                <a:gd name="T89" fmla="*/ 2147483646 h 425"/>
                <a:gd name="T90" fmla="*/ 2147483646 w 305"/>
                <a:gd name="T91" fmla="*/ 2147483646 h 425"/>
                <a:gd name="T92" fmla="*/ 2147483646 w 305"/>
                <a:gd name="T93" fmla="*/ 2147483646 h 425"/>
                <a:gd name="T94" fmla="*/ 2147483646 w 305"/>
                <a:gd name="T95" fmla="*/ 2147483646 h 425"/>
                <a:gd name="T96" fmla="*/ 2147483646 w 305"/>
                <a:gd name="T97" fmla="*/ 0 h 425"/>
                <a:gd name="T98" fmla="*/ 2147483646 w 305"/>
                <a:gd name="T99" fmla="*/ 2147483646 h 425"/>
                <a:gd name="T100" fmla="*/ 2147483646 w 305"/>
                <a:gd name="T101" fmla="*/ 2147483646 h 425"/>
                <a:gd name="T102" fmla="*/ 2147483646 w 305"/>
                <a:gd name="T103" fmla="*/ 2147483646 h 425"/>
                <a:gd name="T104" fmla="*/ 2147483646 w 305"/>
                <a:gd name="T105" fmla="*/ 2147483646 h 425"/>
                <a:gd name="T106" fmla="*/ 2147483646 w 305"/>
                <a:gd name="T107" fmla="*/ 2147483646 h 425"/>
                <a:gd name="T108" fmla="*/ 2147483646 w 305"/>
                <a:gd name="T109" fmla="*/ 0 h 425"/>
                <a:gd name="T110" fmla="*/ 2147483646 w 305"/>
                <a:gd name="T111" fmla="*/ 2147483646 h 425"/>
                <a:gd name="T112" fmla="*/ 2147483646 w 305"/>
                <a:gd name="T113" fmla="*/ 2147483646 h 425"/>
                <a:gd name="T114" fmla="*/ 2147483646 w 305"/>
                <a:gd name="T115" fmla="*/ 2147483646 h 425"/>
                <a:gd name="T116" fmla="*/ 2147483646 w 305"/>
                <a:gd name="T117" fmla="*/ 2147483646 h 425"/>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305" h="425">
                  <a:moveTo>
                    <a:pt x="272" y="40"/>
                  </a:moveTo>
                  <a:lnTo>
                    <a:pt x="280" y="72"/>
                  </a:lnTo>
                  <a:lnTo>
                    <a:pt x="304" y="88"/>
                  </a:lnTo>
                  <a:lnTo>
                    <a:pt x="304" y="136"/>
                  </a:lnTo>
                  <a:lnTo>
                    <a:pt x="272" y="152"/>
                  </a:lnTo>
                  <a:lnTo>
                    <a:pt x="272" y="160"/>
                  </a:lnTo>
                  <a:lnTo>
                    <a:pt x="240" y="160"/>
                  </a:lnTo>
                  <a:lnTo>
                    <a:pt x="224" y="176"/>
                  </a:lnTo>
                  <a:lnTo>
                    <a:pt x="224" y="200"/>
                  </a:lnTo>
                  <a:lnTo>
                    <a:pt x="232" y="208"/>
                  </a:lnTo>
                  <a:lnTo>
                    <a:pt x="208" y="240"/>
                  </a:lnTo>
                  <a:lnTo>
                    <a:pt x="192" y="240"/>
                  </a:lnTo>
                  <a:lnTo>
                    <a:pt x="192" y="272"/>
                  </a:lnTo>
                  <a:lnTo>
                    <a:pt x="192" y="280"/>
                  </a:lnTo>
                  <a:lnTo>
                    <a:pt x="192" y="304"/>
                  </a:lnTo>
                  <a:lnTo>
                    <a:pt x="176" y="320"/>
                  </a:lnTo>
                  <a:lnTo>
                    <a:pt x="168" y="360"/>
                  </a:lnTo>
                  <a:lnTo>
                    <a:pt x="160" y="384"/>
                  </a:lnTo>
                  <a:lnTo>
                    <a:pt x="160" y="392"/>
                  </a:lnTo>
                  <a:lnTo>
                    <a:pt x="152" y="416"/>
                  </a:lnTo>
                  <a:lnTo>
                    <a:pt x="136" y="416"/>
                  </a:lnTo>
                  <a:lnTo>
                    <a:pt x="128" y="408"/>
                  </a:lnTo>
                  <a:lnTo>
                    <a:pt x="64" y="424"/>
                  </a:lnTo>
                  <a:lnTo>
                    <a:pt x="56" y="416"/>
                  </a:lnTo>
                  <a:lnTo>
                    <a:pt x="80" y="368"/>
                  </a:lnTo>
                  <a:lnTo>
                    <a:pt x="56" y="360"/>
                  </a:lnTo>
                  <a:lnTo>
                    <a:pt x="40" y="368"/>
                  </a:lnTo>
                  <a:lnTo>
                    <a:pt x="24" y="360"/>
                  </a:lnTo>
                  <a:lnTo>
                    <a:pt x="24" y="320"/>
                  </a:lnTo>
                  <a:lnTo>
                    <a:pt x="40" y="312"/>
                  </a:lnTo>
                  <a:lnTo>
                    <a:pt x="48" y="312"/>
                  </a:lnTo>
                  <a:lnTo>
                    <a:pt x="48" y="288"/>
                  </a:lnTo>
                  <a:lnTo>
                    <a:pt x="32" y="288"/>
                  </a:lnTo>
                  <a:lnTo>
                    <a:pt x="32" y="272"/>
                  </a:lnTo>
                  <a:lnTo>
                    <a:pt x="16" y="264"/>
                  </a:lnTo>
                  <a:lnTo>
                    <a:pt x="16" y="216"/>
                  </a:lnTo>
                  <a:lnTo>
                    <a:pt x="0" y="200"/>
                  </a:lnTo>
                  <a:lnTo>
                    <a:pt x="8" y="176"/>
                  </a:lnTo>
                  <a:lnTo>
                    <a:pt x="32" y="152"/>
                  </a:lnTo>
                  <a:lnTo>
                    <a:pt x="32" y="128"/>
                  </a:lnTo>
                  <a:lnTo>
                    <a:pt x="24" y="120"/>
                  </a:lnTo>
                  <a:lnTo>
                    <a:pt x="32" y="104"/>
                  </a:lnTo>
                  <a:lnTo>
                    <a:pt x="16" y="80"/>
                  </a:lnTo>
                  <a:lnTo>
                    <a:pt x="32" y="64"/>
                  </a:lnTo>
                  <a:lnTo>
                    <a:pt x="56" y="56"/>
                  </a:lnTo>
                  <a:lnTo>
                    <a:pt x="112" y="24"/>
                  </a:lnTo>
                  <a:lnTo>
                    <a:pt x="144" y="8"/>
                  </a:lnTo>
                  <a:lnTo>
                    <a:pt x="168" y="8"/>
                  </a:lnTo>
                  <a:lnTo>
                    <a:pt x="184" y="0"/>
                  </a:lnTo>
                  <a:lnTo>
                    <a:pt x="192" y="8"/>
                  </a:lnTo>
                  <a:lnTo>
                    <a:pt x="184" y="16"/>
                  </a:lnTo>
                  <a:lnTo>
                    <a:pt x="184" y="32"/>
                  </a:lnTo>
                  <a:lnTo>
                    <a:pt x="208" y="32"/>
                  </a:lnTo>
                  <a:lnTo>
                    <a:pt x="208" y="16"/>
                  </a:lnTo>
                  <a:lnTo>
                    <a:pt x="216" y="0"/>
                  </a:lnTo>
                  <a:lnTo>
                    <a:pt x="232" y="16"/>
                  </a:lnTo>
                  <a:lnTo>
                    <a:pt x="240" y="32"/>
                  </a:lnTo>
                  <a:lnTo>
                    <a:pt x="272" y="32"/>
                  </a:lnTo>
                  <a:lnTo>
                    <a:pt x="272" y="40"/>
                  </a:lnTo>
                </a:path>
              </a:pathLst>
            </a:custGeom>
            <a:solidFill>
              <a:schemeClr val="bg1">
                <a:lumMod val="85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19" name="Freeform 29">
              <a:extLst>
                <a:ext uri="{FF2B5EF4-FFF2-40B4-BE49-F238E27FC236}">
                  <a16:creationId xmlns:a16="http://schemas.microsoft.com/office/drawing/2014/main" id="{5CD6552F-5C7D-0E49-87DC-64447D19994B}"/>
                </a:ext>
              </a:extLst>
            </p:cNvPr>
            <p:cNvSpPr/>
            <p:nvPr/>
          </p:nvSpPr>
          <p:spPr bwMode="gray">
            <a:xfrm>
              <a:off x="5601956" y="4107616"/>
              <a:ext cx="583544" cy="729213"/>
            </a:xfrm>
            <a:custGeom>
              <a:avLst/>
              <a:gdLst>
                <a:gd name="T0" fmla="*/ 2147483646 w 305"/>
                <a:gd name="T1" fmla="*/ 0 h 385"/>
                <a:gd name="T2" fmla="*/ 2147483646 w 305"/>
                <a:gd name="T3" fmla="*/ 2147483646 h 385"/>
                <a:gd name="T4" fmla="*/ 2147483646 w 305"/>
                <a:gd name="T5" fmla="*/ 2147483646 h 385"/>
                <a:gd name="T6" fmla="*/ 2147483646 w 305"/>
                <a:gd name="T7" fmla="*/ 2147483646 h 385"/>
                <a:gd name="T8" fmla="*/ 2147483646 w 305"/>
                <a:gd name="T9" fmla="*/ 2147483646 h 385"/>
                <a:gd name="T10" fmla="*/ 2147483646 w 305"/>
                <a:gd name="T11" fmla="*/ 2147483646 h 385"/>
                <a:gd name="T12" fmla="*/ 2147483646 w 305"/>
                <a:gd name="T13" fmla="*/ 2147483646 h 385"/>
                <a:gd name="T14" fmla="*/ 2147483646 w 305"/>
                <a:gd name="T15" fmla="*/ 2147483646 h 385"/>
                <a:gd name="T16" fmla="*/ 2147483646 w 305"/>
                <a:gd name="T17" fmla="*/ 2147483646 h 385"/>
                <a:gd name="T18" fmla="*/ 2147483646 w 305"/>
                <a:gd name="T19" fmla="*/ 2147483646 h 385"/>
                <a:gd name="T20" fmla="*/ 2147483646 w 305"/>
                <a:gd name="T21" fmla="*/ 2147483646 h 385"/>
                <a:gd name="T22" fmla="*/ 2147483646 w 305"/>
                <a:gd name="T23" fmla="*/ 2147483646 h 385"/>
                <a:gd name="T24" fmla="*/ 2147483646 w 305"/>
                <a:gd name="T25" fmla="*/ 2147483646 h 385"/>
                <a:gd name="T26" fmla="*/ 2147483646 w 305"/>
                <a:gd name="T27" fmla="*/ 2147483646 h 385"/>
                <a:gd name="T28" fmla="*/ 2147483646 w 305"/>
                <a:gd name="T29" fmla="*/ 2147483646 h 385"/>
                <a:gd name="T30" fmla="*/ 2147483646 w 305"/>
                <a:gd name="T31" fmla="*/ 2147483646 h 385"/>
                <a:gd name="T32" fmla="*/ 2147483646 w 305"/>
                <a:gd name="T33" fmla="*/ 2147483646 h 385"/>
                <a:gd name="T34" fmla="*/ 2147483646 w 305"/>
                <a:gd name="T35" fmla="*/ 2147483646 h 385"/>
                <a:gd name="T36" fmla="*/ 2147483646 w 305"/>
                <a:gd name="T37" fmla="*/ 2147483646 h 385"/>
                <a:gd name="T38" fmla="*/ 2147483646 w 305"/>
                <a:gd name="T39" fmla="*/ 2147483646 h 385"/>
                <a:gd name="T40" fmla="*/ 2147483646 w 305"/>
                <a:gd name="T41" fmla="*/ 2147483646 h 385"/>
                <a:gd name="T42" fmla="*/ 2147483646 w 305"/>
                <a:gd name="T43" fmla="*/ 2147483646 h 385"/>
                <a:gd name="T44" fmla="*/ 2147483646 w 305"/>
                <a:gd name="T45" fmla="*/ 2147483646 h 385"/>
                <a:gd name="T46" fmla="*/ 2147483646 w 305"/>
                <a:gd name="T47" fmla="*/ 2147483646 h 385"/>
                <a:gd name="T48" fmla="*/ 2147483646 w 305"/>
                <a:gd name="T49" fmla="*/ 2147483646 h 385"/>
                <a:gd name="T50" fmla="*/ 2147483646 w 305"/>
                <a:gd name="T51" fmla="*/ 2147483646 h 385"/>
                <a:gd name="T52" fmla="*/ 0 w 305"/>
                <a:gd name="T53" fmla="*/ 2147483646 h 385"/>
                <a:gd name="T54" fmla="*/ 2147483646 w 305"/>
                <a:gd name="T55" fmla="*/ 2147483646 h 385"/>
                <a:gd name="T56" fmla="*/ 2147483646 w 305"/>
                <a:gd name="T57" fmla="*/ 2147483646 h 385"/>
                <a:gd name="T58" fmla="*/ 2147483646 w 305"/>
                <a:gd name="T59" fmla="*/ 2147483646 h 385"/>
                <a:gd name="T60" fmla="*/ 2147483646 w 305"/>
                <a:gd name="T61" fmla="*/ 2147483646 h 385"/>
                <a:gd name="T62" fmla="*/ 2147483646 w 305"/>
                <a:gd name="T63" fmla="*/ 2147483646 h 38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305" h="385">
                  <a:moveTo>
                    <a:pt x="80" y="8"/>
                  </a:moveTo>
                  <a:lnTo>
                    <a:pt x="88" y="0"/>
                  </a:lnTo>
                  <a:lnTo>
                    <a:pt x="120" y="8"/>
                  </a:lnTo>
                  <a:lnTo>
                    <a:pt x="128" y="32"/>
                  </a:lnTo>
                  <a:lnTo>
                    <a:pt x="152" y="32"/>
                  </a:lnTo>
                  <a:lnTo>
                    <a:pt x="176" y="64"/>
                  </a:lnTo>
                  <a:lnTo>
                    <a:pt x="184" y="56"/>
                  </a:lnTo>
                  <a:lnTo>
                    <a:pt x="200" y="96"/>
                  </a:lnTo>
                  <a:lnTo>
                    <a:pt x="224" y="136"/>
                  </a:lnTo>
                  <a:lnTo>
                    <a:pt x="240" y="136"/>
                  </a:lnTo>
                  <a:lnTo>
                    <a:pt x="256" y="120"/>
                  </a:lnTo>
                  <a:lnTo>
                    <a:pt x="272" y="144"/>
                  </a:lnTo>
                  <a:lnTo>
                    <a:pt x="256" y="160"/>
                  </a:lnTo>
                  <a:lnTo>
                    <a:pt x="248" y="144"/>
                  </a:lnTo>
                  <a:lnTo>
                    <a:pt x="232" y="144"/>
                  </a:lnTo>
                  <a:lnTo>
                    <a:pt x="232" y="176"/>
                  </a:lnTo>
                  <a:lnTo>
                    <a:pt x="224" y="192"/>
                  </a:lnTo>
                  <a:lnTo>
                    <a:pt x="248" y="224"/>
                  </a:lnTo>
                  <a:lnTo>
                    <a:pt x="248" y="248"/>
                  </a:lnTo>
                  <a:lnTo>
                    <a:pt x="288" y="248"/>
                  </a:lnTo>
                  <a:lnTo>
                    <a:pt x="304" y="264"/>
                  </a:lnTo>
                  <a:lnTo>
                    <a:pt x="288" y="296"/>
                  </a:lnTo>
                  <a:lnTo>
                    <a:pt x="296" y="320"/>
                  </a:lnTo>
                  <a:lnTo>
                    <a:pt x="280" y="320"/>
                  </a:lnTo>
                  <a:lnTo>
                    <a:pt x="280" y="312"/>
                  </a:lnTo>
                  <a:lnTo>
                    <a:pt x="264" y="312"/>
                  </a:lnTo>
                  <a:lnTo>
                    <a:pt x="264" y="328"/>
                  </a:lnTo>
                  <a:lnTo>
                    <a:pt x="272" y="344"/>
                  </a:lnTo>
                  <a:lnTo>
                    <a:pt x="264" y="344"/>
                  </a:lnTo>
                  <a:lnTo>
                    <a:pt x="264" y="360"/>
                  </a:lnTo>
                  <a:lnTo>
                    <a:pt x="232" y="384"/>
                  </a:lnTo>
                  <a:lnTo>
                    <a:pt x="224" y="384"/>
                  </a:lnTo>
                  <a:lnTo>
                    <a:pt x="216" y="376"/>
                  </a:lnTo>
                  <a:lnTo>
                    <a:pt x="184" y="384"/>
                  </a:lnTo>
                  <a:lnTo>
                    <a:pt x="168" y="352"/>
                  </a:lnTo>
                  <a:lnTo>
                    <a:pt x="152" y="368"/>
                  </a:lnTo>
                  <a:lnTo>
                    <a:pt x="152" y="384"/>
                  </a:lnTo>
                  <a:lnTo>
                    <a:pt x="128" y="384"/>
                  </a:lnTo>
                  <a:lnTo>
                    <a:pt x="128" y="368"/>
                  </a:lnTo>
                  <a:lnTo>
                    <a:pt x="136" y="360"/>
                  </a:lnTo>
                  <a:lnTo>
                    <a:pt x="128" y="352"/>
                  </a:lnTo>
                  <a:lnTo>
                    <a:pt x="120" y="368"/>
                  </a:lnTo>
                  <a:lnTo>
                    <a:pt x="88" y="360"/>
                  </a:lnTo>
                  <a:lnTo>
                    <a:pt x="80" y="312"/>
                  </a:lnTo>
                  <a:lnTo>
                    <a:pt x="80" y="296"/>
                  </a:lnTo>
                  <a:lnTo>
                    <a:pt x="72" y="264"/>
                  </a:lnTo>
                  <a:lnTo>
                    <a:pt x="32" y="240"/>
                  </a:lnTo>
                  <a:lnTo>
                    <a:pt x="72" y="216"/>
                  </a:lnTo>
                  <a:lnTo>
                    <a:pt x="80" y="216"/>
                  </a:lnTo>
                  <a:lnTo>
                    <a:pt x="72" y="160"/>
                  </a:lnTo>
                  <a:lnTo>
                    <a:pt x="48" y="168"/>
                  </a:lnTo>
                  <a:lnTo>
                    <a:pt x="24" y="152"/>
                  </a:lnTo>
                  <a:lnTo>
                    <a:pt x="16" y="136"/>
                  </a:lnTo>
                  <a:lnTo>
                    <a:pt x="0" y="136"/>
                  </a:lnTo>
                  <a:lnTo>
                    <a:pt x="8" y="120"/>
                  </a:lnTo>
                  <a:lnTo>
                    <a:pt x="32" y="120"/>
                  </a:lnTo>
                  <a:lnTo>
                    <a:pt x="40" y="88"/>
                  </a:lnTo>
                  <a:lnTo>
                    <a:pt x="40" y="40"/>
                  </a:lnTo>
                  <a:lnTo>
                    <a:pt x="48" y="40"/>
                  </a:lnTo>
                  <a:lnTo>
                    <a:pt x="72" y="56"/>
                  </a:lnTo>
                  <a:lnTo>
                    <a:pt x="80" y="72"/>
                  </a:lnTo>
                  <a:lnTo>
                    <a:pt x="104" y="48"/>
                  </a:lnTo>
                  <a:lnTo>
                    <a:pt x="104" y="32"/>
                  </a:lnTo>
                  <a:lnTo>
                    <a:pt x="80" y="16"/>
                  </a:lnTo>
                  <a:lnTo>
                    <a:pt x="80" y="8"/>
                  </a:lnTo>
                </a:path>
              </a:pathLst>
            </a:custGeom>
            <a:solidFill>
              <a:srgbClr val="74E688"/>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20" name="Freeform 28">
              <a:extLst>
                <a:ext uri="{FF2B5EF4-FFF2-40B4-BE49-F238E27FC236}">
                  <a16:creationId xmlns:a16="http://schemas.microsoft.com/office/drawing/2014/main" id="{96150B3E-0273-914E-89C5-4D8F0BE27AE8}"/>
                </a:ext>
              </a:extLst>
            </p:cNvPr>
            <p:cNvSpPr/>
            <p:nvPr/>
          </p:nvSpPr>
          <p:spPr bwMode="gray">
            <a:xfrm>
              <a:off x="4852596" y="4321086"/>
              <a:ext cx="935901" cy="604547"/>
            </a:xfrm>
            <a:custGeom>
              <a:avLst/>
              <a:gdLst>
                <a:gd name="T0" fmla="*/ 2147483646 w 489"/>
                <a:gd name="T1" fmla="*/ 2147483646 h 321"/>
                <a:gd name="T2" fmla="*/ 2147483646 w 489"/>
                <a:gd name="T3" fmla="*/ 2147483646 h 321"/>
                <a:gd name="T4" fmla="*/ 2147483646 w 489"/>
                <a:gd name="T5" fmla="*/ 2147483646 h 321"/>
                <a:gd name="T6" fmla="*/ 2147483646 w 489"/>
                <a:gd name="T7" fmla="*/ 2147483646 h 321"/>
                <a:gd name="T8" fmla="*/ 2147483646 w 489"/>
                <a:gd name="T9" fmla="*/ 2147483646 h 321"/>
                <a:gd name="T10" fmla="*/ 2147483646 w 489"/>
                <a:gd name="T11" fmla="*/ 2147483646 h 321"/>
                <a:gd name="T12" fmla="*/ 2147483646 w 489"/>
                <a:gd name="T13" fmla="*/ 2147483646 h 321"/>
                <a:gd name="T14" fmla="*/ 2147483646 w 489"/>
                <a:gd name="T15" fmla="*/ 2147483646 h 321"/>
                <a:gd name="T16" fmla="*/ 2147483646 w 489"/>
                <a:gd name="T17" fmla="*/ 2147483646 h 321"/>
                <a:gd name="T18" fmla="*/ 2147483646 w 489"/>
                <a:gd name="T19" fmla="*/ 2147483646 h 321"/>
                <a:gd name="T20" fmla="*/ 2147483646 w 489"/>
                <a:gd name="T21" fmla="*/ 2147483646 h 321"/>
                <a:gd name="T22" fmla="*/ 2147483646 w 489"/>
                <a:gd name="T23" fmla="*/ 2147483646 h 321"/>
                <a:gd name="T24" fmla="*/ 2147483646 w 489"/>
                <a:gd name="T25" fmla="*/ 2147483646 h 321"/>
                <a:gd name="T26" fmla="*/ 2147483646 w 489"/>
                <a:gd name="T27" fmla="*/ 2147483646 h 321"/>
                <a:gd name="T28" fmla="*/ 2147483646 w 489"/>
                <a:gd name="T29" fmla="*/ 2147483646 h 321"/>
                <a:gd name="T30" fmla="*/ 2147483646 w 489"/>
                <a:gd name="T31" fmla="*/ 2147483646 h 321"/>
                <a:gd name="T32" fmla="*/ 2147483646 w 489"/>
                <a:gd name="T33" fmla="*/ 2147483646 h 321"/>
                <a:gd name="T34" fmla="*/ 2147483646 w 489"/>
                <a:gd name="T35" fmla="*/ 2147483646 h 321"/>
                <a:gd name="T36" fmla="*/ 2147483646 w 489"/>
                <a:gd name="T37" fmla="*/ 2147483646 h 321"/>
                <a:gd name="T38" fmla="*/ 2147483646 w 489"/>
                <a:gd name="T39" fmla="*/ 2147483646 h 321"/>
                <a:gd name="T40" fmla="*/ 0 w 489"/>
                <a:gd name="T41" fmla="*/ 2147483646 h 321"/>
                <a:gd name="T42" fmla="*/ 2147483646 w 489"/>
                <a:gd name="T43" fmla="*/ 2147483646 h 321"/>
                <a:gd name="T44" fmla="*/ 2147483646 w 489"/>
                <a:gd name="T45" fmla="*/ 2147483646 h 321"/>
                <a:gd name="T46" fmla="*/ 0 w 489"/>
                <a:gd name="T47" fmla="*/ 2147483646 h 321"/>
                <a:gd name="T48" fmla="*/ 0 w 489"/>
                <a:gd name="T49" fmla="*/ 2147483646 h 321"/>
                <a:gd name="T50" fmla="*/ 2147483646 w 489"/>
                <a:gd name="T51" fmla="*/ 2147483646 h 321"/>
                <a:gd name="T52" fmla="*/ 2147483646 w 489"/>
                <a:gd name="T53" fmla="*/ 2147483646 h 321"/>
                <a:gd name="T54" fmla="*/ 2147483646 w 489"/>
                <a:gd name="T55" fmla="*/ 2147483646 h 321"/>
                <a:gd name="T56" fmla="*/ 2147483646 w 489"/>
                <a:gd name="T57" fmla="*/ 2147483646 h 321"/>
                <a:gd name="T58" fmla="*/ 2147483646 w 489"/>
                <a:gd name="T59" fmla="*/ 2147483646 h 321"/>
                <a:gd name="T60" fmla="*/ 2147483646 w 489"/>
                <a:gd name="T61" fmla="*/ 2147483646 h 321"/>
                <a:gd name="T62" fmla="*/ 2147483646 w 489"/>
                <a:gd name="T63" fmla="*/ 2147483646 h 321"/>
                <a:gd name="T64" fmla="*/ 2147483646 w 489"/>
                <a:gd name="T65" fmla="*/ 2147483646 h 321"/>
                <a:gd name="T66" fmla="*/ 2147483646 w 489"/>
                <a:gd name="T67" fmla="*/ 2147483646 h 321"/>
                <a:gd name="T68" fmla="*/ 2147483646 w 489"/>
                <a:gd name="T69" fmla="*/ 2147483646 h 321"/>
                <a:gd name="T70" fmla="*/ 2147483646 w 489"/>
                <a:gd name="T71" fmla="*/ 2147483646 h 321"/>
                <a:gd name="T72" fmla="*/ 2147483646 w 489"/>
                <a:gd name="T73" fmla="*/ 2147483646 h 321"/>
                <a:gd name="T74" fmla="*/ 2147483646 w 489"/>
                <a:gd name="T75" fmla="*/ 0 h 321"/>
                <a:gd name="T76" fmla="*/ 2147483646 w 489"/>
                <a:gd name="T77" fmla="*/ 2147483646 h 321"/>
                <a:gd name="T78" fmla="*/ 2147483646 w 489"/>
                <a:gd name="T79" fmla="*/ 2147483646 h 321"/>
                <a:gd name="T80" fmla="*/ 2147483646 w 489"/>
                <a:gd name="T81" fmla="*/ 2147483646 h 321"/>
                <a:gd name="T82" fmla="*/ 2147483646 w 489"/>
                <a:gd name="T83" fmla="*/ 2147483646 h 321"/>
                <a:gd name="T84" fmla="*/ 2147483646 w 489"/>
                <a:gd name="T85" fmla="*/ 2147483646 h 321"/>
                <a:gd name="T86" fmla="*/ 2147483646 w 489"/>
                <a:gd name="T87" fmla="*/ 2147483646 h 321"/>
                <a:gd name="T88" fmla="*/ 2147483646 w 489"/>
                <a:gd name="T89" fmla="*/ 2147483646 h 321"/>
                <a:gd name="T90" fmla="*/ 2147483646 w 489"/>
                <a:gd name="T91" fmla="*/ 2147483646 h 321"/>
                <a:gd name="T92" fmla="*/ 2147483646 w 489"/>
                <a:gd name="T93" fmla="*/ 2147483646 h 321"/>
                <a:gd name="T94" fmla="*/ 2147483646 w 489"/>
                <a:gd name="T95" fmla="*/ 2147483646 h 321"/>
                <a:gd name="T96" fmla="*/ 2147483646 w 489"/>
                <a:gd name="T97" fmla="*/ 2147483646 h 321"/>
                <a:gd name="T98" fmla="*/ 2147483646 w 489"/>
                <a:gd name="T99" fmla="*/ 2147483646 h 321"/>
                <a:gd name="T100" fmla="*/ 2147483646 w 489"/>
                <a:gd name="T101" fmla="*/ 2147483646 h 321"/>
                <a:gd name="T102" fmla="*/ 2147483646 w 489"/>
                <a:gd name="T103" fmla="*/ 2147483646 h 321"/>
                <a:gd name="T104" fmla="*/ 2147483646 w 489"/>
                <a:gd name="T105" fmla="*/ 2147483646 h 32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0" t="0" r="r" b="b"/>
              <a:pathLst>
                <a:path w="489" h="321">
                  <a:moveTo>
                    <a:pt x="488" y="248"/>
                  </a:moveTo>
                  <a:lnTo>
                    <a:pt x="448" y="264"/>
                  </a:lnTo>
                  <a:lnTo>
                    <a:pt x="392" y="296"/>
                  </a:lnTo>
                  <a:lnTo>
                    <a:pt x="368" y="304"/>
                  </a:lnTo>
                  <a:lnTo>
                    <a:pt x="352" y="320"/>
                  </a:lnTo>
                  <a:lnTo>
                    <a:pt x="328" y="320"/>
                  </a:lnTo>
                  <a:lnTo>
                    <a:pt x="336" y="272"/>
                  </a:lnTo>
                  <a:lnTo>
                    <a:pt x="320" y="272"/>
                  </a:lnTo>
                  <a:lnTo>
                    <a:pt x="288" y="288"/>
                  </a:lnTo>
                  <a:lnTo>
                    <a:pt x="280" y="280"/>
                  </a:lnTo>
                  <a:lnTo>
                    <a:pt x="240" y="280"/>
                  </a:lnTo>
                  <a:lnTo>
                    <a:pt x="224" y="256"/>
                  </a:lnTo>
                  <a:lnTo>
                    <a:pt x="184" y="256"/>
                  </a:lnTo>
                  <a:lnTo>
                    <a:pt x="144" y="240"/>
                  </a:lnTo>
                  <a:lnTo>
                    <a:pt x="128" y="248"/>
                  </a:lnTo>
                  <a:lnTo>
                    <a:pt x="136" y="280"/>
                  </a:lnTo>
                  <a:lnTo>
                    <a:pt x="112" y="272"/>
                  </a:lnTo>
                  <a:lnTo>
                    <a:pt x="80" y="272"/>
                  </a:lnTo>
                  <a:lnTo>
                    <a:pt x="48" y="320"/>
                  </a:lnTo>
                  <a:lnTo>
                    <a:pt x="8" y="272"/>
                  </a:lnTo>
                  <a:lnTo>
                    <a:pt x="0" y="272"/>
                  </a:lnTo>
                  <a:lnTo>
                    <a:pt x="8" y="256"/>
                  </a:lnTo>
                  <a:lnTo>
                    <a:pt x="16" y="248"/>
                  </a:lnTo>
                  <a:lnTo>
                    <a:pt x="0" y="232"/>
                  </a:lnTo>
                  <a:lnTo>
                    <a:pt x="0" y="224"/>
                  </a:lnTo>
                  <a:lnTo>
                    <a:pt x="16" y="208"/>
                  </a:lnTo>
                  <a:lnTo>
                    <a:pt x="72" y="208"/>
                  </a:lnTo>
                  <a:lnTo>
                    <a:pt x="96" y="192"/>
                  </a:lnTo>
                  <a:lnTo>
                    <a:pt x="112" y="184"/>
                  </a:lnTo>
                  <a:lnTo>
                    <a:pt x="112" y="160"/>
                  </a:lnTo>
                  <a:lnTo>
                    <a:pt x="80" y="120"/>
                  </a:lnTo>
                  <a:lnTo>
                    <a:pt x="72" y="80"/>
                  </a:lnTo>
                  <a:lnTo>
                    <a:pt x="88" y="56"/>
                  </a:lnTo>
                  <a:lnTo>
                    <a:pt x="88" y="40"/>
                  </a:lnTo>
                  <a:lnTo>
                    <a:pt x="72" y="8"/>
                  </a:lnTo>
                  <a:lnTo>
                    <a:pt x="128" y="8"/>
                  </a:lnTo>
                  <a:lnTo>
                    <a:pt x="144" y="16"/>
                  </a:lnTo>
                  <a:lnTo>
                    <a:pt x="168" y="0"/>
                  </a:lnTo>
                  <a:lnTo>
                    <a:pt x="208" y="72"/>
                  </a:lnTo>
                  <a:lnTo>
                    <a:pt x="280" y="72"/>
                  </a:lnTo>
                  <a:lnTo>
                    <a:pt x="296" y="80"/>
                  </a:lnTo>
                  <a:lnTo>
                    <a:pt x="312" y="72"/>
                  </a:lnTo>
                  <a:lnTo>
                    <a:pt x="336" y="88"/>
                  </a:lnTo>
                  <a:lnTo>
                    <a:pt x="336" y="112"/>
                  </a:lnTo>
                  <a:lnTo>
                    <a:pt x="352" y="128"/>
                  </a:lnTo>
                  <a:lnTo>
                    <a:pt x="360" y="112"/>
                  </a:lnTo>
                  <a:lnTo>
                    <a:pt x="376" y="128"/>
                  </a:lnTo>
                  <a:lnTo>
                    <a:pt x="408" y="128"/>
                  </a:lnTo>
                  <a:lnTo>
                    <a:pt x="416" y="120"/>
                  </a:lnTo>
                  <a:lnTo>
                    <a:pt x="464" y="152"/>
                  </a:lnTo>
                  <a:lnTo>
                    <a:pt x="472" y="192"/>
                  </a:lnTo>
                  <a:lnTo>
                    <a:pt x="472" y="216"/>
                  </a:lnTo>
                  <a:lnTo>
                    <a:pt x="488" y="248"/>
                  </a:lnTo>
                </a:path>
              </a:pathLst>
            </a:custGeom>
            <a:solidFill>
              <a:schemeClr val="bg1">
                <a:lumMod val="85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21" name="Freeform 27">
              <a:extLst>
                <a:ext uri="{FF2B5EF4-FFF2-40B4-BE49-F238E27FC236}">
                  <a16:creationId xmlns:a16="http://schemas.microsoft.com/office/drawing/2014/main" id="{23D209AC-C0C3-434D-B79B-DB709F318BCC}"/>
                </a:ext>
              </a:extLst>
            </p:cNvPr>
            <p:cNvSpPr/>
            <p:nvPr/>
          </p:nvSpPr>
          <p:spPr bwMode="gray">
            <a:xfrm>
              <a:off x="4911588" y="4771935"/>
              <a:ext cx="676017" cy="792402"/>
            </a:xfrm>
            <a:custGeom>
              <a:avLst/>
              <a:gdLst>
                <a:gd name="T0" fmla="*/ 2147483646 w 353"/>
                <a:gd name="T1" fmla="*/ 2147483646 h 417"/>
                <a:gd name="T2" fmla="*/ 2147483646 w 353"/>
                <a:gd name="T3" fmla="*/ 2147483646 h 417"/>
                <a:gd name="T4" fmla="*/ 2147483646 w 353"/>
                <a:gd name="T5" fmla="*/ 2147483646 h 417"/>
                <a:gd name="T6" fmla="*/ 2147483646 w 353"/>
                <a:gd name="T7" fmla="*/ 2147483646 h 417"/>
                <a:gd name="T8" fmla="*/ 2147483646 w 353"/>
                <a:gd name="T9" fmla="*/ 2147483646 h 417"/>
                <a:gd name="T10" fmla="*/ 2147483646 w 353"/>
                <a:gd name="T11" fmla="*/ 2147483646 h 417"/>
                <a:gd name="T12" fmla="*/ 2147483646 w 353"/>
                <a:gd name="T13" fmla="*/ 2147483646 h 417"/>
                <a:gd name="T14" fmla="*/ 2147483646 w 353"/>
                <a:gd name="T15" fmla="*/ 2147483646 h 417"/>
                <a:gd name="T16" fmla="*/ 2147483646 w 353"/>
                <a:gd name="T17" fmla="*/ 2147483646 h 417"/>
                <a:gd name="T18" fmla="*/ 2147483646 w 353"/>
                <a:gd name="T19" fmla="*/ 2147483646 h 417"/>
                <a:gd name="T20" fmla="*/ 2147483646 w 353"/>
                <a:gd name="T21" fmla="*/ 2147483646 h 417"/>
                <a:gd name="T22" fmla="*/ 2147483646 w 353"/>
                <a:gd name="T23" fmla="*/ 2147483646 h 417"/>
                <a:gd name="T24" fmla="*/ 2147483646 w 353"/>
                <a:gd name="T25" fmla="*/ 2147483646 h 417"/>
                <a:gd name="T26" fmla="*/ 2147483646 w 353"/>
                <a:gd name="T27" fmla="*/ 2147483646 h 417"/>
                <a:gd name="T28" fmla="*/ 2147483646 w 353"/>
                <a:gd name="T29" fmla="*/ 2147483646 h 417"/>
                <a:gd name="T30" fmla="*/ 2147483646 w 353"/>
                <a:gd name="T31" fmla="*/ 2147483646 h 417"/>
                <a:gd name="T32" fmla="*/ 2147483646 w 353"/>
                <a:gd name="T33" fmla="*/ 2147483646 h 417"/>
                <a:gd name="T34" fmla="*/ 2147483646 w 353"/>
                <a:gd name="T35" fmla="*/ 2147483646 h 417"/>
                <a:gd name="T36" fmla="*/ 2147483646 w 353"/>
                <a:gd name="T37" fmla="*/ 2147483646 h 417"/>
                <a:gd name="T38" fmla="*/ 2147483646 w 353"/>
                <a:gd name="T39" fmla="*/ 2147483646 h 417"/>
                <a:gd name="T40" fmla="*/ 2147483646 w 353"/>
                <a:gd name="T41" fmla="*/ 2147483646 h 417"/>
                <a:gd name="T42" fmla="*/ 2147483646 w 353"/>
                <a:gd name="T43" fmla="*/ 2147483646 h 417"/>
                <a:gd name="T44" fmla="*/ 2147483646 w 353"/>
                <a:gd name="T45" fmla="*/ 2147483646 h 417"/>
                <a:gd name="T46" fmla="*/ 2147483646 w 353"/>
                <a:gd name="T47" fmla="*/ 2147483646 h 417"/>
                <a:gd name="T48" fmla="*/ 0 w 353"/>
                <a:gd name="T49" fmla="*/ 2147483646 h 417"/>
                <a:gd name="T50" fmla="*/ 2147483646 w 353"/>
                <a:gd name="T51" fmla="*/ 2147483646 h 417"/>
                <a:gd name="T52" fmla="*/ 2147483646 w 353"/>
                <a:gd name="T53" fmla="*/ 2147483646 h 417"/>
                <a:gd name="T54" fmla="*/ 2147483646 w 353"/>
                <a:gd name="T55" fmla="*/ 2147483646 h 417"/>
                <a:gd name="T56" fmla="*/ 2147483646 w 353"/>
                <a:gd name="T57" fmla="*/ 2147483646 h 417"/>
                <a:gd name="T58" fmla="*/ 2147483646 w 353"/>
                <a:gd name="T59" fmla="*/ 2147483646 h 417"/>
                <a:gd name="T60" fmla="*/ 2147483646 w 353"/>
                <a:gd name="T61" fmla="*/ 0 h 417"/>
                <a:gd name="T62" fmla="*/ 2147483646 w 353"/>
                <a:gd name="T63" fmla="*/ 2147483646 h 417"/>
                <a:gd name="T64" fmla="*/ 2147483646 w 353"/>
                <a:gd name="T65" fmla="*/ 2147483646 h 417"/>
                <a:gd name="T66" fmla="*/ 2147483646 w 353"/>
                <a:gd name="T67" fmla="*/ 2147483646 h 417"/>
                <a:gd name="T68" fmla="*/ 2147483646 w 353"/>
                <a:gd name="T69" fmla="*/ 214748364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chemeClr val="tx1">
                <a:lumMod val="50000"/>
                <a:lumOff val="50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22" name="Freeform 19">
              <a:extLst>
                <a:ext uri="{FF2B5EF4-FFF2-40B4-BE49-F238E27FC236}">
                  <a16:creationId xmlns:a16="http://schemas.microsoft.com/office/drawing/2014/main" id="{B12B4FA5-CAF6-BB47-B66C-A5322D6F2243}"/>
                </a:ext>
              </a:extLst>
            </p:cNvPr>
            <p:cNvSpPr/>
            <p:nvPr/>
          </p:nvSpPr>
          <p:spPr bwMode="gray">
            <a:xfrm>
              <a:off x="5004061" y="5455039"/>
              <a:ext cx="967790" cy="727508"/>
            </a:xfrm>
            <a:custGeom>
              <a:avLst/>
              <a:gdLst>
                <a:gd name="T0" fmla="*/ 2147483646 w 505"/>
                <a:gd name="T1" fmla="*/ 2147483646 h 385"/>
                <a:gd name="T2" fmla="*/ 2147483646 w 505"/>
                <a:gd name="T3" fmla="*/ 2147483646 h 385"/>
                <a:gd name="T4" fmla="*/ 2147483646 w 505"/>
                <a:gd name="T5" fmla="*/ 2147483646 h 385"/>
                <a:gd name="T6" fmla="*/ 2147483646 w 505"/>
                <a:gd name="T7" fmla="*/ 2147483646 h 385"/>
                <a:gd name="T8" fmla="*/ 2147483646 w 505"/>
                <a:gd name="T9" fmla="*/ 2147483646 h 385"/>
                <a:gd name="T10" fmla="*/ 2147483646 w 505"/>
                <a:gd name="T11" fmla="*/ 0 h 385"/>
                <a:gd name="T12" fmla="*/ 2147483646 w 505"/>
                <a:gd name="T13" fmla="*/ 0 h 385"/>
                <a:gd name="T14" fmla="*/ 2147483646 w 505"/>
                <a:gd name="T15" fmla="*/ 2147483646 h 385"/>
                <a:gd name="T16" fmla="*/ 2147483646 w 505"/>
                <a:gd name="T17" fmla="*/ 2147483646 h 385"/>
                <a:gd name="T18" fmla="*/ 2147483646 w 505"/>
                <a:gd name="T19" fmla="*/ 2147483646 h 385"/>
                <a:gd name="T20" fmla="*/ 2147483646 w 505"/>
                <a:gd name="T21" fmla="*/ 2147483646 h 385"/>
                <a:gd name="T22" fmla="*/ 2147483646 w 505"/>
                <a:gd name="T23" fmla="*/ 2147483646 h 385"/>
                <a:gd name="T24" fmla="*/ 2147483646 w 505"/>
                <a:gd name="T25" fmla="*/ 2147483646 h 385"/>
                <a:gd name="T26" fmla="*/ 2147483646 w 505"/>
                <a:gd name="T27" fmla="*/ 2147483646 h 385"/>
                <a:gd name="T28" fmla="*/ 2147483646 w 505"/>
                <a:gd name="T29" fmla="*/ 2147483646 h 385"/>
                <a:gd name="T30" fmla="*/ 2147483646 w 505"/>
                <a:gd name="T31" fmla="*/ 2147483646 h 385"/>
                <a:gd name="T32" fmla="*/ 0 w 505"/>
                <a:gd name="T33" fmla="*/ 2147483646 h 385"/>
                <a:gd name="T34" fmla="*/ 2147483646 w 505"/>
                <a:gd name="T35" fmla="*/ 2147483646 h 385"/>
                <a:gd name="T36" fmla="*/ 2147483646 w 505"/>
                <a:gd name="T37" fmla="*/ 2147483646 h 385"/>
                <a:gd name="T38" fmla="*/ 2147483646 w 505"/>
                <a:gd name="T39" fmla="*/ 2147483646 h 385"/>
                <a:gd name="T40" fmla="*/ 2147483646 w 505"/>
                <a:gd name="T41" fmla="*/ 2147483646 h 385"/>
                <a:gd name="T42" fmla="*/ 2147483646 w 505"/>
                <a:gd name="T43" fmla="*/ 2147483646 h 385"/>
                <a:gd name="T44" fmla="*/ 2147483646 w 505"/>
                <a:gd name="T45" fmla="*/ 2147483646 h 385"/>
                <a:gd name="T46" fmla="*/ 2147483646 w 505"/>
                <a:gd name="T47" fmla="*/ 2147483646 h 385"/>
                <a:gd name="T48" fmla="*/ 2147483646 w 505"/>
                <a:gd name="T49" fmla="*/ 2147483646 h 385"/>
                <a:gd name="T50" fmla="*/ 2147483646 w 505"/>
                <a:gd name="T51" fmla="*/ 2147483646 h 385"/>
                <a:gd name="T52" fmla="*/ 2147483646 w 505"/>
                <a:gd name="T53" fmla="*/ 2147483646 h 385"/>
                <a:gd name="T54" fmla="*/ 2147483646 w 505"/>
                <a:gd name="T55" fmla="*/ 2147483646 h 385"/>
                <a:gd name="T56" fmla="*/ 2147483646 w 505"/>
                <a:gd name="T57" fmla="*/ 2147483646 h 385"/>
                <a:gd name="T58" fmla="*/ 2147483646 w 505"/>
                <a:gd name="T59" fmla="*/ 2147483646 h 385"/>
                <a:gd name="T60" fmla="*/ 2147483646 w 505"/>
                <a:gd name="T61" fmla="*/ 2147483646 h 385"/>
                <a:gd name="T62" fmla="*/ 2147483646 w 505"/>
                <a:gd name="T63" fmla="*/ 2147483646 h 385"/>
                <a:gd name="T64" fmla="*/ 2147483646 w 505"/>
                <a:gd name="T65" fmla="*/ 2147483646 h 385"/>
                <a:gd name="T66" fmla="*/ 2147483646 w 505"/>
                <a:gd name="T67" fmla="*/ 2147483646 h 385"/>
                <a:gd name="T68" fmla="*/ 2147483646 w 505"/>
                <a:gd name="T69" fmla="*/ 2147483646 h 38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05" h="385">
                  <a:moveTo>
                    <a:pt x="504" y="128"/>
                  </a:moveTo>
                  <a:lnTo>
                    <a:pt x="496" y="96"/>
                  </a:lnTo>
                  <a:lnTo>
                    <a:pt x="472" y="40"/>
                  </a:lnTo>
                  <a:lnTo>
                    <a:pt x="424" y="40"/>
                  </a:lnTo>
                  <a:lnTo>
                    <a:pt x="416" y="32"/>
                  </a:lnTo>
                  <a:lnTo>
                    <a:pt x="408" y="56"/>
                  </a:lnTo>
                  <a:lnTo>
                    <a:pt x="392" y="56"/>
                  </a:lnTo>
                  <a:lnTo>
                    <a:pt x="376" y="40"/>
                  </a:lnTo>
                  <a:lnTo>
                    <a:pt x="320" y="64"/>
                  </a:lnTo>
                  <a:lnTo>
                    <a:pt x="312" y="56"/>
                  </a:lnTo>
                  <a:lnTo>
                    <a:pt x="336" y="8"/>
                  </a:lnTo>
                  <a:lnTo>
                    <a:pt x="312" y="0"/>
                  </a:lnTo>
                  <a:lnTo>
                    <a:pt x="296" y="16"/>
                  </a:lnTo>
                  <a:lnTo>
                    <a:pt x="280" y="0"/>
                  </a:lnTo>
                  <a:lnTo>
                    <a:pt x="272" y="8"/>
                  </a:lnTo>
                  <a:lnTo>
                    <a:pt x="216" y="8"/>
                  </a:lnTo>
                  <a:lnTo>
                    <a:pt x="224" y="40"/>
                  </a:lnTo>
                  <a:lnTo>
                    <a:pt x="208" y="40"/>
                  </a:lnTo>
                  <a:lnTo>
                    <a:pt x="176" y="16"/>
                  </a:lnTo>
                  <a:lnTo>
                    <a:pt x="168" y="24"/>
                  </a:lnTo>
                  <a:lnTo>
                    <a:pt x="168" y="48"/>
                  </a:lnTo>
                  <a:lnTo>
                    <a:pt x="144" y="48"/>
                  </a:lnTo>
                  <a:lnTo>
                    <a:pt x="144" y="72"/>
                  </a:lnTo>
                  <a:lnTo>
                    <a:pt x="152" y="88"/>
                  </a:lnTo>
                  <a:lnTo>
                    <a:pt x="144" y="96"/>
                  </a:lnTo>
                  <a:lnTo>
                    <a:pt x="144" y="112"/>
                  </a:lnTo>
                  <a:lnTo>
                    <a:pt x="112" y="144"/>
                  </a:lnTo>
                  <a:lnTo>
                    <a:pt x="112" y="168"/>
                  </a:lnTo>
                  <a:lnTo>
                    <a:pt x="104" y="200"/>
                  </a:lnTo>
                  <a:lnTo>
                    <a:pt x="72" y="224"/>
                  </a:lnTo>
                  <a:lnTo>
                    <a:pt x="48" y="256"/>
                  </a:lnTo>
                  <a:lnTo>
                    <a:pt x="32" y="272"/>
                  </a:lnTo>
                  <a:lnTo>
                    <a:pt x="8" y="280"/>
                  </a:lnTo>
                  <a:lnTo>
                    <a:pt x="0" y="296"/>
                  </a:lnTo>
                  <a:lnTo>
                    <a:pt x="16" y="304"/>
                  </a:lnTo>
                  <a:lnTo>
                    <a:pt x="8" y="312"/>
                  </a:lnTo>
                  <a:lnTo>
                    <a:pt x="8" y="352"/>
                  </a:lnTo>
                  <a:lnTo>
                    <a:pt x="16" y="360"/>
                  </a:lnTo>
                  <a:lnTo>
                    <a:pt x="16" y="384"/>
                  </a:lnTo>
                  <a:lnTo>
                    <a:pt x="56" y="384"/>
                  </a:lnTo>
                  <a:lnTo>
                    <a:pt x="56" y="360"/>
                  </a:lnTo>
                  <a:lnTo>
                    <a:pt x="40" y="344"/>
                  </a:lnTo>
                  <a:lnTo>
                    <a:pt x="48" y="312"/>
                  </a:lnTo>
                  <a:lnTo>
                    <a:pt x="80" y="304"/>
                  </a:lnTo>
                  <a:lnTo>
                    <a:pt x="104" y="304"/>
                  </a:lnTo>
                  <a:lnTo>
                    <a:pt x="152" y="280"/>
                  </a:lnTo>
                  <a:lnTo>
                    <a:pt x="184" y="280"/>
                  </a:lnTo>
                  <a:lnTo>
                    <a:pt x="192" y="296"/>
                  </a:lnTo>
                  <a:lnTo>
                    <a:pt x="208" y="264"/>
                  </a:lnTo>
                  <a:lnTo>
                    <a:pt x="240" y="248"/>
                  </a:lnTo>
                  <a:lnTo>
                    <a:pt x="248" y="224"/>
                  </a:lnTo>
                  <a:lnTo>
                    <a:pt x="264" y="240"/>
                  </a:lnTo>
                  <a:lnTo>
                    <a:pt x="272" y="240"/>
                  </a:lnTo>
                  <a:lnTo>
                    <a:pt x="264" y="216"/>
                  </a:lnTo>
                  <a:lnTo>
                    <a:pt x="264" y="184"/>
                  </a:lnTo>
                  <a:lnTo>
                    <a:pt x="280" y="208"/>
                  </a:lnTo>
                  <a:lnTo>
                    <a:pt x="288" y="232"/>
                  </a:lnTo>
                  <a:lnTo>
                    <a:pt x="336" y="232"/>
                  </a:lnTo>
                  <a:lnTo>
                    <a:pt x="320" y="216"/>
                  </a:lnTo>
                  <a:lnTo>
                    <a:pt x="336" y="200"/>
                  </a:lnTo>
                  <a:lnTo>
                    <a:pt x="360" y="208"/>
                  </a:lnTo>
                  <a:lnTo>
                    <a:pt x="376" y="192"/>
                  </a:lnTo>
                  <a:lnTo>
                    <a:pt x="392" y="192"/>
                  </a:lnTo>
                  <a:lnTo>
                    <a:pt x="392" y="200"/>
                  </a:lnTo>
                  <a:lnTo>
                    <a:pt x="400" y="200"/>
                  </a:lnTo>
                  <a:lnTo>
                    <a:pt x="400" y="184"/>
                  </a:lnTo>
                  <a:lnTo>
                    <a:pt x="424" y="192"/>
                  </a:lnTo>
                  <a:lnTo>
                    <a:pt x="448" y="176"/>
                  </a:lnTo>
                  <a:lnTo>
                    <a:pt x="472" y="168"/>
                  </a:lnTo>
                  <a:lnTo>
                    <a:pt x="480" y="136"/>
                  </a:lnTo>
                  <a:lnTo>
                    <a:pt x="504" y="128"/>
                  </a:lnTo>
                </a:path>
              </a:pathLst>
            </a:custGeom>
            <a:solidFill>
              <a:srgbClr val="74E688"/>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23" name="Freeform 20">
              <a:extLst>
                <a:ext uri="{FF2B5EF4-FFF2-40B4-BE49-F238E27FC236}">
                  <a16:creationId xmlns:a16="http://schemas.microsoft.com/office/drawing/2014/main" id="{6439E74B-8EC7-064F-9C82-FAE5D1333B21}"/>
                </a:ext>
              </a:extLst>
            </p:cNvPr>
            <p:cNvSpPr/>
            <p:nvPr/>
          </p:nvSpPr>
          <p:spPr bwMode="gray">
            <a:xfrm>
              <a:off x="4359932" y="5318416"/>
              <a:ext cx="953441" cy="727508"/>
            </a:xfrm>
            <a:custGeom>
              <a:avLst/>
              <a:gdLst>
                <a:gd name="T0" fmla="*/ 2147483646 w 497"/>
                <a:gd name="T1" fmla="*/ 2147483646 h 385"/>
                <a:gd name="T2" fmla="*/ 2147483646 w 497"/>
                <a:gd name="T3" fmla="*/ 2147483646 h 385"/>
                <a:gd name="T4" fmla="*/ 2147483646 w 497"/>
                <a:gd name="T5" fmla="*/ 2147483646 h 385"/>
                <a:gd name="T6" fmla="*/ 2147483646 w 497"/>
                <a:gd name="T7" fmla="*/ 2147483646 h 385"/>
                <a:gd name="T8" fmla="*/ 2147483646 w 497"/>
                <a:gd name="T9" fmla="*/ 2147483646 h 385"/>
                <a:gd name="T10" fmla="*/ 2147483646 w 497"/>
                <a:gd name="T11" fmla="*/ 2147483646 h 385"/>
                <a:gd name="T12" fmla="*/ 2147483646 w 497"/>
                <a:gd name="T13" fmla="*/ 2147483646 h 385"/>
                <a:gd name="T14" fmla="*/ 2147483646 w 497"/>
                <a:gd name="T15" fmla="*/ 2147483646 h 385"/>
                <a:gd name="T16" fmla="*/ 2147483646 w 497"/>
                <a:gd name="T17" fmla="*/ 2147483646 h 385"/>
                <a:gd name="T18" fmla="*/ 2147483646 w 497"/>
                <a:gd name="T19" fmla="*/ 2147483646 h 385"/>
                <a:gd name="T20" fmla="*/ 2147483646 w 497"/>
                <a:gd name="T21" fmla="*/ 2147483646 h 385"/>
                <a:gd name="T22" fmla="*/ 2147483646 w 497"/>
                <a:gd name="T23" fmla="*/ 2147483646 h 385"/>
                <a:gd name="T24" fmla="*/ 2147483646 w 497"/>
                <a:gd name="T25" fmla="*/ 2147483646 h 385"/>
                <a:gd name="T26" fmla="*/ 2147483646 w 497"/>
                <a:gd name="T27" fmla="*/ 2147483646 h 385"/>
                <a:gd name="T28" fmla="*/ 2147483646 w 497"/>
                <a:gd name="T29" fmla="*/ 2147483646 h 385"/>
                <a:gd name="T30" fmla="*/ 2147483646 w 497"/>
                <a:gd name="T31" fmla="*/ 2147483646 h 385"/>
                <a:gd name="T32" fmla="*/ 2147483646 w 497"/>
                <a:gd name="T33" fmla="*/ 2147483646 h 385"/>
                <a:gd name="T34" fmla="*/ 2147483646 w 497"/>
                <a:gd name="T35" fmla="*/ 2147483646 h 385"/>
                <a:gd name="T36" fmla="*/ 2147483646 w 497"/>
                <a:gd name="T37" fmla="*/ 2147483646 h 385"/>
                <a:gd name="T38" fmla="*/ 2147483646 w 497"/>
                <a:gd name="T39" fmla="*/ 2147483646 h 385"/>
                <a:gd name="T40" fmla="*/ 2147483646 w 497"/>
                <a:gd name="T41" fmla="*/ 2147483646 h 385"/>
                <a:gd name="T42" fmla="*/ 2147483646 w 497"/>
                <a:gd name="T43" fmla="*/ 2147483646 h 385"/>
                <a:gd name="T44" fmla="*/ 2147483646 w 497"/>
                <a:gd name="T45" fmla="*/ 2147483646 h 385"/>
                <a:gd name="T46" fmla="*/ 0 w 497"/>
                <a:gd name="T47" fmla="*/ 2147483646 h 385"/>
                <a:gd name="T48" fmla="*/ 2147483646 w 497"/>
                <a:gd name="T49" fmla="*/ 2147483646 h 385"/>
                <a:gd name="T50" fmla="*/ 2147483646 w 497"/>
                <a:gd name="T51" fmla="*/ 2147483646 h 385"/>
                <a:gd name="T52" fmla="*/ 2147483646 w 497"/>
                <a:gd name="T53" fmla="*/ 2147483646 h 385"/>
                <a:gd name="T54" fmla="*/ 2147483646 w 497"/>
                <a:gd name="T55" fmla="*/ 2147483646 h 385"/>
                <a:gd name="T56" fmla="*/ 2147483646 w 497"/>
                <a:gd name="T57" fmla="*/ 2147483646 h 385"/>
                <a:gd name="T58" fmla="*/ 2147483646 w 497"/>
                <a:gd name="T59" fmla="*/ 2147483646 h 385"/>
                <a:gd name="T60" fmla="*/ 2147483646 w 497"/>
                <a:gd name="T61" fmla="*/ 2147483646 h 385"/>
                <a:gd name="T62" fmla="*/ 2147483646 w 497"/>
                <a:gd name="T63" fmla="*/ 2147483646 h 385"/>
                <a:gd name="T64" fmla="*/ 2147483646 w 497"/>
                <a:gd name="T65" fmla="*/ 2147483646 h 385"/>
                <a:gd name="T66" fmla="*/ 2147483646 w 497"/>
                <a:gd name="T67" fmla="*/ 2147483646 h 385"/>
                <a:gd name="T68" fmla="*/ 2147483646 w 497"/>
                <a:gd name="T69" fmla="*/ 2147483646 h 385"/>
                <a:gd name="T70" fmla="*/ 2147483646 w 497"/>
                <a:gd name="T71" fmla="*/ 2147483646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chemeClr val="tx1">
                <a:lumMod val="50000"/>
                <a:lumOff val="50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24" name="Freeform 30">
              <a:extLst>
                <a:ext uri="{FF2B5EF4-FFF2-40B4-BE49-F238E27FC236}">
                  <a16:creationId xmlns:a16="http://schemas.microsoft.com/office/drawing/2014/main" id="{1B085443-A457-354A-AA9B-E8AB80F04940}"/>
                </a:ext>
              </a:extLst>
            </p:cNvPr>
            <p:cNvSpPr/>
            <p:nvPr/>
          </p:nvSpPr>
          <p:spPr bwMode="gray">
            <a:xfrm>
              <a:off x="5082188" y="3880482"/>
              <a:ext cx="722255" cy="681397"/>
            </a:xfrm>
            <a:custGeom>
              <a:avLst/>
              <a:gdLst>
                <a:gd name="T0" fmla="*/ 2147483646 w 377"/>
                <a:gd name="T1" fmla="*/ 2147483646 h 361"/>
                <a:gd name="T2" fmla="*/ 2147483646 w 377"/>
                <a:gd name="T3" fmla="*/ 0 h 361"/>
                <a:gd name="T4" fmla="*/ 2147483646 w 377"/>
                <a:gd name="T5" fmla="*/ 2147483646 h 361"/>
                <a:gd name="T6" fmla="*/ 2147483646 w 377"/>
                <a:gd name="T7" fmla="*/ 2147483646 h 361"/>
                <a:gd name="T8" fmla="*/ 2147483646 w 377"/>
                <a:gd name="T9" fmla="*/ 2147483646 h 361"/>
                <a:gd name="T10" fmla="*/ 2147483646 w 377"/>
                <a:gd name="T11" fmla="*/ 2147483646 h 361"/>
                <a:gd name="T12" fmla="*/ 2147483646 w 377"/>
                <a:gd name="T13" fmla="*/ 2147483646 h 361"/>
                <a:gd name="T14" fmla="*/ 2147483646 w 377"/>
                <a:gd name="T15" fmla="*/ 2147483646 h 361"/>
                <a:gd name="T16" fmla="*/ 2147483646 w 377"/>
                <a:gd name="T17" fmla="*/ 2147483646 h 361"/>
                <a:gd name="T18" fmla="*/ 2147483646 w 377"/>
                <a:gd name="T19" fmla="*/ 2147483646 h 361"/>
                <a:gd name="T20" fmla="*/ 2147483646 w 377"/>
                <a:gd name="T21" fmla="*/ 2147483646 h 361"/>
                <a:gd name="T22" fmla="*/ 2147483646 w 377"/>
                <a:gd name="T23" fmla="*/ 2147483646 h 361"/>
                <a:gd name="T24" fmla="*/ 2147483646 w 377"/>
                <a:gd name="T25" fmla="*/ 2147483646 h 361"/>
                <a:gd name="T26" fmla="*/ 2147483646 w 377"/>
                <a:gd name="T27" fmla="*/ 2147483646 h 361"/>
                <a:gd name="T28" fmla="*/ 2147483646 w 377"/>
                <a:gd name="T29" fmla="*/ 2147483646 h 361"/>
                <a:gd name="T30" fmla="*/ 2147483646 w 377"/>
                <a:gd name="T31" fmla="*/ 2147483646 h 361"/>
                <a:gd name="T32" fmla="*/ 2147483646 w 377"/>
                <a:gd name="T33" fmla="*/ 2147483646 h 361"/>
                <a:gd name="T34" fmla="*/ 2147483646 w 377"/>
                <a:gd name="T35" fmla="*/ 2147483646 h 361"/>
                <a:gd name="T36" fmla="*/ 2147483646 w 377"/>
                <a:gd name="T37" fmla="*/ 2147483646 h 361"/>
                <a:gd name="T38" fmla="*/ 2147483646 w 377"/>
                <a:gd name="T39" fmla="*/ 2147483646 h 361"/>
                <a:gd name="T40" fmla="*/ 2147483646 w 377"/>
                <a:gd name="T41" fmla="*/ 2147483646 h 361"/>
                <a:gd name="T42" fmla="*/ 2147483646 w 377"/>
                <a:gd name="T43" fmla="*/ 2147483646 h 361"/>
                <a:gd name="T44" fmla="*/ 2147483646 w 377"/>
                <a:gd name="T45" fmla="*/ 2147483646 h 361"/>
                <a:gd name="T46" fmla="*/ 2147483646 w 377"/>
                <a:gd name="T47" fmla="*/ 2147483646 h 361"/>
                <a:gd name="T48" fmla="*/ 2147483646 w 377"/>
                <a:gd name="T49" fmla="*/ 2147483646 h 361"/>
                <a:gd name="T50" fmla="*/ 2147483646 w 377"/>
                <a:gd name="T51" fmla="*/ 2147483646 h 361"/>
                <a:gd name="T52" fmla="*/ 2147483646 w 377"/>
                <a:gd name="T53" fmla="*/ 2147483646 h 361"/>
                <a:gd name="T54" fmla="*/ 2147483646 w 377"/>
                <a:gd name="T55" fmla="*/ 2147483646 h 361"/>
                <a:gd name="T56" fmla="*/ 2147483646 w 377"/>
                <a:gd name="T57" fmla="*/ 2147483646 h 361"/>
                <a:gd name="T58" fmla="*/ 2147483646 w 377"/>
                <a:gd name="T59" fmla="*/ 2147483646 h 361"/>
                <a:gd name="T60" fmla="*/ 2147483646 w 377"/>
                <a:gd name="T61" fmla="*/ 2147483646 h 361"/>
                <a:gd name="T62" fmla="*/ 2147483646 w 377"/>
                <a:gd name="T63" fmla="*/ 2147483646 h 361"/>
                <a:gd name="T64" fmla="*/ 2147483646 w 377"/>
                <a:gd name="T65" fmla="*/ 2147483646 h 361"/>
                <a:gd name="T66" fmla="*/ 2147483646 w 377"/>
                <a:gd name="T67" fmla="*/ 2147483646 h 361"/>
                <a:gd name="T68" fmla="*/ 2147483646 w 377"/>
                <a:gd name="T69" fmla="*/ 2147483646 h 361"/>
                <a:gd name="T70" fmla="*/ 2147483646 w 377"/>
                <a:gd name="T71" fmla="*/ 2147483646 h 361"/>
                <a:gd name="T72" fmla="*/ 2147483646 w 377"/>
                <a:gd name="T73" fmla="*/ 2147483646 h 361"/>
                <a:gd name="T74" fmla="*/ 2147483646 w 377"/>
                <a:gd name="T75" fmla="*/ 2147483646 h 361"/>
                <a:gd name="T76" fmla="*/ 2147483646 w 377"/>
                <a:gd name="T77" fmla="*/ 2147483646 h 361"/>
                <a:gd name="T78" fmla="*/ 2147483646 w 377"/>
                <a:gd name="T79" fmla="*/ 2147483646 h 361"/>
                <a:gd name="T80" fmla="*/ 2147483646 w 377"/>
                <a:gd name="T81" fmla="*/ 2147483646 h 361"/>
                <a:gd name="T82" fmla="*/ 2147483646 w 377"/>
                <a:gd name="T83" fmla="*/ 2147483646 h 361"/>
                <a:gd name="T84" fmla="*/ 0 w 377"/>
                <a:gd name="T85" fmla="*/ 2147483646 h 361"/>
                <a:gd name="T86" fmla="*/ 2147483646 w 377"/>
                <a:gd name="T87" fmla="*/ 2147483646 h 361"/>
                <a:gd name="T88" fmla="*/ 2147483646 w 377"/>
                <a:gd name="T89" fmla="*/ 2147483646 h 361"/>
                <a:gd name="T90" fmla="*/ 2147483646 w 377"/>
                <a:gd name="T91" fmla="*/ 2147483646 h 361"/>
                <a:gd name="T92" fmla="*/ 2147483646 w 377"/>
                <a:gd name="T93" fmla="*/ 2147483646 h 361"/>
                <a:gd name="T94" fmla="*/ 2147483646 w 377"/>
                <a:gd name="T95" fmla="*/ 2147483646 h 361"/>
                <a:gd name="T96" fmla="*/ 2147483646 w 377"/>
                <a:gd name="T97" fmla="*/ 2147483646 h 361"/>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Lst>
              <a:ahLst/>
              <a:cxnLst>
                <a:cxn ang="T98">
                  <a:pos x="T0" y="T1"/>
                </a:cxn>
                <a:cxn ang="T99">
                  <a:pos x="T2" y="T3"/>
                </a:cxn>
                <a:cxn ang="T100">
                  <a:pos x="T4" y="T5"/>
                </a:cxn>
                <a:cxn ang="T101">
                  <a:pos x="T6" y="T7"/>
                </a:cxn>
                <a:cxn ang="T102">
                  <a:pos x="T8" y="T9"/>
                </a:cxn>
                <a:cxn ang="T103">
                  <a:pos x="T10" y="T11"/>
                </a:cxn>
                <a:cxn ang="T104">
                  <a:pos x="T12" y="T13"/>
                </a:cxn>
                <a:cxn ang="T105">
                  <a:pos x="T14" y="T15"/>
                </a:cxn>
                <a:cxn ang="T106">
                  <a:pos x="T16" y="T17"/>
                </a:cxn>
                <a:cxn ang="T107">
                  <a:pos x="T18" y="T19"/>
                </a:cxn>
                <a:cxn ang="T108">
                  <a:pos x="T20" y="T21"/>
                </a:cxn>
                <a:cxn ang="T109">
                  <a:pos x="T22" y="T23"/>
                </a:cxn>
                <a:cxn ang="T110">
                  <a:pos x="T24" y="T25"/>
                </a:cxn>
                <a:cxn ang="T111">
                  <a:pos x="T26" y="T27"/>
                </a:cxn>
                <a:cxn ang="T112">
                  <a:pos x="T28" y="T29"/>
                </a:cxn>
                <a:cxn ang="T113">
                  <a:pos x="T30" y="T31"/>
                </a:cxn>
                <a:cxn ang="T114">
                  <a:pos x="T32" y="T33"/>
                </a:cxn>
                <a:cxn ang="T115">
                  <a:pos x="T34" y="T35"/>
                </a:cxn>
                <a:cxn ang="T116">
                  <a:pos x="T36" y="T37"/>
                </a:cxn>
                <a:cxn ang="T117">
                  <a:pos x="T38" y="T39"/>
                </a:cxn>
                <a:cxn ang="T118">
                  <a:pos x="T40" y="T41"/>
                </a:cxn>
                <a:cxn ang="T119">
                  <a:pos x="T42" y="T43"/>
                </a:cxn>
                <a:cxn ang="T120">
                  <a:pos x="T44" y="T45"/>
                </a:cxn>
                <a:cxn ang="T121">
                  <a:pos x="T46" y="T47"/>
                </a:cxn>
                <a:cxn ang="T122">
                  <a:pos x="T48" y="T49"/>
                </a:cxn>
                <a:cxn ang="T123">
                  <a:pos x="T50" y="T51"/>
                </a:cxn>
                <a:cxn ang="T124">
                  <a:pos x="T52" y="T53"/>
                </a:cxn>
                <a:cxn ang="T125">
                  <a:pos x="T54" y="T55"/>
                </a:cxn>
                <a:cxn ang="T126">
                  <a:pos x="T56" y="T57"/>
                </a:cxn>
                <a:cxn ang="T127">
                  <a:pos x="T58" y="T59"/>
                </a:cxn>
                <a:cxn ang="T128">
                  <a:pos x="T60" y="T61"/>
                </a:cxn>
                <a:cxn ang="T129">
                  <a:pos x="T62" y="T63"/>
                </a:cxn>
                <a:cxn ang="T130">
                  <a:pos x="T64" y="T65"/>
                </a:cxn>
                <a:cxn ang="T131">
                  <a:pos x="T66" y="T67"/>
                </a:cxn>
                <a:cxn ang="T132">
                  <a:pos x="T68" y="T69"/>
                </a:cxn>
                <a:cxn ang="T133">
                  <a:pos x="T70" y="T71"/>
                </a:cxn>
                <a:cxn ang="T134">
                  <a:pos x="T72" y="T73"/>
                </a:cxn>
                <a:cxn ang="T135">
                  <a:pos x="T74" y="T75"/>
                </a:cxn>
                <a:cxn ang="T136">
                  <a:pos x="T76" y="T77"/>
                </a:cxn>
                <a:cxn ang="T137">
                  <a:pos x="T78" y="T79"/>
                </a:cxn>
                <a:cxn ang="T138">
                  <a:pos x="T80" y="T81"/>
                </a:cxn>
                <a:cxn ang="T139">
                  <a:pos x="T82" y="T83"/>
                </a:cxn>
                <a:cxn ang="T140">
                  <a:pos x="T84" y="T85"/>
                </a:cxn>
                <a:cxn ang="T141">
                  <a:pos x="T86" y="T87"/>
                </a:cxn>
                <a:cxn ang="T142">
                  <a:pos x="T88" y="T89"/>
                </a:cxn>
                <a:cxn ang="T143">
                  <a:pos x="T90" y="T91"/>
                </a:cxn>
                <a:cxn ang="T144">
                  <a:pos x="T92" y="T93"/>
                </a:cxn>
                <a:cxn ang="T145">
                  <a:pos x="T94" y="T95"/>
                </a:cxn>
                <a:cxn ang="T146">
                  <a:pos x="T96" y="T97"/>
                </a:cxn>
              </a:cxnLst>
              <a:rect l="0" t="0" r="r" b="b"/>
              <a:pathLst>
                <a:path w="377" h="361">
                  <a:moveTo>
                    <a:pt x="200" y="8"/>
                  </a:moveTo>
                  <a:lnTo>
                    <a:pt x="248" y="0"/>
                  </a:lnTo>
                  <a:lnTo>
                    <a:pt x="264" y="16"/>
                  </a:lnTo>
                  <a:lnTo>
                    <a:pt x="304" y="24"/>
                  </a:lnTo>
                  <a:lnTo>
                    <a:pt x="320" y="16"/>
                  </a:lnTo>
                  <a:lnTo>
                    <a:pt x="336" y="16"/>
                  </a:lnTo>
                  <a:lnTo>
                    <a:pt x="280" y="64"/>
                  </a:lnTo>
                  <a:lnTo>
                    <a:pt x="272" y="88"/>
                  </a:lnTo>
                  <a:lnTo>
                    <a:pt x="280" y="96"/>
                  </a:lnTo>
                  <a:lnTo>
                    <a:pt x="288" y="96"/>
                  </a:lnTo>
                  <a:lnTo>
                    <a:pt x="320" y="128"/>
                  </a:lnTo>
                  <a:lnTo>
                    <a:pt x="352" y="128"/>
                  </a:lnTo>
                  <a:lnTo>
                    <a:pt x="352" y="144"/>
                  </a:lnTo>
                  <a:lnTo>
                    <a:pt x="376" y="152"/>
                  </a:lnTo>
                  <a:lnTo>
                    <a:pt x="376" y="168"/>
                  </a:lnTo>
                  <a:lnTo>
                    <a:pt x="352" y="192"/>
                  </a:lnTo>
                  <a:lnTo>
                    <a:pt x="352" y="176"/>
                  </a:lnTo>
                  <a:lnTo>
                    <a:pt x="328" y="160"/>
                  </a:lnTo>
                  <a:lnTo>
                    <a:pt x="312" y="160"/>
                  </a:lnTo>
                  <a:lnTo>
                    <a:pt x="312" y="208"/>
                  </a:lnTo>
                  <a:lnTo>
                    <a:pt x="304" y="240"/>
                  </a:lnTo>
                  <a:lnTo>
                    <a:pt x="280" y="240"/>
                  </a:lnTo>
                  <a:lnTo>
                    <a:pt x="272" y="248"/>
                  </a:lnTo>
                  <a:lnTo>
                    <a:pt x="288" y="256"/>
                  </a:lnTo>
                  <a:lnTo>
                    <a:pt x="296" y="272"/>
                  </a:lnTo>
                  <a:lnTo>
                    <a:pt x="320" y="288"/>
                  </a:lnTo>
                  <a:lnTo>
                    <a:pt x="344" y="280"/>
                  </a:lnTo>
                  <a:lnTo>
                    <a:pt x="352" y="336"/>
                  </a:lnTo>
                  <a:lnTo>
                    <a:pt x="304" y="360"/>
                  </a:lnTo>
                  <a:lnTo>
                    <a:pt x="296" y="352"/>
                  </a:lnTo>
                  <a:lnTo>
                    <a:pt x="288" y="360"/>
                  </a:lnTo>
                  <a:lnTo>
                    <a:pt x="256" y="360"/>
                  </a:lnTo>
                  <a:lnTo>
                    <a:pt x="240" y="344"/>
                  </a:lnTo>
                  <a:lnTo>
                    <a:pt x="232" y="360"/>
                  </a:lnTo>
                  <a:lnTo>
                    <a:pt x="216" y="344"/>
                  </a:lnTo>
                  <a:lnTo>
                    <a:pt x="216" y="320"/>
                  </a:lnTo>
                  <a:lnTo>
                    <a:pt x="192" y="304"/>
                  </a:lnTo>
                  <a:lnTo>
                    <a:pt x="176" y="312"/>
                  </a:lnTo>
                  <a:lnTo>
                    <a:pt x="160" y="304"/>
                  </a:lnTo>
                  <a:lnTo>
                    <a:pt x="88" y="296"/>
                  </a:lnTo>
                  <a:lnTo>
                    <a:pt x="48" y="232"/>
                  </a:lnTo>
                  <a:lnTo>
                    <a:pt x="16" y="184"/>
                  </a:lnTo>
                  <a:lnTo>
                    <a:pt x="0" y="128"/>
                  </a:lnTo>
                  <a:lnTo>
                    <a:pt x="32" y="128"/>
                  </a:lnTo>
                  <a:lnTo>
                    <a:pt x="112" y="80"/>
                  </a:lnTo>
                  <a:lnTo>
                    <a:pt x="136" y="80"/>
                  </a:lnTo>
                  <a:lnTo>
                    <a:pt x="168" y="80"/>
                  </a:lnTo>
                  <a:lnTo>
                    <a:pt x="192" y="48"/>
                  </a:lnTo>
                  <a:lnTo>
                    <a:pt x="200" y="8"/>
                  </a:lnTo>
                </a:path>
              </a:pathLst>
            </a:custGeom>
            <a:solidFill>
              <a:schemeClr val="bg1">
                <a:lumMod val="85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25" name="Freeform 31">
              <a:extLst>
                <a:ext uri="{FF2B5EF4-FFF2-40B4-BE49-F238E27FC236}">
                  <a16:creationId xmlns:a16="http://schemas.microsoft.com/office/drawing/2014/main" id="{57B4C2E1-628D-2241-83E4-7F7D4254F4DF}"/>
                </a:ext>
              </a:extLst>
            </p:cNvPr>
            <p:cNvSpPr/>
            <p:nvPr/>
          </p:nvSpPr>
          <p:spPr bwMode="invGray">
            <a:xfrm>
              <a:off x="5070914" y="3261692"/>
              <a:ext cx="477043" cy="865912"/>
            </a:xfrm>
            <a:custGeom>
              <a:avLst/>
              <a:gdLst>
                <a:gd name="T0" fmla="*/ 2147483646 w 249"/>
                <a:gd name="T1" fmla="*/ 2147483646 h 457"/>
                <a:gd name="T2" fmla="*/ 2147483646 w 249"/>
                <a:gd name="T3" fmla="*/ 2147483646 h 457"/>
                <a:gd name="T4" fmla="*/ 2147483646 w 249"/>
                <a:gd name="T5" fmla="*/ 2147483646 h 457"/>
                <a:gd name="T6" fmla="*/ 2147483646 w 249"/>
                <a:gd name="T7" fmla="*/ 2147483646 h 457"/>
                <a:gd name="T8" fmla="*/ 2147483646 w 249"/>
                <a:gd name="T9" fmla="*/ 2147483646 h 457"/>
                <a:gd name="T10" fmla="*/ 2147483646 w 249"/>
                <a:gd name="T11" fmla="*/ 2147483646 h 457"/>
                <a:gd name="T12" fmla="*/ 2147483646 w 249"/>
                <a:gd name="T13" fmla="*/ 2147483646 h 457"/>
                <a:gd name="T14" fmla="*/ 0 w 249"/>
                <a:gd name="T15" fmla="*/ 2147483646 h 457"/>
                <a:gd name="T16" fmla="*/ 2147483646 w 249"/>
                <a:gd name="T17" fmla="*/ 2147483646 h 457"/>
                <a:gd name="T18" fmla="*/ 2147483646 w 249"/>
                <a:gd name="T19" fmla="*/ 2147483646 h 457"/>
                <a:gd name="T20" fmla="*/ 2147483646 w 249"/>
                <a:gd name="T21" fmla="*/ 2147483646 h 457"/>
                <a:gd name="T22" fmla="*/ 2147483646 w 249"/>
                <a:gd name="T23" fmla="*/ 2147483646 h 457"/>
                <a:gd name="T24" fmla="*/ 2147483646 w 249"/>
                <a:gd name="T25" fmla="*/ 2147483646 h 457"/>
                <a:gd name="T26" fmla="*/ 2147483646 w 249"/>
                <a:gd name="T27" fmla="*/ 2147483646 h 457"/>
                <a:gd name="T28" fmla="*/ 2147483646 w 249"/>
                <a:gd name="T29" fmla="*/ 2147483646 h 457"/>
                <a:gd name="T30" fmla="*/ 2147483646 w 249"/>
                <a:gd name="T31" fmla="*/ 2147483646 h 457"/>
                <a:gd name="T32" fmla="*/ 2147483646 w 249"/>
                <a:gd name="T33" fmla="*/ 2147483646 h 457"/>
                <a:gd name="T34" fmla="*/ 2147483646 w 249"/>
                <a:gd name="T35" fmla="*/ 2147483646 h 457"/>
                <a:gd name="T36" fmla="*/ 2147483646 w 249"/>
                <a:gd name="T37" fmla="*/ 2147483646 h 457"/>
                <a:gd name="T38" fmla="*/ 2147483646 w 249"/>
                <a:gd name="T39" fmla="*/ 2147483646 h 457"/>
                <a:gd name="T40" fmla="*/ 2147483646 w 249"/>
                <a:gd name="T41" fmla="*/ 2147483646 h 457"/>
                <a:gd name="T42" fmla="*/ 2147483646 w 249"/>
                <a:gd name="T43" fmla="*/ 0 h 457"/>
                <a:gd name="T44" fmla="*/ 2147483646 w 249"/>
                <a:gd name="T45" fmla="*/ 2147483646 h 457"/>
                <a:gd name="T46" fmla="*/ 2147483646 w 249"/>
                <a:gd name="T47" fmla="*/ 0 h 457"/>
                <a:gd name="T48" fmla="*/ 2147483646 w 249"/>
                <a:gd name="T49" fmla="*/ 2147483646 h 457"/>
                <a:gd name="T50" fmla="*/ 2147483646 w 249"/>
                <a:gd name="T51" fmla="*/ 2147483646 h 457"/>
                <a:gd name="T52" fmla="*/ 2147483646 w 249"/>
                <a:gd name="T53" fmla="*/ 2147483646 h 457"/>
                <a:gd name="T54" fmla="*/ 2147483646 w 249"/>
                <a:gd name="T55" fmla="*/ 2147483646 h 457"/>
                <a:gd name="T56" fmla="*/ 2147483646 w 249"/>
                <a:gd name="T57" fmla="*/ 2147483646 h 457"/>
                <a:gd name="T58" fmla="*/ 2147483646 w 249"/>
                <a:gd name="T59" fmla="*/ 2147483646 h 457"/>
                <a:gd name="T60" fmla="*/ 2147483646 w 249"/>
                <a:gd name="T61" fmla="*/ 2147483646 h 457"/>
                <a:gd name="T62" fmla="*/ 2147483646 w 249"/>
                <a:gd name="T63" fmla="*/ 2147483646 h 457"/>
                <a:gd name="T64" fmla="*/ 2147483646 w 249"/>
                <a:gd name="T65" fmla="*/ 2147483646 h 457"/>
                <a:gd name="T66" fmla="*/ 2147483646 w 249"/>
                <a:gd name="T67" fmla="*/ 2147483646 h 457"/>
                <a:gd name="T68" fmla="*/ 2147483646 w 249"/>
                <a:gd name="T69" fmla="*/ 2147483646 h 457"/>
                <a:gd name="T70" fmla="*/ 2147483646 w 249"/>
                <a:gd name="T71" fmla="*/ 2147483646 h 457"/>
                <a:gd name="T72" fmla="*/ 2147483646 w 249"/>
                <a:gd name="T73" fmla="*/ 2147483646 h 45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49" h="457">
                  <a:moveTo>
                    <a:pt x="208" y="336"/>
                  </a:moveTo>
                  <a:lnTo>
                    <a:pt x="200" y="376"/>
                  </a:lnTo>
                  <a:lnTo>
                    <a:pt x="176" y="408"/>
                  </a:lnTo>
                  <a:lnTo>
                    <a:pt x="136" y="400"/>
                  </a:lnTo>
                  <a:lnTo>
                    <a:pt x="80" y="432"/>
                  </a:lnTo>
                  <a:lnTo>
                    <a:pt x="40" y="456"/>
                  </a:lnTo>
                  <a:lnTo>
                    <a:pt x="8" y="456"/>
                  </a:lnTo>
                  <a:lnTo>
                    <a:pt x="0" y="448"/>
                  </a:lnTo>
                  <a:lnTo>
                    <a:pt x="16" y="384"/>
                  </a:lnTo>
                  <a:lnTo>
                    <a:pt x="24" y="368"/>
                  </a:lnTo>
                  <a:lnTo>
                    <a:pt x="8" y="328"/>
                  </a:lnTo>
                  <a:lnTo>
                    <a:pt x="16" y="264"/>
                  </a:lnTo>
                  <a:lnTo>
                    <a:pt x="24" y="224"/>
                  </a:lnTo>
                  <a:lnTo>
                    <a:pt x="32" y="208"/>
                  </a:lnTo>
                  <a:lnTo>
                    <a:pt x="16" y="192"/>
                  </a:lnTo>
                  <a:lnTo>
                    <a:pt x="32" y="160"/>
                  </a:lnTo>
                  <a:lnTo>
                    <a:pt x="56" y="112"/>
                  </a:lnTo>
                  <a:lnTo>
                    <a:pt x="56" y="80"/>
                  </a:lnTo>
                  <a:lnTo>
                    <a:pt x="72" y="80"/>
                  </a:lnTo>
                  <a:lnTo>
                    <a:pt x="120" y="24"/>
                  </a:lnTo>
                  <a:lnTo>
                    <a:pt x="144" y="16"/>
                  </a:lnTo>
                  <a:lnTo>
                    <a:pt x="168" y="0"/>
                  </a:lnTo>
                  <a:lnTo>
                    <a:pt x="176" y="8"/>
                  </a:lnTo>
                  <a:lnTo>
                    <a:pt x="216" y="0"/>
                  </a:lnTo>
                  <a:lnTo>
                    <a:pt x="240" y="24"/>
                  </a:lnTo>
                  <a:lnTo>
                    <a:pt x="216" y="32"/>
                  </a:lnTo>
                  <a:lnTo>
                    <a:pt x="208" y="48"/>
                  </a:lnTo>
                  <a:lnTo>
                    <a:pt x="240" y="48"/>
                  </a:lnTo>
                  <a:lnTo>
                    <a:pt x="248" y="88"/>
                  </a:lnTo>
                  <a:lnTo>
                    <a:pt x="232" y="120"/>
                  </a:lnTo>
                  <a:lnTo>
                    <a:pt x="216" y="104"/>
                  </a:lnTo>
                  <a:lnTo>
                    <a:pt x="192" y="120"/>
                  </a:lnTo>
                  <a:lnTo>
                    <a:pt x="200" y="136"/>
                  </a:lnTo>
                  <a:lnTo>
                    <a:pt x="184" y="160"/>
                  </a:lnTo>
                  <a:lnTo>
                    <a:pt x="224" y="216"/>
                  </a:lnTo>
                  <a:lnTo>
                    <a:pt x="192" y="304"/>
                  </a:lnTo>
                  <a:lnTo>
                    <a:pt x="208" y="336"/>
                  </a:lnTo>
                </a:path>
              </a:pathLst>
            </a:custGeom>
            <a:solidFill>
              <a:schemeClr val="bg1">
                <a:lumMod val="85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26" name="Freeform 35">
              <a:extLst>
                <a:ext uri="{FF2B5EF4-FFF2-40B4-BE49-F238E27FC236}">
                  <a16:creationId xmlns:a16="http://schemas.microsoft.com/office/drawing/2014/main" id="{371D069C-A174-274A-BAE3-53C6295BAC09}"/>
                </a:ext>
              </a:extLst>
            </p:cNvPr>
            <p:cNvSpPr/>
            <p:nvPr/>
          </p:nvSpPr>
          <p:spPr bwMode="invGray">
            <a:xfrm>
              <a:off x="3763633" y="1368366"/>
              <a:ext cx="2727987" cy="2348171"/>
            </a:xfrm>
            <a:custGeom>
              <a:avLst/>
              <a:gdLst>
                <a:gd name="T0" fmla="*/ 2147483646 w 1425"/>
                <a:gd name="T1" fmla="*/ 2147483646 h 1241"/>
                <a:gd name="T2" fmla="*/ 2147483646 w 1425"/>
                <a:gd name="T3" fmla="*/ 2147483646 h 1241"/>
                <a:gd name="T4" fmla="*/ 2147483646 w 1425"/>
                <a:gd name="T5" fmla="*/ 2147483646 h 1241"/>
                <a:gd name="T6" fmla="*/ 2147483646 w 1425"/>
                <a:gd name="T7" fmla="*/ 2147483646 h 1241"/>
                <a:gd name="T8" fmla="*/ 2147483646 w 1425"/>
                <a:gd name="T9" fmla="*/ 2147483646 h 1241"/>
                <a:gd name="T10" fmla="*/ 2147483646 w 1425"/>
                <a:gd name="T11" fmla="*/ 2147483646 h 1241"/>
                <a:gd name="T12" fmla="*/ 2147483646 w 1425"/>
                <a:gd name="T13" fmla="*/ 2147483646 h 1241"/>
                <a:gd name="T14" fmla="*/ 2147483646 w 1425"/>
                <a:gd name="T15" fmla="*/ 2147483646 h 1241"/>
                <a:gd name="T16" fmla="*/ 2147483646 w 1425"/>
                <a:gd name="T17" fmla="*/ 2147483646 h 1241"/>
                <a:gd name="T18" fmla="*/ 2147483646 w 1425"/>
                <a:gd name="T19" fmla="*/ 2147483646 h 1241"/>
                <a:gd name="T20" fmla="*/ 2147483646 w 1425"/>
                <a:gd name="T21" fmla="*/ 2147483646 h 1241"/>
                <a:gd name="T22" fmla="*/ 2147483646 w 1425"/>
                <a:gd name="T23" fmla="*/ 2147483646 h 1241"/>
                <a:gd name="T24" fmla="*/ 2147483646 w 1425"/>
                <a:gd name="T25" fmla="*/ 2147483646 h 1241"/>
                <a:gd name="T26" fmla="*/ 2147483646 w 1425"/>
                <a:gd name="T27" fmla="*/ 2147483646 h 1241"/>
                <a:gd name="T28" fmla="*/ 2147483646 w 1425"/>
                <a:gd name="T29" fmla="*/ 2147483646 h 1241"/>
                <a:gd name="T30" fmla="*/ 2147483646 w 1425"/>
                <a:gd name="T31" fmla="*/ 2147483646 h 1241"/>
                <a:gd name="T32" fmla="*/ 2147483646 w 1425"/>
                <a:gd name="T33" fmla="*/ 2147483646 h 1241"/>
                <a:gd name="T34" fmla="*/ 2147483646 w 1425"/>
                <a:gd name="T35" fmla="*/ 2147483646 h 1241"/>
                <a:gd name="T36" fmla="*/ 2147483646 w 1425"/>
                <a:gd name="T37" fmla="*/ 2147483646 h 1241"/>
                <a:gd name="T38" fmla="*/ 2147483646 w 1425"/>
                <a:gd name="T39" fmla="*/ 2147483646 h 1241"/>
                <a:gd name="T40" fmla="*/ 2147483646 w 1425"/>
                <a:gd name="T41" fmla="*/ 2147483646 h 1241"/>
                <a:gd name="T42" fmla="*/ 2147483646 w 1425"/>
                <a:gd name="T43" fmla="*/ 2147483646 h 1241"/>
                <a:gd name="T44" fmla="*/ 2147483646 w 1425"/>
                <a:gd name="T45" fmla="*/ 2147483646 h 1241"/>
                <a:gd name="T46" fmla="*/ 2147483646 w 1425"/>
                <a:gd name="T47" fmla="*/ 2147483646 h 1241"/>
                <a:gd name="T48" fmla="*/ 2147483646 w 1425"/>
                <a:gd name="T49" fmla="*/ 2147483646 h 1241"/>
                <a:gd name="T50" fmla="*/ 2147483646 w 1425"/>
                <a:gd name="T51" fmla="*/ 2147483646 h 1241"/>
                <a:gd name="T52" fmla="*/ 2147483646 w 1425"/>
                <a:gd name="T53" fmla="*/ 2147483646 h 1241"/>
                <a:gd name="T54" fmla="*/ 2147483646 w 1425"/>
                <a:gd name="T55" fmla="*/ 2147483646 h 1241"/>
                <a:gd name="T56" fmla="*/ 2147483646 w 1425"/>
                <a:gd name="T57" fmla="*/ 2147483646 h 1241"/>
                <a:gd name="T58" fmla="*/ 2147483646 w 1425"/>
                <a:gd name="T59" fmla="*/ 2147483646 h 1241"/>
                <a:gd name="T60" fmla="*/ 2147483646 w 1425"/>
                <a:gd name="T61" fmla="*/ 2147483646 h 1241"/>
                <a:gd name="T62" fmla="*/ 2147483646 w 1425"/>
                <a:gd name="T63" fmla="*/ 2147483646 h 1241"/>
                <a:gd name="T64" fmla="*/ 2147483646 w 1425"/>
                <a:gd name="T65" fmla="*/ 2147483646 h 1241"/>
                <a:gd name="T66" fmla="*/ 2147483646 w 1425"/>
                <a:gd name="T67" fmla="*/ 2147483646 h 1241"/>
                <a:gd name="T68" fmla="*/ 2147483646 w 1425"/>
                <a:gd name="T69" fmla="*/ 2147483646 h 1241"/>
                <a:gd name="T70" fmla="*/ 2147483646 w 1425"/>
                <a:gd name="T71" fmla="*/ 2147483646 h 1241"/>
                <a:gd name="T72" fmla="*/ 2147483646 w 1425"/>
                <a:gd name="T73" fmla="*/ 0 h 1241"/>
                <a:gd name="T74" fmla="*/ 2147483646 w 1425"/>
                <a:gd name="T75" fmla="*/ 2147483646 h 1241"/>
                <a:gd name="T76" fmla="*/ 2147483646 w 1425"/>
                <a:gd name="T77" fmla="*/ 2147483646 h 1241"/>
                <a:gd name="T78" fmla="*/ 2147483646 w 1425"/>
                <a:gd name="T79" fmla="*/ 2147483646 h 1241"/>
                <a:gd name="T80" fmla="*/ 2147483646 w 1425"/>
                <a:gd name="T81" fmla="*/ 2147483646 h 1241"/>
                <a:gd name="T82" fmla="*/ 2147483646 w 1425"/>
                <a:gd name="T83" fmla="*/ 2147483646 h 1241"/>
                <a:gd name="T84" fmla="*/ 2147483646 w 1425"/>
                <a:gd name="T85" fmla="*/ 2147483646 h 1241"/>
                <a:gd name="T86" fmla="*/ 2147483646 w 1425"/>
                <a:gd name="T87" fmla="*/ 2147483646 h 1241"/>
                <a:gd name="T88" fmla="*/ 2147483646 w 1425"/>
                <a:gd name="T89" fmla="*/ 2147483646 h 1241"/>
                <a:gd name="T90" fmla="*/ 2147483646 w 1425"/>
                <a:gd name="T91" fmla="*/ 2147483646 h 1241"/>
                <a:gd name="T92" fmla="*/ 2147483646 w 1425"/>
                <a:gd name="T93" fmla="*/ 2147483646 h 1241"/>
                <a:gd name="T94" fmla="*/ 2147483646 w 1425"/>
                <a:gd name="T95" fmla="*/ 2147483646 h 1241"/>
                <a:gd name="T96" fmla="*/ 2147483646 w 1425"/>
                <a:gd name="T97" fmla="*/ 2147483646 h 1241"/>
                <a:gd name="T98" fmla="*/ 2147483646 w 1425"/>
                <a:gd name="T99" fmla="*/ 2147483646 h 1241"/>
                <a:gd name="T100" fmla="*/ 2147483646 w 1425"/>
                <a:gd name="T101" fmla="*/ 2147483646 h 1241"/>
                <a:gd name="T102" fmla="*/ 2147483646 w 1425"/>
                <a:gd name="T103" fmla="*/ 2147483646 h 1241"/>
                <a:gd name="T104" fmla="*/ 2147483646 w 1425"/>
                <a:gd name="T105" fmla="*/ 2147483646 h 1241"/>
                <a:gd name="T106" fmla="*/ 2147483646 w 1425"/>
                <a:gd name="T107" fmla="*/ 2147483646 h 1241"/>
                <a:gd name="T108" fmla="*/ 2147483646 w 1425"/>
                <a:gd name="T109" fmla="*/ 2147483646 h 1241"/>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425" h="1241">
                  <a:moveTo>
                    <a:pt x="0" y="784"/>
                  </a:moveTo>
                  <a:lnTo>
                    <a:pt x="16" y="848"/>
                  </a:lnTo>
                  <a:lnTo>
                    <a:pt x="16" y="896"/>
                  </a:lnTo>
                  <a:lnTo>
                    <a:pt x="40" y="928"/>
                  </a:lnTo>
                  <a:lnTo>
                    <a:pt x="48" y="968"/>
                  </a:lnTo>
                  <a:lnTo>
                    <a:pt x="64" y="968"/>
                  </a:lnTo>
                  <a:lnTo>
                    <a:pt x="64" y="944"/>
                  </a:lnTo>
                  <a:lnTo>
                    <a:pt x="136" y="952"/>
                  </a:lnTo>
                  <a:lnTo>
                    <a:pt x="136" y="976"/>
                  </a:lnTo>
                  <a:lnTo>
                    <a:pt x="136" y="992"/>
                  </a:lnTo>
                  <a:lnTo>
                    <a:pt x="112" y="1016"/>
                  </a:lnTo>
                  <a:lnTo>
                    <a:pt x="112" y="1032"/>
                  </a:lnTo>
                  <a:lnTo>
                    <a:pt x="160" y="1080"/>
                  </a:lnTo>
                  <a:lnTo>
                    <a:pt x="160" y="1104"/>
                  </a:lnTo>
                  <a:lnTo>
                    <a:pt x="216" y="1128"/>
                  </a:lnTo>
                  <a:lnTo>
                    <a:pt x="224" y="1120"/>
                  </a:lnTo>
                  <a:lnTo>
                    <a:pt x="216" y="1088"/>
                  </a:lnTo>
                  <a:lnTo>
                    <a:pt x="256" y="1096"/>
                  </a:lnTo>
                  <a:lnTo>
                    <a:pt x="264" y="1096"/>
                  </a:lnTo>
                  <a:lnTo>
                    <a:pt x="336" y="1088"/>
                  </a:lnTo>
                  <a:lnTo>
                    <a:pt x="352" y="1104"/>
                  </a:lnTo>
                  <a:lnTo>
                    <a:pt x="312" y="1144"/>
                  </a:lnTo>
                  <a:lnTo>
                    <a:pt x="296" y="1192"/>
                  </a:lnTo>
                  <a:lnTo>
                    <a:pt x="328" y="1240"/>
                  </a:lnTo>
                  <a:lnTo>
                    <a:pt x="376" y="1232"/>
                  </a:lnTo>
                  <a:lnTo>
                    <a:pt x="400" y="1208"/>
                  </a:lnTo>
                  <a:lnTo>
                    <a:pt x="424" y="1200"/>
                  </a:lnTo>
                  <a:lnTo>
                    <a:pt x="432" y="1136"/>
                  </a:lnTo>
                  <a:lnTo>
                    <a:pt x="488" y="1088"/>
                  </a:lnTo>
                  <a:lnTo>
                    <a:pt x="496" y="1112"/>
                  </a:lnTo>
                  <a:lnTo>
                    <a:pt x="480" y="1176"/>
                  </a:lnTo>
                  <a:lnTo>
                    <a:pt x="520" y="1192"/>
                  </a:lnTo>
                  <a:lnTo>
                    <a:pt x="560" y="1224"/>
                  </a:lnTo>
                  <a:lnTo>
                    <a:pt x="576" y="1224"/>
                  </a:lnTo>
                  <a:lnTo>
                    <a:pt x="592" y="1224"/>
                  </a:lnTo>
                  <a:lnTo>
                    <a:pt x="600" y="1200"/>
                  </a:lnTo>
                  <a:lnTo>
                    <a:pt x="616" y="1200"/>
                  </a:lnTo>
                  <a:lnTo>
                    <a:pt x="608" y="1168"/>
                  </a:lnTo>
                  <a:lnTo>
                    <a:pt x="664" y="1112"/>
                  </a:lnTo>
                  <a:lnTo>
                    <a:pt x="664" y="1096"/>
                  </a:lnTo>
                  <a:lnTo>
                    <a:pt x="696" y="1096"/>
                  </a:lnTo>
                  <a:lnTo>
                    <a:pt x="704" y="1096"/>
                  </a:lnTo>
                  <a:lnTo>
                    <a:pt x="712" y="1080"/>
                  </a:lnTo>
                  <a:lnTo>
                    <a:pt x="720" y="1080"/>
                  </a:lnTo>
                  <a:lnTo>
                    <a:pt x="736" y="1096"/>
                  </a:lnTo>
                  <a:lnTo>
                    <a:pt x="736" y="1072"/>
                  </a:lnTo>
                  <a:lnTo>
                    <a:pt x="760" y="1080"/>
                  </a:lnTo>
                  <a:lnTo>
                    <a:pt x="800" y="1024"/>
                  </a:lnTo>
                  <a:lnTo>
                    <a:pt x="832" y="1016"/>
                  </a:lnTo>
                  <a:lnTo>
                    <a:pt x="848" y="1000"/>
                  </a:lnTo>
                  <a:lnTo>
                    <a:pt x="864" y="1008"/>
                  </a:lnTo>
                  <a:lnTo>
                    <a:pt x="896" y="1000"/>
                  </a:lnTo>
                  <a:lnTo>
                    <a:pt x="872" y="928"/>
                  </a:lnTo>
                  <a:lnTo>
                    <a:pt x="896" y="920"/>
                  </a:lnTo>
                  <a:lnTo>
                    <a:pt x="896" y="888"/>
                  </a:lnTo>
                  <a:lnTo>
                    <a:pt x="928" y="872"/>
                  </a:lnTo>
                  <a:lnTo>
                    <a:pt x="944" y="912"/>
                  </a:lnTo>
                  <a:lnTo>
                    <a:pt x="984" y="888"/>
                  </a:lnTo>
                  <a:lnTo>
                    <a:pt x="1000" y="896"/>
                  </a:lnTo>
                  <a:lnTo>
                    <a:pt x="1008" y="872"/>
                  </a:lnTo>
                  <a:lnTo>
                    <a:pt x="1040" y="880"/>
                  </a:lnTo>
                  <a:lnTo>
                    <a:pt x="1040" y="840"/>
                  </a:lnTo>
                  <a:lnTo>
                    <a:pt x="1088" y="824"/>
                  </a:lnTo>
                  <a:lnTo>
                    <a:pt x="1112" y="864"/>
                  </a:lnTo>
                  <a:lnTo>
                    <a:pt x="1112" y="904"/>
                  </a:lnTo>
                  <a:lnTo>
                    <a:pt x="1128" y="920"/>
                  </a:lnTo>
                  <a:lnTo>
                    <a:pt x="1160" y="912"/>
                  </a:lnTo>
                  <a:lnTo>
                    <a:pt x="1176" y="912"/>
                  </a:lnTo>
                  <a:lnTo>
                    <a:pt x="1176" y="888"/>
                  </a:lnTo>
                  <a:lnTo>
                    <a:pt x="1176" y="864"/>
                  </a:lnTo>
                  <a:lnTo>
                    <a:pt x="1160" y="832"/>
                  </a:lnTo>
                  <a:lnTo>
                    <a:pt x="1176" y="840"/>
                  </a:lnTo>
                  <a:lnTo>
                    <a:pt x="1200" y="872"/>
                  </a:lnTo>
                  <a:lnTo>
                    <a:pt x="1328" y="776"/>
                  </a:lnTo>
                  <a:lnTo>
                    <a:pt x="1352" y="784"/>
                  </a:lnTo>
                  <a:lnTo>
                    <a:pt x="1392" y="752"/>
                  </a:lnTo>
                  <a:lnTo>
                    <a:pt x="1392" y="728"/>
                  </a:lnTo>
                  <a:lnTo>
                    <a:pt x="1376" y="728"/>
                  </a:lnTo>
                  <a:lnTo>
                    <a:pt x="1376" y="688"/>
                  </a:lnTo>
                  <a:lnTo>
                    <a:pt x="1352" y="640"/>
                  </a:lnTo>
                  <a:lnTo>
                    <a:pt x="1312" y="672"/>
                  </a:lnTo>
                  <a:lnTo>
                    <a:pt x="1288" y="616"/>
                  </a:lnTo>
                  <a:lnTo>
                    <a:pt x="1296" y="592"/>
                  </a:lnTo>
                  <a:lnTo>
                    <a:pt x="1264" y="560"/>
                  </a:lnTo>
                  <a:lnTo>
                    <a:pt x="1272" y="536"/>
                  </a:lnTo>
                  <a:lnTo>
                    <a:pt x="1312" y="560"/>
                  </a:lnTo>
                  <a:lnTo>
                    <a:pt x="1336" y="560"/>
                  </a:lnTo>
                  <a:lnTo>
                    <a:pt x="1328" y="512"/>
                  </a:lnTo>
                  <a:lnTo>
                    <a:pt x="1328" y="488"/>
                  </a:lnTo>
                  <a:lnTo>
                    <a:pt x="1352" y="472"/>
                  </a:lnTo>
                  <a:lnTo>
                    <a:pt x="1352" y="456"/>
                  </a:lnTo>
                  <a:lnTo>
                    <a:pt x="1320" y="472"/>
                  </a:lnTo>
                  <a:lnTo>
                    <a:pt x="1296" y="432"/>
                  </a:lnTo>
                  <a:lnTo>
                    <a:pt x="1368" y="336"/>
                  </a:lnTo>
                  <a:lnTo>
                    <a:pt x="1384" y="360"/>
                  </a:lnTo>
                  <a:lnTo>
                    <a:pt x="1392" y="296"/>
                  </a:lnTo>
                  <a:lnTo>
                    <a:pt x="1408" y="272"/>
                  </a:lnTo>
                  <a:lnTo>
                    <a:pt x="1400" y="216"/>
                  </a:lnTo>
                  <a:lnTo>
                    <a:pt x="1424" y="128"/>
                  </a:lnTo>
                  <a:lnTo>
                    <a:pt x="1384" y="88"/>
                  </a:lnTo>
                  <a:lnTo>
                    <a:pt x="1360" y="120"/>
                  </a:lnTo>
                  <a:lnTo>
                    <a:pt x="1344" y="128"/>
                  </a:lnTo>
                  <a:lnTo>
                    <a:pt x="1296" y="144"/>
                  </a:lnTo>
                  <a:lnTo>
                    <a:pt x="1280" y="120"/>
                  </a:lnTo>
                  <a:lnTo>
                    <a:pt x="1264" y="72"/>
                  </a:lnTo>
                  <a:lnTo>
                    <a:pt x="1240" y="56"/>
                  </a:lnTo>
                  <a:lnTo>
                    <a:pt x="1224" y="72"/>
                  </a:lnTo>
                  <a:lnTo>
                    <a:pt x="1192" y="64"/>
                  </a:lnTo>
                  <a:lnTo>
                    <a:pt x="1208" y="32"/>
                  </a:lnTo>
                  <a:lnTo>
                    <a:pt x="1200" y="0"/>
                  </a:lnTo>
                  <a:lnTo>
                    <a:pt x="1168" y="0"/>
                  </a:lnTo>
                  <a:lnTo>
                    <a:pt x="1128" y="40"/>
                  </a:lnTo>
                  <a:lnTo>
                    <a:pt x="1128" y="56"/>
                  </a:lnTo>
                  <a:lnTo>
                    <a:pt x="1160" y="64"/>
                  </a:lnTo>
                  <a:lnTo>
                    <a:pt x="1168" y="88"/>
                  </a:lnTo>
                  <a:lnTo>
                    <a:pt x="1136" y="136"/>
                  </a:lnTo>
                  <a:lnTo>
                    <a:pt x="1128" y="168"/>
                  </a:lnTo>
                  <a:lnTo>
                    <a:pt x="1112" y="200"/>
                  </a:lnTo>
                  <a:lnTo>
                    <a:pt x="1112" y="232"/>
                  </a:lnTo>
                  <a:lnTo>
                    <a:pt x="1120" y="240"/>
                  </a:lnTo>
                  <a:lnTo>
                    <a:pt x="1056" y="288"/>
                  </a:lnTo>
                  <a:lnTo>
                    <a:pt x="1016" y="280"/>
                  </a:lnTo>
                  <a:lnTo>
                    <a:pt x="992" y="280"/>
                  </a:lnTo>
                  <a:lnTo>
                    <a:pt x="944" y="416"/>
                  </a:lnTo>
                  <a:lnTo>
                    <a:pt x="960" y="432"/>
                  </a:lnTo>
                  <a:lnTo>
                    <a:pt x="992" y="432"/>
                  </a:lnTo>
                  <a:lnTo>
                    <a:pt x="1032" y="432"/>
                  </a:lnTo>
                  <a:lnTo>
                    <a:pt x="1040" y="440"/>
                  </a:lnTo>
                  <a:lnTo>
                    <a:pt x="1056" y="416"/>
                  </a:lnTo>
                  <a:lnTo>
                    <a:pt x="1080" y="408"/>
                  </a:lnTo>
                  <a:lnTo>
                    <a:pt x="1104" y="416"/>
                  </a:lnTo>
                  <a:lnTo>
                    <a:pt x="1136" y="448"/>
                  </a:lnTo>
                  <a:lnTo>
                    <a:pt x="1160" y="480"/>
                  </a:lnTo>
                  <a:lnTo>
                    <a:pt x="1160" y="512"/>
                  </a:lnTo>
                  <a:lnTo>
                    <a:pt x="1136" y="504"/>
                  </a:lnTo>
                  <a:lnTo>
                    <a:pt x="1088" y="520"/>
                  </a:lnTo>
                  <a:lnTo>
                    <a:pt x="1048" y="520"/>
                  </a:lnTo>
                  <a:lnTo>
                    <a:pt x="1040" y="536"/>
                  </a:lnTo>
                  <a:lnTo>
                    <a:pt x="1016" y="536"/>
                  </a:lnTo>
                  <a:lnTo>
                    <a:pt x="992" y="560"/>
                  </a:lnTo>
                  <a:lnTo>
                    <a:pt x="992" y="592"/>
                  </a:lnTo>
                  <a:lnTo>
                    <a:pt x="968" y="608"/>
                  </a:lnTo>
                  <a:lnTo>
                    <a:pt x="912" y="616"/>
                  </a:lnTo>
                  <a:lnTo>
                    <a:pt x="864" y="664"/>
                  </a:lnTo>
                  <a:lnTo>
                    <a:pt x="800" y="664"/>
                  </a:lnTo>
                  <a:lnTo>
                    <a:pt x="784" y="648"/>
                  </a:lnTo>
                  <a:lnTo>
                    <a:pt x="760" y="648"/>
                  </a:lnTo>
                  <a:lnTo>
                    <a:pt x="752" y="680"/>
                  </a:lnTo>
                  <a:lnTo>
                    <a:pt x="728" y="704"/>
                  </a:lnTo>
                  <a:lnTo>
                    <a:pt x="768" y="752"/>
                  </a:lnTo>
                  <a:lnTo>
                    <a:pt x="720" y="784"/>
                  </a:lnTo>
                  <a:lnTo>
                    <a:pt x="696" y="824"/>
                  </a:lnTo>
                  <a:lnTo>
                    <a:pt x="640" y="848"/>
                  </a:lnTo>
                  <a:lnTo>
                    <a:pt x="560" y="856"/>
                  </a:lnTo>
                  <a:lnTo>
                    <a:pt x="496" y="864"/>
                  </a:lnTo>
                  <a:lnTo>
                    <a:pt x="456" y="880"/>
                  </a:lnTo>
                  <a:lnTo>
                    <a:pt x="408" y="912"/>
                  </a:lnTo>
                  <a:lnTo>
                    <a:pt x="384" y="912"/>
                  </a:lnTo>
                  <a:lnTo>
                    <a:pt x="352" y="888"/>
                  </a:lnTo>
                  <a:lnTo>
                    <a:pt x="312" y="888"/>
                  </a:lnTo>
                  <a:lnTo>
                    <a:pt x="280" y="864"/>
                  </a:lnTo>
                  <a:lnTo>
                    <a:pt x="248" y="864"/>
                  </a:lnTo>
                  <a:lnTo>
                    <a:pt x="224" y="824"/>
                  </a:lnTo>
                  <a:lnTo>
                    <a:pt x="160" y="816"/>
                  </a:lnTo>
                  <a:lnTo>
                    <a:pt x="96" y="816"/>
                  </a:lnTo>
                  <a:lnTo>
                    <a:pt x="64" y="792"/>
                  </a:lnTo>
                  <a:lnTo>
                    <a:pt x="0" y="784"/>
                  </a:lnTo>
                </a:path>
              </a:pathLst>
            </a:custGeom>
            <a:solidFill>
              <a:schemeClr val="bg1">
                <a:lumMod val="85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27" name="Freeform 32">
              <a:extLst>
                <a:ext uri="{FF2B5EF4-FFF2-40B4-BE49-F238E27FC236}">
                  <a16:creationId xmlns:a16="http://schemas.microsoft.com/office/drawing/2014/main" id="{0C0C112D-57BB-9B46-A437-6B4342262E5D}"/>
                </a:ext>
              </a:extLst>
            </p:cNvPr>
            <p:cNvSpPr/>
            <p:nvPr/>
          </p:nvSpPr>
          <p:spPr bwMode="gray">
            <a:xfrm>
              <a:off x="4560824" y="3410851"/>
              <a:ext cx="615432" cy="1151031"/>
            </a:xfrm>
            <a:custGeom>
              <a:avLst/>
              <a:gdLst>
                <a:gd name="T0" fmla="*/ 2147483646 w 321"/>
                <a:gd name="T1" fmla="*/ 2147483646 h 609"/>
                <a:gd name="T2" fmla="*/ 2147483646 w 321"/>
                <a:gd name="T3" fmla="*/ 2147483646 h 609"/>
                <a:gd name="T4" fmla="*/ 2147483646 w 321"/>
                <a:gd name="T5" fmla="*/ 2147483646 h 609"/>
                <a:gd name="T6" fmla="*/ 2147483646 w 321"/>
                <a:gd name="T7" fmla="*/ 2147483646 h 609"/>
                <a:gd name="T8" fmla="*/ 2147483646 w 321"/>
                <a:gd name="T9" fmla="*/ 2147483646 h 609"/>
                <a:gd name="T10" fmla="*/ 2147483646 w 321"/>
                <a:gd name="T11" fmla="*/ 2147483646 h 609"/>
                <a:gd name="T12" fmla="*/ 2147483646 w 321"/>
                <a:gd name="T13" fmla="*/ 2147483646 h 609"/>
                <a:gd name="T14" fmla="*/ 2147483646 w 321"/>
                <a:gd name="T15" fmla="*/ 2147483646 h 609"/>
                <a:gd name="T16" fmla="*/ 2147483646 w 321"/>
                <a:gd name="T17" fmla="*/ 2147483646 h 609"/>
                <a:gd name="T18" fmla="*/ 2147483646 w 321"/>
                <a:gd name="T19" fmla="*/ 2147483646 h 609"/>
                <a:gd name="T20" fmla="*/ 2147483646 w 321"/>
                <a:gd name="T21" fmla="*/ 2147483646 h 609"/>
                <a:gd name="T22" fmla="*/ 2147483646 w 321"/>
                <a:gd name="T23" fmla="*/ 2147483646 h 609"/>
                <a:gd name="T24" fmla="*/ 2147483646 w 321"/>
                <a:gd name="T25" fmla="*/ 2147483646 h 609"/>
                <a:gd name="T26" fmla="*/ 0 w 321"/>
                <a:gd name="T27" fmla="*/ 2147483646 h 609"/>
                <a:gd name="T28" fmla="*/ 2147483646 w 321"/>
                <a:gd name="T29" fmla="*/ 2147483646 h 609"/>
                <a:gd name="T30" fmla="*/ 2147483646 w 321"/>
                <a:gd name="T31" fmla="*/ 2147483646 h 609"/>
                <a:gd name="T32" fmla="*/ 0 w 321"/>
                <a:gd name="T33" fmla="*/ 2147483646 h 609"/>
                <a:gd name="T34" fmla="*/ 2147483646 w 321"/>
                <a:gd name="T35" fmla="*/ 2147483646 h 609"/>
                <a:gd name="T36" fmla="*/ 2147483646 w 321"/>
                <a:gd name="T37" fmla="*/ 2147483646 h 609"/>
                <a:gd name="T38" fmla="*/ 2147483646 w 321"/>
                <a:gd name="T39" fmla="*/ 2147483646 h 609"/>
                <a:gd name="T40" fmla="*/ 2147483646 w 321"/>
                <a:gd name="T41" fmla="*/ 2147483646 h 609"/>
                <a:gd name="T42" fmla="*/ 2147483646 w 321"/>
                <a:gd name="T43" fmla="*/ 2147483646 h 609"/>
                <a:gd name="T44" fmla="*/ 2147483646 w 321"/>
                <a:gd name="T45" fmla="*/ 2147483646 h 609"/>
                <a:gd name="T46" fmla="*/ 2147483646 w 321"/>
                <a:gd name="T47" fmla="*/ 2147483646 h 609"/>
                <a:gd name="T48" fmla="*/ 2147483646 w 321"/>
                <a:gd name="T49" fmla="*/ 2147483646 h 609"/>
                <a:gd name="T50" fmla="*/ 2147483646 w 321"/>
                <a:gd name="T51" fmla="*/ 2147483646 h 609"/>
                <a:gd name="T52" fmla="*/ 2147483646 w 321"/>
                <a:gd name="T53" fmla="*/ 2147483646 h 609"/>
                <a:gd name="T54" fmla="*/ 2147483646 w 321"/>
                <a:gd name="T55" fmla="*/ 2147483646 h 609"/>
                <a:gd name="T56" fmla="*/ 2147483646 w 321"/>
                <a:gd name="T57" fmla="*/ 2147483646 h 609"/>
                <a:gd name="T58" fmla="*/ 2147483646 w 321"/>
                <a:gd name="T59" fmla="*/ 2147483646 h 609"/>
                <a:gd name="T60" fmla="*/ 2147483646 w 321"/>
                <a:gd name="T61" fmla="*/ 2147483646 h 609"/>
                <a:gd name="T62" fmla="*/ 2147483646 w 321"/>
                <a:gd name="T63" fmla="*/ 2147483646 h 609"/>
                <a:gd name="T64" fmla="*/ 2147483646 w 321"/>
                <a:gd name="T65" fmla="*/ 2147483646 h 609"/>
                <a:gd name="T66" fmla="*/ 2147483646 w 321"/>
                <a:gd name="T67" fmla="*/ 2147483646 h 609"/>
                <a:gd name="T68" fmla="*/ 2147483646 w 321"/>
                <a:gd name="T69" fmla="*/ 2147483646 h 609"/>
                <a:gd name="T70" fmla="*/ 2147483646 w 321"/>
                <a:gd name="T71" fmla="*/ 2147483646 h 609"/>
                <a:gd name="T72" fmla="*/ 2147483646 w 321"/>
                <a:gd name="T73" fmla="*/ 2147483646 h 609"/>
                <a:gd name="T74" fmla="*/ 2147483646 w 321"/>
                <a:gd name="T75" fmla="*/ 2147483646 h 609"/>
                <a:gd name="T76" fmla="*/ 2147483646 w 321"/>
                <a:gd name="T77" fmla="*/ 2147483646 h 609"/>
                <a:gd name="T78" fmla="*/ 2147483646 w 321"/>
                <a:gd name="T79" fmla="*/ 2147483646 h 609"/>
                <a:gd name="T80" fmla="*/ 2147483646 w 321"/>
                <a:gd name="T81" fmla="*/ 2147483646 h 609"/>
                <a:gd name="T82" fmla="*/ 2147483646 w 321"/>
                <a:gd name="T83" fmla="*/ 2147483646 h 609"/>
                <a:gd name="T84" fmla="*/ 2147483646 w 321"/>
                <a:gd name="T85" fmla="*/ 0 h 609"/>
                <a:gd name="T86" fmla="*/ 2147483646 w 321"/>
                <a:gd name="T87" fmla="*/ 2147483646 h 609"/>
                <a:gd name="T88" fmla="*/ 2147483646 w 321"/>
                <a:gd name="T89" fmla="*/ 2147483646 h 609"/>
                <a:gd name="T90" fmla="*/ 2147483646 w 321"/>
                <a:gd name="T91" fmla="*/ 2147483646 h 609"/>
                <a:gd name="T92" fmla="*/ 2147483646 w 321"/>
                <a:gd name="T93" fmla="*/ 2147483646 h 609"/>
                <a:gd name="T94" fmla="*/ 2147483646 w 321"/>
                <a:gd name="T95" fmla="*/ 2147483646 h 609"/>
                <a:gd name="T96" fmla="*/ 2147483646 w 321"/>
                <a:gd name="T97" fmla="*/ 2147483646 h 609"/>
                <a:gd name="T98" fmla="*/ 2147483646 w 321"/>
                <a:gd name="T99" fmla="*/ 2147483646 h 609"/>
                <a:gd name="T100" fmla="*/ 2147483646 w 321"/>
                <a:gd name="T101" fmla="*/ 2147483646 h 609"/>
                <a:gd name="T102" fmla="*/ 2147483646 w 321"/>
                <a:gd name="T103" fmla="*/ 2147483646 h 609"/>
                <a:gd name="T104" fmla="*/ 2147483646 w 321"/>
                <a:gd name="T105" fmla="*/ 2147483646 h 609"/>
                <a:gd name="T106" fmla="*/ 2147483646 w 321"/>
                <a:gd name="T107" fmla="*/ 2147483646 h 609"/>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0" t="0" r="r" b="b"/>
              <a:pathLst>
                <a:path w="321" h="609">
                  <a:moveTo>
                    <a:pt x="320" y="480"/>
                  </a:moveTo>
                  <a:lnTo>
                    <a:pt x="296" y="496"/>
                  </a:lnTo>
                  <a:lnTo>
                    <a:pt x="280" y="488"/>
                  </a:lnTo>
                  <a:lnTo>
                    <a:pt x="224" y="488"/>
                  </a:lnTo>
                  <a:lnTo>
                    <a:pt x="240" y="520"/>
                  </a:lnTo>
                  <a:lnTo>
                    <a:pt x="224" y="560"/>
                  </a:lnTo>
                  <a:lnTo>
                    <a:pt x="232" y="608"/>
                  </a:lnTo>
                  <a:lnTo>
                    <a:pt x="200" y="600"/>
                  </a:lnTo>
                  <a:lnTo>
                    <a:pt x="152" y="568"/>
                  </a:lnTo>
                  <a:lnTo>
                    <a:pt x="96" y="552"/>
                  </a:lnTo>
                  <a:lnTo>
                    <a:pt x="56" y="520"/>
                  </a:lnTo>
                  <a:lnTo>
                    <a:pt x="16" y="520"/>
                  </a:lnTo>
                  <a:lnTo>
                    <a:pt x="16" y="512"/>
                  </a:lnTo>
                  <a:lnTo>
                    <a:pt x="0" y="504"/>
                  </a:lnTo>
                  <a:lnTo>
                    <a:pt x="8" y="496"/>
                  </a:lnTo>
                  <a:lnTo>
                    <a:pt x="8" y="472"/>
                  </a:lnTo>
                  <a:lnTo>
                    <a:pt x="0" y="464"/>
                  </a:lnTo>
                  <a:lnTo>
                    <a:pt x="16" y="456"/>
                  </a:lnTo>
                  <a:lnTo>
                    <a:pt x="48" y="456"/>
                  </a:lnTo>
                  <a:lnTo>
                    <a:pt x="48" y="344"/>
                  </a:lnTo>
                  <a:lnTo>
                    <a:pt x="88" y="344"/>
                  </a:lnTo>
                  <a:lnTo>
                    <a:pt x="88" y="360"/>
                  </a:lnTo>
                  <a:lnTo>
                    <a:pt x="112" y="360"/>
                  </a:lnTo>
                  <a:lnTo>
                    <a:pt x="112" y="328"/>
                  </a:lnTo>
                  <a:lnTo>
                    <a:pt x="160" y="328"/>
                  </a:lnTo>
                  <a:lnTo>
                    <a:pt x="168" y="280"/>
                  </a:lnTo>
                  <a:lnTo>
                    <a:pt x="168" y="248"/>
                  </a:lnTo>
                  <a:lnTo>
                    <a:pt x="144" y="232"/>
                  </a:lnTo>
                  <a:lnTo>
                    <a:pt x="112" y="208"/>
                  </a:lnTo>
                  <a:lnTo>
                    <a:pt x="96" y="184"/>
                  </a:lnTo>
                  <a:lnTo>
                    <a:pt x="104" y="144"/>
                  </a:lnTo>
                  <a:lnTo>
                    <a:pt x="120" y="128"/>
                  </a:lnTo>
                  <a:lnTo>
                    <a:pt x="144" y="144"/>
                  </a:lnTo>
                  <a:lnTo>
                    <a:pt x="176" y="144"/>
                  </a:lnTo>
                  <a:lnTo>
                    <a:pt x="184" y="120"/>
                  </a:lnTo>
                  <a:lnTo>
                    <a:pt x="200" y="120"/>
                  </a:lnTo>
                  <a:lnTo>
                    <a:pt x="192" y="88"/>
                  </a:lnTo>
                  <a:lnTo>
                    <a:pt x="248" y="32"/>
                  </a:lnTo>
                  <a:lnTo>
                    <a:pt x="248" y="16"/>
                  </a:lnTo>
                  <a:lnTo>
                    <a:pt x="280" y="16"/>
                  </a:lnTo>
                  <a:lnTo>
                    <a:pt x="288" y="24"/>
                  </a:lnTo>
                  <a:lnTo>
                    <a:pt x="296" y="8"/>
                  </a:lnTo>
                  <a:lnTo>
                    <a:pt x="304" y="0"/>
                  </a:lnTo>
                  <a:lnTo>
                    <a:pt x="320" y="24"/>
                  </a:lnTo>
                  <a:lnTo>
                    <a:pt x="320" y="32"/>
                  </a:lnTo>
                  <a:lnTo>
                    <a:pt x="280" y="112"/>
                  </a:lnTo>
                  <a:lnTo>
                    <a:pt x="296" y="128"/>
                  </a:lnTo>
                  <a:lnTo>
                    <a:pt x="280" y="184"/>
                  </a:lnTo>
                  <a:lnTo>
                    <a:pt x="272" y="248"/>
                  </a:lnTo>
                  <a:lnTo>
                    <a:pt x="288" y="288"/>
                  </a:lnTo>
                  <a:lnTo>
                    <a:pt x="264" y="360"/>
                  </a:lnTo>
                  <a:lnTo>
                    <a:pt x="272" y="376"/>
                  </a:lnTo>
                  <a:lnTo>
                    <a:pt x="288" y="432"/>
                  </a:lnTo>
                  <a:lnTo>
                    <a:pt x="320" y="480"/>
                  </a:lnTo>
                </a:path>
              </a:pathLst>
            </a:custGeom>
            <a:solidFill>
              <a:srgbClr val="74E688"/>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28" name="Freeform 33">
              <a:extLst>
                <a:ext uri="{FF2B5EF4-FFF2-40B4-BE49-F238E27FC236}">
                  <a16:creationId xmlns:a16="http://schemas.microsoft.com/office/drawing/2014/main" id="{3A75014A-AC4C-3E4A-BA7C-37D153B67BD1}"/>
                </a:ext>
              </a:extLst>
            </p:cNvPr>
            <p:cNvSpPr/>
            <p:nvPr/>
          </p:nvSpPr>
          <p:spPr bwMode="invGray">
            <a:xfrm>
              <a:off x="4451051" y="3426220"/>
              <a:ext cx="336414" cy="592594"/>
            </a:xfrm>
            <a:custGeom>
              <a:avLst/>
              <a:gdLst>
                <a:gd name="T0" fmla="*/ 2147483646 w 177"/>
                <a:gd name="T1" fmla="*/ 2147483646 h 313"/>
                <a:gd name="T2" fmla="*/ 2147483646 w 177"/>
                <a:gd name="T3" fmla="*/ 2147483646 h 313"/>
                <a:gd name="T4" fmla="*/ 2147483646 w 177"/>
                <a:gd name="T5" fmla="*/ 2147483646 h 313"/>
                <a:gd name="T6" fmla="*/ 2147483646 w 177"/>
                <a:gd name="T7" fmla="*/ 2147483646 h 313"/>
                <a:gd name="T8" fmla="*/ 2147483646 w 177"/>
                <a:gd name="T9" fmla="*/ 0 h 313"/>
                <a:gd name="T10" fmla="*/ 2147483646 w 177"/>
                <a:gd name="T11" fmla="*/ 2147483646 h 313"/>
                <a:gd name="T12" fmla="*/ 2147483646 w 177"/>
                <a:gd name="T13" fmla="*/ 2147483646 h 313"/>
                <a:gd name="T14" fmla="*/ 2147483646 w 177"/>
                <a:gd name="T15" fmla="*/ 2147483646 h 313"/>
                <a:gd name="T16" fmla="*/ 2147483646 w 177"/>
                <a:gd name="T17" fmla="*/ 2147483646 h 313"/>
                <a:gd name="T18" fmla="*/ 0 w 177"/>
                <a:gd name="T19" fmla="*/ 2147483646 h 313"/>
                <a:gd name="T20" fmla="*/ 2147483646 w 177"/>
                <a:gd name="T21" fmla="*/ 2147483646 h 313"/>
                <a:gd name="T22" fmla="*/ 2147483646 w 177"/>
                <a:gd name="T23" fmla="*/ 2147483646 h 313"/>
                <a:gd name="T24" fmla="*/ 2147483646 w 177"/>
                <a:gd name="T25" fmla="*/ 2147483646 h 313"/>
                <a:gd name="T26" fmla="*/ 2147483646 w 177"/>
                <a:gd name="T27" fmla="*/ 2147483646 h 313"/>
                <a:gd name="T28" fmla="*/ 2147483646 w 177"/>
                <a:gd name="T29" fmla="*/ 2147483646 h 313"/>
                <a:gd name="T30" fmla="*/ 2147483646 w 177"/>
                <a:gd name="T31" fmla="*/ 2147483646 h 313"/>
                <a:gd name="T32" fmla="*/ 2147483646 w 177"/>
                <a:gd name="T33" fmla="*/ 2147483646 h 313"/>
                <a:gd name="T34" fmla="*/ 2147483646 w 177"/>
                <a:gd name="T35" fmla="*/ 2147483646 h 313"/>
                <a:gd name="T36" fmla="*/ 2147483646 w 177"/>
                <a:gd name="T37" fmla="*/ 2147483646 h 313"/>
                <a:gd name="T38" fmla="*/ 2147483646 w 177"/>
                <a:gd name="T39" fmla="*/ 2147483646 h 313"/>
                <a:gd name="T40" fmla="*/ 2147483646 w 177"/>
                <a:gd name="T41" fmla="*/ 2147483646 h 313"/>
                <a:gd name="T42" fmla="*/ 2147483646 w 177"/>
                <a:gd name="T43" fmla="*/ 2147483646 h 313"/>
                <a:gd name="T44" fmla="*/ 2147483646 w 177"/>
                <a:gd name="T45" fmla="*/ 2147483646 h 313"/>
                <a:gd name="T46" fmla="*/ 2147483646 w 177"/>
                <a:gd name="T47" fmla="*/ 2147483646 h 313"/>
                <a:gd name="T48" fmla="*/ 2147483646 w 177"/>
                <a:gd name="T49" fmla="*/ 2147483646 h 313"/>
                <a:gd name="T50" fmla="*/ 2147483646 w 177"/>
                <a:gd name="T51" fmla="*/ 2147483646 h 313"/>
                <a:gd name="T52" fmla="*/ 2147483646 w 177"/>
                <a:gd name="T53" fmla="*/ 2147483646 h 313"/>
                <a:gd name="T54" fmla="*/ 2147483646 w 177"/>
                <a:gd name="T55" fmla="*/ 2147483646 h 31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177" h="313">
                  <a:moveTo>
                    <a:pt x="176" y="120"/>
                  </a:moveTo>
                  <a:lnTo>
                    <a:pt x="160" y="104"/>
                  </a:lnTo>
                  <a:lnTo>
                    <a:pt x="120" y="88"/>
                  </a:lnTo>
                  <a:lnTo>
                    <a:pt x="136" y="32"/>
                  </a:lnTo>
                  <a:lnTo>
                    <a:pt x="128" y="0"/>
                  </a:lnTo>
                  <a:lnTo>
                    <a:pt x="72" y="56"/>
                  </a:lnTo>
                  <a:lnTo>
                    <a:pt x="64" y="112"/>
                  </a:lnTo>
                  <a:lnTo>
                    <a:pt x="40" y="120"/>
                  </a:lnTo>
                  <a:lnTo>
                    <a:pt x="8" y="144"/>
                  </a:lnTo>
                  <a:lnTo>
                    <a:pt x="0" y="168"/>
                  </a:lnTo>
                  <a:lnTo>
                    <a:pt x="40" y="192"/>
                  </a:lnTo>
                  <a:lnTo>
                    <a:pt x="40" y="224"/>
                  </a:lnTo>
                  <a:lnTo>
                    <a:pt x="48" y="240"/>
                  </a:lnTo>
                  <a:lnTo>
                    <a:pt x="40" y="264"/>
                  </a:lnTo>
                  <a:lnTo>
                    <a:pt x="48" y="280"/>
                  </a:lnTo>
                  <a:lnTo>
                    <a:pt x="96" y="312"/>
                  </a:lnTo>
                  <a:lnTo>
                    <a:pt x="112" y="312"/>
                  </a:lnTo>
                  <a:lnTo>
                    <a:pt x="112" y="296"/>
                  </a:lnTo>
                  <a:lnTo>
                    <a:pt x="128" y="272"/>
                  </a:lnTo>
                  <a:lnTo>
                    <a:pt x="120" y="240"/>
                  </a:lnTo>
                  <a:lnTo>
                    <a:pt x="112" y="240"/>
                  </a:lnTo>
                  <a:lnTo>
                    <a:pt x="104" y="208"/>
                  </a:lnTo>
                  <a:lnTo>
                    <a:pt x="120" y="208"/>
                  </a:lnTo>
                  <a:lnTo>
                    <a:pt x="120" y="176"/>
                  </a:lnTo>
                  <a:lnTo>
                    <a:pt x="136" y="176"/>
                  </a:lnTo>
                  <a:lnTo>
                    <a:pt x="152" y="184"/>
                  </a:lnTo>
                  <a:lnTo>
                    <a:pt x="160" y="136"/>
                  </a:lnTo>
                  <a:lnTo>
                    <a:pt x="176" y="120"/>
                  </a:lnTo>
                </a:path>
              </a:pathLst>
            </a:custGeom>
            <a:solidFill>
              <a:srgbClr val="74E688"/>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29" name="Freeform 34">
              <a:extLst>
                <a:ext uri="{FF2B5EF4-FFF2-40B4-BE49-F238E27FC236}">
                  <a16:creationId xmlns:a16="http://schemas.microsoft.com/office/drawing/2014/main" id="{7FB0EB6D-0313-4C43-B142-252B0E18EC34}"/>
                </a:ext>
              </a:extLst>
            </p:cNvPr>
            <p:cNvSpPr/>
            <p:nvPr/>
          </p:nvSpPr>
          <p:spPr bwMode="invGray">
            <a:xfrm>
              <a:off x="3242270" y="2837042"/>
              <a:ext cx="1642211" cy="1589925"/>
            </a:xfrm>
            <a:custGeom>
              <a:avLst/>
              <a:gdLst>
                <a:gd name="T0" fmla="*/ 2147483646 w 857"/>
                <a:gd name="T1" fmla="*/ 2147483646 h 841"/>
                <a:gd name="T2" fmla="*/ 2147483646 w 857"/>
                <a:gd name="T3" fmla="*/ 2147483646 h 841"/>
                <a:gd name="T4" fmla="*/ 2147483646 w 857"/>
                <a:gd name="T5" fmla="*/ 2147483646 h 841"/>
                <a:gd name="T6" fmla="*/ 2147483646 w 857"/>
                <a:gd name="T7" fmla="*/ 2147483646 h 841"/>
                <a:gd name="T8" fmla="*/ 2147483646 w 857"/>
                <a:gd name="T9" fmla="*/ 2147483646 h 841"/>
                <a:gd name="T10" fmla="*/ 2147483646 w 857"/>
                <a:gd name="T11" fmla="*/ 2147483646 h 841"/>
                <a:gd name="T12" fmla="*/ 2147483646 w 857"/>
                <a:gd name="T13" fmla="*/ 2147483646 h 841"/>
                <a:gd name="T14" fmla="*/ 2147483646 w 857"/>
                <a:gd name="T15" fmla="*/ 2147483646 h 841"/>
                <a:gd name="T16" fmla="*/ 2147483646 w 857"/>
                <a:gd name="T17" fmla="*/ 2147483646 h 841"/>
                <a:gd name="T18" fmla="*/ 2147483646 w 857"/>
                <a:gd name="T19" fmla="*/ 2147483646 h 841"/>
                <a:gd name="T20" fmla="*/ 2147483646 w 857"/>
                <a:gd name="T21" fmla="*/ 2147483646 h 841"/>
                <a:gd name="T22" fmla="*/ 2147483646 w 857"/>
                <a:gd name="T23" fmla="*/ 2147483646 h 841"/>
                <a:gd name="T24" fmla="*/ 2147483646 w 857"/>
                <a:gd name="T25" fmla="*/ 2147483646 h 841"/>
                <a:gd name="T26" fmla="*/ 2147483646 w 857"/>
                <a:gd name="T27" fmla="*/ 2147483646 h 841"/>
                <a:gd name="T28" fmla="*/ 2147483646 w 857"/>
                <a:gd name="T29" fmla="*/ 2147483646 h 841"/>
                <a:gd name="T30" fmla="*/ 2147483646 w 857"/>
                <a:gd name="T31" fmla="*/ 2147483646 h 841"/>
                <a:gd name="T32" fmla="*/ 2147483646 w 857"/>
                <a:gd name="T33" fmla="*/ 2147483646 h 841"/>
                <a:gd name="T34" fmla="*/ 2147483646 w 857"/>
                <a:gd name="T35" fmla="*/ 2147483646 h 841"/>
                <a:gd name="T36" fmla="*/ 2147483646 w 857"/>
                <a:gd name="T37" fmla="*/ 2147483646 h 841"/>
                <a:gd name="T38" fmla="*/ 2147483646 w 857"/>
                <a:gd name="T39" fmla="*/ 2147483646 h 841"/>
                <a:gd name="T40" fmla="*/ 2147483646 w 857"/>
                <a:gd name="T41" fmla="*/ 2147483646 h 841"/>
                <a:gd name="T42" fmla="*/ 2147483646 w 857"/>
                <a:gd name="T43" fmla="*/ 2147483646 h 841"/>
                <a:gd name="T44" fmla="*/ 2147483646 w 857"/>
                <a:gd name="T45" fmla="*/ 2147483646 h 841"/>
                <a:gd name="T46" fmla="*/ 2147483646 w 857"/>
                <a:gd name="T47" fmla="*/ 2147483646 h 841"/>
                <a:gd name="T48" fmla="*/ 2147483646 w 857"/>
                <a:gd name="T49" fmla="*/ 2147483646 h 841"/>
                <a:gd name="T50" fmla="*/ 2147483646 w 857"/>
                <a:gd name="T51" fmla="*/ 2147483646 h 841"/>
                <a:gd name="T52" fmla="*/ 2147483646 w 857"/>
                <a:gd name="T53" fmla="*/ 2147483646 h 841"/>
                <a:gd name="T54" fmla="*/ 2147483646 w 857"/>
                <a:gd name="T55" fmla="*/ 2147483646 h 841"/>
                <a:gd name="T56" fmla="*/ 2147483646 w 857"/>
                <a:gd name="T57" fmla="*/ 2147483646 h 841"/>
                <a:gd name="T58" fmla="*/ 2147483646 w 857"/>
                <a:gd name="T59" fmla="*/ 2147483646 h 841"/>
                <a:gd name="T60" fmla="*/ 2147483646 w 857"/>
                <a:gd name="T61" fmla="*/ 2147483646 h 841"/>
                <a:gd name="T62" fmla="*/ 2147483646 w 857"/>
                <a:gd name="T63" fmla="*/ 2147483646 h 841"/>
                <a:gd name="T64" fmla="*/ 2147483646 w 857"/>
                <a:gd name="T65" fmla="*/ 2147483646 h 841"/>
                <a:gd name="T66" fmla="*/ 2147483646 w 857"/>
                <a:gd name="T67" fmla="*/ 2147483646 h 841"/>
                <a:gd name="T68" fmla="*/ 2147483646 w 857"/>
                <a:gd name="T69" fmla="*/ 2147483646 h 841"/>
                <a:gd name="T70" fmla="*/ 2147483646 w 857"/>
                <a:gd name="T71" fmla="*/ 2147483646 h 841"/>
                <a:gd name="T72" fmla="*/ 2147483646 w 857"/>
                <a:gd name="T73" fmla="*/ 2147483646 h 841"/>
                <a:gd name="T74" fmla="*/ 2147483646 w 857"/>
                <a:gd name="T75" fmla="*/ 2147483646 h 841"/>
                <a:gd name="T76" fmla="*/ 2147483646 w 857"/>
                <a:gd name="T77" fmla="*/ 2147483646 h 841"/>
                <a:gd name="T78" fmla="*/ 2147483646 w 857"/>
                <a:gd name="T79" fmla="*/ 2147483646 h 841"/>
                <a:gd name="T80" fmla="*/ 2147483646 w 857"/>
                <a:gd name="T81" fmla="*/ 2147483646 h 841"/>
                <a:gd name="T82" fmla="*/ 2147483646 w 857"/>
                <a:gd name="T83" fmla="*/ 2147483646 h 841"/>
                <a:gd name="T84" fmla="*/ 2147483646 w 857"/>
                <a:gd name="T85" fmla="*/ 0 h 841"/>
                <a:gd name="T86" fmla="*/ 2147483646 w 857"/>
                <a:gd name="T87" fmla="*/ 2147483646 h 841"/>
                <a:gd name="T88" fmla="*/ 2147483646 w 857"/>
                <a:gd name="T89" fmla="*/ 2147483646 h 841"/>
                <a:gd name="T90" fmla="*/ 2147483646 w 857"/>
                <a:gd name="T91" fmla="*/ 2147483646 h 841"/>
                <a:gd name="T92" fmla="*/ 2147483646 w 857"/>
                <a:gd name="T93" fmla="*/ 2147483646 h 841"/>
                <a:gd name="T94" fmla="*/ 2147483646 w 857"/>
                <a:gd name="T95" fmla="*/ 2147483646 h 841"/>
                <a:gd name="T96" fmla="*/ 2147483646 w 857"/>
                <a:gd name="T97" fmla="*/ 2147483646 h 841"/>
                <a:gd name="T98" fmla="*/ 2147483646 w 857"/>
                <a:gd name="T99" fmla="*/ 2147483646 h 841"/>
                <a:gd name="T100" fmla="*/ 2147483646 w 857"/>
                <a:gd name="T101" fmla="*/ 2147483646 h 841"/>
                <a:gd name="T102" fmla="*/ 2147483646 w 857"/>
                <a:gd name="T103" fmla="*/ 2147483646 h 841"/>
                <a:gd name="T104" fmla="*/ 2147483646 w 857"/>
                <a:gd name="T105" fmla="*/ 2147483646 h 841"/>
                <a:gd name="T106" fmla="*/ 2147483646 w 857"/>
                <a:gd name="T107" fmla="*/ 2147483646 h 841"/>
                <a:gd name="T108" fmla="*/ 2147483646 w 857"/>
                <a:gd name="T109" fmla="*/ 2147483646 h 841"/>
                <a:gd name="T110" fmla="*/ 2147483646 w 857"/>
                <a:gd name="T111" fmla="*/ 2147483646 h 841"/>
                <a:gd name="T112" fmla="*/ 2147483646 w 857"/>
                <a:gd name="T113" fmla="*/ 2147483646 h 841"/>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857" h="841">
                  <a:moveTo>
                    <a:pt x="640" y="456"/>
                  </a:moveTo>
                  <a:lnTo>
                    <a:pt x="632" y="480"/>
                  </a:lnTo>
                  <a:lnTo>
                    <a:pt x="680" y="504"/>
                  </a:lnTo>
                  <a:lnTo>
                    <a:pt x="672" y="536"/>
                  </a:lnTo>
                  <a:lnTo>
                    <a:pt x="680" y="544"/>
                  </a:lnTo>
                  <a:lnTo>
                    <a:pt x="672" y="568"/>
                  </a:lnTo>
                  <a:lnTo>
                    <a:pt x="680" y="592"/>
                  </a:lnTo>
                  <a:lnTo>
                    <a:pt x="736" y="624"/>
                  </a:lnTo>
                  <a:lnTo>
                    <a:pt x="744" y="624"/>
                  </a:lnTo>
                  <a:lnTo>
                    <a:pt x="744" y="600"/>
                  </a:lnTo>
                  <a:lnTo>
                    <a:pt x="760" y="584"/>
                  </a:lnTo>
                  <a:lnTo>
                    <a:pt x="752" y="552"/>
                  </a:lnTo>
                  <a:lnTo>
                    <a:pt x="736" y="544"/>
                  </a:lnTo>
                  <a:lnTo>
                    <a:pt x="736" y="520"/>
                  </a:lnTo>
                  <a:lnTo>
                    <a:pt x="752" y="520"/>
                  </a:lnTo>
                  <a:lnTo>
                    <a:pt x="752" y="488"/>
                  </a:lnTo>
                  <a:lnTo>
                    <a:pt x="784" y="496"/>
                  </a:lnTo>
                  <a:lnTo>
                    <a:pt x="800" y="512"/>
                  </a:lnTo>
                  <a:lnTo>
                    <a:pt x="840" y="536"/>
                  </a:lnTo>
                  <a:lnTo>
                    <a:pt x="856" y="552"/>
                  </a:lnTo>
                  <a:lnTo>
                    <a:pt x="848" y="632"/>
                  </a:lnTo>
                  <a:lnTo>
                    <a:pt x="800" y="632"/>
                  </a:lnTo>
                  <a:lnTo>
                    <a:pt x="800" y="664"/>
                  </a:lnTo>
                  <a:lnTo>
                    <a:pt x="776" y="664"/>
                  </a:lnTo>
                  <a:lnTo>
                    <a:pt x="776" y="648"/>
                  </a:lnTo>
                  <a:lnTo>
                    <a:pt x="736" y="648"/>
                  </a:lnTo>
                  <a:lnTo>
                    <a:pt x="736" y="760"/>
                  </a:lnTo>
                  <a:lnTo>
                    <a:pt x="704" y="752"/>
                  </a:lnTo>
                  <a:lnTo>
                    <a:pt x="688" y="768"/>
                  </a:lnTo>
                  <a:lnTo>
                    <a:pt x="696" y="776"/>
                  </a:lnTo>
                  <a:lnTo>
                    <a:pt x="704" y="800"/>
                  </a:lnTo>
                  <a:lnTo>
                    <a:pt x="688" y="808"/>
                  </a:lnTo>
                  <a:lnTo>
                    <a:pt x="664" y="840"/>
                  </a:lnTo>
                  <a:lnTo>
                    <a:pt x="632" y="840"/>
                  </a:lnTo>
                  <a:lnTo>
                    <a:pt x="608" y="816"/>
                  </a:lnTo>
                  <a:lnTo>
                    <a:pt x="592" y="760"/>
                  </a:lnTo>
                  <a:lnTo>
                    <a:pt x="592" y="752"/>
                  </a:lnTo>
                  <a:lnTo>
                    <a:pt x="576" y="752"/>
                  </a:lnTo>
                  <a:lnTo>
                    <a:pt x="544" y="736"/>
                  </a:lnTo>
                  <a:lnTo>
                    <a:pt x="528" y="696"/>
                  </a:lnTo>
                  <a:lnTo>
                    <a:pt x="512" y="704"/>
                  </a:lnTo>
                  <a:lnTo>
                    <a:pt x="496" y="712"/>
                  </a:lnTo>
                  <a:lnTo>
                    <a:pt x="488" y="712"/>
                  </a:lnTo>
                  <a:lnTo>
                    <a:pt x="488" y="728"/>
                  </a:lnTo>
                  <a:lnTo>
                    <a:pt x="496" y="752"/>
                  </a:lnTo>
                  <a:lnTo>
                    <a:pt x="480" y="776"/>
                  </a:lnTo>
                  <a:lnTo>
                    <a:pt x="448" y="768"/>
                  </a:lnTo>
                  <a:lnTo>
                    <a:pt x="464" y="744"/>
                  </a:lnTo>
                  <a:lnTo>
                    <a:pt x="448" y="736"/>
                  </a:lnTo>
                  <a:lnTo>
                    <a:pt x="416" y="728"/>
                  </a:lnTo>
                  <a:lnTo>
                    <a:pt x="400" y="704"/>
                  </a:lnTo>
                  <a:lnTo>
                    <a:pt x="408" y="688"/>
                  </a:lnTo>
                  <a:lnTo>
                    <a:pt x="424" y="688"/>
                  </a:lnTo>
                  <a:lnTo>
                    <a:pt x="456" y="696"/>
                  </a:lnTo>
                  <a:lnTo>
                    <a:pt x="480" y="680"/>
                  </a:lnTo>
                  <a:lnTo>
                    <a:pt x="488" y="672"/>
                  </a:lnTo>
                  <a:lnTo>
                    <a:pt x="464" y="664"/>
                  </a:lnTo>
                  <a:lnTo>
                    <a:pt x="464" y="640"/>
                  </a:lnTo>
                  <a:lnTo>
                    <a:pt x="496" y="632"/>
                  </a:lnTo>
                  <a:lnTo>
                    <a:pt x="504" y="600"/>
                  </a:lnTo>
                  <a:lnTo>
                    <a:pt x="528" y="600"/>
                  </a:lnTo>
                  <a:lnTo>
                    <a:pt x="536" y="568"/>
                  </a:lnTo>
                  <a:lnTo>
                    <a:pt x="520" y="480"/>
                  </a:lnTo>
                  <a:lnTo>
                    <a:pt x="480" y="408"/>
                  </a:lnTo>
                  <a:lnTo>
                    <a:pt x="480" y="432"/>
                  </a:lnTo>
                  <a:lnTo>
                    <a:pt x="408" y="360"/>
                  </a:lnTo>
                  <a:lnTo>
                    <a:pt x="392" y="368"/>
                  </a:lnTo>
                  <a:lnTo>
                    <a:pt x="344" y="336"/>
                  </a:lnTo>
                  <a:lnTo>
                    <a:pt x="336" y="304"/>
                  </a:lnTo>
                  <a:lnTo>
                    <a:pt x="280" y="312"/>
                  </a:lnTo>
                  <a:lnTo>
                    <a:pt x="224" y="288"/>
                  </a:lnTo>
                  <a:lnTo>
                    <a:pt x="208" y="336"/>
                  </a:lnTo>
                  <a:lnTo>
                    <a:pt x="136" y="280"/>
                  </a:lnTo>
                  <a:lnTo>
                    <a:pt x="48" y="240"/>
                  </a:lnTo>
                  <a:lnTo>
                    <a:pt x="0" y="248"/>
                  </a:lnTo>
                  <a:lnTo>
                    <a:pt x="8" y="160"/>
                  </a:lnTo>
                  <a:lnTo>
                    <a:pt x="24" y="144"/>
                  </a:lnTo>
                  <a:lnTo>
                    <a:pt x="48" y="152"/>
                  </a:lnTo>
                  <a:lnTo>
                    <a:pt x="72" y="112"/>
                  </a:lnTo>
                  <a:lnTo>
                    <a:pt x="112" y="96"/>
                  </a:lnTo>
                  <a:lnTo>
                    <a:pt x="136" y="80"/>
                  </a:lnTo>
                  <a:lnTo>
                    <a:pt x="136" y="64"/>
                  </a:lnTo>
                  <a:lnTo>
                    <a:pt x="200" y="64"/>
                  </a:lnTo>
                  <a:lnTo>
                    <a:pt x="216" y="32"/>
                  </a:lnTo>
                  <a:lnTo>
                    <a:pt x="216" y="8"/>
                  </a:lnTo>
                  <a:lnTo>
                    <a:pt x="232" y="0"/>
                  </a:lnTo>
                  <a:lnTo>
                    <a:pt x="272" y="8"/>
                  </a:lnTo>
                  <a:lnTo>
                    <a:pt x="288" y="72"/>
                  </a:lnTo>
                  <a:lnTo>
                    <a:pt x="288" y="104"/>
                  </a:lnTo>
                  <a:lnTo>
                    <a:pt x="296" y="128"/>
                  </a:lnTo>
                  <a:lnTo>
                    <a:pt x="312" y="152"/>
                  </a:lnTo>
                  <a:lnTo>
                    <a:pt x="312" y="176"/>
                  </a:lnTo>
                  <a:lnTo>
                    <a:pt x="320" y="192"/>
                  </a:lnTo>
                  <a:lnTo>
                    <a:pt x="336" y="192"/>
                  </a:lnTo>
                  <a:lnTo>
                    <a:pt x="336" y="168"/>
                  </a:lnTo>
                  <a:lnTo>
                    <a:pt x="408" y="176"/>
                  </a:lnTo>
                  <a:lnTo>
                    <a:pt x="408" y="200"/>
                  </a:lnTo>
                  <a:lnTo>
                    <a:pt x="408" y="216"/>
                  </a:lnTo>
                  <a:lnTo>
                    <a:pt x="384" y="240"/>
                  </a:lnTo>
                  <a:lnTo>
                    <a:pt x="384" y="256"/>
                  </a:lnTo>
                  <a:lnTo>
                    <a:pt x="432" y="304"/>
                  </a:lnTo>
                  <a:lnTo>
                    <a:pt x="432" y="328"/>
                  </a:lnTo>
                  <a:lnTo>
                    <a:pt x="488" y="352"/>
                  </a:lnTo>
                  <a:lnTo>
                    <a:pt x="496" y="344"/>
                  </a:lnTo>
                  <a:lnTo>
                    <a:pt x="488" y="312"/>
                  </a:lnTo>
                  <a:lnTo>
                    <a:pt x="528" y="320"/>
                  </a:lnTo>
                  <a:lnTo>
                    <a:pt x="536" y="320"/>
                  </a:lnTo>
                  <a:lnTo>
                    <a:pt x="584" y="320"/>
                  </a:lnTo>
                  <a:lnTo>
                    <a:pt x="608" y="312"/>
                  </a:lnTo>
                  <a:lnTo>
                    <a:pt x="624" y="336"/>
                  </a:lnTo>
                  <a:lnTo>
                    <a:pt x="584" y="368"/>
                  </a:lnTo>
                  <a:lnTo>
                    <a:pt x="576" y="392"/>
                  </a:lnTo>
                  <a:lnTo>
                    <a:pt x="568" y="416"/>
                  </a:lnTo>
                  <a:lnTo>
                    <a:pt x="600" y="456"/>
                  </a:lnTo>
                  <a:lnTo>
                    <a:pt x="640" y="456"/>
                  </a:lnTo>
                </a:path>
              </a:pathLst>
            </a:custGeom>
            <a:solidFill>
              <a:schemeClr val="bg1">
                <a:lumMod val="85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30" name="Freeform 25">
              <a:extLst>
                <a:ext uri="{FF2B5EF4-FFF2-40B4-BE49-F238E27FC236}">
                  <a16:creationId xmlns:a16="http://schemas.microsoft.com/office/drawing/2014/main" id="{175E1FBF-CFF9-694B-B9EE-CC8B7DEA810D}"/>
                </a:ext>
              </a:extLst>
            </p:cNvPr>
            <p:cNvSpPr/>
            <p:nvPr/>
          </p:nvSpPr>
          <p:spPr bwMode="invGray">
            <a:xfrm>
              <a:off x="2768740" y="3289598"/>
              <a:ext cx="1503502" cy="1168109"/>
            </a:xfrm>
            <a:custGeom>
              <a:avLst/>
              <a:gdLst>
                <a:gd name="T0" fmla="*/ 2147483646 w 785"/>
                <a:gd name="T1" fmla="*/ 2147483646 h 617"/>
                <a:gd name="T2" fmla="*/ 2147483646 w 785"/>
                <a:gd name="T3" fmla="*/ 2147483646 h 617"/>
                <a:gd name="T4" fmla="*/ 2147483646 w 785"/>
                <a:gd name="T5" fmla="*/ 2147483646 h 617"/>
                <a:gd name="T6" fmla="*/ 2147483646 w 785"/>
                <a:gd name="T7" fmla="*/ 2147483646 h 617"/>
                <a:gd name="T8" fmla="*/ 2147483646 w 785"/>
                <a:gd name="T9" fmla="*/ 2147483646 h 617"/>
                <a:gd name="T10" fmla="*/ 2147483646 w 785"/>
                <a:gd name="T11" fmla="*/ 2147483646 h 617"/>
                <a:gd name="T12" fmla="*/ 2147483646 w 785"/>
                <a:gd name="T13" fmla="*/ 2147483646 h 617"/>
                <a:gd name="T14" fmla="*/ 2147483646 w 785"/>
                <a:gd name="T15" fmla="*/ 2147483646 h 617"/>
                <a:gd name="T16" fmla="*/ 2147483646 w 785"/>
                <a:gd name="T17" fmla="*/ 2147483646 h 617"/>
                <a:gd name="T18" fmla="*/ 2147483646 w 785"/>
                <a:gd name="T19" fmla="*/ 2147483646 h 617"/>
                <a:gd name="T20" fmla="*/ 2147483646 w 785"/>
                <a:gd name="T21" fmla="*/ 2147483646 h 617"/>
                <a:gd name="T22" fmla="*/ 2147483646 w 785"/>
                <a:gd name="T23" fmla="*/ 2147483646 h 617"/>
                <a:gd name="T24" fmla="*/ 2147483646 w 785"/>
                <a:gd name="T25" fmla="*/ 2147483646 h 617"/>
                <a:gd name="T26" fmla="*/ 2147483646 w 785"/>
                <a:gd name="T27" fmla="*/ 2147483646 h 617"/>
                <a:gd name="T28" fmla="*/ 2147483646 w 785"/>
                <a:gd name="T29" fmla="*/ 2147483646 h 617"/>
                <a:gd name="T30" fmla="*/ 2147483646 w 785"/>
                <a:gd name="T31" fmla="*/ 2147483646 h 617"/>
                <a:gd name="T32" fmla="*/ 2147483646 w 785"/>
                <a:gd name="T33" fmla="*/ 2147483646 h 617"/>
                <a:gd name="T34" fmla="*/ 2147483646 w 785"/>
                <a:gd name="T35" fmla="*/ 2147483646 h 617"/>
                <a:gd name="T36" fmla="*/ 2147483646 w 785"/>
                <a:gd name="T37" fmla="*/ 2147483646 h 617"/>
                <a:gd name="T38" fmla="*/ 2147483646 w 785"/>
                <a:gd name="T39" fmla="*/ 2147483646 h 617"/>
                <a:gd name="T40" fmla="*/ 0 w 785"/>
                <a:gd name="T41" fmla="*/ 2147483646 h 617"/>
                <a:gd name="T42" fmla="*/ 2147483646 w 785"/>
                <a:gd name="T43" fmla="*/ 2147483646 h 617"/>
                <a:gd name="T44" fmla="*/ 2147483646 w 785"/>
                <a:gd name="T45" fmla="*/ 2147483646 h 617"/>
                <a:gd name="T46" fmla="*/ 2147483646 w 785"/>
                <a:gd name="T47" fmla="*/ 2147483646 h 617"/>
                <a:gd name="T48" fmla="*/ 2147483646 w 785"/>
                <a:gd name="T49" fmla="*/ 2147483646 h 617"/>
                <a:gd name="T50" fmla="*/ 2147483646 w 785"/>
                <a:gd name="T51" fmla="*/ 2147483646 h 617"/>
                <a:gd name="T52" fmla="*/ 2147483646 w 785"/>
                <a:gd name="T53" fmla="*/ 2147483646 h 617"/>
                <a:gd name="T54" fmla="*/ 2147483646 w 785"/>
                <a:gd name="T55" fmla="*/ 2147483646 h 617"/>
                <a:gd name="T56" fmla="*/ 2147483646 w 785"/>
                <a:gd name="T57" fmla="*/ 2147483646 h 617"/>
                <a:gd name="T58" fmla="*/ 2147483646 w 785"/>
                <a:gd name="T59" fmla="*/ 2147483646 h 617"/>
                <a:gd name="T60" fmla="*/ 2147483646 w 785"/>
                <a:gd name="T61" fmla="*/ 0 h 617"/>
                <a:gd name="T62" fmla="*/ 2147483646 w 785"/>
                <a:gd name="T63" fmla="*/ 2147483646 h 617"/>
                <a:gd name="T64" fmla="*/ 2147483646 w 785"/>
                <a:gd name="T65" fmla="*/ 2147483646 h 617"/>
                <a:gd name="T66" fmla="*/ 2147483646 w 785"/>
                <a:gd name="T67" fmla="*/ 2147483646 h 617"/>
                <a:gd name="T68" fmla="*/ 2147483646 w 785"/>
                <a:gd name="T69" fmla="*/ 2147483646 h 617"/>
                <a:gd name="T70" fmla="*/ 2147483646 w 785"/>
                <a:gd name="T71" fmla="*/ 2147483646 h 617"/>
                <a:gd name="T72" fmla="*/ 2147483646 w 785"/>
                <a:gd name="T73" fmla="*/ 2147483646 h 617"/>
                <a:gd name="T74" fmla="*/ 2147483646 w 785"/>
                <a:gd name="T75" fmla="*/ 2147483646 h 617"/>
                <a:gd name="T76" fmla="*/ 2147483646 w 785"/>
                <a:gd name="T77" fmla="*/ 2147483646 h 617"/>
                <a:gd name="T78" fmla="*/ 2147483646 w 785"/>
                <a:gd name="T79" fmla="*/ 2147483646 h 617"/>
                <a:gd name="T80" fmla="*/ 2147483646 w 785"/>
                <a:gd name="T81" fmla="*/ 2147483646 h 617"/>
                <a:gd name="T82" fmla="*/ 2147483646 w 785"/>
                <a:gd name="T83" fmla="*/ 2147483646 h 617"/>
                <a:gd name="T84" fmla="*/ 2147483646 w 785"/>
                <a:gd name="T85" fmla="*/ 2147483646 h 617"/>
                <a:gd name="T86" fmla="*/ 2147483646 w 785"/>
                <a:gd name="T87" fmla="*/ 2147483646 h 617"/>
                <a:gd name="T88" fmla="*/ 2147483646 w 785"/>
                <a:gd name="T89" fmla="*/ 2147483646 h 617"/>
                <a:gd name="T90" fmla="*/ 2147483646 w 785"/>
                <a:gd name="T91" fmla="*/ 2147483646 h 617"/>
                <a:gd name="T92" fmla="*/ 2147483646 w 785"/>
                <a:gd name="T93" fmla="*/ 2147483646 h 61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785" h="617">
                  <a:moveTo>
                    <a:pt x="704" y="528"/>
                  </a:moveTo>
                  <a:lnTo>
                    <a:pt x="672" y="536"/>
                  </a:lnTo>
                  <a:lnTo>
                    <a:pt x="656" y="568"/>
                  </a:lnTo>
                  <a:lnTo>
                    <a:pt x="616" y="568"/>
                  </a:lnTo>
                  <a:lnTo>
                    <a:pt x="608" y="552"/>
                  </a:lnTo>
                  <a:lnTo>
                    <a:pt x="592" y="544"/>
                  </a:lnTo>
                  <a:lnTo>
                    <a:pt x="592" y="552"/>
                  </a:lnTo>
                  <a:lnTo>
                    <a:pt x="568" y="560"/>
                  </a:lnTo>
                  <a:lnTo>
                    <a:pt x="544" y="520"/>
                  </a:lnTo>
                  <a:lnTo>
                    <a:pt x="528" y="520"/>
                  </a:lnTo>
                  <a:lnTo>
                    <a:pt x="528" y="480"/>
                  </a:lnTo>
                  <a:lnTo>
                    <a:pt x="504" y="456"/>
                  </a:lnTo>
                  <a:lnTo>
                    <a:pt x="488" y="456"/>
                  </a:lnTo>
                  <a:lnTo>
                    <a:pt x="472" y="440"/>
                  </a:lnTo>
                  <a:lnTo>
                    <a:pt x="456" y="440"/>
                  </a:lnTo>
                  <a:lnTo>
                    <a:pt x="456" y="456"/>
                  </a:lnTo>
                  <a:lnTo>
                    <a:pt x="456" y="472"/>
                  </a:lnTo>
                  <a:lnTo>
                    <a:pt x="464" y="480"/>
                  </a:lnTo>
                  <a:lnTo>
                    <a:pt x="448" y="496"/>
                  </a:lnTo>
                  <a:lnTo>
                    <a:pt x="440" y="536"/>
                  </a:lnTo>
                  <a:lnTo>
                    <a:pt x="448" y="552"/>
                  </a:lnTo>
                  <a:lnTo>
                    <a:pt x="456" y="552"/>
                  </a:lnTo>
                  <a:lnTo>
                    <a:pt x="440" y="560"/>
                  </a:lnTo>
                  <a:lnTo>
                    <a:pt x="424" y="584"/>
                  </a:lnTo>
                  <a:lnTo>
                    <a:pt x="400" y="584"/>
                  </a:lnTo>
                  <a:lnTo>
                    <a:pt x="400" y="600"/>
                  </a:lnTo>
                  <a:lnTo>
                    <a:pt x="384" y="608"/>
                  </a:lnTo>
                  <a:lnTo>
                    <a:pt x="376" y="592"/>
                  </a:lnTo>
                  <a:lnTo>
                    <a:pt x="360" y="592"/>
                  </a:lnTo>
                  <a:lnTo>
                    <a:pt x="368" y="608"/>
                  </a:lnTo>
                  <a:lnTo>
                    <a:pt x="352" y="616"/>
                  </a:lnTo>
                  <a:lnTo>
                    <a:pt x="336" y="600"/>
                  </a:lnTo>
                  <a:lnTo>
                    <a:pt x="312" y="600"/>
                  </a:lnTo>
                  <a:lnTo>
                    <a:pt x="320" y="568"/>
                  </a:lnTo>
                  <a:lnTo>
                    <a:pt x="264" y="520"/>
                  </a:lnTo>
                  <a:lnTo>
                    <a:pt x="232" y="536"/>
                  </a:lnTo>
                  <a:lnTo>
                    <a:pt x="168" y="496"/>
                  </a:lnTo>
                  <a:lnTo>
                    <a:pt x="136" y="496"/>
                  </a:lnTo>
                  <a:lnTo>
                    <a:pt x="88" y="440"/>
                  </a:lnTo>
                  <a:lnTo>
                    <a:pt x="40" y="440"/>
                  </a:lnTo>
                  <a:lnTo>
                    <a:pt x="16" y="416"/>
                  </a:lnTo>
                  <a:lnTo>
                    <a:pt x="0" y="368"/>
                  </a:lnTo>
                  <a:lnTo>
                    <a:pt x="8" y="352"/>
                  </a:lnTo>
                  <a:lnTo>
                    <a:pt x="16" y="304"/>
                  </a:lnTo>
                  <a:lnTo>
                    <a:pt x="8" y="280"/>
                  </a:lnTo>
                  <a:lnTo>
                    <a:pt x="32" y="248"/>
                  </a:lnTo>
                  <a:lnTo>
                    <a:pt x="32" y="224"/>
                  </a:lnTo>
                  <a:lnTo>
                    <a:pt x="8" y="216"/>
                  </a:lnTo>
                  <a:lnTo>
                    <a:pt x="16" y="208"/>
                  </a:lnTo>
                  <a:lnTo>
                    <a:pt x="48" y="208"/>
                  </a:lnTo>
                  <a:lnTo>
                    <a:pt x="56" y="200"/>
                  </a:lnTo>
                  <a:lnTo>
                    <a:pt x="104" y="224"/>
                  </a:lnTo>
                  <a:lnTo>
                    <a:pt x="104" y="192"/>
                  </a:lnTo>
                  <a:lnTo>
                    <a:pt x="96" y="184"/>
                  </a:lnTo>
                  <a:lnTo>
                    <a:pt x="96" y="160"/>
                  </a:lnTo>
                  <a:lnTo>
                    <a:pt x="128" y="136"/>
                  </a:lnTo>
                  <a:lnTo>
                    <a:pt x="120" y="112"/>
                  </a:lnTo>
                  <a:lnTo>
                    <a:pt x="88" y="72"/>
                  </a:lnTo>
                  <a:lnTo>
                    <a:pt x="96" y="32"/>
                  </a:lnTo>
                  <a:lnTo>
                    <a:pt x="152" y="16"/>
                  </a:lnTo>
                  <a:lnTo>
                    <a:pt x="256" y="8"/>
                  </a:lnTo>
                  <a:lnTo>
                    <a:pt x="288" y="0"/>
                  </a:lnTo>
                  <a:lnTo>
                    <a:pt x="344" y="24"/>
                  </a:lnTo>
                  <a:lnTo>
                    <a:pt x="384" y="40"/>
                  </a:lnTo>
                  <a:lnTo>
                    <a:pt x="424" y="64"/>
                  </a:lnTo>
                  <a:lnTo>
                    <a:pt x="456" y="104"/>
                  </a:lnTo>
                  <a:lnTo>
                    <a:pt x="472" y="56"/>
                  </a:lnTo>
                  <a:lnTo>
                    <a:pt x="472" y="48"/>
                  </a:lnTo>
                  <a:lnTo>
                    <a:pt x="504" y="64"/>
                  </a:lnTo>
                  <a:lnTo>
                    <a:pt x="528" y="72"/>
                  </a:lnTo>
                  <a:lnTo>
                    <a:pt x="584" y="64"/>
                  </a:lnTo>
                  <a:lnTo>
                    <a:pt x="592" y="96"/>
                  </a:lnTo>
                  <a:lnTo>
                    <a:pt x="640" y="128"/>
                  </a:lnTo>
                  <a:lnTo>
                    <a:pt x="656" y="120"/>
                  </a:lnTo>
                  <a:lnTo>
                    <a:pt x="728" y="192"/>
                  </a:lnTo>
                  <a:lnTo>
                    <a:pt x="728" y="176"/>
                  </a:lnTo>
                  <a:lnTo>
                    <a:pt x="760" y="208"/>
                  </a:lnTo>
                  <a:lnTo>
                    <a:pt x="768" y="232"/>
                  </a:lnTo>
                  <a:lnTo>
                    <a:pt x="776" y="288"/>
                  </a:lnTo>
                  <a:lnTo>
                    <a:pt x="784" y="336"/>
                  </a:lnTo>
                  <a:lnTo>
                    <a:pt x="776" y="360"/>
                  </a:lnTo>
                  <a:lnTo>
                    <a:pt x="752" y="360"/>
                  </a:lnTo>
                  <a:lnTo>
                    <a:pt x="744" y="392"/>
                  </a:lnTo>
                  <a:lnTo>
                    <a:pt x="712" y="408"/>
                  </a:lnTo>
                  <a:lnTo>
                    <a:pt x="712" y="424"/>
                  </a:lnTo>
                  <a:lnTo>
                    <a:pt x="736" y="432"/>
                  </a:lnTo>
                  <a:lnTo>
                    <a:pt x="728" y="440"/>
                  </a:lnTo>
                  <a:lnTo>
                    <a:pt x="704" y="456"/>
                  </a:lnTo>
                  <a:lnTo>
                    <a:pt x="672" y="448"/>
                  </a:lnTo>
                  <a:lnTo>
                    <a:pt x="656" y="448"/>
                  </a:lnTo>
                  <a:lnTo>
                    <a:pt x="648" y="464"/>
                  </a:lnTo>
                  <a:lnTo>
                    <a:pt x="664" y="488"/>
                  </a:lnTo>
                  <a:lnTo>
                    <a:pt x="696" y="496"/>
                  </a:lnTo>
                  <a:lnTo>
                    <a:pt x="712" y="504"/>
                  </a:lnTo>
                  <a:lnTo>
                    <a:pt x="704" y="528"/>
                  </a:lnTo>
                </a:path>
              </a:pathLst>
            </a:custGeom>
            <a:solidFill>
              <a:schemeClr val="bg1">
                <a:lumMod val="85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31" name="Freeform 21">
              <a:extLst>
                <a:ext uri="{FF2B5EF4-FFF2-40B4-BE49-F238E27FC236}">
                  <a16:creationId xmlns:a16="http://schemas.microsoft.com/office/drawing/2014/main" id="{9E835EEC-10B5-594D-B006-B065D1945BE4}"/>
                </a:ext>
              </a:extLst>
            </p:cNvPr>
            <p:cNvSpPr/>
            <p:nvPr/>
          </p:nvSpPr>
          <p:spPr bwMode="invGray">
            <a:xfrm>
              <a:off x="4272170" y="4888427"/>
              <a:ext cx="707906" cy="669441"/>
            </a:xfrm>
            <a:custGeom>
              <a:avLst/>
              <a:gdLst>
                <a:gd name="T0" fmla="*/ 2147483646 w 369"/>
                <a:gd name="T1" fmla="*/ 2147483646 h 353"/>
                <a:gd name="T2" fmla="*/ 2147483646 w 369"/>
                <a:gd name="T3" fmla="*/ 2147483646 h 353"/>
                <a:gd name="T4" fmla="*/ 2147483646 w 369"/>
                <a:gd name="T5" fmla="*/ 2147483646 h 353"/>
                <a:gd name="T6" fmla="*/ 2147483646 w 369"/>
                <a:gd name="T7" fmla="*/ 2147483646 h 353"/>
                <a:gd name="T8" fmla="*/ 2147483646 w 369"/>
                <a:gd name="T9" fmla="*/ 2147483646 h 353"/>
                <a:gd name="T10" fmla="*/ 2147483646 w 369"/>
                <a:gd name="T11" fmla="*/ 2147483646 h 353"/>
                <a:gd name="T12" fmla="*/ 2147483646 w 369"/>
                <a:gd name="T13" fmla="*/ 2147483646 h 353"/>
                <a:gd name="T14" fmla="*/ 2147483646 w 369"/>
                <a:gd name="T15" fmla="*/ 2147483646 h 353"/>
                <a:gd name="T16" fmla="*/ 2147483646 w 369"/>
                <a:gd name="T17" fmla="*/ 2147483646 h 353"/>
                <a:gd name="T18" fmla="*/ 2147483646 w 369"/>
                <a:gd name="T19" fmla="*/ 2147483646 h 353"/>
                <a:gd name="T20" fmla="*/ 2147483646 w 369"/>
                <a:gd name="T21" fmla="*/ 2147483646 h 353"/>
                <a:gd name="T22" fmla="*/ 2147483646 w 369"/>
                <a:gd name="T23" fmla="*/ 2147483646 h 353"/>
                <a:gd name="T24" fmla="*/ 2147483646 w 369"/>
                <a:gd name="T25" fmla="*/ 2147483646 h 353"/>
                <a:gd name="T26" fmla="*/ 2147483646 w 369"/>
                <a:gd name="T27" fmla="*/ 0 h 353"/>
                <a:gd name="T28" fmla="*/ 2147483646 w 369"/>
                <a:gd name="T29" fmla="*/ 2147483646 h 353"/>
                <a:gd name="T30" fmla="*/ 2147483646 w 369"/>
                <a:gd name="T31" fmla="*/ 2147483646 h 353"/>
                <a:gd name="T32" fmla="*/ 2147483646 w 369"/>
                <a:gd name="T33" fmla="*/ 2147483646 h 353"/>
                <a:gd name="T34" fmla="*/ 2147483646 w 369"/>
                <a:gd name="T35" fmla="*/ 2147483646 h 353"/>
                <a:gd name="T36" fmla="*/ 2147483646 w 369"/>
                <a:gd name="T37" fmla="*/ 2147483646 h 353"/>
                <a:gd name="T38" fmla="*/ 2147483646 w 369"/>
                <a:gd name="T39" fmla="*/ 2147483646 h 353"/>
                <a:gd name="T40" fmla="*/ 2147483646 w 369"/>
                <a:gd name="T41" fmla="*/ 2147483646 h 353"/>
                <a:gd name="T42" fmla="*/ 2147483646 w 369"/>
                <a:gd name="T43" fmla="*/ 2147483646 h 353"/>
                <a:gd name="T44" fmla="*/ 2147483646 w 369"/>
                <a:gd name="T45" fmla="*/ 2147483646 h 353"/>
                <a:gd name="T46" fmla="*/ 2147483646 w 369"/>
                <a:gd name="T47" fmla="*/ 2147483646 h 353"/>
                <a:gd name="T48" fmla="*/ 2147483646 w 369"/>
                <a:gd name="T49" fmla="*/ 2147483646 h 353"/>
                <a:gd name="T50" fmla="*/ 2147483646 w 369"/>
                <a:gd name="T51" fmla="*/ 2147483646 h 353"/>
                <a:gd name="T52" fmla="*/ 2147483646 w 369"/>
                <a:gd name="T53" fmla="*/ 2147483646 h 353"/>
                <a:gd name="T54" fmla="*/ 2147483646 w 369"/>
                <a:gd name="T55" fmla="*/ 2147483646 h 353"/>
                <a:gd name="T56" fmla="*/ 2147483646 w 369"/>
                <a:gd name="T57" fmla="*/ 2147483646 h 353"/>
                <a:gd name="T58" fmla="*/ 2147483646 w 369"/>
                <a:gd name="T59" fmla="*/ 2147483646 h 353"/>
                <a:gd name="T60" fmla="*/ 2147483646 w 369"/>
                <a:gd name="T61" fmla="*/ 2147483646 h 353"/>
                <a:gd name="T62" fmla="*/ 2147483646 w 369"/>
                <a:gd name="T63" fmla="*/ 2147483646 h 353"/>
                <a:gd name="T64" fmla="*/ 2147483646 w 369"/>
                <a:gd name="T65" fmla="*/ 2147483646 h 353"/>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69" h="353">
                  <a:moveTo>
                    <a:pt x="48" y="344"/>
                  </a:moveTo>
                  <a:lnTo>
                    <a:pt x="48" y="320"/>
                  </a:lnTo>
                  <a:lnTo>
                    <a:pt x="64" y="296"/>
                  </a:lnTo>
                  <a:lnTo>
                    <a:pt x="32" y="264"/>
                  </a:lnTo>
                  <a:lnTo>
                    <a:pt x="56" y="224"/>
                  </a:lnTo>
                  <a:lnTo>
                    <a:pt x="56" y="192"/>
                  </a:lnTo>
                  <a:lnTo>
                    <a:pt x="8" y="200"/>
                  </a:lnTo>
                  <a:lnTo>
                    <a:pt x="8" y="160"/>
                  </a:lnTo>
                  <a:lnTo>
                    <a:pt x="0" y="152"/>
                  </a:lnTo>
                  <a:lnTo>
                    <a:pt x="16" y="136"/>
                  </a:lnTo>
                  <a:lnTo>
                    <a:pt x="32" y="144"/>
                  </a:lnTo>
                  <a:lnTo>
                    <a:pt x="48" y="136"/>
                  </a:lnTo>
                  <a:lnTo>
                    <a:pt x="96" y="136"/>
                  </a:lnTo>
                  <a:lnTo>
                    <a:pt x="104" y="120"/>
                  </a:lnTo>
                  <a:lnTo>
                    <a:pt x="112" y="112"/>
                  </a:lnTo>
                  <a:lnTo>
                    <a:pt x="168" y="112"/>
                  </a:lnTo>
                  <a:lnTo>
                    <a:pt x="160" y="80"/>
                  </a:lnTo>
                  <a:lnTo>
                    <a:pt x="136" y="80"/>
                  </a:lnTo>
                  <a:lnTo>
                    <a:pt x="128" y="56"/>
                  </a:lnTo>
                  <a:lnTo>
                    <a:pt x="144" y="40"/>
                  </a:lnTo>
                  <a:lnTo>
                    <a:pt x="168" y="48"/>
                  </a:lnTo>
                  <a:lnTo>
                    <a:pt x="184" y="40"/>
                  </a:lnTo>
                  <a:lnTo>
                    <a:pt x="192" y="56"/>
                  </a:lnTo>
                  <a:lnTo>
                    <a:pt x="208" y="48"/>
                  </a:lnTo>
                  <a:lnTo>
                    <a:pt x="208" y="24"/>
                  </a:lnTo>
                  <a:lnTo>
                    <a:pt x="232" y="40"/>
                  </a:lnTo>
                  <a:lnTo>
                    <a:pt x="240" y="8"/>
                  </a:lnTo>
                  <a:lnTo>
                    <a:pt x="248" y="0"/>
                  </a:lnTo>
                  <a:lnTo>
                    <a:pt x="264" y="16"/>
                  </a:lnTo>
                  <a:lnTo>
                    <a:pt x="288" y="16"/>
                  </a:lnTo>
                  <a:lnTo>
                    <a:pt x="312" y="72"/>
                  </a:lnTo>
                  <a:lnTo>
                    <a:pt x="320" y="72"/>
                  </a:lnTo>
                  <a:lnTo>
                    <a:pt x="328" y="88"/>
                  </a:lnTo>
                  <a:lnTo>
                    <a:pt x="344" y="88"/>
                  </a:lnTo>
                  <a:lnTo>
                    <a:pt x="352" y="72"/>
                  </a:lnTo>
                  <a:lnTo>
                    <a:pt x="360" y="64"/>
                  </a:lnTo>
                  <a:lnTo>
                    <a:pt x="368" y="88"/>
                  </a:lnTo>
                  <a:lnTo>
                    <a:pt x="360" y="96"/>
                  </a:lnTo>
                  <a:lnTo>
                    <a:pt x="360" y="112"/>
                  </a:lnTo>
                  <a:lnTo>
                    <a:pt x="360" y="128"/>
                  </a:lnTo>
                  <a:lnTo>
                    <a:pt x="336" y="152"/>
                  </a:lnTo>
                  <a:lnTo>
                    <a:pt x="336" y="168"/>
                  </a:lnTo>
                  <a:lnTo>
                    <a:pt x="360" y="168"/>
                  </a:lnTo>
                  <a:lnTo>
                    <a:pt x="368" y="184"/>
                  </a:lnTo>
                  <a:lnTo>
                    <a:pt x="360" y="192"/>
                  </a:lnTo>
                  <a:lnTo>
                    <a:pt x="360" y="208"/>
                  </a:lnTo>
                  <a:lnTo>
                    <a:pt x="360" y="232"/>
                  </a:lnTo>
                  <a:lnTo>
                    <a:pt x="368" y="232"/>
                  </a:lnTo>
                  <a:lnTo>
                    <a:pt x="368" y="248"/>
                  </a:lnTo>
                  <a:lnTo>
                    <a:pt x="344" y="256"/>
                  </a:lnTo>
                  <a:lnTo>
                    <a:pt x="344" y="272"/>
                  </a:lnTo>
                  <a:lnTo>
                    <a:pt x="344" y="280"/>
                  </a:lnTo>
                  <a:lnTo>
                    <a:pt x="320" y="272"/>
                  </a:lnTo>
                  <a:lnTo>
                    <a:pt x="312" y="288"/>
                  </a:lnTo>
                  <a:lnTo>
                    <a:pt x="280" y="288"/>
                  </a:lnTo>
                  <a:lnTo>
                    <a:pt x="272" y="312"/>
                  </a:lnTo>
                  <a:lnTo>
                    <a:pt x="248" y="320"/>
                  </a:lnTo>
                  <a:lnTo>
                    <a:pt x="232" y="304"/>
                  </a:lnTo>
                  <a:lnTo>
                    <a:pt x="224" y="280"/>
                  </a:lnTo>
                  <a:lnTo>
                    <a:pt x="208" y="288"/>
                  </a:lnTo>
                  <a:lnTo>
                    <a:pt x="208" y="304"/>
                  </a:lnTo>
                  <a:lnTo>
                    <a:pt x="192" y="304"/>
                  </a:lnTo>
                  <a:lnTo>
                    <a:pt x="152" y="328"/>
                  </a:lnTo>
                  <a:lnTo>
                    <a:pt x="144" y="352"/>
                  </a:lnTo>
                  <a:lnTo>
                    <a:pt x="96" y="328"/>
                  </a:lnTo>
                  <a:lnTo>
                    <a:pt x="80" y="328"/>
                  </a:lnTo>
                  <a:lnTo>
                    <a:pt x="48" y="344"/>
                  </a:lnTo>
                </a:path>
              </a:pathLst>
            </a:custGeom>
            <a:solidFill>
              <a:srgbClr val="74E688"/>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32" name="Freeform 22">
              <a:extLst>
                <a:ext uri="{FF2B5EF4-FFF2-40B4-BE49-F238E27FC236}">
                  <a16:creationId xmlns:a16="http://schemas.microsoft.com/office/drawing/2014/main" id="{7200332F-B7C4-A148-B82A-676434CBE29A}"/>
                </a:ext>
              </a:extLst>
            </p:cNvPr>
            <p:cNvSpPr/>
            <p:nvPr/>
          </p:nvSpPr>
          <p:spPr bwMode="invGray">
            <a:xfrm>
              <a:off x="3470267" y="4864152"/>
              <a:ext cx="1090557" cy="1166402"/>
            </a:xfrm>
            <a:custGeom>
              <a:avLst/>
              <a:gdLst>
                <a:gd name="T0" fmla="*/ 2147483646 w 569"/>
                <a:gd name="T1" fmla="*/ 2147483646 h 617"/>
                <a:gd name="T2" fmla="*/ 2147483646 w 569"/>
                <a:gd name="T3" fmla="*/ 2147483646 h 617"/>
                <a:gd name="T4" fmla="*/ 2147483646 w 569"/>
                <a:gd name="T5" fmla="*/ 2147483646 h 617"/>
                <a:gd name="T6" fmla="*/ 2147483646 w 569"/>
                <a:gd name="T7" fmla="*/ 2147483646 h 617"/>
                <a:gd name="T8" fmla="*/ 2147483646 w 569"/>
                <a:gd name="T9" fmla="*/ 2147483646 h 617"/>
                <a:gd name="T10" fmla="*/ 2147483646 w 569"/>
                <a:gd name="T11" fmla="*/ 2147483646 h 617"/>
                <a:gd name="T12" fmla="*/ 2147483646 w 569"/>
                <a:gd name="T13" fmla="*/ 2147483646 h 617"/>
                <a:gd name="T14" fmla="*/ 2147483646 w 569"/>
                <a:gd name="T15" fmla="*/ 2147483646 h 617"/>
                <a:gd name="T16" fmla="*/ 2147483646 w 569"/>
                <a:gd name="T17" fmla="*/ 2147483646 h 617"/>
                <a:gd name="T18" fmla="*/ 2147483646 w 569"/>
                <a:gd name="T19" fmla="*/ 2147483646 h 617"/>
                <a:gd name="T20" fmla="*/ 2147483646 w 569"/>
                <a:gd name="T21" fmla="*/ 2147483646 h 617"/>
                <a:gd name="T22" fmla="*/ 2147483646 w 569"/>
                <a:gd name="T23" fmla="*/ 2147483646 h 617"/>
                <a:gd name="T24" fmla="*/ 2147483646 w 569"/>
                <a:gd name="T25" fmla="*/ 2147483646 h 617"/>
                <a:gd name="T26" fmla="*/ 2147483646 w 569"/>
                <a:gd name="T27" fmla="*/ 2147483646 h 617"/>
                <a:gd name="T28" fmla="*/ 2147483646 w 569"/>
                <a:gd name="T29" fmla="*/ 2147483646 h 617"/>
                <a:gd name="T30" fmla="*/ 2147483646 w 569"/>
                <a:gd name="T31" fmla="*/ 2147483646 h 617"/>
                <a:gd name="T32" fmla="*/ 2147483646 w 569"/>
                <a:gd name="T33" fmla="*/ 2147483646 h 617"/>
                <a:gd name="T34" fmla="*/ 2147483646 w 569"/>
                <a:gd name="T35" fmla="*/ 2147483646 h 617"/>
                <a:gd name="T36" fmla="*/ 2147483646 w 569"/>
                <a:gd name="T37" fmla="*/ 2147483646 h 617"/>
                <a:gd name="T38" fmla="*/ 2147483646 w 569"/>
                <a:gd name="T39" fmla="*/ 2147483646 h 617"/>
                <a:gd name="T40" fmla="*/ 2147483646 w 569"/>
                <a:gd name="T41" fmla="*/ 2147483646 h 617"/>
                <a:gd name="T42" fmla="*/ 2147483646 w 569"/>
                <a:gd name="T43" fmla="*/ 2147483646 h 617"/>
                <a:gd name="T44" fmla="*/ 2147483646 w 569"/>
                <a:gd name="T45" fmla="*/ 2147483646 h 617"/>
                <a:gd name="T46" fmla="*/ 2147483646 w 569"/>
                <a:gd name="T47" fmla="*/ 2147483646 h 617"/>
                <a:gd name="T48" fmla="*/ 2147483646 w 569"/>
                <a:gd name="T49" fmla="*/ 2147483646 h 617"/>
                <a:gd name="T50" fmla="*/ 2147483646 w 569"/>
                <a:gd name="T51" fmla="*/ 0 h 617"/>
                <a:gd name="T52" fmla="*/ 2147483646 w 569"/>
                <a:gd name="T53" fmla="*/ 0 h 617"/>
                <a:gd name="T54" fmla="*/ 2147483646 w 569"/>
                <a:gd name="T55" fmla="*/ 2147483646 h 617"/>
                <a:gd name="T56" fmla="*/ 2147483646 w 569"/>
                <a:gd name="T57" fmla="*/ 2147483646 h 617"/>
                <a:gd name="T58" fmla="*/ 2147483646 w 569"/>
                <a:gd name="T59" fmla="*/ 2147483646 h 617"/>
                <a:gd name="T60" fmla="*/ 2147483646 w 569"/>
                <a:gd name="T61" fmla="*/ 2147483646 h 617"/>
                <a:gd name="T62" fmla="*/ 2147483646 w 569"/>
                <a:gd name="T63" fmla="*/ 2147483646 h 617"/>
                <a:gd name="T64" fmla="*/ 2147483646 w 569"/>
                <a:gd name="T65" fmla="*/ 2147483646 h 617"/>
                <a:gd name="T66" fmla="*/ 2147483646 w 569"/>
                <a:gd name="T67" fmla="*/ 2147483646 h 617"/>
                <a:gd name="T68" fmla="*/ 0 w 569"/>
                <a:gd name="T69" fmla="*/ 2147483646 h 617"/>
                <a:gd name="T70" fmla="*/ 2147483646 w 569"/>
                <a:gd name="T71" fmla="*/ 2147483646 h 617"/>
                <a:gd name="T72" fmla="*/ 2147483646 w 569"/>
                <a:gd name="T73" fmla="*/ 2147483646 h 617"/>
                <a:gd name="T74" fmla="*/ 2147483646 w 569"/>
                <a:gd name="T75" fmla="*/ 2147483646 h 617"/>
                <a:gd name="T76" fmla="*/ 2147483646 w 569"/>
                <a:gd name="T77" fmla="*/ 2147483646 h 617"/>
                <a:gd name="T78" fmla="*/ 2147483646 w 569"/>
                <a:gd name="T79" fmla="*/ 2147483646 h 617"/>
                <a:gd name="T80" fmla="*/ 2147483646 w 569"/>
                <a:gd name="T81" fmla="*/ 2147483646 h 617"/>
                <a:gd name="T82" fmla="*/ 2147483646 w 569"/>
                <a:gd name="T83" fmla="*/ 2147483646 h 617"/>
                <a:gd name="T84" fmla="*/ 2147483646 w 569"/>
                <a:gd name="T85" fmla="*/ 2147483646 h 617"/>
                <a:gd name="T86" fmla="*/ 2147483646 w 569"/>
                <a:gd name="T87" fmla="*/ 2147483646 h 617"/>
                <a:gd name="T88" fmla="*/ 2147483646 w 569"/>
                <a:gd name="T89" fmla="*/ 2147483646 h 617"/>
                <a:gd name="T90" fmla="*/ 2147483646 w 569"/>
                <a:gd name="T91" fmla="*/ 2147483646 h 617"/>
                <a:gd name="T92" fmla="*/ 2147483646 w 569"/>
                <a:gd name="T93" fmla="*/ 2147483646 h 617"/>
                <a:gd name="T94" fmla="*/ 2147483646 w 569"/>
                <a:gd name="T95" fmla="*/ 2147483646 h 617"/>
                <a:gd name="T96" fmla="*/ 2147483646 w 569"/>
                <a:gd name="T97" fmla="*/ 2147483646 h 617"/>
                <a:gd name="T98" fmla="*/ 2147483646 w 569"/>
                <a:gd name="T99" fmla="*/ 2147483646 h 617"/>
                <a:gd name="T100" fmla="*/ 2147483646 w 569"/>
                <a:gd name="T101" fmla="*/ 2147483646 h 617"/>
                <a:gd name="T102" fmla="*/ 2147483646 w 569"/>
                <a:gd name="T103" fmla="*/ 2147483646 h 617"/>
                <a:gd name="T104" fmla="*/ 2147483646 w 569"/>
                <a:gd name="T105" fmla="*/ 2147483646 h 617"/>
                <a:gd name="T106" fmla="*/ 2147483646 w 569"/>
                <a:gd name="T107" fmla="*/ 2147483646 h 617"/>
                <a:gd name="T108" fmla="*/ 2147483646 w 569"/>
                <a:gd name="T109" fmla="*/ 2147483646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chemeClr val="tx1">
                <a:lumMod val="50000"/>
                <a:lumOff val="50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33" name="Freeform 23">
              <a:extLst>
                <a:ext uri="{FF2B5EF4-FFF2-40B4-BE49-F238E27FC236}">
                  <a16:creationId xmlns:a16="http://schemas.microsoft.com/office/drawing/2014/main" id="{53269568-0C6C-FC4B-9975-2C17C417EA11}"/>
                </a:ext>
              </a:extLst>
            </p:cNvPr>
            <p:cNvSpPr/>
            <p:nvPr/>
          </p:nvSpPr>
          <p:spPr bwMode="invGray">
            <a:xfrm>
              <a:off x="1434242" y="3515021"/>
              <a:ext cx="2318231" cy="1485753"/>
            </a:xfrm>
            <a:custGeom>
              <a:avLst/>
              <a:gdLst>
                <a:gd name="T0" fmla="*/ 2147483646 w 1209"/>
                <a:gd name="T1" fmla="*/ 2147483646 h 785"/>
                <a:gd name="T2" fmla="*/ 2147483646 w 1209"/>
                <a:gd name="T3" fmla="*/ 2147483646 h 785"/>
                <a:gd name="T4" fmla="*/ 2147483646 w 1209"/>
                <a:gd name="T5" fmla="*/ 2147483646 h 785"/>
                <a:gd name="T6" fmla="*/ 2147483646 w 1209"/>
                <a:gd name="T7" fmla="*/ 2147483646 h 785"/>
                <a:gd name="T8" fmla="*/ 2147483646 w 1209"/>
                <a:gd name="T9" fmla="*/ 2147483646 h 785"/>
                <a:gd name="T10" fmla="*/ 2147483646 w 1209"/>
                <a:gd name="T11" fmla="*/ 2147483646 h 785"/>
                <a:gd name="T12" fmla="*/ 2147483646 w 1209"/>
                <a:gd name="T13" fmla="*/ 2147483646 h 785"/>
                <a:gd name="T14" fmla="*/ 2147483646 w 1209"/>
                <a:gd name="T15" fmla="*/ 2147483646 h 785"/>
                <a:gd name="T16" fmla="*/ 2147483646 w 1209"/>
                <a:gd name="T17" fmla="*/ 2147483646 h 785"/>
                <a:gd name="T18" fmla="*/ 2147483646 w 1209"/>
                <a:gd name="T19" fmla="*/ 2147483646 h 785"/>
                <a:gd name="T20" fmla="*/ 2147483646 w 1209"/>
                <a:gd name="T21" fmla="*/ 2147483646 h 785"/>
                <a:gd name="T22" fmla="*/ 2147483646 w 1209"/>
                <a:gd name="T23" fmla="*/ 2147483646 h 785"/>
                <a:gd name="T24" fmla="*/ 2147483646 w 1209"/>
                <a:gd name="T25" fmla="*/ 2147483646 h 785"/>
                <a:gd name="T26" fmla="*/ 2147483646 w 1209"/>
                <a:gd name="T27" fmla="*/ 2147483646 h 785"/>
                <a:gd name="T28" fmla="*/ 2147483646 w 1209"/>
                <a:gd name="T29" fmla="*/ 2147483646 h 785"/>
                <a:gd name="T30" fmla="*/ 2147483646 w 1209"/>
                <a:gd name="T31" fmla="*/ 2147483646 h 785"/>
                <a:gd name="T32" fmla="*/ 2147483646 w 1209"/>
                <a:gd name="T33" fmla="*/ 2147483646 h 785"/>
                <a:gd name="T34" fmla="*/ 2147483646 w 1209"/>
                <a:gd name="T35" fmla="*/ 2147483646 h 785"/>
                <a:gd name="T36" fmla="*/ 2147483646 w 1209"/>
                <a:gd name="T37" fmla="*/ 2147483646 h 785"/>
                <a:gd name="T38" fmla="*/ 2147483646 w 1209"/>
                <a:gd name="T39" fmla="*/ 2147483646 h 785"/>
                <a:gd name="T40" fmla="*/ 2147483646 w 1209"/>
                <a:gd name="T41" fmla="*/ 2147483646 h 785"/>
                <a:gd name="T42" fmla="*/ 2147483646 w 1209"/>
                <a:gd name="T43" fmla="*/ 2147483646 h 785"/>
                <a:gd name="T44" fmla="*/ 2147483646 w 1209"/>
                <a:gd name="T45" fmla="*/ 2147483646 h 785"/>
                <a:gd name="T46" fmla="*/ 2147483646 w 1209"/>
                <a:gd name="T47" fmla="*/ 2147483646 h 785"/>
                <a:gd name="T48" fmla="*/ 2147483646 w 1209"/>
                <a:gd name="T49" fmla="*/ 2147483646 h 785"/>
                <a:gd name="T50" fmla="*/ 2147483646 w 1209"/>
                <a:gd name="T51" fmla="*/ 2147483646 h 785"/>
                <a:gd name="T52" fmla="*/ 2147483646 w 1209"/>
                <a:gd name="T53" fmla="*/ 2147483646 h 785"/>
                <a:gd name="T54" fmla="*/ 2147483646 w 1209"/>
                <a:gd name="T55" fmla="*/ 2147483646 h 785"/>
                <a:gd name="T56" fmla="*/ 2147483646 w 1209"/>
                <a:gd name="T57" fmla="*/ 2147483646 h 785"/>
                <a:gd name="T58" fmla="*/ 0 w 1209"/>
                <a:gd name="T59" fmla="*/ 2147483646 h 785"/>
                <a:gd name="T60" fmla="*/ 2147483646 w 1209"/>
                <a:gd name="T61" fmla="*/ 2147483646 h 785"/>
                <a:gd name="T62" fmla="*/ 2147483646 w 1209"/>
                <a:gd name="T63" fmla="*/ 2147483646 h 785"/>
                <a:gd name="T64" fmla="*/ 2147483646 w 1209"/>
                <a:gd name="T65" fmla="*/ 2147483646 h 785"/>
                <a:gd name="T66" fmla="*/ 2147483646 w 1209"/>
                <a:gd name="T67" fmla="*/ 2147483646 h 785"/>
                <a:gd name="T68" fmla="*/ 2147483646 w 1209"/>
                <a:gd name="T69" fmla="*/ 2147483646 h 785"/>
                <a:gd name="T70" fmla="*/ 2147483646 w 1209"/>
                <a:gd name="T71" fmla="*/ 2147483646 h 785"/>
                <a:gd name="T72" fmla="*/ 2147483646 w 1209"/>
                <a:gd name="T73" fmla="*/ 2147483646 h 785"/>
                <a:gd name="T74" fmla="*/ 2147483646 w 1209"/>
                <a:gd name="T75" fmla="*/ 2147483646 h 785"/>
                <a:gd name="T76" fmla="*/ 2147483646 w 1209"/>
                <a:gd name="T77" fmla="*/ 2147483646 h 785"/>
                <a:gd name="T78" fmla="*/ 2147483646 w 1209"/>
                <a:gd name="T79" fmla="*/ 2147483646 h 785"/>
                <a:gd name="T80" fmla="*/ 2147483646 w 1209"/>
                <a:gd name="T81" fmla="*/ 2147483646 h 785"/>
                <a:gd name="T82" fmla="*/ 2147483646 w 1209"/>
                <a:gd name="T83" fmla="*/ 2147483646 h 785"/>
                <a:gd name="T84" fmla="*/ 2147483646 w 1209"/>
                <a:gd name="T85" fmla="*/ 2147483646 h 785"/>
                <a:gd name="T86" fmla="*/ 2147483646 w 1209"/>
                <a:gd name="T87" fmla="*/ 2147483646 h 785"/>
                <a:gd name="T88" fmla="*/ 2147483646 w 1209"/>
                <a:gd name="T89" fmla="*/ 2147483646 h 785"/>
                <a:gd name="T90" fmla="*/ 2147483646 w 1209"/>
                <a:gd name="T91" fmla="*/ 2147483646 h 785"/>
                <a:gd name="T92" fmla="*/ 2147483646 w 1209"/>
                <a:gd name="T93" fmla="*/ 2147483646 h 785"/>
                <a:gd name="T94" fmla="*/ 2147483646 w 1209"/>
                <a:gd name="T95" fmla="*/ 2147483646 h 785"/>
                <a:gd name="T96" fmla="*/ 2147483646 w 1209"/>
                <a:gd name="T97" fmla="*/ 2147483646 h 785"/>
                <a:gd name="T98" fmla="*/ 2147483646 w 1209"/>
                <a:gd name="T99" fmla="*/ 2147483646 h 785"/>
                <a:gd name="T100" fmla="*/ 2147483646 w 1209"/>
                <a:gd name="T101" fmla="*/ 2147483646 h 785"/>
                <a:gd name="T102" fmla="*/ 2147483646 w 1209"/>
                <a:gd name="T103" fmla="*/ 2147483646 h 785"/>
                <a:gd name="T104" fmla="*/ 2147483646 w 1209"/>
                <a:gd name="T105" fmla="*/ 2147483646 h 785"/>
                <a:gd name="T106" fmla="*/ 2147483646 w 1209"/>
                <a:gd name="T107" fmla="*/ 2147483646 h 785"/>
                <a:gd name="T108" fmla="*/ 2147483646 w 1209"/>
                <a:gd name="T109" fmla="*/ 2147483646 h 785"/>
                <a:gd name="T110" fmla="*/ 2147483646 w 1209"/>
                <a:gd name="T111" fmla="*/ 2147483646 h 785"/>
                <a:gd name="T112" fmla="*/ 2147483646 w 1209"/>
                <a:gd name="T113" fmla="*/ 2147483646 h 785"/>
                <a:gd name="T114" fmla="*/ 2147483646 w 1209"/>
                <a:gd name="T115" fmla="*/ 2147483646 h 785"/>
                <a:gd name="T116" fmla="*/ 2147483646 w 1209"/>
                <a:gd name="T117" fmla="*/ 2147483646 h 785"/>
                <a:gd name="T118" fmla="*/ 2147483646 w 1209"/>
                <a:gd name="T119" fmla="*/ 2147483646 h 785"/>
                <a:gd name="T120" fmla="*/ 2147483646 w 1209"/>
                <a:gd name="T121" fmla="*/ 2147483646 h 785"/>
                <a:gd name="T122" fmla="*/ 2147483646 w 1209"/>
                <a:gd name="T123" fmla="*/ 2147483646 h 785"/>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1209" h="785">
                  <a:moveTo>
                    <a:pt x="1200" y="712"/>
                  </a:moveTo>
                  <a:lnTo>
                    <a:pt x="1184" y="728"/>
                  </a:lnTo>
                  <a:lnTo>
                    <a:pt x="1176" y="712"/>
                  </a:lnTo>
                  <a:lnTo>
                    <a:pt x="1160" y="728"/>
                  </a:lnTo>
                  <a:lnTo>
                    <a:pt x="1168" y="776"/>
                  </a:lnTo>
                  <a:lnTo>
                    <a:pt x="1160" y="784"/>
                  </a:lnTo>
                  <a:lnTo>
                    <a:pt x="1136" y="776"/>
                  </a:lnTo>
                  <a:lnTo>
                    <a:pt x="1112" y="760"/>
                  </a:lnTo>
                  <a:lnTo>
                    <a:pt x="1112" y="744"/>
                  </a:lnTo>
                  <a:lnTo>
                    <a:pt x="1088" y="752"/>
                  </a:lnTo>
                  <a:lnTo>
                    <a:pt x="1024" y="728"/>
                  </a:lnTo>
                  <a:lnTo>
                    <a:pt x="1024" y="720"/>
                  </a:lnTo>
                  <a:lnTo>
                    <a:pt x="1040" y="712"/>
                  </a:lnTo>
                  <a:lnTo>
                    <a:pt x="1040" y="696"/>
                  </a:lnTo>
                  <a:lnTo>
                    <a:pt x="1024" y="688"/>
                  </a:lnTo>
                  <a:lnTo>
                    <a:pt x="1032" y="680"/>
                  </a:lnTo>
                  <a:lnTo>
                    <a:pt x="1016" y="656"/>
                  </a:lnTo>
                  <a:lnTo>
                    <a:pt x="1000" y="664"/>
                  </a:lnTo>
                  <a:lnTo>
                    <a:pt x="984" y="672"/>
                  </a:lnTo>
                  <a:lnTo>
                    <a:pt x="976" y="680"/>
                  </a:lnTo>
                  <a:lnTo>
                    <a:pt x="960" y="680"/>
                  </a:lnTo>
                  <a:lnTo>
                    <a:pt x="928" y="648"/>
                  </a:lnTo>
                  <a:lnTo>
                    <a:pt x="864" y="696"/>
                  </a:lnTo>
                  <a:lnTo>
                    <a:pt x="832" y="696"/>
                  </a:lnTo>
                  <a:lnTo>
                    <a:pt x="824" y="720"/>
                  </a:lnTo>
                  <a:lnTo>
                    <a:pt x="808" y="720"/>
                  </a:lnTo>
                  <a:lnTo>
                    <a:pt x="760" y="744"/>
                  </a:lnTo>
                  <a:lnTo>
                    <a:pt x="728" y="736"/>
                  </a:lnTo>
                  <a:lnTo>
                    <a:pt x="712" y="712"/>
                  </a:lnTo>
                  <a:lnTo>
                    <a:pt x="656" y="712"/>
                  </a:lnTo>
                  <a:lnTo>
                    <a:pt x="664" y="688"/>
                  </a:lnTo>
                  <a:lnTo>
                    <a:pt x="632" y="680"/>
                  </a:lnTo>
                  <a:lnTo>
                    <a:pt x="600" y="680"/>
                  </a:lnTo>
                  <a:lnTo>
                    <a:pt x="584" y="704"/>
                  </a:lnTo>
                  <a:lnTo>
                    <a:pt x="552" y="728"/>
                  </a:lnTo>
                  <a:lnTo>
                    <a:pt x="536" y="728"/>
                  </a:lnTo>
                  <a:lnTo>
                    <a:pt x="544" y="680"/>
                  </a:lnTo>
                  <a:lnTo>
                    <a:pt x="456" y="672"/>
                  </a:lnTo>
                  <a:lnTo>
                    <a:pt x="424" y="640"/>
                  </a:lnTo>
                  <a:lnTo>
                    <a:pt x="408" y="640"/>
                  </a:lnTo>
                  <a:lnTo>
                    <a:pt x="392" y="648"/>
                  </a:lnTo>
                  <a:lnTo>
                    <a:pt x="360" y="624"/>
                  </a:lnTo>
                  <a:lnTo>
                    <a:pt x="336" y="600"/>
                  </a:lnTo>
                  <a:lnTo>
                    <a:pt x="320" y="592"/>
                  </a:lnTo>
                  <a:lnTo>
                    <a:pt x="280" y="544"/>
                  </a:lnTo>
                  <a:lnTo>
                    <a:pt x="272" y="520"/>
                  </a:lnTo>
                  <a:lnTo>
                    <a:pt x="264" y="512"/>
                  </a:lnTo>
                  <a:lnTo>
                    <a:pt x="248" y="512"/>
                  </a:lnTo>
                  <a:lnTo>
                    <a:pt x="224" y="464"/>
                  </a:lnTo>
                  <a:lnTo>
                    <a:pt x="208" y="456"/>
                  </a:lnTo>
                  <a:lnTo>
                    <a:pt x="192" y="424"/>
                  </a:lnTo>
                  <a:lnTo>
                    <a:pt x="160" y="384"/>
                  </a:lnTo>
                  <a:lnTo>
                    <a:pt x="144" y="384"/>
                  </a:lnTo>
                  <a:lnTo>
                    <a:pt x="120" y="408"/>
                  </a:lnTo>
                  <a:lnTo>
                    <a:pt x="96" y="376"/>
                  </a:lnTo>
                  <a:lnTo>
                    <a:pt x="64" y="328"/>
                  </a:lnTo>
                  <a:lnTo>
                    <a:pt x="40" y="304"/>
                  </a:lnTo>
                  <a:lnTo>
                    <a:pt x="32" y="272"/>
                  </a:lnTo>
                  <a:lnTo>
                    <a:pt x="8" y="280"/>
                  </a:lnTo>
                  <a:lnTo>
                    <a:pt x="0" y="256"/>
                  </a:lnTo>
                  <a:lnTo>
                    <a:pt x="8" y="248"/>
                  </a:lnTo>
                  <a:lnTo>
                    <a:pt x="16" y="176"/>
                  </a:lnTo>
                  <a:lnTo>
                    <a:pt x="32" y="168"/>
                  </a:lnTo>
                  <a:lnTo>
                    <a:pt x="48" y="192"/>
                  </a:lnTo>
                  <a:lnTo>
                    <a:pt x="64" y="184"/>
                  </a:lnTo>
                  <a:lnTo>
                    <a:pt x="80" y="184"/>
                  </a:lnTo>
                  <a:lnTo>
                    <a:pt x="72" y="144"/>
                  </a:lnTo>
                  <a:lnTo>
                    <a:pt x="80" y="128"/>
                  </a:lnTo>
                  <a:lnTo>
                    <a:pt x="56" y="120"/>
                  </a:lnTo>
                  <a:lnTo>
                    <a:pt x="56" y="96"/>
                  </a:lnTo>
                  <a:lnTo>
                    <a:pt x="64" y="56"/>
                  </a:lnTo>
                  <a:lnTo>
                    <a:pt x="80" y="48"/>
                  </a:lnTo>
                  <a:lnTo>
                    <a:pt x="120" y="56"/>
                  </a:lnTo>
                  <a:lnTo>
                    <a:pt x="152" y="40"/>
                  </a:lnTo>
                  <a:lnTo>
                    <a:pt x="176" y="0"/>
                  </a:lnTo>
                  <a:lnTo>
                    <a:pt x="208" y="8"/>
                  </a:lnTo>
                  <a:lnTo>
                    <a:pt x="272" y="32"/>
                  </a:lnTo>
                  <a:lnTo>
                    <a:pt x="288" y="16"/>
                  </a:lnTo>
                  <a:lnTo>
                    <a:pt x="336" y="24"/>
                  </a:lnTo>
                  <a:lnTo>
                    <a:pt x="344" y="56"/>
                  </a:lnTo>
                  <a:lnTo>
                    <a:pt x="408" y="72"/>
                  </a:lnTo>
                  <a:lnTo>
                    <a:pt x="432" y="56"/>
                  </a:lnTo>
                  <a:lnTo>
                    <a:pt x="504" y="56"/>
                  </a:lnTo>
                  <a:lnTo>
                    <a:pt x="528" y="40"/>
                  </a:lnTo>
                  <a:lnTo>
                    <a:pt x="640" y="32"/>
                  </a:lnTo>
                  <a:lnTo>
                    <a:pt x="664" y="56"/>
                  </a:lnTo>
                  <a:lnTo>
                    <a:pt x="696" y="64"/>
                  </a:lnTo>
                  <a:lnTo>
                    <a:pt x="712" y="72"/>
                  </a:lnTo>
                  <a:lnTo>
                    <a:pt x="720" y="88"/>
                  </a:lnTo>
                  <a:lnTo>
                    <a:pt x="704" y="96"/>
                  </a:lnTo>
                  <a:lnTo>
                    <a:pt x="728" y="104"/>
                  </a:lnTo>
                  <a:lnTo>
                    <a:pt x="728" y="136"/>
                  </a:lnTo>
                  <a:lnTo>
                    <a:pt x="704" y="168"/>
                  </a:lnTo>
                  <a:lnTo>
                    <a:pt x="712" y="184"/>
                  </a:lnTo>
                  <a:lnTo>
                    <a:pt x="704" y="232"/>
                  </a:lnTo>
                  <a:lnTo>
                    <a:pt x="696" y="248"/>
                  </a:lnTo>
                  <a:lnTo>
                    <a:pt x="712" y="296"/>
                  </a:lnTo>
                  <a:lnTo>
                    <a:pt x="736" y="320"/>
                  </a:lnTo>
                  <a:lnTo>
                    <a:pt x="784" y="320"/>
                  </a:lnTo>
                  <a:lnTo>
                    <a:pt x="832" y="368"/>
                  </a:lnTo>
                  <a:lnTo>
                    <a:pt x="864" y="376"/>
                  </a:lnTo>
                  <a:lnTo>
                    <a:pt x="936" y="416"/>
                  </a:lnTo>
                  <a:lnTo>
                    <a:pt x="968" y="400"/>
                  </a:lnTo>
                  <a:lnTo>
                    <a:pt x="992" y="424"/>
                  </a:lnTo>
                  <a:lnTo>
                    <a:pt x="1016" y="448"/>
                  </a:lnTo>
                  <a:lnTo>
                    <a:pt x="1008" y="480"/>
                  </a:lnTo>
                  <a:lnTo>
                    <a:pt x="1040" y="480"/>
                  </a:lnTo>
                  <a:lnTo>
                    <a:pt x="1040" y="496"/>
                  </a:lnTo>
                  <a:lnTo>
                    <a:pt x="1064" y="496"/>
                  </a:lnTo>
                  <a:lnTo>
                    <a:pt x="1056" y="472"/>
                  </a:lnTo>
                  <a:lnTo>
                    <a:pt x="1072" y="472"/>
                  </a:lnTo>
                  <a:lnTo>
                    <a:pt x="1080" y="480"/>
                  </a:lnTo>
                  <a:lnTo>
                    <a:pt x="1096" y="480"/>
                  </a:lnTo>
                  <a:lnTo>
                    <a:pt x="1096" y="464"/>
                  </a:lnTo>
                  <a:lnTo>
                    <a:pt x="1120" y="464"/>
                  </a:lnTo>
                  <a:lnTo>
                    <a:pt x="1136" y="440"/>
                  </a:lnTo>
                  <a:lnTo>
                    <a:pt x="1152" y="432"/>
                  </a:lnTo>
                  <a:lnTo>
                    <a:pt x="1176" y="456"/>
                  </a:lnTo>
                  <a:lnTo>
                    <a:pt x="1176" y="480"/>
                  </a:lnTo>
                  <a:lnTo>
                    <a:pt x="1208" y="536"/>
                  </a:lnTo>
                  <a:lnTo>
                    <a:pt x="1192" y="544"/>
                  </a:lnTo>
                  <a:lnTo>
                    <a:pt x="1208" y="576"/>
                  </a:lnTo>
                  <a:lnTo>
                    <a:pt x="1208" y="608"/>
                  </a:lnTo>
                  <a:lnTo>
                    <a:pt x="1200" y="712"/>
                  </a:lnTo>
                </a:path>
              </a:pathLst>
            </a:custGeom>
            <a:solidFill>
              <a:schemeClr val="bg1">
                <a:lumMod val="85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34" name="Freeform 36">
              <a:extLst>
                <a:ext uri="{FF2B5EF4-FFF2-40B4-BE49-F238E27FC236}">
                  <a16:creationId xmlns:a16="http://schemas.microsoft.com/office/drawing/2014/main" id="{022E6DDA-32D2-D24C-92E1-E4FDEE672455}"/>
                </a:ext>
              </a:extLst>
            </p:cNvPr>
            <p:cNvSpPr/>
            <p:nvPr/>
          </p:nvSpPr>
          <p:spPr bwMode="invGray">
            <a:xfrm>
              <a:off x="1243649" y="1752611"/>
              <a:ext cx="2437809" cy="1953679"/>
            </a:xfrm>
            <a:custGeom>
              <a:avLst/>
              <a:gdLst>
                <a:gd name="T0" fmla="*/ 2147483646 w 1273"/>
                <a:gd name="T1" fmla="*/ 2147483646 h 1033"/>
                <a:gd name="T2" fmla="*/ 2147483646 w 1273"/>
                <a:gd name="T3" fmla="*/ 2147483646 h 1033"/>
                <a:gd name="T4" fmla="*/ 2147483646 w 1273"/>
                <a:gd name="T5" fmla="*/ 2147483646 h 1033"/>
                <a:gd name="T6" fmla="*/ 2147483646 w 1273"/>
                <a:gd name="T7" fmla="*/ 2147483646 h 1033"/>
                <a:gd name="T8" fmla="*/ 2147483646 w 1273"/>
                <a:gd name="T9" fmla="*/ 2147483646 h 1033"/>
                <a:gd name="T10" fmla="*/ 2147483646 w 1273"/>
                <a:gd name="T11" fmla="*/ 2147483646 h 1033"/>
                <a:gd name="T12" fmla="*/ 2147483646 w 1273"/>
                <a:gd name="T13" fmla="*/ 2147483646 h 1033"/>
                <a:gd name="T14" fmla="*/ 2147483646 w 1273"/>
                <a:gd name="T15" fmla="*/ 2147483646 h 1033"/>
                <a:gd name="T16" fmla="*/ 2147483646 w 1273"/>
                <a:gd name="T17" fmla="*/ 2147483646 h 1033"/>
                <a:gd name="T18" fmla="*/ 2147483646 w 1273"/>
                <a:gd name="T19" fmla="*/ 2147483646 h 1033"/>
                <a:gd name="T20" fmla="*/ 2147483646 w 1273"/>
                <a:gd name="T21" fmla="*/ 2147483646 h 1033"/>
                <a:gd name="T22" fmla="*/ 2147483646 w 1273"/>
                <a:gd name="T23" fmla="*/ 2147483646 h 1033"/>
                <a:gd name="T24" fmla="*/ 2147483646 w 1273"/>
                <a:gd name="T25" fmla="*/ 2147483646 h 1033"/>
                <a:gd name="T26" fmla="*/ 2147483646 w 1273"/>
                <a:gd name="T27" fmla="*/ 2147483646 h 1033"/>
                <a:gd name="T28" fmla="*/ 2147483646 w 1273"/>
                <a:gd name="T29" fmla="*/ 2147483646 h 1033"/>
                <a:gd name="T30" fmla="*/ 2147483646 w 1273"/>
                <a:gd name="T31" fmla="*/ 2147483646 h 1033"/>
                <a:gd name="T32" fmla="*/ 2147483646 w 1273"/>
                <a:gd name="T33" fmla="*/ 2147483646 h 1033"/>
                <a:gd name="T34" fmla="*/ 2147483646 w 1273"/>
                <a:gd name="T35" fmla="*/ 2147483646 h 1033"/>
                <a:gd name="T36" fmla="*/ 2147483646 w 1273"/>
                <a:gd name="T37" fmla="*/ 2147483646 h 1033"/>
                <a:gd name="T38" fmla="*/ 2147483646 w 1273"/>
                <a:gd name="T39" fmla="*/ 2147483646 h 1033"/>
                <a:gd name="T40" fmla="*/ 2147483646 w 1273"/>
                <a:gd name="T41" fmla="*/ 2147483646 h 1033"/>
                <a:gd name="T42" fmla="*/ 2147483646 w 1273"/>
                <a:gd name="T43" fmla="*/ 2147483646 h 1033"/>
                <a:gd name="T44" fmla="*/ 2147483646 w 1273"/>
                <a:gd name="T45" fmla="*/ 2147483646 h 1033"/>
                <a:gd name="T46" fmla="*/ 2147483646 w 1273"/>
                <a:gd name="T47" fmla="*/ 2147483646 h 1033"/>
                <a:gd name="T48" fmla="*/ 2147483646 w 1273"/>
                <a:gd name="T49" fmla="*/ 2147483646 h 1033"/>
                <a:gd name="T50" fmla="*/ 0 w 1273"/>
                <a:gd name="T51" fmla="*/ 2147483646 h 1033"/>
                <a:gd name="T52" fmla="*/ 2147483646 w 1273"/>
                <a:gd name="T53" fmla="*/ 2147483646 h 1033"/>
                <a:gd name="T54" fmla="*/ 2147483646 w 1273"/>
                <a:gd name="T55" fmla="*/ 2147483646 h 1033"/>
                <a:gd name="T56" fmla="*/ 2147483646 w 1273"/>
                <a:gd name="T57" fmla="*/ 2147483646 h 1033"/>
                <a:gd name="T58" fmla="*/ 0 w 1273"/>
                <a:gd name="T59" fmla="*/ 2147483646 h 1033"/>
                <a:gd name="T60" fmla="*/ 2147483646 w 1273"/>
                <a:gd name="T61" fmla="*/ 2147483646 h 1033"/>
                <a:gd name="T62" fmla="*/ 2147483646 w 1273"/>
                <a:gd name="T63" fmla="*/ 2147483646 h 1033"/>
                <a:gd name="T64" fmla="*/ 2147483646 w 1273"/>
                <a:gd name="T65" fmla="*/ 2147483646 h 1033"/>
                <a:gd name="T66" fmla="*/ 2147483646 w 1273"/>
                <a:gd name="T67" fmla="*/ 2147483646 h 1033"/>
                <a:gd name="T68" fmla="*/ 2147483646 w 1273"/>
                <a:gd name="T69" fmla="*/ 2147483646 h 1033"/>
                <a:gd name="T70" fmla="*/ 2147483646 w 1273"/>
                <a:gd name="T71" fmla="*/ 2147483646 h 1033"/>
                <a:gd name="T72" fmla="*/ 2147483646 w 1273"/>
                <a:gd name="T73" fmla="*/ 2147483646 h 1033"/>
                <a:gd name="T74" fmla="*/ 2147483646 w 1273"/>
                <a:gd name="T75" fmla="*/ 2147483646 h 1033"/>
                <a:gd name="T76" fmla="*/ 2147483646 w 1273"/>
                <a:gd name="T77" fmla="*/ 2147483646 h 1033"/>
                <a:gd name="T78" fmla="*/ 2147483646 w 1273"/>
                <a:gd name="T79" fmla="*/ 2147483646 h 1033"/>
                <a:gd name="T80" fmla="*/ 2147483646 w 1273"/>
                <a:gd name="T81" fmla="*/ 2147483646 h 1033"/>
                <a:gd name="T82" fmla="*/ 2147483646 w 1273"/>
                <a:gd name="T83" fmla="*/ 2147483646 h 1033"/>
                <a:gd name="T84" fmla="*/ 2147483646 w 1273"/>
                <a:gd name="T85" fmla="*/ 2147483646 h 1033"/>
                <a:gd name="T86" fmla="*/ 2147483646 w 1273"/>
                <a:gd name="T87" fmla="*/ 2147483646 h 1033"/>
                <a:gd name="T88" fmla="*/ 2147483646 w 1273"/>
                <a:gd name="T89" fmla="*/ 0 h 1033"/>
                <a:gd name="T90" fmla="*/ 2147483646 w 1273"/>
                <a:gd name="T91" fmla="*/ 2147483646 h 1033"/>
                <a:gd name="T92" fmla="*/ 2147483646 w 1273"/>
                <a:gd name="T93" fmla="*/ 2147483646 h 1033"/>
                <a:gd name="T94" fmla="*/ 2147483646 w 1273"/>
                <a:gd name="T95" fmla="*/ 2147483646 h 1033"/>
                <a:gd name="T96" fmla="*/ 2147483646 w 1273"/>
                <a:gd name="T97" fmla="*/ 2147483646 h 1033"/>
                <a:gd name="T98" fmla="*/ 2147483646 w 1273"/>
                <a:gd name="T99" fmla="*/ 2147483646 h 1033"/>
                <a:gd name="T100" fmla="*/ 2147483646 w 1273"/>
                <a:gd name="T101" fmla="*/ 2147483646 h 1033"/>
                <a:gd name="T102" fmla="*/ 2147483646 w 1273"/>
                <a:gd name="T103" fmla="*/ 2147483646 h 1033"/>
                <a:gd name="T104" fmla="*/ 2147483646 w 1273"/>
                <a:gd name="T105" fmla="*/ 2147483646 h 1033"/>
                <a:gd name="T106" fmla="*/ 2147483646 w 1273"/>
                <a:gd name="T107" fmla="*/ 2147483646 h 1033"/>
                <a:gd name="T108" fmla="*/ 2147483646 w 1273"/>
                <a:gd name="T109" fmla="*/ 2147483646 h 1033"/>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1273" h="1033">
                  <a:moveTo>
                    <a:pt x="1272" y="568"/>
                  </a:moveTo>
                  <a:lnTo>
                    <a:pt x="1256" y="576"/>
                  </a:lnTo>
                  <a:lnTo>
                    <a:pt x="1256" y="600"/>
                  </a:lnTo>
                  <a:lnTo>
                    <a:pt x="1240" y="632"/>
                  </a:lnTo>
                  <a:lnTo>
                    <a:pt x="1208" y="632"/>
                  </a:lnTo>
                  <a:lnTo>
                    <a:pt x="1176" y="632"/>
                  </a:lnTo>
                  <a:lnTo>
                    <a:pt x="1176" y="648"/>
                  </a:lnTo>
                  <a:lnTo>
                    <a:pt x="1152" y="664"/>
                  </a:lnTo>
                  <a:lnTo>
                    <a:pt x="1112" y="680"/>
                  </a:lnTo>
                  <a:lnTo>
                    <a:pt x="1080" y="720"/>
                  </a:lnTo>
                  <a:lnTo>
                    <a:pt x="1064" y="712"/>
                  </a:lnTo>
                  <a:lnTo>
                    <a:pt x="1048" y="728"/>
                  </a:lnTo>
                  <a:lnTo>
                    <a:pt x="1040" y="816"/>
                  </a:lnTo>
                  <a:lnTo>
                    <a:pt x="936" y="824"/>
                  </a:lnTo>
                  <a:lnTo>
                    <a:pt x="888" y="840"/>
                  </a:lnTo>
                  <a:lnTo>
                    <a:pt x="880" y="880"/>
                  </a:lnTo>
                  <a:lnTo>
                    <a:pt x="920" y="928"/>
                  </a:lnTo>
                  <a:lnTo>
                    <a:pt x="920" y="944"/>
                  </a:lnTo>
                  <a:lnTo>
                    <a:pt x="888" y="968"/>
                  </a:lnTo>
                  <a:lnTo>
                    <a:pt x="888" y="992"/>
                  </a:lnTo>
                  <a:lnTo>
                    <a:pt x="896" y="1000"/>
                  </a:lnTo>
                  <a:lnTo>
                    <a:pt x="896" y="1032"/>
                  </a:lnTo>
                  <a:lnTo>
                    <a:pt x="840" y="1008"/>
                  </a:lnTo>
                  <a:lnTo>
                    <a:pt x="840" y="1016"/>
                  </a:lnTo>
                  <a:lnTo>
                    <a:pt x="816" y="1016"/>
                  </a:lnTo>
                  <a:lnTo>
                    <a:pt x="808" y="1000"/>
                  </a:lnTo>
                  <a:lnTo>
                    <a:pt x="760" y="976"/>
                  </a:lnTo>
                  <a:lnTo>
                    <a:pt x="736" y="960"/>
                  </a:lnTo>
                  <a:lnTo>
                    <a:pt x="624" y="968"/>
                  </a:lnTo>
                  <a:lnTo>
                    <a:pt x="600" y="984"/>
                  </a:lnTo>
                  <a:lnTo>
                    <a:pt x="528" y="984"/>
                  </a:lnTo>
                  <a:lnTo>
                    <a:pt x="512" y="992"/>
                  </a:lnTo>
                  <a:lnTo>
                    <a:pt x="440" y="984"/>
                  </a:lnTo>
                  <a:lnTo>
                    <a:pt x="432" y="952"/>
                  </a:lnTo>
                  <a:lnTo>
                    <a:pt x="384" y="944"/>
                  </a:lnTo>
                  <a:lnTo>
                    <a:pt x="368" y="960"/>
                  </a:lnTo>
                  <a:lnTo>
                    <a:pt x="296" y="928"/>
                  </a:lnTo>
                  <a:lnTo>
                    <a:pt x="272" y="928"/>
                  </a:lnTo>
                  <a:lnTo>
                    <a:pt x="248" y="968"/>
                  </a:lnTo>
                  <a:lnTo>
                    <a:pt x="216" y="984"/>
                  </a:lnTo>
                  <a:lnTo>
                    <a:pt x="176" y="976"/>
                  </a:lnTo>
                  <a:lnTo>
                    <a:pt x="152" y="944"/>
                  </a:lnTo>
                  <a:lnTo>
                    <a:pt x="152" y="872"/>
                  </a:lnTo>
                  <a:lnTo>
                    <a:pt x="104" y="864"/>
                  </a:lnTo>
                  <a:lnTo>
                    <a:pt x="72" y="816"/>
                  </a:lnTo>
                  <a:lnTo>
                    <a:pt x="56" y="800"/>
                  </a:lnTo>
                  <a:lnTo>
                    <a:pt x="48" y="784"/>
                  </a:lnTo>
                  <a:lnTo>
                    <a:pt x="64" y="776"/>
                  </a:lnTo>
                  <a:lnTo>
                    <a:pt x="64" y="752"/>
                  </a:lnTo>
                  <a:lnTo>
                    <a:pt x="40" y="712"/>
                  </a:lnTo>
                  <a:lnTo>
                    <a:pt x="16" y="704"/>
                  </a:lnTo>
                  <a:lnTo>
                    <a:pt x="0" y="688"/>
                  </a:lnTo>
                  <a:lnTo>
                    <a:pt x="16" y="680"/>
                  </a:lnTo>
                  <a:lnTo>
                    <a:pt x="32" y="688"/>
                  </a:lnTo>
                  <a:lnTo>
                    <a:pt x="40" y="672"/>
                  </a:lnTo>
                  <a:lnTo>
                    <a:pt x="32" y="616"/>
                  </a:lnTo>
                  <a:lnTo>
                    <a:pt x="48" y="592"/>
                  </a:lnTo>
                  <a:lnTo>
                    <a:pt x="24" y="568"/>
                  </a:lnTo>
                  <a:lnTo>
                    <a:pt x="0" y="568"/>
                  </a:lnTo>
                  <a:lnTo>
                    <a:pt x="0" y="520"/>
                  </a:lnTo>
                  <a:lnTo>
                    <a:pt x="48" y="464"/>
                  </a:lnTo>
                  <a:lnTo>
                    <a:pt x="88" y="464"/>
                  </a:lnTo>
                  <a:lnTo>
                    <a:pt x="112" y="448"/>
                  </a:lnTo>
                  <a:lnTo>
                    <a:pt x="136" y="456"/>
                  </a:lnTo>
                  <a:lnTo>
                    <a:pt x="144" y="448"/>
                  </a:lnTo>
                  <a:lnTo>
                    <a:pt x="152" y="480"/>
                  </a:lnTo>
                  <a:lnTo>
                    <a:pt x="168" y="472"/>
                  </a:lnTo>
                  <a:lnTo>
                    <a:pt x="200" y="480"/>
                  </a:lnTo>
                  <a:lnTo>
                    <a:pt x="208" y="456"/>
                  </a:lnTo>
                  <a:lnTo>
                    <a:pt x="304" y="456"/>
                  </a:lnTo>
                  <a:lnTo>
                    <a:pt x="320" y="432"/>
                  </a:lnTo>
                  <a:lnTo>
                    <a:pt x="416" y="424"/>
                  </a:lnTo>
                  <a:lnTo>
                    <a:pt x="424" y="408"/>
                  </a:lnTo>
                  <a:lnTo>
                    <a:pt x="424" y="376"/>
                  </a:lnTo>
                  <a:lnTo>
                    <a:pt x="464" y="352"/>
                  </a:lnTo>
                  <a:lnTo>
                    <a:pt x="472" y="232"/>
                  </a:lnTo>
                  <a:lnTo>
                    <a:pt x="456" y="224"/>
                  </a:lnTo>
                  <a:lnTo>
                    <a:pt x="456" y="200"/>
                  </a:lnTo>
                  <a:lnTo>
                    <a:pt x="576" y="208"/>
                  </a:lnTo>
                  <a:lnTo>
                    <a:pt x="592" y="224"/>
                  </a:lnTo>
                  <a:lnTo>
                    <a:pt x="608" y="176"/>
                  </a:lnTo>
                  <a:lnTo>
                    <a:pt x="664" y="96"/>
                  </a:lnTo>
                  <a:lnTo>
                    <a:pt x="744" y="136"/>
                  </a:lnTo>
                  <a:lnTo>
                    <a:pt x="784" y="128"/>
                  </a:lnTo>
                  <a:lnTo>
                    <a:pt x="792" y="104"/>
                  </a:lnTo>
                  <a:lnTo>
                    <a:pt x="784" y="80"/>
                  </a:lnTo>
                  <a:lnTo>
                    <a:pt x="816" y="48"/>
                  </a:lnTo>
                  <a:lnTo>
                    <a:pt x="840" y="40"/>
                  </a:lnTo>
                  <a:lnTo>
                    <a:pt x="872" y="24"/>
                  </a:lnTo>
                  <a:lnTo>
                    <a:pt x="880" y="0"/>
                  </a:lnTo>
                  <a:lnTo>
                    <a:pt x="928" y="8"/>
                  </a:lnTo>
                  <a:lnTo>
                    <a:pt x="928" y="16"/>
                  </a:lnTo>
                  <a:lnTo>
                    <a:pt x="912" y="32"/>
                  </a:lnTo>
                  <a:lnTo>
                    <a:pt x="928" y="48"/>
                  </a:lnTo>
                  <a:lnTo>
                    <a:pt x="936" y="72"/>
                  </a:lnTo>
                  <a:lnTo>
                    <a:pt x="960" y="112"/>
                  </a:lnTo>
                  <a:lnTo>
                    <a:pt x="984" y="120"/>
                  </a:lnTo>
                  <a:lnTo>
                    <a:pt x="1024" y="144"/>
                  </a:lnTo>
                  <a:lnTo>
                    <a:pt x="1024" y="200"/>
                  </a:lnTo>
                  <a:lnTo>
                    <a:pt x="1040" y="248"/>
                  </a:lnTo>
                  <a:lnTo>
                    <a:pt x="1008" y="304"/>
                  </a:lnTo>
                  <a:lnTo>
                    <a:pt x="1016" y="336"/>
                  </a:lnTo>
                  <a:lnTo>
                    <a:pt x="1048" y="360"/>
                  </a:lnTo>
                  <a:lnTo>
                    <a:pt x="1112" y="368"/>
                  </a:lnTo>
                  <a:lnTo>
                    <a:pt x="1160" y="392"/>
                  </a:lnTo>
                  <a:lnTo>
                    <a:pt x="1208" y="440"/>
                  </a:lnTo>
                  <a:lnTo>
                    <a:pt x="1232" y="440"/>
                  </a:lnTo>
                  <a:lnTo>
                    <a:pt x="1232" y="480"/>
                  </a:lnTo>
                  <a:lnTo>
                    <a:pt x="1248" y="520"/>
                  </a:lnTo>
                  <a:lnTo>
                    <a:pt x="1272" y="568"/>
                  </a:lnTo>
                </a:path>
              </a:pathLst>
            </a:custGeom>
            <a:solidFill>
              <a:srgbClr val="74E688"/>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srgbClr val="00B050"/>
                </a:solidFill>
                <a:latin typeface="Arial" panose="020B0604020202020204" pitchFamily="34" charset="0"/>
                <a:ea typeface="宋体" panose="02010600030101010101" pitchFamily="2" charset="-122"/>
              </a:endParaRPr>
            </a:p>
          </p:txBody>
        </p:sp>
        <p:sp>
          <p:nvSpPr>
            <p:cNvPr id="35" name="Freeform 15">
              <a:extLst>
                <a:ext uri="{FF2B5EF4-FFF2-40B4-BE49-F238E27FC236}">
                  <a16:creationId xmlns:a16="http://schemas.microsoft.com/office/drawing/2014/main" id="{FFCE0A35-B753-E945-BA7B-1F5699ED909E}"/>
                </a:ext>
              </a:extLst>
            </p:cNvPr>
            <p:cNvSpPr/>
            <p:nvPr/>
          </p:nvSpPr>
          <p:spPr bwMode="gray">
            <a:xfrm>
              <a:off x="5775183" y="4018695"/>
              <a:ext cx="689204" cy="606406"/>
            </a:xfrm>
            <a:custGeom>
              <a:avLst/>
              <a:gdLst>
                <a:gd name="T0" fmla="*/ 2147483646 w 361"/>
                <a:gd name="T1" fmla="*/ 0 h 321"/>
                <a:gd name="T2" fmla="*/ 2147483646 w 361"/>
                <a:gd name="T3" fmla="*/ 0 h 321"/>
                <a:gd name="T4" fmla="*/ 2147483646 w 361"/>
                <a:gd name="T5" fmla="*/ 2147483646 h 321"/>
                <a:gd name="T6" fmla="*/ 2147483646 w 361"/>
                <a:gd name="T7" fmla="*/ 2147483646 h 321"/>
                <a:gd name="T8" fmla="*/ 2147483646 w 361"/>
                <a:gd name="T9" fmla="*/ 2147483646 h 321"/>
                <a:gd name="T10" fmla="*/ 2147483646 w 361"/>
                <a:gd name="T11" fmla="*/ 2147483646 h 321"/>
                <a:gd name="T12" fmla="*/ 2147483646 w 361"/>
                <a:gd name="T13" fmla="*/ 2147483646 h 321"/>
                <a:gd name="T14" fmla="*/ 2147483646 w 361"/>
                <a:gd name="T15" fmla="*/ 2147483646 h 321"/>
                <a:gd name="T16" fmla="*/ 2147483646 w 361"/>
                <a:gd name="T17" fmla="*/ 2147483646 h 321"/>
                <a:gd name="T18" fmla="*/ 2147483646 w 361"/>
                <a:gd name="T19" fmla="*/ 2147483646 h 321"/>
                <a:gd name="T20" fmla="*/ 2147483646 w 361"/>
                <a:gd name="T21" fmla="*/ 2147483646 h 321"/>
                <a:gd name="T22" fmla="*/ 0 w 361"/>
                <a:gd name="T23" fmla="*/ 2147483646 h 321"/>
                <a:gd name="T24" fmla="*/ 2147483646 w 361"/>
                <a:gd name="T25" fmla="*/ 2147483646 h 321"/>
                <a:gd name="T26" fmla="*/ 2147483646 w 361"/>
                <a:gd name="T27" fmla="*/ 2147483646 h 321"/>
                <a:gd name="T28" fmla="*/ 2147483646 w 361"/>
                <a:gd name="T29" fmla="*/ 2147483646 h 321"/>
                <a:gd name="T30" fmla="*/ 2147483646 w 361"/>
                <a:gd name="T31" fmla="*/ 2147483646 h 321"/>
                <a:gd name="T32" fmla="*/ 2147483646 w 361"/>
                <a:gd name="T33" fmla="*/ 2147483646 h 321"/>
                <a:gd name="T34" fmla="*/ 2147483646 w 361"/>
                <a:gd name="T35" fmla="*/ 2147483646 h 321"/>
                <a:gd name="T36" fmla="*/ 2147483646 w 361"/>
                <a:gd name="T37" fmla="*/ 2147483646 h 321"/>
                <a:gd name="T38" fmla="*/ 2147483646 w 361"/>
                <a:gd name="T39" fmla="*/ 2147483646 h 321"/>
                <a:gd name="T40" fmla="*/ 2147483646 w 361"/>
                <a:gd name="T41" fmla="*/ 2147483646 h 321"/>
                <a:gd name="T42" fmla="*/ 2147483646 w 361"/>
                <a:gd name="T43" fmla="*/ 2147483646 h 321"/>
                <a:gd name="T44" fmla="*/ 2147483646 w 361"/>
                <a:gd name="T45" fmla="*/ 2147483646 h 321"/>
                <a:gd name="T46" fmla="*/ 2147483646 w 361"/>
                <a:gd name="T47" fmla="*/ 2147483646 h 321"/>
                <a:gd name="T48" fmla="*/ 2147483646 w 361"/>
                <a:gd name="T49" fmla="*/ 2147483646 h 321"/>
                <a:gd name="T50" fmla="*/ 2147483646 w 361"/>
                <a:gd name="T51" fmla="*/ 2147483646 h 321"/>
                <a:gd name="T52" fmla="*/ 2147483646 w 361"/>
                <a:gd name="T53" fmla="*/ 2147483646 h 321"/>
                <a:gd name="T54" fmla="*/ 2147483646 w 361"/>
                <a:gd name="T55" fmla="*/ 2147483646 h 321"/>
                <a:gd name="T56" fmla="*/ 2147483646 w 361"/>
                <a:gd name="T57" fmla="*/ 2147483646 h 321"/>
                <a:gd name="T58" fmla="*/ 2147483646 w 361"/>
                <a:gd name="T59" fmla="*/ 2147483646 h 321"/>
                <a:gd name="T60" fmla="*/ 2147483646 w 361"/>
                <a:gd name="T61" fmla="*/ 2147483646 h 321"/>
                <a:gd name="T62" fmla="*/ 2147483646 w 361"/>
                <a:gd name="T63" fmla="*/ 2147483646 h 321"/>
                <a:gd name="T64" fmla="*/ 2147483646 w 361"/>
                <a:gd name="T65" fmla="*/ 2147483646 h 321"/>
                <a:gd name="T66" fmla="*/ 2147483646 w 361"/>
                <a:gd name="T67" fmla="*/ 2147483646 h 321"/>
                <a:gd name="T68" fmla="*/ 2147483646 w 361"/>
                <a:gd name="T69" fmla="*/ 2147483646 h 321"/>
                <a:gd name="T70" fmla="*/ 2147483646 w 361"/>
                <a:gd name="T71" fmla="*/ 2147483646 h 321"/>
                <a:gd name="T72" fmla="*/ 2147483646 w 361"/>
                <a:gd name="T73" fmla="*/ 2147483646 h 321"/>
                <a:gd name="T74" fmla="*/ 2147483646 w 361"/>
                <a:gd name="T75" fmla="*/ 2147483646 h 321"/>
                <a:gd name="T76" fmla="*/ 2147483646 w 361"/>
                <a:gd name="T77" fmla="*/ 2147483646 h 321"/>
                <a:gd name="T78" fmla="*/ 2147483646 w 361"/>
                <a:gd name="T79" fmla="*/ 2147483646 h 321"/>
                <a:gd name="T80" fmla="*/ 2147483646 w 361"/>
                <a:gd name="T81" fmla="*/ 2147483646 h 321"/>
                <a:gd name="T82" fmla="*/ 2147483646 w 361"/>
                <a:gd name="T83" fmla="*/ 2147483646 h 321"/>
                <a:gd name="T84" fmla="*/ 2147483646 w 361"/>
                <a:gd name="T85" fmla="*/ 2147483646 h 321"/>
                <a:gd name="T86" fmla="*/ 2147483646 w 361"/>
                <a:gd name="T87" fmla="*/ 2147483646 h 321"/>
                <a:gd name="T88" fmla="*/ 2147483646 w 361"/>
                <a:gd name="T89" fmla="*/ 2147483646 h 321"/>
                <a:gd name="T90" fmla="*/ 2147483646 w 361"/>
                <a:gd name="T91" fmla="*/ 2147483646 h 321"/>
                <a:gd name="T92" fmla="*/ 2147483646 w 361"/>
                <a:gd name="T93" fmla="*/ 2147483646 h 321"/>
                <a:gd name="T94" fmla="*/ 2147483646 w 361"/>
                <a:gd name="T95" fmla="*/ 2147483646 h 321"/>
                <a:gd name="T96" fmla="*/ 2147483646 w 361"/>
                <a:gd name="T97" fmla="*/ 2147483646 h 321"/>
                <a:gd name="T98" fmla="*/ 2147483646 w 361"/>
                <a:gd name="T99" fmla="*/ 0 h 321"/>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361" h="321">
                  <a:moveTo>
                    <a:pt x="168" y="0"/>
                  </a:moveTo>
                  <a:lnTo>
                    <a:pt x="152" y="0"/>
                  </a:lnTo>
                  <a:lnTo>
                    <a:pt x="120" y="48"/>
                  </a:lnTo>
                  <a:lnTo>
                    <a:pt x="96" y="56"/>
                  </a:lnTo>
                  <a:lnTo>
                    <a:pt x="96" y="40"/>
                  </a:lnTo>
                  <a:lnTo>
                    <a:pt x="80" y="40"/>
                  </a:lnTo>
                  <a:lnTo>
                    <a:pt x="64" y="56"/>
                  </a:lnTo>
                  <a:lnTo>
                    <a:pt x="32" y="40"/>
                  </a:lnTo>
                  <a:lnTo>
                    <a:pt x="24" y="32"/>
                  </a:lnTo>
                  <a:lnTo>
                    <a:pt x="8" y="24"/>
                  </a:lnTo>
                  <a:lnTo>
                    <a:pt x="8" y="40"/>
                  </a:lnTo>
                  <a:lnTo>
                    <a:pt x="0" y="48"/>
                  </a:lnTo>
                  <a:lnTo>
                    <a:pt x="32" y="56"/>
                  </a:lnTo>
                  <a:lnTo>
                    <a:pt x="40" y="80"/>
                  </a:lnTo>
                  <a:lnTo>
                    <a:pt x="56" y="80"/>
                  </a:lnTo>
                  <a:lnTo>
                    <a:pt x="80" y="112"/>
                  </a:lnTo>
                  <a:lnTo>
                    <a:pt x="104" y="104"/>
                  </a:lnTo>
                  <a:lnTo>
                    <a:pt x="104" y="144"/>
                  </a:lnTo>
                  <a:lnTo>
                    <a:pt x="136" y="184"/>
                  </a:lnTo>
                  <a:lnTo>
                    <a:pt x="152" y="184"/>
                  </a:lnTo>
                  <a:lnTo>
                    <a:pt x="160" y="168"/>
                  </a:lnTo>
                  <a:lnTo>
                    <a:pt x="184" y="192"/>
                  </a:lnTo>
                  <a:lnTo>
                    <a:pt x="168" y="208"/>
                  </a:lnTo>
                  <a:lnTo>
                    <a:pt x="160" y="200"/>
                  </a:lnTo>
                  <a:lnTo>
                    <a:pt x="144" y="192"/>
                  </a:lnTo>
                  <a:lnTo>
                    <a:pt x="144" y="224"/>
                  </a:lnTo>
                  <a:lnTo>
                    <a:pt x="136" y="240"/>
                  </a:lnTo>
                  <a:lnTo>
                    <a:pt x="160" y="272"/>
                  </a:lnTo>
                  <a:lnTo>
                    <a:pt x="160" y="296"/>
                  </a:lnTo>
                  <a:lnTo>
                    <a:pt x="200" y="296"/>
                  </a:lnTo>
                  <a:lnTo>
                    <a:pt x="216" y="312"/>
                  </a:lnTo>
                  <a:lnTo>
                    <a:pt x="240" y="304"/>
                  </a:lnTo>
                  <a:lnTo>
                    <a:pt x="272" y="320"/>
                  </a:lnTo>
                  <a:lnTo>
                    <a:pt x="296" y="296"/>
                  </a:lnTo>
                  <a:lnTo>
                    <a:pt x="320" y="256"/>
                  </a:lnTo>
                  <a:lnTo>
                    <a:pt x="288" y="240"/>
                  </a:lnTo>
                  <a:lnTo>
                    <a:pt x="320" y="232"/>
                  </a:lnTo>
                  <a:lnTo>
                    <a:pt x="328" y="240"/>
                  </a:lnTo>
                  <a:lnTo>
                    <a:pt x="360" y="232"/>
                  </a:lnTo>
                  <a:lnTo>
                    <a:pt x="360" y="224"/>
                  </a:lnTo>
                  <a:lnTo>
                    <a:pt x="320" y="200"/>
                  </a:lnTo>
                  <a:lnTo>
                    <a:pt x="320" y="184"/>
                  </a:lnTo>
                  <a:lnTo>
                    <a:pt x="304" y="176"/>
                  </a:lnTo>
                  <a:lnTo>
                    <a:pt x="288" y="168"/>
                  </a:lnTo>
                  <a:lnTo>
                    <a:pt x="272" y="128"/>
                  </a:lnTo>
                  <a:lnTo>
                    <a:pt x="232" y="64"/>
                  </a:lnTo>
                  <a:lnTo>
                    <a:pt x="232" y="40"/>
                  </a:lnTo>
                  <a:lnTo>
                    <a:pt x="192" y="32"/>
                  </a:lnTo>
                  <a:lnTo>
                    <a:pt x="176" y="24"/>
                  </a:lnTo>
                  <a:lnTo>
                    <a:pt x="168" y="0"/>
                  </a:lnTo>
                </a:path>
              </a:pathLst>
            </a:custGeom>
            <a:solidFill>
              <a:schemeClr val="bg1">
                <a:lumMod val="85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36" name="Freeform 17">
              <a:extLst>
                <a:ext uri="{FF2B5EF4-FFF2-40B4-BE49-F238E27FC236}">
                  <a16:creationId xmlns:a16="http://schemas.microsoft.com/office/drawing/2014/main" id="{44302833-38B8-B24D-9790-8AC9FD83467C}"/>
                </a:ext>
              </a:extLst>
            </p:cNvPr>
            <p:cNvSpPr/>
            <p:nvPr/>
          </p:nvSpPr>
          <p:spPr bwMode="gray">
            <a:xfrm>
              <a:off x="6032438" y="4575543"/>
              <a:ext cx="459183" cy="561854"/>
            </a:xfrm>
            <a:custGeom>
              <a:avLst/>
              <a:gdLst>
                <a:gd name="T0" fmla="*/ 2147483646 w 241"/>
                <a:gd name="T1" fmla="*/ 2147483646 h 297"/>
                <a:gd name="T2" fmla="*/ 2147483646 w 241"/>
                <a:gd name="T3" fmla="*/ 0 h 297"/>
                <a:gd name="T4" fmla="*/ 2147483646 w 241"/>
                <a:gd name="T5" fmla="*/ 2147483646 h 297"/>
                <a:gd name="T6" fmla="*/ 2147483646 w 241"/>
                <a:gd name="T7" fmla="*/ 2147483646 h 297"/>
                <a:gd name="T8" fmla="*/ 2147483646 w 241"/>
                <a:gd name="T9" fmla="*/ 2147483646 h 297"/>
                <a:gd name="T10" fmla="*/ 2147483646 w 241"/>
                <a:gd name="T11" fmla="*/ 2147483646 h 297"/>
                <a:gd name="T12" fmla="*/ 2147483646 w 241"/>
                <a:gd name="T13" fmla="*/ 2147483646 h 297"/>
                <a:gd name="T14" fmla="*/ 2147483646 w 241"/>
                <a:gd name="T15" fmla="*/ 2147483646 h 297"/>
                <a:gd name="T16" fmla="*/ 2147483646 w 241"/>
                <a:gd name="T17" fmla="*/ 2147483646 h 297"/>
                <a:gd name="T18" fmla="*/ 2147483646 w 241"/>
                <a:gd name="T19" fmla="*/ 2147483646 h 297"/>
                <a:gd name="T20" fmla="*/ 2147483646 w 241"/>
                <a:gd name="T21" fmla="*/ 2147483646 h 297"/>
                <a:gd name="T22" fmla="*/ 2147483646 w 241"/>
                <a:gd name="T23" fmla="*/ 2147483646 h 297"/>
                <a:gd name="T24" fmla="*/ 2147483646 w 241"/>
                <a:gd name="T25" fmla="*/ 2147483646 h 297"/>
                <a:gd name="T26" fmla="*/ 2147483646 w 241"/>
                <a:gd name="T27" fmla="*/ 2147483646 h 297"/>
                <a:gd name="T28" fmla="*/ 2147483646 w 241"/>
                <a:gd name="T29" fmla="*/ 2147483646 h 297"/>
                <a:gd name="T30" fmla="*/ 2147483646 w 241"/>
                <a:gd name="T31" fmla="*/ 2147483646 h 297"/>
                <a:gd name="T32" fmla="*/ 0 w 241"/>
                <a:gd name="T33" fmla="*/ 2147483646 h 297"/>
                <a:gd name="T34" fmla="*/ 0 w 241"/>
                <a:gd name="T35" fmla="*/ 2147483646 h 297"/>
                <a:gd name="T36" fmla="*/ 2147483646 w 241"/>
                <a:gd name="T37" fmla="*/ 2147483646 h 297"/>
                <a:gd name="T38" fmla="*/ 2147483646 w 241"/>
                <a:gd name="T39" fmla="*/ 2147483646 h 297"/>
                <a:gd name="T40" fmla="*/ 2147483646 w 241"/>
                <a:gd name="T41" fmla="*/ 2147483646 h 297"/>
                <a:gd name="T42" fmla="*/ 2147483646 w 241"/>
                <a:gd name="T43" fmla="*/ 2147483646 h 297"/>
                <a:gd name="T44" fmla="*/ 2147483646 w 241"/>
                <a:gd name="T45" fmla="*/ 2147483646 h 297"/>
                <a:gd name="T46" fmla="*/ 2147483646 w 241"/>
                <a:gd name="T47" fmla="*/ 2147483646 h 297"/>
                <a:gd name="T48" fmla="*/ 2147483646 w 241"/>
                <a:gd name="T49" fmla="*/ 2147483646 h 297"/>
                <a:gd name="T50" fmla="*/ 2147483646 w 241"/>
                <a:gd name="T51" fmla="*/ 2147483646 h 297"/>
                <a:gd name="T52" fmla="*/ 2147483646 w 241"/>
                <a:gd name="T53" fmla="*/ 2147483646 h 297"/>
                <a:gd name="T54" fmla="*/ 2147483646 w 241"/>
                <a:gd name="T55" fmla="*/ 2147483646 h 297"/>
                <a:gd name="T56" fmla="*/ 2147483646 w 241"/>
                <a:gd name="T57" fmla="*/ 2147483646 h 297"/>
                <a:gd name="T58" fmla="*/ 2147483646 w 241"/>
                <a:gd name="T59" fmla="*/ 2147483646 h 297"/>
                <a:gd name="T60" fmla="*/ 2147483646 w 241"/>
                <a:gd name="T61" fmla="*/ 2147483646 h 297"/>
                <a:gd name="T62" fmla="*/ 2147483646 w 241"/>
                <a:gd name="T63" fmla="*/ 2147483646 h 297"/>
                <a:gd name="T64" fmla="*/ 2147483646 w 241"/>
                <a:gd name="T65" fmla="*/ 2147483646 h 297"/>
                <a:gd name="T66" fmla="*/ 2147483646 w 241"/>
                <a:gd name="T67" fmla="*/ 2147483646 h 297"/>
                <a:gd name="T68" fmla="*/ 2147483646 w 241"/>
                <a:gd name="T69" fmla="*/ 2147483646 h 297"/>
                <a:gd name="T70" fmla="*/ 2147483646 w 241"/>
                <a:gd name="T71" fmla="*/ 2147483646 h 297"/>
                <a:gd name="T72" fmla="*/ 2147483646 w 241"/>
                <a:gd name="T73" fmla="*/ 2147483646 h 297"/>
                <a:gd name="T74" fmla="*/ 2147483646 w 241"/>
                <a:gd name="T75" fmla="*/ 2147483646 h 297"/>
                <a:gd name="T76" fmla="*/ 2147483646 w 241"/>
                <a:gd name="T77" fmla="*/ 2147483646 h 297"/>
                <a:gd name="T78" fmla="*/ 2147483646 w 241"/>
                <a:gd name="T79" fmla="*/ 2147483646 h 297"/>
                <a:gd name="T80" fmla="*/ 2147483646 w 241"/>
                <a:gd name="T81" fmla="*/ 2147483646 h 297"/>
                <a:gd name="T82" fmla="*/ 2147483646 w 241"/>
                <a:gd name="T83" fmla="*/ 2147483646 h 297"/>
                <a:gd name="T84" fmla="*/ 2147483646 w 241"/>
                <a:gd name="T85" fmla="*/ 2147483646 h 297"/>
                <a:gd name="T86" fmla="*/ 2147483646 w 241"/>
                <a:gd name="T87" fmla="*/ 2147483646 h 297"/>
                <a:gd name="T88" fmla="*/ 2147483646 w 241"/>
                <a:gd name="T89" fmla="*/ 2147483646 h 297"/>
                <a:gd name="T90" fmla="*/ 2147483646 w 241"/>
                <a:gd name="T91" fmla="*/ 2147483646 h 297"/>
                <a:gd name="T92" fmla="*/ 2147483646 w 241"/>
                <a:gd name="T93" fmla="*/ 2147483646 h 297"/>
                <a:gd name="T94" fmla="*/ 2147483646 w 241"/>
                <a:gd name="T95" fmla="*/ 2147483646 h 297"/>
                <a:gd name="T96" fmla="*/ 2147483646 w 241"/>
                <a:gd name="T97" fmla="*/ 2147483646 h 297"/>
                <a:gd name="T98" fmla="*/ 2147483646 w 241"/>
                <a:gd name="T99" fmla="*/ 2147483646 h 297"/>
                <a:gd name="T100" fmla="*/ 2147483646 w 241"/>
                <a:gd name="T101" fmla="*/ 2147483646 h 297"/>
                <a:gd name="T102" fmla="*/ 2147483646 w 241"/>
                <a:gd name="T103" fmla="*/ 2147483646 h 297"/>
                <a:gd name="T104" fmla="*/ 2147483646 w 241"/>
                <a:gd name="T105" fmla="*/ 2147483646 h 297"/>
                <a:gd name="T106" fmla="*/ 2147483646 w 241"/>
                <a:gd name="T107" fmla="*/ 2147483646 h 297"/>
                <a:gd name="T108" fmla="*/ 2147483646 w 241"/>
                <a:gd name="T109" fmla="*/ 2147483646 h 297"/>
                <a:gd name="T110" fmla="*/ 2147483646 w 241"/>
                <a:gd name="T111" fmla="*/ 2147483646 h 297"/>
                <a:gd name="T112" fmla="*/ 2147483646 w 241"/>
                <a:gd name="T113" fmla="*/ 2147483646 h 297"/>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241" h="297">
                  <a:moveTo>
                    <a:pt x="184" y="16"/>
                  </a:moveTo>
                  <a:lnTo>
                    <a:pt x="160" y="0"/>
                  </a:lnTo>
                  <a:lnTo>
                    <a:pt x="136" y="24"/>
                  </a:lnTo>
                  <a:lnTo>
                    <a:pt x="104" y="8"/>
                  </a:lnTo>
                  <a:lnTo>
                    <a:pt x="80" y="16"/>
                  </a:lnTo>
                  <a:lnTo>
                    <a:pt x="72" y="32"/>
                  </a:lnTo>
                  <a:lnTo>
                    <a:pt x="64" y="48"/>
                  </a:lnTo>
                  <a:lnTo>
                    <a:pt x="72" y="72"/>
                  </a:lnTo>
                  <a:lnTo>
                    <a:pt x="56" y="72"/>
                  </a:lnTo>
                  <a:lnTo>
                    <a:pt x="48" y="64"/>
                  </a:lnTo>
                  <a:lnTo>
                    <a:pt x="40" y="64"/>
                  </a:lnTo>
                  <a:lnTo>
                    <a:pt x="40" y="80"/>
                  </a:lnTo>
                  <a:lnTo>
                    <a:pt x="40" y="96"/>
                  </a:lnTo>
                  <a:lnTo>
                    <a:pt x="40" y="112"/>
                  </a:lnTo>
                  <a:lnTo>
                    <a:pt x="8" y="136"/>
                  </a:lnTo>
                  <a:lnTo>
                    <a:pt x="0" y="144"/>
                  </a:lnTo>
                  <a:lnTo>
                    <a:pt x="0" y="176"/>
                  </a:lnTo>
                  <a:lnTo>
                    <a:pt x="24" y="192"/>
                  </a:lnTo>
                  <a:lnTo>
                    <a:pt x="24" y="232"/>
                  </a:lnTo>
                  <a:lnTo>
                    <a:pt x="48" y="232"/>
                  </a:lnTo>
                  <a:lnTo>
                    <a:pt x="48" y="248"/>
                  </a:lnTo>
                  <a:lnTo>
                    <a:pt x="56" y="264"/>
                  </a:lnTo>
                  <a:lnTo>
                    <a:pt x="64" y="288"/>
                  </a:lnTo>
                  <a:lnTo>
                    <a:pt x="88" y="288"/>
                  </a:lnTo>
                  <a:lnTo>
                    <a:pt x="104" y="264"/>
                  </a:lnTo>
                  <a:lnTo>
                    <a:pt x="112" y="264"/>
                  </a:lnTo>
                  <a:lnTo>
                    <a:pt x="112" y="280"/>
                  </a:lnTo>
                  <a:lnTo>
                    <a:pt x="120" y="288"/>
                  </a:lnTo>
                  <a:lnTo>
                    <a:pt x="136" y="288"/>
                  </a:lnTo>
                  <a:lnTo>
                    <a:pt x="136" y="280"/>
                  </a:lnTo>
                  <a:lnTo>
                    <a:pt x="152" y="280"/>
                  </a:lnTo>
                  <a:lnTo>
                    <a:pt x="152" y="288"/>
                  </a:lnTo>
                  <a:lnTo>
                    <a:pt x="160" y="296"/>
                  </a:lnTo>
                  <a:lnTo>
                    <a:pt x="176" y="288"/>
                  </a:lnTo>
                  <a:lnTo>
                    <a:pt x="184" y="256"/>
                  </a:lnTo>
                  <a:lnTo>
                    <a:pt x="184" y="224"/>
                  </a:lnTo>
                  <a:lnTo>
                    <a:pt x="200" y="224"/>
                  </a:lnTo>
                  <a:lnTo>
                    <a:pt x="200" y="216"/>
                  </a:lnTo>
                  <a:lnTo>
                    <a:pt x="200" y="200"/>
                  </a:lnTo>
                  <a:lnTo>
                    <a:pt x="216" y="216"/>
                  </a:lnTo>
                  <a:lnTo>
                    <a:pt x="232" y="192"/>
                  </a:lnTo>
                  <a:lnTo>
                    <a:pt x="216" y="176"/>
                  </a:lnTo>
                  <a:lnTo>
                    <a:pt x="216" y="168"/>
                  </a:lnTo>
                  <a:lnTo>
                    <a:pt x="232" y="160"/>
                  </a:lnTo>
                  <a:lnTo>
                    <a:pt x="224" y="136"/>
                  </a:lnTo>
                  <a:lnTo>
                    <a:pt x="216" y="128"/>
                  </a:lnTo>
                  <a:lnTo>
                    <a:pt x="240" y="136"/>
                  </a:lnTo>
                  <a:lnTo>
                    <a:pt x="240" y="104"/>
                  </a:lnTo>
                  <a:lnTo>
                    <a:pt x="216" y="120"/>
                  </a:lnTo>
                  <a:lnTo>
                    <a:pt x="240" y="80"/>
                  </a:lnTo>
                  <a:lnTo>
                    <a:pt x="200" y="56"/>
                  </a:lnTo>
                  <a:lnTo>
                    <a:pt x="176" y="56"/>
                  </a:lnTo>
                  <a:lnTo>
                    <a:pt x="160" y="72"/>
                  </a:lnTo>
                  <a:lnTo>
                    <a:pt x="152" y="48"/>
                  </a:lnTo>
                  <a:lnTo>
                    <a:pt x="160" y="40"/>
                  </a:lnTo>
                  <a:lnTo>
                    <a:pt x="184" y="16"/>
                  </a:lnTo>
                </a:path>
              </a:pathLst>
            </a:custGeom>
            <a:solidFill>
              <a:schemeClr val="bg1">
                <a:lumMod val="85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dirty="0">
                <a:solidFill>
                  <a:prstClr val="black"/>
                </a:solidFill>
                <a:latin typeface="Arial" panose="020B0604020202020204" pitchFamily="34" charset="0"/>
                <a:ea typeface="宋体" panose="02010600030101010101" pitchFamily="2" charset="-122"/>
              </a:endParaRPr>
            </a:p>
          </p:txBody>
        </p:sp>
        <p:sp>
          <p:nvSpPr>
            <p:cNvPr id="37" name="Freeform 37">
              <a:extLst>
                <a:ext uri="{FF2B5EF4-FFF2-40B4-BE49-F238E27FC236}">
                  <a16:creationId xmlns:a16="http://schemas.microsoft.com/office/drawing/2014/main" id="{CD01C613-605B-5C47-BF0B-23E4C3F6D84A}"/>
                </a:ext>
              </a:extLst>
            </p:cNvPr>
            <p:cNvSpPr/>
            <p:nvPr/>
          </p:nvSpPr>
          <p:spPr bwMode="invGray">
            <a:xfrm>
              <a:off x="6324213" y="5349159"/>
              <a:ext cx="243939" cy="488419"/>
            </a:xfrm>
            <a:custGeom>
              <a:avLst/>
              <a:gdLst>
                <a:gd name="T0" fmla="*/ 2147483646 w 129"/>
                <a:gd name="T1" fmla="*/ 2147483646 h 257"/>
                <a:gd name="T2" fmla="*/ 2147483646 w 129"/>
                <a:gd name="T3" fmla="*/ 2147483646 h 257"/>
                <a:gd name="T4" fmla="*/ 2147483646 w 129"/>
                <a:gd name="T5" fmla="*/ 2147483646 h 257"/>
                <a:gd name="T6" fmla="*/ 2147483646 w 129"/>
                <a:gd name="T7" fmla="*/ 2147483646 h 257"/>
                <a:gd name="T8" fmla="*/ 2147483646 w 129"/>
                <a:gd name="T9" fmla="*/ 2147483646 h 257"/>
                <a:gd name="T10" fmla="*/ 2147483646 w 129"/>
                <a:gd name="T11" fmla="*/ 2147483646 h 257"/>
                <a:gd name="T12" fmla="*/ 2147483646 w 129"/>
                <a:gd name="T13" fmla="*/ 2147483646 h 257"/>
                <a:gd name="T14" fmla="*/ 2147483646 w 129"/>
                <a:gd name="T15" fmla="*/ 2147483646 h 257"/>
                <a:gd name="T16" fmla="*/ 2147483646 w 129"/>
                <a:gd name="T17" fmla="*/ 2147483646 h 257"/>
                <a:gd name="T18" fmla="*/ 2147483646 w 129"/>
                <a:gd name="T19" fmla="*/ 0 h 257"/>
                <a:gd name="T20" fmla="*/ 2147483646 w 129"/>
                <a:gd name="T21" fmla="*/ 2147483646 h 257"/>
                <a:gd name="T22" fmla="*/ 2147483646 w 129"/>
                <a:gd name="T23" fmla="*/ 2147483646 h 257"/>
                <a:gd name="T24" fmla="*/ 2147483646 w 129"/>
                <a:gd name="T25" fmla="*/ 2147483646 h 257"/>
                <a:gd name="T26" fmla="*/ 2147483646 w 129"/>
                <a:gd name="T27" fmla="*/ 2147483646 h 257"/>
                <a:gd name="T28" fmla="*/ 2147483646 w 129"/>
                <a:gd name="T29" fmla="*/ 2147483646 h 257"/>
                <a:gd name="T30" fmla="*/ 0 w 129"/>
                <a:gd name="T31" fmla="*/ 2147483646 h 257"/>
                <a:gd name="T32" fmla="*/ 2147483646 w 129"/>
                <a:gd name="T33" fmla="*/ 2147483646 h 257"/>
                <a:gd name="T34" fmla="*/ 2147483646 w 129"/>
                <a:gd name="T35" fmla="*/ 2147483646 h 257"/>
                <a:gd name="T36" fmla="*/ 2147483646 w 129"/>
                <a:gd name="T37" fmla="*/ 2147483646 h 257"/>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9" h="257">
                  <a:moveTo>
                    <a:pt x="24" y="232"/>
                  </a:moveTo>
                  <a:lnTo>
                    <a:pt x="32" y="248"/>
                  </a:lnTo>
                  <a:lnTo>
                    <a:pt x="56" y="256"/>
                  </a:lnTo>
                  <a:lnTo>
                    <a:pt x="64" y="224"/>
                  </a:lnTo>
                  <a:lnTo>
                    <a:pt x="104" y="184"/>
                  </a:lnTo>
                  <a:lnTo>
                    <a:pt x="104" y="128"/>
                  </a:lnTo>
                  <a:lnTo>
                    <a:pt x="120" y="96"/>
                  </a:lnTo>
                  <a:lnTo>
                    <a:pt x="128" y="72"/>
                  </a:lnTo>
                  <a:lnTo>
                    <a:pt x="112" y="56"/>
                  </a:lnTo>
                  <a:lnTo>
                    <a:pt x="104" y="0"/>
                  </a:lnTo>
                  <a:lnTo>
                    <a:pt x="64" y="24"/>
                  </a:lnTo>
                  <a:lnTo>
                    <a:pt x="48" y="24"/>
                  </a:lnTo>
                  <a:lnTo>
                    <a:pt x="56" y="40"/>
                  </a:lnTo>
                  <a:lnTo>
                    <a:pt x="24" y="72"/>
                  </a:lnTo>
                  <a:lnTo>
                    <a:pt x="24" y="112"/>
                  </a:lnTo>
                  <a:lnTo>
                    <a:pt x="0" y="136"/>
                  </a:lnTo>
                  <a:lnTo>
                    <a:pt x="8" y="168"/>
                  </a:lnTo>
                  <a:lnTo>
                    <a:pt x="16" y="224"/>
                  </a:lnTo>
                  <a:lnTo>
                    <a:pt x="24" y="232"/>
                  </a:lnTo>
                </a:path>
              </a:pathLst>
            </a:custGeom>
            <a:solidFill>
              <a:schemeClr val="bg1">
                <a:lumMod val="85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38" name="Freeform 13">
              <a:extLst>
                <a:ext uri="{FF2B5EF4-FFF2-40B4-BE49-F238E27FC236}">
                  <a16:creationId xmlns:a16="http://schemas.microsoft.com/office/drawing/2014/main" id="{B187CCBB-30F1-2A4B-84B2-A3C35B804BED}"/>
                </a:ext>
              </a:extLst>
            </p:cNvPr>
            <p:cNvSpPr/>
            <p:nvPr/>
          </p:nvSpPr>
          <p:spPr bwMode="gray">
            <a:xfrm>
              <a:off x="5755018" y="3304970"/>
              <a:ext cx="65370" cy="76850"/>
            </a:xfrm>
            <a:custGeom>
              <a:avLst/>
              <a:gdLst>
                <a:gd name="T0" fmla="*/ 2147483646 w 33"/>
                <a:gd name="T1" fmla="*/ 2147483646 h 41"/>
                <a:gd name="T2" fmla="*/ 2147483646 w 33"/>
                <a:gd name="T3" fmla="*/ 2147483646 h 41"/>
                <a:gd name="T4" fmla="*/ 2147483646 w 33"/>
                <a:gd name="T5" fmla="*/ 2147483646 h 41"/>
                <a:gd name="T6" fmla="*/ 0 w 33"/>
                <a:gd name="T7" fmla="*/ 0 h 41"/>
                <a:gd name="T8" fmla="*/ 2147483646 w 33"/>
                <a:gd name="T9" fmla="*/ 2147483646 h 41"/>
                <a:gd name="T10" fmla="*/ 2147483646 w 33"/>
                <a:gd name="T11" fmla="*/ 2147483646 h 4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33" h="41">
                  <a:moveTo>
                    <a:pt x="32" y="40"/>
                  </a:moveTo>
                  <a:lnTo>
                    <a:pt x="8" y="40"/>
                  </a:lnTo>
                  <a:lnTo>
                    <a:pt x="8" y="24"/>
                  </a:lnTo>
                  <a:lnTo>
                    <a:pt x="0" y="0"/>
                  </a:lnTo>
                  <a:lnTo>
                    <a:pt x="24" y="8"/>
                  </a:lnTo>
                  <a:lnTo>
                    <a:pt x="32" y="40"/>
                  </a:lnTo>
                </a:path>
              </a:pathLst>
            </a:custGeom>
            <a:grp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39" name="Freeform 11">
              <a:extLst>
                <a:ext uri="{FF2B5EF4-FFF2-40B4-BE49-F238E27FC236}">
                  <a16:creationId xmlns:a16="http://schemas.microsoft.com/office/drawing/2014/main" id="{9A033ED7-1B07-4B47-AB3E-9B87BC42D247}"/>
                </a:ext>
              </a:extLst>
            </p:cNvPr>
            <p:cNvSpPr/>
            <p:nvPr/>
          </p:nvSpPr>
          <p:spPr bwMode="gray">
            <a:xfrm>
              <a:off x="5616311" y="3170055"/>
              <a:ext cx="216836" cy="242502"/>
            </a:xfrm>
            <a:custGeom>
              <a:avLst/>
              <a:gdLst>
                <a:gd name="T0" fmla="*/ 2147483646 w 113"/>
                <a:gd name="T1" fmla="*/ 2147483646 h 129"/>
                <a:gd name="T2" fmla="*/ 2147483646 w 113"/>
                <a:gd name="T3" fmla="*/ 2147483646 h 129"/>
                <a:gd name="T4" fmla="*/ 2147483646 w 113"/>
                <a:gd name="T5" fmla="*/ 2147483646 h 129"/>
                <a:gd name="T6" fmla="*/ 2147483646 w 113"/>
                <a:gd name="T7" fmla="*/ 2147483646 h 129"/>
                <a:gd name="T8" fmla="*/ 2147483646 w 113"/>
                <a:gd name="T9" fmla="*/ 0 h 129"/>
                <a:gd name="T10" fmla="*/ 2147483646 w 113"/>
                <a:gd name="T11" fmla="*/ 0 h 129"/>
                <a:gd name="T12" fmla="*/ 2147483646 w 113"/>
                <a:gd name="T13" fmla="*/ 2147483646 h 129"/>
                <a:gd name="T14" fmla="*/ 2147483646 w 113"/>
                <a:gd name="T15" fmla="*/ 2147483646 h 129"/>
                <a:gd name="T16" fmla="*/ 0 w 113"/>
                <a:gd name="T17" fmla="*/ 2147483646 h 129"/>
                <a:gd name="T18" fmla="*/ 0 w 113"/>
                <a:gd name="T19" fmla="*/ 2147483646 h 129"/>
                <a:gd name="T20" fmla="*/ 2147483646 w 113"/>
                <a:gd name="T21" fmla="*/ 2147483646 h 129"/>
                <a:gd name="T22" fmla="*/ 2147483646 w 113"/>
                <a:gd name="T23" fmla="*/ 2147483646 h 129"/>
                <a:gd name="T24" fmla="*/ 2147483646 w 113"/>
                <a:gd name="T25" fmla="*/ 2147483646 h 129"/>
                <a:gd name="T26" fmla="*/ 2147483646 w 113"/>
                <a:gd name="T27" fmla="*/ 2147483646 h 129"/>
                <a:gd name="T28" fmla="*/ 2147483646 w 113"/>
                <a:gd name="T29" fmla="*/ 2147483646 h 129"/>
                <a:gd name="T30" fmla="*/ 2147483646 w 113"/>
                <a:gd name="T31" fmla="*/ 2147483646 h 129"/>
                <a:gd name="T32" fmla="*/ 2147483646 w 113"/>
                <a:gd name="T33" fmla="*/ 2147483646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grp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40" name="Freeform 12">
              <a:extLst>
                <a:ext uri="{FF2B5EF4-FFF2-40B4-BE49-F238E27FC236}">
                  <a16:creationId xmlns:a16="http://schemas.microsoft.com/office/drawing/2014/main" id="{A5B17B09-E18D-254D-926B-B233FD1F01AD}"/>
                </a:ext>
              </a:extLst>
            </p:cNvPr>
            <p:cNvSpPr/>
            <p:nvPr/>
          </p:nvSpPr>
          <p:spPr bwMode="gray">
            <a:xfrm>
              <a:off x="5755019" y="3289597"/>
              <a:ext cx="170600" cy="228839"/>
            </a:xfrm>
            <a:custGeom>
              <a:avLst/>
              <a:gdLst>
                <a:gd name="T0" fmla="*/ 2147483646 w 89"/>
                <a:gd name="T1" fmla="*/ 2147483646 h 121"/>
                <a:gd name="T2" fmla="*/ 2147483646 w 89"/>
                <a:gd name="T3" fmla="*/ 2147483646 h 121"/>
                <a:gd name="T4" fmla="*/ 2147483646 w 89"/>
                <a:gd name="T5" fmla="*/ 2147483646 h 121"/>
                <a:gd name="T6" fmla="*/ 2147483646 w 89"/>
                <a:gd name="T7" fmla="*/ 2147483646 h 121"/>
                <a:gd name="T8" fmla="*/ 2147483646 w 89"/>
                <a:gd name="T9" fmla="*/ 0 h 121"/>
                <a:gd name="T10" fmla="*/ 2147483646 w 89"/>
                <a:gd name="T11" fmla="*/ 2147483646 h 121"/>
                <a:gd name="T12" fmla="*/ 2147483646 w 89"/>
                <a:gd name="T13" fmla="*/ 2147483646 h 121"/>
                <a:gd name="T14" fmla="*/ 2147483646 w 89"/>
                <a:gd name="T15" fmla="*/ 2147483646 h 121"/>
                <a:gd name="T16" fmla="*/ 0 w 89"/>
                <a:gd name="T17" fmla="*/ 2147483646 h 121"/>
                <a:gd name="T18" fmla="*/ 2147483646 w 89"/>
                <a:gd name="T19" fmla="*/ 2147483646 h 121"/>
                <a:gd name="T20" fmla="*/ 2147483646 w 89"/>
                <a:gd name="T21" fmla="*/ 2147483646 h 121"/>
                <a:gd name="T22" fmla="*/ 2147483646 w 89"/>
                <a:gd name="T23" fmla="*/ 2147483646 h 121"/>
                <a:gd name="T24" fmla="*/ 2147483646 w 89"/>
                <a:gd name="T25" fmla="*/ 2147483646 h 121"/>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9" h="121">
                  <a:moveTo>
                    <a:pt x="88" y="80"/>
                  </a:moveTo>
                  <a:lnTo>
                    <a:pt x="80" y="56"/>
                  </a:lnTo>
                  <a:lnTo>
                    <a:pt x="56" y="40"/>
                  </a:lnTo>
                  <a:lnTo>
                    <a:pt x="48" y="8"/>
                  </a:lnTo>
                  <a:lnTo>
                    <a:pt x="32" y="0"/>
                  </a:lnTo>
                  <a:lnTo>
                    <a:pt x="24" y="8"/>
                  </a:lnTo>
                  <a:lnTo>
                    <a:pt x="32" y="48"/>
                  </a:lnTo>
                  <a:lnTo>
                    <a:pt x="8" y="48"/>
                  </a:lnTo>
                  <a:lnTo>
                    <a:pt x="0" y="112"/>
                  </a:lnTo>
                  <a:lnTo>
                    <a:pt x="16" y="120"/>
                  </a:lnTo>
                  <a:lnTo>
                    <a:pt x="56" y="112"/>
                  </a:lnTo>
                  <a:lnTo>
                    <a:pt x="56" y="80"/>
                  </a:lnTo>
                  <a:lnTo>
                    <a:pt x="88" y="80"/>
                  </a:lnTo>
                </a:path>
              </a:pathLst>
            </a:custGeom>
            <a:solidFill>
              <a:schemeClr val="bg1">
                <a:lumMod val="85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41" name="Freeform 16">
              <a:extLst>
                <a:ext uri="{FF2B5EF4-FFF2-40B4-BE49-F238E27FC236}">
                  <a16:creationId xmlns:a16="http://schemas.microsoft.com/office/drawing/2014/main" id="{E91C0FA3-882D-0542-9131-0AF112037A6B}"/>
                </a:ext>
              </a:extLst>
            </p:cNvPr>
            <p:cNvSpPr/>
            <p:nvPr/>
          </p:nvSpPr>
          <p:spPr bwMode="invGray">
            <a:xfrm>
              <a:off x="6338552" y="4502101"/>
              <a:ext cx="122767" cy="104175"/>
            </a:xfrm>
            <a:custGeom>
              <a:avLst/>
              <a:gdLst>
                <a:gd name="T0" fmla="*/ 2147483646 w 65"/>
                <a:gd name="T1" fmla="*/ 0 h 57"/>
                <a:gd name="T2" fmla="*/ 0 w 65"/>
                <a:gd name="T3" fmla="*/ 2147483646 h 57"/>
                <a:gd name="T4" fmla="*/ 2147483646 w 65"/>
                <a:gd name="T5" fmla="*/ 2147483646 h 57"/>
                <a:gd name="T6" fmla="*/ 2147483646 w 65"/>
                <a:gd name="T7" fmla="*/ 2147483646 h 57"/>
                <a:gd name="T8" fmla="*/ 2147483646 w 65"/>
                <a:gd name="T9" fmla="*/ 2147483646 h 57"/>
                <a:gd name="T10" fmla="*/ 2147483646 w 65"/>
                <a:gd name="T11" fmla="*/ 0 h 5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5" h="57">
                  <a:moveTo>
                    <a:pt x="24" y="0"/>
                  </a:moveTo>
                  <a:lnTo>
                    <a:pt x="0" y="40"/>
                  </a:lnTo>
                  <a:lnTo>
                    <a:pt x="24" y="56"/>
                  </a:lnTo>
                  <a:lnTo>
                    <a:pt x="64" y="40"/>
                  </a:lnTo>
                  <a:lnTo>
                    <a:pt x="64" y="24"/>
                  </a:lnTo>
                  <a:lnTo>
                    <a:pt x="24" y="0"/>
                  </a:lnTo>
                </a:path>
              </a:pathLst>
            </a:custGeom>
            <a:grp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grpSp>
      <p:sp>
        <p:nvSpPr>
          <p:cNvPr id="42" name="文本框 41">
            <a:extLst>
              <a:ext uri="{FF2B5EF4-FFF2-40B4-BE49-F238E27FC236}">
                <a16:creationId xmlns:a16="http://schemas.microsoft.com/office/drawing/2014/main" id="{58998A92-F0F7-C246-9122-69DDA7DD59A2}"/>
              </a:ext>
            </a:extLst>
          </p:cNvPr>
          <p:cNvSpPr txBox="1"/>
          <p:nvPr/>
        </p:nvSpPr>
        <p:spPr>
          <a:xfrm>
            <a:off x="2406491" y="4474370"/>
            <a:ext cx="1842135" cy="207749"/>
          </a:xfrm>
          <a:prstGeom prst="rect">
            <a:avLst/>
          </a:prstGeom>
          <a:noFill/>
        </p:spPr>
        <p:txBody>
          <a:bodyPr wrap="square" rtlCol="0">
            <a:spAutoFit/>
          </a:bodyPr>
          <a:lstStyle/>
          <a:p>
            <a:pPr defTabSz="914378">
              <a:defRPr/>
            </a:pPr>
            <a:r>
              <a:rPr lang="zh-CN" altLang="en-US" sz="750" b="1" dirty="0">
                <a:solidFill>
                  <a:srgbClr val="04CB94"/>
                </a:solidFill>
                <a:latin typeface="Arial" panose="020B0604020202020204" pitchFamily="34" charset="0"/>
                <a:ea typeface="微软雅黑" panose="020B0503020204020204" pitchFamily="34" charset="-122"/>
                <a:sym typeface="Arial" panose="020B0604020202020204" pitchFamily="34" charset="0"/>
              </a:rPr>
              <a:t>广西移动商用密码平台</a:t>
            </a:r>
          </a:p>
        </p:txBody>
      </p:sp>
      <p:grpSp>
        <p:nvGrpSpPr>
          <p:cNvPr id="43" name="组合 42">
            <a:extLst>
              <a:ext uri="{FF2B5EF4-FFF2-40B4-BE49-F238E27FC236}">
                <a16:creationId xmlns:a16="http://schemas.microsoft.com/office/drawing/2014/main" id="{7864B276-912F-DA43-95F0-0C052F0B6461}"/>
              </a:ext>
            </a:extLst>
          </p:cNvPr>
          <p:cNvGrpSpPr/>
          <p:nvPr/>
        </p:nvGrpSpPr>
        <p:grpSpPr>
          <a:xfrm>
            <a:off x="4763771" y="3420111"/>
            <a:ext cx="1210945" cy="231615"/>
            <a:chOff x="13973" y="6244"/>
            <a:chExt cx="3587" cy="1595"/>
          </a:xfrm>
          <a:noFill/>
        </p:grpSpPr>
        <p:sp>
          <p:nvSpPr>
            <p:cNvPr id="44" name="矩形标注 486">
              <a:extLst>
                <a:ext uri="{FF2B5EF4-FFF2-40B4-BE49-F238E27FC236}">
                  <a16:creationId xmlns:a16="http://schemas.microsoft.com/office/drawing/2014/main" id="{8766E5A3-8653-0C4E-BC65-C84F3A8F7B1E}"/>
                </a:ext>
              </a:extLst>
            </p:cNvPr>
            <p:cNvSpPr/>
            <p:nvPr/>
          </p:nvSpPr>
          <p:spPr>
            <a:xfrm flipV="1">
              <a:off x="13973" y="6244"/>
              <a:ext cx="3563" cy="1595"/>
            </a:xfrm>
            <a:prstGeom prst="wedgeRectCallout">
              <a:avLst>
                <a:gd name="adj1" fmla="val -95796"/>
                <a:gd name="adj2" fmla="val 65078"/>
              </a:avLst>
            </a:prstGeom>
            <a:grpFill/>
            <a:ln>
              <a:solidFill>
                <a:srgbClr val="04C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defRPr/>
              </a:pPr>
              <a:endParaRPr lang="zh-CN" altLang="en-US" sz="1215" dirty="0">
                <a:solidFill>
                  <a:srgbClr val="04CB94"/>
                </a:solidFill>
              </a:endParaRPr>
            </a:p>
          </p:txBody>
        </p:sp>
        <p:sp>
          <p:nvSpPr>
            <p:cNvPr id="45" name="文本框 44">
              <a:extLst>
                <a:ext uri="{FF2B5EF4-FFF2-40B4-BE49-F238E27FC236}">
                  <a16:creationId xmlns:a16="http://schemas.microsoft.com/office/drawing/2014/main" id="{748D0273-55AC-7841-A0CA-A117A16B32F4}"/>
                </a:ext>
              </a:extLst>
            </p:cNvPr>
            <p:cNvSpPr txBox="1"/>
            <p:nvPr/>
          </p:nvSpPr>
          <p:spPr>
            <a:xfrm>
              <a:off x="13993" y="6351"/>
              <a:ext cx="3567" cy="1431"/>
            </a:xfrm>
            <a:prstGeom prst="rect">
              <a:avLst/>
            </a:prstGeom>
            <a:grpFill/>
          </p:spPr>
          <p:txBody>
            <a:bodyPr wrap="square" rtlCol="0">
              <a:spAutoFit/>
            </a:bodyPr>
            <a:lstStyle/>
            <a:p>
              <a:pPr defTabSz="914378">
                <a:defRPr/>
              </a:pPr>
              <a:r>
                <a:rPr lang="zh-CN" altLang="en-US" sz="750" b="1" dirty="0">
                  <a:solidFill>
                    <a:srgbClr val="04CB94"/>
                  </a:solidFill>
                  <a:latin typeface="Arial" panose="020B0604020202020204" pitchFamily="34" charset="0"/>
                  <a:ea typeface="微软雅黑" panose="020B0503020204020204" pitchFamily="34" charset="-122"/>
                  <a:sym typeface="Arial" panose="020B0604020202020204" pitchFamily="34" charset="0"/>
                </a:rPr>
                <a:t>安徽电信商用密码平台</a:t>
              </a:r>
            </a:p>
          </p:txBody>
        </p:sp>
      </p:grpSp>
      <p:grpSp>
        <p:nvGrpSpPr>
          <p:cNvPr id="46" name="组合 45">
            <a:extLst>
              <a:ext uri="{FF2B5EF4-FFF2-40B4-BE49-F238E27FC236}">
                <a16:creationId xmlns:a16="http://schemas.microsoft.com/office/drawing/2014/main" id="{1D2D3B05-5F4A-3E49-9890-0CD1BBEF4D0B}"/>
              </a:ext>
            </a:extLst>
          </p:cNvPr>
          <p:cNvGrpSpPr/>
          <p:nvPr/>
        </p:nvGrpSpPr>
        <p:grpSpPr>
          <a:xfrm>
            <a:off x="2584583" y="963508"/>
            <a:ext cx="3109749" cy="925620"/>
            <a:chOff x="-826055" y="2232200"/>
            <a:chExt cx="5530179" cy="1112525"/>
          </a:xfrm>
        </p:grpSpPr>
        <p:sp>
          <p:nvSpPr>
            <p:cNvPr id="47" name="矩形标注 494">
              <a:extLst>
                <a:ext uri="{FF2B5EF4-FFF2-40B4-BE49-F238E27FC236}">
                  <a16:creationId xmlns:a16="http://schemas.microsoft.com/office/drawing/2014/main" id="{C9F5CEF4-7DE9-CA45-85C2-4AA2A683A388}"/>
                </a:ext>
              </a:extLst>
            </p:cNvPr>
            <p:cNvSpPr/>
            <p:nvPr/>
          </p:nvSpPr>
          <p:spPr>
            <a:xfrm rot="5400000" flipV="1">
              <a:off x="34366" y="2177306"/>
              <a:ext cx="278767" cy="1998761"/>
            </a:xfrm>
            <a:prstGeom prst="wedgeRectCallout">
              <a:avLst>
                <a:gd name="adj1" fmla="val 493369"/>
                <a:gd name="adj2" fmla="val 23885"/>
              </a:avLst>
            </a:prstGeom>
            <a:noFill/>
            <a:ln>
              <a:solidFill>
                <a:srgbClr val="04C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defRPr/>
              </a:pPr>
              <a:endParaRPr lang="zh-CN" altLang="en-US" sz="1215">
                <a:solidFill>
                  <a:srgbClr val="04CB94"/>
                </a:solidFill>
              </a:endParaRPr>
            </a:p>
          </p:txBody>
        </p:sp>
        <p:sp>
          <p:nvSpPr>
            <p:cNvPr id="48" name="文本框 47">
              <a:extLst>
                <a:ext uri="{FF2B5EF4-FFF2-40B4-BE49-F238E27FC236}">
                  <a16:creationId xmlns:a16="http://schemas.microsoft.com/office/drawing/2014/main" id="{F11F2DEB-DD04-AC45-9156-A175F77AF880}"/>
                </a:ext>
              </a:extLst>
            </p:cNvPr>
            <p:cNvSpPr txBox="1"/>
            <p:nvPr/>
          </p:nvSpPr>
          <p:spPr>
            <a:xfrm>
              <a:off x="-826055" y="2956305"/>
              <a:ext cx="2232562" cy="388420"/>
            </a:xfrm>
            <a:prstGeom prst="rect">
              <a:avLst/>
            </a:prstGeom>
            <a:noFill/>
          </p:spPr>
          <p:txBody>
            <a:bodyPr wrap="square" rtlCol="0">
              <a:spAutoFit/>
            </a:bodyPr>
            <a:lstStyle/>
            <a:p>
              <a:pPr defTabSz="914378">
                <a:defRPr/>
              </a:pPr>
              <a:endParaRPr lang="zh-CN" altLang="en-US" sz="750" b="1" dirty="0">
                <a:solidFill>
                  <a:srgbClr val="04CB94"/>
                </a:solidFill>
                <a:latin typeface="Arial" panose="020B0604020202020204" pitchFamily="34" charset="0"/>
                <a:ea typeface="微软雅黑" panose="020B0503020204020204" pitchFamily="34" charset="-122"/>
                <a:sym typeface="Arial" panose="020B0604020202020204" pitchFamily="34" charset="0"/>
              </a:endParaRPr>
            </a:p>
            <a:p>
              <a:pPr defTabSz="914378">
                <a:defRPr/>
              </a:pPr>
              <a:r>
                <a:rPr lang="zh-CN" altLang="en-US" sz="750" b="1" dirty="0">
                  <a:solidFill>
                    <a:srgbClr val="04CB94"/>
                  </a:solidFill>
                  <a:latin typeface="Arial" panose="020B0604020202020204" pitchFamily="34" charset="0"/>
                  <a:ea typeface="微软雅黑" panose="020B0503020204020204" pitchFamily="34" charset="-122"/>
                  <a:sym typeface="Arial" panose="020B0604020202020204" pitchFamily="34" charset="0"/>
                </a:rPr>
                <a:t>宁夏电信密码服务平台</a:t>
              </a:r>
            </a:p>
          </p:txBody>
        </p:sp>
        <p:sp>
          <p:nvSpPr>
            <p:cNvPr id="49" name="文本框 48">
              <a:extLst>
                <a:ext uri="{FF2B5EF4-FFF2-40B4-BE49-F238E27FC236}">
                  <a16:creationId xmlns:a16="http://schemas.microsoft.com/office/drawing/2014/main" id="{0089E2E6-C359-B64D-AB98-6646D72A87C3}"/>
                </a:ext>
              </a:extLst>
            </p:cNvPr>
            <p:cNvSpPr txBox="1"/>
            <p:nvPr/>
          </p:nvSpPr>
          <p:spPr>
            <a:xfrm>
              <a:off x="1866184" y="2232200"/>
              <a:ext cx="2837940" cy="277443"/>
            </a:xfrm>
            <a:prstGeom prst="rect">
              <a:avLst/>
            </a:prstGeom>
            <a:noFill/>
          </p:spPr>
          <p:txBody>
            <a:bodyPr wrap="square" rtlCol="0">
              <a:spAutoFit/>
            </a:bodyPr>
            <a:lstStyle/>
            <a:p>
              <a:pPr defTabSz="914378">
                <a:defRPr/>
              </a:pPr>
              <a:endParaRPr lang="zh-CN" altLang="en-US" sz="900" dirty="0">
                <a:solidFill>
                  <a:srgbClr val="04CB94"/>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0" name="Freeform 11">
            <a:extLst>
              <a:ext uri="{FF2B5EF4-FFF2-40B4-BE49-F238E27FC236}">
                <a16:creationId xmlns:a16="http://schemas.microsoft.com/office/drawing/2014/main" id="{8DB89ED8-4307-044B-A03C-BF1FAD410858}"/>
              </a:ext>
            </a:extLst>
          </p:cNvPr>
          <p:cNvSpPr/>
          <p:nvPr/>
        </p:nvSpPr>
        <p:spPr bwMode="gray">
          <a:xfrm>
            <a:off x="4025742" y="2526745"/>
            <a:ext cx="132160" cy="147638"/>
          </a:xfrm>
          <a:custGeom>
            <a:avLst/>
            <a:gdLst>
              <a:gd name="T0" fmla="*/ 2147483646 w 113"/>
              <a:gd name="T1" fmla="*/ 2147483646 h 129"/>
              <a:gd name="T2" fmla="*/ 2147483646 w 113"/>
              <a:gd name="T3" fmla="*/ 2147483646 h 129"/>
              <a:gd name="T4" fmla="*/ 2147483646 w 113"/>
              <a:gd name="T5" fmla="*/ 2147483646 h 129"/>
              <a:gd name="T6" fmla="*/ 2147483646 w 113"/>
              <a:gd name="T7" fmla="*/ 2147483646 h 129"/>
              <a:gd name="T8" fmla="*/ 2147483646 w 113"/>
              <a:gd name="T9" fmla="*/ 0 h 129"/>
              <a:gd name="T10" fmla="*/ 2147483646 w 113"/>
              <a:gd name="T11" fmla="*/ 0 h 129"/>
              <a:gd name="T12" fmla="*/ 2147483646 w 113"/>
              <a:gd name="T13" fmla="*/ 2147483646 h 129"/>
              <a:gd name="T14" fmla="*/ 2147483646 w 113"/>
              <a:gd name="T15" fmla="*/ 2147483646 h 129"/>
              <a:gd name="T16" fmla="*/ 0 w 113"/>
              <a:gd name="T17" fmla="*/ 2147483646 h 129"/>
              <a:gd name="T18" fmla="*/ 0 w 113"/>
              <a:gd name="T19" fmla="*/ 2147483646 h 129"/>
              <a:gd name="T20" fmla="*/ 2147483646 w 113"/>
              <a:gd name="T21" fmla="*/ 2147483646 h 129"/>
              <a:gd name="T22" fmla="*/ 2147483646 w 113"/>
              <a:gd name="T23" fmla="*/ 2147483646 h 129"/>
              <a:gd name="T24" fmla="*/ 2147483646 w 113"/>
              <a:gd name="T25" fmla="*/ 2147483646 h 129"/>
              <a:gd name="T26" fmla="*/ 2147483646 w 113"/>
              <a:gd name="T27" fmla="*/ 2147483646 h 129"/>
              <a:gd name="T28" fmla="*/ 2147483646 w 113"/>
              <a:gd name="T29" fmla="*/ 2147483646 h 129"/>
              <a:gd name="T30" fmla="*/ 2147483646 w 113"/>
              <a:gd name="T31" fmla="*/ 2147483646 h 129"/>
              <a:gd name="T32" fmla="*/ 2147483646 w 113"/>
              <a:gd name="T33" fmla="*/ 2147483646 h 12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13" h="129">
                <a:moveTo>
                  <a:pt x="112" y="64"/>
                </a:moveTo>
                <a:lnTo>
                  <a:pt x="96" y="40"/>
                </a:lnTo>
                <a:lnTo>
                  <a:pt x="112" y="16"/>
                </a:lnTo>
                <a:lnTo>
                  <a:pt x="80" y="16"/>
                </a:lnTo>
                <a:lnTo>
                  <a:pt x="72" y="0"/>
                </a:lnTo>
                <a:lnTo>
                  <a:pt x="56" y="0"/>
                </a:lnTo>
                <a:lnTo>
                  <a:pt x="48" y="32"/>
                </a:lnTo>
                <a:lnTo>
                  <a:pt x="32" y="32"/>
                </a:lnTo>
                <a:lnTo>
                  <a:pt x="0" y="88"/>
                </a:lnTo>
                <a:lnTo>
                  <a:pt x="0" y="120"/>
                </a:lnTo>
                <a:lnTo>
                  <a:pt x="32" y="120"/>
                </a:lnTo>
                <a:lnTo>
                  <a:pt x="48" y="128"/>
                </a:lnTo>
                <a:lnTo>
                  <a:pt x="80" y="112"/>
                </a:lnTo>
                <a:lnTo>
                  <a:pt x="80" y="96"/>
                </a:lnTo>
                <a:lnTo>
                  <a:pt x="72" y="80"/>
                </a:lnTo>
                <a:lnTo>
                  <a:pt x="96" y="80"/>
                </a:lnTo>
                <a:lnTo>
                  <a:pt x="112" y="64"/>
                </a:lnTo>
              </a:path>
            </a:pathLst>
          </a:custGeom>
          <a:solidFill>
            <a:srgbClr val="74E688"/>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grpSp>
        <p:nvGrpSpPr>
          <p:cNvPr id="51" name="组合 67">
            <a:extLst>
              <a:ext uri="{FF2B5EF4-FFF2-40B4-BE49-F238E27FC236}">
                <a16:creationId xmlns:a16="http://schemas.microsoft.com/office/drawing/2014/main" id="{8A0C75AF-C765-E84F-BB65-F5DFC3E107E7}"/>
              </a:ext>
            </a:extLst>
          </p:cNvPr>
          <p:cNvGrpSpPr/>
          <p:nvPr/>
        </p:nvGrpSpPr>
        <p:grpSpPr>
          <a:xfrm>
            <a:off x="244341" y="858836"/>
            <a:ext cx="1188085" cy="357505"/>
            <a:chOff x="-1055557" y="-106229"/>
            <a:chExt cx="1625290" cy="529772"/>
          </a:xfrm>
        </p:grpSpPr>
        <p:sp>
          <p:nvSpPr>
            <p:cNvPr id="52" name="矩形 51">
              <a:extLst>
                <a:ext uri="{FF2B5EF4-FFF2-40B4-BE49-F238E27FC236}">
                  <a16:creationId xmlns:a16="http://schemas.microsoft.com/office/drawing/2014/main" id="{5A59B517-42DC-8A40-B514-90DB6A30F054}"/>
                </a:ext>
              </a:extLst>
            </p:cNvPr>
            <p:cNvSpPr/>
            <p:nvPr/>
          </p:nvSpPr>
          <p:spPr>
            <a:xfrm>
              <a:off x="-1055557" y="-106229"/>
              <a:ext cx="1511300" cy="529772"/>
            </a:xfrm>
            <a:prstGeom prst="rect">
              <a:avLst/>
            </a:prstGeom>
            <a:solidFill>
              <a:srgbClr val="04C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defRPr/>
              </a:pPr>
              <a:r>
                <a:rPr lang="zh-CN" altLang="en-US" sz="1350" b="1" dirty="0">
                  <a:solidFill>
                    <a:schemeClr val="bg1"/>
                  </a:solidFill>
                  <a:latin typeface="Arial" panose="020B0604020202020204" pitchFamily="34" charset="0"/>
                  <a:ea typeface="微软雅黑" panose="020B0503020204020204" pitchFamily="34" charset="-122"/>
                  <a:sym typeface="Arial" panose="020B0604020202020204" pitchFamily="34" charset="0"/>
                </a:rPr>
                <a:t>已服务案例</a:t>
              </a:r>
            </a:p>
          </p:txBody>
        </p:sp>
        <p:sp>
          <p:nvSpPr>
            <p:cNvPr id="53" name="矩形 52">
              <a:extLst>
                <a:ext uri="{FF2B5EF4-FFF2-40B4-BE49-F238E27FC236}">
                  <a16:creationId xmlns:a16="http://schemas.microsoft.com/office/drawing/2014/main" id="{606B38EB-6416-A940-87C1-8A2ED38B0E88}"/>
                </a:ext>
              </a:extLst>
            </p:cNvPr>
            <p:cNvSpPr/>
            <p:nvPr/>
          </p:nvSpPr>
          <p:spPr>
            <a:xfrm>
              <a:off x="455433" y="-106229"/>
              <a:ext cx="114300" cy="529772"/>
            </a:xfrm>
            <a:prstGeom prst="rect">
              <a:avLst/>
            </a:prstGeom>
            <a:solidFill>
              <a:srgbClr val="04CB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defRPr/>
              </a:pPr>
              <a:endParaRPr lang="zh-CN" altLang="en-US" sz="1350" b="1" dirty="0">
                <a:solidFill>
                  <a:schemeClr val="bg1"/>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54" name="Freeform 9">
            <a:extLst>
              <a:ext uri="{FF2B5EF4-FFF2-40B4-BE49-F238E27FC236}">
                <a16:creationId xmlns:a16="http://schemas.microsoft.com/office/drawing/2014/main" id="{6CE17F29-620F-6141-A2FA-CBF20D2D8045}"/>
              </a:ext>
            </a:extLst>
          </p:cNvPr>
          <p:cNvSpPr/>
          <p:nvPr/>
        </p:nvSpPr>
        <p:spPr bwMode="gray">
          <a:xfrm>
            <a:off x="4238865" y="2264808"/>
            <a:ext cx="440531" cy="456010"/>
          </a:xfrm>
          <a:custGeom>
            <a:avLst/>
            <a:gdLst>
              <a:gd name="T0" fmla="*/ 2147483646 w 377"/>
              <a:gd name="T1" fmla="*/ 2147483646 h 393"/>
              <a:gd name="T2" fmla="*/ 2147483646 w 377"/>
              <a:gd name="T3" fmla="*/ 2147483646 h 393"/>
              <a:gd name="T4" fmla="*/ 2147483646 w 377"/>
              <a:gd name="T5" fmla="*/ 2147483646 h 393"/>
              <a:gd name="T6" fmla="*/ 2147483646 w 377"/>
              <a:gd name="T7" fmla="*/ 2147483646 h 393"/>
              <a:gd name="T8" fmla="*/ 2147483646 w 377"/>
              <a:gd name="T9" fmla="*/ 2147483646 h 393"/>
              <a:gd name="T10" fmla="*/ 2147483646 w 377"/>
              <a:gd name="T11" fmla="*/ 2147483646 h 393"/>
              <a:gd name="T12" fmla="*/ 2147483646 w 377"/>
              <a:gd name="T13" fmla="*/ 0 h 393"/>
              <a:gd name="T14" fmla="*/ 2147483646 w 377"/>
              <a:gd name="T15" fmla="*/ 0 h 393"/>
              <a:gd name="T16" fmla="*/ 2147483646 w 377"/>
              <a:gd name="T17" fmla="*/ 2147483646 h 393"/>
              <a:gd name="T18" fmla="*/ 2147483646 w 377"/>
              <a:gd name="T19" fmla="*/ 2147483646 h 393"/>
              <a:gd name="T20" fmla="*/ 2147483646 w 377"/>
              <a:gd name="T21" fmla="*/ 2147483646 h 393"/>
              <a:gd name="T22" fmla="*/ 2147483646 w 377"/>
              <a:gd name="T23" fmla="*/ 2147483646 h 393"/>
              <a:gd name="T24" fmla="*/ 2147483646 w 377"/>
              <a:gd name="T25" fmla="*/ 2147483646 h 393"/>
              <a:gd name="T26" fmla="*/ 2147483646 w 377"/>
              <a:gd name="T27" fmla="*/ 2147483646 h 393"/>
              <a:gd name="T28" fmla="*/ 2147483646 w 377"/>
              <a:gd name="T29" fmla="*/ 2147483646 h 393"/>
              <a:gd name="T30" fmla="*/ 2147483646 w 377"/>
              <a:gd name="T31" fmla="*/ 2147483646 h 393"/>
              <a:gd name="T32" fmla="*/ 2147483646 w 377"/>
              <a:gd name="T33" fmla="*/ 2147483646 h 393"/>
              <a:gd name="T34" fmla="*/ 2147483646 w 377"/>
              <a:gd name="T35" fmla="*/ 2147483646 h 393"/>
              <a:gd name="T36" fmla="*/ 2147483646 w 377"/>
              <a:gd name="T37" fmla="*/ 2147483646 h 393"/>
              <a:gd name="T38" fmla="*/ 0 w 377"/>
              <a:gd name="T39" fmla="*/ 2147483646 h 393"/>
              <a:gd name="T40" fmla="*/ 2147483646 w 377"/>
              <a:gd name="T41" fmla="*/ 2147483646 h 393"/>
              <a:gd name="T42" fmla="*/ 2147483646 w 377"/>
              <a:gd name="T43" fmla="*/ 2147483646 h 393"/>
              <a:gd name="T44" fmla="*/ 2147483646 w 377"/>
              <a:gd name="T45" fmla="*/ 2147483646 h 393"/>
              <a:gd name="T46" fmla="*/ 2147483646 w 377"/>
              <a:gd name="T47" fmla="*/ 2147483646 h 393"/>
              <a:gd name="T48" fmla="*/ 2147483646 w 377"/>
              <a:gd name="T49" fmla="*/ 2147483646 h 393"/>
              <a:gd name="T50" fmla="*/ 2147483646 w 377"/>
              <a:gd name="T51" fmla="*/ 2147483646 h 393"/>
              <a:gd name="T52" fmla="*/ 2147483646 w 377"/>
              <a:gd name="T53" fmla="*/ 2147483646 h 393"/>
              <a:gd name="T54" fmla="*/ 2147483646 w 377"/>
              <a:gd name="T55" fmla="*/ 2147483646 h 393"/>
              <a:gd name="T56" fmla="*/ 2147483646 w 377"/>
              <a:gd name="T57" fmla="*/ 2147483646 h 393"/>
              <a:gd name="T58" fmla="*/ 2147483646 w 377"/>
              <a:gd name="T59" fmla="*/ 2147483646 h 393"/>
              <a:gd name="T60" fmla="*/ 2147483646 w 377"/>
              <a:gd name="T61" fmla="*/ 2147483646 h 393"/>
              <a:gd name="T62" fmla="*/ 2147483646 w 377"/>
              <a:gd name="T63" fmla="*/ 2147483646 h 393"/>
              <a:gd name="T64" fmla="*/ 2147483646 w 377"/>
              <a:gd name="T65" fmla="*/ 2147483646 h 393"/>
              <a:gd name="T66" fmla="*/ 2147483646 w 377"/>
              <a:gd name="T67" fmla="*/ 2147483646 h 393"/>
              <a:gd name="T68" fmla="*/ 2147483646 w 377"/>
              <a:gd name="T69" fmla="*/ 2147483646 h 393"/>
              <a:gd name="T70" fmla="*/ 2147483646 w 377"/>
              <a:gd name="T71" fmla="*/ 2147483646 h 393"/>
              <a:gd name="T72" fmla="*/ 2147483646 w 377"/>
              <a:gd name="T73" fmla="*/ 2147483646 h 393"/>
              <a:gd name="T74" fmla="*/ 2147483646 w 377"/>
              <a:gd name="T75" fmla="*/ 2147483646 h 393"/>
              <a:gd name="T76" fmla="*/ 2147483646 w 377"/>
              <a:gd name="T77" fmla="*/ 2147483646 h 393"/>
              <a:gd name="T78" fmla="*/ 2147483646 w 377"/>
              <a:gd name="T79" fmla="*/ 2147483646 h 393"/>
              <a:gd name="T80" fmla="*/ 2147483646 w 377"/>
              <a:gd name="T81" fmla="*/ 2147483646 h 393"/>
              <a:gd name="T82" fmla="*/ 2147483646 w 377"/>
              <a:gd name="T83" fmla="*/ 2147483646 h 393"/>
              <a:gd name="T84" fmla="*/ 2147483646 w 377"/>
              <a:gd name="T85" fmla="*/ 2147483646 h 393"/>
              <a:gd name="T86" fmla="*/ 2147483646 w 377"/>
              <a:gd name="T87" fmla="*/ 2147483646 h 393"/>
              <a:gd name="T88" fmla="*/ 2147483646 w 377"/>
              <a:gd name="T89" fmla="*/ 2147483646 h 393"/>
              <a:gd name="T90" fmla="*/ 2147483646 w 377"/>
              <a:gd name="T91" fmla="*/ 2147483646 h 393"/>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377" h="393">
                <a:moveTo>
                  <a:pt x="376" y="176"/>
                </a:moveTo>
                <a:lnTo>
                  <a:pt x="336" y="120"/>
                </a:lnTo>
                <a:lnTo>
                  <a:pt x="344" y="96"/>
                </a:lnTo>
                <a:lnTo>
                  <a:pt x="312" y="40"/>
                </a:lnTo>
                <a:lnTo>
                  <a:pt x="288" y="8"/>
                </a:lnTo>
                <a:lnTo>
                  <a:pt x="280" y="40"/>
                </a:lnTo>
                <a:lnTo>
                  <a:pt x="264" y="0"/>
                </a:lnTo>
                <a:lnTo>
                  <a:pt x="232" y="0"/>
                </a:lnTo>
                <a:lnTo>
                  <a:pt x="240" y="24"/>
                </a:lnTo>
                <a:lnTo>
                  <a:pt x="200" y="56"/>
                </a:lnTo>
                <a:lnTo>
                  <a:pt x="176" y="56"/>
                </a:lnTo>
                <a:lnTo>
                  <a:pt x="48" y="144"/>
                </a:lnTo>
                <a:lnTo>
                  <a:pt x="24" y="112"/>
                </a:lnTo>
                <a:lnTo>
                  <a:pt x="8" y="112"/>
                </a:lnTo>
                <a:lnTo>
                  <a:pt x="16" y="136"/>
                </a:lnTo>
                <a:lnTo>
                  <a:pt x="16" y="160"/>
                </a:lnTo>
                <a:lnTo>
                  <a:pt x="24" y="184"/>
                </a:lnTo>
                <a:lnTo>
                  <a:pt x="8" y="184"/>
                </a:lnTo>
                <a:lnTo>
                  <a:pt x="8" y="216"/>
                </a:lnTo>
                <a:lnTo>
                  <a:pt x="0" y="232"/>
                </a:lnTo>
                <a:lnTo>
                  <a:pt x="32" y="240"/>
                </a:lnTo>
                <a:lnTo>
                  <a:pt x="64" y="296"/>
                </a:lnTo>
                <a:lnTo>
                  <a:pt x="104" y="240"/>
                </a:lnTo>
                <a:lnTo>
                  <a:pt x="120" y="208"/>
                </a:lnTo>
                <a:lnTo>
                  <a:pt x="160" y="200"/>
                </a:lnTo>
                <a:lnTo>
                  <a:pt x="184" y="216"/>
                </a:lnTo>
                <a:lnTo>
                  <a:pt x="184" y="224"/>
                </a:lnTo>
                <a:lnTo>
                  <a:pt x="192" y="224"/>
                </a:lnTo>
                <a:lnTo>
                  <a:pt x="168" y="280"/>
                </a:lnTo>
                <a:lnTo>
                  <a:pt x="152" y="280"/>
                </a:lnTo>
                <a:lnTo>
                  <a:pt x="160" y="312"/>
                </a:lnTo>
                <a:lnTo>
                  <a:pt x="152" y="320"/>
                </a:lnTo>
                <a:lnTo>
                  <a:pt x="168" y="320"/>
                </a:lnTo>
                <a:lnTo>
                  <a:pt x="136" y="376"/>
                </a:lnTo>
                <a:lnTo>
                  <a:pt x="144" y="392"/>
                </a:lnTo>
                <a:lnTo>
                  <a:pt x="160" y="376"/>
                </a:lnTo>
                <a:lnTo>
                  <a:pt x="168" y="352"/>
                </a:lnTo>
                <a:lnTo>
                  <a:pt x="184" y="352"/>
                </a:lnTo>
                <a:lnTo>
                  <a:pt x="200" y="336"/>
                </a:lnTo>
                <a:lnTo>
                  <a:pt x="200" y="312"/>
                </a:lnTo>
                <a:lnTo>
                  <a:pt x="256" y="280"/>
                </a:lnTo>
                <a:lnTo>
                  <a:pt x="304" y="264"/>
                </a:lnTo>
                <a:lnTo>
                  <a:pt x="312" y="224"/>
                </a:lnTo>
                <a:lnTo>
                  <a:pt x="344" y="200"/>
                </a:lnTo>
                <a:lnTo>
                  <a:pt x="368" y="192"/>
                </a:lnTo>
                <a:lnTo>
                  <a:pt x="376" y="176"/>
                </a:lnTo>
              </a:path>
            </a:pathLst>
          </a:custGeom>
          <a:solidFill>
            <a:schemeClr val="bg1">
              <a:lumMod val="85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55" name="任意多边形 77">
            <a:extLst>
              <a:ext uri="{FF2B5EF4-FFF2-40B4-BE49-F238E27FC236}">
                <a16:creationId xmlns:a16="http://schemas.microsoft.com/office/drawing/2014/main" id="{9080EB62-1C52-4147-B783-E6E4FB125A71}"/>
              </a:ext>
            </a:extLst>
          </p:cNvPr>
          <p:cNvSpPr/>
          <p:nvPr/>
        </p:nvSpPr>
        <p:spPr bwMode="gray">
          <a:xfrm>
            <a:off x="2800828" y="3104199"/>
            <a:ext cx="766763" cy="726281"/>
          </a:xfrm>
          <a:custGeom>
            <a:avLst/>
            <a:gdLst>
              <a:gd name="connsiteX0" fmla="*/ 118346 w 4880514"/>
              <a:gd name="connsiteY0" fmla="*/ 0 h 4315196"/>
              <a:gd name="connsiteX1" fmla="*/ 236692 w 4880514"/>
              <a:gd name="connsiteY1" fmla="*/ 0 h 4315196"/>
              <a:gd name="connsiteX2" fmla="*/ 295865 w 4880514"/>
              <a:gd name="connsiteY2" fmla="*/ 109246 h 4315196"/>
              <a:gd name="connsiteX3" fmla="*/ 473384 w 4880514"/>
              <a:gd name="connsiteY3" fmla="*/ 109246 h 4315196"/>
              <a:gd name="connsiteX4" fmla="*/ 650903 w 4880514"/>
              <a:gd name="connsiteY4" fmla="*/ 273114 h 4315196"/>
              <a:gd name="connsiteX5" fmla="*/ 650903 w 4880514"/>
              <a:gd name="connsiteY5" fmla="*/ 546228 h 4315196"/>
              <a:gd name="connsiteX6" fmla="*/ 769249 w 4880514"/>
              <a:gd name="connsiteY6" fmla="*/ 546228 h 4315196"/>
              <a:gd name="connsiteX7" fmla="*/ 946768 w 4880514"/>
              <a:gd name="connsiteY7" fmla="*/ 819341 h 4315196"/>
              <a:gd name="connsiteX8" fmla="*/ 1124287 w 4880514"/>
              <a:gd name="connsiteY8" fmla="*/ 764718 h 4315196"/>
              <a:gd name="connsiteX9" fmla="*/ 1124287 w 4880514"/>
              <a:gd name="connsiteY9" fmla="*/ 710096 h 4315196"/>
              <a:gd name="connsiteX10" fmla="*/ 1183459 w 4880514"/>
              <a:gd name="connsiteY10" fmla="*/ 764718 h 4315196"/>
              <a:gd name="connsiteX11" fmla="*/ 1301805 w 4880514"/>
              <a:gd name="connsiteY11" fmla="*/ 873964 h 4315196"/>
              <a:gd name="connsiteX12" fmla="*/ 1597670 w 4880514"/>
              <a:gd name="connsiteY12" fmla="*/ 873964 h 4315196"/>
              <a:gd name="connsiteX13" fmla="*/ 1656843 w 4880514"/>
              <a:gd name="connsiteY13" fmla="*/ 655473 h 4315196"/>
              <a:gd name="connsiteX14" fmla="*/ 1893535 w 4880514"/>
              <a:gd name="connsiteY14" fmla="*/ 600850 h 4315196"/>
              <a:gd name="connsiteX15" fmla="*/ 2130227 w 4880514"/>
              <a:gd name="connsiteY15" fmla="*/ 655473 h 4315196"/>
              <a:gd name="connsiteX16" fmla="*/ 2248573 w 4880514"/>
              <a:gd name="connsiteY16" fmla="*/ 491605 h 4315196"/>
              <a:gd name="connsiteX17" fmla="*/ 2189400 w 4880514"/>
              <a:gd name="connsiteY17" fmla="*/ 273114 h 4315196"/>
              <a:gd name="connsiteX18" fmla="*/ 2189400 w 4880514"/>
              <a:gd name="connsiteY18" fmla="*/ 218491 h 4315196"/>
              <a:gd name="connsiteX19" fmla="*/ 2366919 w 4880514"/>
              <a:gd name="connsiteY19" fmla="*/ 218491 h 4315196"/>
              <a:gd name="connsiteX20" fmla="*/ 2485265 w 4880514"/>
              <a:gd name="connsiteY20" fmla="*/ 163868 h 4315196"/>
              <a:gd name="connsiteX21" fmla="*/ 2544437 w 4880514"/>
              <a:gd name="connsiteY21" fmla="*/ 327737 h 4315196"/>
              <a:gd name="connsiteX22" fmla="*/ 2840302 w 4880514"/>
              <a:gd name="connsiteY22" fmla="*/ 491605 h 4315196"/>
              <a:gd name="connsiteX23" fmla="*/ 2958648 w 4880514"/>
              <a:gd name="connsiteY23" fmla="*/ 491605 h 4315196"/>
              <a:gd name="connsiteX24" fmla="*/ 2958648 w 4880514"/>
              <a:gd name="connsiteY24" fmla="*/ 600850 h 4315196"/>
              <a:gd name="connsiteX25" fmla="*/ 3076994 w 4880514"/>
              <a:gd name="connsiteY25" fmla="*/ 928587 h 4315196"/>
              <a:gd name="connsiteX26" fmla="*/ 3195340 w 4880514"/>
              <a:gd name="connsiteY26" fmla="*/ 1037832 h 4315196"/>
              <a:gd name="connsiteX27" fmla="*/ 3491205 w 4880514"/>
              <a:gd name="connsiteY27" fmla="*/ 1092455 h 4315196"/>
              <a:gd name="connsiteX28" fmla="*/ 3668724 w 4880514"/>
              <a:gd name="connsiteY28" fmla="*/ 873964 h 4315196"/>
              <a:gd name="connsiteX29" fmla="*/ 3787070 w 4880514"/>
              <a:gd name="connsiteY29" fmla="*/ 928587 h 4315196"/>
              <a:gd name="connsiteX30" fmla="*/ 3846243 w 4880514"/>
              <a:gd name="connsiteY30" fmla="*/ 1037832 h 4315196"/>
              <a:gd name="connsiteX31" fmla="*/ 4082934 w 4880514"/>
              <a:gd name="connsiteY31" fmla="*/ 983209 h 4315196"/>
              <a:gd name="connsiteX32" fmla="*/ 4378799 w 4880514"/>
              <a:gd name="connsiteY32" fmla="*/ 1201700 h 4315196"/>
              <a:gd name="connsiteX33" fmla="*/ 4615491 w 4880514"/>
              <a:gd name="connsiteY33" fmla="*/ 1256323 h 4315196"/>
              <a:gd name="connsiteX34" fmla="*/ 4852183 w 4880514"/>
              <a:gd name="connsiteY34" fmla="*/ 1310946 h 4315196"/>
              <a:gd name="connsiteX35" fmla="*/ 4880514 w 4880514"/>
              <a:gd name="connsiteY35" fmla="*/ 1328381 h 4315196"/>
              <a:gd name="connsiteX36" fmla="*/ 4758613 w 4880514"/>
              <a:gd name="connsiteY36" fmla="*/ 1314449 h 4315196"/>
              <a:gd name="connsiteX37" fmla="*/ 4730038 w 4880514"/>
              <a:gd name="connsiteY37" fmla="*/ 1371599 h 4315196"/>
              <a:gd name="connsiteX38" fmla="*/ 4720513 w 4880514"/>
              <a:gd name="connsiteY38" fmla="*/ 1409699 h 4315196"/>
              <a:gd name="connsiteX39" fmla="*/ 4682413 w 4880514"/>
              <a:gd name="connsiteY39" fmla="*/ 1428749 h 4315196"/>
              <a:gd name="connsiteX40" fmla="*/ 4720513 w 4880514"/>
              <a:gd name="connsiteY40" fmla="*/ 1476374 h 4315196"/>
              <a:gd name="connsiteX41" fmla="*/ 4796713 w 4880514"/>
              <a:gd name="connsiteY41" fmla="*/ 1552574 h 4315196"/>
              <a:gd name="connsiteX42" fmla="*/ 4815763 w 4880514"/>
              <a:gd name="connsiteY42" fmla="*/ 1581149 h 4315196"/>
              <a:gd name="connsiteX43" fmla="*/ 4768138 w 4880514"/>
              <a:gd name="connsiteY43" fmla="*/ 1628774 h 4315196"/>
              <a:gd name="connsiteX44" fmla="*/ 4730038 w 4880514"/>
              <a:gd name="connsiteY44" fmla="*/ 1657349 h 4315196"/>
              <a:gd name="connsiteX45" fmla="*/ 4663363 w 4880514"/>
              <a:gd name="connsiteY45" fmla="*/ 1666874 h 4315196"/>
              <a:gd name="connsiteX46" fmla="*/ 4653838 w 4880514"/>
              <a:gd name="connsiteY46" fmla="*/ 1704974 h 4315196"/>
              <a:gd name="connsiteX47" fmla="*/ 4596688 w 4880514"/>
              <a:gd name="connsiteY47" fmla="*/ 1752599 h 4315196"/>
              <a:gd name="connsiteX48" fmla="*/ 4615738 w 4880514"/>
              <a:gd name="connsiteY48" fmla="*/ 1781174 h 4315196"/>
              <a:gd name="connsiteX49" fmla="*/ 4558588 w 4880514"/>
              <a:gd name="connsiteY49" fmla="*/ 1828799 h 4315196"/>
              <a:gd name="connsiteX50" fmla="*/ 4558588 w 4880514"/>
              <a:gd name="connsiteY50" fmla="*/ 1904999 h 4315196"/>
              <a:gd name="connsiteX51" fmla="*/ 4520488 w 4880514"/>
              <a:gd name="connsiteY51" fmla="*/ 1952624 h 4315196"/>
              <a:gd name="connsiteX52" fmla="*/ 4530013 w 4880514"/>
              <a:gd name="connsiteY52" fmla="*/ 2009774 h 4315196"/>
              <a:gd name="connsiteX53" fmla="*/ 4491913 w 4880514"/>
              <a:gd name="connsiteY53" fmla="*/ 2028824 h 4315196"/>
              <a:gd name="connsiteX54" fmla="*/ 4444288 w 4880514"/>
              <a:gd name="connsiteY54" fmla="*/ 1981199 h 4315196"/>
              <a:gd name="connsiteX55" fmla="*/ 4368088 w 4880514"/>
              <a:gd name="connsiteY55" fmla="*/ 2019299 h 4315196"/>
              <a:gd name="connsiteX56" fmla="*/ 4301413 w 4880514"/>
              <a:gd name="connsiteY56" fmla="*/ 2009774 h 4315196"/>
              <a:gd name="connsiteX57" fmla="*/ 4253788 w 4880514"/>
              <a:gd name="connsiteY57" fmla="*/ 2085974 h 4315196"/>
              <a:gd name="connsiteX58" fmla="*/ 4282363 w 4880514"/>
              <a:gd name="connsiteY58" fmla="*/ 2143124 h 4315196"/>
              <a:gd name="connsiteX59" fmla="*/ 4244263 w 4880514"/>
              <a:gd name="connsiteY59" fmla="*/ 2209799 h 4315196"/>
              <a:gd name="connsiteX60" fmla="*/ 4196638 w 4880514"/>
              <a:gd name="connsiteY60" fmla="*/ 2333624 h 4315196"/>
              <a:gd name="connsiteX61" fmla="*/ 4120438 w 4880514"/>
              <a:gd name="connsiteY61" fmla="*/ 2400299 h 4315196"/>
              <a:gd name="connsiteX62" fmla="*/ 4034713 w 4880514"/>
              <a:gd name="connsiteY62" fmla="*/ 2419349 h 4315196"/>
              <a:gd name="connsiteX63" fmla="*/ 3958513 w 4880514"/>
              <a:gd name="connsiteY63" fmla="*/ 2362199 h 4315196"/>
              <a:gd name="connsiteX64" fmla="*/ 3920413 w 4880514"/>
              <a:gd name="connsiteY64" fmla="*/ 2276474 h 4315196"/>
              <a:gd name="connsiteX65" fmla="*/ 3796588 w 4880514"/>
              <a:gd name="connsiteY65" fmla="*/ 2324099 h 4315196"/>
              <a:gd name="connsiteX66" fmla="*/ 3729913 w 4880514"/>
              <a:gd name="connsiteY66" fmla="*/ 2333624 h 4315196"/>
              <a:gd name="connsiteX67" fmla="*/ 3577513 w 4880514"/>
              <a:gd name="connsiteY67" fmla="*/ 2228849 h 4315196"/>
              <a:gd name="connsiteX68" fmla="*/ 3463213 w 4880514"/>
              <a:gd name="connsiteY68" fmla="*/ 2247899 h 4315196"/>
              <a:gd name="connsiteX69" fmla="*/ 3463213 w 4880514"/>
              <a:gd name="connsiteY69" fmla="*/ 2295524 h 4315196"/>
              <a:gd name="connsiteX70" fmla="*/ 3348913 w 4880514"/>
              <a:gd name="connsiteY70" fmla="*/ 2343149 h 4315196"/>
              <a:gd name="connsiteX71" fmla="*/ 3425113 w 4880514"/>
              <a:gd name="connsiteY71" fmla="*/ 2428874 h 4315196"/>
              <a:gd name="connsiteX72" fmla="*/ 3453688 w 4880514"/>
              <a:gd name="connsiteY72" fmla="*/ 2524124 h 4315196"/>
              <a:gd name="connsiteX73" fmla="*/ 3339388 w 4880514"/>
              <a:gd name="connsiteY73" fmla="*/ 2600324 h 4315196"/>
              <a:gd name="connsiteX74" fmla="*/ 3263188 w 4880514"/>
              <a:gd name="connsiteY74" fmla="*/ 2666999 h 4315196"/>
              <a:gd name="connsiteX75" fmla="*/ 3282238 w 4880514"/>
              <a:gd name="connsiteY75" fmla="*/ 2771774 h 4315196"/>
              <a:gd name="connsiteX76" fmla="*/ 3320338 w 4880514"/>
              <a:gd name="connsiteY76" fmla="*/ 2847974 h 4315196"/>
              <a:gd name="connsiteX77" fmla="*/ 3434638 w 4880514"/>
              <a:gd name="connsiteY77" fmla="*/ 2886074 h 4315196"/>
              <a:gd name="connsiteX78" fmla="*/ 3491788 w 4880514"/>
              <a:gd name="connsiteY78" fmla="*/ 2990849 h 4315196"/>
              <a:gd name="connsiteX79" fmla="*/ 3558463 w 4880514"/>
              <a:gd name="connsiteY79" fmla="*/ 3067049 h 4315196"/>
              <a:gd name="connsiteX80" fmla="*/ 3634663 w 4880514"/>
              <a:gd name="connsiteY80" fmla="*/ 3028949 h 4315196"/>
              <a:gd name="connsiteX81" fmla="*/ 3720388 w 4880514"/>
              <a:gd name="connsiteY81" fmla="*/ 3124199 h 4315196"/>
              <a:gd name="connsiteX82" fmla="*/ 3734217 w 4880514"/>
              <a:gd name="connsiteY82" fmla="*/ 3151856 h 4315196"/>
              <a:gd name="connsiteX83" fmla="*/ 3609551 w 4880514"/>
              <a:gd name="connsiteY83" fmla="*/ 3113496 h 4315196"/>
              <a:gd name="connsiteX84" fmla="*/ 3491205 w 4880514"/>
              <a:gd name="connsiteY84" fmla="*/ 3222742 h 4315196"/>
              <a:gd name="connsiteX85" fmla="*/ 3550378 w 4880514"/>
              <a:gd name="connsiteY85" fmla="*/ 3386610 h 4315196"/>
              <a:gd name="connsiteX86" fmla="*/ 3727897 w 4880514"/>
              <a:gd name="connsiteY86" fmla="*/ 3386610 h 4315196"/>
              <a:gd name="connsiteX87" fmla="*/ 3787070 w 4880514"/>
              <a:gd name="connsiteY87" fmla="*/ 3605101 h 4315196"/>
              <a:gd name="connsiteX88" fmla="*/ 3372859 w 4880514"/>
              <a:gd name="connsiteY88" fmla="*/ 3605101 h 4315196"/>
              <a:gd name="connsiteX89" fmla="*/ 3254513 w 4880514"/>
              <a:gd name="connsiteY89" fmla="*/ 3441233 h 4315196"/>
              <a:gd name="connsiteX90" fmla="*/ 3076994 w 4880514"/>
              <a:gd name="connsiteY90" fmla="*/ 3550478 h 4315196"/>
              <a:gd name="connsiteX91" fmla="*/ 2899475 w 4880514"/>
              <a:gd name="connsiteY91" fmla="*/ 3441233 h 4315196"/>
              <a:gd name="connsiteX92" fmla="*/ 2899475 w 4880514"/>
              <a:gd name="connsiteY92" fmla="*/ 3113496 h 4315196"/>
              <a:gd name="connsiteX93" fmla="*/ 2662783 w 4880514"/>
              <a:gd name="connsiteY93" fmla="*/ 3113496 h 4315196"/>
              <a:gd name="connsiteX94" fmla="*/ 2662783 w 4880514"/>
              <a:gd name="connsiteY94" fmla="*/ 3331987 h 4315196"/>
              <a:gd name="connsiteX95" fmla="*/ 2485265 w 4880514"/>
              <a:gd name="connsiteY95" fmla="*/ 3386610 h 4315196"/>
              <a:gd name="connsiteX96" fmla="*/ 2485265 w 4880514"/>
              <a:gd name="connsiteY96" fmla="*/ 3441233 h 4315196"/>
              <a:gd name="connsiteX97" fmla="*/ 2307746 w 4880514"/>
              <a:gd name="connsiteY97" fmla="*/ 3659723 h 4315196"/>
              <a:gd name="connsiteX98" fmla="*/ 2189400 w 4880514"/>
              <a:gd name="connsiteY98" fmla="*/ 3659723 h 4315196"/>
              <a:gd name="connsiteX99" fmla="*/ 2189400 w 4880514"/>
              <a:gd name="connsiteY99" fmla="*/ 4315196 h 4315196"/>
              <a:gd name="connsiteX100" fmla="*/ 2011881 w 4880514"/>
              <a:gd name="connsiteY100" fmla="*/ 4315196 h 4315196"/>
              <a:gd name="connsiteX101" fmla="*/ 1952708 w 4880514"/>
              <a:gd name="connsiteY101" fmla="*/ 4205951 h 4315196"/>
              <a:gd name="connsiteX102" fmla="*/ 1834362 w 4880514"/>
              <a:gd name="connsiteY102" fmla="*/ 4315196 h 4315196"/>
              <a:gd name="connsiteX103" fmla="*/ 1597670 w 4880514"/>
              <a:gd name="connsiteY103" fmla="*/ 4315196 h 4315196"/>
              <a:gd name="connsiteX104" fmla="*/ 1597670 w 4880514"/>
              <a:gd name="connsiteY104" fmla="*/ 4260574 h 4315196"/>
              <a:gd name="connsiteX105" fmla="*/ 1479324 w 4880514"/>
              <a:gd name="connsiteY105" fmla="*/ 4205951 h 4315196"/>
              <a:gd name="connsiteX106" fmla="*/ 1479324 w 4880514"/>
              <a:gd name="connsiteY106" fmla="*/ 3932837 h 4315196"/>
              <a:gd name="connsiteX107" fmla="*/ 1183459 w 4880514"/>
              <a:gd name="connsiteY107" fmla="*/ 3386610 h 4315196"/>
              <a:gd name="connsiteX108" fmla="*/ 1065114 w 4880514"/>
              <a:gd name="connsiteY108" fmla="*/ 3386610 h 4315196"/>
              <a:gd name="connsiteX109" fmla="*/ 1065114 w 4880514"/>
              <a:gd name="connsiteY109" fmla="*/ 3441233 h 4315196"/>
              <a:gd name="connsiteX110" fmla="*/ 946768 w 4880514"/>
              <a:gd name="connsiteY110" fmla="*/ 3277364 h 4315196"/>
              <a:gd name="connsiteX111" fmla="*/ 1005941 w 4880514"/>
              <a:gd name="connsiteY111" fmla="*/ 3222742 h 4315196"/>
              <a:gd name="connsiteX112" fmla="*/ 769249 w 4880514"/>
              <a:gd name="connsiteY112" fmla="*/ 2895005 h 4315196"/>
              <a:gd name="connsiteX113" fmla="*/ 650903 w 4880514"/>
              <a:gd name="connsiteY113" fmla="*/ 2949628 h 4315196"/>
              <a:gd name="connsiteX114" fmla="*/ 591730 w 4880514"/>
              <a:gd name="connsiteY114" fmla="*/ 3168119 h 4315196"/>
              <a:gd name="connsiteX115" fmla="*/ 473384 w 4880514"/>
              <a:gd name="connsiteY115" fmla="*/ 3222742 h 4315196"/>
              <a:gd name="connsiteX116" fmla="*/ 532557 w 4880514"/>
              <a:gd name="connsiteY116" fmla="*/ 1693305 h 4315196"/>
              <a:gd name="connsiteX117" fmla="*/ 414211 w 4880514"/>
              <a:gd name="connsiteY117" fmla="*/ 1529437 h 4315196"/>
              <a:gd name="connsiteX118" fmla="*/ 532557 w 4880514"/>
              <a:gd name="connsiteY118" fmla="*/ 1474814 h 4315196"/>
              <a:gd name="connsiteX119" fmla="*/ 295865 w 4880514"/>
              <a:gd name="connsiteY119" fmla="*/ 1092455 h 4315196"/>
              <a:gd name="connsiteX120" fmla="*/ 295865 w 4880514"/>
              <a:gd name="connsiteY120" fmla="*/ 928587 h 4315196"/>
              <a:gd name="connsiteX121" fmla="*/ 118346 w 4880514"/>
              <a:gd name="connsiteY121" fmla="*/ 764718 h 4315196"/>
              <a:gd name="connsiteX122" fmla="*/ 0 w 4880514"/>
              <a:gd name="connsiteY122" fmla="*/ 710096 h 4315196"/>
              <a:gd name="connsiteX123" fmla="*/ 0 w 4880514"/>
              <a:gd name="connsiteY123" fmla="*/ 655473 h 4315196"/>
              <a:gd name="connsiteX124" fmla="*/ 59173 w 4880514"/>
              <a:gd name="connsiteY124" fmla="*/ 436982 h 4315196"/>
              <a:gd name="connsiteX125" fmla="*/ 177519 w 4880514"/>
              <a:gd name="connsiteY125" fmla="*/ 327737 h 4315196"/>
              <a:gd name="connsiteX126" fmla="*/ 118346 w 4880514"/>
              <a:gd name="connsiteY126" fmla="*/ 218491 h 43151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Lst>
            <a:rect l="l" t="t" r="r" b="b"/>
            <a:pathLst>
              <a:path w="4880514" h="4315196">
                <a:moveTo>
                  <a:pt x="118346" y="0"/>
                </a:moveTo>
                <a:lnTo>
                  <a:pt x="236692" y="0"/>
                </a:lnTo>
                <a:lnTo>
                  <a:pt x="295865" y="109246"/>
                </a:lnTo>
                <a:lnTo>
                  <a:pt x="473384" y="109246"/>
                </a:lnTo>
                <a:lnTo>
                  <a:pt x="650903" y="273114"/>
                </a:lnTo>
                <a:lnTo>
                  <a:pt x="650903" y="546228"/>
                </a:lnTo>
                <a:lnTo>
                  <a:pt x="769249" y="546228"/>
                </a:lnTo>
                <a:lnTo>
                  <a:pt x="946768" y="819341"/>
                </a:lnTo>
                <a:lnTo>
                  <a:pt x="1124287" y="764718"/>
                </a:lnTo>
                <a:lnTo>
                  <a:pt x="1124287" y="710096"/>
                </a:lnTo>
                <a:lnTo>
                  <a:pt x="1183459" y="764718"/>
                </a:lnTo>
                <a:lnTo>
                  <a:pt x="1301805" y="873964"/>
                </a:lnTo>
                <a:lnTo>
                  <a:pt x="1597670" y="873964"/>
                </a:lnTo>
                <a:lnTo>
                  <a:pt x="1656843" y="655473"/>
                </a:lnTo>
                <a:lnTo>
                  <a:pt x="1893535" y="600850"/>
                </a:lnTo>
                <a:lnTo>
                  <a:pt x="2130227" y="655473"/>
                </a:lnTo>
                <a:lnTo>
                  <a:pt x="2248573" y="491605"/>
                </a:lnTo>
                <a:lnTo>
                  <a:pt x="2189400" y="273114"/>
                </a:lnTo>
                <a:lnTo>
                  <a:pt x="2189400" y="218491"/>
                </a:lnTo>
                <a:lnTo>
                  <a:pt x="2366919" y="218491"/>
                </a:lnTo>
                <a:lnTo>
                  <a:pt x="2485265" y="163868"/>
                </a:lnTo>
                <a:lnTo>
                  <a:pt x="2544437" y="327737"/>
                </a:lnTo>
                <a:lnTo>
                  <a:pt x="2840302" y="491605"/>
                </a:lnTo>
                <a:lnTo>
                  <a:pt x="2958648" y="491605"/>
                </a:lnTo>
                <a:lnTo>
                  <a:pt x="2958648" y="600850"/>
                </a:lnTo>
                <a:lnTo>
                  <a:pt x="3076994" y="928587"/>
                </a:lnTo>
                <a:lnTo>
                  <a:pt x="3195340" y="1037832"/>
                </a:lnTo>
                <a:lnTo>
                  <a:pt x="3491205" y="1092455"/>
                </a:lnTo>
                <a:lnTo>
                  <a:pt x="3668724" y="873964"/>
                </a:lnTo>
                <a:lnTo>
                  <a:pt x="3787070" y="928587"/>
                </a:lnTo>
                <a:lnTo>
                  <a:pt x="3846243" y="1037832"/>
                </a:lnTo>
                <a:lnTo>
                  <a:pt x="4082934" y="983209"/>
                </a:lnTo>
                <a:lnTo>
                  <a:pt x="4378799" y="1201700"/>
                </a:lnTo>
                <a:lnTo>
                  <a:pt x="4615491" y="1256323"/>
                </a:lnTo>
                <a:lnTo>
                  <a:pt x="4852183" y="1310946"/>
                </a:lnTo>
                <a:lnTo>
                  <a:pt x="4880514" y="1328381"/>
                </a:lnTo>
                <a:lnTo>
                  <a:pt x="4758613" y="1314449"/>
                </a:lnTo>
                <a:lnTo>
                  <a:pt x="4730038" y="1371599"/>
                </a:lnTo>
                <a:lnTo>
                  <a:pt x="4720513" y="1409699"/>
                </a:lnTo>
                <a:lnTo>
                  <a:pt x="4682413" y="1428749"/>
                </a:lnTo>
                <a:lnTo>
                  <a:pt x="4720513" y="1476374"/>
                </a:lnTo>
                <a:lnTo>
                  <a:pt x="4796713" y="1552574"/>
                </a:lnTo>
                <a:lnTo>
                  <a:pt x="4815763" y="1581149"/>
                </a:lnTo>
                <a:lnTo>
                  <a:pt x="4768138" y="1628774"/>
                </a:lnTo>
                <a:lnTo>
                  <a:pt x="4730038" y="1657349"/>
                </a:lnTo>
                <a:lnTo>
                  <a:pt x="4663363" y="1666874"/>
                </a:lnTo>
                <a:lnTo>
                  <a:pt x="4653838" y="1704974"/>
                </a:lnTo>
                <a:lnTo>
                  <a:pt x="4596688" y="1752599"/>
                </a:lnTo>
                <a:lnTo>
                  <a:pt x="4615738" y="1781174"/>
                </a:lnTo>
                <a:lnTo>
                  <a:pt x="4558588" y="1828799"/>
                </a:lnTo>
                <a:lnTo>
                  <a:pt x="4558588" y="1904999"/>
                </a:lnTo>
                <a:lnTo>
                  <a:pt x="4520488" y="1952624"/>
                </a:lnTo>
                <a:lnTo>
                  <a:pt x="4530013" y="2009774"/>
                </a:lnTo>
                <a:lnTo>
                  <a:pt x="4491913" y="2028824"/>
                </a:lnTo>
                <a:lnTo>
                  <a:pt x="4444288" y="1981199"/>
                </a:lnTo>
                <a:lnTo>
                  <a:pt x="4368088" y="2019299"/>
                </a:lnTo>
                <a:lnTo>
                  <a:pt x="4301413" y="2009774"/>
                </a:lnTo>
                <a:lnTo>
                  <a:pt x="4253788" y="2085974"/>
                </a:lnTo>
                <a:lnTo>
                  <a:pt x="4282363" y="2143124"/>
                </a:lnTo>
                <a:lnTo>
                  <a:pt x="4244263" y="2209799"/>
                </a:lnTo>
                <a:lnTo>
                  <a:pt x="4196638" y="2333624"/>
                </a:lnTo>
                <a:lnTo>
                  <a:pt x="4120438" y="2400299"/>
                </a:lnTo>
                <a:lnTo>
                  <a:pt x="4034713" y="2419349"/>
                </a:lnTo>
                <a:lnTo>
                  <a:pt x="3958513" y="2362199"/>
                </a:lnTo>
                <a:lnTo>
                  <a:pt x="3920413" y="2276474"/>
                </a:lnTo>
                <a:lnTo>
                  <a:pt x="3796588" y="2324099"/>
                </a:lnTo>
                <a:lnTo>
                  <a:pt x="3729913" y="2333624"/>
                </a:lnTo>
                <a:lnTo>
                  <a:pt x="3577513" y="2228849"/>
                </a:lnTo>
                <a:lnTo>
                  <a:pt x="3463213" y="2247899"/>
                </a:lnTo>
                <a:lnTo>
                  <a:pt x="3463213" y="2295524"/>
                </a:lnTo>
                <a:lnTo>
                  <a:pt x="3348913" y="2343149"/>
                </a:lnTo>
                <a:lnTo>
                  <a:pt x="3425113" y="2428874"/>
                </a:lnTo>
                <a:lnTo>
                  <a:pt x="3453688" y="2524124"/>
                </a:lnTo>
                <a:lnTo>
                  <a:pt x="3339388" y="2600324"/>
                </a:lnTo>
                <a:lnTo>
                  <a:pt x="3263188" y="2666999"/>
                </a:lnTo>
                <a:lnTo>
                  <a:pt x="3282238" y="2771774"/>
                </a:lnTo>
                <a:lnTo>
                  <a:pt x="3320338" y="2847974"/>
                </a:lnTo>
                <a:lnTo>
                  <a:pt x="3434638" y="2886074"/>
                </a:lnTo>
                <a:lnTo>
                  <a:pt x="3491788" y="2990849"/>
                </a:lnTo>
                <a:lnTo>
                  <a:pt x="3558463" y="3067049"/>
                </a:lnTo>
                <a:lnTo>
                  <a:pt x="3634663" y="3028949"/>
                </a:lnTo>
                <a:lnTo>
                  <a:pt x="3720388" y="3124199"/>
                </a:lnTo>
                <a:lnTo>
                  <a:pt x="3734217" y="3151856"/>
                </a:lnTo>
                <a:lnTo>
                  <a:pt x="3609551" y="3113496"/>
                </a:lnTo>
                <a:lnTo>
                  <a:pt x="3491205" y="3222742"/>
                </a:lnTo>
                <a:lnTo>
                  <a:pt x="3550378" y="3386610"/>
                </a:lnTo>
                <a:lnTo>
                  <a:pt x="3727897" y="3386610"/>
                </a:lnTo>
                <a:lnTo>
                  <a:pt x="3787070" y="3605101"/>
                </a:lnTo>
                <a:lnTo>
                  <a:pt x="3372859" y="3605101"/>
                </a:lnTo>
                <a:lnTo>
                  <a:pt x="3254513" y="3441233"/>
                </a:lnTo>
                <a:lnTo>
                  <a:pt x="3076994" y="3550478"/>
                </a:lnTo>
                <a:lnTo>
                  <a:pt x="2899475" y="3441233"/>
                </a:lnTo>
                <a:lnTo>
                  <a:pt x="2899475" y="3113496"/>
                </a:lnTo>
                <a:lnTo>
                  <a:pt x="2662783" y="3113496"/>
                </a:lnTo>
                <a:lnTo>
                  <a:pt x="2662783" y="3331987"/>
                </a:lnTo>
                <a:lnTo>
                  <a:pt x="2485265" y="3386610"/>
                </a:lnTo>
                <a:lnTo>
                  <a:pt x="2485265" y="3441233"/>
                </a:lnTo>
                <a:lnTo>
                  <a:pt x="2307746" y="3659723"/>
                </a:lnTo>
                <a:lnTo>
                  <a:pt x="2189400" y="3659723"/>
                </a:lnTo>
                <a:lnTo>
                  <a:pt x="2189400" y="4315196"/>
                </a:lnTo>
                <a:lnTo>
                  <a:pt x="2011881" y="4315196"/>
                </a:lnTo>
                <a:lnTo>
                  <a:pt x="1952708" y="4205951"/>
                </a:lnTo>
                <a:lnTo>
                  <a:pt x="1834362" y="4315196"/>
                </a:lnTo>
                <a:lnTo>
                  <a:pt x="1597670" y="4315196"/>
                </a:lnTo>
                <a:lnTo>
                  <a:pt x="1597670" y="4260574"/>
                </a:lnTo>
                <a:lnTo>
                  <a:pt x="1479324" y="4205951"/>
                </a:lnTo>
                <a:lnTo>
                  <a:pt x="1479324" y="3932837"/>
                </a:lnTo>
                <a:lnTo>
                  <a:pt x="1183459" y="3386610"/>
                </a:lnTo>
                <a:lnTo>
                  <a:pt x="1065114" y="3386610"/>
                </a:lnTo>
                <a:lnTo>
                  <a:pt x="1065114" y="3441233"/>
                </a:lnTo>
                <a:lnTo>
                  <a:pt x="946768" y="3277364"/>
                </a:lnTo>
                <a:lnTo>
                  <a:pt x="1005941" y="3222742"/>
                </a:lnTo>
                <a:lnTo>
                  <a:pt x="769249" y="2895005"/>
                </a:lnTo>
                <a:lnTo>
                  <a:pt x="650903" y="2949628"/>
                </a:lnTo>
                <a:lnTo>
                  <a:pt x="591730" y="3168119"/>
                </a:lnTo>
                <a:lnTo>
                  <a:pt x="473384" y="3222742"/>
                </a:lnTo>
                <a:lnTo>
                  <a:pt x="532557" y="1693305"/>
                </a:lnTo>
                <a:lnTo>
                  <a:pt x="414211" y="1529437"/>
                </a:lnTo>
                <a:lnTo>
                  <a:pt x="532557" y="1474814"/>
                </a:lnTo>
                <a:lnTo>
                  <a:pt x="295865" y="1092455"/>
                </a:lnTo>
                <a:lnTo>
                  <a:pt x="295865" y="928587"/>
                </a:lnTo>
                <a:lnTo>
                  <a:pt x="118346" y="764718"/>
                </a:lnTo>
                <a:lnTo>
                  <a:pt x="0" y="710096"/>
                </a:lnTo>
                <a:lnTo>
                  <a:pt x="0" y="655473"/>
                </a:lnTo>
                <a:lnTo>
                  <a:pt x="59173" y="436982"/>
                </a:lnTo>
                <a:lnTo>
                  <a:pt x="177519" y="327737"/>
                </a:lnTo>
                <a:lnTo>
                  <a:pt x="118346" y="218491"/>
                </a:lnTo>
                <a:close/>
              </a:path>
            </a:pathLst>
          </a:custGeom>
          <a:solidFill>
            <a:srgbClr val="74E688"/>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dirty="0">
              <a:solidFill>
                <a:prstClr val="black"/>
              </a:solidFill>
              <a:latin typeface="Arial" panose="020B0604020202020204" pitchFamily="34" charset="0"/>
              <a:ea typeface="宋体" panose="02010600030101010101" pitchFamily="2" charset="-122"/>
            </a:endParaRPr>
          </a:p>
        </p:txBody>
      </p:sp>
      <p:sp>
        <p:nvSpPr>
          <p:cNvPr id="56" name="Freeform 22">
            <a:extLst>
              <a:ext uri="{FF2B5EF4-FFF2-40B4-BE49-F238E27FC236}">
                <a16:creationId xmlns:a16="http://schemas.microsoft.com/office/drawing/2014/main" id="{A0B68166-AC4E-3340-8071-9F2E88426886}"/>
              </a:ext>
            </a:extLst>
          </p:cNvPr>
          <p:cNvSpPr/>
          <p:nvPr/>
        </p:nvSpPr>
        <p:spPr bwMode="invGray">
          <a:xfrm>
            <a:off x="2712483" y="3559017"/>
            <a:ext cx="666750" cy="711994"/>
          </a:xfrm>
          <a:custGeom>
            <a:avLst/>
            <a:gdLst>
              <a:gd name="T0" fmla="*/ 2147483646 w 569"/>
              <a:gd name="T1" fmla="*/ 2147483646 h 617"/>
              <a:gd name="T2" fmla="*/ 2147483646 w 569"/>
              <a:gd name="T3" fmla="*/ 2147483646 h 617"/>
              <a:gd name="T4" fmla="*/ 2147483646 w 569"/>
              <a:gd name="T5" fmla="*/ 2147483646 h 617"/>
              <a:gd name="T6" fmla="*/ 2147483646 w 569"/>
              <a:gd name="T7" fmla="*/ 2147483646 h 617"/>
              <a:gd name="T8" fmla="*/ 2147483646 w 569"/>
              <a:gd name="T9" fmla="*/ 2147483646 h 617"/>
              <a:gd name="T10" fmla="*/ 2147483646 w 569"/>
              <a:gd name="T11" fmla="*/ 2147483646 h 617"/>
              <a:gd name="T12" fmla="*/ 2147483646 w 569"/>
              <a:gd name="T13" fmla="*/ 2147483646 h 617"/>
              <a:gd name="T14" fmla="*/ 2147483646 w 569"/>
              <a:gd name="T15" fmla="*/ 2147483646 h 617"/>
              <a:gd name="T16" fmla="*/ 2147483646 w 569"/>
              <a:gd name="T17" fmla="*/ 2147483646 h 617"/>
              <a:gd name="T18" fmla="*/ 2147483646 w 569"/>
              <a:gd name="T19" fmla="*/ 2147483646 h 617"/>
              <a:gd name="T20" fmla="*/ 2147483646 w 569"/>
              <a:gd name="T21" fmla="*/ 2147483646 h 617"/>
              <a:gd name="T22" fmla="*/ 2147483646 w 569"/>
              <a:gd name="T23" fmla="*/ 2147483646 h 617"/>
              <a:gd name="T24" fmla="*/ 2147483646 w 569"/>
              <a:gd name="T25" fmla="*/ 2147483646 h 617"/>
              <a:gd name="T26" fmla="*/ 2147483646 w 569"/>
              <a:gd name="T27" fmla="*/ 2147483646 h 617"/>
              <a:gd name="T28" fmla="*/ 2147483646 w 569"/>
              <a:gd name="T29" fmla="*/ 2147483646 h 617"/>
              <a:gd name="T30" fmla="*/ 2147483646 w 569"/>
              <a:gd name="T31" fmla="*/ 2147483646 h 617"/>
              <a:gd name="T32" fmla="*/ 2147483646 w 569"/>
              <a:gd name="T33" fmla="*/ 2147483646 h 617"/>
              <a:gd name="T34" fmla="*/ 2147483646 w 569"/>
              <a:gd name="T35" fmla="*/ 2147483646 h 617"/>
              <a:gd name="T36" fmla="*/ 2147483646 w 569"/>
              <a:gd name="T37" fmla="*/ 2147483646 h 617"/>
              <a:gd name="T38" fmla="*/ 2147483646 w 569"/>
              <a:gd name="T39" fmla="*/ 2147483646 h 617"/>
              <a:gd name="T40" fmla="*/ 2147483646 w 569"/>
              <a:gd name="T41" fmla="*/ 2147483646 h 617"/>
              <a:gd name="T42" fmla="*/ 2147483646 w 569"/>
              <a:gd name="T43" fmla="*/ 2147483646 h 617"/>
              <a:gd name="T44" fmla="*/ 2147483646 w 569"/>
              <a:gd name="T45" fmla="*/ 2147483646 h 617"/>
              <a:gd name="T46" fmla="*/ 2147483646 w 569"/>
              <a:gd name="T47" fmla="*/ 2147483646 h 617"/>
              <a:gd name="T48" fmla="*/ 2147483646 w 569"/>
              <a:gd name="T49" fmla="*/ 2147483646 h 617"/>
              <a:gd name="T50" fmla="*/ 2147483646 w 569"/>
              <a:gd name="T51" fmla="*/ 0 h 617"/>
              <a:gd name="T52" fmla="*/ 2147483646 w 569"/>
              <a:gd name="T53" fmla="*/ 0 h 617"/>
              <a:gd name="T54" fmla="*/ 2147483646 w 569"/>
              <a:gd name="T55" fmla="*/ 2147483646 h 617"/>
              <a:gd name="T56" fmla="*/ 2147483646 w 569"/>
              <a:gd name="T57" fmla="*/ 2147483646 h 617"/>
              <a:gd name="T58" fmla="*/ 2147483646 w 569"/>
              <a:gd name="T59" fmla="*/ 2147483646 h 617"/>
              <a:gd name="T60" fmla="*/ 2147483646 w 569"/>
              <a:gd name="T61" fmla="*/ 2147483646 h 617"/>
              <a:gd name="T62" fmla="*/ 2147483646 w 569"/>
              <a:gd name="T63" fmla="*/ 2147483646 h 617"/>
              <a:gd name="T64" fmla="*/ 2147483646 w 569"/>
              <a:gd name="T65" fmla="*/ 2147483646 h 617"/>
              <a:gd name="T66" fmla="*/ 2147483646 w 569"/>
              <a:gd name="T67" fmla="*/ 2147483646 h 617"/>
              <a:gd name="T68" fmla="*/ 0 w 569"/>
              <a:gd name="T69" fmla="*/ 2147483646 h 617"/>
              <a:gd name="T70" fmla="*/ 2147483646 w 569"/>
              <a:gd name="T71" fmla="*/ 2147483646 h 617"/>
              <a:gd name="T72" fmla="*/ 2147483646 w 569"/>
              <a:gd name="T73" fmla="*/ 2147483646 h 617"/>
              <a:gd name="T74" fmla="*/ 2147483646 w 569"/>
              <a:gd name="T75" fmla="*/ 2147483646 h 617"/>
              <a:gd name="T76" fmla="*/ 2147483646 w 569"/>
              <a:gd name="T77" fmla="*/ 2147483646 h 617"/>
              <a:gd name="T78" fmla="*/ 2147483646 w 569"/>
              <a:gd name="T79" fmla="*/ 2147483646 h 617"/>
              <a:gd name="T80" fmla="*/ 2147483646 w 569"/>
              <a:gd name="T81" fmla="*/ 2147483646 h 617"/>
              <a:gd name="T82" fmla="*/ 2147483646 w 569"/>
              <a:gd name="T83" fmla="*/ 2147483646 h 617"/>
              <a:gd name="T84" fmla="*/ 2147483646 w 569"/>
              <a:gd name="T85" fmla="*/ 2147483646 h 617"/>
              <a:gd name="T86" fmla="*/ 2147483646 w 569"/>
              <a:gd name="T87" fmla="*/ 2147483646 h 617"/>
              <a:gd name="T88" fmla="*/ 2147483646 w 569"/>
              <a:gd name="T89" fmla="*/ 2147483646 h 617"/>
              <a:gd name="T90" fmla="*/ 2147483646 w 569"/>
              <a:gd name="T91" fmla="*/ 2147483646 h 617"/>
              <a:gd name="T92" fmla="*/ 2147483646 w 569"/>
              <a:gd name="T93" fmla="*/ 2147483646 h 617"/>
              <a:gd name="T94" fmla="*/ 2147483646 w 569"/>
              <a:gd name="T95" fmla="*/ 2147483646 h 617"/>
              <a:gd name="T96" fmla="*/ 2147483646 w 569"/>
              <a:gd name="T97" fmla="*/ 2147483646 h 617"/>
              <a:gd name="T98" fmla="*/ 2147483646 w 569"/>
              <a:gd name="T99" fmla="*/ 2147483646 h 617"/>
              <a:gd name="T100" fmla="*/ 2147483646 w 569"/>
              <a:gd name="T101" fmla="*/ 2147483646 h 617"/>
              <a:gd name="T102" fmla="*/ 2147483646 w 569"/>
              <a:gd name="T103" fmla="*/ 2147483646 h 617"/>
              <a:gd name="T104" fmla="*/ 2147483646 w 569"/>
              <a:gd name="T105" fmla="*/ 2147483646 h 617"/>
              <a:gd name="T106" fmla="*/ 2147483646 w 569"/>
              <a:gd name="T107" fmla="*/ 2147483646 h 617"/>
              <a:gd name="T108" fmla="*/ 2147483646 w 569"/>
              <a:gd name="T109" fmla="*/ 2147483646 h 617"/>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0" t="0" r="r" b="b"/>
            <a:pathLst>
              <a:path w="569" h="617">
                <a:moveTo>
                  <a:pt x="520" y="464"/>
                </a:moveTo>
                <a:lnTo>
                  <a:pt x="528" y="448"/>
                </a:lnTo>
                <a:lnTo>
                  <a:pt x="568" y="448"/>
                </a:lnTo>
                <a:lnTo>
                  <a:pt x="560" y="416"/>
                </a:lnTo>
                <a:lnTo>
                  <a:pt x="552" y="400"/>
                </a:lnTo>
                <a:lnTo>
                  <a:pt x="528" y="408"/>
                </a:lnTo>
                <a:lnTo>
                  <a:pt x="504" y="400"/>
                </a:lnTo>
                <a:lnTo>
                  <a:pt x="496" y="384"/>
                </a:lnTo>
                <a:lnTo>
                  <a:pt x="464" y="384"/>
                </a:lnTo>
                <a:lnTo>
                  <a:pt x="464" y="360"/>
                </a:lnTo>
                <a:lnTo>
                  <a:pt x="464" y="344"/>
                </a:lnTo>
                <a:lnTo>
                  <a:pt x="480" y="320"/>
                </a:lnTo>
                <a:lnTo>
                  <a:pt x="448" y="288"/>
                </a:lnTo>
                <a:lnTo>
                  <a:pt x="472" y="248"/>
                </a:lnTo>
                <a:lnTo>
                  <a:pt x="472" y="216"/>
                </a:lnTo>
                <a:lnTo>
                  <a:pt x="424" y="224"/>
                </a:lnTo>
                <a:lnTo>
                  <a:pt x="424" y="184"/>
                </a:lnTo>
                <a:lnTo>
                  <a:pt x="416" y="176"/>
                </a:lnTo>
                <a:lnTo>
                  <a:pt x="432" y="160"/>
                </a:lnTo>
                <a:lnTo>
                  <a:pt x="448" y="168"/>
                </a:lnTo>
                <a:lnTo>
                  <a:pt x="464" y="152"/>
                </a:lnTo>
                <a:lnTo>
                  <a:pt x="512" y="160"/>
                </a:lnTo>
                <a:lnTo>
                  <a:pt x="528" y="136"/>
                </a:lnTo>
                <a:lnTo>
                  <a:pt x="512" y="112"/>
                </a:lnTo>
                <a:lnTo>
                  <a:pt x="488" y="128"/>
                </a:lnTo>
                <a:lnTo>
                  <a:pt x="464" y="112"/>
                </a:lnTo>
                <a:lnTo>
                  <a:pt x="464" y="64"/>
                </a:lnTo>
                <a:lnTo>
                  <a:pt x="432" y="64"/>
                </a:lnTo>
                <a:lnTo>
                  <a:pt x="424" y="96"/>
                </a:lnTo>
                <a:lnTo>
                  <a:pt x="408" y="96"/>
                </a:lnTo>
                <a:lnTo>
                  <a:pt x="408" y="120"/>
                </a:lnTo>
                <a:lnTo>
                  <a:pt x="384" y="144"/>
                </a:lnTo>
                <a:lnTo>
                  <a:pt x="368" y="144"/>
                </a:lnTo>
                <a:lnTo>
                  <a:pt x="368" y="240"/>
                </a:lnTo>
                <a:lnTo>
                  <a:pt x="344" y="240"/>
                </a:lnTo>
                <a:lnTo>
                  <a:pt x="336" y="224"/>
                </a:lnTo>
                <a:lnTo>
                  <a:pt x="320" y="240"/>
                </a:lnTo>
                <a:lnTo>
                  <a:pt x="288" y="240"/>
                </a:lnTo>
                <a:lnTo>
                  <a:pt x="288" y="232"/>
                </a:lnTo>
                <a:lnTo>
                  <a:pt x="272" y="224"/>
                </a:lnTo>
                <a:lnTo>
                  <a:pt x="272" y="192"/>
                </a:lnTo>
                <a:lnTo>
                  <a:pt x="232" y="104"/>
                </a:lnTo>
                <a:lnTo>
                  <a:pt x="216" y="104"/>
                </a:lnTo>
                <a:lnTo>
                  <a:pt x="216" y="112"/>
                </a:lnTo>
                <a:lnTo>
                  <a:pt x="200" y="88"/>
                </a:lnTo>
                <a:lnTo>
                  <a:pt x="208" y="72"/>
                </a:lnTo>
                <a:lnTo>
                  <a:pt x="176" y="32"/>
                </a:lnTo>
                <a:lnTo>
                  <a:pt x="160" y="40"/>
                </a:lnTo>
                <a:lnTo>
                  <a:pt x="152" y="80"/>
                </a:lnTo>
                <a:lnTo>
                  <a:pt x="136" y="80"/>
                </a:lnTo>
                <a:lnTo>
                  <a:pt x="136" y="64"/>
                </a:lnTo>
                <a:lnTo>
                  <a:pt x="136" y="0"/>
                </a:lnTo>
                <a:lnTo>
                  <a:pt x="120" y="16"/>
                </a:lnTo>
                <a:lnTo>
                  <a:pt x="112" y="0"/>
                </a:lnTo>
                <a:lnTo>
                  <a:pt x="96" y="16"/>
                </a:lnTo>
                <a:lnTo>
                  <a:pt x="96" y="32"/>
                </a:lnTo>
                <a:lnTo>
                  <a:pt x="104" y="64"/>
                </a:lnTo>
                <a:lnTo>
                  <a:pt x="88" y="64"/>
                </a:lnTo>
                <a:lnTo>
                  <a:pt x="72" y="64"/>
                </a:lnTo>
                <a:lnTo>
                  <a:pt x="80" y="96"/>
                </a:lnTo>
                <a:lnTo>
                  <a:pt x="80" y="112"/>
                </a:lnTo>
                <a:lnTo>
                  <a:pt x="104" y="112"/>
                </a:lnTo>
                <a:lnTo>
                  <a:pt x="104" y="168"/>
                </a:lnTo>
                <a:lnTo>
                  <a:pt x="88" y="240"/>
                </a:lnTo>
                <a:lnTo>
                  <a:pt x="40" y="272"/>
                </a:lnTo>
                <a:lnTo>
                  <a:pt x="24" y="280"/>
                </a:lnTo>
                <a:lnTo>
                  <a:pt x="16" y="288"/>
                </a:lnTo>
                <a:lnTo>
                  <a:pt x="8" y="312"/>
                </a:lnTo>
                <a:lnTo>
                  <a:pt x="8" y="360"/>
                </a:lnTo>
                <a:lnTo>
                  <a:pt x="0" y="376"/>
                </a:lnTo>
                <a:lnTo>
                  <a:pt x="32" y="376"/>
                </a:lnTo>
                <a:lnTo>
                  <a:pt x="48" y="368"/>
                </a:lnTo>
                <a:lnTo>
                  <a:pt x="88" y="376"/>
                </a:lnTo>
                <a:lnTo>
                  <a:pt x="80" y="392"/>
                </a:lnTo>
                <a:lnTo>
                  <a:pt x="72" y="392"/>
                </a:lnTo>
                <a:lnTo>
                  <a:pt x="88" y="408"/>
                </a:lnTo>
                <a:lnTo>
                  <a:pt x="80" y="432"/>
                </a:lnTo>
                <a:lnTo>
                  <a:pt x="96" y="448"/>
                </a:lnTo>
                <a:lnTo>
                  <a:pt x="120" y="448"/>
                </a:lnTo>
                <a:lnTo>
                  <a:pt x="120" y="464"/>
                </a:lnTo>
                <a:lnTo>
                  <a:pt x="112" y="472"/>
                </a:lnTo>
                <a:lnTo>
                  <a:pt x="112" y="504"/>
                </a:lnTo>
                <a:lnTo>
                  <a:pt x="96" y="504"/>
                </a:lnTo>
                <a:lnTo>
                  <a:pt x="104" y="528"/>
                </a:lnTo>
                <a:lnTo>
                  <a:pt x="144" y="528"/>
                </a:lnTo>
                <a:lnTo>
                  <a:pt x="144" y="560"/>
                </a:lnTo>
                <a:lnTo>
                  <a:pt x="160" y="568"/>
                </a:lnTo>
                <a:lnTo>
                  <a:pt x="200" y="576"/>
                </a:lnTo>
                <a:lnTo>
                  <a:pt x="216" y="560"/>
                </a:lnTo>
                <a:lnTo>
                  <a:pt x="224" y="568"/>
                </a:lnTo>
                <a:lnTo>
                  <a:pt x="216" y="592"/>
                </a:lnTo>
                <a:lnTo>
                  <a:pt x="232" y="600"/>
                </a:lnTo>
                <a:lnTo>
                  <a:pt x="264" y="616"/>
                </a:lnTo>
                <a:lnTo>
                  <a:pt x="264" y="592"/>
                </a:lnTo>
                <a:lnTo>
                  <a:pt x="264" y="520"/>
                </a:lnTo>
                <a:lnTo>
                  <a:pt x="272" y="512"/>
                </a:lnTo>
                <a:lnTo>
                  <a:pt x="320" y="512"/>
                </a:lnTo>
                <a:lnTo>
                  <a:pt x="328" y="504"/>
                </a:lnTo>
                <a:lnTo>
                  <a:pt x="344" y="504"/>
                </a:lnTo>
                <a:lnTo>
                  <a:pt x="352" y="512"/>
                </a:lnTo>
                <a:lnTo>
                  <a:pt x="376" y="504"/>
                </a:lnTo>
                <a:lnTo>
                  <a:pt x="384" y="512"/>
                </a:lnTo>
                <a:lnTo>
                  <a:pt x="392" y="504"/>
                </a:lnTo>
                <a:lnTo>
                  <a:pt x="416" y="520"/>
                </a:lnTo>
                <a:lnTo>
                  <a:pt x="416" y="504"/>
                </a:lnTo>
                <a:lnTo>
                  <a:pt x="440" y="504"/>
                </a:lnTo>
                <a:lnTo>
                  <a:pt x="480" y="496"/>
                </a:lnTo>
                <a:lnTo>
                  <a:pt x="488" y="472"/>
                </a:lnTo>
                <a:lnTo>
                  <a:pt x="504" y="464"/>
                </a:lnTo>
                <a:lnTo>
                  <a:pt x="520" y="464"/>
                </a:lnTo>
              </a:path>
            </a:pathLst>
          </a:custGeom>
          <a:solidFill>
            <a:schemeClr val="bg1">
              <a:lumMod val="85000"/>
            </a:schemeClr>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57" name="Freeform 20">
            <a:extLst>
              <a:ext uri="{FF2B5EF4-FFF2-40B4-BE49-F238E27FC236}">
                <a16:creationId xmlns:a16="http://schemas.microsoft.com/office/drawing/2014/main" id="{6683DFD9-A4FE-9D4F-AC11-86C94E164766}"/>
              </a:ext>
            </a:extLst>
          </p:cNvPr>
          <p:cNvSpPr/>
          <p:nvPr/>
        </p:nvSpPr>
        <p:spPr bwMode="gray">
          <a:xfrm>
            <a:off x="3257789" y="3835957"/>
            <a:ext cx="582216" cy="444104"/>
          </a:xfrm>
          <a:custGeom>
            <a:avLst/>
            <a:gdLst>
              <a:gd name="T0" fmla="*/ 2147483646 w 497"/>
              <a:gd name="T1" fmla="*/ 2147483646 h 385"/>
              <a:gd name="T2" fmla="*/ 2147483646 w 497"/>
              <a:gd name="T3" fmla="*/ 2147483646 h 385"/>
              <a:gd name="T4" fmla="*/ 2147483646 w 497"/>
              <a:gd name="T5" fmla="*/ 2147483646 h 385"/>
              <a:gd name="T6" fmla="*/ 2147483646 w 497"/>
              <a:gd name="T7" fmla="*/ 2147483646 h 385"/>
              <a:gd name="T8" fmla="*/ 2147483646 w 497"/>
              <a:gd name="T9" fmla="*/ 2147483646 h 385"/>
              <a:gd name="T10" fmla="*/ 2147483646 w 497"/>
              <a:gd name="T11" fmla="*/ 2147483646 h 385"/>
              <a:gd name="T12" fmla="*/ 2147483646 w 497"/>
              <a:gd name="T13" fmla="*/ 2147483646 h 385"/>
              <a:gd name="T14" fmla="*/ 2147483646 w 497"/>
              <a:gd name="T15" fmla="*/ 2147483646 h 385"/>
              <a:gd name="T16" fmla="*/ 2147483646 w 497"/>
              <a:gd name="T17" fmla="*/ 2147483646 h 385"/>
              <a:gd name="T18" fmla="*/ 2147483646 w 497"/>
              <a:gd name="T19" fmla="*/ 2147483646 h 385"/>
              <a:gd name="T20" fmla="*/ 2147483646 w 497"/>
              <a:gd name="T21" fmla="*/ 2147483646 h 385"/>
              <a:gd name="T22" fmla="*/ 2147483646 w 497"/>
              <a:gd name="T23" fmla="*/ 2147483646 h 385"/>
              <a:gd name="T24" fmla="*/ 2147483646 w 497"/>
              <a:gd name="T25" fmla="*/ 2147483646 h 385"/>
              <a:gd name="T26" fmla="*/ 2147483646 w 497"/>
              <a:gd name="T27" fmla="*/ 2147483646 h 385"/>
              <a:gd name="T28" fmla="*/ 2147483646 w 497"/>
              <a:gd name="T29" fmla="*/ 2147483646 h 385"/>
              <a:gd name="T30" fmla="*/ 2147483646 w 497"/>
              <a:gd name="T31" fmla="*/ 2147483646 h 385"/>
              <a:gd name="T32" fmla="*/ 2147483646 w 497"/>
              <a:gd name="T33" fmla="*/ 2147483646 h 385"/>
              <a:gd name="T34" fmla="*/ 2147483646 w 497"/>
              <a:gd name="T35" fmla="*/ 2147483646 h 385"/>
              <a:gd name="T36" fmla="*/ 2147483646 w 497"/>
              <a:gd name="T37" fmla="*/ 2147483646 h 385"/>
              <a:gd name="T38" fmla="*/ 2147483646 w 497"/>
              <a:gd name="T39" fmla="*/ 2147483646 h 385"/>
              <a:gd name="T40" fmla="*/ 2147483646 w 497"/>
              <a:gd name="T41" fmla="*/ 2147483646 h 385"/>
              <a:gd name="T42" fmla="*/ 2147483646 w 497"/>
              <a:gd name="T43" fmla="*/ 2147483646 h 385"/>
              <a:gd name="T44" fmla="*/ 2147483646 w 497"/>
              <a:gd name="T45" fmla="*/ 2147483646 h 385"/>
              <a:gd name="T46" fmla="*/ 0 w 497"/>
              <a:gd name="T47" fmla="*/ 2147483646 h 385"/>
              <a:gd name="T48" fmla="*/ 2147483646 w 497"/>
              <a:gd name="T49" fmla="*/ 2147483646 h 385"/>
              <a:gd name="T50" fmla="*/ 2147483646 w 497"/>
              <a:gd name="T51" fmla="*/ 2147483646 h 385"/>
              <a:gd name="T52" fmla="*/ 2147483646 w 497"/>
              <a:gd name="T53" fmla="*/ 2147483646 h 385"/>
              <a:gd name="T54" fmla="*/ 2147483646 w 497"/>
              <a:gd name="T55" fmla="*/ 2147483646 h 385"/>
              <a:gd name="T56" fmla="*/ 2147483646 w 497"/>
              <a:gd name="T57" fmla="*/ 2147483646 h 385"/>
              <a:gd name="T58" fmla="*/ 2147483646 w 497"/>
              <a:gd name="T59" fmla="*/ 2147483646 h 385"/>
              <a:gd name="T60" fmla="*/ 2147483646 w 497"/>
              <a:gd name="T61" fmla="*/ 2147483646 h 385"/>
              <a:gd name="T62" fmla="*/ 2147483646 w 497"/>
              <a:gd name="T63" fmla="*/ 2147483646 h 385"/>
              <a:gd name="T64" fmla="*/ 2147483646 w 497"/>
              <a:gd name="T65" fmla="*/ 2147483646 h 385"/>
              <a:gd name="T66" fmla="*/ 2147483646 w 497"/>
              <a:gd name="T67" fmla="*/ 2147483646 h 385"/>
              <a:gd name="T68" fmla="*/ 2147483646 w 497"/>
              <a:gd name="T69" fmla="*/ 2147483646 h 385"/>
              <a:gd name="T70" fmla="*/ 2147483646 w 497"/>
              <a:gd name="T71" fmla="*/ 2147483646 h 385"/>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0" t="0" r="r" b="b"/>
            <a:pathLst>
              <a:path w="497" h="385">
                <a:moveTo>
                  <a:pt x="336" y="368"/>
                </a:moveTo>
                <a:lnTo>
                  <a:pt x="344" y="344"/>
                </a:lnTo>
                <a:lnTo>
                  <a:pt x="368" y="344"/>
                </a:lnTo>
                <a:lnTo>
                  <a:pt x="416" y="296"/>
                </a:lnTo>
                <a:lnTo>
                  <a:pt x="440" y="272"/>
                </a:lnTo>
                <a:lnTo>
                  <a:pt x="448" y="240"/>
                </a:lnTo>
                <a:lnTo>
                  <a:pt x="448" y="216"/>
                </a:lnTo>
                <a:lnTo>
                  <a:pt x="480" y="184"/>
                </a:lnTo>
                <a:lnTo>
                  <a:pt x="480" y="168"/>
                </a:lnTo>
                <a:lnTo>
                  <a:pt x="496" y="160"/>
                </a:lnTo>
                <a:lnTo>
                  <a:pt x="480" y="152"/>
                </a:lnTo>
                <a:lnTo>
                  <a:pt x="480" y="128"/>
                </a:lnTo>
                <a:lnTo>
                  <a:pt x="456" y="128"/>
                </a:lnTo>
                <a:lnTo>
                  <a:pt x="456" y="96"/>
                </a:lnTo>
                <a:lnTo>
                  <a:pt x="440" y="96"/>
                </a:lnTo>
                <a:lnTo>
                  <a:pt x="440" y="112"/>
                </a:lnTo>
                <a:lnTo>
                  <a:pt x="424" y="112"/>
                </a:lnTo>
                <a:lnTo>
                  <a:pt x="424" y="104"/>
                </a:lnTo>
                <a:lnTo>
                  <a:pt x="432" y="64"/>
                </a:lnTo>
                <a:lnTo>
                  <a:pt x="440" y="56"/>
                </a:lnTo>
                <a:lnTo>
                  <a:pt x="440" y="40"/>
                </a:lnTo>
                <a:lnTo>
                  <a:pt x="440" y="16"/>
                </a:lnTo>
                <a:lnTo>
                  <a:pt x="432" y="0"/>
                </a:lnTo>
                <a:lnTo>
                  <a:pt x="408" y="8"/>
                </a:lnTo>
                <a:lnTo>
                  <a:pt x="392" y="8"/>
                </a:lnTo>
                <a:lnTo>
                  <a:pt x="376" y="24"/>
                </a:lnTo>
                <a:lnTo>
                  <a:pt x="360" y="32"/>
                </a:lnTo>
                <a:lnTo>
                  <a:pt x="360" y="24"/>
                </a:lnTo>
                <a:lnTo>
                  <a:pt x="344" y="32"/>
                </a:lnTo>
                <a:lnTo>
                  <a:pt x="320" y="32"/>
                </a:lnTo>
                <a:lnTo>
                  <a:pt x="304" y="40"/>
                </a:lnTo>
                <a:lnTo>
                  <a:pt x="288" y="64"/>
                </a:lnTo>
                <a:lnTo>
                  <a:pt x="272" y="56"/>
                </a:lnTo>
                <a:lnTo>
                  <a:pt x="264" y="72"/>
                </a:lnTo>
                <a:lnTo>
                  <a:pt x="232" y="72"/>
                </a:lnTo>
                <a:lnTo>
                  <a:pt x="224" y="96"/>
                </a:lnTo>
                <a:lnTo>
                  <a:pt x="200" y="104"/>
                </a:lnTo>
                <a:lnTo>
                  <a:pt x="184" y="88"/>
                </a:lnTo>
                <a:lnTo>
                  <a:pt x="176" y="64"/>
                </a:lnTo>
                <a:lnTo>
                  <a:pt x="160" y="72"/>
                </a:lnTo>
                <a:lnTo>
                  <a:pt x="160" y="88"/>
                </a:lnTo>
                <a:lnTo>
                  <a:pt x="144" y="88"/>
                </a:lnTo>
                <a:lnTo>
                  <a:pt x="104" y="112"/>
                </a:lnTo>
                <a:lnTo>
                  <a:pt x="96" y="128"/>
                </a:lnTo>
                <a:lnTo>
                  <a:pt x="48" y="112"/>
                </a:lnTo>
                <a:lnTo>
                  <a:pt x="32" y="112"/>
                </a:lnTo>
                <a:lnTo>
                  <a:pt x="24" y="120"/>
                </a:lnTo>
                <a:lnTo>
                  <a:pt x="0" y="128"/>
                </a:lnTo>
                <a:lnTo>
                  <a:pt x="0" y="144"/>
                </a:lnTo>
                <a:lnTo>
                  <a:pt x="32" y="144"/>
                </a:lnTo>
                <a:lnTo>
                  <a:pt x="40" y="160"/>
                </a:lnTo>
                <a:lnTo>
                  <a:pt x="88" y="168"/>
                </a:lnTo>
                <a:lnTo>
                  <a:pt x="96" y="176"/>
                </a:lnTo>
                <a:lnTo>
                  <a:pt x="104" y="208"/>
                </a:lnTo>
                <a:lnTo>
                  <a:pt x="64" y="208"/>
                </a:lnTo>
                <a:lnTo>
                  <a:pt x="56" y="224"/>
                </a:lnTo>
                <a:lnTo>
                  <a:pt x="64" y="240"/>
                </a:lnTo>
                <a:lnTo>
                  <a:pt x="88" y="248"/>
                </a:lnTo>
                <a:lnTo>
                  <a:pt x="136" y="264"/>
                </a:lnTo>
                <a:lnTo>
                  <a:pt x="136" y="280"/>
                </a:lnTo>
                <a:lnTo>
                  <a:pt x="120" y="288"/>
                </a:lnTo>
                <a:lnTo>
                  <a:pt x="136" y="304"/>
                </a:lnTo>
                <a:lnTo>
                  <a:pt x="136" y="328"/>
                </a:lnTo>
                <a:lnTo>
                  <a:pt x="208" y="360"/>
                </a:lnTo>
                <a:lnTo>
                  <a:pt x="224" y="360"/>
                </a:lnTo>
                <a:lnTo>
                  <a:pt x="248" y="360"/>
                </a:lnTo>
                <a:lnTo>
                  <a:pt x="256" y="368"/>
                </a:lnTo>
                <a:lnTo>
                  <a:pt x="256" y="344"/>
                </a:lnTo>
                <a:lnTo>
                  <a:pt x="288" y="352"/>
                </a:lnTo>
                <a:lnTo>
                  <a:pt x="296" y="376"/>
                </a:lnTo>
                <a:lnTo>
                  <a:pt x="312" y="384"/>
                </a:lnTo>
                <a:lnTo>
                  <a:pt x="336" y="368"/>
                </a:lnTo>
              </a:path>
            </a:pathLst>
          </a:custGeom>
          <a:solidFill>
            <a:srgbClr val="74E688"/>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sp>
        <p:nvSpPr>
          <p:cNvPr id="58" name="Freeform 27">
            <a:extLst>
              <a:ext uri="{FF2B5EF4-FFF2-40B4-BE49-F238E27FC236}">
                <a16:creationId xmlns:a16="http://schemas.microsoft.com/office/drawing/2014/main" id="{DB4E625A-91CF-5044-98ED-4F07F6342011}"/>
              </a:ext>
            </a:extLst>
          </p:cNvPr>
          <p:cNvSpPr/>
          <p:nvPr/>
        </p:nvSpPr>
        <p:spPr bwMode="gray">
          <a:xfrm>
            <a:off x="3593545" y="3505440"/>
            <a:ext cx="411956" cy="483394"/>
          </a:xfrm>
          <a:custGeom>
            <a:avLst/>
            <a:gdLst>
              <a:gd name="T0" fmla="*/ 2147483646 w 353"/>
              <a:gd name="T1" fmla="*/ 2147483646 h 417"/>
              <a:gd name="T2" fmla="*/ 2147483646 w 353"/>
              <a:gd name="T3" fmla="*/ 2147483646 h 417"/>
              <a:gd name="T4" fmla="*/ 2147483646 w 353"/>
              <a:gd name="T5" fmla="*/ 2147483646 h 417"/>
              <a:gd name="T6" fmla="*/ 2147483646 w 353"/>
              <a:gd name="T7" fmla="*/ 2147483646 h 417"/>
              <a:gd name="T8" fmla="*/ 2147483646 w 353"/>
              <a:gd name="T9" fmla="*/ 2147483646 h 417"/>
              <a:gd name="T10" fmla="*/ 2147483646 w 353"/>
              <a:gd name="T11" fmla="*/ 2147483646 h 417"/>
              <a:gd name="T12" fmla="*/ 2147483646 w 353"/>
              <a:gd name="T13" fmla="*/ 2147483646 h 417"/>
              <a:gd name="T14" fmla="*/ 2147483646 w 353"/>
              <a:gd name="T15" fmla="*/ 2147483646 h 417"/>
              <a:gd name="T16" fmla="*/ 2147483646 w 353"/>
              <a:gd name="T17" fmla="*/ 2147483646 h 417"/>
              <a:gd name="T18" fmla="*/ 2147483646 w 353"/>
              <a:gd name="T19" fmla="*/ 2147483646 h 417"/>
              <a:gd name="T20" fmla="*/ 2147483646 w 353"/>
              <a:gd name="T21" fmla="*/ 2147483646 h 417"/>
              <a:gd name="T22" fmla="*/ 2147483646 w 353"/>
              <a:gd name="T23" fmla="*/ 2147483646 h 417"/>
              <a:gd name="T24" fmla="*/ 2147483646 w 353"/>
              <a:gd name="T25" fmla="*/ 2147483646 h 417"/>
              <a:gd name="T26" fmla="*/ 2147483646 w 353"/>
              <a:gd name="T27" fmla="*/ 2147483646 h 417"/>
              <a:gd name="T28" fmla="*/ 2147483646 w 353"/>
              <a:gd name="T29" fmla="*/ 2147483646 h 417"/>
              <a:gd name="T30" fmla="*/ 2147483646 w 353"/>
              <a:gd name="T31" fmla="*/ 2147483646 h 417"/>
              <a:gd name="T32" fmla="*/ 2147483646 w 353"/>
              <a:gd name="T33" fmla="*/ 2147483646 h 417"/>
              <a:gd name="T34" fmla="*/ 2147483646 w 353"/>
              <a:gd name="T35" fmla="*/ 2147483646 h 417"/>
              <a:gd name="T36" fmla="*/ 2147483646 w 353"/>
              <a:gd name="T37" fmla="*/ 2147483646 h 417"/>
              <a:gd name="T38" fmla="*/ 2147483646 w 353"/>
              <a:gd name="T39" fmla="*/ 2147483646 h 417"/>
              <a:gd name="T40" fmla="*/ 2147483646 w 353"/>
              <a:gd name="T41" fmla="*/ 2147483646 h 417"/>
              <a:gd name="T42" fmla="*/ 2147483646 w 353"/>
              <a:gd name="T43" fmla="*/ 2147483646 h 417"/>
              <a:gd name="T44" fmla="*/ 2147483646 w 353"/>
              <a:gd name="T45" fmla="*/ 2147483646 h 417"/>
              <a:gd name="T46" fmla="*/ 2147483646 w 353"/>
              <a:gd name="T47" fmla="*/ 2147483646 h 417"/>
              <a:gd name="T48" fmla="*/ 0 w 353"/>
              <a:gd name="T49" fmla="*/ 2147483646 h 417"/>
              <a:gd name="T50" fmla="*/ 2147483646 w 353"/>
              <a:gd name="T51" fmla="*/ 2147483646 h 417"/>
              <a:gd name="T52" fmla="*/ 2147483646 w 353"/>
              <a:gd name="T53" fmla="*/ 2147483646 h 417"/>
              <a:gd name="T54" fmla="*/ 2147483646 w 353"/>
              <a:gd name="T55" fmla="*/ 2147483646 h 417"/>
              <a:gd name="T56" fmla="*/ 2147483646 w 353"/>
              <a:gd name="T57" fmla="*/ 2147483646 h 417"/>
              <a:gd name="T58" fmla="*/ 2147483646 w 353"/>
              <a:gd name="T59" fmla="*/ 2147483646 h 417"/>
              <a:gd name="T60" fmla="*/ 2147483646 w 353"/>
              <a:gd name="T61" fmla="*/ 0 h 417"/>
              <a:gd name="T62" fmla="*/ 2147483646 w 353"/>
              <a:gd name="T63" fmla="*/ 2147483646 h 417"/>
              <a:gd name="T64" fmla="*/ 2147483646 w 353"/>
              <a:gd name="T65" fmla="*/ 2147483646 h 417"/>
              <a:gd name="T66" fmla="*/ 2147483646 w 353"/>
              <a:gd name="T67" fmla="*/ 2147483646 h 417"/>
              <a:gd name="T68" fmla="*/ 2147483646 w 353"/>
              <a:gd name="T69" fmla="*/ 2147483646 h 417"/>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353" h="417">
                <a:moveTo>
                  <a:pt x="320" y="80"/>
                </a:moveTo>
                <a:lnTo>
                  <a:pt x="336" y="104"/>
                </a:lnTo>
                <a:lnTo>
                  <a:pt x="328" y="120"/>
                </a:lnTo>
                <a:lnTo>
                  <a:pt x="344" y="128"/>
                </a:lnTo>
                <a:lnTo>
                  <a:pt x="328" y="152"/>
                </a:lnTo>
                <a:lnTo>
                  <a:pt x="312" y="176"/>
                </a:lnTo>
                <a:lnTo>
                  <a:pt x="304" y="200"/>
                </a:lnTo>
                <a:lnTo>
                  <a:pt x="320" y="216"/>
                </a:lnTo>
                <a:lnTo>
                  <a:pt x="320" y="248"/>
                </a:lnTo>
                <a:lnTo>
                  <a:pt x="320" y="264"/>
                </a:lnTo>
                <a:lnTo>
                  <a:pt x="336" y="272"/>
                </a:lnTo>
                <a:lnTo>
                  <a:pt x="328" y="288"/>
                </a:lnTo>
                <a:lnTo>
                  <a:pt x="352" y="288"/>
                </a:lnTo>
                <a:lnTo>
                  <a:pt x="352" y="312"/>
                </a:lnTo>
                <a:lnTo>
                  <a:pt x="344" y="312"/>
                </a:lnTo>
                <a:lnTo>
                  <a:pt x="328" y="320"/>
                </a:lnTo>
                <a:lnTo>
                  <a:pt x="328" y="360"/>
                </a:lnTo>
                <a:lnTo>
                  <a:pt x="320" y="368"/>
                </a:lnTo>
                <a:lnTo>
                  <a:pt x="264" y="368"/>
                </a:lnTo>
                <a:lnTo>
                  <a:pt x="272" y="400"/>
                </a:lnTo>
                <a:lnTo>
                  <a:pt x="248" y="400"/>
                </a:lnTo>
                <a:lnTo>
                  <a:pt x="224" y="376"/>
                </a:lnTo>
                <a:lnTo>
                  <a:pt x="216" y="384"/>
                </a:lnTo>
                <a:lnTo>
                  <a:pt x="216" y="408"/>
                </a:lnTo>
                <a:lnTo>
                  <a:pt x="200" y="408"/>
                </a:lnTo>
                <a:lnTo>
                  <a:pt x="192" y="416"/>
                </a:lnTo>
                <a:lnTo>
                  <a:pt x="168" y="416"/>
                </a:lnTo>
                <a:lnTo>
                  <a:pt x="168" y="384"/>
                </a:lnTo>
                <a:lnTo>
                  <a:pt x="152" y="384"/>
                </a:lnTo>
                <a:lnTo>
                  <a:pt x="152" y="400"/>
                </a:lnTo>
                <a:lnTo>
                  <a:pt x="136" y="400"/>
                </a:lnTo>
                <a:lnTo>
                  <a:pt x="144" y="352"/>
                </a:lnTo>
                <a:lnTo>
                  <a:pt x="152" y="336"/>
                </a:lnTo>
                <a:lnTo>
                  <a:pt x="152" y="312"/>
                </a:lnTo>
                <a:lnTo>
                  <a:pt x="152" y="296"/>
                </a:lnTo>
                <a:lnTo>
                  <a:pt x="144" y="288"/>
                </a:lnTo>
                <a:lnTo>
                  <a:pt x="96" y="296"/>
                </a:lnTo>
                <a:lnTo>
                  <a:pt x="96" y="312"/>
                </a:lnTo>
                <a:lnTo>
                  <a:pt x="72" y="320"/>
                </a:lnTo>
                <a:lnTo>
                  <a:pt x="64" y="304"/>
                </a:lnTo>
                <a:lnTo>
                  <a:pt x="56" y="320"/>
                </a:lnTo>
                <a:lnTo>
                  <a:pt x="32" y="312"/>
                </a:lnTo>
                <a:lnTo>
                  <a:pt x="32" y="304"/>
                </a:lnTo>
                <a:lnTo>
                  <a:pt x="24" y="304"/>
                </a:lnTo>
                <a:lnTo>
                  <a:pt x="24" y="288"/>
                </a:lnTo>
                <a:lnTo>
                  <a:pt x="16" y="264"/>
                </a:lnTo>
                <a:lnTo>
                  <a:pt x="32" y="256"/>
                </a:lnTo>
                <a:lnTo>
                  <a:pt x="24" y="240"/>
                </a:lnTo>
                <a:lnTo>
                  <a:pt x="0" y="240"/>
                </a:lnTo>
                <a:lnTo>
                  <a:pt x="0" y="224"/>
                </a:lnTo>
                <a:lnTo>
                  <a:pt x="24" y="192"/>
                </a:lnTo>
                <a:lnTo>
                  <a:pt x="24" y="168"/>
                </a:lnTo>
                <a:lnTo>
                  <a:pt x="32" y="160"/>
                </a:lnTo>
                <a:lnTo>
                  <a:pt x="24" y="136"/>
                </a:lnTo>
                <a:lnTo>
                  <a:pt x="16" y="136"/>
                </a:lnTo>
                <a:lnTo>
                  <a:pt x="24" y="120"/>
                </a:lnTo>
                <a:lnTo>
                  <a:pt x="16" y="80"/>
                </a:lnTo>
                <a:lnTo>
                  <a:pt x="48" y="32"/>
                </a:lnTo>
                <a:lnTo>
                  <a:pt x="80" y="32"/>
                </a:lnTo>
                <a:lnTo>
                  <a:pt x="104" y="40"/>
                </a:lnTo>
                <a:lnTo>
                  <a:pt x="96" y="8"/>
                </a:lnTo>
                <a:lnTo>
                  <a:pt x="112" y="0"/>
                </a:lnTo>
                <a:lnTo>
                  <a:pt x="152" y="16"/>
                </a:lnTo>
                <a:lnTo>
                  <a:pt x="184" y="16"/>
                </a:lnTo>
                <a:lnTo>
                  <a:pt x="208" y="40"/>
                </a:lnTo>
                <a:lnTo>
                  <a:pt x="248" y="40"/>
                </a:lnTo>
                <a:lnTo>
                  <a:pt x="256" y="48"/>
                </a:lnTo>
                <a:lnTo>
                  <a:pt x="288" y="32"/>
                </a:lnTo>
                <a:lnTo>
                  <a:pt x="304" y="32"/>
                </a:lnTo>
                <a:lnTo>
                  <a:pt x="304" y="80"/>
                </a:lnTo>
                <a:lnTo>
                  <a:pt x="320" y="80"/>
                </a:lnTo>
              </a:path>
            </a:pathLst>
          </a:custGeom>
          <a:solidFill>
            <a:srgbClr val="74E688"/>
          </a:solidFill>
          <a:ln w="12700" cap="rnd" cmpd="sng">
            <a:solidFill>
              <a:schemeClr val="bg1"/>
            </a:solidFill>
            <a:prstDash val="solid"/>
            <a:round/>
          </a:ln>
          <a:effectLst/>
        </p:spPr>
        <p:txBody>
          <a:bodyPr/>
          <a:lstStyle/>
          <a:p>
            <a:pPr defTabSz="914378" eaLnBrk="0" fontAlgn="base" hangingPunct="0">
              <a:spcBef>
                <a:spcPct val="0"/>
              </a:spcBef>
              <a:spcAft>
                <a:spcPct val="0"/>
              </a:spcAft>
              <a:defRPr/>
            </a:pPr>
            <a:endParaRPr lang="zh-CN" altLang="en-US" sz="910">
              <a:solidFill>
                <a:prstClr val="black"/>
              </a:solidFill>
              <a:latin typeface="Arial" panose="020B0604020202020204" pitchFamily="34" charset="0"/>
              <a:ea typeface="宋体" panose="02010600030101010101" pitchFamily="2" charset="-122"/>
            </a:endParaRPr>
          </a:p>
        </p:txBody>
      </p:sp>
      <p:grpSp>
        <p:nvGrpSpPr>
          <p:cNvPr id="59" name="组合 58">
            <a:extLst>
              <a:ext uri="{FF2B5EF4-FFF2-40B4-BE49-F238E27FC236}">
                <a16:creationId xmlns:a16="http://schemas.microsoft.com/office/drawing/2014/main" id="{2F85F11F-0FE5-8E41-8890-1035DFDFC754}"/>
              </a:ext>
            </a:extLst>
          </p:cNvPr>
          <p:cNvGrpSpPr/>
          <p:nvPr/>
        </p:nvGrpSpPr>
        <p:grpSpPr>
          <a:xfrm>
            <a:off x="4738013" y="2300624"/>
            <a:ext cx="1477050" cy="333008"/>
            <a:chOff x="1798591" y="1328896"/>
            <a:chExt cx="3334488" cy="2166717"/>
          </a:xfrm>
          <a:noFill/>
        </p:grpSpPr>
        <p:sp>
          <p:nvSpPr>
            <p:cNvPr id="60" name="矩形标注 478">
              <a:extLst>
                <a:ext uri="{FF2B5EF4-FFF2-40B4-BE49-F238E27FC236}">
                  <a16:creationId xmlns:a16="http://schemas.microsoft.com/office/drawing/2014/main" id="{CD189AF3-0790-E848-A2E0-B8FB889FBC05}"/>
                </a:ext>
              </a:extLst>
            </p:cNvPr>
            <p:cNvSpPr/>
            <p:nvPr/>
          </p:nvSpPr>
          <p:spPr>
            <a:xfrm>
              <a:off x="1878415" y="1381059"/>
              <a:ext cx="2834910" cy="1154709"/>
            </a:xfrm>
            <a:prstGeom prst="wedgeRectCallout">
              <a:avLst>
                <a:gd name="adj1" fmla="val -99863"/>
                <a:gd name="adj2" fmla="val 130276"/>
              </a:avLst>
            </a:prstGeom>
            <a:grpFill/>
            <a:ln>
              <a:solidFill>
                <a:srgbClr val="04C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defRPr/>
              </a:pPr>
              <a:endParaRPr lang="zh-CN" altLang="en-US" sz="1215">
                <a:solidFill>
                  <a:srgbClr val="04CB94"/>
                </a:solidFill>
              </a:endParaRPr>
            </a:p>
          </p:txBody>
        </p:sp>
        <p:sp>
          <p:nvSpPr>
            <p:cNvPr id="61" name="文本框 60">
              <a:extLst>
                <a:ext uri="{FF2B5EF4-FFF2-40B4-BE49-F238E27FC236}">
                  <a16:creationId xmlns:a16="http://schemas.microsoft.com/office/drawing/2014/main" id="{55803A43-E4D6-F047-AB11-CE538465E27A}"/>
                </a:ext>
              </a:extLst>
            </p:cNvPr>
            <p:cNvSpPr txBox="1"/>
            <p:nvPr/>
          </p:nvSpPr>
          <p:spPr>
            <a:xfrm>
              <a:off x="1798756" y="1328896"/>
              <a:ext cx="3334323" cy="1351720"/>
            </a:xfrm>
            <a:prstGeom prst="rect">
              <a:avLst/>
            </a:prstGeom>
            <a:grpFill/>
          </p:spPr>
          <p:txBody>
            <a:bodyPr wrap="square" rtlCol="0">
              <a:spAutoFit/>
            </a:bodyPr>
            <a:lstStyle/>
            <a:p>
              <a:pPr defTabSz="914378">
                <a:defRPr/>
              </a:pPr>
              <a:r>
                <a:rPr lang="zh-CN" altLang="en-US" sz="750" b="1" dirty="0">
                  <a:solidFill>
                    <a:srgbClr val="04CB94"/>
                  </a:solidFill>
                  <a:latin typeface="Arial" panose="020B0604020202020204" pitchFamily="34" charset="0"/>
                  <a:ea typeface="微软雅黑" panose="020B0503020204020204" pitchFamily="34" charset="-122"/>
                  <a:sym typeface="Arial" panose="020B0604020202020204" pitchFamily="34" charset="0"/>
                </a:rPr>
                <a:t>北京市政务云密码服务平台</a:t>
              </a:r>
            </a:p>
          </p:txBody>
        </p:sp>
        <p:sp>
          <p:nvSpPr>
            <p:cNvPr id="62" name="文本框 61">
              <a:extLst>
                <a:ext uri="{FF2B5EF4-FFF2-40B4-BE49-F238E27FC236}">
                  <a16:creationId xmlns:a16="http://schemas.microsoft.com/office/drawing/2014/main" id="{D592E190-AF77-EC4A-8FFE-095960EC1B35}"/>
                </a:ext>
              </a:extLst>
            </p:cNvPr>
            <p:cNvSpPr txBox="1"/>
            <p:nvPr/>
          </p:nvSpPr>
          <p:spPr>
            <a:xfrm>
              <a:off x="1798591" y="1813474"/>
              <a:ext cx="2837942" cy="1682139"/>
            </a:xfrm>
            <a:prstGeom prst="rect">
              <a:avLst/>
            </a:prstGeom>
            <a:grpFill/>
          </p:spPr>
          <p:txBody>
            <a:bodyPr wrap="square" rtlCol="0">
              <a:spAutoFit/>
            </a:bodyPr>
            <a:lstStyle/>
            <a:p>
              <a:pPr defTabSz="914378">
                <a:defRPr/>
              </a:pPr>
              <a:endParaRPr lang="zh-CN" altLang="en-US" sz="1080" dirty="0">
                <a:solidFill>
                  <a:srgbClr val="04CB94"/>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63" name="文本框 62">
            <a:extLst>
              <a:ext uri="{FF2B5EF4-FFF2-40B4-BE49-F238E27FC236}">
                <a16:creationId xmlns:a16="http://schemas.microsoft.com/office/drawing/2014/main" id="{03CD7159-2029-014D-9C01-080CD5A59CED}"/>
              </a:ext>
            </a:extLst>
          </p:cNvPr>
          <p:cNvSpPr txBox="1"/>
          <p:nvPr/>
        </p:nvSpPr>
        <p:spPr>
          <a:xfrm>
            <a:off x="463029" y="3931645"/>
            <a:ext cx="2155985" cy="258532"/>
          </a:xfrm>
          <a:prstGeom prst="rect">
            <a:avLst/>
          </a:prstGeom>
          <a:noFill/>
        </p:spPr>
        <p:txBody>
          <a:bodyPr wrap="square" rtlCol="0">
            <a:spAutoFit/>
          </a:bodyPr>
          <a:lstStyle/>
          <a:p>
            <a:pPr defTabSz="914378">
              <a:defRPr/>
            </a:pPr>
            <a:endParaRPr lang="zh-CN" altLang="en-US" sz="1080" dirty="0">
              <a:solidFill>
                <a:srgbClr val="04CB94"/>
              </a:solidFill>
              <a:latin typeface="Arial" panose="020B0604020202020204" pitchFamily="34" charset="0"/>
              <a:ea typeface="微软雅黑" panose="020B0503020204020204" pitchFamily="34" charset="-122"/>
              <a:sym typeface="Arial" panose="020B0604020202020204" pitchFamily="34" charset="0"/>
            </a:endParaRPr>
          </a:p>
        </p:txBody>
      </p:sp>
      <p:grpSp>
        <p:nvGrpSpPr>
          <p:cNvPr id="64" name="组合 63">
            <a:extLst>
              <a:ext uri="{FF2B5EF4-FFF2-40B4-BE49-F238E27FC236}">
                <a16:creationId xmlns:a16="http://schemas.microsoft.com/office/drawing/2014/main" id="{72811A11-F20C-6146-80A7-168FB2BDAE71}"/>
              </a:ext>
            </a:extLst>
          </p:cNvPr>
          <p:cNvGrpSpPr/>
          <p:nvPr/>
        </p:nvGrpSpPr>
        <p:grpSpPr>
          <a:xfrm>
            <a:off x="5303520" y="1551940"/>
            <a:ext cx="1285240" cy="335474"/>
            <a:chOff x="1792403" y="1328896"/>
            <a:chExt cx="2844129" cy="2112808"/>
          </a:xfrm>
          <a:noFill/>
        </p:grpSpPr>
        <p:sp>
          <p:nvSpPr>
            <p:cNvPr id="65" name="矩形标注 478">
              <a:extLst>
                <a:ext uri="{FF2B5EF4-FFF2-40B4-BE49-F238E27FC236}">
                  <a16:creationId xmlns:a16="http://schemas.microsoft.com/office/drawing/2014/main" id="{66345894-5560-D045-B0F8-A4CE84F641EA}"/>
                </a:ext>
              </a:extLst>
            </p:cNvPr>
            <p:cNvSpPr/>
            <p:nvPr/>
          </p:nvSpPr>
          <p:spPr>
            <a:xfrm>
              <a:off x="1792403" y="1331480"/>
              <a:ext cx="2834910" cy="1154709"/>
            </a:xfrm>
            <a:prstGeom prst="wedgeRectCallout">
              <a:avLst>
                <a:gd name="adj1" fmla="val -81841"/>
                <a:gd name="adj2" fmla="val 130276"/>
              </a:avLst>
            </a:prstGeom>
            <a:grpFill/>
            <a:ln>
              <a:solidFill>
                <a:srgbClr val="04C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defRPr/>
              </a:pPr>
              <a:endParaRPr lang="zh-CN" altLang="en-US" sz="1215">
                <a:solidFill>
                  <a:srgbClr val="04CB94"/>
                </a:solidFill>
              </a:endParaRPr>
            </a:p>
          </p:txBody>
        </p:sp>
        <p:sp>
          <p:nvSpPr>
            <p:cNvPr id="66" name="文本框 65">
              <a:extLst>
                <a:ext uri="{FF2B5EF4-FFF2-40B4-BE49-F238E27FC236}">
                  <a16:creationId xmlns:a16="http://schemas.microsoft.com/office/drawing/2014/main" id="{EBD550A7-BFD7-3244-B45A-82B9F25E7DDF}"/>
                </a:ext>
              </a:extLst>
            </p:cNvPr>
            <p:cNvSpPr txBox="1"/>
            <p:nvPr/>
          </p:nvSpPr>
          <p:spPr>
            <a:xfrm>
              <a:off x="1798754" y="1328896"/>
              <a:ext cx="2758031" cy="1308399"/>
            </a:xfrm>
            <a:prstGeom prst="rect">
              <a:avLst/>
            </a:prstGeom>
            <a:grpFill/>
          </p:spPr>
          <p:txBody>
            <a:bodyPr wrap="square" rtlCol="0">
              <a:spAutoFit/>
            </a:bodyPr>
            <a:lstStyle/>
            <a:p>
              <a:pPr defTabSz="914378">
                <a:defRPr/>
              </a:pPr>
              <a:r>
                <a:rPr lang="zh-CN" altLang="en-US" sz="750" b="1" dirty="0">
                  <a:solidFill>
                    <a:srgbClr val="04CB94"/>
                  </a:solidFill>
                  <a:latin typeface="Arial" panose="020B0604020202020204" pitchFamily="34" charset="0"/>
                  <a:ea typeface="微软雅黑" panose="020B0503020204020204" pitchFamily="34" charset="-122"/>
                  <a:sym typeface="Arial" panose="020B0604020202020204" pitchFamily="34" charset="0"/>
                </a:rPr>
                <a:t>黑龙江联通商用密码平台</a:t>
              </a:r>
            </a:p>
          </p:txBody>
        </p:sp>
        <p:sp>
          <p:nvSpPr>
            <p:cNvPr id="67" name="文本框 66">
              <a:extLst>
                <a:ext uri="{FF2B5EF4-FFF2-40B4-BE49-F238E27FC236}">
                  <a16:creationId xmlns:a16="http://schemas.microsoft.com/office/drawing/2014/main" id="{3408DC28-EC2A-3441-B9E8-0643463AE713}"/>
                </a:ext>
              </a:extLst>
            </p:cNvPr>
            <p:cNvSpPr txBox="1"/>
            <p:nvPr/>
          </p:nvSpPr>
          <p:spPr>
            <a:xfrm>
              <a:off x="1798590" y="1813475"/>
              <a:ext cx="2837942" cy="1628229"/>
            </a:xfrm>
            <a:prstGeom prst="rect">
              <a:avLst/>
            </a:prstGeom>
            <a:grpFill/>
          </p:spPr>
          <p:txBody>
            <a:bodyPr wrap="square" rtlCol="0">
              <a:spAutoFit/>
            </a:bodyPr>
            <a:lstStyle/>
            <a:p>
              <a:pPr defTabSz="914378">
                <a:defRPr/>
              </a:pPr>
              <a:endParaRPr lang="zh-CN" altLang="en-US" sz="1080" dirty="0">
                <a:solidFill>
                  <a:srgbClr val="04CB94"/>
                </a:solidFill>
                <a:latin typeface="Arial" panose="020B0604020202020204" pitchFamily="34" charset="0"/>
                <a:ea typeface="微软雅黑" panose="020B0503020204020204" pitchFamily="34" charset="-122"/>
                <a:sym typeface="Arial" panose="020B0604020202020204" pitchFamily="34" charset="0"/>
              </a:endParaRPr>
            </a:p>
          </p:txBody>
        </p:sp>
      </p:grpSp>
      <p:grpSp>
        <p:nvGrpSpPr>
          <p:cNvPr id="68" name="组合 67">
            <a:extLst>
              <a:ext uri="{FF2B5EF4-FFF2-40B4-BE49-F238E27FC236}">
                <a16:creationId xmlns:a16="http://schemas.microsoft.com/office/drawing/2014/main" id="{5C280BB2-5A6F-E443-AE46-5B752F47C37E}"/>
              </a:ext>
            </a:extLst>
          </p:cNvPr>
          <p:cNvGrpSpPr/>
          <p:nvPr/>
        </p:nvGrpSpPr>
        <p:grpSpPr>
          <a:xfrm>
            <a:off x="3640309" y="1009745"/>
            <a:ext cx="1288919" cy="207749"/>
            <a:chOff x="2692366" y="2089218"/>
            <a:chExt cx="3583580" cy="498099"/>
          </a:xfrm>
        </p:grpSpPr>
        <p:sp>
          <p:nvSpPr>
            <p:cNvPr id="69" name="矩形标注 494">
              <a:extLst>
                <a:ext uri="{FF2B5EF4-FFF2-40B4-BE49-F238E27FC236}">
                  <a16:creationId xmlns:a16="http://schemas.microsoft.com/office/drawing/2014/main" id="{1B2893C4-22A3-7440-8F0B-67311F26DC4E}"/>
                </a:ext>
              </a:extLst>
            </p:cNvPr>
            <p:cNvSpPr/>
            <p:nvPr/>
          </p:nvSpPr>
          <p:spPr>
            <a:xfrm rot="5400000" flipV="1">
              <a:off x="4195945" y="770335"/>
              <a:ext cx="410013" cy="3077290"/>
            </a:xfrm>
            <a:prstGeom prst="wedgeRectCallout">
              <a:avLst>
                <a:gd name="adj1" fmla="val 1069183"/>
                <a:gd name="adj2" fmla="val -58061"/>
              </a:avLst>
            </a:prstGeom>
            <a:noFill/>
            <a:ln>
              <a:solidFill>
                <a:srgbClr val="04C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defRPr/>
              </a:pPr>
              <a:endParaRPr lang="zh-CN" altLang="en-US" sz="1215">
                <a:solidFill>
                  <a:srgbClr val="04CB94"/>
                </a:solidFill>
              </a:endParaRPr>
            </a:p>
          </p:txBody>
        </p:sp>
        <p:sp>
          <p:nvSpPr>
            <p:cNvPr id="70" name="文本框 69">
              <a:extLst>
                <a:ext uri="{FF2B5EF4-FFF2-40B4-BE49-F238E27FC236}">
                  <a16:creationId xmlns:a16="http://schemas.microsoft.com/office/drawing/2014/main" id="{5C5C1470-4587-D141-8976-3CB09E4AD96D}"/>
                </a:ext>
              </a:extLst>
            </p:cNvPr>
            <p:cNvSpPr txBox="1"/>
            <p:nvPr/>
          </p:nvSpPr>
          <p:spPr>
            <a:xfrm>
              <a:off x="2692366" y="2089218"/>
              <a:ext cx="3583580" cy="498099"/>
            </a:xfrm>
            <a:prstGeom prst="rect">
              <a:avLst/>
            </a:prstGeom>
            <a:noFill/>
          </p:spPr>
          <p:txBody>
            <a:bodyPr wrap="square" rtlCol="0">
              <a:spAutoFit/>
            </a:bodyPr>
            <a:lstStyle/>
            <a:p>
              <a:pPr defTabSz="914378">
                <a:defRPr/>
              </a:pPr>
              <a:r>
                <a:rPr lang="zh-CN" altLang="en-US" sz="750" b="1" dirty="0">
                  <a:solidFill>
                    <a:srgbClr val="04CB94"/>
                  </a:solidFill>
                  <a:latin typeface="Arial" panose="020B0604020202020204" pitchFamily="34" charset="0"/>
                  <a:ea typeface="微软雅黑" panose="020B0503020204020204" pitchFamily="34" charset="-122"/>
                  <a:sym typeface="Arial" panose="020B0604020202020204" pitchFamily="34" charset="0"/>
                </a:rPr>
                <a:t>陕西政务云密码服务平台</a:t>
              </a:r>
            </a:p>
          </p:txBody>
        </p:sp>
      </p:grpSp>
      <p:pic>
        <p:nvPicPr>
          <p:cNvPr id="71" name="图片 70">
            <a:extLst>
              <a:ext uri="{FF2B5EF4-FFF2-40B4-BE49-F238E27FC236}">
                <a16:creationId xmlns:a16="http://schemas.microsoft.com/office/drawing/2014/main" id="{FEA5DEBE-BD6D-B149-8E74-07AA410F52D4}"/>
              </a:ext>
            </a:extLst>
          </p:cNvPr>
          <p:cNvPicPr>
            <a:picLocks noChangeAspect="1"/>
          </p:cNvPicPr>
          <p:nvPr/>
        </p:nvPicPr>
        <p:blipFill>
          <a:blip r:embed="rId3"/>
          <a:stretch>
            <a:fillRect/>
          </a:stretch>
        </p:blipFill>
        <p:spPr>
          <a:xfrm>
            <a:off x="3840640" y="4349116"/>
            <a:ext cx="391160" cy="456565"/>
          </a:xfrm>
          <a:prstGeom prst="rect">
            <a:avLst/>
          </a:prstGeom>
        </p:spPr>
      </p:pic>
      <p:grpSp>
        <p:nvGrpSpPr>
          <p:cNvPr id="72" name="组合 71">
            <a:extLst>
              <a:ext uri="{FF2B5EF4-FFF2-40B4-BE49-F238E27FC236}">
                <a16:creationId xmlns:a16="http://schemas.microsoft.com/office/drawing/2014/main" id="{6D4AA018-5BFC-1A44-9EB4-6E5A5AF24CCE}"/>
              </a:ext>
            </a:extLst>
          </p:cNvPr>
          <p:cNvGrpSpPr/>
          <p:nvPr/>
        </p:nvGrpSpPr>
        <p:grpSpPr>
          <a:xfrm>
            <a:off x="451678" y="3491137"/>
            <a:ext cx="1367790" cy="389281"/>
            <a:chOff x="-157756" y="-157483"/>
            <a:chExt cx="3199953" cy="2284214"/>
          </a:xfrm>
        </p:grpSpPr>
        <p:sp>
          <p:nvSpPr>
            <p:cNvPr id="73" name="矩形标注 482">
              <a:extLst>
                <a:ext uri="{FF2B5EF4-FFF2-40B4-BE49-F238E27FC236}">
                  <a16:creationId xmlns:a16="http://schemas.microsoft.com/office/drawing/2014/main" id="{8D57EB1D-DA46-AF41-9352-9DDC4E1A67C1}"/>
                </a:ext>
              </a:extLst>
            </p:cNvPr>
            <p:cNvSpPr/>
            <p:nvPr/>
          </p:nvSpPr>
          <p:spPr>
            <a:xfrm flipV="1">
              <a:off x="-157756" y="-157483"/>
              <a:ext cx="2834910" cy="1179365"/>
            </a:xfrm>
            <a:prstGeom prst="wedgeRectCallout">
              <a:avLst>
                <a:gd name="adj1" fmla="val 165797"/>
                <a:gd name="adj2" fmla="val 74901"/>
              </a:avLst>
            </a:prstGeom>
            <a:noFill/>
            <a:ln>
              <a:solidFill>
                <a:srgbClr val="04C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defRPr/>
              </a:pPr>
              <a:endParaRPr lang="zh-CN" altLang="en-US" sz="1215">
                <a:solidFill>
                  <a:srgbClr val="04CB94"/>
                </a:solidFill>
              </a:endParaRPr>
            </a:p>
          </p:txBody>
        </p:sp>
        <p:sp>
          <p:nvSpPr>
            <p:cNvPr id="74" name="文本框 73">
              <a:extLst>
                <a:ext uri="{FF2B5EF4-FFF2-40B4-BE49-F238E27FC236}">
                  <a16:creationId xmlns:a16="http://schemas.microsoft.com/office/drawing/2014/main" id="{420662CA-691E-D24F-8BCD-D63FE04EFEB9}"/>
                </a:ext>
              </a:extLst>
            </p:cNvPr>
            <p:cNvSpPr txBox="1"/>
            <p:nvPr/>
          </p:nvSpPr>
          <p:spPr>
            <a:xfrm>
              <a:off x="-150702" y="-128578"/>
              <a:ext cx="2827555" cy="1219025"/>
            </a:xfrm>
            <a:prstGeom prst="rect">
              <a:avLst/>
            </a:prstGeom>
            <a:noFill/>
          </p:spPr>
          <p:txBody>
            <a:bodyPr wrap="square" rtlCol="0">
              <a:spAutoFit/>
            </a:bodyPr>
            <a:lstStyle/>
            <a:p>
              <a:pPr defTabSz="914378">
                <a:defRPr/>
              </a:pPr>
              <a:r>
                <a:rPr lang="zh-CN" altLang="en-US" sz="750" b="1" dirty="0">
                  <a:solidFill>
                    <a:srgbClr val="04CB94"/>
                  </a:solidFill>
                  <a:latin typeface="Arial" panose="020B0604020202020204" pitchFamily="34" charset="0"/>
                  <a:ea typeface="微软雅黑" panose="020B0503020204020204" pitchFamily="34" charset="-122"/>
                  <a:sym typeface="Arial" panose="020B0604020202020204" pitchFamily="34" charset="0"/>
                </a:rPr>
                <a:t>四川电信密码服务平台</a:t>
              </a:r>
            </a:p>
          </p:txBody>
        </p:sp>
        <p:sp>
          <p:nvSpPr>
            <p:cNvPr id="75" name="文本框 74">
              <a:extLst>
                <a:ext uri="{FF2B5EF4-FFF2-40B4-BE49-F238E27FC236}">
                  <a16:creationId xmlns:a16="http://schemas.microsoft.com/office/drawing/2014/main" id="{F8CE8DD0-1063-564C-A5F4-7B791B7A8766}"/>
                </a:ext>
              </a:extLst>
            </p:cNvPr>
            <p:cNvSpPr txBox="1"/>
            <p:nvPr/>
          </p:nvSpPr>
          <p:spPr>
            <a:xfrm>
              <a:off x="-150702" y="609723"/>
              <a:ext cx="3192899" cy="1517008"/>
            </a:xfrm>
            <a:prstGeom prst="rect">
              <a:avLst/>
            </a:prstGeom>
            <a:noFill/>
          </p:spPr>
          <p:txBody>
            <a:bodyPr wrap="square" rtlCol="0">
              <a:spAutoFit/>
            </a:bodyPr>
            <a:lstStyle/>
            <a:p>
              <a:pPr defTabSz="914378">
                <a:defRPr/>
              </a:pPr>
              <a:endParaRPr lang="zh-CN" altLang="en-US" sz="1080" dirty="0">
                <a:solidFill>
                  <a:srgbClr val="04CB94"/>
                </a:solidFill>
                <a:latin typeface="Arial" panose="020B0604020202020204" pitchFamily="34" charset="0"/>
                <a:ea typeface="微软雅黑" panose="020B0503020204020204" pitchFamily="34" charset="-122"/>
                <a:sym typeface="Arial" panose="020B0604020202020204" pitchFamily="34" charset="0"/>
              </a:endParaRPr>
            </a:p>
          </p:txBody>
        </p:sp>
      </p:grpSp>
      <p:graphicFrame>
        <p:nvGraphicFramePr>
          <p:cNvPr id="76" name="表格 75">
            <a:extLst>
              <a:ext uri="{FF2B5EF4-FFF2-40B4-BE49-F238E27FC236}">
                <a16:creationId xmlns:a16="http://schemas.microsoft.com/office/drawing/2014/main" id="{382C7132-1187-8344-9E1A-4B191AE550D6}"/>
              </a:ext>
            </a:extLst>
          </p:cNvPr>
          <p:cNvGraphicFramePr/>
          <p:nvPr/>
        </p:nvGraphicFramePr>
        <p:xfrm>
          <a:off x="6823012" y="1498802"/>
          <a:ext cx="1931802" cy="1812179"/>
        </p:xfrm>
        <a:graphic>
          <a:graphicData uri="http://schemas.openxmlformats.org/drawingml/2006/table">
            <a:tbl>
              <a:tblPr firstRow="1" bandRow="1">
                <a:tableStyleId>{5C22544A-7EE6-4342-B048-85BDC9FD1C3A}</a:tableStyleId>
              </a:tblPr>
              <a:tblGrid>
                <a:gridCol w="1931802">
                  <a:extLst>
                    <a:ext uri="{9D8B030D-6E8A-4147-A177-3AD203B41FA5}">
                      <a16:colId xmlns:a16="http://schemas.microsoft.com/office/drawing/2014/main" val="20000"/>
                    </a:ext>
                  </a:extLst>
                </a:gridCol>
              </a:tblGrid>
              <a:tr h="250079">
                <a:tc>
                  <a:txBody>
                    <a:bodyPr/>
                    <a:lstStyle/>
                    <a:p>
                      <a:pPr algn="ctr">
                        <a:lnSpc>
                          <a:spcPct val="150000"/>
                        </a:lnSpc>
                        <a:buNone/>
                      </a:pPr>
                      <a:r>
                        <a:rPr lang="zh-CN" altLang="en-US" sz="900" dirty="0">
                          <a:latin typeface="微软雅黑" panose="020B0503020204020204" pitchFamily="34" charset="-122"/>
                          <a:ea typeface="微软雅黑" panose="020B0503020204020204" pitchFamily="34" charset="-122"/>
                        </a:rPr>
                        <a:t>正在建设中的政务云密码服务平台</a:t>
                      </a:r>
                    </a:p>
                  </a:txBody>
                  <a:tcPr marL="68580" marR="68580" marT="34290" marB="34290">
                    <a:solidFill>
                      <a:srgbClr val="04CB94"/>
                    </a:solidFill>
                  </a:tcPr>
                </a:tc>
                <a:extLst>
                  <a:ext uri="{0D108BD9-81ED-4DB2-BD59-A6C34878D82A}">
                    <a16:rowId xmlns:a16="http://schemas.microsoft.com/office/drawing/2014/main" val="10000"/>
                  </a:ext>
                </a:extLst>
              </a:tr>
              <a:tr h="227362">
                <a:tc>
                  <a:txBody>
                    <a:bodyPr/>
                    <a:lstStyle/>
                    <a:p>
                      <a:pPr>
                        <a:lnSpc>
                          <a:spcPct val="150000"/>
                        </a:lnSpc>
                        <a:buNone/>
                      </a:pPr>
                      <a:r>
                        <a:rPr lang="zh-CN" altLang="en-US" sz="800" dirty="0">
                          <a:latin typeface="微软雅黑" panose="020B0503020204020204" pitchFamily="34" charset="-122"/>
                          <a:ea typeface="微软雅黑" panose="020B0503020204020204" pitchFamily="34" charset="-122"/>
                        </a:rPr>
                        <a:t>数广二期政务云密码应用项目</a:t>
                      </a:r>
                    </a:p>
                  </a:txBody>
                  <a:tcPr marL="68580" marR="68580" marT="34290" marB="34290"/>
                </a:tc>
                <a:extLst>
                  <a:ext uri="{0D108BD9-81ED-4DB2-BD59-A6C34878D82A}">
                    <a16:rowId xmlns:a16="http://schemas.microsoft.com/office/drawing/2014/main" val="10001"/>
                  </a:ext>
                </a:extLst>
              </a:tr>
              <a:tr h="227362">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800" dirty="0">
                          <a:latin typeface="微软雅黑" panose="020B0503020204020204" pitchFamily="34" charset="-122"/>
                          <a:ea typeface="微软雅黑" panose="020B0503020204020204" pitchFamily="34" charset="-122"/>
                        </a:rPr>
                        <a:t>济南市政务云密码应用项目</a:t>
                      </a:r>
                    </a:p>
                  </a:txBody>
                  <a:tcPr marL="68580" marR="68580" marT="34290" marB="34290"/>
                </a:tc>
                <a:extLst>
                  <a:ext uri="{0D108BD9-81ED-4DB2-BD59-A6C34878D82A}">
                    <a16:rowId xmlns:a16="http://schemas.microsoft.com/office/drawing/2014/main" val="2816763133"/>
                  </a:ext>
                </a:extLst>
              </a:tr>
              <a:tr h="227362">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800" dirty="0">
                          <a:latin typeface="微软雅黑" panose="020B0503020204020204" pitchFamily="34" charset="-122"/>
                          <a:ea typeface="微软雅黑" panose="020B0503020204020204" pitchFamily="34" charset="-122"/>
                        </a:rPr>
                        <a:t>益阳市政务云密码服务项目</a:t>
                      </a:r>
                    </a:p>
                  </a:txBody>
                  <a:tcPr marL="68580" marR="68580" marT="34290" marB="34290"/>
                </a:tc>
                <a:extLst>
                  <a:ext uri="{0D108BD9-81ED-4DB2-BD59-A6C34878D82A}">
                    <a16:rowId xmlns:a16="http://schemas.microsoft.com/office/drawing/2014/main" val="3694813143"/>
                  </a:ext>
                </a:extLst>
              </a:tr>
              <a:tr h="227362">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800" dirty="0">
                          <a:latin typeface="微软雅黑" panose="020B0503020204020204" pitchFamily="34" charset="-122"/>
                          <a:ea typeface="微软雅黑" panose="020B0503020204020204" pitchFamily="34" charset="-122"/>
                        </a:rPr>
                        <a:t>西安市政务云密码服务项目</a:t>
                      </a:r>
                    </a:p>
                  </a:txBody>
                  <a:tcPr marL="68580" marR="68580" marT="34290" marB="34290"/>
                </a:tc>
                <a:extLst>
                  <a:ext uri="{0D108BD9-81ED-4DB2-BD59-A6C34878D82A}">
                    <a16:rowId xmlns:a16="http://schemas.microsoft.com/office/drawing/2014/main" val="3862221606"/>
                  </a:ext>
                </a:extLst>
              </a:tr>
              <a:tr h="227362">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zh-CN" altLang="en-US" sz="800" dirty="0">
                          <a:latin typeface="微软雅黑" panose="020B0503020204020204" pitchFamily="34" charset="-122"/>
                          <a:ea typeface="微软雅黑" panose="020B0503020204020204" pitchFamily="34" charset="-122"/>
                        </a:rPr>
                        <a:t>宁夏移动政务云密码服务平台项目</a:t>
                      </a:r>
                    </a:p>
                  </a:txBody>
                  <a:tcPr marL="68580" marR="68580" marT="34290" marB="34290"/>
                </a:tc>
                <a:extLst>
                  <a:ext uri="{0D108BD9-81ED-4DB2-BD59-A6C34878D82A}">
                    <a16:rowId xmlns:a16="http://schemas.microsoft.com/office/drawing/2014/main" val="3242350361"/>
                  </a:ext>
                </a:extLst>
              </a:tr>
              <a:tr h="407384">
                <a:tc>
                  <a:txBody>
                    <a:bodyPr/>
                    <a:lstStyle/>
                    <a:p>
                      <a:pPr marL="0" marR="0" lvl="0" indent="0" algn="l" defTabSz="914400" rtl="0" eaLnBrk="1" fontAlgn="auto" latinLnBrk="0" hangingPunct="1">
                        <a:lnSpc>
                          <a:spcPct val="150000"/>
                        </a:lnSpc>
                        <a:spcBef>
                          <a:spcPts val="0"/>
                        </a:spcBef>
                        <a:spcAft>
                          <a:spcPts val="0"/>
                        </a:spcAft>
                        <a:buClrTx/>
                        <a:buSzTx/>
                        <a:buFontTx/>
                        <a:buNone/>
                        <a:tabLst/>
                        <a:defRPr/>
                      </a:pPr>
                      <a:r>
                        <a:rPr lang="en-US" altLang="zh-CN" sz="800" dirty="0">
                          <a:latin typeface="微软雅黑" panose="020B0503020204020204" pitchFamily="34" charset="-122"/>
                          <a:ea typeface="微软雅黑" panose="020B0503020204020204" pitchFamily="34" charset="-122"/>
                        </a:rPr>
                        <a:t>……</a:t>
                      </a:r>
                    </a:p>
                    <a:p>
                      <a:pPr>
                        <a:lnSpc>
                          <a:spcPct val="150000"/>
                        </a:lnSpc>
                        <a:buNone/>
                      </a:pPr>
                      <a:endParaRPr lang="en-US" altLang="zh-CN" sz="800" dirty="0">
                        <a:latin typeface="微软雅黑" panose="020B0503020204020204" pitchFamily="34" charset="-122"/>
                        <a:ea typeface="微软雅黑" panose="020B0503020204020204" pitchFamily="34" charset="-122"/>
                      </a:endParaRPr>
                    </a:p>
                  </a:txBody>
                  <a:tcPr marL="68580" marR="68580" marT="34290" marB="34290"/>
                </a:tc>
                <a:extLst>
                  <a:ext uri="{0D108BD9-81ED-4DB2-BD59-A6C34878D82A}">
                    <a16:rowId xmlns:a16="http://schemas.microsoft.com/office/drawing/2014/main" val="1536102670"/>
                  </a:ext>
                </a:extLst>
              </a:tr>
            </a:tbl>
          </a:graphicData>
        </a:graphic>
      </p:graphicFrame>
      <p:grpSp>
        <p:nvGrpSpPr>
          <p:cNvPr id="77" name="组合 76">
            <a:extLst>
              <a:ext uri="{FF2B5EF4-FFF2-40B4-BE49-F238E27FC236}">
                <a16:creationId xmlns:a16="http://schemas.microsoft.com/office/drawing/2014/main" id="{9E87025C-160D-4546-BFF0-8ADD6B56C83F}"/>
              </a:ext>
            </a:extLst>
          </p:cNvPr>
          <p:cNvGrpSpPr/>
          <p:nvPr/>
        </p:nvGrpSpPr>
        <p:grpSpPr>
          <a:xfrm>
            <a:off x="748596" y="4235604"/>
            <a:ext cx="2160746" cy="389250"/>
            <a:chOff x="-157756" y="-157483"/>
            <a:chExt cx="3199953" cy="2284577"/>
          </a:xfrm>
        </p:grpSpPr>
        <p:sp>
          <p:nvSpPr>
            <p:cNvPr id="78" name="矩形标注 482">
              <a:extLst>
                <a:ext uri="{FF2B5EF4-FFF2-40B4-BE49-F238E27FC236}">
                  <a16:creationId xmlns:a16="http://schemas.microsoft.com/office/drawing/2014/main" id="{4B3E8633-58ED-CD4D-B794-8886C6F65121}"/>
                </a:ext>
              </a:extLst>
            </p:cNvPr>
            <p:cNvSpPr/>
            <p:nvPr/>
          </p:nvSpPr>
          <p:spPr>
            <a:xfrm flipV="1">
              <a:off x="-157756" y="-157483"/>
              <a:ext cx="2834910" cy="1179365"/>
            </a:xfrm>
            <a:prstGeom prst="wedgeRectCallout">
              <a:avLst>
                <a:gd name="adj1" fmla="val 90353"/>
                <a:gd name="adj2" fmla="val 358001"/>
              </a:avLst>
            </a:prstGeom>
            <a:noFill/>
            <a:ln>
              <a:solidFill>
                <a:srgbClr val="04C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defRPr/>
              </a:pPr>
              <a:endParaRPr lang="zh-CN" altLang="en-US" sz="1215">
                <a:solidFill>
                  <a:srgbClr val="04CB94"/>
                </a:solidFill>
              </a:endParaRPr>
            </a:p>
          </p:txBody>
        </p:sp>
        <p:sp>
          <p:nvSpPr>
            <p:cNvPr id="79" name="文本框 78">
              <a:extLst>
                <a:ext uri="{FF2B5EF4-FFF2-40B4-BE49-F238E27FC236}">
                  <a16:creationId xmlns:a16="http://schemas.microsoft.com/office/drawing/2014/main" id="{C2498067-1F8E-0A42-AFED-C502CA86574B}"/>
                </a:ext>
              </a:extLst>
            </p:cNvPr>
            <p:cNvSpPr txBox="1"/>
            <p:nvPr/>
          </p:nvSpPr>
          <p:spPr>
            <a:xfrm>
              <a:off x="-150704" y="-128577"/>
              <a:ext cx="2827554" cy="1219316"/>
            </a:xfrm>
            <a:prstGeom prst="rect">
              <a:avLst/>
            </a:prstGeom>
            <a:noFill/>
          </p:spPr>
          <p:txBody>
            <a:bodyPr wrap="square" rtlCol="0">
              <a:spAutoFit/>
            </a:bodyPr>
            <a:lstStyle/>
            <a:p>
              <a:pPr defTabSz="914378">
                <a:defRPr/>
              </a:pPr>
              <a:r>
                <a:rPr lang="zh-CN" altLang="en-US" sz="750" b="1" dirty="0">
                  <a:solidFill>
                    <a:srgbClr val="04CB94"/>
                  </a:solidFill>
                  <a:latin typeface="Arial" panose="020B0604020202020204" pitchFamily="34" charset="0"/>
                  <a:ea typeface="微软雅黑" panose="020B0503020204020204" pitchFamily="34" charset="-122"/>
                  <a:sym typeface="Arial" panose="020B0604020202020204" pitchFamily="34" charset="0"/>
                </a:rPr>
                <a:t>贵州省政务外网</a:t>
              </a:r>
              <a:r>
                <a:rPr lang="en-US" altLang="zh-CN" sz="750" b="1" dirty="0">
                  <a:solidFill>
                    <a:srgbClr val="04CB94"/>
                  </a:solidFill>
                  <a:latin typeface="Arial" panose="020B0604020202020204" pitchFamily="34" charset="0"/>
                  <a:ea typeface="微软雅黑" panose="020B0503020204020204" pitchFamily="34" charset="-122"/>
                  <a:sym typeface="Arial" panose="020B0604020202020204" pitchFamily="34" charset="0"/>
                </a:rPr>
                <a:t>SM9</a:t>
              </a:r>
              <a:r>
                <a:rPr lang="zh-CN" altLang="en-US" sz="750" b="1" dirty="0">
                  <a:solidFill>
                    <a:srgbClr val="04CB94"/>
                  </a:solidFill>
                  <a:latin typeface="Arial" panose="020B0604020202020204" pitchFamily="34" charset="0"/>
                  <a:ea typeface="微软雅黑" panose="020B0503020204020204" pitchFamily="34" charset="-122"/>
                  <a:sym typeface="Arial" panose="020B0604020202020204" pitchFamily="34" charset="0"/>
                </a:rPr>
                <a:t>轻量级密码平台</a:t>
              </a:r>
            </a:p>
          </p:txBody>
        </p:sp>
        <p:sp>
          <p:nvSpPr>
            <p:cNvPr id="80" name="文本框 79">
              <a:extLst>
                <a:ext uri="{FF2B5EF4-FFF2-40B4-BE49-F238E27FC236}">
                  <a16:creationId xmlns:a16="http://schemas.microsoft.com/office/drawing/2014/main" id="{56C6E4A4-6551-4A4D-88C8-9FFBAAE3E657}"/>
                </a:ext>
              </a:extLst>
            </p:cNvPr>
            <p:cNvSpPr txBox="1"/>
            <p:nvPr/>
          </p:nvSpPr>
          <p:spPr>
            <a:xfrm>
              <a:off x="-150704" y="609724"/>
              <a:ext cx="3192901" cy="1517370"/>
            </a:xfrm>
            <a:prstGeom prst="rect">
              <a:avLst/>
            </a:prstGeom>
            <a:noFill/>
          </p:spPr>
          <p:txBody>
            <a:bodyPr wrap="square" rtlCol="0">
              <a:spAutoFit/>
            </a:bodyPr>
            <a:lstStyle/>
            <a:p>
              <a:pPr defTabSz="914378">
                <a:defRPr/>
              </a:pPr>
              <a:endParaRPr lang="zh-CN" altLang="en-US" sz="1080" dirty="0">
                <a:solidFill>
                  <a:srgbClr val="04CB94"/>
                </a:solidFill>
                <a:latin typeface="Arial" panose="020B0604020202020204" pitchFamily="34" charset="0"/>
                <a:ea typeface="微软雅黑" panose="020B0503020204020204" pitchFamily="34" charset="-122"/>
                <a:sym typeface="Arial" panose="020B0604020202020204" pitchFamily="34" charset="0"/>
              </a:endParaRPr>
            </a:p>
          </p:txBody>
        </p:sp>
      </p:grpSp>
      <p:sp>
        <p:nvSpPr>
          <p:cNvPr id="81" name="矩形标注 482">
            <a:extLst>
              <a:ext uri="{FF2B5EF4-FFF2-40B4-BE49-F238E27FC236}">
                <a16:creationId xmlns:a16="http://schemas.microsoft.com/office/drawing/2014/main" id="{1CB59C77-E7B7-3C4E-AF2A-FE12EE2F01F5}"/>
              </a:ext>
            </a:extLst>
          </p:cNvPr>
          <p:cNvSpPr/>
          <p:nvPr/>
        </p:nvSpPr>
        <p:spPr>
          <a:xfrm flipV="1">
            <a:off x="2399824" y="4473894"/>
            <a:ext cx="1096328" cy="184309"/>
          </a:xfrm>
          <a:prstGeom prst="wedgeRectCallout">
            <a:avLst>
              <a:gd name="adj1" fmla="val 50335"/>
              <a:gd name="adj2" fmla="val 232553"/>
            </a:avLst>
          </a:prstGeom>
          <a:noFill/>
          <a:ln>
            <a:solidFill>
              <a:srgbClr val="04C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defRPr/>
            </a:pPr>
            <a:endParaRPr lang="zh-CN" altLang="en-US" sz="1215"/>
          </a:p>
        </p:txBody>
      </p:sp>
      <p:grpSp>
        <p:nvGrpSpPr>
          <p:cNvPr id="82" name="组合 81">
            <a:extLst>
              <a:ext uri="{FF2B5EF4-FFF2-40B4-BE49-F238E27FC236}">
                <a16:creationId xmlns:a16="http://schemas.microsoft.com/office/drawing/2014/main" id="{4D08F931-3BEF-0248-9E42-B6A703BCEF2D}"/>
              </a:ext>
            </a:extLst>
          </p:cNvPr>
          <p:cNvGrpSpPr/>
          <p:nvPr/>
        </p:nvGrpSpPr>
        <p:grpSpPr>
          <a:xfrm>
            <a:off x="4893537" y="3825131"/>
            <a:ext cx="1476977" cy="231615"/>
            <a:chOff x="13973" y="6244"/>
            <a:chExt cx="3985" cy="1595"/>
          </a:xfrm>
          <a:noFill/>
        </p:grpSpPr>
        <p:sp>
          <p:nvSpPr>
            <p:cNvPr id="83" name="矩形标注 486">
              <a:extLst>
                <a:ext uri="{FF2B5EF4-FFF2-40B4-BE49-F238E27FC236}">
                  <a16:creationId xmlns:a16="http://schemas.microsoft.com/office/drawing/2014/main" id="{DE7A0782-F331-504B-8E09-47B297DDCD50}"/>
                </a:ext>
              </a:extLst>
            </p:cNvPr>
            <p:cNvSpPr/>
            <p:nvPr/>
          </p:nvSpPr>
          <p:spPr>
            <a:xfrm flipV="1">
              <a:off x="13973" y="6244"/>
              <a:ext cx="3563" cy="1595"/>
            </a:xfrm>
            <a:prstGeom prst="wedgeRectCallout">
              <a:avLst>
                <a:gd name="adj1" fmla="val -125887"/>
                <a:gd name="adj2" fmla="val 65078"/>
              </a:avLst>
            </a:prstGeom>
            <a:grpFill/>
            <a:ln>
              <a:solidFill>
                <a:srgbClr val="04CB9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378" eaLnBrk="0" fontAlgn="base" hangingPunct="0">
                <a:spcBef>
                  <a:spcPct val="0"/>
                </a:spcBef>
                <a:spcAft>
                  <a:spcPct val="0"/>
                </a:spcAft>
                <a:defRPr/>
              </a:pPr>
              <a:endParaRPr lang="zh-CN" altLang="en-US" sz="1215" dirty="0">
                <a:solidFill>
                  <a:srgbClr val="04CB94"/>
                </a:solidFill>
              </a:endParaRPr>
            </a:p>
          </p:txBody>
        </p:sp>
        <p:sp>
          <p:nvSpPr>
            <p:cNvPr id="84" name="文本框 83">
              <a:extLst>
                <a:ext uri="{FF2B5EF4-FFF2-40B4-BE49-F238E27FC236}">
                  <a16:creationId xmlns:a16="http://schemas.microsoft.com/office/drawing/2014/main" id="{5A0EB62D-AC2B-4343-B2EC-065579F339D7}"/>
                </a:ext>
              </a:extLst>
            </p:cNvPr>
            <p:cNvSpPr txBox="1"/>
            <p:nvPr/>
          </p:nvSpPr>
          <p:spPr>
            <a:xfrm>
              <a:off x="13993" y="6351"/>
              <a:ext cx="3965" cy="1431"/>
            </a:xfrm>
            <a:prstGeom prst="rect">
              <a:avLst/>
            </a:prstGeom>
            <a:grpFill/>
          </p:spPr>
          <p:txBody>
            <a:bodyPr wrap="square" rtlCol="0">
              <a:spAutoFit/>
            </a:bodyPr>
            <a:lstStyle/>
            <a:p>
              <a:pPr defTabSz="914378">
                <a:defRPr/>
              </a:pPr>
              <a:r>
                <a:rPr lang="zh-CN" altLang="en-US" sz="750" b="1" dirty="0">
                  <a:solidFill>
                    <a:srgbClr val="04CB94"/>
                  </a:solidFill>
                  <a:latin typeface="Arial" panose="020B0604020202020204" pitchFamily="34" charset="0"/>
                  <a:ea typeface="微软雅黑" panose="020B0503020204020204" pitchFamily="34" charset="-122"/>
                  <a:sym typeface="Arial" panose="020B0604020202020204" pitchFamily="34" charset="0"/>
                </a:rPr>
                <a:t>湘潭市政务云密码服务平台</a:t>
              </a:r>
            </a:p>
          </p:txBody>
        </p:sp>
      </p:grpSp>
    </p:spTree>
    <p:extLst>
      <p:ext uri="{BB962C8B-B14F-4D97-AF65-F5344CB8AC3E}">
        <p14:creationId xmlns:p14="http://schemas.microsoft.com/office/powerpoint/2010/main" val="3772067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anim calcmode="lin" valueType="num">
                                      <p:cBhvr>
                                        <p:cTn id="8" dur="500" fill="hold"/>
                                        <p:tgtEl>
                                          <p:spTgt spid="5"/>
                                        </p:tgtEl>
                                        <p:attrNameLst>
                                          <p:attrName>ppt_x</p:attrName>
                                        </p:attrNameLst>
                                      </p:cBhvr>
                                      <p:tavLst>
                                        <p:tav tm="0">
                                          <p:val>
                                            <p:strVal val="#ppt_x"/>
                                          </p:val>
                                        </p:tav>
                                        <p:tav tm="100000">
                                          <p:val>
                                            <p:strVal val="#ppt_x"/>
                                          </p:val>
                                        </p:tav>
                                      </p:tavLst>
                                    </p:anim>
                                    <p:anim calcmode="lin" valueType="num">
                                      <p:cBhvr>
                                        <p:cTn id="9" dur="500" fill="hold"/>
                                        <p:tgtEl>
                                          <p:spTgt spid="5"/>
                                        </p:tgtEl>
                                        <p:attrNameLst>
                                          <p:attrName>ppt_y</p:attrName>
                                        </p:attrNameLst>
                                      </p:cBhvr>
                                      <p:tavLst>
                                        <p:tav tm="0">
                                          <p:val>
                                            <p:strVal val="#ppt_y+.1"/>
                                          </p:val>
                                        </p:tav>
                                        <p:tav tm="100000">
                                          <p:val>
                                            <p:strVal val="#ppt_y"/>
                                          </p:val>
                                        </p:tav>
                                      </p:tavLst>
                                    </p:anim>
                                  </p:childTnLst>
                                </p:cTn>
                              </p:par>
                              <p:par>
                                <p:cTn id="10" presetID="53" presetClass="entr" presetSubtype="16" fill="hold" nodeType="withEffect">
                                  <p:stCondLst>
                                    <p:cond delay="0"/>
                                  </p:stCondLst>
                                  <p:childTnLst>
                                    <p:set>
                                      <p:cBhvr>
                                        <p:cTn id="11" dur="1" fill="hold">
                                          <p:stCondLst>
                                            <p:cond delay="0"/>
                                          </p:stCondLst>
                                        </p:cTn>
                                        <p:tgtEl>
                                          <p:spTgt spid="50"/>
                                        </p:tgtEl>
                                        <p:attrNameLst>
                                          <p:attrName>style.visibility</p:attrName>
                                        </p:attrNameLst>
                                      </p:cBhvr>
                                      <p:to>
                                        <p:strVal val="visible"/>
                                      </p:to>
                                    </p:set>
                                    <p:anim calcmode="lin" valueType="num">
                                      <p:cBhvr>
                                        <p:cTn id="12" dur="500" fill="hold"/>
                                        <p:tgtEl>
                                          <p:spTgt spid="50"/>
                                        </p:tgtEl>
                                        <p:attrNameLst>
                                          <p:attrName>ppt_w</p:attrName>
                                        </p:attrNameLst>
                                      </p:cBhvr>
                                      <p:tavLst>
                                        <p:tav tm="0">
                                          <p:val>
                                            <p:fltVal val="0"/>
                                          </p:val>
                                        </p:tav>
                                        <p:tav tm="100000">
                                          <p:val>
                                            <p:strVal val="#ppt_w"/>
                                          </p:val>
                                        </p:tav>
                                      </p:tavLst>
                                    </p:anim>
                                    <p:anim calcmode="lin" valueType="num">
                                      <p:cBhvr>
                                        <p:cTn id="13" dur="500" fill="hold"/>
                                        <p:tgtEl>
                                          <p:spTgt spid="50"/>
                                        </p:tgtEl>
                                        <p:attrNameLst>
                                          <p:attrName>ppt_h</p:attrName>
                                        </p:attrNameLst>
                                      </p:cBhvr>
                                      <p:tavLst>
                                        <p:tav tm="0">
                                          <p:val>
                                            <p:fltVal val="0"/>
                                          </p:val>
                                        </p:tav>
                                        <p:tav tm="100000">
                                          <p:val>
                                            <p:strVal val="#ppt_h"/>
                                          </p:val>
                                        </p:tav>
                                      </p:tavLst>
                                    </p:anim>
                                    <p:animEffect transition="in" filter="fade">
                                      <p:cBhvr>
                                        <p:cTn id="14" dur="500"/>
                                        <p:tgtEl>
                                          <p:spTgt spid="50"/>
                                        </p:tgtEl>
                                      </p:cBhvr>
                                    </p:animEffect>
                                  </p:childTnLst>
                                </p:cTn>
                              </p:par>
                              <p:par>
                                <p:cTn id="15" presetID="53" presetClass="entr" presetSubtype="16" fill="hold" nodeType="withEffect">
                                  <p:stCondLst>
                                    <p:cond delay="0"/>
                                  </p:stCondLst>
                                  <p:childTnLst>
                                    <p:set>
                                      <p:cBhvr>
                                        <p:cTn id="16" dur="1" fill="hold">
                                          <p:stCondLst>
                                            <p:cond delay="0"/>
                                          </p:stCondLst>
                                        </p:cTn>
                                        <p:tgtEl>
                                          <p:spTgt spid="54"/>
                                        </p:tgtEl>
                                        <p:attrNameLst>
                                          <p:attrName>style.visibility</p:attrName>
                                        </p:attrNameLst>
                                      </p:cBhvr>
                                      <p:to>
                                        <p:strVal val="visible"/>
                                      </p:to>
                                    </p:set>
                                    <p:anim calcmode="lin" valueType="num">
                                      <p:cBhvr>
                                        <p:cTn id="17" dur="500" fill="hold"/>
                                        <p:tgtEl>
                                          <p:spTgt spid="54"/>
                                        </p:tgtEl>
                                        <p:attrNameLst>
                                          <p:attrName>ppt_w</p:attrName>
                                        </p:attrNameLst>
                                      </p:cBhvr>
                                      <p:tavLst>
                                        <p:tav tm="0">
                                          <p:val>
                                            <p:fltVal val="0"/>
                                          </p:val>
                                        </p:tav>
                                        <p:tav tm="100000">
                                          <p:val>
                                            <p:strVal val="#ppt_w"/>
                                          </p:val>
                                        </p:tav>
                                      </p:tavLst>
                                    </p:anim>
                                    <p:anim calcmode="lin" valueType="num">
                                      <p:cBhvr>
                                        <p:cTn id="18" dur="500" fill="hold"/>
                                        <p:tgtEl>
                                          <p:spTgt spid="54"/>
                                        </p:tgtEl>
                                        <p:attrNameLst>
                                          <p:attrName>ppt_h</p:attrName>
                                        </p:attrNameLst>
                                      </p:cBhvr>
                                      <p:tavLst>
                                        <p:tav tm="0">
                                          <p:val>
                                            <p:fltVal val="0"/>
                                          </p:val>
                                        </p:tav>
                                        <p:tav tm="100000">
                                          <p:val>
                                            <p:strVal val="#ppt_h"/>
                                          </p:val>
                                        </p:tav>
                                      </p:tavLst>
                                    </p:anim>
                                    <p:animEffect transition="in" filter="fade">
                                      <p:cBhvr>
                                        <p:cTn id="19" dur="500"/>
                                        <p:tgtEl>
                                          <p:spTgt spid="54"/>
                                        </p:tgtEl>
                                      </p:cBhvr>
                                    </p:animEffect>
                                  </p:childTnLst>
                                </p:cTn>
                              </p:par>
                              <p:par>
                                <p:cTn id="20" presetID="53" presetClass="entr" presetSubtype="16" fill="hold" nodeType="withEffect">
                                  <p:stCondLst>
                                    <p:cond delay="0"/>
                                  </p:stCondLst>
                                  <p:childTnLst>
                                    <p:set>
                                      <p:cBhvr>
                                        <p:cTn id="21" dur="1" fill="hold">
                                          <p:stCondLst>
                                            <p:cond delay="0"/>
                                          </p:stCondLst>
                                        </p:cTn>
                                        <p:tgtEl>
                                          <p:spTgt spid="58"/>
                                        </p:tgtEl>
                                        <p:attrNameLst>
                                          <p:attrName>style.visibility</p:attrName>
                                        </p:attrNameLst>
                                      </p:cBhvr>
                                      <p:to>
                                        <p:strVal val="visible"/>
                                      </p:to>
                                    </p:set>
                                    <p:anim calcmode="lin" valueType="num">
                                      <p:cBhvr>
                                        <p:cTn id="22" dur="500" fill="hold"/>
                                        <p:tgtEl>
                                          <p:spTgt spid="58"/>
                                        </p:tgtEl>
                                        <p:attrNameLst>
                                          <p:attrName>ppt_w</p:attrName>
                                        </p:attrNameLst>
                                      </p:cBhvr>
                                      <p:tavLst>
                                        <p:tav tm="0">
                                          <p:val>
                                            <p:fltVal val="0"/>
                                          </p:val>
                                        </p:tav>
                                        <p:tav tm="100000">
                                          <p:val>
                                            <p:strVal val="#ppt_w"/>
                                          </p:val>
                                        </p:tav>
                                      </p:tavLst>
                                    </p:anim>
                                    <p:anim calcmode="lin" valueType="num">
                                      <p:cBhvr>
                                        <p:cTn id="23" dur="500" fill="hold"/>
                                        <p:tgtEl>
                                          <p:spTgt spid="58"/>
                                        </p:tgtEl>
                                        <p:attrNameLst>
                                          <p:attrName>ppt_h</p:attrName>
                                        </p:attrNameLst>
                                      </p:cBhvr>
                                      <p:tavLst>
                                        <p:tav tm="0">
                                          <p:val>
                                            <p:fltVal val="0"/>
                                          </p:val>
                                        </p:tav>
                                        <p:tav tm="100000">
                                          <p:val>
                                            <p:strVal val="#ppt_h"/>
                                          </p:val>
                                        </p:tav>
                                      </p:tavLst>
                                    </p:anim>
                                    <p:animEffect transition="in" filter="fade">
                                      <p:cBhvr>
                                        <p:cTn id="24" dur="500"/>
                                        <p:tgtEl>
                                          <p:spTgt spid="58"/>
                                        </p:tgtEl>
                                      </p:cBhvr>
                                    </p:animEffect>
                                  </p:childTnLst>
                                </p:cTn>
                              </p:par>
                              <p:par>
                                <p:cTn id="25" presetID="53" presetClass="entr" presetSubtype="16" fill="hold" nodeType="withEffect">
                                  <p:stCondLst>
                                    <p:cond delay="0"/>
                                  </p:stCondLst>
                                  <p:childTnLst>
                                    <p:set>
                                      <p:cBhvr>
                                        <p:cTn id="26" dur="1" fill="hold">
                                          <p:stCondLst>
                                            <p:cond delay="0"/>
                                          </p:stCondLst>
                                        </p:cTn>
                                        <p:tgtEl>
                                          <p:spTgt spid="57"/>
                                        </p:tgtEl>
                                        <p:attrNameLst>
                                          <p:attrName>style.visibility</p:attrName>
                                        </p:attrNameLst>
                                      </p:cBhvr>
                                      <p:to>
                                        <p:strVal val="visible"/>
                                      </p:to>
                                    </p:set>
                                    <p:anim calcmode="lin" valueType="num">
                                      <p:cBhvr>
                                        <p:cTn id="27" dur="500" fill="hold"/>
                                        <p:tgtEl>
                                          <p:spTgt spid="57"/>
                                        </p:tgtEl>
                                        <p:attrNameLst>
                                          <p:attrName>ppt_w</p:attrName>
                                        </p:attrNameLst>
                                      </p:cBhvr>
                                      <p:tavLst>
                                        <p:tav tm="0">
                                          <p:val>
                                            <p:fltVal val="0"/>
                                          </p:val>
                                        </p:tav>
                                        <p:tav tm="100000">
                                          <p:val>
                                            <p:strVal val="#ppt_w"/>
                                          </p:val>
                                        </p:tav>
                                      </p:tavLst>
                                    </p:anim>
                                    <p:anim calcmode="lin" valueType="num">
                                      <p:cBhvr>
                                        <p:cTn id="28" dur="500" fill="hold"/>
                                        <p:tgtEl>
                                          <p:spTgt spid="57"/>
                                        </p:tgtEl>
                                        <p:attrNameLst>
                                          <p:attrName>ppt_h</p:attrName>
                                        </p:attrNameLst>
                                      </p:cBhvr>
                                      <p:tavLst>
                                        <p:tav tm="0">
                                          <p:val>
                                            <p:fltVal val="0"/>
                                          </p:val>
                                        </p:tav>
                                        <p:tav tm="100000">
                                          <p:val>
                                            <p:strVal val="#ppt_h"/>
                                          </p:val>
                                        </p:tav>
                                      </p:tavLst>
                                    </p:anim>
                                    <p:animEffect transition="in" filter="fade">
                                      <p:cBhvr>
                                        <p:cTn id="29" dur="500"/>
                                        <p:tgtEl>
                                          <p:spTgt spid="57"/>
                                        </p:tgtEl>
                                      </p:cBhvr>
                                    </p:animEffect>
                                  </p:childTnLst>
                                </p:cTn>
                              </p:par>
                              <p:par>
                                <p:cTn id="30" presetID="53" presetClass="entr" presetSubtype="16" fill="hold" nodeType="withEffect">
                                  <p:stCondLst>
                                    <p:cond delay="0"/>
                                  </p:stCondLst>
                                  <p:childTnLst>
                                    <p:set>
                                      <p:cBhvr>
                                        <p:cTn id="31" dur="1" fill="hold">
                                          <p:stCondLst>
                                            <p:cond delay="0"/>
                                          </p:stCondLst>
                                        </p:cTn>
                                        <p:tgtEl>
                                          <p:spTgt spid="56"/>
                                        </p:tgtEl>
                                        <p:attrNameLst>
                                          <p:attrName>style.visibility</p:attrName>
                                        </p:attrNameLst>
                                      </p:cBhvr>
                                      <p:to>
                                        <p:strVal val="visible"/>
                                      </p:to>
                                    </p:set>
                                    <p:anim calcmode="lin" valueType="num">
                                      <p:cBhvr>
                                        <p:cTn id="32" dur="500" fill="hold"/>
                                        <p:tgtEl>
                                          <p:spTgt spid="56"/>
                                        </p:tgtEl>
                                        <p:attrNameLst>
                                          <p:attrName>ppt_w</p:attrName>
                                        </p:attrNameLst>
                                      </p:cBhvr>
                                      <p:tavLst>
                                        <p:tav tm="0">
                                          <p:val>
                                            <p:fltVal val="0"/>
                                          </p:val>
                                        </p:tav>
                                        <p:tav tm="100000">
                                          <p:val>
                                            <p:strVal val="#ppt_w"/>
                                          </p:val>
                                        </p:tav>
                                      </p:tavLst>
                                    </p:anim>
                                    <p:anim calcmode="lin" valueType="num">
                                      <p:cBhvr>
                                        <p:cTn id="33" dur="500" fill="hold"/>
                                        <p:tgtEl>
                                          <p:spTgt spid="56"/>
                                        </p:tgtEl>
                                        <p:attrNameLst>
                                          <p:attrName>ppt_h</p:attrName>
                                        </p:attrNameLst>
                                      </p:cBhvr>
                                      <p:tavLst>
                                        <p:tav tm="0">
                                          <p:val>
                                            <p:fltVal val="0"/>
                                          </p:val>
                                        </p:tav>
                                        <p:tav tm="100000">
                                          <p:val>
                                            <p:strVal val="#ppt_h"/>
                                          </p:val>
                                        </p:tav>
                                      </p:tavLst>
                                    </p:anim>
                                    <p:animEffect transition="in" filter="fade">
                                      <p:cBhvr>
                                        <p:cTn id="34" dur="500"/>
                                        <p:tgtEl>
                                          <p:spTgt spid="56"/>
                                        </p:tgtEl>
                                      </p:cBhvr>
                                    </p:animEffect>
                                  </p:childTnLst>
                                </p:cTn>
                              </p:par>
                              <p:par>
                                <p:cTn id="35" presetID="53" presetClass="entr" presetSubtype="16" fill="hold" nodeType="withEffect">
                                  <p:stCondLst>
                                    <p:cond delay="0"/>
                                  </p:stCondLst>
                                  <p:childTnLst>
                                    <p:set>
                                      <p:cBhvr>
                                        <p:cTn id="36" dur="1" fill="hold">
                                          <p:stCondLst>
                                            <p:cond delay="0"/>
                                          </p:stCondLst>
                                        </p:cTn>
                                        <p:tgtEl>
                                          <p:spTgt spid="55"/>
                                        </p:tgtEl>
                                        <p:attrNameLst>
                                          <p:attrName>style.visibility</p:attrName>
                                        </p:attrNameLst>
                                      </p:cBhvr>
                                      <p:to>
                                        <p:strVal val="visible"/>
                                      </p:to>
                                    </p:set>
                                    <p:anim calcmode="lin" valueType="num">
                                      <p:cBhvr>
                                        <p:cTn id="37" dur="500" fill="hold"/>
                                        <p:tgtEl>
                                          <p:spTgt spid="55"/>
                                        </p:tgtEl>
                                        <p:attrNameLst>
                                          <p:attrName>ppt_w</p:attrName>
                                        </p:attrNameLst>
                                      </p:cBhvr>
                                      <p:tavLst>
                                        <p:tav tm="0">
                                          <p:val>
                                            <p:fltVal val="0"/>
                                          </p:val>
                                        </p:tav>
                                        <p:tav tm="100000">
                                          <p:val>
                                            <p:strVal val="#ppt_w"/>
                                          </p:val>
                                        </p:tav>
                                      </p:tavLst>
                                    </p:anim>
                                    <p:anim calcmode="lin" valueType="num">
                                      <p:cBhvr>
                                        <p:cTn id="38" dur="500" fill="hold"/>
                                        <p:tgtEl>
                                          <p:spTgt spid="55"/>
                                        </p:tgtEl>
                                        <p:attrNameLst>
                                          <p:attrName>ppt_h</p:attrName>
                                        </p:attrNameLst>
                                      </p:cBhvr>
                                      <p:tavLst>
                                        <p:tav tm="0">
                                          <p:val>
                                            <p:fltVal val="0"/>
                                          </p:val>
                                        </p:tav>
                                        <p:tav tm="100000">
                                          <p:val>
                                            <p:strVal val="#ppt_h"/>
                                          </p:val>
                                        </p:tav>
                                      </p:tavLst>
                                    </p:anim>
                                    <p:animEffect transition="in" filter="fade">
                                      <p:cBhvr>
                                        <p:cTn id="39" dur="500"/>
                                        <p:tgtEl>
                                          <p:spTgt spid="55"/>
                                        </p:tgtEl>
                                      </p:cBhvr>
                                    </p:animEffect>
                                  </p:childTnLst>
                                </p:cTn>
                              </p:par>
                              <p:par>
                                <p:cTn id="40" presetID="2" presetClass="entr" presetSubtype="3" fill="hold" nodeType="withEffect">
                                  <p:stCondLst>
                                    <p:cond delay="500"/>
                                  </p:stCondLst>
                                  <p:childTnLst>
                                    <p:set>
                                      <p:cBhvr>
                                        <p:cTn id="41" dur="1" fill="hold">
                                          <p:stCondLst>
                                            <p:cond delay="0"/>
                                          </p:stCondLst>
                                        </p:cTn>
                                        <p:tgtEl>
                                          <p:spTgt spid="59"/>
                                        </p:tgtEl>
                                        <p:attrNameLst>
                                          <p:attrName>style.visibility</p:attrName>
                                        </p:attrNameLst>
                                      </p:cBhvr>
                                      <p:to>
                                        <p:strVal val="visible"/>
                                      </p:to>
                                    </p:set>
                                    <p:anim calcmode="lin" valueType="num">
                                      <p:cBhvr additive="base">
                                        <p:cTn id="42" dur="500" fill="hold"/>
                                        <p:tgtEl>
                                          <p:spTgt spid="59"/>
                                        </p:tgtEl>
                                        <p:attrNameLst>
                                          <p:attrName>ppt_x</p:attrName>
                                        </p:attrNameLst>
                                      </p:cBhvr>
                                      <p:tavLst>
                                        <p:tav tm="0">
                                          <p:val>
                                            <p:strVal val="1+#ppt_w/2"/>
                                          </p:val>
                                        </p:tav>
                                        <p:tav tm="100000">
                                          <p:val>
                                            <p:strVal val="#ppt_x"/>
                                          </p:val>
                                        </p:tav>
                                      </p:tavLst>
                                    </p:anim>
                                    <p:anim calcmode="lin" valueType="num">
                                      <p:cBhvr additive="base">
                                        <p:cTn id="43" dur="500" fill="hold"/>
                                        <p:tgtEl>
                                          <p:spTgt spid="59"/>
                                        </p:tgtEl>
                                        <p:attrNameLst>
                                          <p:attrName>ppt_y</p:attrName>
                                        </p:attrNameLst>
                                      </p:cBhvr>
                                      <p:tavLst>
                                        <p:tav tm="0">
                                          <p:val>
                                            <p:strVal val="0-#ppt_h/2"/>
                                          </p:val>
                                        </p:tav>
                                        <p:tav tm="100000">
                                          <p:val>
                                            <p:strVal val="#ppt_y"/>
                                          </p:val>
                                        </p:tav>
                                      </p:tavLst>
                                    </p:anim>
                                  </p:childTnLst>
                                </p:cTn>
                              </p:par>
                              <p:par>
                                <p:cTn id="44" presetID="2" presetClass="entr" presetSubtype="9" fill="hold" nodeType="withEffect">
                                  <p:stCondLst>
                                    <p:cond delay="500"/>
                                  </p:stCondLst>
                                  <p:childTnLst>
                                    <p:set>
                                      <p:cBhvr>
                                        <p:cTn id="45" dur="1" fill="hold">
                                          <p:stCondLst>
                                            <p:cond delay="0"/>
                                          </p:stCondLst>
                                        </p:cTn>
                                        <p:tgtEl>
                                          <p:spTgt spid="46"/>
                                        </p:tgtEl>
                                        <p:attrNameLst>
                                          <p:attrName>style.visibility</p:attrName>
                                        </p:attrNameLst>
                                      </p:cBhvr>
                                      <p:to>
                                        <p:strVal val="visible"/>
                                      </p:to>
                                    </p:set>
                                    <p:anim calcmode="lin" valueType="num">
                                      <p:cBhvr additive="base">
                                        <p:cTn id="46" dur="500" fill="hold"/>
                                        <p:tgtEl>
                                          <p:spTgt spid="46"/>
                                        </p:tgtEl>
                                        <p:attrNameLst>
                                          <p:attrName>ppt_x</p:attrName>
                                        </p:attrNameLst>
                                      </p:cBhvr>
                                      <p:tavLst>
                                        <p:tav tm="0">
                                          <p:val>
                                            <p:strVal val="0-#ppt_w/2"/>
                                          </p:val>
                                        </p:tav>
                                        <p:tav tm="100000">
                                          <p:val>
                                            <p:strVal val="#ppt_x"/>
                                          </p:val>
                                        </p:tav>
                                      </p:tavLst>
                                    </p:anim>
                                    <p:anim calcmode="lin" valueType="num">
                                      <p:cBhvr additive="base">
                                        <p:cTn id="47" dur="500" fill="hold"/>
                                        <p:tgtEl>
                                          <p:spTgt spid="46"/>
                                        </p:tgtEl>
                                        <p:attrNameLst>
                                          <p:attrName>ppt_y</p:attrName>
                                        </p:attrNameLst>
                                      </p:cBhvr>
                                      <p:tavLst>
                                        <p:tav tm="0">
                                          <p:val>
                                            <p:strVal val="0-#ppt_h/2"/>
                                          </p:val>
                                        </p:tav>
                                        <p:tav tm="100000">
                                          <p:val>
                                            <p:strVal val="#ppt_y"/>
                                          </p:val>
                                        </p:tav>
                                      </p:tavLst>
                                    </p:anim>
                                  </p:childTnLst>
                                </p:cTn>
                              </p:par>
                              <p:par>
                                <p:cTn id="48" presetID="2" presetClass="entr" presetSubtype="3" fill="hold" nodeType="withEffect">
                                  <p:stCondLst>
                                    <p:cond delay="500"/>
                                  </p:stCondLst>
                                  <p:childTnLst>
                                    <p:set>
                                      <p:cBhvr>
                                        <p:cTn id="49" dur="1" fill="hold">
                                          <p:stCondLst>
                                            <p:cond delay="0"/>
                                          </p:stCondLst>
                                        </p:cTn>
                                        <p:tgtEl>
                                          <p:spTgt spid="64"/>
                                        </p:tgtEl>
                                        <p:attrNameLst>
                                          <p:attrName>style.visibility</p:attrName>
                                        </p:attrNameLst>
                                      </p:cBhvr>
                                      <p:to>
                                        <p:strVal val="visible"/>
                                      </p:to>
                                    </p:set>
                                    <p:anim calcmode="lin" valueType="num">
                                      <p:cBhvr additive="base">
                                        <p:cTn id="50" dur="500" fill="hold"/>
                                        <p:tgtEl>
                                          <p:spTgt spid="64"/>
                                        </p:tgtEl>
                                        <p:attrNameLst>
                                          <p:attrName>ppt_x</p:attrName>
                                        </p:attrNameLst>
                                      </p:cBhvr>
                                      <p:tavLst>
                                        <p:tav tm="0">
                                          <p:val>
                                            <p:strVal val="1+#ppt_w/2"/>
                                          </p:val>
                                        </p:tav>
                                        <p:tav tm="100000">
                                          <p:val>
                                            <p:strVal val="#ppt_x"/>
                                          </p:val>
                                        </p:tav>
                                      </p:tavLst>
                                    </p:anim>
                                    <p:anim calcmode="lin" valueType="num">
                                      <p:cBhvr additive="base">
                                        <p:cTn id="51" dur="500" fill="hold"/>
                                        <p:tgtEl>
                                          <p:spTgt spid="64"/>
                                        </p:tgtEl>
                                        <p:attrNameLst>
                                          <p:attrName>ppt_y</p:attrName>
                                        </p:attrNameLst>
                                      </p:cBhvr>
                                      <p:tavLst>
                                        <p:tav tm="0">
                                          <p:val>
                                            <p:strVal val="0-#ppt_h/2"/>
                                          </p:val>
                                        </p:tav>
                                        <p:tav tm="100000">
                                          <p:val>
                                            <p:strVal val="#ppt_y"/>
                                          </p:val>
                                        </p:tav>
                                      </p:tavLst>
                                    </p:anim>
                                  </p:childTnLst>
                                </p:cTn>
                              </p:par>
                              <p:par>
                                <p:cTn id="52" presetID="2" presetClass="entr" presetSubtype="9" fill="hold" nodeType="withEffect">
                                  <p:stCondLst>
                                    <p:cond delay="500"/>
                                  </p:stCondLst>
                                  <p:childTnLst>
                                    <p:set>
                                      <p:cBhvr>
                                        <p:cTn id="53" dur="1" fill="hold">
                                          <p:stCondLst>
                                            <p:cond delay="0"/>
                                          </p:stCondLst>
                                        </p:cTn>
                                        <p:tgtEl>
                                          <p:spTgt spid="68"/>
                                        </p:tgtEl>
                                        <p:attrNameLst>
                                          <p:attrName>style.visibility</p:attrName>
                                        </p:attrNameLst>
                                      </p:cBhvr>
                                      <p:to>
                                        <p:strVal val="visible"/>
                                      </p:to>
                                    </p:set>
                                    <p:anim calcmode="lin" valueType="num">
                                      <p:cBhvr additive="base">
                                        <p:cTn id="54" dur="500" fill="hold"/>
                                        <p:tgtEl>
                                          <p:spTgt spid="68"/>
                                        </p:tgtEl>
                                        <p:attrNameLst>
                                          <p:attrName>ppt_x</p:attrName>
                                        </p:attrNameLst>
                                      </p:cBhvr>
                                      <p:tavLst>
                                        <p:tav tm="0">
                                          <p:val>
                                            <p:strVal val="0-#ppt_w/2"/>
                                          </p:val>
                                        </p:tav>
                                        <p:tav tm="100000">
                                          <p:val>
                                            <p:strVal val="#ppt_x"/>
                                          </p:val>
                                        </p:tav>
                                      </p:tavLst>
                                    </p:anim>
                                    <p:anim calcmode="lin" valueType="num">
                                      <p:cBhvr additive="base">
                                        <p:cTn id="55" dur="500" fill="hold"/>
                                        <p:tgtEl>
                                          <p:spTgt spid="68"/>
                                        </p:tgtEl>
                                        <p:attrNameLst>
                                          <p:attrName>ppt_y</p:attrName>
                                        </p:attrNameLst>
                                      </p:cBhvr>
                                      <p:tavLst>
                                        <p:tav tm="0">
                                          <p:val>
                                            <p:strVal val="0-#ppt_h/2"/>
                                          </p:val>
                                        </p:tav>
                                        <p:tav tm="100000">
                                          <p:val>
                                            <p:strVal val="#ppt_y"/>
                                          </p:val>
                                        </p:tav>
                                      </p:tavLst>
                                    </p:anim>
                                  </p:childTnLst>
                                </p:cTn>
                              </p:par>
                              <p:par>
                                <p:cTn id="56" presetID="2" presetClass="entr" presetSubtype="12" fill="hold" nodeType="withEffect">
                                  <p:stCondLst>
                                    <p:cond delay="500"/>
                                  </p:stCondLst>
                                  <p:childTnLst>
                                    <p:set>
                                      <p:cBhvr>
                                        <p:cTn id="57" dur="1" fill="hold">
                                          <p:stCondLst>
                                            <p:cond delay="0"/>
                                          </p:stCondLst>
                                        </p:cTn>
                                        <p:tgtEl>
                                          <p:spTgt spid="72"/>
                                        </p:tgtEl>
                                        <p:attrNameLst>
                                          <p:attrName>style.visibility</p:attrName>
                                        </p:attrNameLst>
                                      </p:cBhvr>
                                      <p:to>
                                        <p:strVal val="visible"/>
                                      </p:to>
                                    </p:set>
                                    <p:anim calcmode="lin" valueType="num">
                                      <p:cBhvr additive="base">
                                        <p:cTn id="58" dur="500" fill="hold"/>
                                        <p:tgtEl>
                                          <p:spTgt spid="72"/>
                                        </p:tgtEl>
                                        <p:attrNameLst>
                                          <p:attrName>ppt_x</p:attrName>
                                        </p:attrNameLst>
                                      </p:cBhvr>
                                      <p:tavLst>
                                        <p:tav tm="0">
                                          <p:val>
                                            <p:strVal val="0-#ppt_w/2"/>
                                          </p:val>
                                        </p:tav>
                                        <p:tav tm="100000">
                                          <p:val>
                                            <p:strVal val="#ppt_x"/>
                                          </p:val>
                                        </p:tav>
                                      </p:tavLst>
                                    </p:anim>
                                    <p:anim calcmode="lin" valueType="num">
                                      <p:cBhvr additive="base">
                                        <p:cTn id="59" dur="500" fill="hold"/>
                                        <p:tgtEl>
                                          <p:spTgt spid="72"/>
                                        </p:tgtEl>
                                        <p:attrNameLst>
                                          <p:attrName>ppt_y</p:attrName>
                                        </p:attrNameLst>
                                      </p:cBhvr>
                                      <p:tavLst>
                                        <p:tav tm="0">
                                          <p:val>
                                            <p:strVal val="1+#ppt_h/2"/>
                                          </p:val>
                                        </p:tav>
                                        <p:tav tm="100000">
                                          <p:val>
                                            <p:strVal val="#ppt_y"/>
                                          </p:val>
                                        </p:tav>
                                      </p:tavLst>
                                    </p:anim>
                                  </p:childTnLst>
                                </p:cTn>
                              </p:par>
                              <p:par>
                                <p:cTn id="60" presetID="2" presetClass="entr" presetSubtype="12" fill="hold" nodeType="withEffect">
                                  <p:stCondLst>
                                    <p:cond delay="500"/>
                                  </p:stCondLst>
                                  <p:childTnLst>
                                    <p:set>
                                      <p:cBhvr>
                                        <p:cTn id="61" dur="1" fill="hold">
                                          <p:stCondLst>
                                            <p:cond delay="0"/>
                                          </p:stCondLst>
                                        </p:cTn>
                                        <p:tgtEl>
                                          <p:spTgt spid="77"/>
                                        </p:tgtEl>
                                        <p:attrNameLst>
                                          <p:attrName>style.visibility</p:attrName>
                                        </p:attrNameLst>
                                      </p:cBhvr>
                                      <p:to>
                                        <p:strVal val="visible"/>
                                      </p:to>
                                    </p:set>
                                    <p:anim calcmode="lin" valueType="num">
                                      <p:cBhvr additive="base">
                                        <p:cTn id="62" dur="500" fill="hold"/>
                                        <p:tgtEl>
                                          <p:spTgt spid="77"/>
                                        </p:tgtEl>
                                        <p:attrNameLst>
                                          <p:attrName>ppt_x</p:attrName>
                                        </p:attrNameLst>
                                      </p:cBhvr>
                                      <p:tavLst>
                                        <p:tav tm="0">
                                          <p:val>
                                            <p:strVal val="0-#ppt_w/2"/>
                                          </p:val>
                                        </p:tav>
                                        <p:tav tm="100000">
                                          <p:val>
                                            <p:strVal val="#ppt_x"/>
                                          </p:val>
                                        </p:tav>
                                      </p:tavLst>
                                    </p:anim>
                                    <p:anim calcmode="lin" valueType="num">
                                      <p:cBhvr additive="base">
                                        <p:cTn id="63" dur="500" fill="hold"/>
                                        <p:tgtEl>
                                          <p:spTgt spid="7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8254768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KSO_WPP_MARK_KEY" val="dca7cbf4-ef8e-491e-a200-0c45cdaa9966"/>
  <p:tag name="COMMONDATA" val="eyJoZGlkIjoiZTk4MGQzMzczYWE5MDFmOTllYjgyZDcxOTYwYmY0NDgifQ=="/>
</p:tagLst>
</file>

<file path=ppt/tags/tag2.xml><?xml version="1.0" encoding="utf-8"?>
<p:tagLst xmlns:a="http://schemas.openxmlformats.org/drawingml/2006/main" xmlns:r="http://schemas.openxmlformats.org/officeDocument/2006/relationships" xmlns:p="http://schemas.openxmlformats.org/presentationml/2006/main">
  <p:tag name="KSO_WM_BEAUTIFY_FLAG" val=""/>
</p:tagLst>
</file>

<file path=ppt/tags/tag3.xml><?xml version="1.0" encoding="utf-8"?>
<p:tagLst xmlns:a="http://schemas.openxmlformats.org/drawingml/2006/main" xmlns:r="http://schemas.openxmlformats.org/officeDocument/2006/relationships" xmlns:p="http://schemas.openxmlformats.org/presentationml/2006/main">
  <p:tag name="KSO_WM_BEAUTIFY_FLAG" val=""/>
</p:tagLst>
</file>

<file path=ppt/tags/tag4.xml><?xml version="1.0" encoding="utf-8"?>
<p:tagLst xmlns:a="http://schemas.openxmlformats.org/drawingml/2006/main" xmlns:r="http://schemas.openxmlformats.org/officeDocument/2006/relationships" xmlns:p="http://schemas.openxmlformats.org/presentationml/2006/main">
  <p:tag name="KSO_WM_BEAUTIFY_FLAG" val=""/>
</p:tagLst>
</file>

<file path=ppt/tags/tag5.xml><?xml version="1.0" encoding="utf-8"?>
<p:tagLst xmlns:a="http://schemas.openxmlformats.org/drawingml/2006/main" xmlns:r="http://schemas.openxmlformats.org/officeDocument/2006/relationships" xmlns:p="http://schemas.openxmlformats.org/presentationml/2006/main">
  <p:tag name="KSO_WM_BEAUTIFY_FLAG" val=""/>
</p:tagLst>
</file>

<file path=ppt/tags/tag6.xml><?xml version="1.0" encoding="utf-8"?>
<p:tagLst xmlns:a="http://schemas.openxmlformats.org/drawingml/2006/main" xmlns:r="http://schemas.openxmlformats.org/officeDocument/2006/relationships" xmlns:p="http://schemas.openxmlformats.org/presentationml/2006/main">
  <p:tag name="KSO_WM_BEAUTIFY_FLAG" val=""/>
</p:tagLst>
</file>

<file path=ppt/tags/tag7.xml><?xml version="1.0" encoding="utf-8"?>
<p:tagLst xmlns:a="http://schemas.openxmlformats.org/drawingml/2006/main" xmlns:r="http://schemas.openxmlformats.org/officeDocument/2006/relationships" xmlns:p="http://schemas.openxmlformats.org/presentationml/2006/main">
  <p:tag name="KSO_WM_BEAUTIFY_FLAG" val=""/>
</p:tagLst>
</file>

<file path=ppt/theme/theme1.xml><?xml version="1.0" encoding="utf-8"?>
<a:theme xmlns:a="http://schemas.openxmlformats.org/drawingml/2006/main" name="Office 主题​​">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1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18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2.xml><?xml version="1.0" encoding="utf-8"?>
<a:theme xmlns:a="http://schemas.openxmlformats.org/drawingml/2006/main" name="5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3.xml><?xml version="1.0" encoding="utf-8"?>
<a:theme xmlns:a="http://schemas.openxmlformats.org/drawingml/2006/main" name="19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7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5.xml><?xml version="1.0" encoding="utf-8"?>
<a:theme xmlns:a="http://schemas.openxmlformats.org/drawingml/2006/main" name="22_自定义设计方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alpha val="50000"/>
          </a:schemeClr>
        </a:solidFill>
        <a:ln>
          <a:noFill/>
        </a:ln>
      </a:spPr>
      <a:bodyPr rtlCol="0" anchor="ctr"/>
      <a:lstStyle>
        <a:defPPr algn="ctr">
          <a:defRPr>
            <a:latin typeface="微软雅黑" panose="020B0503020204020204" pitchFamily="34" charset="-122"/>
            <a:ea typeface="微软雅黑" panose="020B0503020204020204" pitchFamily="34" charset="-122"/>
          </a:defRPr>
        </a:defPPr>
      </a:lstStyle>
      <a:style>
        <a:lnRef idx="0">
          <a:scrgbClr r="0" g="0" b="0"/>
        </a:lnRef>
        <a:fillRef idx="0">
          <a:scrgbClr r="0" g="0" b="0"/>
        </a:fillRef>
        <a:effectRef idx="0">
          <a:scrgbClr r="0" g="0" b="0"/>
        </a:effectRef>
        <a:fontRef idx="minor">
          <a:schemeClr val="lt1"/>
        </a:fontRef>
      </a:style>
    </a:spDef>
    <a:txDef>
      <a:spPr>
        <a:noFill/>
      </a:spPr>
      <a:bodyPr wrap="square" rtlCol="0">
        <a:spAutoFit/>
      </a:bodyPr>
      <a:lstStyle>
        <a:defPPr>
          <a:defRPr sz="2400" dirty="0">
            <a:latin typeface="华文楷体" panose="02010600040101010101" pitchFamily="2" charset="-122"/>
            <a:ea typeface="华文楷体" panose="02010600040101010101" pitchFamily="2" charset="-122"/>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6.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7.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2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0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13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11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AAA">
            <a:alpha val="10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14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5AAA">
            <a:alpha val="10000"/>
          </a:srgbClr>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15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16_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2771</TotalTime>
  <Words>691</Words>
  <Application>Microsoft Macintosh PowerPoint</Application>
  <PresentationFormat>全屏显示(16:9)</PresentationFormat>
  <Paragraphs>109</Paragraphs>
  <Slides>9</Slides>
  <Notes>4</Notes>
  <HiddenSlides>0</HiddenSlides>
  <MMClips>0</MMClips>
  <ScaleCrop>false</ScaleCrop>
  <HeadingPairs>
    <vt:vector size="6" baseType="variant">
      <vt:variant>
        <vt:lpstr>已用的字体</vt:lpstr>
      </vt:variant>
      <vt:variant>
        <vt:i4>10</vt:i4>
      </vt:variant>
      <vt:variant>
        <vt:lpstr>主题</vt:lpstr>
      </vt:variant>
      <vt:variant>
        <vt:i4>15</vt:i4>
      </vt:variant>
      <vt:variant>
        <vt:lpstr>幻灯片标题</vt:lpstr>
      </vt:variant>
      <vt:variant>
        <vt:i4>9</vt:i4>
      </vt:variant>
    </vt:vector>
  </HeadingPairs>
  <TitlesOfParts>
    <vt:vector size="34" baseType="lpstr">
      <vt:lpstr>等线</vt:lpstr>
      <vt:lpstr>等线 Light</vt:lpstr>
      <vt:lpstr>黑体</vt:lpstr>
      <vt:lpstr>华文楷体</vt:lpstr>
      <vt:lpstr>微软雅黑</vt:lpstr>
      <vt:lpstr>Microsoft JhengHei UI</vt:lpstr>
      <vt:lpstr>Arial</vt:lpstr>
      <vt:lpstr>Calibri</vt:lpstr>
      <vt:lpstr>Calibri Light</vt:lpstr>
      <vt:lpstr>Wingdings</vt:lpstr>
      <vt:lpstr>Office 主题​​</vt:lpstr>
      <vt:lpstr>自定义设计方案</vt:lpstr>
      <vt:lpstr>12_Office 主题</vt:lpstr>
      <vt:lpstr>10_Office 主题</vt:lpstr>
      <vt:lpstr>13_Office 主题</vt:lpstr>
      <vt:lpstr>11_Office 主题</vt:lpstr>
      <vt:lpstr>14_Office 主题</vt:lpstr>
      <vt:lpstr>15_Office 主题</vt:lpstr>
      <vt:lpstr>16_Office 主题</vt:lpstr>
      <vt:lpstr>17_Office 主题</vt:lpstr>
      <vt:lpstr>18_Office 主题</vt:lpstr>
      <vt:lpstr>5_Office 主题</vt:lpstr>
      <vt:lpstr>19_Office 主题</vt:lpstr>
      <vt:lpstr>7_Office 主题</vt:lpstr>
      <vt:lpstr>22_自定义设计方案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移动信息化研究中心MIRC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wind</dc:creator>
  <cp:lastModifiedBy>wenxin huang</cp:lastModifiedBy>
  <cp:revision>2676</cp:revision>
  <dcterms:created xsi:type="dcterms:W3CDTF">2018-02-26T01:51:00Z</dcterms:created>
  <dcterms:modified xsi:type="dcterms:W3CDTF">2023-12-11T08:33:08Z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EC80EA1C33044C478715EA51D5391C17</vt:lpwstr>
  </property>
  <property fmtid="{D5CDD505-2E9C-101B-9397-08002B2CF9AE}" pid="3" name="KSOProductBuildVer">
    <vt:lpwstr>2052-11.1.0.14036</vt:lpwstr>
  </property>
</Properties>
</file>