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9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0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3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4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5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6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19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tags/tag23.xml" ContentType="application/vnd.openxmlformats-officedocument.presentationml.tags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tags/tag24.xml" ContentType="application/vnd.openxmlformats-officedocument.presentationml.tags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tags/tag27.xml" ContentType="application/vnd.openxmlformats-officedocument.presentationml.tags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tags/tag28.xml" ContentType="application/vnd.openxmlformats-officedocument.presentationml.tag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tags/tag29.xml" ContentType="application/vnd.openxmlformats-officedocument.presentationml.tags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tags/tag30.xml" ContentType="application/vnd.openxmlformats-officedocument.presentationml.tags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tags/tag31.xml" ContentType="application/vnd.openxmlformats-officedocument.presentationml.tags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tags/tag32.xml" ContentType="application/vnd.openxmlformats-officedocument.presentationml.tags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tags/tag38.xml" ContentType="application/vnd.openxmlformats-officedocument.presentationml.tags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tags/tag39.xml" ContentType="application/vnd.openxmlformats-officedocument.presentationml.tags+xml"/>
  <Override PartName="/ppt/notesSlides/notesSlide2.xml" ContentType="application/vnd.openxmlformats-officedocument.presentationml.notesSlide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603" r:id="rId3"/>
    <p:sldId id="592" r:id="rId4"/>
    <p:sldId id="629" r:id="rId5"/>
    <p:sldId id="630" r:id="rId6"/>
    <p:sldId id="631" r:id="rId7"/>
    <p:sldId id="632" r:id="rId8"/>
    <p:sldId id="633" r:id="rId9"/>
    <p:sldId id="674" r:id="rId10"/>
    <p:sldId id="675" r:id="rId11"/>
    <p:sldId id="676" r:id="rId12"/>
    <p:sldId id="677" r:id="rId13"/>
    <p:sldId id="634" r:id="rId14"/>
    <p:sldId id="679" r:id="rId15"/>
    <p:sldId id="680" r:id="rId16"/>
    <p:sldId id="635" r:id="rId17"/>
    <p:sldId id="636" r:id="rId18"/>
    <p:sldId id="638" r:id="rId19"/>
    <p:sldId id="637" r:id="rId20"/>
    <p:sldId id="639" r:id="rId21"/>
    <p:sldId id="640" r:id="rId22"/>
    <p:sldId id="642" r:id="rId23"/>
    <p:sldId id="681" r:id="rId24"/>
    <p:sldId id="708" r:id="rId25"/>
    <p:sldId id="709" r:id="rId26"/>
    <p:sldId id="710" r:id="rId27"/>
    <p:sldId id="711" r:id="rId28"/>
    <p:sldId id="682" r:id="rId29"/>
    <p:sldId id="683" r:id="rId30"/>
    <p:sldId id="707" r:id="rId31"/>
    <p:sldId id="684" r:id="rId32"/>
    <p:sldId id="685" r:id="rId33"/>
    <p:sldId id="686" r:id="rId34"/>
    <p:sldId id="706" r:id="rId35"/>
    <p:sldId id="688" r:id="rId36"/>
    <p:sldId id="696" r:id="rId37"/>
    <p:sldId id="689" r:id="rId38"/>
    <p:sldId id="690" r:id="rId39"/>
    <p:sldId id="691" r:id="rId40"/>
    <p:sldId id="643" r:id="rId41"/>
    <p:sldId id="644" r:id="rId42"/>
    <p:sldId id="645" r:id="rId43"/>
    <p:sldId id="692" r:id="rId44"/>
    <p:sldId id="698" r:id="rId45"/>
    <p:sldId id="693" r:id="rId46"/>
    <p:sldId id="694" r:id="rId47"/>
    <p:sldId id="695" r:id="rId48"/>
    <p:sldId id="697" r:id="rId49"/>
    <p:sldId id="654" r:id="rId50"/>
    <p:sldId id="655" r:id="rId51"/>
    <p:sldId id="658" r:id="rId52"/>
    <p:sldId id="700" r:id="rId53"/>
    <p:sldId id="701" r:id="rId54"/>
    <p:sldId id="668" r:id="rId55"/>
    <p:sldId id="669" r:id="rId56"/>
    <p:sldId id="670" r:id="rId57"/>
    <p:sldId id="671" r:id="rId58"/>
    <p:sldId id="702" r:id="rId59"/>
    <p:sldId id="703" r:id="rId60"/>
    <p:sldId id="673" r:id="rId61"/>
    <p:sldId id="704" r:id="rId62"/>
    <p:sldId id="610" r:id="rId63"/>
  </p:sldIdLst>
  <p:sldSz cx="12192000" cy="6858000"/>
  <p:notesSz cx="6858000" cy="9144000"/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3300"/>
    <a:srgbClr val="CC0000"/>
    <a:srgbClr val="C8C8C8"/>
    <a:srgbClr val="11494A"/>
    <a:srgbClr val="113A52"/>
    <a:srgbClr val="29A6B9"/>
    <a:srgbClr val="0FC7D3"/>
    <a:srgbClr val="03C4FF"/>
    <a:srgbClr val="2A3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29" autoAdjust="0"/>
    <p:restoredTop sz="94660"/>
  </p:normalViewPr>
  <p:slideViewPr>
    <p:cSldViewPr snapToGrid="0">
      <p:cViewPr>
        <p:scale>
          <a:sx n="70" d="100"/>
          <a:sy n="70" d="100"/>
        </p:scale>
        <p:origin x="-444" y="-120"/>
      </p:cViewPr>
      <p:guideLst>
        <p:guide orient="horz" pos="2175"/>
        <p:guide pos="413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7580"/>
    </p:cViewPr>
  </p:sorterViewPr>
  <p:notesViewPr>
    <p:cSldViewPr snapToGrid="0">
      <p:cViewPr varScale="1">
        <p:scale>
          <a:sx n="86" d="100"/>
          <a:sy n="86" d="100"/>
        </p:scale>
        <p:origin x="-3846" y="-90"/>
      </p:cViewPr>
      <p:guideLst>
        <p:guide orient="horz" pos="290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#6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#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1#1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1#1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8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#1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E7F9E-2265-4490-AAF5-AB975F1C13D6}" type="doc">
      <dgm:prSet loTypeId="urn:microsoft.com/office/officeart/2005/8/layout/default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zh-CN" altLang="en-US"/>
        </a:p>
      </dgm:t>
    </dgm:pt>
    <dgm:pt modelId="{7D65F797-34A9-43F4-97E7-10298910AA6C}">
      <dgm:prSet phldrT="[文本]" custT="1"/>
      <dgm:spPr/>
      <dgm:t>
        <a:bodyPr/>
        <a:lstStyle/>
        <a:p>
          <a:r>
            <a:rPr lang="zh-CN" altLang="en-U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报修投诉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0B42D5-B8A6-48F5-A31F-7384A2AEF991}" type="parTrans" cxnId="{436069C3-CC68-4F17-8B70-E7523B236D36}">
      <dgm:prSet/>
      <dgm:spPr/>
      <dgm:t>
        <a:bodyPr/>
        <a:lstStyle/>
        <a:p>
          <a:endParaRPr lang="zh-CN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3AB8B7-797F-491E-BE62-DC30D5FFFFAD}" type="sibTrans" cxnId="{436069C3-CC68-4F17-8B70-E7523B236D36}">
      <dgm:prSet/>
      <dgm:spPr/>
      <dgm:t>
        <a:bodyPr/>
        <a:lstStyle/>
        <a:p>
          <a:endParaRPr lang="zh-CN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1EDF8-4560-44FC-884C-2AD01B00130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自动派单</a:t>
          </a:r>
        </a:p>
      </dgm:t>
    </dgm:pt>
    <dgm:pt modelId="{701322F9-C6D5-429F-A8BD-8CD22CF6AFCA}" type="parTrans" cxnId="{BB1AE3D6-D17C-464F-808A-85B2EFAD0251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3B54D1-5A2D-41C4-8161-71B23368BA29}" type="sibTrans" cxnId="{BB1AE3D6-D17C-464F-808A-85B2EFAD0251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0A47FC-F4AD-4596-BA9F-28AEE4997D9C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上门维修</a:t>
          </a:r>
        </a:p>
      </dgm:t>
    </dgm:pt>
    <dgm:pt modelId="{F2329846-9681-45DE-BA5D-B02C275ED542}" type="parTrans" cxnId="{80613902-AA8D-40E8-9355-91038D9A986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FE1FE5-0E78-449B-8917-3E0AC27578FC}" type="sibTrans" cxnId="{80613902-AA8D-40E8-9355-91038D9A986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849C4F-C57C-48FD-9E51-6DB627492673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内部报修</a:t>
          </a:r>
        </a:p>
      </dgm:t>
    </dgm:pt>
    <dgm:pt modelId="{6BE06F85-A611-4499-B8FE-A951A0FCCCA1}" type="parTrans" cxnId="{60797793-AE07-42C7-B299-EF68FC6BAE64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FF6B78-DFF2-477E-9515-8037C2739FB6}" type="sibTrans" cxnId="{60797793-AE07-42C7-B299-EF68FC6BAE64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EB55D1-630E-46CD-BD75-07B8BD92E33F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访客预约</a:t>
          </a:r>
        </a:p>
      </dgm:t>
    </dgm:pt>
    <dgm:pt modelId="{D1846866-046B-454B-B7AD-6666F2D5A827}" type="parTrans" cxnId="{5BC15882-C62E-41A5-8F64-57091224739D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7E18D-B1E7-41BA-81B9-A93B63670918}" type="sibTrans" cxnId="{5BC15882-C62E-41A5-8F64-57091224739D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97BA48-FCC5-4618-AF89-951F60C4DE26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设备巡检</a:t>
          </a:r>
        </a:p>
      </dgm:t>
    </dgm:pt>
    <dgm:pt modelId="{81EA1E00-BE33-4233-AF2F-F04333D0DD9A}" type="parTrans" cxnId="{046A399C-DA53-4A54-B952-4805A0C959AD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FA7E2-518A-45CD-B311-3FA1D4949AAA}" type="sibTrans" cxnId="{046A399C-DA53-4A54-B952-4805A0C959AD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AD1997-5BBA-492A-8BEC-40DF58E17D2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维修保养</a:t>
          </a:r>
        </a:p>
      </dgm:t>
    </dgm:pt>
    <dgm:pt modelId="{F6501676-3AED-4F23-8564-DA2DE63FF235}" type="parTrans" cxnId="{CFD09E86-89EF-4529-985B-9978916BCF7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863A5F-F593-44FD-BA7C-CEC43EC4353B}" type="sibTrans" cxnId="{CFD09E86-89EF-4529-985B-9978916BCF7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D2A3E7-B8B4-40CB-B45E-2246203B28F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外包维修</a:t>
          </a:r>
        </a:p>
      </dgm:t>
    </dgm:pt>
    <dgm:pt modelId="{EEC25C9D-25A0-49C6-A82D-63F70CB67DDD}" type="parTrans" cxnId="{3ED7A5F4-EDF4-4C9B-BEB9-FE64DD445E2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EB309C-B7F2-49B3-8017-C4CAB4BD8AB2}" type="sibTrans" cxnId="{3ED7A5F4-EDF4-4C9B-BEB9-FE64DD445E2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23D854-573E-4F08-BCA0-B5E9AD3F423C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物料库存</a:t>
          </a:r>
        </a:p>
      </dgm:t>
    </dgm:pt>
    <dgm:pt modelId="{0342E3A4-5243-4D67-9455-0C251DDE07CF}" type="parTrans" cxnId="{212B1FEF-B6CE-4F19-A68B-4D2C0B784AE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960E54-FA10-46D2-8737-E8856F4EF5C5}" type="sibTrans" cxnId="{212B1FEF-B6CE-4F19-A68B-4D2C0B784AE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641924-9203-4B45-861B-D5347ED00381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保安巡更</a:t>
          </a:r>
        </a:p>
      </dgm:t>
    </dgm:pt>
    <dgm:pt modelId="{8B7A689B-E246-45D9-AE9B-F47584813C14}" type="parTrans" cxnId="{D625568E-3C4F-4FAA-8169-5610614C0958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1ABEAA-4009-43EF-989B-59DC05AECC61}" type="sibTrans" cxnId="{D625568E-3C4F-4FAA-8169-5610614C0958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18C710-C1B1-495A-B62C-60C62CEC2A66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保洁巡更</a:t>
          </a:r>
        </a:p>
      </dgm:t>
    </dgm:pt>
    <dgm:pt modelId="{6835763B-4F1A-485A-9FDF-CB7BC7CBEA61}" type="parTrans" cxnId="{949238FB-1ECF-48B1-922A-60473835B111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14C9CF-AFCD-4842-9EA8-DCCFA2CC7EE6}" type="sibTrans" cxnId="{949238FB-1ECF-48B1-922A-60473835B111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1BEFF7-6BF2-4051-BD8F-017315068678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餐饮留样</a:t>
          </a:r>
        </a:p>
      </dgm:t>
    </dgm:pt>
    <dgm:pt modelId="{7D54C3DF-C6B2-4E94-B82F-2C08D30A0405}" type="parTrans" cxnId="{3AC5A945-2D37-4D73-A219-15947750674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2427B4-5A22-4E16-B621-F12ADACBF8CA}" type="sibTrans" cxnId="{3AC5A945-2D37-4D73-A219-15947750674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68A4DB-66E2-43D1-97AC-5132BD440C9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品质巡查</a:t>
          </a:r>
        </a:p>
      </dgm:t>
    </dgm:pt>
    <dgm:pt modelId="{3166EE31-E95F-4BD8-87C4-7756806205AE}" type="parTrans" cxnId="{D76F7794-5D2C-4385-8317-756275F8551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D45E66-B41F-49AE-A6D7-DC377487CF96}" type="sibTrans" cxnId="{D76F7794-5D2C-4385-8317-756275F8551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8F1214-E57D-43AA-AD8F-9AE2ED603954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物品放行</a:t>
          </a:r>
        </a:p>
      </dgm:t>
    </dgm:pt>
    <dgm:pt modelId="{FB2D80BC-5894-49EB-86DF-B1575FCE61DA}" type="parTrans" cxnId="{95D5C00F-54BA-4FD3-9C69-EF973A794F2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97BE6B-A458-447C-BC7F-E840D3ECB2A0}" type="sibTrans" cxnId="{95D5C00F-54BA-4FD3-9C69-EF973A794F2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B063-DF66-4DA1-8C3D-1D7CBB6D73E0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应急管理</a:t>
          </a:r>
        </a:p>
      </dgm:t>
    </dgm:pt>
    <dgm:pt modelId="{0BDB5CEE-1995-454D-A711-AD0244FCE27C}" type="parTrans" cxnId="{6D92276E-5FF5-48D4-A389-A80D89FDF5B8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5971C6-3603-4FC4-BE99-6D05818738E7}" type="sibTrans" cxnId="{6D92276E-5FF5-48D4-A389-A80D89FDF5B8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48F879-2AB7-499B-91F3-DA8473CE03AF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公文批阅</a:t>
          </a:r>
        </a:p>
      </dgm:t>
    </dgm:pt>
    <dgm:pt modelId="{0089075F-4464-409D-946D-C0157A152B0A}" type="parTrans" cxnId="{F6C28957-3673-4B6D-85AE-33B9878735E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9B6381-FEBF-4D17-B60A-995C4947A083}" type="sibTrans" cxnId="{F6C28957-3673-4B6D-85AE-33B9878735E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924A4-FEBA-4444-BF08-A6A0A1A731FB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考勤打卡</a:t>
          </a:r>
        </a:p>
      </dgm:t>
    </dgm:pt>
    <dgm:pt modelId="{7C6431D2-9879-4F6C-A1AA-94E7DE0C2B3D}" type="parTrans" cxnId="{7BE0F34D-8594-4AAE-9F59-66D356821188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99742-9C9E-4647-B35F-E253A3464513}" type="sibTrans" cxnId="{7BE0F34D-8594-4AAE-9F59-66D356821188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B79A3D-46C7-47DF-9281-466EBBF2CC68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费用报销</a:t>
          </a:r>
        </a:p>
      </dgm:t>
    </dgm:pt>
    <dgm:pt modelId="{7C6F5308-84B2-4EDF-9915-BD553A8529D3}" type="parTrans" cxnId="{856707C2-55D9-45B6-9229-CCAAD335115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2C1D07-C3AA-48C5-BB16-324CCF16C2C8}" type="sibTrans" cxnId="{856707C2-55D9-45B6-9229-CCAAD335115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89E772-41ED-49E8-B23E-C35C5C5E7005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监管大屏</a:t>
          </a:r>
        </a:p>
      </dgm:t>
    </dgm:pt>
    <dgm:pt modelId="{0492B1C0-03DA-4AEA-834D-31A3A3AE34B9}" type="parTrans" cxnId="{9C80301F-C90C-4927-98A4-E2AD6A4E85DB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D64339-D2F6-48DF-BB67-A2C9458A07D9}" type="sibTrans" cxnId="{9C80301F-C90C-4927-98A4-E2AD6A4E85DB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83EB8-0A2E-4240-B8BD-406866BABF22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特殊作业</a:t>
          </a:r>
        </a:p>
      </dgm:t>
    </dgm:pt>
    <dgm:pt modelId="{BCB2176D-A9AA-4D25-9E0B-A84CA78553C9}" type="parTrans" cxnId="{1C9312CD-06EB-4355-9397-66BA6D5A5F90}">
      <dgm:prSet/>
      <dgm:spPr/>
      <dgm:t>
        <a:bodyPr/>
        <a:lstStyle/>
        <a:p>
          <a:endParaRPr lang="zh-CN" altLang="en-US"/>
        </a:p>
      </dgm:t>
    </dgm:pt>
    <dgm:pt modelId="{3E88B010-0DB9-4F1F-A323-2B6FFE49C223}" type="sibTrans" cxnId="{1C9312CD-06EB-4355-9397-66BA6D5A5F90}">
      <dgm:prSet/>
      <dgm:spPr/>
      <dgm:t>
        <a:bodyPr/>
        <a:lstStyle/>
        <a:p>
          <a:endParaRPr lang="zh-CN" altLang="en-US"/>
        </a:p>
      </dgm:t>
    </dgm:pt>
    <dgm:pt modelId="{C3A3A51A-6713-4938-A358-3BEF5FDFFFD5}" type="pres">
      <dgm:prSet presAssocID="{D7CE7F9E-2265-4490-AAF5-AB975F1C1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0A26742-88F9-4B41-923C-60713B0B2B60}" type="pres">
      <dgm:prSet presAssocID="{7D65F797-34A9-43F4-97E7-10298910AA6C}" presName="node" presStyleLbl="node1" presStyleIdx="0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ADED26-12A3-4EF6-A374-9273D69C4503}" type="pres">
      <dgm:prSet presAssocID="{E83AB8B7-797F-491E-BE62-DC30D5FFFFAD}" presName="sibTrans" presStyleCnt="0"/>
      <dgm:spPr/>
      <dgm:t>
        <a:bodyPr/>
        <a:lstStyle/>
        <a:p>
          <a:endParaRPr lang="zh-CN" altLang="en-US"/>
        </a:p>
      </dgm:t>
    </dgm:pt>
    <dgm:pt modelId="{8607004E-C304-42FD-B37A-CEC2EA958A07}" type="pres">
      <dgm:prSet presAssocID="{8681EDF8-4560-44FC-884C-2AD01B00130E}" presName="node" presStyleLbl="node1" presStyleIdx="1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ABB710C-0293-47FA-889E-B31B0C5C6CF7}" type="pres">
      <dgm:prSet presAssocID="{E13B54D1-5A2D-41C4-8161-71B23368BA29}" presName="sibTrans" presStyleCnt="0"/>
      <dgm:spPr/>
      <dgm:t>
        <a:bodyPr/>
        <a:lstStyle/>
        <a:p>
          <a:endParaRPr lang="zh-CN" altLang="en-US"/>
        </a:p>
      </dgm:t>
    </dgm:pt>
    <dgm:pt modelId="{D99BFE9A-2B3A-48E1-89ED-D8D48A18BCF8}" type="pres">
      <dgm:prSet presAssocID="{C10A47FC-F4AD-4596-BA9F-28AEE4997D9C}" presName="node" presStyleLbl="node1" presStyleIdx="2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A63DA6-07B3-4E2C-9D41-CED72FFFE338}" type="pres">
      <dgm:prSet presAssocID="{D4FE1FE5-0E78-449B-8917-3E0AC27578FC}" presName="sibTrans" presStyleCnt="0"/>
      <dgm:spPr/>
      <dgm:t>
        <a:bodyPr/>
        <a:lstStyle/>
        <a:p>
          <a:endParaRPr lang="zh-CN" altLang="en-US"/>
        </a:p>
      </dgm:t>
    </dgm:pt>
    <dgm:pt modelId="{6F1FDE15-6352-4F57-8883-CCDD13DCDCE9}" type="pres">
      <dgm:prSet presAssocID="{E5849C4F-C57C-48FD-9E51-6DB627492673}" presName="node" presStyleLbl="node1" presStyleIdx="3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62857FA-DF03-417E-B85F-1A8EDC84C3DE}" type="pres">
      <dgm:prSet presAssocID="{EBFF6B78-DFF2-477E-9515-8037C2739FB6}" presName="sibTrans" presStyleCnt="0"/>
      <dgm:spPr/>
      <dgm:t>
        <a:bodyPr/>
        <a:lstStyle/>
        <a:p>
          <a:endParaRPr lang="zh-CN" altLang="en-US"/>
        </a:p>
      </dgm:t>
    </dgm:pt>
    <dgm:pt modelId="{390E28E2-376E-4507-8CDD-BDF97AEF8463}" type="pres">
      <dgm:prSet presAssocID="{91EB55D1-630E-46CD-BD75-07B8BD92E33F}" presName="node" presStyleLbl="node1" presStyleIdx="4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11E31C-6589-4B97-8D54-A94125000C7F}" type="pres">
      <dgm:prSet presAssocID="{6517E18D-B1E7-41BA-81B9-A93B63670918}" presName="sibTrans" presStyleCnt="0"/>
      <dgm:spPr/>
      <dgm:t>
        <a:bodyPr/>
        <a:lstStyle/>
        <a:p>
          <a:endParaRPr lang="zh-CN" altLang="en-US"/>
        </a:p>
      </dgm:t>
    </dgm:pt>
    <dgm:pt modelId="{5B760DD2-7B7C-4522-BB93-4FA8190578AA}" type="pres">
      <dgm:prSet presAssocID="{C697BA48-FCC5-4618-AF89-951F60C4DE26}" presName="node" presStyleLbl="node1" presStyleIdx="5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529E7E-CAD8-4B08-85A3-2ED76992325F}" type="pres">
      <dgm:prSet presAssocID="{A67FA7E2-518A-45CD-B311-3FA1D4949AAA}" presName="sibTrans" presStyleCnt="0"/>
      <dgm:spPr/>
      <dgm:t>
        <a:bodyPr/>
        <a:lstStyle/>
        <a:p>
          <a:endParaRPr lang="zh-CN" altLang="en-US"/>
        </a:p>
      </dgm:t>
    </dgm:pt>
    <dgm:pt modelId="{DA734F04-EA69-4A49-80CD-99CF28DD56B8}" type="pres">
      <dgm:prSet presAssocID="{81AD1997-5BBA-492A-8BEC-40DF58E17D2E}" presName="node" presStyleLbl="node1" presStyleIdx="6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96C2DF-E56F-4392-9D65-37D278C2C8D1}" type="pres">
      <dgm:prSet presAssocID="{B2863A5F-F593-44FD-BA7C-CEC43EC4353B}" presName="sibTrans" presStyleCnt="0"/>
      <dgm:spPr/>
      <dgm:t>
        <a:bodyPr/>
        <a:lstStyle/>
        <a:p>
          <a:endParaRPr lang="zh-CN" altLang="en-US"/>
        </a:p>
      </dgm:t>
    </dgm:pt>
    <dgm:pt modelId="{956DCC9F-B385-492B-98AA-78547FA9CF1B}" type="pres">
      <dgm:prSet presAssocID="{D1D2A3E7-B8B4-40CB-B45E-2246203B28FE}" presName="node" presStyleLbl="node1" presStyleIdx="7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045162-D491-4210-8C93-7C613209E533}" type="pres">
      <dgm:prSet presAssocID="{C7EB309C-B7F2-49B3-8017-C4CAB4BD8AB2}" presName="sibTrans" presStyleCnt="0"/>
      <dgm:spPr/>
      <dgm:t>
        <a:bodyPr/>
        <a:lstStyle/>
        <a:p>
          <a:endParaRPr lang="zh-CN" altLang="en-US"/>
        </a:p>
      </dgm:t>
    </dgm:pt>
    <dgm:pt modelId="{5FB9341F-A570-497D-A71E-69D924F4EDF9}" type="pres">
      <dgm:prSet presAssocID="{C423D854-573E-4F08-BCA0-B5E9AD3F423C}" presName="node" presStyleLbl="node1" presStyleIdx="8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8E8287-6DD0-409B-B9E8-E004BF751536}" type="pres">
      <dgm:prSet presAssocID="{2C960E54-FA10-46D2-8737-E8856F4EF5C5}" presName="sibTrans" presStyleCnt="0"/>
      <dgm:spPr/>
      <dgm:t>
        <a:bodyPr/>
        <a:lstStyle/>
        <a:p>
          <a:endParaRPr lang="zh-CN" altLang="en-US"/>
        </a:p>
      </dgm:t>
    </dgm:pt>
    <dgm:pt modelId="{B6F26EF7-45E9-4A96-976D-F37F50C4B63B}" type="pres">
      <dgm:prSet presAssocID="{84641924-9203-4B45-861B-D5347ED00381}" presName="node" presStyleLbl="node1" presStyleIdx="9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2F0D77-6A84-496F-B85F-0881414D9FB5}" type="pres">
      <dgm:prSet presAssocID="{E91ABEAA-4009-43EF-989B-59DC05AECC61}" presName="sibTrans" presStyleCnt="0"/>
      <dgm:spPr/>
      <dgm:t>
        <a:bodyPr/>
        <a:lstStyle/>
        <a:p>
          <a:endParaRPr lang="zh-CN" altLang="en-US"/>
        </a:p>
      </dgm:t>
    </dgm:pt>
    <dgm:pt modelId="{DDFA3189-3861-423B-8DBE-20269065FA5F}" type="pres">
      <dgm:prSet presAssocID="{7F18C710-C1B1-495A-B62C-60C62CEC2A66}" presName="node" presStyleLbl="node1" presStyleIdx="10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FE3E77-614F-4D58-926F-AD8EDE518C31}" type="pres">
      <dgm:prSet presAssocID="{4214C9CF-AFCD-4842-9EA8-DCCFA2CC7EE6}" presName="sibTrans" presStyleCnt="0"/>
      <dgm:spPr/>
      <dgm:t>
        <a:bodyPr/>
        <a:lstStyle/>
        <a:p>
          <a:endParaRPr lang="zh-CN" altLang="en-US"/>
        </a:p>
      </dgm:t>
    </dgm:pt>
    <dgm:pt modelId="{FE24D231-C550-4205-9039-295662F70324}" type="pres">
      <dgm:prSet presAssocID="{8F1BEFF7-6BF2-4051-BD8F-017315068678}" presName="node" presStyleLbl="node1" presStyleIdx="11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7E9BD3-C39E-429C-BD5A-CF150102829F}" type="pres">
      <dgm:prSet presAssocID="{F72427B4-5A22-4E16-B621-F12ADACBF8CA}" presName="sibTrans" presStyleCnt="0"/>
      <dgm:spPr/>
      <dgm:t>
        <a:bodyPr/>
        <a:lstStyle/>
        <a:p>
          <a:endParaRPr lang="zh-CN" altLang="en-US"/>
        </a:p>
      </dgm:t>
    </dgm:pt>
    <dgm:pt modelId="{EAF6957A-CB00-40FE-83F6-CC85FA5CF935}" type="pres">
      <dgm:prSet presAssocID="{E168A4DB-66E2-43D1-97AC-5132BD440C97}" presName="node" presStyleLbl="node1" presStyleIdx="12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9CAABB-938E-4E5A-89DF-87E56DAEB72F}" type="pres">
      <dgm:prSet presAssocID="{FFD45E66-B41F-49AE-A6D7-DC377487CF96}" presName="sibTrans" presStyleCnt="0"/>
      <dgm:spPr/>
      <dgm:t>
        <a:bodyPr/>
        <a:lstStyle/>
        <a:p>
          <a:endParaRPr lang="zh-CN" altLang="en-US"/>
        </a:p>
      </dgm:t>
    </dgm:pt>
    <dgm:pt modelId="{7CAF3DF7-FD38-4489-90EE-E799B3204952}" type="pres">
      <dgm:prSet presAssocID="{A88F1214-E57D-43AA-AD8F-9AE2ED603954}" presName="node" presStyleLbl="node1" presStyleIdx="13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F17CCD-7709-4BE2-9867-471052C82E34}" type="pres">
      <dgm:prSet presAssocID="{C297BE6B-A458-447C-BC7F-E840D3ECB2A0}" presName="sibTrans" presStyleCnt="0"/>
      <dgm:spPr/>
      <dgm:t>
        <a:bodyPr/>
        <a:lstStyle/>
        <a:p>
          <a:endParaRPr lang="zh-CN" altLang="en-US"/>
        </a:p>
      </dgm:t>
    </dgm:pt>
    <dgm:pt modelId="{761EA7DF-82C9-4002-8C55-0D0E0648E528}" type="pres">
      <dgm:prSet presAssocID="{B4A0B063-DF66-4DA1-8C3D-1D7CBB6D73E0}" presName="node" presStyleLbl="node1" presStyleIdx="14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27EE2C-0DCF-4596-8AF9-82616C4A0220}" type="pres">
      <dgm:prSet presAssocID="{815971C6-3603-4FC4-BE99-6D05818738E7}" presName="sibTrans" presStyleCnt="0"/>
      <dgm:spPr/>
      <dgm:t>
        <a:bodyPr/>
        <a:lstStyle/>
        <a:p>
          <a:endParaRPr lang="zh-CN" altLang="en-US"/>
        </a:p>
      </dgm:t>
    </dgm:pt>
    <dgm:pt modelId="{0D6A5288-5D9A-4DF7-9729-EDEBD71DD99D}" type="pres">
      <dgm:prSet presAssocID="{39E83EB8-0A2E-4240-B8BD-406866BABF22}" presName="node" presStyleLbl="node1" presStyleIdx="15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9C559D-3353-4E7B-92A1-702CBFA1499A}" type="pres">
      <dgm:prSet presAssocID="{3E88B010-0DB9-4F1F-A323-2B6FFE49C223}" presName="sibTrans" presStyleCnt="0"/>
      <dgm:spPr/>
      <dgm:t>
        <a:bodyPr/>
        <a:lstStyle/>
        <a:p>
          <a:endParaRPr lang="zh-CN" altLang="en-US"/>
        </a:p>
      </dgm:t>
    </dgm:pt>
    <dgm:pt modelId="{3017A2C3-E567-40F3-AB63-0CB2E3AD5F96}" type="pres">
      <dgm:prSet presAssocID="{A848F879-2AB7-499B-91F3-DA8473CE03AF}" presName="node" presStyleLbl="node1" presStyleIdx="16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6170D8-F27E-4FA0-85D1-66CB117ED1CD}" type="pres">
      <dgm:prSet presAssocID="{F89B6381-FEBF-4D17-B60A-995C4947A083}" presName="sibTrans" presStyleCnt="0"/>
      <dgm:spPr/>
      <dgm:t>
        <a:bodyPr/>
        <a:lstStyle/>
        <a:p>
          <a:endParaRPr lang="zh-CN" altLang="en-US"/>
        </a:p>
      </dgm:t>
    </dgm:pt>
    <dgm:pt modelId="{FD81F6FC-80E6-40D1-AA76-EA07A4D4AE9A}" type="pres">
      <dgm:prSet presAssocID="{A59924A4-FEBA-4444-BF08-A6A0A1A731FB}" presName="node" presStyleLbl="node1" presStyleIdx="17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7BF939-ABF3-4529-B5FB-A340162BE595}" type="pres">
      <dgm:prSet presAssocID="{EC399742-9C9E-4647-B35F-E253A3464513}" presName="sibTrans" presStyleCnt="0"/>
      <dgm:spPr/>
      <dgm:t>
        <a:bodyPr/>
        <a:lstStyle/>
        <a:p>
          <a:endParaRPr lang="zh-CN" altLang="en-US"/>
        </a:p>
      </dgm:t>
    </dgm:pt>
    <dgm:pt modelId="{77AA6FCC-0D87-47AA-95AD-62815E43E220}" type="pres">
      <dgm:prSet presAssocID="{B7B79A3D-46C7-47DF-9281-466EBBF2CC68}" presName="node" presStyleLbl="node1" presStyleIdx="18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6A050E-2823-4E93-A812-90215C4BB151}" type="pres">
      <dgm:prSet presAssocID="{AF2C1D07-C3AA-48C5-BB16-324CCF16C2C8}" presName="sibTrans" presStyleCnt="0"/>
      <dgm:spPr/>
      <dgm:t>
        <a:bodyPr/>
        <a:lstStyle/>
        <a:p>
          <a:endParaRPr lang="zh-CN" altLang="en-US"/>
        </a:p>
      </dgm:t>
    </dgm:pt>
    <dgm:pt modelId="{D1766060-CB6A-457C-932C-568682376E82}" type="pres">
      <dgm:prSet presAssocID="{8089E772-41ED-49E8-B23E-C35C5C5E7005}" presName="node" presStyleLbl="node1" presStyleIdx="19" presStyleCnt="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6D198AD-575D-4319-9AC3-BD2F4E713407}" type="presOf" srcId="{B4A0B063-DF66-4DA1-8C3D-1D7CBB6D73E0}" destId="{761EA7DF-82C9-4002-8C55-0D0E0648E528}" srcOrd="0" destOrd="0" presId="urn:microsoft.com/office/officeart/2005/8/layout/default"/>
    <dgm:cxn modelId="{3ED7A5F4-EDF4-4C9B-BEB9-FE64DD445E2C}" srcId="{D7CE7F9E-2265-4490-AAF5-AB975F1C13D6}" destId="{D1D2A3E7-B8B4-40CB-B45E-2246203B28FE}" srcOrd="7" destOrd="0" parTransId="{EEC25C9D-25A0-49C6-A82D-63F70CB67DDD}" sibTransId="{C7EB309C-B7F2-49B3-8017-C4CAB4BD8AB2}"/>
    <dgm:cxn modelId="{F6C28957-3673-4B6D-85AE-33B9878735E5}" srcId="{D7CE7F9E-2265-4490-AAF5-AB975F1C13D6}" destId="{A848F879-2AB7-499B-91F3-DA8473CE03AF}" srcOrd="16" destOrd="0" parTransId="{0089075F-4464-409D-946D-C0157A152B0A}" sibTransId="{F89B6381-FEBF-4D17-B60A-995C4947A083}"/>
    <dgm:cxn modelId="{D625568E-3C4F-4FAA-8169-5610614C0958}" srcId="{D7CE7F9E-2265-4490-AAF5-AB975F1C13D6}" destId="{84641924-9203-4B45-861B-D5347ED00381}" srcOrd="9" destOrd="0" parTransId="{8B7A689B-E246-45D9-AE9B-F47584813C14}" sibTransId="{E91ABEAA-4009-43EF-989B-59DC05AECC61}"/>
    <dgm:cxn modelId="{6D92276E-5FF5-48D4-A389-A80D89FDF5B8}" srcId="{D7CE7F9E-2265-4490-AAF5-AB975F1C13D6}" destId="{B4A0B063-DF66-4DA1-8C3D-1D7CBB6D73E0}" srcOrd="14" destOrd="0" parTransId="{0BDB5CEE-1995-454D-A711-AD0244FCE27C}" sibTransId="{815971C6-3603-4FC4-BE99-6D05818738E7}"/>
    <dgm:cxn modelId="{949238FB-1ECF-48B1-922A-60473835B111}" srcId="{D7CE7F9E-2265-4490-AAF5-AB975F1C13D6}" destId="{7F18C710-C1B1-495A-B62C-60C62CEC2A66}" srcOrd="10" destOrd="0" parTransId="{6835763B-4F1A-485A-9FDF-CB7BC7CBEA61}" sibTransId="{4214C9CF-AFCD-4842-9EA8-DCCFA2CC7EE6}"/>
    <dgm:cxn modelId="{02EC5F25-FB53-4713-9C5A-A15516C7C1FF}" type="presOf" srcId="{8681EDF8-4560-44FC-884C-2AD01B00130E}" destId="{8607004E-C304-42FD-B37A-CEC2EA958A07}" srcOrd="0" destOrd="0" presId="urn:microsoft.com/office/officeart/2005/8/layout/default"/>
    <dgm:cxn modelId="{80613902-AA8D-40E8-9355-91038D9A986F}" srcId="{D7CE7F9E-2265-4490-AAF5-AB975F1C13D6}" destId="{C10A47FC-F4AD-4596-BA9F-28AEE4997D9C}" srcOrd="2" destOrd="0" parTransId="{F2329846-9681-45DE-BA5D-B02C275ED542}" sibTransId="{D4FE1FE5-0E78-449B-8917-3E0AC27578FC}"/>
    <dgm:cxn modelId="{ABAF418C-1D77-42C9-BEA7-56E2E8224D34}" type="presOf" srcId="{84641924-9203-4B45-861B-D5347ED00381}" destId="{B6F26EF7-45E9-4A96-976D-F37F50C4B63B}" srcOrd="0" destOrd="0" presId="urn:microsoft.com/office/officeart/2005/8/layout/default"/>
    <dgm:cxn modelId="{47551FA3-88F9-4C14-8579-B039C35FD633}" type="presOf" srcId="{39E83EB8-0A2E-4240-B8BD-406866BABF22}" destId="{0D6A5288-5D9A-4DF7-9729-EDEBD71DD99D}" srcOrd="0" destOrd="0" presId="urn:microsoft.com/office/officeart/2005/8/layout/default"/>
    <dgm:cxn modelId="{6FF85407-91D3-49D3-A78B-13013ADFBE88}" type="presOf" srcId="{8F1BEFF7-6BF2-4051-BD8F-017315068678}" destId="{FE24D231-C550-4205-9039-295662F70324}" srcOrd="0" destOrd="0" presId="urn:microsoft.com/office/officeart/2005/8/layout/default"/>
    <dgm:cxn modelId="{436069C3-CC68-4F17-8B70-E7523B236D36}" srcId="{D7CE7F9E-2265-4490-AAF5-AB975F1C13D6}" destId="{7D65F797-34A9-43F4-97E7-10298910AA6C}" srcOrd="0" destOrd="0" parTransId="{BF0B42D5-B8A6-48F5-A31F-7384A2AEF991}" sibTransId="{E83AB8B7-797F-491E-BE62-DC30D5FFFFAD}"/>
    <dgm:cxn modelId="{453E2D77-36AD-4484-90DF-6EC5F4BF72C1}" type="presOf" srcId="{A848F879-2AB7-499B-91F3-DA8473CE03AF}" destId="{3017A2C3-E567-40F3-AB63-0CB2E3AD5F96}" srcOrd="0" destOrd="0" presId="urn:microsoft.com/office/officeart/2005/8/layout/default"/>
    <dgm:cxn modelId="{95D5C00F-54BA-4FD3-9C69-EF973A794F2F}" srcId="{D7CE7F9E-2265-4490-AAF5-AB975F1C13D6}" destId="{A88F1214-E57D-43AA-AD8F-9AE2ED603954}" srcOrd="13" destOrd="0" parTransId="{FB2D80BC-5894-49EB-86DF-B1575FCE61DA}" sibTransId="{C297BE6B-A458-447C-BC7F-E840D3ECB2A0}"/>
    <dgm:cxn modelId="{856707C2-55D9-45B6-9229-CCAAD3351159}" srcId="{D7CE7F9E-2265-4490-AAF5-AB975F1C13D6}" destId="{B7B79A3D-46C7-47DF-9281-466EBBF2CC68}" srcOrd="18" destOrd="0" parTransId="{7C6F5308-84B2-4EDF-9915-BD553A8529D3}" sibTransId="{AF2C1D07-C3AA-48C5-BB16-324CCF16C2C8}"/>
    <dgm:cxn modelId="{C7DE7F52-D0CE-4A47-935C-433A0D86296A}" type="presOf" srcId="{8089E772-41ED-49E8-B23E-C35C5C5E7005}" destId="{D1766060-CB6A-457C-932C-568682376E82}" srcOrd="0" destOrd="0" presId="urn:microsoft.com/office/officeart/2005/8/layout/default"/>
    <dgm:cxn modelId="{B8823E7F-AD0B-485C-88DA-69655D645815}" type="presOf" srcId="{A88F1214-E57D-43AA-AD8F-9AE2ED603954}" destId="{7CAF3DF7-FD38-4489-90EE-E799B3204952}" srcOrd="0" destOrd="0" presId="urn:microsoft.com/office/officeart/2005/8/layout/default"/>
    <dgm:cxn modelId="{79EDEB7F-29E3-4C32-A922-C44B0EB94002}" type="presOf" srcId="{91EB55D1-630E-46CD-BD75-07B8BD92E33F}" destId="{390E28E2-376E-4507-8CDD-BDF97AEF8463}" srcOrd="0" destOrd="0" presId="urn:microsoft.com/office/officeart/2005/8/layout/default"/>
    <dgm:cxn modelId="{60797793-AE07-42C7-B299-EF68FC6BAE64}" srcId="{D7CE7F9E-2265-4490-AAF5-AB975F1C13D6}" destId="{E5849C4F-C57C-48FD-9E51-6DB627492673}" srcOrd="3" destOrd="0" parTransId="{6BE06F85-A611-4499-B8FE-A951A0FCCCA1}" sibTransId="{EBFF6B78-DFF2-477E-9515-8037C2739FB6}"/>
    <dgm:cxn modelId="{D21C0171-853E-4D7E-89BD-78790C9956DA}" type="presOf" srcId="{E5849C4F-C57C-48FD-9E51-6DB627492673}" destId="{6F1FDE15-6352-4F57-8883-CCDD13DCDCE9}" srcOrd="0" destOrd="0" presId="urn:microsoft.com/office/officeart/2005/8/layout/default"/>
    <dgm:cxn modelId="{F26154C1-A539-48FA-B752-EC1D2371B118}" type="presOf" srcId="{B7B79A3D-46C7-47DF-9281-466EBBF2CC68}" destId="{77AA6FCC-0D87-47AA-95AD-62815E43E220}" srcOrd="0" destOrd="0" presId="urn:microsoft.com/office/officeart/2005/8/layout/default"/>
    <dgm:cxn modelId="{D76F7794-5D2C-4385-8317-756275F85516}" srcId="{D7CE7F9E-2265-4490-AAF5-AB975F1C13D6}" destId="{E168A4DB-66E2-43D1-97AC-5132BD440C97}" srcOrd="12" destOrd="0" parTransId="{3166EE31-E95F-4BD8-87C4-7756806205AE}" sibTransId="{FFD45E66-B41F-49AE-A6D7-DC377487CF96}"/>
    <dgm:cxn modelId="{CFD09E86-89EF-4529-985B-9978916BCF79}" srcId="{D7CE7F9E-2265-4490-AAF5-AB975F1C13D6}" destId="{81AD1997-5BBA-492A-8BEC-40DF58E17D2E}" srcOrd="6" destOrd="0" parTransId="{F6501676-3AED-4F23-8564-DA2DE63FF235}" sibTransId="{B2863A5F-F593-44FD-BA7C-CEC43EC4353B}"/>
    <dgm:cxn modelId="{9C80301F-C90C-4927-98A4-E2AD6A4E85DB}" srcId="{D7CE7F9E-2265-4490-AAF5-AB975F1C13D6}" destId="{8089E772-41ED-49E8-B23E-C35C5C5E7005}" srcOrd="19" destOrd="0" parTransId="{0492B1C0-03DA-4AEA-834D-31A3A3AE34B9}" sibTransId="{63D64339-D2F6-48DF-BB67-A2C9458A07D9}"/>
    <dgm:cxn modelId="{E3401919-9107-49CA-AC41-990602C2A5F1}" type="presOf" srcId="{C697BA48-FCC5-4618-AF89-951F60C4DE26}" destId="{5B760DD2-7B7C-4522-BB93-4FA8190578AA}" srcOrd="0" destOrd="0" presId="urn:microsoft.com/office/officeart/2005/8/layout/default"/>
    <dgm:cxn modelId="{159D950A-96CF-4072-AB4E-0E0342CE98F8}" type="presOf" srcId="{D1D2A3E7-B8B4-40CB-B45E-2246203B28FE}" destId="{956DCC9F-B385-492B-98AA-78547FA9CF1B}" srcOrd="0" destOrd="0" presId="urn:microsoft.com/office/officeart/2005/8/layout/default"/>
    <dgm:cxn modelId="{46D8A5D5-060B-41EA-A9A6-D82D5882EC35}" type="presOf" srcId="{D7CE7F9E-2265-4490-AAF5-AB975F1C13D6}" destId="{C3A3A51A-6713-4938-A358-3BEF5FDFFFD5}" srcOrd="0" destOrd="0" presId="urn:microsoft.com/office/officeart/2005/8/layout/default"/>
    <dgm:cxn modelId="{7BE0F34D-8594-4AAE-9F59-66D356821188}" srcId="{D7CE7F9E-2265-4490-AAF5-AB975F1C13D6}" destId="{A59924A4-FEBA-4444-BF08-A6A0A1A731FB}" srcOrd="17" destOrd="0" parTransId="{7C6431D2-9879-4F6C-A1AA-94E7DE0C2B3D}" sibTransId="{EC399742-9C9E-4647-B35F-E253A3464513}"/>
    <dgm:cxn modelId="{3AC5A945-2D37-4D73-A219-15947750674C}" srcId="{D7CE7F9E-2265-4490-AAF5-AB975F1C13D6}" destId="{8F1BEFF7-6BF2-4051-BD8F-017315068678}" srcOrd="11" destOrd="0" parTransId="{7D54C3DF-C6B2-4E94-B82F-2C08D30A0405}" sibTransId="{F72427B4-5A22-4E16-B621-F12ADACBF8CA}"/>
    <dgm:cxn modelId="{2BA59FF6-E331-40DD-B0AC-6344E78E4BD9}" type="presOf" srcId="{C10A47FC-F4AD-4596-BA9F-28AEE4997D9C}" destId="{D99BFE9A-2B3A-48E1-89ED-D8D48A18BCF8}" srcOrd="0" destOrd="0" presId="urn:microsoft.com/office/officeart/2005/8/layout/default"/>
    <dgm:cxn modelId="{BB1AE3D6-D17C-464F-808A-85B2EFAD0251}" srcId="{D7CE7F9E-2265-4490-AAF5-AB975F1C13D6}" destId="{8681EDF8-4560-44FC-884C-2AD01B00130E}" srcOrd="1" destOrd="0" parTransId="{701322F9-C6D5-429F-A8BD-8CD22CF6AFCA}" sibTransId="{E13B54D1-5A2D-41C4-8161-71B23368BA29}"/>
    <dgm:cxn modelId="{C34BFC0D-81E3-4F2D-BE64-3FC3FA58F11D}" type="presOf" srcId="{C423D854-573E-4F08-BCA0-B5E9AD3F423C}" destId="{5FB9341F-A570-497D-A71E-69D924F4EDF9}" srcOrd="0" destOrd="0" presId="urn:microsoft.com/office/officeart/2005/8/layout/default"/>
    <dgm:cxn modelId="{08BB5BC6-376C-4705-86C5-26129CAB6BDB}" type="presOf" srcId="{E168A4DB-66E2-43D1-97AC-5132BD440C97}" destId="{EAF6957A-CB00-40FE-83F6-CC85FA5CF935}" srcOrd="0" destOrd="0" presId="urn:microsoft.com/office/officeart/2005/8/layout/default"/>
    <dgm:cxn modelId="{212B1FEF-B6CE-4F19-A68B-4D2C0B784AE5}" srcId="{D7CE7F9E-2265-4490-AAF5-AB975F1C13D6}" destId="{C423D854-573E-4F08-BCA0-B5E9AD3F423C}" srcOrd="8" destOrd="0" parTransId="{0342E3A4-5243-4D67-9455-0C251DDE07CF}" sibTransId="{2C960E54-FA10-46D2-8737-E8856F4EF5C5}"/>
    <dgm:cxn modelId="{94F8DD53-5D4B-4C34-A70F-A32955F92C1D}" type="presOf" srcId="{A59924A4-FEBA-4444-BF08-A6A0A1A731FB}" destId="{FD81F6FC-80E6-40D1-AA76-EA07A4D4AE9A}" srcOrd="0" destOrd="0" presId="urn:microsoft.com/office/officeart/2005/8/layout/default"/>
    <dgm:cxn modelId="{9C2EF9B5-6365-4EFB-9F2F-C4B233682E7D}" type="presOf" srcId="{81AD1997-5BBA-492A-8BEC-40DF58E17D2E}" destId="{DA734F04-EA69-4A49-80CD-99CF28DD56B8}" srcOrd="0" destOrd="0" presId="urn:microsoft.com/office/officeart/2005/8/layout/default"/>
    <dgm:cxn modelId="{1C9312CD-06EB-4355-9397-66BA6D5A5F90}" srcId="{D7CE7F9E-2265-4490-AAF5-AB975F1C13D6}" destId="{39E83EB8-0A2E-4240-B8BD-406866BABF22}" srcOrd="15" destOrd="0" parTransId="{BCB2176D-A9AA-4D25-9E0B-A84CA78553C9}" sibTransId="{3E88B010-0DB9-4F1F-A323-2B6FFE49C223}"/>
    <dgm:cxn modelId="{ED7588F1-861F-46BC-9440-A9CFE90E4C50}" type="presOf" srcId="{7D65F797-34A9-43F4-97E7-10298910AA6C}" destId="{90A26742-88F9-4B41-923C-60713B0B2B60}" srcOrd="0" destOrd="0" presId="urn:microsoft.com/office/officeart/2005/8/layout/default"/>
    <dgm:cxn modelId="{3DAE4156-1C23-428D-8647-5C23BFB01CD9}" type="presOf" srcId="{7F18C710-C1B1-495A-B62C-60C62CEC2A66}" destId="{DDFA3189-3861-423B-8DBE-20269065FA5F}" srcOrd="0" destOrd="0" presId="urn:microsoft.com/office/officeart/2005/8/layout/default"/>
    <dgm:cxn modelId="{5BC15882-C62E-41A5-8F64-57091224739D}" srcId="{D7CE7F9E-2265-4490-AAF5-AB975F1C13D6}" destId="{91EB55D1-630E-46CD-BD75-07B8BD92E33F}" srcOrd="4" destOrd="0" parTransId="{D1846866-046B-454B-B7AD-6666F2D5A827}" sibTransId="{6517E18D-B1E7-41BA-81B9-A93B63670918}"/>
    <dgm:cxn modelId="{046A399C-DA53-4A54-B952-4805A0C959AD}" srcId="{D7CE7F9E-2265-4490-AAF5-AB975F1C13D6}" destId="{C697BA48-FCC5-4618-AF89-951F60C4DE26}" srcOrd="5" destOrd="0" parTransId="{81EA1E00-BE33-4233-AF2F-F04333D0DD9A}" sibTransId="{A67FA7E2-518A-45CD-B311-3FA1D4949AAA}"/>
    <dgm:cxn modelId="{A9EAD2DE-5D8F-472A-8D75-83D22A129DD5}" type="presParOf" srcId="{C3A3A51A-6713-4938-A358-3BEF5FDFFFD5}" destId="{90A26742-88F9-4B41-923C-60713B0B2B60}" srcOrd="0" destOrd="0" presId="urn:microsoft.com/office/officeart/2005/8/layout/default"/>
    <dgm:cxn modelId="{B540781C-146F-4F0A-8423-34894090B8B4}" type="presParOf" srcId="{C3A3A51A-6713-4938-A358-3BEF5FDFFFD5}" destId="{37ADED26-12A3-4EF6-A374-9273D69C4503}" srcOrd="1" destOrd="0" presId="urn:microsoft.com/office/officeart/2005/8/layout/default"/>
    <dgm:cxn modelId="{AB937853-D046-45B8-A35D-85D78DEA3209}" type="presParOf" srcId="{C3A3A51A-6713-4938-A358-3BEF5FDFFFD5}" destId="{8607004E-C304-42FD-B37A-CEC2EA958A07}" srcOrd="2" destOrd="0" presId="urn:microsoft.com/office/officeart/2005/8/layout/default"/>
    <dgm:cxn modelId="{4106F530-D0E4-4A34-943F-B6CDE00792DC}" type="presParOf" srcId="{C3A3A51A-6713-4938-A358-3BEF5FDFFFD5}" destId="{AABB710C-0293-47FA-889E-B31B0C5C6CF7}" srcOrd="3" destOrd="0" presId="urn:microsoft.com/office/officeart/2005/8/layout/default"/>
    <dgm:cxn modelId="{328421FA-C3E6-4728-994C-D6E4987CD7D1}" type="presParOf" srcId="{C3A3A51A-6713-4938-A358-3BEF5FDFFFD5}" destId="{D99BFE9A-2B3A-48E1-89ED-D8D48A18BCF8}" srcOrd="4" destOrd="0" presId="urn:microsoft.com/office/officeart/2005/8/layout/default"/>
    <dgm:cxn modelId="{19715059-D66C-428B-94DC-5EDA3DA5F20D}" type="presParOf" srcId="{C3A3A51A-6713-4938-A358-3BEF5FDFFFD5}" destId="{D8A63DA6-07B3-4E2C-9D41-CED72FFFE338}" srcOrd="5" destOrd="0" presId="urn:microsoft.com/office/officeart/2005/8/layout/default"/>
    <dgm:cxn modelId="{7FC60DBB-F25A-4534-8A2F-E1FAD9A5C7D3}" type="presParOf" srcId="{C3A3A51A-6713-4938-A358-3BEF5FDFFFD5}" destId="{6F1FDE15-6352-4F57-8883-CCDD13DCDCE9}" srcOrd="6" destOrd="0" presId="urn:microsoft.com/office/officeart/2005/8/layout/default"/>
    <dgm:cxn modelId="{8299ED8A-CD55-4793-91D8-96E048B63302}" type="presParOf" srcId="{C3A3A51A-6713-4938-A358-3BEF5FDFFFD5}" destId="{E62857FA-DF03-417E-B85F-1A8EDC84C3DE}" srcOrd="7" destOrd="0" presId="urn:microsoft.com/office/officeart/2005/8/layout/default"/>
    <dgm:cxn modelId="{A59B2BE7-D1ED-45D7-8747-9BF5F66ABCD3}" type="presParOf" srcId="{C3A3A51A-6713-4938-A358-3BEF5FDFFFD5}" destId="{390E28E2-376E-4507-8CDD-BDF97AEF8463}" srcOrd="8" destOrd="0" presId="urn:microsoft.com/office/officeart/2005/8/layout/default"/>
    <dgm:cxn modelId="{C0E9062F-8497-40BB-85E7-7958C001E585}" type="presParOf" srcId="{C3A3A51A-6713-4938-A358-3BEF5FDFFFD5}" destId="{0711E31C-6589-4B97-8D54-A94125000C7F}" srcOrd="9" destOrd="0" presId="urn:microsoft.com/office/officeart/2005/8/layout/default"/>
    <dgm:cxn modelId="{376C8913-2CA3-446F-B396-00908EB83506}" type="presParOf" srcId="{C3A3A51A-6713-4938-A358-3BEF5FDFFFD5}" destId="{5B760DD2-7B7C-4522-BB93-4FA8190578AA}" srcOrd="10" destOrd="0" presId="urn:microsoft.com/office/officeart/2005/8/layout/default"/>
    <dgm:cxn modelId="{43D19BE4-FC3C-4716-A375-8EBA283C31F8}" type="presParOf" srcId="{C3A3A51A-6713-4938-A358-3BEF5FDFFFD5}" destId="{89529E7E-CAD8-4B08-85A3-2ED76992325F}" srcOrd="11" destOrd="0" presId="urn:microsoft.com/office/officeart/2005/8/layout/default"/>
    <dgm:cxn modelId="{326C5DD0-0E1A-48FE-A51E-8FFD83494E19}" type="presParOf" srcId="{C3A3A51A-6713-4938-A358-3BEF5FDFFFD5}" destId="{DA734F04-EA69-4A49-80CD-99CF28DD56B8}" srcOrd="12" destOrd="0" presId="urn:microsoft.com/office/officeart/2005/8/layout/default"/>
    <dgm:cxn modelId="{A7B3D985-5B87-48D1-8FF1-B3254E8C6FE9}" type="presParOf" srcId="{C3A3A51A-6713-4938-A358-3BEF5FDFFFD5}" destId="{AF96C2DF-E56F-4392-9D65-37D278C2C8D1}" srcOrd="13" destOrd="0" presId="urn:microsoft.com/office/officeart/2005/8/layout/default"/>
    <dgm:cxn modelId="{0F765344-9C12-4D97-AEEF-D41D34CB80B3}" type="presParOf" srcId="{C3A3A51A-6713-4938-A358-3BEF5FDFFFD5}" destId="{956DCC9F-B385-492B-98AA-78547FA9CF1B}" srcOrd="14" destOrd="0" presId="urn:microsoft.com/office/officeart/2005/8/layout/default"/>
    <dgm:cxn modelId="{657BED6C-726B-4AD9-A88C-2ABD7300F79D}" type="presParOf" srcId="{C3A3A51A-6713-4938-A358-3BEF5FDFFFD5}" destId="{09045162-D491-4210-8C93-7C613209E533}" srcOrd="15" destOrd="0" presId="urn:microsoft.com/office/officeart/2005/8/layout/default"/>
    <dgm:cxn modelId="{CAAD9E43-7144-4062-8992-4EEBC2944C3B}" type="presParOf" srcId="{C3A3A51A-6713-4938-A358-3BEF5FDFFFD5}" destId="{5FB9341F-A570-497D-A71E-69D924F4EDF9}" srcOrd="16" destOrd="0" presId="urn:microsoft.com/office/officeart/2005/8/layout/default"/>
    <dgm:cxn modelId="{09D47235-B9CC-4C72-AE0B-E2583E722B01}" type="presParOf" srcId="{C3A3A51A-6713-4938-A358-3BEF5FDFFFD5}" destId="{4F8E8287-6DD0-409B-B9E8-E004BF751536}" srcOrd="17" destOrd="0" presId="urn:microsoft.com/office/officeart/2005/8/layout/default"/>
    <dgm:cxn modelId="{51DDC425-D884-4B7C-90A6-DB124E1E73A7}" type="presParOf" srcId="{C3A3A51A-6713-4938-A358-3BEF5FDFFFD5}" destId="{B6F26EF7-45E9-4A96-976D-F37F50C4B63B}" srcOrd="18" destOrd="0" presId="urn:microsoft.com/office/officeart/2005/8/layout/default"/>
    <dgm:cxn modelId="{38E134A3-1E48-4289-8967-E47DE9312872}" type="presParOf" srcId="{C3A3A51A-6713-4938-A358-3BEF5FDFFFD5}" destId="{372F0D77-6A84-496F-B85F-0881414D9FB5}" srcOrd="19" destOrd="0" presId="urn:microsoft.com/office/officeart/2005/8/layout/default"/>
    <dgm:cxn modelId="{325A7438-56F0-494B-A169-91653F0F099B}" type="presParOf" srcId="{C3A3A51A-6713-4938-A358-3BEF5FDFFFD5}" destId="{DDFA3189-3861-423B-8DBE-20269065FA5F}" srcOrd="20" destOrd="0" presId="urn:microsoft.com/office/officeart/2005/8/layout/default"/>
    <dgm:cxn modelId="{0D932674-31E3-4F7B-84B6-F455B5811EAA}" type="presParOf" srcId="{C3A3A51A-6713-4938-A358-3BEF5FDFFFD5}" destId="{6AFE3E77-614F-4D58-926F-AD8EDE518C31}" srcOrd="21" destOrd="0" presId="urn:microsoft.com/office/officeart/2005/8/layout/default"/>
    <dgm:cxn modelId="{1735F8B6-7787-4B5A-AC58-8DDE1FF263D9}" type="presParOf" srcId="{C3A3A51A-6713-4938-A358-3BEF5FDFFFD5}" destId="{FE24D231-C550-4205-9039-295662F70324}" srcOrd="22" destOrd="0" presId="urn:microsoft.com/office/officeart/2005/8/layout/default"/>
    <dgm:cxn modelId="{AC119DCA-7C7C-4704-A7A2-46DF684B167E}" type="presParOf" srcId="{C3A3A51A-6713-4938-A358-3BEF5FDFFFD5}" destId="{497E9BD3-C39E-429C-BD5A-CF150102829F}" srcOrd="23" destOrd="0" presId="urn:microsoft.com/office/officeart/2005/8/layout/default"/>
    <dgm:cxn modelId="{4779491D-7BF4-4A97-B78B-DA67E51C890D}" type="presParOf" srcId="{C3A3A51A-6713-4938-A358-3BEF5FDFFFD5}" destId="{EAF6957A-CB00-40FE-83F6-CC85FA5CF935}" srcOrd="24" destOrd="0" presId="urn:microsoft.com/office/officeart/2005/8/layout/default"/>
    <dgm:cxn modelId="{66523C22-B9E1-443E-88E9-925C7DC72EB9}" type="presParOf" srcId="{C3A3A51A-6713-4938-A358-3BEF5FDFFFD5}" destId="{A09CAABB-938E-4E5A-89DF-87E56DAEB72F}" srcOrd="25" destOrd="0" presId="urn:microsoft.com/office/officeart/2005/8/layout/default"/>
    <dgm:cxn modelId="{D1EB25F5-4AC9-4F7D-987B-4595BE22DD49}" type="presParOf" srcId="{C3A3A51A-6713-4938-A358-3BEF5FDFFFD5}" destId="{7CAF3DF7-FD38-4489-90EE-E799B3204952}" srcOrd="26" destOrd="0" presId="urn:microsoft.com/office/officeart/2005/8/layout/default"/>
    <dgm:cxn modelId="{6D4787B7-357B-459F-909C-185CDD079FDC}" type="presParOf" srcId="{C3A3A51A-6713-4938-A358-3BEF5FDFFFD5}" destId="{3FF17CCD-7709-4BE2-9867-471052C82E34}" srcOrd="27" destOrd="0" presId="urn:microsoft.com/office/officeart/2005/8/layout/default"/>
    <dgm:cxn modelId="{AF7E267C-FE3A-4801-AC66-701C0CDB4829}" type="presParOf" srcId="{C3A3A51A-6713-4938-A358-3BEF5FDFFFD5}" destId="{761EA7DF-82C9-4002-8C55-0D0E0648E528}" srcOrd="28" destOrd="0" presId="urn:microsoft.com/office/officeart/2005/8/layout/default"/>
    <dgm:cxn modelId="{9C6529DC-2E3C-442B-9BD0-17C0AC425947}" type="presParOf" srcId="{C3A3A51A-6713-4938-A358-3BEF5FDFFFD5}" destId="{1527EE2C-0DCF-4596-8AF9-82616C4A0220}" srcOrd="29" destOrd="0" presId="urn:microsoft.com/office/officeart/2005/8/layout/default"/>
    <dgm:cxn modelId="{0644D14B-C471-416F-8863-C8BFD7E6D031}" type="presParOf" srcId="{C3A3A51A-6713-4938-A358-3BEF5FDFFFD5}" destId="{0D6A5288-5D9A-4DF7-9729-EDEBD71DD99D}" srcOrd="30" destOrd="0" presId="urn:microsoft.com/office/officeart/2005/8/layout/default"/>
    <dgm:cxn modelId="{3A235C7C-13AC-4CBF-8425-D3BE4A159681}" type="presParOf" srcId="{C3A3A51A-6713-4938-A358-3BEF5FDFFFD5}" destId="{3C9C559D-3353-4E7B-92A1-702CBFA1499A}" srcOrd="31" destOrd="0" presId="urn:microsoft.com/office/officeart/2005/8/layout/default"/>
    <dgm:cxn modelId="{902DA582-2995-46AF-AB48-01739E86261E}" type="presParOf" srcId="{C3A3A51A-6713-4938-A358-3BEF5FDFFFD5}" destId="{3017A2C3-E567-40F3-AB63-0CB2E3AD5F96}" srcOrd="32" destOrd="0" presId="urn:microsoft.com/office/officeart/2005/8/layout/default"/>
    <dgm:cxn modelId="{E8AD39DF-019D-41E8-95AB-1DCD7857B0DD}" type="presParOf" srcId="{C3A3A51A-6713-4938-A358-3BEF5FDFFFD5}" destId="{A06170D8-F27E-4FA0-85D1-66CB117ED1CD}" srcOrd="33" destOrd="0" presId="urn:microsoft.com/office/officeart/2005/8/layout/default"/>
    <dgm:cxn modelId="{C2355F79-D336-45D9-B756-6561193C16F7}" type="presParOf" srcId="{C3A3A51A-6713-4938-A358-3BEF5FDFFFD5}" destId="{FD81F6FC-80E6-40D1-AA76-EA07A4D4AE9A}" srcOrd="34" destOrd="0" presId="urn:microsoft.com/office/officeart/2005/8/layout/default"/>
    <dgm:cxn modelId="{DA180C30-A4A7-4DEC-9065-31D8CD3D35CE}" type="presParOf" srcId="{C3A3A51A-6713-4938-A358-3BEF5FDFFFD5}" destId="{C27BF939-ABF3-4529-B5FB-A340162BE595}" srcOrd="35" destOrd="0" presId="urn:microsoft.com/office/officeart/2005/8/layout/default"/>
    <dgm:cxn modelId="{5041C705-E4F3-4001-8791-D1482911D198}" type="presParOf" srcId="{C3A3A51A-6713-4938-A358-3BEF5FDFFFD5}" destId="{77AA6FCC-0D87-47AA-95AD-62815E43E220}" srcOrd="36" destOrd="0" presId="urn:microsoft.com/office/officeart/2005/8/layout/default"/>
    <dgm:cxn modelId="{3D302367-012A-4894-A66A-E73286627B71}" type="presParOf" srcId="{C3A3A51A-6713-4938-A358-3BEF5FDFFFD5}" destId="{236A050E-2823-4E93-A812-90215C4BB151}" srcOrd="37" destOrd="0" presId="urn:microsoft.com/office/officeart/2005/8/layout/default"/>
    <dgm:cxn modelId="{C62B4840-F15C-4C6E-A4F0-72DF90566484}" type="presParOf" srcId="{C3A3A51A-6713-4938-A358-3BEF5FDFFFD5}" destId="{D1766060-CB6A-457C-932C-568682376E82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89058DB-3467-47FE-B286-C6E64F22C8C9}" type="doc">
      <dgm:prSet loTypeId="urn:microsoft.com/office/officeart/2009/3/layout/StepUpProcess#1" loCatId="process" qsTypeId="urn:microsoft.com/office/officeart/2005/8/quickstyle/simple5#13" qsCatId="simple" csTypeId="urn:microsoft.com/office/officeart/2005/8/colors/colorful5#6" csCatId="colorful" phldr="1"/>
      <dgm:spPr/>
    </dgm:pt>
    <dgm:pt modelId="{1241C872-F76E-4D21-80F5-4030F04D8755}">
      <dgm:prSet phldrT="[文本]" custT="1"/>
      <dgm:spPr/>
      <dgm:t>
        <a:bodyPr/>
        <a:lstStyle/>
        <a:p>
          <a:r>
            <a:rPr lang="en-US" altLang="zh-CN" sz="2000" dirty="0" smtClean="0"/>
            <a:t>3</a:t>
          </a:r>
          <a:r>
            <a:rPr lang="zh-CN" altLang="en-US" sz="2000" dirty="0" smtClean="0"/>
            <a:t>分钟</a:t>
          </a:r>
          <a:r>
            <a:rPr lang="zh-CN" altLang="en-US" sz="2000" dirty="0"/>
            <a:t>后</a:t>
          </a:r>
        </a:p>
      </dgm:t>
    </dgm:pt>
    <dgm:pt modelId="{CBCEDDB8-CD1A-4269-A496-3E5121F2CEC5}" type="parTrans" cxnId="{2778B155-A3D6-4A0C-96E3-B1C18062E0A9}">
      <dgm:prSet/>
      <dgm:spPr/>
      <dgm:t>
        <a:bodyPr/>
        <a:lstStyle/>
        <a:p>
          <a:endParaRPr lang="zh-CN" altLang="en-US" sz="2000"/>
        </a:p>
      </dgm:t>
    </dgm:pt>
    <dgm:pt modelId="{E07D91A7-6A43-44CD-8B0C-368963A5F89D}" type="sibTrans" cxnId="{2778B155-A3D6-4A0C-96E3-B1C18062E0A9}">
      <dgm:prSet/>
      <dgm:spPr/>
      <dgm:t>
        <a:bodyPr/>
        <a:lstStyle/>
        <a:p>
          <a:endParaRPr lang="zh-CN" altLang="en-US" sz="2000"/>
        </a:p>
      </dgm:t>
    </dgm:pt>
    <dgm:pt modelId="{F951EAF5-F67C-4033-9836-555339CAA7D8}">
      <dgm:prSet phldrT="[文本]" custT="1"/>
      <dgm:spPr/>
      <dgm:t>
        <a:bodyPr/>
        <a:lstStyle/>
        <a:p>
          <a:r>
            <a:rPr lang="en-US" altLang="zh-CN" sz="2000" dirty="0" smtClean="0"/>
            <a:t>3</a:t>
          </a:r>
          <a:r>
            <a:rPr lang="zh-CN" altLang="en-US" sz="2000" dirty="0" smtClean="0"/>
            <a:t>分钟</a:t>
          </a:r>
          <a:r>
            <a:rPr lang="zh-CN" altLang="en-US" sz="2000" dirty="0"/>
            <a:t>后</a:t>
          </a:r>
          <a:endParaRPr lang="en-US" altLang="zh-CN" sz="2000" dirty="0"/>
        </a:p>
      </dgm:t>
    </dgm:pt>
    <dgm:pt modelId="{504CB84A-C6E7-475D-A584-C831079CEA12}" type="parTrans" cxnId="{A146AF3D-399D-43AB-8A90-FDC9C648CB02}">
      <dgm:prSet/>
      <dgm:spPr/>
      <dgm:t>
        <a:bodyPr/>
        <a:lstStyle/>
        <a:p>
          <a:endParaRPr lang="zh-CN" altLang="en-US" sz="2000"/>
        </a:p>
      </dgm:t>
    </dgm:pt>
    <dgm:pt modelId="{496A6F23-0867-458A-8109-A9536C47D5DC}" type="sibTrans" cxnId="{A146AF3D-399D-43AB-8A90-FDC9C648CB02}">
      <dgm:prSet/>
      <dgm:spPr/>
      <dgm:t>
        <a:bodyPr/>
        <a:lstStyle/>
        <a:p>
          <a:endParaRPr lang="zh-CN" altLang="en-US" sz="2000"/>
        </a:p>
      </dgm:t>
    </dgm:pt>
    <dgm:pt modelId="{709DACA3-E425-411C-B7DD-9017B99BC04B}">
      <dgm:prSet phldrT="[文本]" custT="1"/>
      <dgm:spPr/>
      <dgm:t>
        <a:bodyPr/>
        <a:lstStyle/>
        <a:p>
          <a:r>
            <a:rPr lang="en-US" altLang="zh-CN" sz="2000" dirty="0" smtClean="0"/>
            <a:t>3</a:t>
          </a:r>
          <a:r>
            <a:rPr lang="zh-CN" altLang="en-US" sz="2000" dirty="0" smtClean="0"/>
            <a:t>分钟</a:t>
          </a:r>
          <a:r>
            <a:rPr lang="zh-CN" altLang="en-US" sz="2000" dirty="0"/>
            <a:t>后</a:t>
          </a:r>
        </a:p>
      </dgm:t>
    </dgm:pt>
    <dgm:pt modelId="{DB62F869-F1DE-4824-9528-E5A1CA716A1F}" type="sibTrans" cxnId="{8873E37D-C68E-4F75-8963-8F1877C88FEF}">
      <dgm:prSet/>
      <dgm:spPr/>
      <dgm:t>
        <a:bodyPr/>
        <a:lstStyle/>
        <a:p>
          <a:endParaRPr lang="zh-CN" altLang="en-US" sz="2000"/>
        </a:p>
      </dgm:t>
    </dgm:pt>
    <dgm:pt modelId="{1C88439A-46F5-4479-A420-C0068D0C452B}" type="parTrans" cxnId="{8873E37D-C68E-4F75-8963-8F1877C88FEF}">
      <dgm:prSet/>
      <dgm:spPr/>
      <dgm:t>
        <a:bodyPr/>
        <a:lstStyle/>
        <a:p>
          <a:endParaRPr lang="zh-CN" altLang="en-US" sz="2000"/>
        </a:p>
      </dgm:t>
    </dgm:pt>
    <dgm:pt modelId="{B8DEA945-D64A-487E-B4B8-65C205199B3B}" type="pres">
      <dgm:prSet presAssocID="{C89058DB-3467-47FE-B286-C6E64F22C8C9}" presName="rootnode" presStyleCnt="0">
        <dgm:presLayoutVars>
          <dgm:chMax/>
          <dgm:chPref/>
          <dgm:dir/>
          <dgm:animLvl val="lvl"/>
        </dgm:presLayoutVars>
      </dgm:prSet>
      <dgm:spPr/>
    </dgm:pt>
    <dgm:pt modelId="{4630C40C-1304-4154-AC9A-5CC42A0B0C56}" type="pres">
      <dgm:prSet presAssocID="{F951EAF5-F67C-4033-9836-555339CAA7D8}" presName="composite" presStyleCnt="0"/>
      <dgm:spPr/>
    </dgm:pt>
    <dgm:pt modelId="{29911F25-5BC6-46B6-9FEC-415FAE821C2D}" type="pres">
      <dgm:prSet presAssocID="{F951EAF5-F67C-4033-9836-555339CAA7D8}" presName="LShape" presStyleLbl="alignNode1" presStyleIdx="0" presStyleCnt="5"/>
      <dgm:spPr/>
    </dgm:pt>
    <dgm:pt modelId="{816EAA45-4994-4919-B7E1-E0802B957124}" type="pres">
      <dgm:prSet presAssocID="{F951EAF5-F67C-4033-9836-555339CAA7D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C28B2B-E1D1-4E6D-AE13-2730C5EFBC6A}" type="pres">
      <dgm:prSet presAssocID="{F951EAF5-F67C-4033-9836-555339CAA7D8}" presName="Triangle" presStyleLbl="alignNode1" presStyleIdx="1" presStyleCnt="5"/>
      <dgm:spPr/>
    </dgm:pt>
    <dgm:pt modelId="{E6E5AD9A-3B39-4BC9-B81F-72A99AFA69A6}" type="pres">
      <dgm:prSet presAssocID="{496A6F23-0867-458A-8109-A9536C47D5DC}" presName="sibTrans" presStyleCnt="0"/>
      <dgm:spPr/>
    </dgm:pt>
    <dgm:pt modelId="{73DBF8CF-C6A5-44C1-B6BC-DF5495CA436B}" type="pres">
      <dgm:prSet presAssocID="{496A6F23-0867-458A-8109-A9536C47D5DC}" presName="space" presStyleCnt="0"/>
      <dgm:spPr/>
    </dgm:pt>
    <dgm:pt modelId="{0AA86C58-1320-4020-9D50-4C3950070929}" type="pres">
      <dgm:prSet presAssocID="{709DACA3-E425-411C-B7DD-9017B99BC04B}" presName="composite" presStyleCnt="0"/>
      <dgm:spPr/>
    </dgm:pt>
    <dgm:pt modelId="{6B682D0D-74ED-4646-813D-B165FEE07244}" type="pres">
      <dgm:prSet presAssocID="{709DACA3-E425-411C-B7DD-9017B99BC04B}" presName="LShape" presStyleLbl="alignNode1" presStyleIdx="2" presStyleCnt="5"/>
      <dgm:spPr/>
    </dgm:pt>
    <dgm:pt modelId="{1B2E7415-BA9C-4793-A589-12B6114912E0}" type="pres">
      <dgm:prSet presAssocID="{709DACA3-E425-411C-B7DD-9017B99BC04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D5740A-4548-42FD-94FB-9E68401A740B}" type="pres">
      <dgm:prSet presAssocID="{709DACA3-E425-411C-B7DD-9017B99BC04B}" presName="Triangle" presStyleLbl="alignNode1" presStyleIdx="3" presStyleCnt="5"/>
      <dgm:spPr/>
    </dgm:pt>
    <dgm:pt modelId="{862EAFE9-556C-418B-84D6-B3919647CF40}" type="pres">
      <dgm:prSet presAssocID="{DB62F869-F1DE-4824-9528-E5A1CA716A1F}" presName="sibTrans" presStyleCnt="0"/>
      <dgm:spPr/>
    </dgm:pt>
    <dgm:pt modelId="{5C168BC3-C867-4F56-93D9-ADD5E66FDC72}" type="pres">
      <dgm:prSet presAssocID="{DB62F869-F1DE-4824-9528-E5A1CA716A1F}" presName="space" presStyleCnt="0"/>
      <dgm:spPr/>
    </dgm:pt>
    <dgm:pt modelId="{82B521D0-D6D6-4839-9ED0-E83B38484182}" type="pres">
      <dgm:prSet presAssocID="{1241C872-F76E-4D21-80F5-4030F04D8755}" presName="composite" presStyleCnt="0"/>
      <dgm:spPr/>
    </dgm:pt>
    <dgm:pt modelId="{87CEC4B1-0690-4D84-ABF5-5AD3C607FF1A}" type="pres">
      <dgm:prSet presAssocID="{1241C872-F76E-4D21-80F5-4030F04D8755}" presName="LShape" presStyleLbl="alignNode1" presStyleIdx="4" presStyleCnt="5"/>
      <dgm:spPr/>
    </dgm:pt>
    <dgm:pt modelId="{58CEA4AC-17C7-4671-BB49-C05EFD8790F3}" type="pres">
      <dgm:prSet presAssocID="{1241C872-F76E-4D21-80F5-4030F04D8755}" presName="ParentText" presStyleLbl="revTx" presStyleIdx="2" presStyleCnt="3" custScaleX="136177" custLinFactNeighborX="17913" custLinFactNeighborY="7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90A4950-756D-4429-8448-105EDAEB5DE6}" type="presOf" srcId="{F951EAF5-F67C-4033-9836-555339CAA7D8}" destId="{816EAA45-4994-4919-B7E1-E0802B957124}" srcOrd="0" destOrd="0" presId="urn:microsoft.com/office/officeart/2009/3/layout/StepUpProcess#1"/>
    <dgm:cxn modelId="{B1491897-65DA-4D8F-8C29-5310FC73CC41}" type="presOf" srcId="{709DACA3-E425-411C-B7DD-9017B99BC04B}" destId="{1B2E7415-BA9C-4793-A589-12B6114912E0}" srcOrd="0" destOrd="0" presId="urn:microsoft.com/office/officeart/2009/3/layout/StepUpProcess#1"/>
    <dgm:cxn modelId="{8873E37D-C68E-4F75-8963-8F1877C88FEF}" srcId="{C89058DB-3467-47FE-B286-C6E64F22C8C9}" destId="{709DACA3-E425-411C-B7DD-9017B99BC04B}" srcOrd="1" destOrd="0" parTransId="{1C88439A-46F5-4479-A420-C0068D0C452B}" sibTransId="{DB62F869-F1DE-4824-9528-E5A1CA716A1F}"/>
    <dgm:cxn modelId="{01636735-6325-4466-ACCC-4CF98D57BE0D}" type="presOf" srcId="{1241C872-F76E-4D21-80F5-4030F04D8755}" destId="{58CEA4AC-17C7-4671-BB49-C05EFD8790F3}" srcOrd="0" destOrd="0" presId="urn:microsoft.com/office/officeart/2009/3/layout/StepUpProcess#1"/>
    <dgm:cxn modelId="{A146AF3D-399D-43AB-8A90-FDC9C648CB02}" srcId="{C89058DB-3467-47FE-B286-C6E64F22C8C9}" destId="{F951EAF5-F67C-4033-9836-555339CAA7D8}" srcOrd="0" destOrd="0" parTransId="{504CB84A-C6E7-475D-A584-C831079CEA12}" sibTransId="{496A6F23-0867-458A-8109-A9536C47D5DC}"/>
    <dgm:cxn modelId="{2778B155-A3D6-4A0C-96E3-B1C18062E0A9}" srcId="{C89058DB-3467-47FE-B286-C6E64F22C8C9}" destId="{1241C872-F76E-4D21-80F5-4030F04D8755}" srcOrd="2" destOrd="0" parTransId="{CBCEDDB8-CD1A-4269-A496-3E5121F2CEC5}" sibTransId="{E07D91A7-6A43-44CD-8B0C-368963A5F89D}"/>
    <dgm:cxn modelId="{E368962A-14A1-442A-B785-8C9AE8452D0E}" type="presOf" srcId="{C89058DB-3467-47FE-B286-C6E64F22C8C9}" destId="{B8DEA945-D64A-487E-B4B8-65C205199B3B}" srcOrd="0" destOrd="0" presId="urn:microsoft.com/office/officeart/2009/3/layout/StepUpProcess#1"/>
    <dgm:cxn modelId="{8BD8B8C3-975B-46A8-8B38-9347CAEDCC99}" type="presParOf" srcId="{B8DEA945-D64A-487E-B4B8-65C205199B3B}" destId="{4630C40C-1304-4154-AC9A-5CC42A0B0C56}" srcOrd="0" destOrd="0" presId="urn:microsoft.com/office/officeart/2009/3/layout/StepUpProcess#1"/>
    <dgm:cxn modelId="{1D08E716-9C2F-4C20-8F27-3C175DB48CD5}" type="presParOf" srcId="{4630C40C-1304-4154-AC9A-5CC42A0B0C56}" destId="{29911F25-5BC6-46B6-9FEC-415FAE821C2D}" srcOrd="0" destOrd="0" presId="urn:microsoft.com/office/officeart/2009/3/layout/StepUpProcess#1"/>
    <dgm:cxn modelId="{8FD7C1F6-1717-4357-896A-D004AF735E58}" type="presParOf" srcId="{4630C40C-1304-4154-AC9A-5CC42A0B0C56}" destId="{816EAA45-4994-4919-B7E1-E0802B957124}" srcOrd="1" destOrd="0" presId="urn:microsoft.com/office/officeart/2009/3/layout/StepUpProcess#1"/>
    <dgm:cxn modelId="{DDCD1681-421E-4CF8-8881-31D13C45677C}" type="presParOf" srcId="{4630C40C-1304-4154-AC9A-5CC42A0B0C56}" destId="{2BC28B2B-E1D1-4E6D-AE13-2730C5EFBC6A}" srcOrd="2" destOrd="0" presId="urn:microsoft.com/office/officeart/2009/3/layout/StepUpProcess#1"/>
    <dgm:cxn modelId="{23281BA0-6E3F-40D4-8BC4-AB84167E0714}" type="presParOf" srcId="{B8DEA945-D64A-487E-B4B8-65C205199B3B}" destId="{E6E5AD9A-3B39-4BC9-B81F-72A99AFA69A6}" srcOrd="1" destOrd="0" presId="urn:microsoft.com/office/officeart/2009/3/layout/StepUpProcess#1"/>
    <dgm:cxn modelId="{FA7972B3-5BCA-46E4-A265-B0D40B1FE5ED}" type="presParOf" srcId="{E6E5AD9A-3B39-4BC9-B81F-72A99AFA69A6}" destId="{73DBF8CF-C6A5-44C1-B6BC-DF5495CA436B}" srcOrd="0" destOrd="0" presId="urn:microsoft.com/office/officeart/2009/3/layout/StepUpProcess#1"/>
    <dgm:cxn modelId="{4D5A451E-AEC0-4A8E-9C61-4D3C6C8859A2}" type="presParOf" srcId="{B8DEA945-D64A-487E-B4B8-65C205199B3B}" destId="{0AA86C58-1320-4020-9D50-4C3950070929}" srcOrd="2" destOrd="0" presId="urn:microsoft.com/office/officeart/2009/3/layout/StepUpProcess#1"/>
    <dgm:cxn modelId="{CC50880E-E231-4E66-9508-27C2DC0C6B2F}" type="presParOf" srcId="{0AA86C58-1320-4020-9D50-4C3950070929}" destId="{6B682D0D-74ED-4646-813D-B165FEE07244}" srcOrd="0" destOrd="0" presId="urn:microsoft.com/office/officeart/2009/3/layout/StepUpProcess#1"/>
    <dgm:cxn modelId="{CC3BAE4B-3AE1-4EF2-BF3B-5387F17D6869}" type="presParOf" srcId="{0AA86C58-1320-4020-9D50-4C3950070929}" destId="{1B2E7415-BA9C-4793-A589-12B6114912E0}" srcOrd="1" destOrd="0" presId="urn:microsoft.com/office/officeart/2009/3/layout/StepUpProcess#1"/>
    <dgm:cxn modelId="{183945AC-6205-4334-8113-CACCDC280FCD}" type="presParOf" srcId="{0AA86C58-1320-4020-9D50-4C3950070929}" destId="{E5D5740A-4548-42FD-94FB-9E68401A740B}" srcOrd="2" destOrd="0" presId="urn:microsoft.com/office/officeart/2009/3/layout/StepUpProcess#1"/>
    <dgm:cxn modelId="{96C1F6BE-1323-4C46-A67B-0A1983D28A10}" type="presParOf" srcId="{B8DEA945-D64A-487E-B4B8-65C205199B3B}" destId="{862EAFE9-556C-418B-84D6-B3919647CF40}" srcOrd="3" destOrd="0" presId="urn:microsoft.com/office/officeart/2009/3/layout/StepUpProcess#1"/>
    <dgm:cxn modelId="{B6FD9E95-280C-4072-BCF4-E201981FB613}" type="presParOf" srcId="{862EAFE9-556C-418B-84D6-B3919647CF40}" destId="{5C168BC3-C867-4F56-93D9-ADD5E66FDC72}" srcOrd="0" destOrd="0" presId="urn:microsoft.com/office/officeart/2009/3/layout/StepUpProcess#1"/>
    <dgm:cxn modelId="{0A5FF094-F5F8-43CA-A82F-13473751C995}" type="presParOf" srcId="{B8DEA945-D64A-487E-B4B8-65C205199B3B}" destId="{82B521D0-D6D6-4839-9ED0-E83B38484182}" srcOrd="4" destOrd="0" presId="urn:microsoft.com/office/officeart/2009/3/layout/StepUpProcess#1"/>
    <dgm:cxn modelId="{71658020-C5DD-4305-B2F7-754FB36D0CAA}" type="presParOf" srcId="{82B521D0-D6D6-4839-9ED0-E83B38484182}" destId="{87CEC4B1-0690-4D84-ABF5-5AD3C607FF1A}" srcOrd="0" destOrd="0" presId="urn:microsoft.com/office/officeart/2009/3/layout/StepUpProcess#1"/>
    <dgm:cxn modelId="{48AEC370-86BB-4EB1-887C-2159425FD120}" type="presParOf" srcId="{82B521D0-D6D6-4839-9ED0-E83B38484182}" destId="{58CEA4AC-17C7-4671-BB49-C05EFD8790F3}" srcOrd="1" destOrd="0" presId="urn:microsoft.com/office/officeart/2009/3/layout/StepUpProcess#1"/>
  </dgm:cxnLst>
  <dgm:bg>
    <a:solidFill>
      <a:schemeClr val="accent3">
        <a:lumMod val="20000"/>
        <a:lumOff val="80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78460E6-93B8-4F4A-A141-7A7BC5132C1A}" type="doc">
      <dgm:prSet loTypeId="urn:microsoft.com/office/officeart/2005/8/layout/equation2#1" loCatId="process" qsTypeId="urn:microsoft.com/office/officeart/2005/8/quickstyle/simple5" qsCatId="simple" csTypeId="urn:microsoft.com/office/officeart/2005/8/colors/colorful5#5" csCatId="colorful" phldr="1"/>
      <dgm:spPr/>
      <dgm:t>
        <a:bodyPr/>
        <a:lstStyle/>
        <a:p>
          <a:endParaRPr lang="zh-CN" altLang="en-US"/>
        </a:p>
      </dgm:t>
    </dgm:pt>
    <dgm:pt modelId="{E3C96472-D3EF-4B82-8692-77DBB8ED2C99}">
      <dgm:prSet phldrT="[文本]" custT="1"/>
      <dgm:spPr/>
      <dgm:t>
        <a:bodyPr/>
        <a:lstStyle/>
        <a:p>
          <a:r>
            <a:rPr lang="zh-CN" altLang="en-US" sz="1400" b="1" smtClean="0"/>
            <a:t>报修投诉</a:t>
          </a:r>
          <a:endParaRPr lang="zh-CN" altLang="en-US" sz="1400" b="1" dirty="0"/>
        </a:p>
      </dgm:t>
    </dgm:pt>
    <dgm:pt modelId="{CAE180C9-56A3-4F8C-81E9-A734CCC4E63E}" type="parTrans" cxnId="{736F4C63-68F1-4D42-9DE0-765836936699}">
      <dgm:prSet/>
      <dgm:spPr/>
      <dgm:t>
        <a:bodyPr/>
        <a:lstStyle/>
        <a:p>
          <a:endParaRPr lang="zh-CN" altLang="en-US" b="0">
            <a:solidFill>
              <a:schemeClr val="tx1"/>
            </a:solidFill>
          </a:endParaRPr>
        </a:p>
      </dgm:t>
    </dgm:pt>
    <dgm:pt modelId="{E360D00F-2FC1-4B68-8972-5AA40C94477C}" type="sibTrans" cxnId="{736F4C63-68F1-4D42-9DE0-765836936699}">
      <dgm:prSet/>
      <dgm:spPr/>
      <dgm:t>
        <a:bodyPr/>
        <a:lstStyle/>
        <a:p>
          <a:endParaRPr lang="zh-CN" altLang="en-US" b="0">
            <a:solidFill>
              <a:schemeClr val="tx1"/>
            </a:solidFill>
          </a:endParaRPr>
        </a:p>
      </dgm:t>
    </dgm:pt>
    <dgm:pt modelId="{EAC56B98-56FB-4513-96E6-C7C7FE798756}">
      <dgm:prSet phldrT="[文本]" custT="1"/>
      <dgm:spPr/>
      <dgm:t>
        <a:bodyPr/>
        <a:lstStyle/>
        <a:p>
          <a:r>
            <a:rPr lang="zh-CN" altLang="en-US" sz="1400" b="1" smtClean="0"/>
            <a:t>内部报修</a:t>
          </a:r>
          <a:endParaRPr lang="zh-CN" altLang="en-US" sz="1400" b="1" dirty="0"/>
        </a:p>
      </dgm:t>
    </dgm:pt>
    <dgm:pt modelId="{43BF851F-46F9-42BF-9E1C-E85B17E5DAC2}" type="parTrans" cxnId="{E158C813-8282-4296-B03B-3BD16B462F9C}">
      <dgm:prSet/>
      <dgm:spPr/>
      <dgm:t>
        <a:bodyPr/>
        <a:lstStyle/>
        <a:p>
          <a:endParaRPr lang="zh-CN" altLang="en-US" b="0">
            <a:solidFill>
              <a:schemeClr val="tx1"/>
            </a:solidFill>
          </a:endParaRPr>
        </a:p>
      </dgm:t>
    </dgm:pt>
    <dgm:pt modelId="{169B57AF-8309-4478-82F4-1544F229EBFB}" type="sibTrans" cxnId="{E158C813-8282-4296-B03B-3BD16B462F9C}">
      <dgm:prSet/>
      <dgm:spPr/>
      <dgm:t>
        <a:bodyPr/>
        <a:lstStyle/>
        <a:p>
          <a:endParaRPr lang="zh-CN" altLang="en-US" b="0">
            <a:solidFill>
              <a:schemeClr val="tx1"/>
            </a:solidFill>
          </a:endParaRPr>
        </a:p>
      </dgm:t>
    </dgm:pt>
    <dgm:pt modelId="{EF41AFF2-A864-4051-B26A-EA62B636D507}">
      <dgm:prSet phldrT="[文本]"/>
      <dgm:spPr/>
      <dgm:t>
        <a:bodyPr/>
        <a:lstStyle/>
        <a:p>
          <a:r>
            <a:rPr lang="zh-CN" altLang="en-US" b="1" dirty="0" smtClean="0"/>
            <a:t>没人</a:t>
          </a:r>
          <a:r>
            <a:rPr lang="zh-CN" altLang="en-US" b="0" dirty="0" smtClean="0"/>
            <a:t>受理</a:t>
          </a:r>
          <a:r>
            <a:rPr lang="zh-CN" altLang="en-US" b="1" dirty="0" smtClean="0"/>
            <a:t>没人</a:t>
          </a:r>
          <a:r>
            <a:rPr lang="zh-CN" altLang="en-US" b="0" dirty="0" smtClean="0"/>
            <a:t>处理处理</a:t>
          </a:r>
          <a:r>
            <a:rPr lang="zh-CN" altLang="en-US" b="1" dirty="0" smtClean="0"/>
            <a:t>超时</a:t>
          </a:r>
          <a:endParaRPr lang="zh-CN" altLang="en-US" b="1" dirty="0"/>
        </a:p>
      </dgm:t>
    </dgm:pt>
    <dgm:pt modelId="{0C982761-98CE-46BC-A26F-7BD3837C92B0}" type="parTrans" cxnId="{F86C65A4-1332-4158-AAC1-5F784F3CFFD8}">
      <dgm:prSet/>
      <dgm:spPr/>
      <dgm:t>
        <a:bodyPr/>
        <a:lstStyle/>
        <a:p>
          <a:endParaRPr lang="zh-CN" altLang="en-US" b="0">
            <a:solidFill>
              <a:schemeClr val="tx1"/>
            </a:solidFill>
          </a:endParaRPr>
        </a:p>
      </dgm:t>
    </dgm:pt>
    <dgm:pt modelId="{A85DEDAE-B147-4C57-B422-098AACDDF139}" type="sibTrans" cxnId="{F86C65A4-1332-4158-AAC1-5F784F3CFFD8}">
      <dgm:prSet/>
      <dgm:spPr/>
      <dgm:t>
        <a:bodyPr/>
        <a:lstStyle/>
        <a:p>
          <a:endParaRPr lang="zh-CN" altLang="en-US" b="0">
            <a:solidFill>
              <a:schemeClr val="tx1"/>
            </a:solidFill>
          </a:endParaRPr>
        </a:p>
      </dgm:t>
    </dgm:pt>
    <dgm:pt modelId="{0201FFC6-C320-4990-9428-72772B09D486}" type="pres">
      <dgm:prSet presAssocID="{F78460E6-93B8-4F4A-A141-7A7BC5132C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C0D649A-6AF9-4E3C-8379-9FFA307607C2}" type="pres">
      <dgm:prSet presAssocID="{F78460E6-93B8-4F4A-A141-7A7BC5132C1A}" presName="vNodes" presStyleCnt="0"/>
      <dgm:spPr/>
      <dgm:t>
        <a:bodyPr/>
        <a:lstStyle/>
        <a:p>
          <a:endParaRPr lang="zh-CN" altLang="en-US"/>
        </a:p>
      </dgm:t>
    </dgm:pt>
    <dgm:pt modelId="{083F8D02-9AE2-49E4-B8F7-54002A102295}" type="pres">
      <dgm:prSet presAssocID="{E3C96472-D3EF-4B82-8692-77DBB8ED2C99}" presName="node" presStyleLbl="node1" presStyleIdx="0" presStyleCnt="3" custScaleX="169736" custScaleY="1697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B67191-406C-4417-BF6E-22C4842FE15A}" type="pres">
      <dgm:prSet presAssocID="{E360D00F-2FC1-4B68-8972-5AA40C94477C}" presName="spacerT" presStyleCnt="0"/>
      <dgm:spPr/>
      <dgm:t>
        <a:bodyPr/>
        <a:lstStyle/>
        <a:p>
          <a:endParaRPr lang="zh-CN" altLang="en-US"/>
        </a:p>
      </dgm:t>
    </dgm:pt>
    <dgm:pt modelId="{DED5241C-48C0-4680-9B69-438494A16B8C}" type="pres">
      <dgm:prSet presAssocID="{E360D00F-2FC1-4B68-8972-5AA40C94477C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DCF86F85-93CD-4FDD-B7C5-DE2E493D7F18}" type="pres">
      <dgm:prSet presAssocID="{E360D00F-2FC1-4B68-8972-5AA40C94477C}" presName="spacerB" presStyleCnt="0"/>
      <dgm:spPr/>
      <dgm:t>
        <a:bodyPr/>
        <a:lstStyle/>
        <a:p>
          <a:endParaRPr lang="zh-CN" altLang="en-US"/>
        </a:p>
      </dgm:t>
    </dgm:pt>
    <dgm:pt modelId="{6F6519E0-1A81-4036-A8A4-9C001F4EF2FB}" type="pres">
      <dgm:prSet presAssocID="{EAC56B98-56FB-4513-96E6-C7C7FE798756}" presName="node" presStyleLbl="node1" presStyleIdx="1" presStyleCnt="3" custScaleX="164148" custScaleY="16414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41BA80-D8E8-4900-AA78-FBB9429DE28C}" type="pres">
      <dgm:prSet presAssocID="{F78460E6-93B8-4F4A-A141-7A7BC5132C1A}" presName="sibTransLast" presStyleLbl="sibTrans2D1" presStyleIdx="1" presStyleCnt="2"/>
      <dgm:spPr/>
      <dgm:t>
        <a:bodyPr/>
        <a:lstStyle/>
        <a:p>
          <a:endParaRPr lang="zh-CN" altLang="en-US"/>
        </a:p>
      </dgm:t>
    </dgm:pt>
    <dgm:pt modelId="{E5BFD7E0-7E08-41D1-92AE-36482D5D99C5}" type="pres">
      <dgm:prSet presAssocID="{F78460E6-93B8-4F4A-A141-7A7BC5132C1A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AF5D6660-4C5F-4D5B-8445-B6DB66035821}" type="pres">
      <dgm:prSet presAssocID="{F78460E6-93B8-4F4A-A141-7A7BC5132C1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4762673-33E0-43E5-9C50-EBAD91B00E30}" type="presOf" srcId="{F78460E6-93B8-4F4A-A141-7A7BC5132C1A}" destId="{0201FFC6-C320-4990-9428-72772B09D486}" srcOrd="0" destOrd="0" presId="urn:microsoft.com/office/officeart/2005/8/layout/equation2#1"/>
    <dgm:cxn modelId="{3A84F3EE-6697-4F6E-B4A9-9D0C884D9BB4}" type="presOf" srcId="{169B57AF-8309-4478-82F4-1544F229EBFB}" destId="{E5BFD7E0-7E08-41D1-92AE-36482D5D99C5}" srcOrd="1" destOrd="0" presId="urn:microsoft.com/office/officeart/2005/8/layout/equation2#1"/>
    <dgm:cxn modelId="{5797B72C-A9AE-4142-92BD-03C8CE708083}" type="presOf" srcId="{E3C96472-D3EF-4B82-8692-77DBB8ED2C99}" destId="{083F8D02-9AE2-49E4-B8F7-54002A102295}" srcOrd="0" destOrd="0" presId="urn:microsoft.com/office/officeart/2005/8/layout/equation2#1"/>
    <dgm:cxn modelId="{E158C813-8282-4296-B03B-3BD16B462F9C}" srcId="{F78460E6-93B8-4F4A-A141-7A7BC5132C1A}" destId="{EAC56B98-56FB-4513-96E6-C7C7FE798756}" srcOrd="1" destOrd="0" parTransId="{43BF851F-46F9-42BF-9E1C-E85B17E5DAC2}" sibTransId="{169B57AF-8309-4478-82F4-1544F229EBFB}"/>
    <dgm:cxn modelId="{E63D0709-9C16-4EFC-AD07-69C99DF5609C}" type="presOf" srcId="{EAC56B98-56FB-4513-96E6-C7C7FE798756}" destId="{6F6519E0-1A81-4036-A8A4-9C001F4EF2FB}" srcOrd="0" destOrd="0" presId="urn:microsoft.com/office/officeart/2005/8/layout/equation2#1"/>
    <dgm:cxn modelId="{736F4C63-68F1-4D42-9DE0-765836936699}" srcId="{F78460E6-93B8-4F4A-A141-7A7BC5132C1A}" destId="{E3C96472-D3EF-4B82-8692-77DBB8ED2C99}" srcOrd="0" destOrd="0" parTransId="{CAE180C9-56A3-4F8C-81E9-A734CCC4E63E}" sibTransId="{E360D00F-2FC1-4B68-8972-5AA40C94477C}"/>
    <dgm:cxn modelId="{F86C65A4-1332-4158-AAC1-5F784F3CFFD8}" srcId="{F78460E6-93B8-4F4A-A141-7A7BC5132C1A}" destId="{EF41AFF2-A864-4051-B26A-EA62B636D507}" srcOrd="2" destOrd="0" parTransId="{0C982761-98CE-46BC-A26F-7BD3837C92B0}" sibTransId="{A85DEDAE-B147-4C57-B422-098AACDDF139}"/>
    <dgm:cxn modelId="{F287F7AF-5E9F-4808-903F-48C6CD369DDF}" type="presOf" srcId="{E360D00F-2FC1-4B68-8972-5AA40C94477C}" destId="{DED5241C-48C0-4680-9B69-438494A16B8C}" srcOrd="0" destOrd="0" presId="urn:microsoft.com/office/officeart/2005/8/layout/equation2#1"/>
    <dgm:cxn modelId="{411BFAAB-C6A4-4461-BCF1-E839188D3D22}" type="presOf" srcId="{169B57AF-8309-4478-82F4-1544F229EBFB}" destId="{B741BA80-D8E8-4900-AA78-FBB9429DE28C}" srcOrd="0" destOrd="0" presId="urn:microsoft.com/office/officeart/2005/8/layout/equation2#1"/>
    <dgm:cxn modelId="{0257955D-D72C-4A95-8759-5B7AFC8B923F}" type="presOf" srcId="{EF41AFF2-A864-4051-B26A-EA62B636D507}" destId="{AF5D6660-4C5F-4D5B-8445-B6DB66035821}" srcOrd="0" destOrd="0" presId="urn:microsoft.com/office/officeart/2005/8/layout/equation2#1"/>
    <dgm:cxn modelId="{B373A4FB-D884-4DD5-99A3-559320C75CD0}" type="presParOf" srcId="{0201FFC6-C320-4990-9428-72772B09D486}" destId="{6C0D649A-6AF9-4E3C-8379-9FFA307607C2}" srcOrd="0" destOrd="0" presId="urn:microsoft.com/office/officeart/2005/8/layout/equation2#1"/>
    <dgm:cxn modelId="{32CBD8A7-C1E8-413D-89B0-B31E2F808124}" type="presParOf" srcId="{6C0D649A-6AF9-4E3C-8379-9FFA307607C2}" destId="{083F8D02-9AE2-49E4-B8F7-54002A102295}" srcOrd="0" destOrd="0" presId="urn:microsoft.com/office/officeart/2005/8/layout/equation2#1"/>
    <dgm:cxn modelId="{E28AF647-E8C5-4C01-86AE-4BCD53CA2212}" type="presParOf" srcId="{6C0D649A-6AF9-4E3C-8379-9FFA307607C2}" destId="{B6B67191-406C-4417-BF6E-22C4842FE15A}" srcOrd="1" destOrd="0" presId="urn:microsoft.com/office/officeart/2005/8/layout/equation2#1"/>
    <dgm:cxn modelId="{4168C4CF-E5E0-4A51-A399-5D146EDFCB23}" type="presParOf" srcId="{6C0D649A-6AF9-4E3C-8379-9FFA307607C2}" destId="{DED5241C-48C0-4680-9B69-438494A16B8C}" srcOrd="2" destOrd="0" presId="urn:microsoft.com/office/officeart/2005/8/layout/equation2#1"/>
    <dgm:cxn modelId="{BF5A5863-A5A6-49F4-A5C7-997B4D0E1A27}" type="presParOf" srcId="{6C0D649A-6AF9-4E3C-8379-9FFA307607C2}" destId="{DCF86F85-93CD-4FDD-B7C5-DE2E493D7F18}" srcOrd="3" destOrd="0" presId="urn:microsoft.com/office/officeart/2005/8/layout/equation2#1"/>
    <dgm:cxn modelId="{B58EF1BC-C43F-4DC7-8889-969F5B3F61AF}" type="presParOf" srcId="{6C0D649A-6AF9-4E3C-8379-9FFA307607C2}" destId="{6F6519E0-1A81-4036-A8A4-9C001F4EF2FB}" srcOrd="4" destOrd="0" presId="urn:microsoft.com/office/officeart/2005/8/layout/equation2#1"/>
    <dgm:cxn modelId="{2D361100-AD00-4059-9893-EB9B57EE0FC9}" type="presParOf" srcId="{0201FFC6-C320-4990-9428-72772B09D486}" destId="{B741BA80-D8E8-4900-AA78-FBB9429DE28C}" srcOrd="1" destOrd="0" presId="urn:microsoft.com/office/officeart/2005/8/layout/equation2#1"/>
    <dgm:cxn modelId="{9051273E-95B3-4285-8B2F-AF9F25E28C4B}" type="presParOf" srcId="{B741BA80-D8E8-4900-AA78-FBB9429DE28C}" destId="{E5BFD7E0-7E08-41D1-92AE-36482D5D99C5}" srcOrd="0" destOrd="0" presId="urn:microsoft.com/office/officeart/2005/8/layout/equation2#1"/>
    <dgm:cxn modelId="{D24EB008-DE76-4CC5-B6C5-400754C7869B}" type="presParOf" srcId="{0201FFC6-C320-4990-9428-72772B09D486}" destId="{AF5D6660-4C5F-4D5B-8445-B6DB66035821}" srcOrd="2" destOrd="0" presId="urn:microsoft.com/office/officeart/2005/8/layout/equation2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6BE240-97D2-46B8-9811-2E2C64F7CCAB}" type="doc">
      <dgm:prSet loTypeId="urn:microsoft.com/office/officeart/2005/8/layout/hProcess4#2" loCatId="process" qsTypeId="urn:microsoft.com/office/officeart/2005/8/quickstyle/simple5#8" qsCatId="simple" csTypeId="urn:microsoft.com/office/officeart/2005/8/colors/colorful1#15" csCatId="colorful" phldr="1"/>
      <dgm:spPr/>
      <dgm:t>
        <a:bodyPr/>
        <a:lstStyle/>
        <a:p>
          <a:endParaRPr lang="zh-CN" altLang="en-US"/>
        </a:p>
      </dgm:t>
    </dgm:pt>
    <dgm:pt modelId="{51E3CB4F-5377-4A49-8413-1205787CE894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发起报修</a:t>
          </a:r>
          <a:endParaRPr lang="zh-CN" altLang="en-US" sz="1800" b="0" dirty="0">
            <a:latin typeface="+mn-ea"/>
            <a:ea typeface="+mn-ea"/>
          </a:endParaRPr>
        </a:p>
      </dgm:t>
    </dgm:pt>
    <dgm:pt modelId="{FB9C62DD-3BB2-4FE7-B036-AB3567749238}" type="parTrans" cxnId="{D0473335-1E58-4FC7-B8CD-87D17CC0A9D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27117E83-35CF-434F-AE00-FB574006F51B}" type="sibTrans" cxnId="{D0473335-1E58-4FC7-B8CD-87D17CC0A9D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013354A-2E56-4F78-8F00-67695065FDD3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外包单位</a:t>
          </a:r>
          <a:endParaRPr lang="zh-CN" altLang="en-US" sz="1800" b="0" dirty="0">
            <a:latin typeface="+mn-ea"/>
            <a:ea typeface="+mn-ea"/>
          </a:endParaRPr>
        </a:p>
      </dgm:t>
    </dgm:pt>
    <dgm:pt modelId="{CCEBFCC1-D595-4CCD-9A22-085BB604459A}" type="parTrans" cxnId="{4FB9F72D-1389-4ADD-855D-2C63E920D93F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5A31D7D-257F-4729-8E1B-3C8BF1982328}" type="sibTrans" cxnId="{4FB9F72D-1389-4ADD-855D-2C63E920D93F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824D746F-51D0-42E7-B755-E96B10822EE2}">
      <dgm:prSet phldrT="[文本]" custT="1"/>
      <dgm:spPr/>
      <dgm:t>
        <a:bodyPr/>
        <a:lstStyle/>
        <a:p>
          <a:r>
            <a:rPr lang="zh-CN" altLang="en-US" sz="1400" b="0" dirty="0" smtClean="0">
              <a:solidFill>
                <a:schemeClr val="tx1"/>
              </a:solidFill>
              <a:latin typeface="+mn-ea"/>
              <a:ea typeface="+mn-ea"/>
            </a:rPr>
            <a:t>人工费</a:t>
          </a:r>
          <a:endParaRPr lang="zh-CN" altLang="en-US" sz="1400" b="0" dirty="0">
            <a:solidFill>
              <a:schemeClr val="tx1"/>
            </a:solidFill>
            <a:latin typeface="+mn-ea"/>
            <a:ea typeface="+mn-ea"/>
          </a:endParaRPr>
        </a:p>
      </dgm:t>
    </dgm:pt>
    <dgm:pt modelId="{73926E44-89A2-4E66-AA09-12A82604B010}" type="parTrans" cxnId="{6127905B-8E55-47FD-9455-D4080EDBCE2A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880F75F-3176-4CB0-B357-2E254D7B8C72}" type="sibTrans" cxnId="{6127905B-8E55-47FD-9455-D4080EDBCE2A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4A703DE-4F3E-4B39-B790-CA4F9A074472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审核</a:t>
          </a:r>
          <a:endParaRPr lang="zh-CN" altLang="en-US" sz="1800" b="0" dirty="0">
            <a:latin typeface="+mn-ea"/>
            <a:ea typeface="+mn-ea"/>
          </a:endParaRPr>
        </a:p>
      </dgm:t>
    </dgm:pt>
    <dgm:pt modelId="{E12DF6F8-2369-4DD5-9068-0A2D43FF51CE}" type="parTrans" cxnId="{87B7EF5C-6EB0-41F4-9298-9D5CC31C6F8E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C417EC6D-0C57-4C03-972B-5B5CB2A0E1D0}" type="sibTrans" cxnId="{87B7EF5C-6EB0-41F4-9298-9D5CC31C6F8E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D362317-A709-4ED8-B7BE-C73B2ADACA75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部门审核</a:t>
          </a:r>
          <a:endParaRPr lang="zh-CN" altLang="en-US" sz="1400" dirty="0">
            <a:latin typeface="+mn-ea"/>
            <a:ea typeface="+mn-ea"/>
          </a:endParaRPr>
        </a:p>
      </dgm:t>
    </dgm:pt>
    <dgm:pt modelId="{DF4155D1-95CA-44FD-A41B-FA1B2EECA1E8}" type="parTrans" cxnId="{DF8D0C0D-839C-480E-A580-744F740417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87458B2-A027-41F0-BB11-C20F824155C4}" type="sibTrans" cxnId="{DF8D0C0D-839C-480E-A580-744F740417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78C76DF-89A4-47E2-A096-99DE7CC43F81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领导审核</a:t>
          </a:r>
          <a:endParaRPr lang="zh-CN" altLang="en-US" sz="1400" dirty="0">
            <a:latin typeface="+mn-ea"/>
            <a:ea typeface="+mn-ea"/>
          </a:endParaRPr>
        </a:p>
      </dgm:t>
    </dgm:pt>
    <dgm:pt modelId="{96D13067-D13A-4F54-B20D-AD13BC9EFC2E}" type="parTrans" cxnId="{E89CFA86-1A15-46DC-8CD4-6C313C8FAE5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4176D16-E4AA-4E82-A80D-44FB4245B438}" type="sibTrans" cxnId="{E89CFA86-1A15-46DC-8CD4-6C313C8FAE5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6299C14-FFB0-4322-AF39-ECD07FEFE028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处理过程</a:t>
          </a:r>
        </a:p>
      </dgm:t>
    </dgm:pt>
    <dgm:pt modelId="{80D27383-F24B-463A-B076-CF8F12F845DA}" type="parTrans" cxnId="{A7C50A6A-0BD0-45EB-8F61-85C2CFBBBEC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FCE11F87-5DE3-4366-838F-171C6178576F}" type="sibTrans" cxnId="{A7C50A6A-0BD0-45EB-8F61-85C2CFBBBEC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557471B-64B5-4AAB-B17B-C6D83187F5CD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签字确认</a:t>
          </a:r>
          <a:endParaRPr lang="zh-CN" altLang="en-US" sz="1400" dirty="0">
            <a:latin typeface="+mn-ea"/>
            <a:ea typeface="+mn-ea"/>
          </a:endParaRPr>
        </a:p>
      </dgm:t>
    </dgm:pt>
    <dgm:pt modelId="{98A9BE49-CCE1-4905-9F97-DB916E3BB679}" type="parTrans" cxnId="{DCCF8719-2A97-4A06-AE6A-C8739C15202D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B9043B0-BB39-4451-A46C-7C9F928FAF2A}" type="sibTrans" cxnId="{DCCF8719-2A97-4A06-AE6A-C8739C15202D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887435F-1E38-44D8-B2E8-47874082BB70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完工</a:t>
          </a:r>
        </a:p>
      </dgm:t>
    </dgm:pt>
    <dgm:pt modelId="{87C51157-B2F4-44FD-9945-17AD563FFCDF}" type="parTrans" cxnId="{B72B88C2-54E2-4E1D-A4AA-90DDD2DFE26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DFEA2A7-549F-44AE-8F89-194A95978208}" type="sibTrans" cxnId="{B72B88C2-54E2-4E1D-A4AA-90DDD2DFE26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AB46592E-65A9-4AEA-A86C-C7072F4C8BD1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业主评价</a:t>
          </a:r>
          <a:endParaRPr lang="zh-CN" altLang="en-US" sz="1400" dirty="0">
            <a:latin typeface="+mn-ea"/>
            <a:ea typeface="+mn-ea"/>
          </a:endParaRPr>
        </a:p>
      </dgm:t>
    </dgm:pt>
    <dgm:pt modelId="{CEA3AD3C-9659-4F05-8CC0-2402391F2D04}" type="parTrans" cxnId="{839AE80C-7246-47D7-85F3-BFBBE7C2DF1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98561B5A-9013-42BA-8F08-713988C8F2C3}" type="sibTrans" cxnId="{839AE80C-7246-47D7-85F3-BFBBE7C2DF1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3B95617-4A35-4C87-BF98-61FFA5B078A6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现场拍照</a:t>
          </a:r>
          <a:endParaRPr lang="zh-CN" altLang="en-US" sz="1400" dirty="0">
            <a:latin typeface="+mn-ea"/>
            <a:ea typeface="+mn-ea"/>
          </a:endParaRPr>
        </a:p>
      </dgm:t>
    </dgm:pt>
    <dgm:pt modelId="{706735DD-E1F4-4110-9434-B05D994EB4F3}" type="parTrans" cxnId="{3CD19278-40E4-4115-BAB7-F3217124B62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8ABC41C3-4697-464E-8D74-44F0066B46C1}" type="sibTrans" cxnId="{3CD19278-40E4-4115-BAB7-F3217124B62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DBC3562-E487-4B27-A1D0-34A59AB87E55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事企单位</a:t>
          </a:r>
          <a:endParaRPr lang="zh-CN" altLang="en-US" sz="1400" dirty="0">
            <a:latin typeface="+mn-ea"/>
            <a:ea typeface="+mn-ea"/>
          </a:endParaRPr>
        </a:p>
      </dgm:t>
    </dgm:pt>
    <dgm:pt modelId="{08A119CC-6419-49F2-8D3B-A2922558C258}" type="parTrans" cxnId="{3E51BB66-859B-4560-B3B1-0347BE629550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FEA5A026-6023-47D1-98E5-E2DAC77B2CF0}" type="sibTrans" cxnId="{3E51BB66-859B-4560-B3B1-0347BE629550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C5D6F082-7830-40EE-A161-13028FD23FFA}">
      <dgm:prSet phldrT="[文本]" custT="1"/>
      <dgm:spPr/>
      <dgm:t>
        <a:bodyPr/>
        <a:lstStyle/>
        <a:p>
          <a:r>
            <a:rPr lang="zh-CN" altLang="en-US" sz="1400" b="0" dirty="0" smtClean="0">
              <a:solidFill>
                <a:schemeClr val="tx1"/>
              </a:solidFill>
              <a:latin typeface="+mn-ea"/>
              <a:ea typeface="+mn-ea"/>
            </a:rPr>
            <a:t>所需材料</a:t>
          </a:r>
          <a:endParaRPr lang="zh-CN" altLang="en-US" sz="1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A5B8C004-B85D-43CB-B53C-F4C17C11506E}" type="parTrans" cxnId="{5E4ADBB1-8C26-4387-B69C-CA22662AA554}">
      <dgm:prSet/>
      <dgm:spPr/>
      <dgm:t>
        <a:bodyPr/>
        <a:lstStyle/>
        <a:p>
          <a:endParaRPr lang="zh-CN" altLang="en-US"/>
        </a:p>
      </dgm:t>
    </dgm:pt>
    <dgm:pt modelId="{0BD290E5-C346-4493-8E47-89A8B699EA33}" type="sibTrans" cxnId="{5E4ADBB1-8C26-4387-B69C-CA22662AA554}">
      <dgm:prSet/>
      <dgm:spPr/>
      <dgm:t>
        <a:bodyPr/>
        <a:lstStyle/>
        <a:p>
          <a:endParaRPr lang="zh-CN" altLang="en-US"/>
        </a:p>
      </dgm:t>
    </dgm:pt>
    <dgm:pt modelId="{0BB89959-B7EE-4446-9546-33A9FF5A44BE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柠檬社区</a:t>
          </a:r>
          <a:endParaRPr lang="zh-CN" altLang="en-US" sz="1400" dirty="0">
            <a:latin typeface="+mn-ea"/>
            <a:ea typeface="+mn-ea"/>
          </a:endParaRPr>
        </a:p>
      </dgm:t>
    </dgm:pt>
    <dgm:pt modelId="{7685E0F8-B322-4B4A-B7CE-CE5A4EA75030}" type="sibTrans" cxnId="{12E30935-57A1-4293-9CDC-6153143458B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8F79C54-F3B8-497F-9B92-335C10F56E1D}" type="parTrans" cxnId="{12E30935-57A1-4293-9CDC-6153143458B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369B2923-A6A9-49F9-A4E2-AFE651681A0D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后台导出报表</a:t>
          </a:r>
          <a:endParaRPr lang="zh-CN" altLang="en-US" sz="1400" dirty="0">
            <a:latin typeface="+mn-ea"/>
            <a:ea typeface="+mn-ea"/>
          </a:endParaRPr>
        </a:p>
      </dgm:t>
    </dgm:pt>
    <dgm:pt modelId="{37ADBC37-F195-426D-886D-1DEB702045D8}" type="parTrans" cxnId="{42F9A37D-F01D-4908-9CB5-B4AC87EA2552}">
      <dgm:prSet/>
      <dgm:spPr/>
      <dgm:t>
        <a:bodyPr/>
        <a:lstStyle/>
        <a:p>
          <a:endParaRPr lang="zh-CN" altLang="en-US"/>
        </a:p>
      </dgm:t>
    </dgm:pt>
    <dgm:pt modelId="{693E3E8F-5E02-44C1-B862-6121BB2F8CDA}" type="sibTrans" cxnId="{42F9A37D-F01D-4908-9CB5-B4AC87EA2552}">
      <dgm:prSet/>
      <dgm:spPr/>
      <dgm:t>
        <a:bodyPr/>
        <a:lstStyle/>
        <a:p>
          <a:endParaRPr lang="zh-CN" altLang="en-US"/>
        </a:p>
      </dgm:t>
    </dgm:pt>
    <dgm:pt modelId="{769AD23B-6A7B-4352-9445-563AF762BF9B}" type="pres">
      <dgm:prSet presAssocID="{C36BE240-97D2-46B8-9811-2E2C64F7CC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8208BAC-203E-435E-9040-10146E68C52A}" type="pres">
      <dgm:prSet presAssocID="{C36BE240-97D2-46B8-9811-2E2C64F7CCAB}" presName="tSp" presStyleCnt="0"/>
      <dgm:spPr/>
      <dgm:t>
        <a:bodyPr/>
        <a:lstStyle/>
        <a:p>
          <a:endParaRPr lang="zh-CN" altLang="en-US"/>
        </a:p>
      </dgm:t>
    </dgm:pt>
    <dgm:pt modelId="{D8E68B97-610A-43E8-A4F7-E189EEEB1EBC}" type="pres">
      <dgm:prSet presAssocID="{C36BE240-97D2-46B8-9811-2E2C64F7CCAB}" presName="bSp" presStyleCnt="0"/>
      <dgm:spPr/>
      <dgm:t>
        <a:bodyPr/>
        <a:lstStyle/>
        <a:p>
          <a:endParaRPr lang="zh-CN" altLang="en-US"/>
        </a:p>
      </dgm:t>
    </dgm:pt>
    <dgm:pt modelId="{0AE13F61-0503-4DD3-AFD1-7BE332715800}" type="pres">
      <dgm:prSet presAssocID="{C36BE240-97D2-46B8-9811-2E2C64F7CCAB}" presName="process" presStyleCnt="0"/>
      <dgm:spPr/>
      <dgm:t>
        <a:bodyPr/>
        <a:lstStyle/>
        <a:p>
          <a:endParaRPr lang="zh-CN" altLang="en-US"/>
        </a:p>
      </dgm:t>
    </dgm:pt>
    <dgm:pt modelId="{C449F8A9-9951-4A3D-8DB9-980FB2511908}" type="pres">
      <dgm:prSet presAssocID="{51E3CB4F-5377-4A49-8413-1205787CE894}" presName="composite1" presStyleCnt="0"/>
      <dgm:spPr/>
      <dgm:t>
        <a:bodyPr/>
        <a:lstStyle/>
        <a:p>
          <a:endParaRPr lang="zh-CN" altLang="en-US"/>
        </a:p>
      </dgm:t>
    </dgm:pt>
    <dgm:pt modelId="{52089D50-D5DB-4351-9BCB-0F5747B410B1}" type="pres">
      <dgm:prSet presAssocID="{51E3CB4F-5377-4A49-8413-1205787CE894}" presName="dummyNode1" presStyleLbl="node1" presStyleIdx="0" presStyleCnt="5"/>
      <dgm:spPr/>
      <dgm:t>
        <a:bodyPr/>
        <a:lstStyle/>
        <a:p>
          <a:endParaRPr lang="zh-CN" altLang="en-US"/>
        </a:p>
      </dgm:t>
    </dgm:pt>
    <dgm:pt modelId="{5BFA93BD-3703-4088-A36F-E0E24E960284}" type="pres">
      <dgm:prSet presAssocID="{51E3CB4F-5377-4A49-8413-1205787CE894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829210-DD07-4175-98CF-7DD972F963E9}" type="pres">
      <dgm:prSet presAssocID="{51E3CB4F-5377-4A49-8413-1205787CE894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BB1389-24FA-4B64-9867-EC1CBAD5E898}" type="pres">
      <dgm:prSet presAssocID="{51E3CB4F-5377-4A49-8413-1205787CE894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C14738-FD28-4A94-B429-39DC1CD71AAF}" type="pres">
      <dgm:prSet presAssocID="{51E3CB4F-5377-4A49-8413-1205787CE894}" presName="connSite1" presStyleCnt="0"/>
      <dgm:spPr/>
      <dgm:t>
        <a:bodyPr/>
        <a:lstStyle/>
        <a:p>
          <a:endParaRPr lang="zh-CN" altLang="en-US"/>
        </a:p>
      </dgm:t>
    </dgm:pt>
    <dgm:pt modelId="{D7CECD01-80DD-4905-9C76-16EA2D4150FF}" type="pres">
      <dgm:prSet presAssocID="{27117E83-35CF-434F-AE00-FB574006F51B}" presName="Name9" presStyleLbl="sibTrans2D1" presStyleIdx="0" presStyleCnt="4"/>
      <dgm:spPr/>
      <dgm:t>
        <a:bodyPr/>
        <a:lstStyle/>
        <a:p>
          <a:endParaRPr lang="zh-CN" altLang="en-US"/>
        </a:p>
      </dgm:t>
    </dgm:pt>
    <dgm:pt modelId="{69FCD8F4-F372-4F24-9BE2-D1454FE752E5}" type="pres">
      <dgm:prSet presAssocID="{E013354A-2E56-4F78-8F00-67695065FDD3}" presName="composite2" presStyleCnt="0"/>
      <dgm:spPr/>
      <dgm:t>
        <a:bodyPr/>
        <a:lstStyle/>
        <a:p>
          <a:endParaRPr lang="zh-CN" altLang="en-US"/>
        </a:p>
      </dgm:t>
    </dgm:pt>
    <dgm:pt modelId="{7372D3F4-5380-499D-AC5F-1CC566A2FC36}" type="pres">
      <dgm:prSet presAssocID="{E013354A-2E56-4F78-8F00-67695065FDD3}" presName="dummyNode2" presStyleLbl="node1" presStyleIdx="0" presStyleCnt="5"/>
      <dgm:spPr/>
      <dgm:t>
        <a:bodyPr/>
        <a:lstStyle/>
        <a:p>
          <a:endParaRPr lang="zh-CN" altLang="en-US"/>
        </a:p>
      </dgm:t>
    </dgm:pt>
    <dgm:pt modelId="{B0C17A8A-4316-411F-861B-0CBE83F82826}" type="pres">
      <dgm:prSet presAssocID="{E013354A-2E56-4F78-8F00-67695065FDD3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11A7CD-8FEE-40F9-9831-8D9F62BCEDA7}" type="pres">
      <dgm:prSet presAssocID="{E013354A-2E56-4F78-8F00-67695065FDD3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C623C0-5EF0-453C-AB2F-672E3687DC4C}" type="pres">
      <dgm:prSet presAssocID="{E013354A-2E56-4F78-8F00-67695065FDD3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ACC5B7-69B8-4D9A-8444-FFD747C1E223}" type="pres">
      <dgm:prSet presAssocID="{E013354A-2E56-4F78-8F00-67695065FDD3}" presName="connSite2" presStyleCnt="0"/>
      <dgm:spPr/>
      <dgm:t>
        <a:bodyPr/>
        <a:lstStyle/>
        <a:p>
          <a:endParaRPr lang="zh-CN" altLang="en-US"/>
        </a:p>
      </dgm:t>
    </dgm:pt>
    <dgm:pt modelId="{3D144472-780C-465B-803B-1CB96E393E95}" type="pres">
      <dgm:prSet presAssocID="{15A31D7D-257F-4729-8E1B-3C8BF1982328}" presName="Name18" presStyleLbl="sibTrans2D1" presStyleIdx="1" presStyleCnt="4"/>
      <dgm:spPr/>
      <dgm:t>
        <a:bodyPr/>
        <a:lstStyle/>
        <a:p>
          <a:endParaRPr lang="zh-CN" altLang="en-US"/>
        </a:p>
      </dgm:t>
    </dgm:pt>
    <dgm:pt modelId="{8C0FF11A-AA92-44DD-9FAE-294B4A317234}" type="pres">
      <dgm:prSet presAssocID="{04A703DE-4F3E-4B39-B790-CA4F9A074472}" presName="composite1" presStyleCnt="0"/>
      <dgm:spPr/>
      <dgm:t>
        <a:bodyPr/>
        <a:lstStyle/>
        <a:p>
          <a:endParaRPr lang="zh-CN" altLang="en-US"/>
        </a:p>
      </dgm:t>
    </dgm:pt>
    <dgm:pt modelId="{FE728B18-8EA8-4984-A2E4-974E40453E88}" type="pres">
      <dgm:prSet presAssocID="{04A703DE-4F3E-4B39-B790-CA4F9A074472}" presName="dummyNode1" presStyleLbl="node1" presStyleIdx="1" presStyleCnt="5"/>
      <dgm:spPr/>
      <dgm:t>
        <a:bodyPr/>
        <a:lstStyle/>
        <a:p>
          <a:endParaRPr lang="zh-CN" altLang="en-US"/>
        </a:p>
      </dgm:t>
    </dgm:pt>
    <dgm:pt modelId="{EA27A828-A3FE-4BDB-AD00-1545809500BF}" type="pres">
      <dgm:prSet presAssocID="{04A703DE-4F3E-4B39-B790-CA4F9A074472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A65944-19D7-4B8B-898C-61933B86E59E}" type="pres">
      <dgm:prSet presAssocID="{04A703DE-4F3E-4B39-B790-CA4F9A074472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CBE177B-D239-423C-8F93-8F850FC6B9BF}" type="pres">
      <dgm:prSet presAssocID="{04A703DE-4F3E-4B39-B790-CA4F9A074472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1E769E-C94A-44B4-AA30-BF37F680989D}" type="pres">
      <dgm:prSet presAssocID="{04A703DE-4F3E-4B39-B790-CA4F9A074472}" presName="connSite1" presStyleCnt="0"/>
      <dgm:spPr/>
      <dgm:t>
        <a:bodyPr/>
        <a:lstStyle/>
        <a:p>
          <a:endParaRPr lang="zh-CN" altLang="en-US"/>
        </a:p>
      </dgm:t>
    </dgm:pt>
    <dgm:pt modelId="{308E622A-5A57-404A-B70C-7A0CAB5011C8}" type="pres">
      <dgm:prSet presAssocID="{C417EC6D-0C57-4C03-972B-5B5CB2A0E1D0}" presName="Name9" presStyleLbl="sibTrans2D1" presStyleIdx="2" presStyleCnt="4"/>
      <dgm:spPr/>
      <dgm:t>
        <a:bodyPr/>
        <a:lstStyle/>
        <a:p>
          <a:endParaRPr lang="zh-CN" altLang="en-US"/>
        </a:p>
      </dgm:t>
    </dgm:pt>
    <dgm:pt modelId="{34CDDC86-DD9C-48F4-A7DF-A1E5084B0DD5}" type="pres">
      <dgm:prSet presAssocID="{16299C14-FFB0-4322-AF39-ECD07FEFE028}" presName="composite2" presStyleCnt="0"/>
      <dgm:spPr/>
      <dgm:t>
        <a:bodyPr/>
        <a:lstStyle/>
        <a:p>
          <a:endParaRPr lang="zh-CN" altLang="en-US"/>
        </a:p>
      </dgm:t>
    </dgm:pt>
    <dgm:pt modelId="{6C95E227-2B5A-4258-BABB-9068E3DD294E}" type="pres">
      <dgm:prSet presAssocID="{16299C14-FFB0-4322-AF39-ECD07FEFE028}" presName="dummyNode2" presStyleLbl="node1" presStyleIdx="2" presStyleCnt="5"/>
      <dgm:spPr/>
      <dgm:t>
        <a:bodyPr/>
        <a:lstStyle/>
        <a:p>
          <a:endParaRPr lang="zh-CN" altLang="en-US"/>
        </a:p>
      </dgm:t>
    </dgm:pt>
    <dgm:pt modelId="{556C7A3A-BACD-4815-9149-87A88ECCDA06}" type="pres">
      <dgm:prSet presAssocID="{16299C14-FFB0-4322-AF39-ECD07FEFE028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D942A8-F631-4CD5-9120-7F25024DC7D1}" type="pres">
      <dgm:prSet presAssocID="{16299C14-FFB0-4322-AF39-ECD07FEFE028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2B3C64-7418-45B6-913B-AFBEC7C03DF1}" type="pres">
      <dgm:prSet presAssocID="{16299C14-FFB0-4322-AF39-ECD07FEFE028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AC1DAC-770F-4F2A-ABAA-CD94D957D6E4}" type="pres">
      <dgm:prSet presAssocID="{16299C14-FFB0-4322-AF39-ECD07FEFE028}" presName="connSite2" presStyleCnt="0"/>
      <dgm:spPr/>
      <dgm:t>
        <a:bodyPr/>
        <a:lstStyle/>
        <a:p>
          <a:endParaRPr lang="zh-CN" altLang="en-US"/>
        </a:p>
      </dgm:t>
    </dgm:pt>
    <dgm:pt modelId="{ED7D3694-2FF0-4BD7-8C95-D149E91DADF2}" type="pres">
      <dgm:prSet presAssocID="{FCE11F87-5DE3-4366-838F-171C6178576F}" presName="Name18" presStyleLbl="sibTrans2D1" presStyleIdx="3" presStyleCnt="4"/>
      <dgm:spPr/>
      <dgm:t>
        <a:bodyPr/>
        <a:lstStyle/>
        <a:p>
          <a:endParaRPr lang="zh-CN" altLang="en-US"/>
        </a:p>
      </dgm:t>
    </dgm:pt>
    <dgm:pt modelId="{4B0B1702-3E1B-48B9-A414-53BD0FECB77F}" type="pres">
      <dgm:prSet presAssocID="{6887435F-1E38-44D8-B2E8-47874082BB70}" presName="composite1" presStyleCnt="0"/>
      <dgm:spPr/>
      <dgm:t>
        <a:bodyPr/>
        <a:lstStyle/>
        <a:p>
          <a:endParaRPr lang="zh-CN" altLang="en-US"/>
        </a:p>
      </dgm:t>
    </dgm:pt>
    <dgm:pt modelId="{AFBA1020-5E82-4789-B5D1-407633F2DF4E}" type="pres">
      <dgm:prSet presAssocID="{6887435F-1E38-44D8-B2E8-47874082BB70}" presName="dummyNode1" presStyleLbl="node1" presStyleIdx="3" presStyleCnt="5"/>
      <dgm:spPr/>
      <dgm:t>
        <a:bodyPr/>
        <a:lstStyle/>
        <a:p>
          <a:endParaRPr lang="zh-CN" altLang="en-US"/>
        </a:p>
      </dgm:t>
    </dgm:pt>
    <dgm:pt modelId="{670EDCC2-1608-4FD2-96C2-FEE8B5423105}" type="pres">
      <dgm:prSet presAssocID="{6887435F-1E38-44D8-B2E8-47874082BB70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99D769-094B-4D49-9FB0-3481795F0C5D}" type="pres">
      <dgm:prSet presAssocID="{6887435F-1E38-44D8-B2E8-47874082BB70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FC23CF-B664-4833-B7E5-AA7DE4819461}" type="pres">
      <dgm:prSet presAssocID="{6887435F-1E38-44D8-B2E8-47874082BB70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89DDD-B604-4D8B-99C2-1F2A80F627C4}" type="pres">
      <dgm:prSet presAssocID="{6887435F-1E38-44D8-B2E8-47874082BB70}" presName="connSite1" presStyleCnt="0"/>
      <dgm:spPr/>
      <dgm:t>
        <a:bodyPr/>
        <a:lstStyle/>
        <a:p>
          <a:endParaRPr lang="zh-CN" altLang="en-US"/>
        </a:p>
      </dgm:t>
    </dgm:pt>
  </dgm:ptLst>
  <dgm:cxnLst>
    <dgm:cxn modelId="{F67E7625-84C6-44E0-86F2-3138CA0FD1AC}" type="presOf" srcId="{578C76DF-89A4-47E2-A096-99DE7CC43F81}" destId="{56A65944-19D7-4B8B-898C-61933B86E59E}" srcOrd="1" destOrd="1" presId="urn:microsoft.com/office/officeart/2005/8/layout/hProcess4#2"/>
    <dgm:cxn modelId="{DF8D0C0D-839C-480E-A580-744F740417A5}" srcId="{04A703DE-4F3E-4B39-B790-CA4F9A074472}" destId="{1D362317-A709-4ED8-B7BE-C73B2ADACA75}" srcOrd="0" destOrd="0" parTransId="{DF4155D1-95CA-44FD-A41B-FA1B2EECA1E8}" sibTransId="{687458B2-A027-41F0-BB11-C20F824155C4}"/>
    <dgm:cxn modelId="{E2E382C1-76E6-49D4-BF0D-F1B69ABE7932}" type="presOf" srcId="{51E3CB4F-5377-4A49-8413-1205787CE894}" destId="{CABB1389-24FA-4B64-9867-EC1CBAD5E898}" srcOrd="0" destOrd="0" presId="urn:microsoft.com/office/officeart/2005/8/layout/hProcess4#2"/>
    <dgm:cxn modelId="{030F26B0-8107-4389-8EBC-AAE44C59ACE8}" type="presOf" srcId="{824D746F-51D0-42E7-B755-E96B10822EE2}" destId="{B0C17A8A-4316-411F-861B-0CBE83F82826}" srcOrd="0" destOrd="1" presId="urn:microsoft.com/office/officeart/2005/8/layout/hProcess4#2"/>
    <dgm:cxn modelId="{87B7EF5C-6EB0-41F4-9298-9D5CC31C6F8E}" srcId="{C36BE240-97D2-46B8-9811-2E2C64F7CCAB}" destId="{04A703DE-4F3E-4B39-B790-CA4F9A074472}" srcOrd="2" destOrd="0" parTransId="{E12DF6F8-2369-4DD5-9068-0A2D43FF51CE}" sibTransId="{C417EC6D-0C57-4C03-972B-5B5CB2A0E1D0}"/>
    <dgm:cxn modelId="{AEA5AE0B-9612-4996-B2C9-E3711C18E800}" type="presOf" srcId="{C5D6F082-7830-40EE-A161-13028FD23FFA}" destId="{B0C17A8A-4316-411F-861B-0CBE83F82826}" srcOrd="0" destOrd="0" presId="urn:microsoft.com/office/officeart/2005/8/layout/hProcess4#2"/>
    <dgm:cxn modelId="{861D27B0-DAEC-4CA4-A1ED-F8F9173F0050}" type="presOf" srcId="{1D362317-A709-4ED8-B7BE-C73B2ADACA75}" destId="{56A65944-19D7-4B8B-898C-61933B86E59E}" srcOrd="1" destOrd="0" presId="urn:microsoft.com/office/officeart/2005/8/layout/hProcess4#2"/>
    <dgm:cxn modelId="{2688CF15-80CA-45BE-B0E6-CD2176F24D93}" type="presOf" srcId="{04A703DE-4F3E-4B39-B790-CA4F9A074472}" destId="{7CBE177B-D239-423C-8F93-8F850FC6B9BF}" srcOrd="0" destOrd="0" presId="urn:microsoft.com/office/officeart/2005/8/layout/hProcess4#2"/>
    <dgm:cxn modelId="{EE914413-D60F-4C42-A494-B4F476B1FA59}" type="presOf" srcId="{16299C14-FFB0-4322-AF39-ECD07FEFE028}" destId="{852B3C64-7418-45B6-913B-AFBEC7C03DF1}" srcOrd="0" destOrd="0" presId="urn:microsoft.com/office/officeart/2005/8/layout/hProcess4#2"/>
    <dgm:cxn modelId="{3906D5F1-8F8F-4917-8E67-915EF987A4D5}" type="presOf" srcId="{369B2923-A6A9-49F9-A4E2-AFE651681A0D}" destId="{3C99D769-094B-4D49-9FB0-3481795F0C5D}" srcOrd="1" destOrd="1" presId="urn:microsoft.com/office/officeart/2005/8/layout/hProcess4#2"/>
    <dgm:cxn modelId="{3E51BB66-859B-4560-B3B1-0347BE629550}" srcId="{51E3CB4F-5377-4A49-8413-1205787CE894}" destId="{6DBC3562-E487-4B27-A1D0-34A59AB87E55}" srcOrd="0" destOrd="0" parTransId="{08A119CC-6419-49F2-8D3B-A2922558C258}" sibTransId="{FEA5A026-6023-47D1-98E5-E2DAC77B2CF0}"/>
    <dgm:cxn modelId="{6127905B-8E55-47FD-9455-D4080EDBCE2A}" srcId="{E013354A-2E56-4F78-8F00-67695065FDD3}" destId="{824D746F-51D0-42E7-B755-E96B10822EE2}" srcOrd="1" destOrd="0" parTransId="{73926E44-89A2-4E66-AA09-12A82604B010}" sibTransId="{5880F75F-3176-4CB0-B357-2E254D7B8C72}"/>
    <dgm:cxn modelId="{5E4ADBB1-8C26-4387-B69C-CA22662AA554}" srcId="{E013354A-2E56-4F78-8F00-67695065FDD3}" destId="{C5D6F082-7830-40EE-A161-13028FD23FFA}" srcOrd="0" destOrd="0" parTransId="{A5B8C004-B85D-43CB-B53C-F4C17C11506E}" sibTransId="{0BD290E5-C346-4493-8E47-89A8B699EA33}"/>
    <dgm:cxn modelId="{3C153F45-05EF-4314-936B-B01F47A29FCD}" type="presOf" srcId="{E557471B-64B5-4AAB-B17B-C6D83187F5CD}" destId="{556C7A3A-BACD-4815-9149-87A88ECCDA06}" srcOrd="0" destOrd="1" presId="urn:microsoft.com/office/officeart/2005/8/layout/hProcess4#2"/>
    <dgm:cxn modelId="{DCCF8719-2A97-4A06-AE6A-C8739C15202D}" srcId="{16299C14-FFB0-4322-AF39-ECD07FEFE028}" destId="{E557471B-64B5-4AAB-B17B-C6D83187F5CD}" srcOrd="1" destOrd="0" parTransId="{98A9BE49-CCE1-4905-9F97-DB916E3BB679}" sibTransId="{5B9043B0-BB39-4451-A46C-7C9F928FAF2A}"/>
    <dgm:cxn modelId="{42F9A37D-F01D-4908-9CB5-B4AC87EA2552}" srcId="{6887435F-1E38-44D8-B2E8-47874082BB70}" destId="{369B2923-A6A9-49F9-A4E2-AFE651681A0D}" srcOrd="1" destOrd="0" parTransId="{37ADBC37-F195-426D-886D-1DEB702045D8}" sibTransId="{693E3E8F-5E02-44C1-B862-6121BB2F8CDA}"/>
    <dgm:cxn modelId="{E3069AAC-EE6D-41CB-BF58-246EDBA0B190}" type="presOf" srcId="{27117E83-35CF-434F-AE00-FB574006F51B}" destId="{D7CECD01-80DD-4905-9C76-16EA2D4150FF}" srcOrd="0" destOrd="0" presId="urn:microsoft.com/office/officeart/2005/8/layout/hProcess4#2"/>
    <dgm:cxn modelId="{A7C50A6A-0BD0-45EB-8F61-85C2CFBBBECB}" srcId="{C36BE240-97D2-46B8-9811-2E2C64F7CCAB}" destId="{16299C14-FFB0-4322-AF39-ECD07FEFE028}" srcOrd="3" destOrd="0" parTransId="{80D27383-F24B-463A-B076-CF8F12F845DA}" sibTransId="{FCE11F87-5DE3-4366-838F-171C6178576F}"/>
    <dgm:cxn modelId="{7144C1DD-AC1D-4383-9294-BEEBB3740568}" type="presOf" srcId="{C5D6F082-7830-40EE-A161-13028FD23FFA}" destId="{5311A7CD-8FEE-40F9-9831-8D9F62BCEDA7}" srcOrd="1" destOrd="0" presId="urn:microsoft.com/office/officeart/2005/8/layout/hProcess4#2"/>
    <dgm:cxn modelId="{B72B88C2-54E2-4E1D-A4AA-90DDD2DFE265}" srcId="{C36BE240-97D2-46B8-9811-2E2C64F7CCAB}" destId="{6887435F-1E38-44D8-B2E8-47874082BB70}" srcOrd="4" destOrd="0" parTransId="{87C51157-B2F4-44FD-9945-17AD563FFCDF}" sibTransId="{1DFEA2A7-549F-44AE-8F89-194A95978208}"/>
    <dgm:cxn modelId="{A38ED83D-93A7-43FD-B526-200112B3B764}" type="presOf" srcId="{E013354A-2E56-4F78-8F00-67695065FDD3}" destId="{03C623C0-5EF0-453C-AB2F-672E3687DC4C}" srcOrd="0" destOrd="0" presId="urn:microsoft.com/office/officeart/2005/8/layout/hProcess4#2"/>
    <dgm:cxn modelId="{12CCE7ED-FC63-44A3-A7BB-6E2D502C6954}" type="presOf" srcId="{15A31D7D-257F-4729-8E1B-3C8BF1982328}" destId="{3D144472-780C-465B-803B-1CB96E393E95}" srcOrd="0" destOrd="0" presId="urn:microsoft.com/office/officeart/2005/8/layout/hProcess4#2"/>
    <dgm:cxn modelId="{FDCBE7E3-676F-4AF5-AE1A-FC75ED25D0C3}" type="presOf" srcId="{AB46592E-65A9-4AEA-A86C-C7072F4C8BD1}" destId="{3C99D769-094B-4D49-9FB0-3481795F0C5D}" srcOrd="1" destOrd="0" presId="urn:microsoft.com/office/officeart/2005/8/layout/hProcess4#2"/>
    <dgm:cxn modelId="{F6A64B1A-0772-454A-B84F-F4B614DB9B78}" type="presOf" srcId="{0BB89959-B7EE-4446-9546-33A9FF5A44BE}" destId="{E7829210-DD07-4175-98CF-7DD972F963E9}" srcOrd="1" destOrd="1" presId="urn:microsoft.com/office/officeart/2005/8/layout/hProcess4#2"/>
    <dgm:cxn modelId="{B46C9322-B4CD-4B11-9434-1EF48A1B4D40}" type="presOf" srcId="{AB46592E-65A9-4AEA-A86C-C7072F4C8BD1}" destId="{670EDCC2-1608-4FD2-96C2-FEE8B5423105}" srcOrd="0" destOrd="0" presId="urn:microsoft.com/office/officeart/2005/8/layout/hProcess4#2"/>
    <dgm:cxn modelId="{D0473335-1E58-4FC7-B8CD-87D17CC0A9D4}" srcId="{C36BE240-97D2-46B8-9811-2E2C64F7CCAB}" destId="{51E3CB4F-5377-4A49-8413-1205787CE894}" srcOrd="0" destOrd="0" parTransId="{FB9C62DD-3BB2-4FE7-B036-AB3567749238}" sibTransId="{27117E83-35CF-434F-AE00-FB574006F51B}"/>
    <dgm:cxn modelId="{07A39D5C-E75C-4288-92CD-EA7657C75452}" type="presOf" srcId="{FCE11F87-5DE3-4366-838F-171C6178576F}" destId="{ED7D3694-2FF0-4BD7-8C95-D149E91DADF2}" srcOrd="0" destOrd="0" presId="urn:microsoft.com/office/officeart/2005/8/layout/hProcess4#2"/>
    <dgm:cxn modelId="{E89CFA86-1A15-46DC-8CD4-6C313C8FAE57}" srcId="{04A703DE-4F3E-4B39-B790-CA4F9A074472}" destId="{578C76DF-89A4-47E2-A096-99DE7CC43F81}" srcOrd="1" destOrd="0" parTransId="{96D13067-D13A-4F54-B20D-AD13BC9EFC2E}" sibTransId="{E4176D16-E4AA-4E82-A80D-44FB4245B438}"/>
    <dgm:cxn modelId="{8D8CE046-D13D-4456-94BF-EA2A5D4EAAF5}" type="presOf" srcId="{6887435F-1E38-44D8-B2E8-47874082BB70}" destId="{C7FC23CF-B664-4833-B7E5-AA7DE4819461}" srcOrd="0" destOrd="0" presId="urn:microsoft.com/office/officeart/2005/8/layout/hProcess4#2"/>
    <dgm:cxn modelId="{A96A2D66-43F7-4060-8950-35DDEA612203}" type="presOf" srcId="{6DBC3562-E487-4B27-A1D0-34A59AB87E55}" destId="{5BFA93BD-3703-4088-A36F-E0E24E960284}" srcOrd="0" destOrd="0" presId="urn:microsoft.com/office/officeart/2005/8/layout/hProcess4#2"/>
    <dgm:cxn modelId="{E86DF21D-3149-43E3-BF2D-4BA927C1772A}" type="presOf" srcId="{6DBC3562-E487-4B27-A1D0-34A59AB87E55}" destId="{E7829210-DD07-4175-98CF-7DD972F963E9}" srcOrd="1" destOrd="0" presId="urn:microsoft.com/office/officeart/2005/8/layout/hProcess4#2"/>
    <dgm:cxn modelId="{D8AD1E6A-E3A6-44D2-B02D-7892EA7F6672}" type="presOf" srcId="{824D746F-51D0-42E7-B755-E96B10822EE2}" destId="{5311A7CD-8FEE-40F9-9831-8D9F62BCEDA7}" srcOrd="1" destOrd="1" presId="urn:microsoft.com/office/officeart/2005/8/layout/hProcess4#2"/>
    <dgm:cxn modelId="{00C1B2D6-30A3-4D9B-BBF7-FFD6A7F20009}" type="presOf" srcId="{C36BE240-97D2-46B8-9811-2E2C64F7CCAB}" destId="{769AD23B-6A7B-4352-9445-563AF762BF9B}" srcOrd="0" destOrd="0" presId="urn:microsoft.com/office/officeart/2005/8/layout/hProcess4#2"/>
    <dgm:cxn modelId="{3CD19278-40E4-4115-BAB7-F3217124B62B}" srcId="{16299C14-FFB0-4322-AF39-ECD07FEFE028}" destId="{03B95617-4A35-4C87-BF98-61FFA5B078A6}" srcOrd="0" destOrd="0" parTransId="{706735DD-E1F4-4110-9434-B05D994EB4F3}" sibTransId="{8ABC41C3-4697-464E-8D74-44F0066B46C1}"/>
    <dgm:cxn modelId="{D5CA54D6-0177-45BA-8F93-EC06200DC5AB}" type="presOf" srcId="{C417EC6D-0C57-4C03-972B-5B5CB2A0E1D0}" destId="{308E622A-5A57-404A-B70C-7A0CAB5011C8}" srcOrd="0" destOrd="0" presId="urn:microsoft.com/office/officeart/2005/8/layout/hProcess4#2"/>
    <dgm:cxn modelId="{12E30935-57A1-4293-9CDC-6153143458B4}" srcId="{51E3CB4F-5377-4A49-8413-1205787CE894}" destId="{0BB89959-B7EE-4446-9546-33A9FF5A44BE}" srcOrd="1" destOrd="0" parTransId="{E8F79C54-F3B8-497F-9B92-335C10F56E1D}" sibTransId="{7685E0F8-B322-4B4A-B7CE-CE5A4EA75030}"/>
    <dgm:cxn modelId="{4FB9F72D-1389-4ADD-855D-2C63E920D93F}" srcId="{C36BE240-97D2-46B8-9811-2E2C64F7CCAB}" destId="{E013354A-2E56-4F78-8F00-67695065FDD3}" srcOrd="1" destOrd="0" parTransId="{CCEBFCC1-D595-4CCD-9A22-085BB604459A}" sibTransId="{15A31D7D-257F-4729-8E1B-3C8BF1982328}"/>
    <dgm:cxn modelId="{10884A72-AD48-4AD1-AD01-F71C1D56CBD1}" type="presOf" srcId="{03B95617-4A35-4C87-BF98-61FFA5B078A6}" destId="{556C7A3A-BACD-4815-9149-87A88ECCDA06}" srcOrd="0" destOrd="0" presId="urn:microsoft.com/office/officeart/2005/8/layout/hProcess4#2"/>
    <dgm:cxn modelId="{A2EB86FE-66CE-4347-A2C5-FCD22AEF906C}" type="presOf" srcId="{578C76DF-89A4-47E2-A096-99DE7CC43F81}" destId="{EA27A828-A3FE-4BDB-AD00-1545809500BF}" srcOrd="0" destOrd="1" presId="urn:microsoft.com/office/officeart/2005/8/layout/hProcess4#2"/>
    <dgm:cxn modelId="{96F58E8C-1D16-480A-9190-99045E0B1F86}" type="presOf" srcId="{03B95617-4A35-4C87-BF98-61FFA5B078A6}" destId="{9AD942A8-F631-4CD5-9120-7F25024DC7D1}" srcOrd="1" destOrd="0" presId="urn:microsoft.com/office/officeart/2005/8/layout/hProcess4#2"/>
    <dgm:cxn modelId="{839AE80C-7246-47D7-85F3-BFBBE7C2DF12}" srcId="{6887435F-1E38-44D8-B2E8-47874082BB70}" destId="{AB46592E-65A9-4AEA-A86C-C7072F4C8BD1}" srcOrd="0" destOrd="0" parTransId="{CEA3AD3C-9659-4F05-8CC0-2402391F2D04}" sibTransId="{98561B5A-9013-42BA-8F08-713988C8F2C3}"/>
    <dgm:cxn modelId="{C8100212-2B00-4972-99D8-21A098168127}" type="presOf" srcId="{1D362317-A709-4ED8-B7BE-C73B2ADACA75}" destId="{EA27A828-A3FE-4BDB-AD00-1545809500BF}" srcOrd="0" destOrd="0" presId="urn:microsoft.com/office/officeart/2005/8/layout/hProcess4#2"/>
    <dgm:cxn modelId="{FBC545D0-B19C-4AE7-AA78-EF0DE4C9F935}" type="presOf" srcId="{0BB89959-B7EE-4446-9546-33A9FF5A44BE}" destId="{5BFA93BD-3703-4088-A36F-E0E24E960284}" srcOrd="0" destOrd="1" presId="urn:microsoft.com/office/officeart/2005/8/layout/hProcess4#2"/>
    <dgm:cxn modelId="{7F7AD849-CBEC-4113-8B25-7E0752CED15F}" type="presOf" srcId="{369B2923-A6A9-49F9-A4E2-AFE651681A0D}" destId="{670EDCC2-1608-4FD2-96C2-FEE8B5423105}" srcOrd="0" destOrd="1" presId="urn:microsoft.com/office/officeart/2005/8/layout/hProcess4#2"/>
    <dgm:cxn modelId="{46FF6D35-51BF-4A22-B103-913C6A155AA1}" type="presOf" srcId="{E557471B-64B5-4AAB-B17B-C6D83187F5CD}" destId="{9AD942A8-F631-4CD5-9120-7F25024DC7D1}" srcOrd="1" destOrd="1" presId="urn:microsoft.com/office/officeart/2005/8/layout/hProcess4#2"/>
    <dgm:cxn modelId="{8861BBE7-5C22-46B5-8394-B6EAB96FBF27}" type="presParOf" srcId="{769AD23B-6A7B-4352-9445-563AF762BF9B}" destId="{28208BAC-203E-435E-9040-10146E68C52A}" srcOrd="0" destOrd="0" presId="urn:microsoft.com/office/officeart/2005/8/layout/hProcess4#2"/>
    <dgm:cxn modelId="{C58E8CDE-42BD-4114-BC0C-FA1D18BCE97F}" type="presParOf" srcId="{769AD23B-6A7B-4352-9445-563AF762BF9B}" destId="{D8E68B97-610A-43E8-A4F7-E189EEEB1EBC}" srcOrd="1" destOrd="0" presId="urn:microsoft.com/office/officeart/2005/8/layout/hProcess4#2"/>
    <dgm:cxn modelId="{C751BEAF-D0FE-4C64-92DB-01C99FAE9523}" type="presParOf" srcId="{769AD23B-6A7B-4352-9445-563AF762BF9B}" destId="{0AE13F61-0503-4DD3-AFD1-7BE332715800}" srcOrd="2" destOrd="0" presId="urn:microsoft.com/office/officeart/2005/8/layout/hProcess4#2"/>
    <dgm:cxn modelId="{37FE698D-A7C0-4E8C-8BD1-3D027E581192}" type="presParOf" srcId="{0AE13F61-0503-4DD3-AFD1-7BE332715800}" destId="{C449F8A9-9951-4A3D-8DB9-980FB2511908}" srcOrd="0" destOrd="0" presId="urn:microsoft.com/office/officeart/2005/8/layout/hProcess4#2"/>
    <dgm:cxn modelId="{7FB561B1-28B9-494B-922E-7986C6B10979}" type="presParOf" srcId="{C449F8A9-9951-4A3D-8DB9-980FB2511908}" destId="{52089D50-D5DB-4351-9BCB-0F5747B410B1}" srcOrd="0" destOrd="0" presId="urn:microsoft.com/office/officeart/2005/8/layout/hProcess4#2"/>
    <dgm:cxn modelId="{41A61C41-2D5C-4636-B3C7-E76E503D27FE}" type="presParOf" srcId="{C449F8A9-9951-4A3D-8DB9-980FB2511908}" destId="{5BFA93BD-3703-4088-A36F-E0E24E960284}" srcOrd="1" destOrd="0" presId="urn:microsoft.com/office/officeart/2005/8/layout/hProcess4#2"/>
    <dgm:cxn modelId="{4C974DEB-476F-4C6F-A0AF-8208A6297163}" type="presParOf" srcId="{C449F8A9-9951-4A3D-8DB9-980FB2511908}" destId="{E7829210-DD07-4175-98CF-7DD972F963E9}" srcOrd="2" destOrd="0" presId="urn:microsoft.com/office/officeart/2005/8/layout/hProcess4#2"/>
    <dgm:cxn modelId="{F9B898F8-1DEC-4ADB-B5A4-D4392E5ED08D}" type="presParOf" srcId="{C449F8A9-9951-4A3D-8DB9-980FB2511908}" destId="{CABB1389-24FA-4B64-9867-EC1CBAD5E898}" srcOrd="3" destOrd="0" presId="urn:microsoft.com/office/officeart/2005/8/layout/hProcess4#2"/>
    <dgm:cxn modelId="{599886D8-C94B-4352-8B00-D93AEA5B1C68}" type="presParOf" srcId="{C449F8A9-9951-4A3D-8DB9-980FB2511908}" destId="{35C14738-FD28-4A94-B429-39DC1CD71AAF}" srcOrd="4" destOrd="0" presId="urn:microsoft.com/office/officeart/2005/8/layout/hProcess4#2"/>
    <dgm:cxn modelId="{DFB6FD60-21A1-4E5D-B996-06062815673B}" type="presParOf" srcId="{0AE13F61-0503-4DD3-AFD1-7BE332715800}" destId="{D7CECD01-80DD-4905-9C76-16EA2D4150FF}" srcOrd="1" destOrd="0" presId="urn:microsoft.com/office/officeart/2005/8/layout/hProcess4#2"/>
    <dgm:cxn modelId="{37AC18EA-5D27-4E6C-9736-DE3ECC06E0B1}" type="presParOf" srcId="{0AE13F61-0503-4DD3-AFD1-7BE332715800}" destId="{69FCD8F4-F372-4F24-9BE2-D1454FE752E5}" srcOrd="2" destOrd="0" presId="urn:microsoft.com/office/officeart/2005/8/layout/hProcess4#2"/>
    <dgm:cxn modelId="{233151A7-CB1B-4FF3-98D7-224507DEB7B5}" type="presParOf" srcId="{69FCD8F4-F372-4F24-9BE2-D1454FE752E5}" destId="{7372D3F4-5380-499D-AC5F-1CC566A2FC36}" srcOrd="0" destOrd="0" presId="urn:microsoft.com/office/officeart/2005/8/layout/hProcess4#2"/>
    <dgm:cxn modelId="{17A9CCB0-A59E-4C2B-93C8-D7813C35426E}" type="presParOf" srcId="{69FCD8F4-F372-4F24-9BE2-D1454FE752E5}" destId="{B0C17A8A-4316-411F-861B-0CBE83F82826}" srcOrd="1" destOrd="0" presId="urn:microsoft.com/office/officeart/2005/8/layout/hProcess4#2"/>
    <dgm:cxn modelId="{CD706191-84A8-4020-8606-570D09B5A10E}" type="presParOf" srcId="{69FCD8F4-F372-4F24-9BE2-D1454FE752E5}" destId="{5311A7CD-8FEE-40F9-9831-8D9F62BCEDA7}" srcOrd="2" destOrd="0" presId="urn:microsoft.com/office/officeart/2005/8/layout/hProcess4#2"/>
    <dgm:cxn modelId="{EC3D6D7A-75C7-4071-B82A-5515C9994079}" type="presParOf" srcId="{69FCD8F4-F372-4F24-9BE2-D1454FE752E5}" destId="{03C623C0-5EF0-453C-AB2F-672E3687DC4C}" srcOrd="3" destOrd="0" presId="urn:microsoft.com/office/officeart/2005/8/layout/hProcess4#2"/>
    <dgm:cxn modelId="{0CFEF5EB-09E2-45C3-9D8A-1CD69449EEAC}" type="presParOf" srcId="{69FCD8F4-F372-4F24-9BE2-D1454FE752E5}" destId="{F8ACC5B7-69B8-4D9A-8444-FFD747C1E223}" srcOrd="4" destOrd="0" presId="urn:microsoft.com/office/officeart/2005/8/layout/hProcess4#2"/>
    <dgm:cxn modelId="{752EBCF5-7B6E-4FBE-809F-8F05E0D31C98}" type="presParOf" srcId="{0AE13F61-0503-4DD3-AFD1-7BE332715800}" destId="{3D144472-780C-465B-803B-1CB96E393E95}" srcOrd="3" destOrd="0" presId="urn:microsoft.com/office/officeart/2005/8/layout/hProcess4#2"/>
    <dgm:cxn modelId="{52296B1A-F9BF-4B30-9ABF-1FE1C1778782}" type="presParOf" srcId="{0AE13F61-0503-4DD3-AFD1-7BE332715800}" destId="{8C0FF11A-AA92-44DD-9FAE-294B4A317234}" srcOrd="4" destOrd="0" presId="urn:microsoft.com/office/officeart/2005/8/layout/hProcess4#2"/>
    <dgm:cxn modelId="{35A70AF3-96FB-4B5C-84C9-685082F88394}" type="presParOf" srcId="{8C0FF11A-AA92-44DD-9FAE-294B4A317234}" destId="{FE728B18-8EA8-4984-A2E4-974E40453E88}" srcOrd="0" destOrd="0" presId="urn:microsoft.com/office/officeart/2005/8/layout/hProcess4#2"/>
    <dgm:cxn modelId="{70A7D7F0-E706-4B48-B338-5D34AA039E63}" type="presParOf" srcId="{8C0FF11A-AA92-44DD-9FAE-294B4A317234}" destId="{EA27A828-A3FE-4BDB-AD00-1545809500BF}" srcOrd="1" destOrd="0" presId="urn:microsoft.com/office/officeart/2005/8/layout/hProcess4#2"/>
    <dgm:cxn modelId="{7DEF7D85-ABFD-418E-90FF-989D454DF1D1}" type="presParOf" srcId="{8C0FF11A-AA92-44DD-9FAE-294B4A317234}" destId="{56A65944-19D7-4B8B-898C-61933B86E59E}" srcOrd="2" destOrd="0" presId="urn:microsoft.com/office/officeart/2005/8/layout/hProcess4#2"/>
    <dgm:cxn modelId="{83D1A79B-4EFD-4905-B5CB-F8271C71646B}" type="presParOf" srcId="{8C0FF11A-AA92-44DD-9FAE-294B4A317234}" destId="{7CBE177B-D239-423C-8F93-8F850FC6B9BF}" srcOrd="3" destOrd="0" presId="urn:microsoft.com/office/officeart/2005/8/layout/hProcess4#2"/>
    <dgm:cxn modelId="{5E0DF0FF-F957-4900-814D-60E4C7CF8E2E}" type="presParOf" srcId="{8C0FF11A-AA92-44DD-9FAE-294B4A317234}" destId="{C91E769E-C94A-44B4-AA30-BF37F680989D}" srcOrd="4" destOrd="0" presId="urn:microsoft.com/office/officeart/2005/8/layout/hProcess4#2"/>
    <dgm:cxn modelId="{48B620CC-7E74-4DAF-A42D-D7F0B2EA3196}" type="presParOf" srcId="{0AE13F61-0503-4DD3-AFD1-7BE332715800}" destId="{308E622A-5A57-404A-B70C-7A0CAB5011C8}" srcOrd="5" destOrd="0" presId="urn:microsoft.com/office/officeart/2005/8/layout/hProcess4#2"/>
    <dgm:cxn modelId="{BA87BCDE-D0AB-4DF0-BEA3-5EE38A16C10A}" type="presParOf" srcId="{0AE13F61-0503-4DD3-AFD1-7BE332715800}" destId="{34CDDC86-DD9C-48F4-A7DF-A1E5084B0DD5}" srcOrd="6" destOrd="0" presId="urn:microsoft.com/office/officeart/2005/8/layout/hProcess4#2"/>
    <dgm:cxn modelId="{E7D5E634-C754-4023-9123-33C3CA7843F3}" type="presParOf" srcId="{34CDDC86-DD9C-48F4-A7DF-A1E5084B0DD5}" destId="{6C95E227-2B5A-4258-BABB-9068E3DD294E}" srcOrd="0" destOrd="0" presId="urn:microsoft.com/office/officeart/2005/8/layout/hProcess4#2"/>
    <dgm:cxn modelId="{E9DCD7AF-D956-420B-A5E7-9C0F7F89CBB0}" type="presParOf" srcId="{34CDDC86-DD9C-48F4-A7DF-A1E5084B0DD5}" destId="{556C7A3A-BACD-4815-9149-87A88ECCDA06}" srcOrd="1" destOrd="0" presId="urn:microsoft.com/office/officeart/2005/8/layout/hProcess4#2"/>
    <dgm:cxn modelId="{7D4C896F-E0F5-4DE5-8B23-99049A56C588}" type="presParOf" srcId="{34CDDC86-DD9C-48F4-A7DF-A1E5084B0DD5}" destId="{9AD942A8-F631-4CD5-9120-7F25024DC7D1}" srcOrd="2" destOrd="0" presId="urn:microsoft.com/office/officeart/2005/8/layout/hProcess4#2"/>
    <dgm:cxn modelId="{125A9F73-50B1-48FF-ABD0-80CFECBA8D2C}" type="presParOf" srcId="{34CDDC86-DD9C-48F4-A7DF-A1E5084B0DD5}" destId="{852B3C64-7418-45B6-913B-AFBEC7C03DF1}" srcOrd="3" destOrd="0" presId="urn:microsoft.com/office/officeart/2005/8/layout/hProcess4#2"/>
    <dgm:cxn modelId="{878C85B4-6F47-428F-9FFC-2359B898E286}" type="presParOf" srcId="{34CDDC86-DD9C-48F4-A7DF-A1E5084B0DD5}" destId="{8BAC1DAC-770F-4F2A-ABAA-CD94D957D6E4}" srcOrd="4" destOrd="0" presId="urn:microsoft.com/office/officeart/2005/8/layout/hProcess4#2"/>
    <dgm:cxn modelId="{CE6F086D-62C2-47DE-B784-87FBFBF70325}" type="presParOf" srcId="{0AE13F61-0503-4DD3-AFD1-7BE332715800}" destId="{ED7D3694-2FF0-4BD7-8C95-D149E91DADF2}" srcOrd="7" destOrd="0" presId="urn:microsoft.com/office/officeart/2005/8/layout/hProcess4#2"/>
    <dgm:cxn modelId="{97302F36-8DDC-44D4-B99F-FEE10F5DC921}" type="presParOf" srcId="{0AE13F61-0503-4DD3-AFD1-7BE332715800}" destId="{4B0B1702-3E1B-48B9-A414-53BD0FECB77F}" srcOrd="8" destOrd="0" presId="urn:microsoft.com/office/officeart/2005/8/layout/hProcess4#2"/>
    <dgm:cxn modelId="{BB78F51F-0793-483B-97C7-8589ADE7A421}" type="presParOf" srcId="{4B0B1702-3E1B-48B9-A414-53BD0FECB77F}" destId="{AFBA1020-5E82-4789-B5D1-407633F2DF4E}" srcOrd="0" destOrd="0" presId="urn:microsoft.com/office/officeart/2005/8/layout/hProcess4#2"/>
    <dgm:cxn modelId="{9F02087A-500C-4325-9828-4C6DE99D762E}" type="presParOf" srcId="{4B0B1702-3E1B-48B9-A414-53BD0FECB77F}" destId="{670EDCC2-1608-4FD2-96C2-FEE8B5423105}" srcOrd="1" destOrd="0" presId="urn:microsoft.com/office/officeart/2005/8/layout/hProcess4#2"/>
    <dgm:cxn modelId="{BEEB8C2F-8582-483E-98CB-88BF63996B26}" type="presParOf" srcId="{4B0B1702-3E1B-48B9-A414-53BD0FECB77F}" destId="{3C99D769-094B-4D49-9FB0-3481795F0C5D}" srcOrd="2" destOrd="0" presId="urn:microsoft.com/office/officeart/2005/8/layout/hProcess4#2"/>
    <dgm:cxn modelId="{435AF2A7-654D-4AF2-AFCE-CB281EA7ADC7}" type="presParOf" srcId="{4B0B1702-3E1B-48B9-A414-53BD0FECB77F}" destId="{C7FC23CF-B664-4833-B7E5-AA7DE4819461}" srcOrd="3" destOrd="0" presId="urn:microsoft.com/office/officeart/2005/8/layout/hProcess4#2"/>
    <dgm:cxn modelId="{9B88A3DA-92A7-4D3B-B5B2-5C78505FDB68}" type="presParOf" srcId="{4B0B1702-3E1B-48B9-A414-53BD0FECB77F}" destId="{8CB89DDD-B604-4D8B-99C2-1F2A80F627C4}" srcOrd="4" destOrd="0" presId="urn:microsoft.com/office/officeart/2005/8/layout/hProcess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728CD7-C33C-4248-852D-4AD6B94AB09F}" type="doc">
      <dgm:prSet loTypeId="urn:microsoft.com/office/officeart/2005/8/layout/process3" loCatId="process" qsTypeId="urn:microsoft.com/office/officeart/2005/8/quickstyle/simple4" qsCatId="simple" csTypeId="urn:microsoft.com/office/officeart/2005/8/colors/colorful1#10" csCatId="colorful" phldr="1"/>
      <dgm:spPr/>
      <dgm:t>
        <a:bodyPr/>
        <a:lstStyle/>
        <a:p>
          <a:endParaRPr lang="zh-CN" altLang="en-US"/>
        </a:p>
      </dgm:t>
    </dgm:pt>
    <dgm:pt modelId="{A5E5CFC7-7FCA-4DE4-BDF3-E075342259D1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合同条款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EC21F-149E-4512-B0BF-8D298FED808D}" type="parTrans" cxnId="{C3FC142F-CDFD-4056-B685-C3AF30CB2F83}">
      <dgm:prSet/>
      <dgm:spPr/>
      <dgm:t>
        <a:bodyPr/>
        <a:lstStyle/>
        <a:p>
          <a:endParaRPr lang="zh-CN" altLang="en-US" sz="1600"/>
        </a:p>
      </dgm:t>
    </dgm:pt>
    <dgm:pt modelId="{C162DDBB-241A-4F1F-856E-2E70970E0097}" type="sibTrans" cxnId="{C3FC142F-CDFD-4056-B685-C3AF30CB2F83}">
      <dgm:prSet custT="1"/>
      <dgm:spPr/>
      <dgm:t>
        <a:bodyPr/>
        <a:lstStyle/>
        <a:p>
          <a:endParaRPr lang="zh-CN" altLang="en-US" sz="1600"/>
        </a:p>
      </dgm:t>
    </dgm:pt>
    <dgm:pt modelId="{8A183E5B-278B-4E30-8B6B-48C03CB39249}">
      <dgm:prSet phldrT="[文本]" custT="1"/>
      <dgm:spPr/>
      <dgm:t>
        <a:bodyPr/>
        <a:lstStyle/>
        <a:p>
          <a:r>
            <a:rPr lang="zh-CN" altLang="en-US" sz="1600" dirty="0" smtClean="0"/>
            <a:t>合同双方</a:t>
          </a:r>
          <a:endParaRPr lang="zh-CN" altLang="en-US" sz="1600" dirty="0"/>
        </a:p>
      </dgm:t>
    </dgm:pt>
    <dgm:pt modelId="{C89A0EC0-F994-49C7-8093-8A2F0D7147E3}" type="parTrans" cxnId="{43DEE24C-8370-471E-990C-E5F122E256F3}">
      <dgm:prSet/>
      <dgm:spPr/>
      <dgm:t>
        <a:bodyPr/>
        <a:lstStyle/>
        <a:p>
          <a:endParaRPr lang="zh-CN" altLang="en-US" sz="1600"/>
        </a:p>
      </dgm:t>
    </dgm:pt>
    <dgm:pt modelId="{EBFF2EF9-CB82-4C53-94B4-62AC9D98DA6C}" type="sibTrans" cxnId="{43DEE24C-8370-471E-990C-E5F122E256F3}">
      <dgm:prSet/>
      <dgm:spPr/>
      <dgm:t>
        <a:bodyPr/>
        <a:lstStyle/>
        <a:p>
          <a:endParaRPr lang="zh-CN" altLang="en-US" sz="1600"/>
        </a:p>
      </dgm:t>
    </dgm:pt>
    <dgm:pt modelId="{F56F838F-4E07-4653-8148-4E530B49B362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计费方案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060855-4357-4968-8A9A-63E74E784CA1}" type="parTrans" cxnId="{5AB32798-ACDC-48A4-872D-91EDBE4635D4}">
      <dgm:prSet/>
      <dgm:spPr/>
      <dgm:t>
        <a:bodyPr/>
        <a:lstStyle/>
        <a:p>
          <a:endParaRPr lang="zh-CN" altLang="en-US" sz="1600"/>
        </a:p>
      </dgm:t>
    </dgm:pt>
    <dgm:pt modelId="{CDDC776B-2123-456F-A508-FAECC6156D39}" type="sibTrans" cxnId="{5AB32798-ACDC-48A4-872D-91EDBE4635D4}">
      <dgm:prSet custT="1"/>
      <dgm:spPr/>
      <dgm:t>
        <a:bodyPr/>
        <a:lstStyle/>
        <a:p>
          <a:endParaRPr lang="zh-CN" altLang="en-US" sz="1600"/>
        </a:p>
      </dgm:t>
    </dgm:pt>
    <dgm:pt modelId="{9BC8B0BF-E695-43FF-81F2-51FE56C1026A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方案审核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B6CA4B-5710-4410-9634-356179B8DE80}" type="parTrans" cxnId="{A5591FF9-A4CB-4136-8CED-372A0FC0739D}">
      <dgm:prSet/>
      <dgm:spPr/>
      <dgm:t>
        <a:bodyPr/>
        <a:lstStyle/>
        <a:p>
          <a:endParaRPr lang="zh-CN" altLang="en-US" sz="1600"/>
        </a:p>
      </dgm:t>
    </dgm:pt>
    <dgm:pt modelId="{1D50767A-A59B-4F57-B348-35BE999D3931}" type="sibTrans" cxnId="{A5591FF9-A4CB-4136-8CED-372A0FC0739D}">
      <dgm:prSet custT="1"/>
      <dgm:spPr/>
      <dgm:t>
        <a:bodyPr/>
        <a:lstStyle/>
        <a:p>
          <a:endParaRPr lang="zh-CN" altLang="en-US" sz="1600"/>
        </a:p>
      </dgm:t>
    </dgm:pt>
    <dgm:pt modelId="{2B398B41-7529-47AF-B4AC-C89835CF1508}">
      <dgm:prSet phldrT="[文本]" custT="1"/>
      <dgm:spPr/>
      <dgm:t>
        <a:bodyPr/>
        <a:lstStyle/>
        <a:p>
          <a:r>
            <a:rPr lang="zh-CN" altLang="en-US" sz="1600" dirty="0" smtClean="0"/>
            <a:t>财务主管</a:t>
          </a:r>
          <a:endParaRPr lang="zh-CN" altLang="en-US" sz="1600" dirty="0"/>
        </a:p>
      </dgm:t>
    </dgm:pt>
    <dgm:pt modelId="{3F55EC83-78C9-4BA5-9545-60D7C28CE554}" type="par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55B5FD8E-096B-463E-A3FC-8A9AC16F4875}" type="sib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09EA9391-2AAB-4C58-B9E7-B77777DFE0D3}">
      <dgm:prSet phldrT="[文本]" custT="1"/>
      <dgm:spPr/>
      <dgm:t>
        <a:bodyPr/>
        <a:lstStyle/>
        <a:p>
          <a:r>
            <a:rPr lang="zh-CN" altLang="en-US" sz="1600" dirty="0" smtClean="0"/>
            <a:t>开始</a:t>
          </a:r>
          <a:r>
            <a:rPr lang="en-US" altLang="zh-CN" sz="1600" dirty="0" smtClean="0"/>
            <a:t>/</a:t>
          </a:r>
          <a:r>
            <a:rPr lang="zh-CN" altLang="en-US" sz="1600" dirty="0" smtClean="0"/>
            <a:t>结束日期</a:t>
          </a:r>
          <a:endParaRPr lang="zh-CN" altLang="en-US" sz="1600" dirty="0"/>
        </a:p>
      </dgm:t>
    </dgm:pt>
    <dgm:pt modelId="{DFB1147B-3077-4B69-A5A1-59E8E6CBBEE6}" type="par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EC16469E-ED6D-4996-A5B0-C5F4A3117CA8}" type="sib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1701053C-77EF-4196-9783-50943DB57A04}">
      <dgm:prSet phldrT="[文本]" custT="1"/>
      <dgm:spPr/>
      <dgm:t>
        <a:bodyPr/>
        <a:lstStyle/>
        <a:p>
          <a:r>
            <a:rPr lang="zh-CN" altLang="en-US" sz="1600" dirty="0" smtClean="0"/>
            <a:t>或招商主管</a:t>
          </a:r>
          <a:endParaRPr lang="zh-CN" altLang="en-US" sz="1600" dirty="0"/>
        </a:p>
      </dgm:t>
    </dgm:pt>
    <dgm:pt modelId="{A54B88BF-9F06-4B46-A82E-ED3DB131381A}" type="par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ABEBE3BB-762D-463A-9FC1-BEBF480C0B5F}" type="sib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17B0979C-A2E5-4390-B99C-A3F8EB606844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生成应收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158343-BCFB-4D8C-BAF1-ACC61387E61F}" type="par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167CC599-0C5A-4053-A335-5F27A05C54AB}" type="sib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C07EA406-987C-4EFD-8063-1790126EA32D}">
      <dgm:prSet phldrT="[文本]" custT="1"/>
      <dgm:spPr/>
      <dgm:t>
        <a:bodyPr/>
        <a:lstStyle/>
        <a:p>
          <a:r>
            <a:rPr lang="zh-CN" altLang="en-US" sz="1600" dirty="0" smtClean="0"/>
            <a:t>应收明细</a:t>
          </a:r>
          <a:endParaRPr lang="zh-CN" altLang="en-US" sz="1600" dirty="0"/>
        </a:p>
      </dgm:t>
    </dgm:pt>
    <dgm:pt modelId="{A9808599-3278-4FFB-B629-91E0A2AD2BEC}" type="par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DF931BBA-2111-4984-B392-86A178E5404A}" type="sib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802DEE89-EB82-4D54-B2E4-E0C0FC046695}">
      <dgm:prSet phldrT="[文本]" custT="1"/>
      <dgm:spPr/>
      <dgm:t>
        <a:bodyPr/>
        <a:lstStyle/>
        <a:p>
          <a:r>
            <a:rPr lang="zh-CN" altLang="en-US" sz="1600" dirty="0" smtClean="0"/>
            <a:t>欠费清单</a:t>
          </a:r>
          <a:endParaRPr lang="zh-CN" altLang="en-US" sz="1600" dirty="0"/>
        </a:p>
      </dgm:t>
    </dgm:pt>
    <dgm:pt modelId="{95D59627-36BD-4F0E-9599-D7E42E509CC9}" type="parTrans" cxnId="{5D6D124F-1DF6-4A4D-BA18-8866AB51A815}">
      <dgm:prSet/>
      <dgm:spPr/>
      <dgm:t>
        <a:bodyPr/>
        <a:lstStyle/>
        <a:p>
          <a:endParaRPr lang="zh-CN" altLang="en-US" sz="1600"/>
        </a:p>
      </dgm:t>
    </dgm:pt>
    <dgm:pt modelId="{BD6C18F0-243F-4678-8D08-00811F7D5941}" type="sibTrans" cxnId="{5D6D124F-1DF6-4A4D-BA18-8866AB51A815}">
      <dgm:prSet/>
      <dgm:spPr/>
      <dgm:t>
        <a:bodyPr/>
        <a:lstStyle/>
        <a:p>
          <a:endParaRPr lang="zh-CN" altLang="en-US" sz="1600"/>
        </a:p>
      </dgm:t>
    </dgm:pt>
    <dgm:pt modelId="{3C801FD6-67F5-48C2-BA58-887A8A0F7D25}">
      <dgm:prSet phldrT="[文本]" custT="1"/>
      <dgm:spPr/>
      <dgm:t>
        <a:bodyPr/>
        <a:lstStyle/>
        <a:p>
          <a:r>
            <a:rPr lang="zh-CN" altLang="en-US" sz="1600" dirty="0" smtClean="0"/>
            <a:t>合同期限</a:t>
          </a:r>
          <a:endParaRPr lang="zh-CN" altLang="en-US" sz="1600" dirty="0"/>
        </a:p>
      </dgm:t>
    </dgm:pt>
    <dgm:pt modelId="{6FE7CEE0-0185-4012-ADFA-B0A8E652F129}" type="parTrans" cxnId="{E9275689-B522-43EF-8787-2331956CB229}">
      <dgm:prSet/>
      <dgm:spPr/>
      <dgm:t>
        <a:bodyPr/>
        <a:lstStyle/>
        <a:p>
          <a:endParaRPr lang="zh-CN" altLang="en-US"/>
        </a:p>
      </dgm:t>
    </dgm:pt>
    <dgm:pt modelId="{7824E8D9-CA6B-41FA-B233-109F69C950A8}" type="sibTrans" cxnId="{E9275689-B522-43EF-8787-2331956CB229}">
      <dgm:prSet/>
      <dgm:spPr/>
      <dgm:t>
        <a:bodyPr/>
        <a:lstStyle/>
        <a:p>
          <a:endParaRPr lang="zh-CN" altLang="en-US"/>
        </a:p>
      </dgm:t>
    </dgm:pt>
    <dgm:pt modelId="{FBAC88BD-39DF-418A-A50B-FC877BE55AAE}">
      <dgm:prSet phldrT="[文本]" custT="1"/>
      <dgm:spPr/>
      <dgm:t>
        <a:bodyPr/>
        <a:lstStyle/>
        <a:p>
          <a:r>
            <a:rPr lang="en-US" altLang="zh-CN" sz="1600" dirty="0" smtClean="0"/>
            <a:t>……</a:t>
          </a:r>
          <a:endParaRPr lang="zh-CN" altLang="en-US" sz="1600" dirty="0"/>
        </a:p>
      </dgm:t>
    </dgm:pt>
    <dgm:pt modelId="{B2091010-0ED6-4B1A-A301-B2A5278B989F}" type="parTrans" cxnId="{310AB07F-5AF6-4594-A92D-D2EBE9C8E230}">
      <dgm:prSet/>
      <dgm:spPr/>
      <dgm:t>
        <a:bodyPr/>
        <a:lstStyle/>
        <a:p>
          <a:endParaRPr lang="zh-CN" altLang="en-US"/>
        </a:p>
      </dgm:t>
    </dgm:pt>
    <dgm:pt modelId="{0121CE66-2697-4ADF-80E6-4CB9BDE4E7F3}" type="sibTrans" cxnId="{310AB07F-5AF6-4594-A92D-D2EBE9C8E230}">
      <dgm:prSet/>
      <dgm:spPr/>
      <dgm:t>
        <a:bodyPr/>
        <a:lstStyle/>
        <a:p>
          <a:endParaRPr lang="zh-CN" altLang="en-US"/>
        </a:p>
      </dgm:t>
    </dgm:pt>
    <dgm:pt modelId="{F2043FFE-49E8-45A7-8AE6-512E2B7A28E2}">
      <dgm:prSet phldrT="[文本]" custT="1"/>
      <dgm:spPr/>
      <dgm:t>
        <a:bodyPr/>
        <a:lstStyle/>
        <a:p>
          <a:r>
            <a:rPr lang="zh-CN" altLang="en-US" sz="1600" smtClean="0"/>
            <a:t>计费公式</a:t>
          </a:r>
          <a:endParaRPr lang="zh-CN" altLang="en-US" sz="1600" dirty="0"/>
        </a:p>
      </dgm:t>
    </dgm:pt>
    <dgm:pt modelId="{850FE364-308E-4E24-BCB1-77024B865230}" type="parTrans" cxnId="{D9027D9F-C924-4449-94CD-0F658731ADB9}">
      <dgm:prSet/>
      <dgm:spPr/>
      <dgm:t>
        <a:bodyPr/>
        <a:lstStyle/>
        <a:p>
          <a:endParaRPr lang="zh-CN" altLang="en-US"/>
        </a:p>
      </dgm:t>
    </dgm:pt>
    <dgm:pt modelId="{B84B06DB-80D0-45D7-94FB-E9AFF5DFE567}" type="sibTrans" cxnId="{D9027D9F-C924-4449-94CD-0F658731ADB9}">
      <dgm:prSet/>
      <dgm:spPr/>
      <dgm:t>
        <a:bodyPr/>
        <a:lstStyle/>
        <a:p>
          <a:endParaRPr lang="zh-CN" altLang="en-US"/>
        </a:p>
      </dgm:t>
    </dgm:pt>
    <dgm:pt modelId="{FA4E9CF6-7B93-44EE-85B4-60AFF2C08C96}">
      <dgm:prSet phldrT="[文本]" custT="1"/>
      <dgm:spPr/>
      <dgm:t>
        <a:bodyPr/>
        <a:lstStyle/>
        <a:p>
          <a:r>
            <a:rPr lang="zh-CN" altLang="en-US" sz="1600" dirty="0" smtClean="0"/>
            <a:t>优惠活动</a:t>
          </a:r>
          <a:endParaRPr lang="zh-CN" altLang="en-US" sz="1600" dirty="0"/>
        </a:p>
      </dgm:t>
    </dgm:pt>
    <dgm:pt modelId="{B0BA5EEC-1029-48A6-88ED-86772A93BB41}" type="parTrans" cxnId="{0C5464C3-3ED8-4A8D-9160-4ACFA033E53D}">
      <dgm:prSet/>
      <dgm:spPr/>
      <dgm:t>
        <a:bodyPr/>
        <a:lstStyle/>
        <a:p>
          <a:endParaRPr lang="zh-CN" altLang="en-US"/>
        </a:p>
      </dgm:t>
    </dgm:pt>
    <dgm:pt modelId="{73944AD8-D20F-4AE2-933B-BA7CF8312234}" type="sibTrans" cxnId="{0C5464C3-3ED8-4A8D-9160-4ACFA033E53D}">
      <dgm:prSet/>
      <dgm:spPr/>
      <dgm:t>
        <a:bodyPr/>
        <a:lstStyle/>
        <a:p>
          <a:endParaRPr lang="zh-CN" altLang="en-US"/>
        </a:p>
      </dgm:t>
    </dgm:pt>
    <dgm:pt modelId="{72C0C0BA-6423-4B9D-ABDE-5B2CE1D24D7F}">
      <dgm:prSet phldrT="[文本]" custT="1"/>
      <dgm:spPr/>
      <dgm:t>
        <a:bodyPr/>
        <a:lstStyle/>
        <a:p>
          <a:r>
            <a:rPr lang="zh-CN" altLang="en-US" sz="1600" dirty="0" smtClean="0"/>
            <a:t>合同金额</a:t>
          </a:r>
          <a:endParaRPr lang="zh-CN" altLang="en-US" sz="1600" dirty="0"/>
        </a:p>
      </dgm:t>
    </dgm:pt>
    <dgm:pt modelId="{A87C6C9A-563A-4210-936C-686D36D387F0}" type="parTrans" cxnId="{CE2EFD90-9B3F-4810-A76E-F5ACD113FB06}">
      <dgm:prSet/>
      <dgm:spPr/>
      <dgm:t>
        <a:bodyPr/>
        <a:lstStyle/>
        <a:p>
          <a:endParaRPr lang="zh-CN" altLang="en-US"/>
        </a:p>
      </dgm:t>
    </dgm:pt>
    <dgm:pt modelId="{28786214-A8A7-4A2B-AB7F-530242253476}" type="sibTrans" cxnId="{CE2EFD90-9B3F-4810-A76E-F5ACD113FB06}">
      <dgm:prSet/>
      <dgm:spPr/>
      <dgm:t>
        <a:bodyPr/>
        <a:lstStyle/>
        <a:p>
          <a:endParaRPr lang="zh-CN" altLang="en-US"/>
        </a:p>
      </dgm:t>
    </dgm:pt>
    <dgm:pt modelId="{CDB70942-D262-428B-A52C-C6AFBE6CA698}" type="pres">
      <dgm:prSet presAssocID="{51728CD7-C33C-4248-852D-4AD6B94AB0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E3D7C51-CEEE-41FE-BF2B-54C981DE1EC4}" type="pres">
      <dgm:prSet presAssocID="{A5E5CFC7-7FCA-4DE4-BDF3-E075342259D1}" presName="composite" presStyleCnt="0"/>
      <dgm:spPr/>
    </dgm:pt>
    <dgm:pt modelId="{B66978AB-C025-4FFD-BFEB-B97E81F4CEC0}" type="pres">
      <dgm:prSet presAssocID="{A5E5CFC7-7FCA-4DE4-BDF3-E075342259D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E818EE-23C3-4617-BE52-AE5A07917D7A}" type="pres">
      <dgm:prSet presAssocID="{A5E5CFC7-7FCA-4DE4-BDF3-E075342259D1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29B280BE-596C-4FD3-8A52-0FD38D8B4C0D}" type="pres">
      <dgm:prSet presAssocID="{A5E5CFC7-7FCA-4DE4-BDF3-E075342259D1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1C9480-D986-45F0-A339-F742D582E282}" type="pres">
      <dgm:prSet presAssocID="{C162DDBB-241A-4F1F-856E-2E70970E0097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88CB6EF-03C8-4CFB-991E-B0557B153520}" type="pres">
      <dgm:prSet presAssocID="{C162DDBB-241A-4F1F-856E-2E70970E0097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2E64B0EE-9B2C-495F-96EB-75F2B7D5AFD8}" type="pres">
      <dgm:prSet presAssocID="{F56F838F-4E07-4653-8148-4E530B49B362}" presName="composite" presStyleCnt="0"/>
      <dgm:spPr/>
    </dgm:pt>
    <dgm:pt modelId="{B7D13A7F-EDBA-4502-BD1E-9E4F09C50C6A}" type="pres">
      <dgm:prSet presAssocID="{F56F838F-4E07-4653-8148-4E530B49B36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6156B7-A68B-49B8-9F4B-36DCA101D89D}" type="pres">
      <dgm:prSet presAssocID="{F56F838F-4E07-4653-8148-4E530B49B362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92AEC710-EA00-45CE-97B4-9C43D803F71F}" type="pres">
      <dgm:prSet presAssocID="{F56F838F-4E07-4653-8148-4E530B49B362}" presName="desTx" presStyleLbl="fgAcc1" presStyleIdx="1" presStyleCnt="4" custScaleX="1152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21ED67-1581-4927-A4EC-52A0EF49CF49}" type="pres">
      <dgm:prSet presAssocID="{CDDC776B-2123-456F-A508-FAECC6156D39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13ABFCC1-933D-417F-83A5-2F592035EF20}" type="pres">
      <dgm:prSet presAssocID="{CDDC776B-2123-456F-A508-FAECC6156D39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63D55BA5-CF43-4EA8-AB07-140624ECD4B8}" type="pres">
      <dgm:prSet presAssocID="{9BC8B0BF-E695-43FF-81F2-51FE56C1026A}" presName="composite" presStyleCnt="0"/>
      <dgm:spPr/>
    </dgm:pt>
    <dgm:pt modelId="{94EFBC34-B6BE-437A-8558-85207DF157C8}" type="pres">
      <dgm:prSet presAssocID="{9BC8B0BF-E695-43FF-81F2-51FE56C1026A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B6D17E-1C16-45E9-9BB0-E6D120BB2358}" type="pres">
      <dgm:prSet presAssocID="{9BC8B0BF-E695-43FF-81F2-51FE56C1026A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A820711A-AE08-4733-9238-E0B17AB6E7F3}" type="pres">
      <dgm:prSet presAssocID="{9BC8B0BF-E695-43FF-81F2-51FE56C1026A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498E68-D84C-40C0-BD1C-109BF37E384E}" type="pres">
      <dgm:prSet presAssocID="{1D50767A-A59B-4F57-B348-35BE999D3931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4A1D86E6-7DB0-4979-950C-55B595E66A0E}" type="pres">
      <dgm:prSet presAssocID="{1D50767A-A59B-4F57-B348-35BE999D3931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1BCC88DE-C1E1-4B04-A08F-73A57178E1EA}" type="pres">
      <dgm:prSet presAssocID="{17B0979C-A2E5-4390-B99C-A3F8EB606844}" presName="composite" presStyleCnt="0"/>
      <dgm:spPr/>
    </dgm:pt>
    <dgm:pt modelId="{FC130497-AA1A-46F4-BB24-A6FB26B85291}" type="pres">
      <dgm:prSet presAssocID="{17B0979C-A2E5-4390-B99C-A3F8EB606844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61DEA-092B-42EE-BDDC-49EFCF0DEE2E}" type="pres">
      <dgm:prSet presAssocID="{17B0979C-A2E5-4390-B99C-A3F8EB606844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ECDFCEF2-224D-4E5B-A568-049F2A0C5B0C}" type="pres">
      <dgm:prSet presAssocID="{17B0979C-A2E5-4390-B99C-A3F8EB606844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E40305D-C1B8-4D5E-B840-15BAC7E39B42}" type="presOf" srcId="{1D50767A-A59B-4F57-B348-35BE999D3931}" destId="{4A1D86E6-7DB0-4979-950C-55B595E66A0E}" srcOrd="1" destOrd="0" presId="urn:microsoft.com/office/officeart/2005/8/layout/process3"/>
    <dgm:cxn modelId="{4A0AC642-9161-4F2A-9921-48872DA70CDC}" type="presOf" srcId="{1D50767A-A59B-4F57-B348-35BE999D3931}" destId="{BB498E68-D84C-40C0-BD1C-109BF37E384E}" srcOrd="0" destOrd="0" presId="urn:microsoft.com/office/officeart/2005/8/layout/process3"/>
    <dgm:cxn modelId="{A5591FF9-A4CB-4136-8CED-372A0FC0739D}" srcId="{51728CD7-C33C-4248-852D-4AD6B94AB09F}" destId="{9BC8B0BF-E695-43FF-81F2-51FE56C1026A}" srcOrd="2" destOrd="0" parTransId="{97B6CA4B-5710-4410-9634-356179B8DE80}" sibTransId="{1D50767A-A59B-4F57-B348-35BE999D3931}"/>
    <dgm:cxn modelId="{F8E2D9A7-F206-4C2F-AA26-9DCF580ACF6C}" srcId="{17B0979C-A2E5-4390-B99C-A3F8EB606844}" destId="{C07EA406-987C-4EFD-8063-1790126EA32D}" srcOrd="0" destOrd="0" parTransId="{A9808599-3278-4FFB-B629-91E0A2AD2BEC}" sibTransId="{DF931BBA-2111-4984-B392-86A178E5404A}"/>
    <dgm:cxn modelId="{F48A9C10-A7F4-4301-9E3D-246B92786B0C}" type="presOf" srcId="{2B398B41-7529-47AF-B4AC-C89835CF1508}" destId="{A820711A-AE08-4733-9238-E0B17AB6E7F3}" srcOrd="0" destOrd="0" presId="urn:microsoft.com/office/officeart/2005/8/layout/process3"/>
    <dgm:cxn modelId="{07015A5D-DDB8-45DC-94E8-FF2538E4DDCA}" type="presOf" srcId="{C162DDBB-241A-4F1F-856E-2E70970E0097}" destId="{CC1C9480-D986-45F0-A339-F742D582E282}" srcOrd="0" destOrd="0" presId="urn:microsoft.com/office/officeart/2005/8/layout/process3"/>
    <dgm:cxn modelId="{32D9CD59-C41D-46F1-ACE8-2396C876A504}" type="presOf" srcId="{CDDC776B-2123-456F-A508-FAECC6156D39}" destId="{EF21ED67-1581-4927-A4EC-52A0EF49CF49}" srcOrd="0" destOrd="0" presId="urn:microsoft.com/office/officeart/2005/8/layout/process3"/>
    <dgm:cxn modelId="{0C5464C3-3ED8-4A8D-9160-4ACFA033E53D}" srcId="{F56F838F-4E07-4653-8148-4E530B49B362}" destId="{FA4E9CF6-7B93-44EE-85B4-60AFF2C08C96}" srcOrd="2" destOrd="0" parTransId="{B0BA5EEC-1029-48A6-88ED-86772A93BB41}" sibTransId="{73944AD8-D20F-4AE2-933B-BA7CF8312234}"/>
    <dgm:cxn modelId="{7A8394D1-432B-4EDE-8892-27BE31AE777A}" type="presOf" srcId="{F2043FFE-49E8-45A7-8AE6-512E2B7A28E2}" destId="{92AEC710-EA00-45CE-97B4-9C43D803F71F}" srcOrd="0" destOrd="1" presId="urn:microsoft.com/office/officeart/2005/8/layout/process3"/>
    <dgm:cxn modelId="{5F9B65C5-9D5B-4141-9FFC-3B957FACB88D}" type="presOf" srcId="{802DEE89-EB82-4D54-B2E4-E0C0FC046695}" destId="{ECDFCEF2-224D-4E5B-A568-049F2A0C5B0C}" srcOrd="0" destOrd="1" presId="urn:microsoft.com/office/officeart/2005/8/layout/process3"/>
    <dgm:cxn modelId="{F13DC9E8-EDC8-4A65-AB72-705DAD0D6AF9}" type="presOf" srcId="{17B0979C-A2E5-4390-B99C-A3F8EB606844}" destId="{82C61DEA-092B-42EE-BDDC-49EFCF0DEE2E}" srcOrd="1" destOrd="0" presId="urn:microsoft.com/office/officeart/2005/8/layout/process3"/>
    <dgm:cxn modelId="{5AB32798-ACDC-48A4-872D-91EDBE4635D4}" srcId="{51728CD7-C33C-4248-852D-4AD6B94AB09F}" destId="{F56F838F-4E07-4653-8148-4E530B49B362}" srcOrd="1" destOrd="0" parTransId="{C9060855-4357-4968-8A9A-63E74E784CA1}" sibTransId="{CDDC776B-2123-456F-A508-FAECC6156D39}"/>
    <dgm:cxn modelId="{E9275689-B522-43EF-8787-2331956CB229}" srcId="{A5E5CFC7-7FCA-4DE4-BDF3-E075342259D1}" destId="{3C801FD6-67F5-48C2-BA58-887A8A0F7D25}" srcOrd="1" destOrd="0" parTransId="{6FE7CEE0-0185-4012-ADFA-B0A8E652F129}" sibTransId="{7824E8D9-CA6B-41FA-B233-109F69C950A8}"/>
    <dgm:cxn modelId="{BCF2AFD9-F105-4955-A9BE-6D1B230BFDF6}" type="presOf" srcId="{C162DDBB-241A-4F1F-856E-2E70970E0097}" destId="{788CB6EF-03C8-4CFB-991E-B0557B153520}" srcOrd="1" destOrd="0" presId="urn:microsoft.com/office/officeart/2005/8/layout/process3"/>
    <dgm:cxn modelId="{CE2EFD90-9B3F-4810-A76E-F5ACD113FB06}" srcId="{A5E5CFC7-7FCA-4DE4-BDF3-E075342259D1}" destId="{72C0C0BA-6423-4B9D-ABDE-5B2CE1D24D7F}" srcOrd="2" destOrd="0" parTransId="{A87C6C9A-563A-4210-936C-686D36D387F0}" sibTransId="{28786214-A8A7-4A2B-AB7F-530242253476}"/>
    <dgm:cxn modelId="{C3FC142F-CDFD-4056-B685-C3AF30CB2F83}" srcId="{51728CD7-C33C-4248-852D-4AD6B94AB09F}" destId="{A5E5CFC7-7FCA-4DE4-BDF3-E075342259D1}" srcOrd="0" destOrd="0" parTransId="{9C2EC21F-149E-4512-B0BF-8D298FED808D}" sibTransId="{C162DDBB-241A-4F1F-856E-2E70970E0097}"/>
    <dgm:cxn modelId="{02B90789-F1FF-4FED-A334-B853B4E29515}" type="presOf" srcId="{F56F838F-4E07-4653-8148-4E530B49B362}" destId="{B7D13A7F-EDBA-4502-BD1E-9E4F09C50C6A}" srcOrd="0" destOrd="0" presId="urn:microsoft.com/office/officeart/2005/8/layout/process3"/>
    <dgm:cxn modelId="{D25FA232-F6AA-45C4-AF86-B68ABA7014AD}" type="presOf" srcId="{51728CD7-C33C-4248-852D-4AD6B94AB09F}" destId="{CDB70942-D262-428B-A52C-C6AFBE6CA698}" srcOrd="0" destOrd="0" presId="urn:microsoft.com/office/officeart/2005/8/layout/process3"/>
    <dgm:cxn modelId="{F5715509-A38E-4E9E-B9C1-32A96325E347}" type="presOf" srcId="{FA4E9CF6-7B93-44EE-85B4-60AFF2C08C96}" destId="{92AEC710-EA00-45CE-97B4-9C43D803F71F}" srcOrd="0" destOrd="2" presId="urn:microsoft.com/office/officeart/2005/8/layout/process3"/>
    <dgm:cxn modelId="{1ADE9592-A04C-4B11-B846-D5A0E3AE325C}" type="presOf" srcId="{C07EA406-987C-4EFD-8063-1790126EA32D}" destId="{ECDFCEF2-224D-4E5B-A568-049F2A0C5B0C}" srcOrd="0" destOrd="0" presId="urn:microsoft.com/office/officeart/2005/8/layout/process3"/>
    <dgm:cxn modelId="{8F5980BF-5694-40CF-A0F9-46803B40838E}" type="presOf" srcId="{FBAC88BD-39DF-418A-A50B-FC877BE55AAE}" destId="{29B280BE-596C-4FD3-8A52-0FD38D8B4C0D}" srcOrd="0" destOrd="3" presId="urn:microsoft.com/office/officeart/2005/8/layout/process3"/>
    <dgm:cxn modelId="{936D8F0C-038E-475B-A236-F9AF4746A2FD}" type="presOf" srcId="{72C0C0BA-6423-4B9D-ABDE-5B2CE1D24D7F}" destId="{29B280BE-596C-4FD3-8A52-0FD38D8B4C0D}" srcOrd="0" destOrd="2" presId="urn:microsoft.com/office/officeart/2005/8/layout/process3"/>
    <dgm:cxn modelId="{CE8A6AEE-DEA4-42B9-B490-915F200B350D}" type="presOf" srcId="{17B0979C-A2E5-4390-B99C-A3F8EB606844}" destId="{FC130497-AA1A-46F4-BB24-A6FB26B85291}" srcOrd="0" destOrd="0" presId="urn:microsoft.com/office/officeart/2005/8/layout/process3"/>
    <dgm:cxn modelId="{3EBFDF0E-7D03-452F-AC2C-FD8CBF146755}" type="presOf" srcId="{8A183E5B-278B-4E30-8B6B-48C03CB39249}" destId="{29B280BE-596C-4FD3-8A52-0FD38D8B4C0D}" srcOrd="0" destOrd="0" presId="urn:microsoft.com/office/officeart/2005/8/layout/process3"/>
    <dgm:cxn modelId="{9696D446-BD91-4093-AC91-DAE1C5F83E2F}" type="presOf" srcId="{A5E5CFC7-7FCA-4DE4-BDF3-E075342259D1}" destId="{11E818EE-23C3-4617-BE52-AE5A07917D7A}" srcOrd="1" destOrd="0" presId="urn:microsoft.com/office/officeart/2005/8/layout/process3"/>
    <dgm:cxn modelId="{D9027D9F-C924-4449-94CD-0F658731ADB9}" srcId="{F56F838F-4E07-4653-8148-4E530B49B362}" destId="{F2043FFE-49E8-45A7-8AE6-512E2B7A28E2}" srcOrd="1" destOrd="0" parTransId="{850FE364-308E-4E24-BCB1-77024B865230}" sibTransId="{B84B06DB-80D0-45D7-94FB-E9AFF5DFE567}"/>
    <dgm:cxn modelId="{BB1530BD-7ECF-4345-8AC2-B01A05E87303}" srcId="{9BC8B0BF-E695-43FF-81F2-51FE56C1026A}" destId="{2B398B41-7529-47AF-B4AC-C89835CF1508}" srcOrd="0" destOrd="0" parTransId="{3F55EC83-78C9-4BA5-9545-60D7C28CE554}" sibTransId="{55B5FD8E-096B-463E-A3FC-8A9AC16F4875}"/>
    <dgm:cxn modelId="{4F673168-24F1-4154-9937-A89D1121D7A9}" srcId="{9BC8B0BF-E695-43FF-81F2-51FE56C1026A}" destId="{1701053C-77EF-4196-9783-50943DB57A04}" srcOrd="1" destOrd="0" parTransId="{A54B88BF-9F06-4B46-A82E-ED3DB131381A}" sibTransId="{ABEBE3BB-762D-463A-9FC1-BEBF480C0B5F}"/>
    <dgm:cxn modelId="{38900CDC-8298-4CBD-A574-E209FEFC589F}" type="presOf" srcId="{F56F838F-4E07-4653-8148-4E530B49B362}" destId="{C96156B7-A68B-49B8-9F4B-36DCA101D89D}" srcOrd="1" destOrd="0" presId="urn:microsoft.com/office/officeart/2005/8/layout/process3"/>
    <dgm:cxn modelId="{41A789FE-FB75-4509-B68E-3D11CC534F4B}" type="presOf" srcId="{CDDC776B-2123-456F-A508-FAECC6156D39}" destId="{13ABFCC1-933D-417F-83A5-2F592035EF20}" srcOrd="1" destOrd="0" presId="urn:microsoft.com/office/officeart/2005/8/layout/process3"/>
    <dgm:cxn modelId="{861BC13D-933C-4376-BA66-A6A852045A80}" srcId="{51728CD7-C33C-4248-852D-4AD6B94AB09F}" destId="{17B0979C-A2E5-4390-B99C-A3F8EB606844}" srcOrd="3" destOrd="0" parTransId="{D3158343-BCFB-4D8C-BAF1-ACC61387E61F}" sibTransId="{167CC599-0C5A-4053-A335-5F27A05C54AB}"/>
    <dgm:cxn modelId="{AA6A2938-4668-4958-9F13-F99FA01964F0}" type="presOf" srcId="{3C801FD6-67F5-48C2-BA58-887A8A0F7D25}" destId="{29B280BE-596C-4FD3-8A52-0FD38D8B4C0D}" srcOrd="0" destOrd="1" presId="urn:microsoft.com/office/officeart/2005/8/layout/process3"/>
    <dgm:cxn modelId="{37F30D55-816F-489F-8193-1F82206A5CED}" srcId="{F56F838F-4E07-4653-8148-4E530B49B362}" destId="{09EA9391-2AAB-4C58-B9E7-B77777DFE0D3}" srcOrd="0" destOrd="0" parTransId="{DFB1147B-3077-4B69-A5A1-59E8E6CBBEE6}" sibTransId="{EC16469E-ED6D-4996-A5B0-C5F4A3117CA8}"/>
    <dgm:cxn modelId="{6965C9CE-CEC6-4005-8B9B-CCA53E574468}" type="presOf" srcId="{09EA9391-2AAB-4C58-B9E7-B77777DFE0D3}" destId="{92AEC710-EA00-45CE-97B4-9C43D803F71F}" srcOrd="0" destOrd="0" presId="urn:microsoft.com/office/officeart/2005/8/layout/process3"/>
    <dgm:cxn modelId="{2FFAD217-765D-48F2-A391-11ECC87B36E5}" type="presOf" srcId="{A5E5CFC7-7FCA-4DE4-BDF3-E075342259D1}" destId="{B66978AB-C025-4FFD-BFEB-B97E81F4CEC0}" srcOrd="0" destOrd="0" presId="urn:microsoft.com/office/officeart/2005/8/layout/process3"/>
    <dgm:cxn modelId="{43DEE24C-8370-471E-990C-E5F122E256F3}" srcId="{A5E5CFC7-7FCA-4DE4-BDF3-E075342259D1}" destId="{8A183E5B-278B-4E30-8B6B-48C03CB39249}" srcOrd="0" destOrd="0" parTransId="{C89A0EC0-F994-49C7-8093-8A2F0D7147E3}" sibTransId="{EBFF2EF9-CB82-4C53-94B4-62AC9D98DA6C}"/>
    <dgm:cxn modelId="{16C0519C-68DC-46FB-BF40-17BD7992399C}" type="presOf" srcId="{1701053C-77EF-4196-9783-50943DB57A04}" destId="{A820711A-AE08-4733-9238-E0B17AB6E7F3}" srcOrd="0" destOrd="1" presId="urn:microsoft.com/office/officeart/2005/8/layout/process3"/>
    <dgm:cxn modelId="{0391167C-3E2D-4E48-9D3E-CB032E27964D}" type="presOf" srcId="{9BC8B0BF-E695-43FF-81F2-51FE56C1026A}" destId="{F9B6D17E-1C16-45E9-9BB0-E6D120BB2358}" srcOrd="1" destOrd="0" presId="urn:microsoft.com/office/officeart/2005/8/layout/process3"/>
    <dgm:cxn modelId="{5D6D124F-1DF6-4A4D-BA18-8866AB51A815}" srcId="{17B0979C-A2E5-4390-B99C-A3F8EB606844}" destId="{802DEE89-EB82-4D54-B2E4-E0C0FC046695}" srcOrd="1" destOrd="0" parTransId="{95D59627-36BD-4F0E-9599-D7E42E509CC9}" sibTransId="{BD6C18F0-243F-4678-8D08-00811F7D5941}"/>
    <dgm:cxn modelId="{310AB07F-5AF6-4594-A92D-D2EBE9C8E230}" srcId="{A5E5CFC7-7FCA-4DE4-BDF3-E075342259D1}" destId="{FBAC88BD-39DF-418A-A50B-FC877BE55AAE}" srcOrd="3" destOrd="0" parTransId="{B2091010-0ED6-4B1A-A301-B2A5278B989F}" sibTransId="{0121CE66-2697-4ADF-80E6-4CB9BDE4E7F3}"/>
    <dgm:cxn modelId="{5F838C77-D9F3-4CC6-9277-D99DA3338BA5}" type="presOf" srcId="{9BC8B0BF-E695-43FF-81F2-51FE56C1026A}" destId="{94EFBC34-B6BE-437A-8558-85207DF157C8}" srcOrd="0" destOrd="0" presId="urn:microsoft.com/office/officeart/2005/8/layout/process3"/>
    <dgm:cxn modelId="{7B2A4F66-1B0B-4E81-9CEF-3512A0A9771A}" type="presParOf" srcId="{CDB70942-D262-428B-A52C-C6AFBE6CA698}" destId="{EE3D7C51-CEEE-41FE-BF2B-54C981DE1EC4}" srcOrd="0" destOrd="0" presId="urn:microsoft.com/office/officeart/2005/8/layout/process3"/>
    <dgm:cxn modelId="{9D00C229-A378-4334-A28B-212A90DAA690}" type="presParOf" srcId="{EE3D7C51-CEEE-41FE-BF2B-54C981DE1EC4}" destId="{B66978AB-C025-4FFD-BFEB-B97E81F4CEC0}" srcOrd="0" destOrd="0" presId="urn:microsoft.com/office/officeart/2005/8/layout/process3"/>
    <dgm:cxn modelId="{D5185F87-06AB-4AE5-AB18-6587DDDD0AF8}" type="presParOf" srcId="{EE3D7C51-CEEE-41FE-BF2B-54C981DE1EC4}" destId="{11E818EE-23C3-4617-BE52-AE5A07917D7A}" srcOrd="1" destOrd="0" presId="urn:microsoft.com/office/officeart/2005/8/layout/process3"/>
    <dgm:cxn modelId="{02FD239F-0FB4-476D-8A61-A09BBDC10453}" type="presParOf" srcId="{EE3D7C51-CEEE-41FE-BF2B-54C981DE1EC4}" destId="{29B280BE-596C-4FD3-8A52-0FD38D8B4C0D}" srcOrd="2" destOrd="0" presId="urn:microsoft.com/office/officeart/2005/8/layout/process3"/>
    <dgm:cxn modelId="{C9828D07-31E3-4AB5-96F1-8E5BAA82F63D}" type="presParOf" srcId="{CDB70942-D262-428B-A52C-C6AFBE6CA698}" destId="{CC1C9480-D986-45F0-A339-F742D582E282}" srcOrd="1" destOrd="0" presId="urn:microsoft.com/office/officeart/2005/8/layout/process3"/>
    <dgm:cxn modelId="{037EE130-10E0-457E-AC8C-CA22208350F8}" type="presParOf" srcId="{CC1C9480-D986-45F0-A339-F742D582E282}" destId="{788CB6EF-03C8-4CFB-991E-B0557B153520}" srcOrd="0" destOrd="0" presId="urn:microsoft.com/office/officeart/2005/8/layout/process3"/>
    <dgm:cxn modelId="{A5CD6C61-EF2A-4529-9FD8-34AA449E086F}" type="presParOf" srcId="{CDB70942-D262-428B-A52C-C6AFBE6CA698}" destId="{2E64B0EE-9B2C-495F-96EB-75F2B7D5AFD8}" srcOrd="2" destOrd="0" presId="urn:microsoft.com/office/officeart/2005/8/layout/process3"/>
    <dgm:cxn modelId="{B997A3D3-094A-47E1-8DFD-F39DC75481B7}" type="presParOf" srcId="{2E64B0EE-9B2C-495F-96EB-75F2B7D5AFD8}" destId="{B7D13A7F-EDBA-4502-BD1E-9E4F09C50C6A}" srcOrd="0" destOrd="0" presId="urn:microsoft.com/office/officeart/2005/8/layout/process3"/>
    <dgm:cxn modelId="{8B0CB418-BCAC-4632-95DC-9DC29CF97A52}" type="presParOf" srcId="{2E64B0EE-9B2C-495F-96EB-75F2B7D5AFD8}" destId="{C96156B7-A68B-49B8-9F4B-36DCA101D89D}" srcOrd="1" destOrd="0" presId="urn:microsoft.com/office/officeart/2005/8/layout/process3"/>
    <dgm:cxn modelId="{90A53658-AAED-4D63-A734-98ADE7D1A7F9}" type="presParOf" srcId="{2E64B0EE-9B2C-495F-96EB-75F2B7D5AFD8}" destId="{92AEC710-EA00-45CE-97B4-9C43D803F71F}" srcOrd="2" destOrd="0" presId="urn:microsoft.com/office/officeart/2005/8/layout/process3"/>
    <dgm:cxn modelId="{81AE4B5F-69BA-4858-9D8F-A0961AC4A104}" type="presParOf" srcId="{CDB70942-D262-428B-A52C-C6AFBE6CA698}" destId="{EF21ED67-1581-4927-A4EC-52A0EF49CF49}" srcOrd="3" destOrd="0" presId="urn:microsoft.com/office/officeart/2005/8/layout/process3"/>
    <dgm:cxn modelId="{B1D28780-B1CA-43C8-8330-2DB5FF634587}" type="presParOf" srcId="{EF21ED67-1581-4927-A4EC-52A0EF49CF49}" destId="{13ABFCC1-933D-417F-83A5-2F592035EF20}" srcOrd="0" destOrd="0" presId="urn:microsoft.com/office/officeart/2005/8/layout/process3"/>
    <dgm:cxn modelId="{98789E85-2572-409C-B883-EE30B4B5C991}" type="presParOf" srcId="{CDB70942-D262-428B-A52C-C6AFBE6CA698}" destId="{63D55BA5-CF43-4EA8-AB07-140624ECD4B8}" srcOrd="4" destOrd="0" presId="urn:microsoft.com/office/officeart/2005/8/layout/process3"/>
    <dgm:cxn modelId="{2ED67A6C-5BBF-498B-ABC0-6CA45A0201D8}" type="presParOf" srcId="{63D55BA5-CF43-4EA8-AB07-140624ECD4B8}" destId="{94EFBC34-B6BE-437A-8558-85207DF157C8}" srcOrd="0" destOrd="0" presId="urn:microsoft.com/office/officeart/2005/8/layout/process3"/>
    <dgm:cxn modelId="{C65FF474-8710-493F-A7DB-7E2C2E8BB914}" type="presParOf" srcId="{63D55BA5-CF43-4EA8-AB07-140624ECD4B8}" destId="{F9B6D17E-1C16-45E9-9BB0-E6D120BB2358}" srcOrd="1" destOrd="0" presId="urn:microsoft.com/office/officeart/2005/8/layout/process3"/>
    <dgm:cxn modelId="{21264663-9D0F-4CDA-BD72-12D0285FCB80}" type="presParOf" srcId="{63D55BA5-CF43-4EA8-AB07-140624ECD4B8}" destId="{A820711A-AE08-4733-9238-E0B17AB6E7F3}" srcOrd="2" destOrd="0" presId="urn:microsoft.com/office/officeart/2005/8/layout/process3"/>
    <dgm:cxn modelId="{3E4A6C7F-D2BE-489F-AB35-078CC5630EA8}" type="presParOf" srcId="{CDB70942-D262-428B-A52C-C6AFBE6CA698}" destId="{BB498E68-D84C-40C0-BD1C-109BF37E384E}" srcOrd="5" destOrd="0" presId="urn:microsoft.com/office/officeart/2005/8/layout/process3"/>
    <dgm:cxn modelId="{1BE2C3ED-1CAF-4458-98AB-C57B25965699}" type="presParOf" srcId="{BB498E68-D84C-40C0-BD1C-109BF37E384E}" destId="{4A1D86E6-7DB0-4979-950C-55B595E66A0E}" srcOrd="0" destOrd="0" presId="urn:microsoft.com/office/officeart/2005/8/layout/process3"/>
    <dgm:cxn modelId="{EF731FEB-BBC4-4059-B492-5DCE5E9DC3B1}" type="presParOf" srcId="{CDB70942-D262-428B-A52C-C6AFBE6CA698}" destId="{1BCC88DE-C1E1-4B04-A08F-73A57178E1EA}" srcOrd="6" destOrd="0" presId="urn:microsoft.com/office/officeart/2005/8/layout/process3"/>
    <dgm:cxn modelId="{2F3E043C-A0F2-4873-B94B-B594BF76C7F3}" type="presParOf" srcId="{1BCC88DE-C1E1-4B04-A08F-73A57178E1EA}" destId="{FC130497-AA1A-46F4-BB24-A6FB26B85291}" srcOrd="0" destOrd="0" presId="urn:microsoft.com/office/officeart/2005/8/layout/process3"/>
    <dgm:cxn modelId="{6988757E-7845-4129-B3B6-99CEAB1871A0}" type="presParOf" srcId="{1BCC88DE-C1E1-4B04-A08F-73A57178E1EA}" destId="{82C61DEA-092B-42EE-BDDC-49EFCF0DEE2E}" srcOrd="1" destOrd="0" presId="urn:microsoft.com/office/officeart/2005/8/layout/process3"/>
    <dgm:cxn modelId="{9806EA3B-EED1-4905-B08C-4498633DE240}" type="presParOf" srcId="{1BCC88DE-C1E1-4B04-A08F-73A57178E1EA}" destId="{ECDFCEF2-224D-4E5B-A568-049F2A0C5B0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4F69070-2887-48DB-BBA1-0709BA39EEFC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D3402FE4-3DAB-4AC2-AC81-E81994062CBC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到期提醒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3E5B3E-66C7-40E2-8888-AE5A70B0B8F2}" type="parTrans" cxnId="{46E05C6F-FB70-45BD-A7F9-87163764D99C}">
      <dgm:prSet/>
      <dgm:spPr/>
      <dgm:t>
        <a:bodyPr/>
        <a:lstStyle/>
        <a:p>
          <a:endParaRPr lang="zh-CN" altLang="en-US" b="1">
            <a:solidFill>
              <a:schemeClr val="bg1"/>
            </a:solidFill>
          </a:endParaRPr>
        </a:p>
      </dgm:t>
    </dgm:pt>
    <dgm:pt modelId="{7C35701F-97A8-45F7-9DB2-75D7240E049C}" type="sibTrans" cxnId="{46E05C6F-FB70-45BD-A7F9-87163764D99C}">
      <dgm:prSet/>
      <dgm:spPr/>
      <dgm:t>
        <a:bodyPr/>
        <a:lstStyle/>
        <a:p>
          <a:endParaRPr lang="zh-CN" altLang="en-US" b="1">
            <a:solidFill>
              <a:schemeClr val="bg1"/>
            </a:solidFill>
          </a:endParaRPr>
        </a:p>
      </dgm:t>
    </dgm:pt>
    <dgm:pt modelId="{8D28D09C-B908-462C-BDF1-73F19279FC80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续约提醒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DF32F1-3E83-4CE5-862F-D3B845B5B9C5}" type="parTrans" cxnId="{38E77E9B-982C-40EE-BC14-DFC7CAE19375}">
      <dgm:prSet/>
      <dgm:spPr/>
      <dgm:t>
        <a:bodyPr/>
        <a:lstStyle/>
        <a:p>
          <a:endParaRPr lang="zh-CN" altLang="en-US" b="1">
            <a:solidFill>
              <a:schemeClr val="bg1"/>
            </a:solidFill>
          </a:endParaRPr>
        </a:p>
      </dgm:t>
    </dgm:pt>
    <dgm:pt modelId="{1B44DBD3-21B3-4664-8DCA-757D8F2D2E49}" type="sibTrans" cxnId="{38E77E9B-982C-40EE-BC14-DFC7CAE19375}">
      <dgm:prSet/>
      <dgm:spPr/>
      <dgm:t>
        <a:bodyPr/>
        <a:lstStyle/>
        <a:p>
          <a:endParaRPr lang="zh-CN" altLang="en-US" b="1">
            <a:solidFill>
              <a:schemeClr val="bg1"/>
            </a:solidFill>
          </a:endParaRPr>
        </a:p>
      </dgm:t>
    </dgm:pt>
    <dgm:pt modelId="{674C0B54-312D-463A-BB6F-90F1D7A4050F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终止合同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884BDC-06FA-4EC0-B24D-2C8D1882034A}" type="parTrans" cxnId="{6279A96B-4518-4D5F-B45F-FB12E8687DFF}">
      <dgm:prSet/>
      <dgm:spPr/>
      <dgm:t>
        <a:bodyPr/>
        <a:lstStyle/>
        <a:p>
          <a:endParaRPr lang="zh-CN" altLang="en-US" b="1">
            <a:solidFill>
              <a:schemeClr val="bg1"/>
            </a:solidFill>
          </a:endParaRPr>
        </a:p>
      </dgm:t>
    </dgm:pt>
    <dgm:pt modelId="{9662113B-A4E2-445E-89D4-BBA40EC1A1B8}" type="sibTrans" cxnId="{6279A96B-4518-4D5F-B45F-FB12E8687DFF}">
      <dgm:prSet/>
      <dgm:spPr/>
      <dgm:t>
        <a:bodyPr/>
        <a:lstStyle/>
        <a:p>
          <a:endParaRPr lang="zh-CN" altLang="en-US" b="1">
            <a:solidFill>
              <a:schemeClr val="bg1"/>
            </a:solidFill>
          </a:endParaRPr>
        </a:p>
      </dgm:t>
    </dgm:pt>
    <dgm:pt modelId="{D763AB35-86F9-4A21-8C37-8B57603EA4F4}" type="pres">
      <dgm:prSet presAssocID="{A4F69070-2887-48DB-BBA1-0709BA39EEFC}" presName="CompostProcess" presStyleCnt="0">
        <dgm:presLayoutVars>
          <dgm:dir/>
          <dgm:resizeHandles val="exact"/>
        </dgm:presLayoutVars>
      </dgm:prSet>
      <dgm:spPr/>
    </dgm:pt>
    <dgm:pt modelId="{F85DC5F5-247C-4A8F-88A6-EA371B3E3EAB}" type="pres">
      <dgm:prSet presAssocID="{A4F69070-2887-48DB-BBA1-0709BA39EEFC}" presName="arrow" presStyleLbl="bgShp" presStyleIdx="0" presStyleCnt="1"/>
      <dgm:spPr/>
    </dgm:pt>
    <dgm:pt modelId="{FC8EE210-8446-4ED8-A4F9-EF580AEDDB6B}" type="pres">
      <dgm:prSet presAssocID="{A4F69070-2887-48DB-BBA1-0709BA39EEFC}" presName="linearProcess" presStyleCnt="0"/>
      <dgm:spPr/>
    </dgm:pt>
    <dgm:pt modelId="{EC66A77C-D368-41DA-BB6F-D676CC28F8E9}" type="pres">
      <dgm:prSet presAssocID="{D3402FE4-3DAB-4AC2-AC81-E81994062CB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0F2291-DC9F-4AE1-A2BF-3290FDCBAA77}" type="pres">
      <dgm:prSet presAssocID="{7C35701F-97A8-45F7-9DB2-75D7240E049C}" presName="sibTrans" presStyleCnt="0"/>
      <dgm:spPr/>
    </dgm:pt>
    <dgm:pt modelId="{A564C5AD-8114-4BE4-BE64-8B71E27700D5}" type="pres">
      <dgm:prSet presAssocID="{8D28D09C-B908-462C-BDF1-73F19279FC8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2637F7D-5BD7-4250-9D00-7EC1C3CD08B8}" type="pres">
      <dgm:prSet presAssocID="{1B44DBD3-21B3-4664-8DCA-757D8F2D2E49}" presName="sibTrans" presStyleCnt="0"/>
      <dgm:spPr/>
    </dgm:pt>
    <dgm:pt modelId="{7CE6D52A-811F-4938-871D-1137597526D0}" type="pres">
      <dgm:prSet presAssocID="{674C0B54-312D-463A-BB6F-90F1D7A4050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F96DB20-C768-40AA-B548-C8DDC7B3F279}" type="presOf" srcId="{A4F69070-2887-48DB-BBA1-0709BA39EEFC}" destId="{D763AB35-86F9-4A21-8C37-8B57603EA4F4}" srcOrd="0" destOrd="0" presId="urn:microsoft.com/office/officeart/2005/8/layout/hProcess9"/>
    <dgm:cxn modelId="{46E05C6F-FB70-45BD-A7F9-87163764D99C}" srcId="{A4F69070-2887-48DB-BBA1-0709BA39EEFC}" destId="{D3402FE4-3DAB-4AC2-AC81-E81994062CBC}" srcOrd="0" destOrd="0" parTransId="{A53E5B3E-66C7-40E2-8888-AE5A70B0B8F2}" sibTransId="{7C35701F-97A8-45F7-9DB2-75D7240E049C}"/>
    <dgm:cxn modelId="{38E77E9B-982C-40EE-BC14-DFC7CAE19375}" srcId="{A4F69070-2887-48DB-BBA1-0709BA39EEFC}" destId="{8D28D09C-B908-462C-BDF1-73F19279FC80}" srcOrd="1" destOrd="0" parTransId="{8CDF32F1-3E83-4CE5-862F-D3B845B5B9C5}" sibTransId="{1B44DBD3-21B3-4664-8DCA-757D8F2D2E49}"/>
    <dgm:cxn modelId="{6279A96B-4518-4D5F-B45F-FB12E8687DFF}" srcId="{A4F69070-2887-48DB-BBA1-0709BA39EEFC}" destId="{674C0B54-312D-463A-BB6F-90F1D7A4050F}" srcOrd="2" destOrd="0" parTransId="{D3884BDC-06FA-4EC0-B24D-2C8D1882034A}" sibTransId="{9662113B-A4E2-445E-89D4-BBA40EC1A1B8}"/>
    <dgm:cxn modelId="{5A8CEB0D-E873-4A14-ADCC-C953D499DFCF}" type="presOf" srcId="{8D28D09C-B908-462C-BDF1-73F19279FC80}" destId="{A564C5AD-8114-4BE4-BE64-8B71E27700D5}" srcOrd="0" destOrd="0" presId="urn:microsoft.com/office/officeart/2005/8/layout/hProcess9"/>
    <dgm:cxn modelId="{48B9DFB3-A97F-4D79-A0EF-5F9F929F48F1}" type="presOf" srcId="{D3402FE4-3DAB-4AC2-AC81-E81994062CBC}" destId="{EC66A77C-D368-41DA-BB6F-D676CC28F8E9}" srcOrd="0" destOrd="0" presId="urn:microsoft.com/office/officeart/2005/8/layout/hProcess9"/>
    <dgm:cxn modelId="{6A7E4B5A-DABE-40B4-A4FC-DA692705D2E9}" type="presOf" srcId="{674C0B54-312D-463A-BB6F-90F1D7A4050F}" destId="{7CE6D52A-811F-4938-871D-1137597526D0}" srcOrd="0" destOrd="0" presId="urn:microsoft.com/office/officeart/2005/8/layout/hProcess9"/>
    <dgm:cxn modelId="{97BE1AA2-30A7-4F71-AA33-066790F50841}" type="presParOf" srcId="{D763AB35-86F9-4A21-8C37-8B57603EA4F4}" destId="{F85DC5F5-247C-4A8F-88A6-EA371B3E3EAB}" srcOrd="0" destOrd="0" presId="urn:microsoft.com/office/officeart/2005/8/layout/hProcess9"/>
    <dgm:cxn modelId="{5A81EB10-FF69-4B70-812E-D8266FC7B008}" type="presParOf" srcId="{D763AB35-86F9-4A21-8C37-8B57603EA4F4}" destId="{FC8EE210-8446-4ED8-A4F9-EF580AEDDB6B}" srcOrd="1" destOrd="0" presId="urn:microsoft.com/office/officeart/2005/8/layout/hProcess9"/>
    <dgm:cxn modelId="{6E3EA3DB-8FB6-477D-A7D7-E303F3A415F0}" type="presParOf" srcId="{FC8EE210-8446-4ED8-A4F9-EF580AEDDB6B}" destId="{EC66A77C-D368-41DA-BB6F-D676CC28F8E9}" srcOrd="0" destOrd="0" presId="urn:microsoft.com/office/officeart/2005/8/layout/hProcess9"/>
    <dgm:cxn modelId="{ACFDE8A0-95D5-4B1B-8827-97CDF2AF3D72}" type="presParOf" srcId="{FC8EE210-8446-4ED8-A4F9-EF580AEDDB6B}" destId="{BC0F2291-DC9F-4AE1-A2BF-3290FDCBAA77}" srcOrd="1" destOrd="0" presId="urn:microsoft.com/office/officeart/2005/8/layout/hProcess9"/>
    <dgm:cxn modelId="{23FD9F3C-465B-462B-9D19-C743D67BC134}" type="presParOf" srcId="{FC8EE210-8446-4ED8-A4F9-EF580AEDDB6B}" destId="{A564C5AD-8114-4BE4-BE64-8B71E27700D5}" srcOrd="2" destOrd="0" presId="urn:microsoft.com/office/officeart/2005/8/layout/hProcess9"/>
    <dgm:cxn modelId="{43FF7E46-4F57-4AFD-AC4D-2B688C32EDAE}" type="presParOf" srcId="{FC8EE210-8446-4ED8-A4F9-EF580AEDDB6B}" destId="{72637F7D-5BD7-4250-9D00-7EC1C3CD08B8}" srcOrd="3" destOrd="0" presId="urn:microsoft.com/office/officeart/2005/8/layout/hProcess9"/>
    <dgm:cxn modelId="{AA73E595-1409-4375-917B-AF4ED0632112}" type="presParOf" srcId="{FC8EE210-8446-4ED8-A4F9-EF580AEDDB6B}" destId="{7CE6D52A-811F-4938-871D-1137597526D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539150D-1968-421E-8796-84FBD76E2DC8}" type="doc">
      <dgm:prSet loTypeId="urn:microsoft.com/office/officeart/2005/8/layout/hProcess4#1" loCatId="process" qsTypeId="urn:microsoft.com/office/officeart/2005/8/quickstyle/simple5#7" qsCatId="simple" csTypeId="urn:microsoft.com/office/officeart/2005/8/colors/colorful1#7" csCatId="colorful" phldr="1"/>
      <dgm:spPr/>
    </dgm:pt>
    <dgm:pt modelId="{E9E1A476-8072-4F87-A8C9-F9D23B6CC230}">
      <dgm:prSet phldrT="[文本]"/>
      <dgm:spPr/>
      <dgm:t>
        <a:bodyPr/>
        <a:lstStyle/>
        <a:p>
          <a:r>
            <a:rPr lang="zh-CN" altLang="en-US" b="1" smtClean="0">
              <a:latin typeface="微软雅黑" panose="020B0503020204020204" charset="-122"/>
              <a:ea typeface="微软雅黑" panose="020B0503020204020204" charset="-122"/>
            </a:rPr>
            <a:t>费用项目</a:t>
          </a:r>
          <a:endParaRPr lang="zh-CN" altLang="en-US" b="1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EC124A76-225B-4B96-BACD-14364F6DA3C2}" type="parTrans" cxnId="{6A3A7ECC-4E1E-4661-BFA4-44A549F98086}">
      <dgm:prSet/>
      <dgm:spPr/>
      <dgm:t>
        <a:bodyPr/>
        <a:lstStyle/>
        <a:p>
          <a:endParaRPr lang="zh-CN" altLang="en-US"/>
        </a:p>
      </dgm:t>
    </dgm:pt>
    <dgm:pt modelId="{BB11E644-6FA2-42C7-BDE1-B11E992BC570}" type="sibTrans" cxnId="{6A3A7ECC-4E1E-4661-BFA4-44A549F98086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0A0D9CA3-A461-4527-A6BD-91A3C6225B1A}">
      <dgm:prSet phldrT="[文本]"/>
      <dgm:spPr/>
      <dgm:t>
        <a:bodyPr/>
        <a:lstStyle/>
        <a:p>
          <a:r>
            <a:rPr lang="zh-CN" altLang="en-US" b="1" smtClean="0">
              <a:latin typeface="微软雅黑" panose="020B0503020204020204" charset="-122"/>
              <a:ea typeface="微软雅黑" panose="020B0503020204020204" charset="-122"/>
            </a:rPr>
            <a:t>计费公式</a:t>
          </a:r>
          <a:endParaRPr lang="zh-CN" altLang="en-US" b="1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BACF8F35-E2A6-4A10-B6F0-6A2CE0115A98}" type="parTrans" cxnId="{9AA186D3-4DD0-4485-8C73-EB26531D71F4}">
      <dgm:prSet/>
      <dgm:spPr/>
      <dgm:t>
        <a:bodyPr/>
        <a:lstStyle/>
        <a:p>
          <a:endParaRPr lang="zh-CN" altLang="en-US"/>
        </a:p>
      </dgm:t>
    </dgm:pt>
    <dgm:pt modelId="{6C9B56F3-3873-4BE3-80FA-1814EE28ADE8}" type="sibTrans" cxnId="{9AA186D3-4DD0-4485-8C73-EB26531D71F4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02A5F927-7718-4AA8-B2C7-30135CBCAAB9}">
      <dgm:prSet phldrT="[文本]"/>
      <dgm:spPr/>
      <dgm:t>
        <a:bodyPr/>
        <a:lstStyle/>
        <a:p>
          <a:r>
            <a:rPr lang="zh-CN" altLang="en-US" b="1" smtClean="0">
              <a:latin typeface="微软雅黑" panose="020B0503020204020204" charset="-122"/>
              <a:ea typeface="微软雅黑" panose="020B0503020204020204" charset="-122"/>
            </a:rPr>
            <a:t>计费周期</a:t>
          </a:r>
          <a:endParaRPr lang="zh-CN" altLang="en-US" b="1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25DB8915-2E27-4670-9A75-560854149CCD}" type="parTrans" cxnId="{476FE689-D920-4747-9552-7F8C2116E49C}">
      <dgm:prSet/>
      <dgm:spPr/>
      <dgm:t>
        <a:bodyPr/>
        <a:lstStyle/>
        <a:p>
          <a:endParaRPr lang="zh-CN" altLang="en-US"/>
        </a:p>
      </dgm:t>
    </dgm:pt>
    <dgm:pt modelId="{F11DB7D2-B90D-4544-8F02-4AE377CD65D6}" type="sibTrans" cxnId="{476FE689-D920-4747-9552-7F8C2116E49C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45EE4A9E-C3DE-4A2D-B938-B497B7B14360}">
      <dgm:prSet phldrT="[文本]"/>
      <dgm:spPr/>
      <dgm:t>
        <a:bodyPr/>
        <a:lstStyle/>
        <a:p>
          <a:r>
            <a:rPr lang="zh-CN" altLang="en-US" b="1" smtClean="0">
              <a:latin typeface="微软雅黑" panose="020B0503020204020204" charset="-122"/>
              <a:ea typeface="微软雅黑" panose="020B0503020204020204" charset="-122"/>
            </a:rPr>
            <a:t>计费起始类型</a:t>
          </a:r>
          <a:endParaRPr lang="zh-CN" altLang="en-US" b="1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D4258974-121D-42AA-A06E-6B5BC82DA85B}" type="parTrans" cxnId="{22D2EF5E-8895-4051-BC67-E2CBD3F8B7A2}">
      <dgm:prSet/>
      <dgm:spPr/>
      <dgm:t>
        <a:bodyPr/>
        <a:lstStyle/>
        <a:p>
          <a:endParaRPr lang="zh-CN" altLang="en-US"/>
        </a:p>
      </dgm:t>
    </dgm:pt>
    <dgm:pt modelId="{A15392CF-2DBC-43A0-9292-0E283E284801}" type="sibTrans" cxnId="{22D2EF5E-8895-4051-BC67-E2CBD3F8B7A2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1B724EAB-CA0D-412F-9FEC-1C17D141A9C5}">
      <dgm:prSet phldrT="[文本]"/>
      <dgm:spPr/>
      <dgm:t>
        <a:bodyPr/>
        <a:lstStyle/>
        <a:p>
          <a:r>
            <a:rPr lang="en-US" altLang="zh-CN" b="1" smtClean="0">
              <a:latin typeface="微软雅黑" panose="020B0503020204020204" charset="-122"/>
              <a:ea typeface="微软雅黑" panose="020B0503020204020204" charset="-122"/>
            </a:rPr>
            <a:t>=</a:t>
          </a:r>
          <a:r>
            <a:rPr lang="zh-CN" altLang="en-US" b="1" smtClean="0">
              <a:latin typeface="微软雅黑" panose="020B0503020204020204" charset="-122"/>
              <a:ea typeface="微软雅黑" panose="020B0503020204020204" charset="-122"/>
            </a:rPr>
            <a:t>计费方案</a:t>
          </a:r>
          <a:endParaRPr lang="zh-CN" altLang="en-US" b="1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27FB0456-7B50-455D-8774-C51F246DCB10}" type="parTrans" cxnId="{FAEE246A-060D-44AD-9C6A-399AE6334CDA}">
      <dgm:prSet/>
      <dgm:spPr/>
      <dgm:t>
        <a:bodyPr/>
        <a:lstStyle/>
        <a:p>
          <a:endParaRPr lang="zh-CN" altLang="en-US"/>
        </a:p>
      </dgm:t>
    </dgm:pt>
    <dgm:pt modelId="{EBF62B17-0DAE-4927-82DD-70AA20267462}" type="sibTrans" cxnId="{FAEE246A-060D-44AD-9C6A-399AE6334CDA}">
      <dgm:prSet/>
      <dgm:spPr/>
      <dgm:t>
        <a:bodyPr/>
        <a:lstStyle/>
        <a:p>
          <a:endParaRPr lang="zh-CN" altLang="en-US"/>
        </a:p>
      </dgm:t>
    </dgm:pt>
    <dgm:pt modelId="{91914ECD-F576-49E4-9989-1539AC95296D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自然年月</a:t>
          </a:r>
        </a:p>
      </dgm:t>
    </dgm:pt>
    <dgm:pt modelId="{96B46E1F-2C1A-4A86-A1B3-FC837DEA592B}" type="parTrans" cxnId="{97F02620-0B72-404B-BF7D-D6018274293C}">
      <dgm:prSet/>
      <dgm:spPr/>
      <dgm:t>
        <a:bodyPr/>
        <a:lstStyle/>
        <a:p>
          <a:endParaRPr lang="zh-CN" altLang="en-US"/>
        </a:p>
      </dgm:t>
    </dgm:pt>
    <dgm:pt modelId="{E126253A-CF79-4613-A5DE-B3E9D97239F8}" type="sibTrans" cxnId="{97F02620-0B72-404B-BF7D-D6018274293C}">
      <dgm:prSet/>
      <dgm:spPr/>
      <dgm:t>
        <a:bodyPr/>
        <a:lstStyle/>
        <a:p>
          <a:endParaRPr lang="zh-CN" altLang="en-US"/>
        </a:p>
      </dgm:t>
    </dgm:pt>
    <dgm:pt modelId="{1DF88055-66AE-4F10-9614-F3101ECC3DC8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物业费</a:t>
          </a:r>
        </a:p>
      </dgm:t>
    </dgm:pt>
    <dgm:pt modelId="{F019DEF6-156D-4A19-B0BB-F049F34A14E4}" type="parTrans" cxnId="{36199806-81DD-4608-8A44-C3FC6933D40B}">
      <dgm:prSet/>
      <dgm:spPr/>
      <dgm:t>
        <a:bodyPr/>
        <a:lstStyle/>
        <a:p>
          <a:endParaRPr lang="zh-CN" altLang="en-US"/>
        </a:p>
      </dgm:t>
    </dgm:pt>
    <dgm:pt modelId="{E8A81BA0-6DED-4CC5-BE2D-92F2B8FCBD1E}" type="sibTrans" cxnId="{36199806-81DD-4608-8A44-C3FC6933D40B}">
      <dgm:prSet/>
      <dgm:spPr/>
      <dgm:t>
        <a:bodyPr/>
        <a:lstStyle/>
        <a:p>
          <a:endParaRPr lang="zh-CN" altLang="en-US"/>
        </a:p>
      </dgm:t>
    </dgm:pt>
    <dgm:pt modelId="{9D9E4E5C-F2F0-44FC-8525-ACA3DA67C848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车位费</a:t>
          </a:r>
        </a:p>
      </dgm:t>
    </dgm:pt>
    <dgm:pt modelId="{7D52A27D-B32F-4147-858E-2EC8E127D725}" type="parTrans" cxnId="{18E6BFE1-6CE8-4B59-9D65-BFBE66BB7803}">
      <dgm:prSet/>
      <dgm:spPr/>
      <dgm:t>
        <a:bodyPr/>
        <a:lstStyle/>
        <a:p>
          <a:endParaRPr lang="zh-CN" altLang="en-US"/>
        </a:p>
      </dgm:t>
    </dgm:pt>
    <dgm:pt modelId="{4F4FF9B7-D302-4F54-B569-5EC080656CB4}" type="sibTrans" cxnId="{18E6BFE1-6CE8-4B59-9D65-BFBE66BB7803}">
      <dgm:prSet/>
      <dgm:spPr/>
      <dgm:t>
        <a:bodyPr/>
        <a:lstStyle/>
        <a:p>
          <a:endParaRPr lang="zh-CN" altLang="en-US"/>
        </a:p>
      </dgm:t>
    </dgm:pt>
    <dgm:pt modelId="{6DD1F44D-D135-49EA-A45A-E6F61702A02B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物业费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=</a:t>
          </a:r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每平米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1.5</a:t>
          </a:r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元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×</a:t>
          </a:r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建筑面积</a:t>
          </a:r>
        </a:p>
      </dgm:t>
    </dgm:pt>
    <dgm:pt modelId="{57FAC47B-BF93-4BDF-8B8E-23A933706FFD}" type="parTrans" cxnId="{F5EECD8B-A9FA-4EDC-A82A-7E227BBA50CE}">
      <dgm:prSet/>
      <dgm:spPr/>
      <dgm:t>
        <a:bodyPr/>
        <a:lstStyle/>
        <a:p>
          <a:endParaRPr lang="zh-CN" altLang="en-US"/>
        </a:p>
      </dgm:t>
    </dgm:pt>
    <dgm:pt modelId="{A6D70A51-3CA3-4092-93E3-1D9F699176BB}" type="sibTrans" cxnId="{F5EECD8B-A9FA-4EDC-A82A-7E227BBA50CE}">
      <dgm:prSet/>
      <dgm:spPr/>
      <dgm:t>
        <a:bodyPr/>
        <a:lstStyle/>
        <a:p>
          <a:endParaRPr lang="zh-CN" altLang="en-US"/>
        </a:p>
      </dgm:t>
    </dgm:pt>
    <dgm:pt modelId="{1AE0B0A0-DCEC-4245-94E1-779FD15B04D9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按月</a:t>
          </a:r>
        </a:p>
      </dgm:t>
    </dgm:pt>
    <dgm:pt modelId="{F3EDA375-893D-4D03-BFEC-5C258FBBD0E2}" type="parTrans" cxnId="{404DE84F-AA31-4806-9AF3-94A26CD2AF9E}">
      <dgm:prSet/>
      <dgm:spPr/>
      <dgm:t>
        <a:bodyPr/>
        <a:lstStyle/>
        <a:p>
          <a:endParaRPr lang="zh-CN" altLang="en-US"/>
        </a:p>
      </dgm:t>
    </dgm:pt>
    <dgm:pt modelId="{CC9C2479-F20C-4355-BD42-3A4717233CD5}" type="sibTrans" cxnId="{404DE84F-AA31-4806-9AF3-94A26CD2AF9E}">
      <dgm:prSet/>
      <dgm:spPr/>
      <dgm:t>
        <a:bodyPr/>
        <a:lstStyle/>
        <a:p>
          <a:endParaRPr lang="zh-CN" altLang="en-US"/>
        </a:p>
      </dgm:t>
    </dgm:pt>
    <dgm:pt modelId="{430045DC-2330-4F96-B4D5-948A0C99E2E1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起始日期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 </a:t>
          </a:r>
          <a:endParaRPr lang="zh-CN" altLang="en-US" sz="12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B91D5AAA-99CD-4B06-B4E7-790A277375D0}" type="parTrans" cxnId="{F174958D-7286-4741-BA41-01C6D93BF0D6}">
      <dgm:prSet/>
      <dgm:spPr/>
      <dgm:t>
        <a:bodyPr/>
        <a:lstStyle/>
        <a:p>
          <a:endParaRPr lang="zh-CN" altLang="en-US"/>
        </a:p>
      </dgm:t>
    </dgm:pt>
    <dgm:pt modelId="{74B97A57-72B0-4C0E-BC76-B3DCDB66EE8E}" type="sibTrans" cxnId="{F174958D-7286-4741-BA41-01C6D93BF0D6}">
      <dgm:prSet/>
      <dgm:spPr/>
      <dgm:t>
        <a:bodyPr/>
        <a:lstStyle/>
        <a:p>
          <a:endParaRPr lang="zh-CN" altLang="en-US"/>
        </a:p>
      </dgm:t>
    </dgm:pt>
    <dgm:pt modelId="{B3A7F910-6178-4B18-B733-BFDA42C27383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物业费计费方案</a:t>
          </a:r>
        </a:p>
      </dgm:t>
    </dgm:pt>
    <dgm:pt modelId="{6E130670-B4C7-4158-842F-4C17E7DEB8D7}" type="parTrans" cxnId="{46C7D87C-7C4B-4638-8463-14289A1F5C71}">
      <dgm:prSet/>
      <dgm:spPr/>
      <dgm:t>
        <a:bodyPr/>
        <a:lstStyle/>
        <a:p>
          <a:endParaRPr lang="zh-CN" altLang="en-US"/>
        </a:p>
      </dgm:t>
    </dgm:pt>
    <dgm:pt modelId="{81B8834F-6927-422A-BC97-334A8DD3522A}" type="sibTrans" cxnId="{46C7D87C-7C4B-4638-8463-14289A1F5C71}">
      <dgm:prSet/>
      <dgm:spPr/>
      <dgm:t>
        <a:bodyPr/>
        <a:lstStyle/>
        <a:p>
          <a:endParaRPr lang="zh-CN" altLang="en-US"/>
        </a:p>
      </dgm:t>
    </dgm:pt>
    <dgm:pt modelId="{C317F3DA-8AE0-40C7-9EDE-123093F75B6A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车位费计费方案</a:t>
          </a:r>
        </a:p>
      </dgm:t>
    </dgm:pt>
    <dgm:pt modelId="{F22D7B56-3D42-4EA7-91D1-821FBAE228F8}" type="parTrans" cxnId="{662E07BD-3983-469A-8879-6E112ABFEDEE}">
      <dgm:prSet/>
      <dgm:spPr/>
      <dgm:t>
        <a:bodyPr/>
        <a:lstStyle/>
        <a:p>
          <a:endParaRPr lang="zh-CN" altLang="en-US"/>
        </a:p>
      </dgm:t>
    </dgm:pt>
    <dgm:pt modelId="{9C66BEDD-5822-406D-972E-E1A6E5BDBC2E}" type="sibTrans" cxnId="{662E07BD-3983-469A-8879-6E112ABFEDEE}">
      <dgm:prSet/>
      <dgm:spPr/>
      <dgm:t>
        <a:bodyPr/>
        <a:lstStyle/>
        <a:p>
          <a:endParaRPr lang="zh-CN" altLang="en-US"/>
        </a:p>
      </dgm:t>
    </dgm:pt>
    <dgm:pt modelId="{9EB85FCA-205A-4A4A-A239-0AC6F35CC5FE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房租金</a:t>
          </a:r>
        </a:p>
      </dgm:t>
    </dgm:pt>
    <dgm:pt modelId="{DC71AF73-5EA5-4249-93C3-84B47DC97BF3}" type="parTrans" cxnId="{B9C308B1-7280-4CCA-B8B4-1CB6EA668B30}">
      <dgm:prSet/>
      <dgm:spPr/>
      <dgm:t>
        <a:bodyPr/>
        <a:lstStyle/>
        <a:p>
          <a:endParaRPr lang="zh-CN" altLang="en-US"/>
        </a:p>
      </dgm:t>
    </dgm:pt>
    <dgm:pt modelId="{914ECB32-209A-4D6A-A76C-213D256CBADE}" type="sibTrans" cxnId="{B9C308B1-7280-4CCA-B8B4-1CB6EA668B30}">
      <dgm:prSet/>
      <dgm:spPr/>
      <dgm:t>
        <a:bodyPr/>
        <a:lstStyle/>
        <a:p>
          <a:endParaRPr lang="zh-CN" altLang="en-US"/>
        </a:p>
      </dgm:t>
    </dgm:pt>
    <dgm:pt modelId="{68F78EF9-E1BD-4FC3-B827-5E64A3032602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取暖费</a:t>
          </a:r>
        </a:p>
      </dgm:t>
    </dgm:pt>
    <dgm:pt modelId="{F4897F9B-DF76-4D76-8E8D-717F9BAB899E}" type="parTrans" cxnId="{0693625D-1F23-42EB-A554-E4A0F00056EF}">
      <dgm:prSet/>
      <dgm:spPr/>
      <dgm:t>
        <a:bodyPr/>
        <a:lstStyle/>
        <a:p>
          <a:endParaRPr lang="zh-CN" altLang="en-US"/>
        </a:p>
      </dgm:t>
    </dgm:pt>
    <dgm:pt modelId="{8C6F3DE9-898C-41DD-B594-7979C3B9E527}" type="sibTrans" cxnId="{0693625D-1F23-42EB-A554-E4A0F00056EF}">
      <dgm:prSet/>
      <dgm:spPr/>
      <dgm:t>
        <a:bodyPr/>
        <a:lstStyle/>
        <a:p>
          <a:endParaRPr lang="zh-CN" altLang="en-US"/>
        </a:p>
      </dgm:t>
    </dgm:pt>
    <dgm:pt modelId="{BABBADF0-AB1A-414D-B524-4B9BEB258A54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取暖费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=</a:t>
          </a:r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每平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22</a:t>
          </a:r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元</a:t>
          </a:r>
          <a:r>
            <a:rPr lang="en-US" altLang="zh-CN" sz="1200" dirty="0">
              <a:latin typeface="微软雅黑" panose="020B0503020204020204" charset="-122"/>
              <a:ea typeface="微软雅黑" panose="020B0503020204020204" charset="-122"/>
            </a:rPr>
            <a:t>×0.85×</a:t>
          </a:r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建筑面积</a:t>
          </a:r>
        </a:p>
      </dgm:t>
    </dgm:pt>
    <dgm:pt modelId="{2DF2B529-4CF5-4642-AC91-9A7F0FC35010}" type="parTrans" cxnId="{24512CB3-09F9-4383-BBDC-6566D9DDD8C1}">
      <dgm:prSet/>
      <dgm:spPr/>
      <dgm:t>
        <a:bodyPr/>
        <a:lstStyle/>
        <a:p>
          <a:endParaRPr lang="zh-CN" altLang="en-US"/>
        </a:p>
      </dgm:t>
    </dgm:pt>
    <dgm:pt modelId="{FBDA1554-43D8-4607-9F8A-B3C081DBA16C}" type="sibTrans" cxnId="{24512CB3-09F9-4383-BBDC-6566D9DDD8C1}">
      <dgm:prSet/>
      <dgm:spPr/>
      <dgm:t>
        <a:bodyPr/>
        <a:lstStyle/>
        <a:p>
          <a:endParaRPr lang="zh-CN" altLang="en-US"/>
        </a:p>
      </dgm:t>
    </dgm:pt>
    <dgm:pt modelId="{B8791ED0-8260-44BE-8B7F-DF76C90C4C6C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按半年</a:t>
          </a:r>
        </a:p>
      </dgm:t>
    </dgm:pt>
    <dgm:pt modelId="{BFE778DF-7F03-4D85-AD4B-C238C38B95DB}" type="parTrans" cxnId="{331BF2CD-8AC0-4713-B322-6B335E862E6D}">
      <dgm:prSet/>
      <dgm:spPr/>
      <dgm:t>
        <a:bodyPr/>
        <a:lstStyle/>
        <a:p>
          <a:endParaRPr lang="zh-CN" altLang="en-US"/>
        </a:p>
      </dgm:t>
    </dgm:pt>
    <dgm:pt modelId="{29DEC3B6-160C-452D-86A2-E2BFEE51E447}" type="sibTrans" cxnId="{331BF2CD-8AC0-4713-B322-6B335E862E6D}">
      <dgm:prSet/>
      <dgm:spPr/>
      <dgm:t>
        <a:bodyPr/>
        <a:lstStyle/>
        <a:p>
          <a:endParaRPr lang="zh-CN" altLang="en-US"/>
        </a:p>
      </dgm:t>
    </dgm:pt>
    <dgm:pt modelId="{4AEC64F1-8E73-4AED-B93A-B410CD239B7F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按年</a:t>
          </a:r>
        </a:p>
      </dgm:t>
    </dgm:pt>
    <dgm:pt modelId="{BAE24AFD-FA41-41E8-8516-46438155C490}" type="parTrans" cxnId="{2CADEE10-F445-4456-8D76-D666DDC6B871}">
      <dgm:prSet/>
      <dgm:spPr/>
      <dgm:t>
        <a:bodyPr/>
        <a:lstStyle/>
        <a:p>
          <a:endParaRPr lang="zh-CN" altLang="en-US"/>
        </a:p>
      </dgm:t>
    </dgm:pt>
    <dgm:pt modelId="{3FBF3433-6C54-4F85-AD76-A8D2C494ADB5}" type="sibTrans" cxnId="{2CADEE10-F445-4456-8D76-D666DDC6B871}">
      <dgm:prSet/>
      <dgm:spPr/>
      <dgm:t>
        <a:bodyPr/>
        <a:lstStyle/>
        <a:p>
          <a:endParaRPr lang="zh-CN" altLang="en-US"/>
        </a:p>
      </dgm:t>
    </dgm:pt>
    <dgm:pt modelId="{FC0B3416-250C-436E-8156-BC908AB5C37A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按次</a:t>
          </a:r>
        </a:p>
      </dgm:t>
    </dgm:pt>
    <dgm:pt modelId="{D7376407-1B93-4359-B1DB-863E5BBAA7D9}" type="parTrans" cxnId="{08335C88-79BF-4B9B-9DEA-0666C9093BC2}">
      <dgm:prSet/>
      <dgm:spPr/>
      <dgm:t>
        <a:bodyPr/>
        <a:lstStyle/>
        <a:p>
          <a:endParaRPr lang="zh-CN" altLang="en-US"/>
        </a:p>
      </dgm:t>
    </dgm:pt>
    <dgm:pt modelId="{DA90F40B-A36B-4C22-BBC9-9C7842719B2D}" type="sibTrans" cxnId="{08335C88-79BF-4B9B-9DEA-0666C9093BC2}">
      <dgm:prSet/>
      <dgm:spPr/>
      <dgm:t>
        <a:bodyPr/>
        <a:lstStyle/>
        <a:p>
          <a:endParaRPr lang="zh-CN" altLang="en-US"/>
        </a:p>
      </dgm:t>
    </dgm:pt>
    <dgm:pt modelId="{502170FE-7EEF-464B-B71E-2B49E1EB4691}">
      <dgm:prSet custT="1"/>
      <dgm:spPr/>
      <dgm:t>
        <a:bodyPr/>
        <a:lstStyle/>
        <a:p>
          <a:r>
            <a:rPr lang="zh-CN" altLang="en-US" sz="1200" dirty="0">
              <a:latin typeface="微软雅黑" panose="020B0503020204020204" charset="-122"/>
              <a:ea typeface="微软雅黑" panose="020B0503020204020204" charset="-122"/>
            </a:rPr>
            <a:t>取暖费计费方案</a:t>
          </a:r>
        </a:p>
      </dgm:t>
    </dgm:pt>
    <dgm:pt modelId="{66FB2FAC-51C8-4CE3-8D3A-CF39D468EDF7}" type="parTrans" cxnId="{07B0C0BD-0B8F-4EC5-B0DE-0709AFACFD71}">
      <dgm:prSet/>
      <dgm:spPr/>
      <dgm:t>
        <a:bodyPr/>
        <a:lstStyle/>
        <a:p>
          <a:endParaRPr lang="zh-CN" altLang="en-US"/>
        </a:p>
      </dgm:t>
    </dgm:pt>
    <dgm:pt modelId="{E0EB15FB-FB1B-4852-871C-A6D5DC1A4780}" type="sibTrans" cxnId="{07B0C0BD-0B8F-4EC5-B0DE-0709AFACFD71}">
      <dgm:prSet/>
      <dgm:spPr/>
      <dgm:t>
        <a:bodyPr/>
        <a:lstStyle/>
        <a:p>
          <a:endParaRPr lang="zh-CN" altLang="en-US"/>
        </a:p>
      </dgm:t>
    </dgm:pt>
    <dgm:pt modelId="{AB06C490-064A-43D6-BE22-419F40B19FB2}" type="pres">
      <dgm:prSet presAssocID="{1539150D-1968-421E-8796-84FBD76E2DC8}" presName="Name0" presStyleCnt="0">
        <dgm:presLayoutVars>
          <dgm:dir/>
          <dgm:animLvl val="lvl"/>
          <dgm:resizeHandles val="exact"/>
        </dgm:presLayoutVars>
      </dgm:prSet>
      <dgm:spPr/>
    </dgm:pt>
    <dgm:pt modelId="{943C8A01-91C1-4068-A90B-406222A05585}" type="pres">
      <dgm:prSet presAssocID="{1539150D-1968-421E-8796-84FBD76E2DC8}" presName="tSp" presStyleCnt="0"/>
      <dgm:spPr/>
    </dgm:pt>
    <dgm:pt modelId="{5D967A40-EC29-459D-A63E-A27ECBE21F21}" type="pres">
      <dgm:prSet presAssocID="{1539150D-1968-421E-8796-84FBD76E2DC8}" presName="bSp" presStyleCnt="0"/>
      <dgm:spPr/>
    </dgm:pt>
    <dgm:pt modelId="{56E20D83-ED86-4EF3-9C67-BC193FFD06D6}" type="pres">
      <dgm:prSet presAssocID="{1539150D-1968-421E-8796-84FBD76E2DC8}" presName="process" presStyleCnt="0"/>
      <dgm:spPr/>
    </dgm:pt>
    <dgm:pt modelId="{01B8A8E5-0327-4B5D-9684-4B0935FD61E7}" type="pres">
      <dgm:prSet presAssocID="{E9E1A476-8072-4F87-A8C9-F9D23B6CC230}" presName="composite1" presStyleCnt="0"/>
      <dgm:spPr/>
    </dgm:pt>
    <dgm:pt modelId="{0076C5A4-1A67-40A0-8A73-015C2EE42457}" type="pres">
      <dgm:prSet presAssocID="{E9E1A476-8072-4F87-A8C9-F9D23B6CC230}" presName="dummyNode1" presStyleLbl="node1" presStyleIdx="0" presStyleCnt="5"/>
      <dgm:spPr/>
    </dgm:pt>
    <dgm:pt modelId="{8236A5A3-50AD-4DAA-8D8A-202DEB0FE55C}" type="pres">
      <dgm:prSet presAssocID="{E9E1A476-8072-4F87-A8C9-F9D23B6CC230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0EAAD8A-65DB-4611-BFE8-1043ADBB4E37}" type="pres">
      <dgm:prSet presAssocID="{E9E1A476-8072-4F87-A8C9-F9D23B6CC230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3164C7-1B91-4FC8-B3E1-BEBF4209E03E}" type="pres">
      <dgm:prSet presAssocID="{E9E1A476-8072-4F87-A8C9-F9D23B6CC230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2C66B7-1416-49D9-A3A4-2406AA641292}" type="pres">
      <dgm:prSet presAssocID="{E9E1A476-8072-4F87-A8C9-F9D23B6CC230}" presName="connSite1" presStyleCnt="0"/>
      <dgm:spPr/>
    </dgm:pt>
    <dgm:pt modelId="{6353B257-8789-436D-A399-047903890282}" type="pres">
      <dgm:prSet presAssocID="{BB11E644-6FA2-42C7-BDE1-B11E992BC570}" presName="Name9" presStyleLbl="sibTrans2D1" presStyleIdx="0" presStyleCnt="4"/>
      <dgm:spPr/>
      <dgm:t>
        <a:bodyPr/>
        <a:lstStyle/>
        <a:p>
          <a:endParaRPr lang="zh-CN" altLang="en-US"/>
        </a:p>
      </dgm:t>
    </dgm:pt>
    <dgm:pt modelId="{D52CB96D-E92A-4EA1-87FA-AD7E08EF74AE}" type="pres">
      <dgm:prSet presAssocID="{0A0D9CA3-A461-4527-A6BD-91A3C6225B1A}" presName="composite2" presStyleCnt="0"/>
      <dgm:spPr/>
    </dgm:pt>
    <dgm:pt modelId="{61554DE2-6C83-46AE-A453-090D43861A90}" type="pres">
      <dgm:prSet presAssocID="{0A0D9CA3-A461-4527-A6BD-91A3C6225B1A}" presName="dummyNode2" presStyleLbl="node1" presStyleIdx="0" presStyleCnt="5"/>
      <dgm:spPr/>
    </dgm:pt>
    <dgm:pt modelId="{47D3B4CD-0483-435C-B806-E43292342D5D}" type="pres">
      <dgm:prSet presAssocID="{0A0D9CA3-A461-4527-A6BD-91A3C6225B1A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32F659-294A-49CE-AD62-CCC7EC1DC2D3}" type="pres">
      <dgm:prSet presAssocID="{0A0D9CA3-A461-4527-A6BD-91A3C6225B1A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C28E1A-1455-462F-918D-E91B5222637A}" type="pres">
      <dgm:prSet presAssocID="{0A0D9CA3-A461-4527-A6BD-91A3C6225B1A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93681B-ED26-4B72-9E10-9CB1EEC95727}" type="pres">
      <dgm:prSet presAssocID="{0A0D9CA3-A461-4527-A6BD-91A3C6225B1A}" presName="connSite2" presStyleCnt="0"/>
      <dgm:spPr/>
    </dgm:pt>
    <dgm:pt modelId="{7961222A-F585-4D77-B55A-B9FCF5F71E80}" type="pres">
      <dgm:prSet presAssocID="{6C9B56F3-3873-4BE3-80FA-1814EE28ADE8}" presName="Name18" presStyleLbl="sibTrans2D1" presStyleIdx="1" presStyleCnt="4"/>
      <dgm:spPr/>
      <dgm:t>
        <a:bodyPr/>
        <a:lstStyle/>
        <a:p>
          <a:endParaRPr lang="zh-CN" altLang="en-US"/>
        </a:p>
      </dgm:t>
    </dgm:pt>
    <dgm:pt modelId="{7F505670-4AF9-4D2E-98F3-2364C74EA89A}" type="pres">
      <dgm:prSet presAssocID="{02A5F927-7718-4AA8-B2C7-30135CBCAAB9}" presName="composite1" presStyleCnt="0"/>
      <dgm:spPr/>
    </dgm:pt>
    <dgm:pt modelId="{E807F3EB-3A35-4FB4-81EA-2D7E21880CB5}" type="pres">
      <dgm:prSet presAssocID="{02A5F927-7718-4AA8-B2C7-30135CBCAAB9}" presName="dummyNode1" presStyleLbl="node1" presStyleIdx="1" presStyleCnt="5"/>
      <dgm:spPr/>
    </dgm:pt>
    <dgm:pt modelId="{CF97289D-62A1-4547-9D05-FF3268CCB14F}" type="pres">
      <dgm:prSet presAssocID="{02A5F927-7718-4AA8-B2C7-30135CBCAAB9}" presName="childNode1" presStyleLbl="bgAcc1" presStyleIdx="2" presStyleCnt="5" custLinFactNeighborX="358" custLinFactNeighborY="-338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1573AC-E498-4EB4-A163-D2CF7C9CB1AE}" type="pres">
      <dgm:prSet presAssocID="{02A5F927-7718-4AA8-B2C7-30135CBCAAB9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2AFF98-AFBD-44FA-B93D-AF02FCD979CD}" type="pres">
      <dgm:prSet presAssocID="{02A5F927-7718-4AA8-B2C7-30135CBCAAB9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CBD789F-AB48-42D3-BA8B-32964CBE0CEA}" type="pres">
      <dgm:prSet presAssocID="{02A5F927-7718-4AA8-B2C7-30135CBCAAB9}" presName="connSite1" presStyleCnt="0"/>
      <dgm:spPr/>
    </dgm:pt>
    <dgm:pt modelId="{5896A41E-03C6-49EE-B5D9-F894CF6E7C2A}" type="pres">
      <dgm:prSet presAssocID="{F11DB7D2-B90D-4544-8F02-4AE377CD65D6}" presName="Name9" presStyleLbl="sibTrans2D1" presStyleIdx="2" presStyleCnt="4"/>
      <dgm:spPr/>
      <dgm:t>
        <a:bodyPr/>
        <a:lstStyle/>
        <a:p>
          <a:endParaRPr lang="zh-CN" altLang="en-US"/>
        </a:p>
      </dgm:t>
    </dgm:pt>
    <dgm:pt modelId="{3578B087-12F9-4E69-A674-C5588A556FF3}" type="pres">
      <dgm:prSet presAssocID="{45EE4A9E-C3DE-4A2D-B938-B497B7B14360}" presName="composite2" presStyleCnt="0"/>
      <dgm:spPr/>
    </dgm:pt>
    <dgm:pt modelId="{B005D7BC-8513-45BB-AE67-33376BD913A6}" type="pres">
      <dgm:prSet presAssocID="{45EE4A9E-C3DE-4A2D-B938-B497B7B14360}" presName="dummyNode2" presStyleLbl="node1" presStyleIdx="2" presStyleCnt="5"/>
      <dgm:spPr/>
    </dgm:pt>
    <dgm:pt modelId="{E2AEBBE6-63FD-4820-901A-EA70B926C1BB}" type="pres">
      <dgm:prSet presAssocID="{45EE4A9E-C3DE-4A2D-B938-B497B7B14360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E7AF37-3F86-4390-9AB6-52BBD96E7BAC}" type="pres">
      <dgm:prSet presAssocID="{45EE4A9E-C3DE-4A2D-B938-B497B7B14360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E1ABEE-5D48-4B82-BB8B-E2876CD192D0}" type="pres">
      <dgm:prSet presAssocID="{45EE4A9E-C3DE-4A2D-B938-B497B7B14360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06921F-E51C-46BC-974B-A1D0164A99C7}" type="pres">
      <dgm:prSet presAssocID="{45EE4A9E-C3DE-4A2D-B938-B497B7B14360}" presName="connSite2" presStyleCnt="0"/>
      <dgm:spPr/>
    </dgm:pt>
    <dgm:pt modelId="{68F8113D-6BC1-45AE-955A-9B4B8C44FED5}" type="pres">
      <dgm:prSet presAssocID="{A15392CF-2DBC-43A0-9292-0E283E284801}" presName="Name18" presStyleLbl="sibTrans2D1" presStyleIdx="3" presStyleCnt="4"/>
      <dgm:spPr/>
      <dgm:t>
        <a:bodyPr/>
        <a:lstStyle/>
        <a:p>
          <a:endParaRPr lang="zh-CN" altLang="en-US"/>
        </a:p>
      </dgm:t>
    </dgm:pt>
    <dgm:pt modelId="{AA241BF6-A079-4BFC-BFE7-2BA7A4FC1C95}" type="pres">
      <dgm:prSet presAssocID="{1B724EAB-CA0D-412F-9FEC-1C17D141A9C5}" presName="composite1" presStyleCnt="0"/>
      <dgm:spPr/>
    </dgm:pt>
    <dgm:pt modelId="{DEB24428-04FA-4B3A-8A96-BC6AF0E6DA9A}" type="pres">
      <dgm:prSet presAssocID="{1B724EAB-CA0D-412F-9FEC-1C17D141A9C5}" presName="dummyNode1" presStyleLbl="node1" presStyleIdx="3" presStyleCnt="5"/>
      <dgm:spPr/>
    </dgm:pt>
    <dgm:pt modelId="{905DC0CD-DF1E-410C-825B-8D0F363F21CA}" type="pres">
      <dgm:prSet presAssocID="{1B724EAB-CA0D-412F-9FEC-1C17D141A9C5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C2FA7F-9A2D-4520-B897-DD90DA28F3AB}" type="pres">
      <dgm:prSet presAssocID="{1B724EAB-CA0D-412F-9FEC-1C17D141A9C5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C3F292-D2D3-4D77-9B5A-971F4E822EC0}" type="pres">
      <dgm:prSet presAssocID="{1B724EAB-CA0D-412F-9FEC-1C17D141A9C5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49AE47-3EC0-48BC-B37B-E2349BA8D695}" type="pres">
      <dgm:prSet presAssocID="{1B724EAB-CA0D-412F-9FEC-1C17D141A9C5}" presName="connSite1" presStyleCnt="0"/>
      <dgm:spPr/>
    </dgm:pt>
  </dgm:ptLst>
  <dgm:cxnLst>
    <dgm:cxn modelId="{D83BD7C7-8C16-46AD-AA05-1B991180B2CC}" type="presOf" srcId="{91914ECD-F576-49E4-9989-1539AC95296D}" destId="{57E7AF37-3F86-4390-9AB6-52BBD96E7BAC}" srcOrd="1" destOrd="0" presId="urn:microsoft.com/office/officeart/2005/8/layout/hProcess4#1"/>
    <dgm:cxn modelId="{46C7D87C-7C4B-4638-8463-14289A1F5C71}" srcId="{1B724EAB-CA0D-412F-9FEC-1C17D141A9C5}" destId="{B3A7F910-6178-4B18-B733-BFDA42C27383}" srcOrd="0" destOrd="0" parTransId="{6E130670-B4C7-4158-842F-4C17E7DEB8D7}" sibTransId="{81B8834F-6927-422A-BC97-334A8DD3522A}"/>
    <dgm:cxn modelId="{B5FD1F3B-82F8-41A5-986C-60DDC57199C6}" type="presOf" srcId="{02A5F927-7718-4AA8-B2C7-30135CBCAAB9}" destId="{D72AFF98-AFBD-44FA-B93D-AF02FCD979CD}" srcOrd="0" destOrd="0" presId="urn:microsoft.com/office/officeart/2005/8/layout/hProcess4#1"/>
    <dgm:cxn modelId="{0693625D-1F23-42EB-A554-E4A0F00056EF}" srcId="{E9E1A476-8072-4F87-A8C9-F9D23B6CC230}" destId="{68F78EF9-E1BD-4FC3-B827-5E64A3032602}" srcOrd="3" destOrd="0" parTransId="{F4897F9B-DF76-4D76-8E8D-717F9BAB899E}" sibTransId="{8C6F3DE9-898C-41DD-B594-7979C3B9E527}"/>
    <dgm:cxn modelId="{476FE689-D920-4747-9552-7F8C2116E49C}" srcId="{1539150D-1968-421E-8796-84FBD76E2DC8}" destId="{02A5F927-7718-4AA8-B2C7-30135CBCAAB9}" srcOrd="2" destOrd="0" parTransId="{25DB8915-2E27-4670-9A75-560854149CCD}" sibTransId="{F11DB7D2-B90D-4544-8F02-4AE377CD65D6}"/>
    <dgm:cxn modelId="{7EA0584F-350F-4E09-A88A-77D03D409898}" type="presOf" srcId="{1DF88055-66AE-4F10-9614-F3101ECC3DC8}" destId="{8236A5A3-50AD-4DAA-8D8A-202DEB0FE55C}" srcOrd="0" destOrd="0" presId="urn:microsoft.com/office/officeart/2005/8/layout/hProcess4#1"/>
    <dgm:cxn modelId="{2CADEE10-F445-4456-8D76-D666DDC6B871}" srcId="{02A5F927-7718-4AA8-B2C7-30135CBCAAB9}" destId="{4AEC64F1-8E73-4AED-B93A-B410CD239B7F}" srcOrd="2" destOrd="0" parTransId="{BAE24AFD-FA41-41E8-8516-46438155C490}" sibTransId="{3FBF3433-6C54-4F85-AD76-A8D2C494ADB5}"/>
    <dgm:cxn modelId="{DDED17F7-AA40-4963-A34C-A119199BBAAE}" type="presOf" srcId="{0A0D9CA3-A461-4527-A6BD-91A3C6225B1A}" destId="{0BC28E1A-1455-462F-918D-E91B5222637A}" srcOrd="0" destOrd="0" presId="urn:microsoft.com/office/officeart/2005/8/layout/hProcess4#1"/>
    <dgm:cxn modelId="{6A3A7ECC-4E1E-4661-BFA4-44A549F98086}" srcId="{1539150D-1968-421E-8796-84FBD76E2DC8}" destId="{E9E1A476-8072-4F87-A8C9-F9D23B6CC230}" srcOrd="0" destOrd="0" parTransId="{EC124A76-225B-4B96-BACD-14364F6DA3C2}" sibTransId="{BB11E644-6FA2-42C7-BDE1-B11E992BC570}"/>
    <dgm:cxn modelId="{36199806-81DD-4608-8A44-C3FC6933D40B}" srcId="{E9E1A476-8072-4F87-A8C9-F9D23B6CC230}" destId="{1DF88055-66AE-4F10-9614-F3101ECC3DC8}" srcOrd="0" destOrd="0" parTransId="{F019DEF6-156D-4A19-B0BB-F049F34A14E4}" sibTransId="{E8A81BA0-6DED-4CC5-BE2D-92F2B8FCBD1E}"/>
    <dgm:cxn modelId="{77201C7A-701D-488B-BD1C-1FC21B7163A1}" type="presOf" srcId="{BABBADF0-AB1A-414D-B524-4B9BEB258A54}" destId="{47D3B4CD-0483-435C-B806-E43292342D5D}" srcOrd="0" destOrd="1" presId="urn:microsoft.com/office/officeart/2005/8/layout/hProcess4#1"/>
    <dgm:cxn modelId="{07549DB2-D1EF-40C9-B35F-AC1842ACF2E2}" type="presOf" srcId="{9EB85FCA-205A-4A4A-A239-0AC6F35CC5FE}" destId="{E0EAAD8A-65DB-4611-BFE8-1043ADBB4E37}" srcOrd="1" destOrd="2" presId="urn:microsoft.com/office/officeart/2005/8/layout/hProcess4#1"/>
    <dgm:cxn modelId="{179C0ED6-B4A2-40B5-8765-7F839DCBEA88}" type="presOf" srcId="{6DD1F44D-D135-49EA-A45A-E6F61702A02B}" destId="{5932F659-294A-49CE-AD62-CCC7EC1DC2D3}" srcOrd="1" destOrd="0" presId="urn:microsoft.com/office/officeart/2005/8/layout/hProcess4#1"/>
    <dgm:cxn modelId="{1A7C3EC5-139C-4797-A21F-A241BC0A8ADF}" type="presOf" srcId="{68F78EF9-E1BD-4FC3-B827-5E64A3032602}" destId="{E0EAAD8A-65DB-4611-BFE8-1043ADBB4E37}" srcOrd="1" destOrd="3" presId="urn:microsoft.com/office/officeart/2005/8/layout/hProcess4#1"/>
    <dgm:cxn modelId="{F174958D-7286-4741-BA41-01C6D93BF0D6}" srcId="{45EE4A9E-C3DE-4A2D-B938-B497B7B14360}" destId="{430045DC-2330-4F96-B4D5-948A0C99E2E1}" srcOrd="1" destOrd="0" parTransId="{B91D5AAA-99CD-4B06-B4E7-790A277375D0}" sibTransId="{74B97A57-72B0-4C0E-BC76-B3DCDB66EE8E}"/>
    <dgm:cxn modelId="{D1AC9156-7630-44D9-8E75-C33C64136D08}" type="presOf" srcId="{B8791ED0-8260-44BE-8B7F-DF76C90C4C6C}" destId="{7D1573AC-E498-4EB4-A163-D2CF7C9CB1AE}" srcOrd="1" destOrd="1" presId="urn:microsoft.com/office/officeart/2005/8/layout/hProcess4#1"/>
    <dgm:cxn modelId="{E70EBB82-CC37-4C67-81F6-5B3CE8CE4CC9}" type="presOf" srcId="{BB11E644-6FA2-42C7-BDE1-B11E992BC570}" destId="{6353B257-8789-436D-A399-047903890282}" srcOrd="0" destOrd="0" presId="urn:microsoft.com/office/officeart/2005/8/layout/hProcess4#1"/>
    <dgm:cxn modelId="{F5EECD8B-A9FA-4EDC-A82A-7E227BBA50CE}" srcId="{0A0D9CA3-A461-4527-A6BD-91A3C6225B1A}" destId="{6DD1F44D-D135-49EA-A45A-E6F61702A02B}" srcOrd="0" destOrd="0" parTransId="{57FAC47B-BF93-4BDF-8B8E-23A933706FFD}" sibTransId="{A6D70A51-3CA3-4092-93E3-1D9F699176BB}"/>
    <dgm:cxn modelId="{858C24E2-86E4-40A5-AFA7-60EE53A48997}" type="presOf" srcId="{B3A7F910-6178-4B18-B733-BFDA42C27383}" destId="{905DC0CD-DF1E-410C-825B-8D0F363F21CA}" srcOrd="0" destOrd="0" presId="urn:microsoft.com/office/officeart/2005/8/layout/hProcess4#1"/>
    <dgm:cxn modelId="{BC7175A7-967F-4575-9506-830D01E0C14E}" type="presOf" srcId="{1B724EAB-CA0D-412F-9FEC-1C17D141A9C5}" destId="{0CC3F292-D2D3-4D77-9B5A-971F4E822EC0}" srcOrd="0" destOrd="0" presId="urn:microsoft.com/office/officeart/2005/8/layout/hProcess4#1"/>
    <dgm:cxn modelId="{43067F84-6EB7-4D18-841F-BD3C54AF632A}" type="presOf" srcId="{BABBADF0-AB1A-414D-B524-4B9BEB258A54}" destId="{5932F659-294A-49CE-AD62-CCC7EC1DC2D3}" srcOrd="1" destOrd="1" presId="urn:microsoft.com/office/officeart/2005/8/layout/hProcess4#1"/>
    <dgm:cxn modelId="{E5124152-CF9B-407E-9E6D-1C8202DE6764}" type="presOf" srcId="{91914ECD-F576-49E4-9989-1539AC95296D}" destId="{E2AEBBE6-63FD-4820-901A-EA70B926C1BB}" srcOrd="0" destOrd="0" presId="urn:microsoft.com/office/officeart/2005/8/layout/hProcess4#1"/>
    <dgm:cxn modelId="{64A72671-E26B-436D-868C-11903A1F45C6}" type="presOf" srcId="{9D9E4E5C-F2F0-44FC-8525-ACA3DA67C848}" destId="{E0EAAD8A-65DB-4611-BFE8-1043ADBB4E37}" srcOrd="1" destOrd="1" presId="urn:microsoft.com/office/officeart/2005/8/layout/hProcess4#1"/>
    <dgm:cxn modelId="{A94561A3-1344-4E21-8415-328CBB898F51}" type="presOf" srcId="{1AE0B0A0-DCEC-4245-94E1-779FD15B04D9}" destId="{7D1573AC-E498-4EB4-A163-D2CF7C9CB1AE}" srcOrd="1" destOrd="0" presId="urn:microsoft.com/office/officeart/2005/8/layout/hProcess4#1"/>
    <dgm:cxn modelId="{6BE9554E-DDC2-4BF8-A88C-FBA836AE4B4D}" type="presOf" srcId="{FC0B3416-250C-436E-8156-BC908AB5C37A}" destId="{CF97289D-62A1-4547-9D05-FF3268CCB14F}" srcOrd="0" destOrd="3" presId="urn:microsoft.com/office/officeart/2005/8/layout/hProcess4#1"/>
    <dgm:cxn modelId="{098F77CD-2D86-44D3-8B8B-DD13C43837CC}" type="presOf" srcId="{6DD1F44D-D135-49EA-A45A-E6F61702A02B}" destId="{47D3B4CD-0483-435C-B806-E43292342D5D}" srcOrd="0" destOrd="0" presId="urn:microsoft.com/office/officeart/2005/8/layout/hProcess4#1"/>
    <dgm:cxn modelId="{8E172D44-9AD7-4DC5-89B1-089EF8086CB1}" type="presOf" srcId="{C317F3DA-8AE0-40C7-9EDE-123093F75B6A}" destId="{905DC0CD-DF1E-410C-825B-8D0F363F21CA}" srcOrd="0" destOrd="2" presId="urn:microsoft.com/office/officeart/2005/8/layout/hProcess4#1"/>
    <dgm:cxn modelId="{FE793DC0-BA48-4D11-B0FB-9BD06F4ADB21}" type="presOf" srcId="{1DF88055-66AE-4F10-9614-F3101ECC3DC8}" destId="{E0EAAD8A-65DB-4611-BFE8-1043ADBB4E37}" srcOrd="1" destOrd="0" presId="urn:microsoft.com/office/officeart/2005/8/layout/hProcess4#1"/>
    <dgm:cxn modelId="{006A6D37-AE19-41A8-B2E6-DEA2DA89E7AA}" type="presOf" srcId="{A15392CF-2DBC-43A0-9292-0E283E284801}" destId="{68F8113D-6BC1-45AE-955A-9B4B8C44FED5}" srcOrd="0" destOrd="0" presId="urn:microsoft.com/office/officeart/2005/8/layout/hProcess4#1"/>
    <dgm:cxn modelId="{FAEE246A-060D-44AD-9C6A-399AE6334CDA}" srcId="{1539150D-1968-421E-8796-84FBD76E2DC8}" destId="{1B724EAB-CA0D-412F-9FEC-1C17D141A9C5}" srcOrd="4" destOrd="0" parTransId="{27FB0456-7B50-455D-8774-C51F246DCB10}" sibTransId="{EBF62B17-0DAE-4927-82DD-70AA20267462}"/>
    <dgm:cxn modelId="{662E07BD-3983-469A-8879-6E112ABFEDEE}" srcId="{1B724EAB-CA0D-412F-9FEC-1C17D141A9C5}" destId="{C317F3DA-8AE0-40C7-9EDE-123093F75B6A}" srcOrd="2" destOrd="0" parTransId="{F22D7B56-3D42-4EA7-91D1-821FBAE228F8}" sibTransId="{9C66BEDD-5822-406D-972E-E1A6E5BDBC2E}"/>
    <dgm:cxn modelId="{B9C308B1-7280-4CCA-B8B4-1CB6EA668B30}" srcId="{E9E1A476-8072-4F87-A8C9-F9D23B6CC230}" destId="{9EB85FCA-205A-4A4A-A239-0AC6F35CC5FE}" srcOrd="2" destOrd="0" parTransId="{DC71AF73-5EA5-4249-93C3-84B47DC97BF3}" sibTransId="{914ECB32-209A-4D6A-A76C-213D256CBADE}"/>
    <dgm:cxn modelId="{2572DF59-299C-472C-B472-CD2CAB2EBE9E}" type="presOf" srcId="{502170FE-7EEF-464B-B71E-2B49E1EB4691}" destId="{7AC2FA7F-9A2D-4520-B897-DD90DA28F3AB}" srcOrd="1" destOrd="1" presId="urn:microsoft.com/office/officeart/2005/8/layout/hProcess4#1"/>
    <dgm:cxn modelId="{01A2FC82-3C4E-420A-AE2C-D7A89679BFAC}" type="presOf" srcId="{1539150D-1968-421E-8796-84FBD76E2DC8}" destId="{AB06C490-064A-43D6-BE22-419F40B19FB2}" srcOrd="0" destOrd="0" presId="urn:microsoft.com/office/officeart/2005/8/layout/hProcess4#1"/>
    <dgm:cxn modelId="{E8715FDB-7F85-4768-9B04-82211382F18E}" type="presOf" srcId="{430045DC-2330-4F96-B4D5-948A0C99E2E1}" destId="{E2AEBBE6-63FD-4820-901A-EA70B926C1BB}" srcOrd="0" destOrd="1" presId="urn:microsoft.com/office/officeart/2005/8/layout/hProcess4#1"/>
    <dgm:cxn modelId="{704B1822-BCD7-4651-B8D9-CFABA1312D30}" type="presOf" srcId="{E9E1A476-8072-4F87-A8C9-F9D23B6CC230}" destId="{973164C7-1B91-4FC8-B3E1-BEBF4209E03E}" srcOrd="0" destOrd="0" presId="urn:microsoft.com/office/officeart/2005/8/layout/hProcess4#1"/>
    <dgm:cxn modelId="{08335C88-79BF-4B9B-9DEA-0666C9093BC2}" srcId="{02A5F927-7718-4AA8-B2C7-30135CBCAAB9}" destId="{FC0B3416-250C-436E-8156-BC908AB5C37A}" srcOrd="3" destOrd="0" parTransId="{D7376407-1B93-4359-B1DB-863E5BBAA7D9}" sibTransId="{DA90F40B-A36B-4C22-BBC9-9C7842719B2D}"/>
    <dgm:cxn modelId="{71739F46-9A63-4B50-8A3B-1C1FC43DDFDB}" type="presOf" srcId="{68F78EF9-E1BD-4FC3-B827-5E64A3032602}" destId="{8236A5A3-50AD-4DAA-8D8A-202DEB0FE55C}" srcOrd="0" destOrd="3" presId="urn:microsoft.com/office/officeart/2005/8/layout/hProcess4#1"/>
    <dgm:cxn modelId="{18E6BFE1-6CE8-4B59-9D65-BFBE66BB7803}" srcId="{E9E1A476-8072-4F87-A8C9-F9D23B6CC230}" destId="{9D9E4E5C-F2F0-44FC-8525-ACA3DA67C848}" srcOrd="1" destOrd="0" parTransId="{7D52A27D-B32F-4147-858E-2EC8E127D725}" sibTransId="{4F4FF9B7-D302-4F54-B569-5EC080656CB4}"/>
    <dgm:cxn modelId="{0A1CCA9F-AE14-4C03-9CC3-C3452328D596}" type="presOf" srcId="{1AE0B0A0-DCEC-4245-94E1-779FD15B04D9}" destId="{CF97289D-62A1-4547-9D05-FF3268CCB14F}" srcOrd="0" destOrd="0" presId="urn:microsoft.com/office/officeart/2005/8/layout/hProcess4#1"/>
    <dgm:cxn modelId="{97F02620-0B72-404B-BF7D-D6018274293C}" srcId="{45EE4A9E-C3DE-4A2D-B938-B497B7B14360}" destId="{91914ECD-F576-49E4-9989-1539AC95296D}" srcOrd="0" destOrd="0" parTransId="{96B46E1F-2C1A-4A86-A1B3-FC837DEA592B}" sibTransId="{E126253A-CF79-4613-A5DE-B3E9D97239F8}"/>
    <dgm:cxn modelId="{07B0C0BD-0B8F-4EC5-B0DE-0709AFACFD71}" srcId="{1B724EAB-CA0D-412F-9FEC-1C17D141A9C5}" destId="{502170FE-7EEF-464B-B71E-2B49E1EB4691}" srcOrd="1" destOrd="0" parTransId="{66FB2FAC-51C8-4CE3-8D3A-CF39D468EDF7}" sibTransId="{E0EB15FB-FB1B-4852-871C-A6D5DC1A4780}"/>
    <dgm:cxn modelId="{AB76D8C0-9370-49F2-A710-8C4393095319}" type="presOf" srcId="{6C9B56F3-3873-4BE3-80FA-1814EE28ADE8}" destId="{7961222A-F585-4D77-B55A-B9FCF5F71E80}" srcOrd="0" destOrd="0" presId="urn:microsoft.com/office/officeart/2005/8/layout/hProcess4#1"/>
    <dgm:cxn modelId="{7A3AB006-EEC1-4089-8B1A-FEDDEF7D26E2}" type="presOf" srcId="{430045DC-2330-4F96-B4D5-948A0C99E2E1}" destId="{57E7AF37-3F86-4390-9AB6-52BBD96E7BAC}" srcOrd="1" destOrd="1" presId="urn:microsoft.com/office/officeart/2005/8/layout/hProcess4#1"/>
    <dgm:cxn modelId="{6E9472FA-A21E-420A-A39C-DE688E5E221E}" type="presOf" srcId="{4AEC64F1-8E73-4AED-B93A-B410CD239B7F}" destId="{CF97289D-62A1-4547-9D05-FF3268CCB14F}" srcOrd="0" destOrd="2" presId="urn:microsoft.com/office/officeart/2005/8/layout/hProcess4#1"/>
    <dgm:cxn modelId="{5A24F4EB-BBFD-4688-BCE3-C89CC08BE5BE}" type="presOf" srcId="{9D9E4E5C-F2F0-44FC-8525-ACA3DA67C848}" destId="{8236A5A3-50AD-4DAA-8D8A-202DEB0FE55C}" srcOrd="0" destOrd="1" presId="urn:microsoft.com/office/officeart/2005/8/layout/hProcess4#1"/>
    <dgm:cxn modelId="{404DE84F-AA31-4806-9AF3-94A26CD2AF9E}" srcId="{02A5F927-7718-4AA8-B2C7-30135CBCAAB9}" destId="{1AE0B0A0-DCEC-4245-94E1-779FD15B04D9}" srcOrd="0" destOrd="0" parTransId="{F3EDA375-893D-4D03-BFEC-5C258FBBD0E2}" sibTransId="{CC9C2479-F20C-4355-BD42-3A4717233CD5}"/>
    <dgm:cxn modelId="{24C55F16-EAD4-4D15-9BB9-9968063E641F}" type="presOf" srcId="{FC0B3416-250C-436E-8156-BC908AB5C37A}" destId="{7D1573AC-E498-4EB4-A163-D2CF7C9CB1AE}" srcOrd="1" destOrd="3" presId="urn:microsoft.com/office/officeart/2005/8/layout/hProcess4#1"/>
    <dgm:cxn modelId="{22D2EF5E-8895-4051-BC67-E2CBD3F8B7A2}" srcId="{1539150D-1968-421E-8796-84FBD76E2DC8}" destId="{45EE4A9E-C3DE-4A2D-B938-B497B7B14360}" srcOrd="3" destOrd="0" parTransId="{D4258974-121D-42AA-A06E-6B5BC82DA85B}" sibTransId="{A15392CF-2DBC-43A0-9292-0E283E284801}"/>
    <dgm:cxn modelId="{9AA186D3-4DD0-4485-8C73-EB26531D71F4}" srcId="{1539150D-1968-421E-8796-84FBD76E2DC8}" destId="{0A0D9CA3-A461-4527-A6BD-91A3C6225B1A}" srcOrd="1" destOrd="0" parTransId="{BACF8F35-E2A6-4A10-B6F0-6A2CE0115A98}" sibTransId="{6C9B56F3-3873-4BE3-80FA-1814EE28ADE8}"/>
    <dgm:cxn modelId="{37561C79-D34A-4949-8D4E-22162E72C717}" type="presOf" srcId="{C317F3DA-8AE0-40C7-9EDE-123093F75B6A}" destId="{7AC2FA7F-9A2D-4520-B897-DD90DA28F3AB}" srcOrd="1" destOrd="2" presId="urn:microsoft.com/office/officeart/2005/8/layout/hProcess4#1"/>
    <dgm:cxn modelId="{1D71EC93-B6A4-4513-B565-30AB7835CC66}" type="presOf" srcId="{502170FE-7EEF-464B-B71E-2B49E1EB4691}" destId="{905DC0CD-DF1E-410C-825B-8D0F363F21CA}" srcOrd="0" destOrd="1" presId="urn:microsoft.com/office/officeart/2005/8/layout/hProcess4#1"/>
    <dgm:cxn modelId="{9CF6443F-F88D-4480-9BDD-C7F74E942773}" type="presOf" srcId="{B8791ED0-8260-44BE-8B7F-DF76C90C4C6C}" destId="{CF97289D-62A1-4547-9D05-FF3268CCB14F}" srcOrd="0" destOrd="1" presId="urn:microsoft.com/office/officeart/2005/8/layout/hProcess4#1"/>
    <dgm:cxn modelId="{331BF2CD-8AC0-4713-B322-6B335E862E6D}" srcId="{02A5F927-7718-4AA8-B2C7-30135CBCAAB9}" destId="{B8791ED0-8260-44BE-8B7F-DF76C90C4C6C}" srcOrd="1" destOrd="0" parTransId="{BFE778DF-7F03-4D85-AD4B-C238C38B95DB}" sibTransId="{29DEC3B6-160C-452D-86A2-E2BFEE51E447}"/>
    <dgm:cxn modelId="{FC425A97-8A25-4087-BB40-45D1306F96B8}" type="presOf" srcId="{F11DB7D2-B90D-4544-8F02-4AE377CD65D6}" destId="{5896A41E-03C6-49EE-B5D9-F894CF6E7C2A}" srcOrd="0" destOrd="0" presId="urn:microsoft.com/office/officeart/2005/8/layout/hProcess4#1"/>
    <dgm:cxn modelId="{24512CB3-09F9-4383-BBDC-6566D9DDD8C1}" srcId="{0A0D9CA3-A461-4527-A6BD-91A3C6225B1A}" destId="{BABBADF0-AB1A-414D-B524-4B9BEB258A54}" srcOrd="1" destOrd="0" parTransId="{2DF2B529-4CF5-4642-AC91-9A7F0FC35010}" sibTransId="{FBDA1554-43D8-4607-9F8A-B3C081DBA16C}"/>
    <dgm:cxn modelId="{3E4EA29C-027E-40FF-B3C7-5C940E915E85}" type="presOf" srcId="{B3A7F910-6178-4B18-B733-BFDA42C27383}" destId="{7AC2FA7F-9A2D-4520-B897-DD90DA28F3AB}" srcOrd="1" destOrd="0" presId="urn:microsoft.com/office/officeart/2005/8/layout/hProcess4#1"/>
    <dgm:cxn modelId="{BFFBA9E1-78F1-4A54-8531-5DCC4EBAB5FA}" type="presOf" srcId="{9EB85FCA-205A-4A4A-A239-0AC6F35CC5FE}" destId="{8236A5A3-50AD-4DAA-8D8A-202DEB0FE55C}" srcOrd="0" destOrd="2" presId="urn:microsoft.com/office/officeart/2005/8/layout/hProcess4#1"/>
    <dgm:cxn modelId="{648069B3-E9BA-401C-8442-1D41A56C175C}" type="presOf" srcId="{45EE4A9E-C3DE-4A2D-B938-B497B7B14360}" destId="{4EE1ABEE-5D48-4B82-BB8B-E2876CD192D0}" srcOrd="0" destOrd="0" presId="urn:microsoft.com/office/officeart/2005/8/layout/hProcess4#1"/>
    <dgm:cxn modelId="{62AE325B-5AD4-4564-B3EC-BD3F696BEF98}" type="presOf" srcId="{4AEC64F1-8E73-4AED-B93A-B410CD239B7F}" destId="{7D1573AC-E498-4EB4-A163-D2CF7C9CB1AE}" srcOrd="1" destOrd="2" presId="urn:microsoft.com/office/officeart/2005/8/layout/hProcess4#1"/>
    <dgm:cxn modelId="{31DE707B-3924-4ED1-B676-C8A66A4768DB}" type="presParOf" srcId="{AB06C490-064A-43D6-BE22-419F40B19FB2}" destId="{943C8A01-91C1-4068-A90B-406222A05585}" srcOrd="0" destOrd="0" presId="urn:microsoft.com/office/officeart/2005/8/layout/hProcess4#1"/>
    <dgm:cxn modelId="{1894190A-2ED8-405E-9B7D-948B1AB500B7}" type="presParOf" srcId="{AB06C490-064A-43D6-BE22-419F40B19FB2}" destId="{5D967A40-EC29-459D-A63E-A27ECBE21F21}" srcOrd="1" destOrd="0" presId="urn:microsoft.com/office/officeart/2005/8/layout/hProcess4#1"/>
    <dgm:cxn modelId="{67F91945-8E91-430F-8968-70594BBB8AA0}" type="presParOf" srcId="{AB06C490-064A-43D6-BE22-419F40B19FB2}" destId="{56E20D83-ED86-4EF3-9C67-BC193FFD06D6}" srcOrd="2" destOrd="0" presId="urn:microsoft.com/office/officeart/2005/8/layout/hProcess4#1"/>
    <dgm:cxn modelId="{51DF0577-7FFB-4255-BC79-D790547E63B5}" type="presParOf" srcId="{56E20D83-ED86-4EF3-9C67-BC193FFD06D6}" destId="{01B8A8E5-0327-4B5D-9684-4B0935FD61E7}" srcOrd="0" destOrd="0" presId="urn:microsoft.com/office/officeart/2005/8/layout/hProcess4#1"/>
    <dgm:cxn modelId="{292C7FC4-0CE0-45B7-B7C4-6601CACE3932}" type="presParOf" srcId="{01B8A8E5-0327-4B5D-9684-4B0935FD61E7}" destId="{0076C5A4-1A67-40A0-8A73-015C2EE42457}" srcOrd="0" destOrd="0" presId="urn:microsoft.com/office/officeart/2005/8/layout/hProcess4#1"/>
    <dgm:cxn modelId="{DA294838-571E-4F22-ACB6-23A54F676E23}" type="presParOf" srcId="{01B8A8E5-0327-4B5D-9684-4B0935FD61E7}" destId="{8236A5A3-50AD-4DAA-8D8A-202DEB0FE55C}" srcOrd="1" destOrd="0" presId="urn:microsoft.com/office/officeart/2005/8/layout/hProcess4#1"/>
    <dgm:cxn modelId="{51EA10E8-EA24-4290-82E6-365CAD91A454}" type="presParOf" srcId="{01B8A8E5-0327-4B5D-9684-4B0935FD61E7}" destId="{E0EAAD8A-65DB-4611-BFE8-1043ADBB4E37}" srcOrd="2" destOrd="0" presId="urn:microsoft.com/office/officeart/2005/8/layout/hProcess4#1"/>
    <dgm:cxn modelId="{7408384D-94F0-4B82-974F-5B96A525B279}" type="presParOf" srcId="{01B8A8E5-0327-4B5D-9684-4B0935FD61E7}" destId="{973164C7-1B91-4FC8-B3E1-BEBF4209E03E}" srcOrd="3" destOrd="0" presId="urn:microsoft.com/office/officeart/2005/8/layout/hProcess4#1"/>
    <dgm:cxn modelId="{7D354148-5D23-4B92-8697-380F6B915E6D}" type="presParOf" srcId="{01B8A8E5-0327-4B5D-9684-4B0935FD61E7}" destId="{0B2C66B7-1416-49D9-A3A4-2406AA641292}" srcOrd="4" destOrd="0" presId="urn:microsoft.com/office/officeart/2005/8/layout/hProcess4#1"/>
    <dgm:cxn modelId="{C8B886E7-47C9-4B29-AFB6-89907F719EC7}" type="presParOf" srcId="{56E20D83-ED86-4EF3-9C67-BC193FFD06D6}" destId="{6353B257-8789-436D-A399-047903890282}" srcOrd="1" destOrd="0" presId="urn:microsoft.com/office/officeart/2005/8/layout/hProcess4#1"/>
    <dgm:cxn modelId="{524554AA-EA7A-4072-A073-26E0B9C74DD1}" type="presParOf" srcId="{56E20D83-ED86-4EF3-9C67-BC193FFD06D6}" destId="{D52CB96D-E92A-4EA1-87FA-AD7E08EF74AE}" srcOrd="2" destOrd="0" presId="urn:microsoft.com/office/officeart/2005/8/layout/hProcess4#1"/>
    <dgm:cxn modelId="{89388EC0-34DE-4157-A4C9-3FC676D2C000}" type="presParOf" srcId="{D52CB96D-E92A-4EA1-87FA-AD7E08EF74AE}" destId="{61554DE2-6C83-46AE-A453-090D43861A90}" srcOrd="0" destOrd="0" presId="urn:microsoft.com/office/officeart/2005/8/layout/hProcess4#1"/>
    <dgm:cxn modelId="{9DC89E2C-D8E4-44E9-94FA-66B4D0A6B15A}" type="presParOf" srcId="{D52CB96D-E92A-4EA1-87FA-AD7E08EF74AE}" destId="{47D3B4CD-0483-435C-B806-E43292342D5D}" srcOrd="1" destOrd="0" presId="urn:microsoft.com/office/officeart/2005/8/layout/hProcess4#1"/>
    <dgm:cxn modelId="{5E9D8A38-FB47-4A61-A163-C07CE1DCEEBD}" type="presParOf" srcId="{D52CB96D-E92A-4EA1-87FA-AD7E08EF74AE}" destId="{5932F659-294A-49CE-AD62-CCC7EC1DC2D3}" srcOrd="2" destOrd="0" presId="urn:microsoft.com/office/officeart/2005/8/layout/hProcess4#1"/>
    <dgm:cxn modelId="{46E3CF29-99A4-4EE0-BE11-A68A57336EC3}" type="presParOf" srcId="{D52CB96D-E92A-4EA1-87FA-AD7E08EF74AE}" destId="{0BC28E1A-1455-462F-918D-E91B5222637A}" srcOrd="3" destOrd="0" presId="urn:microsoft.com/office/officeart/2005/8/layout/hProcess4#1"/>
    <dgm:cxn modelId="{826ACED8-6D32-429D-BF66-6D56DC45A07C}" type="presParOf" srcId="{D52CB96D-E92A-4EA1-87FA-AD7E08EF74AE}" destId="{8993681B-ED26-4B72-9E10-9CB1EEC95727}" srcOrd="4" destOrd="0" presId="urn:microsoft.com/office/officeart/2005/8/layout/hProcess4#1"/>
    <dgm:cxn modelId="{29E0F8A0-4025-44AA-B33C-77556E68F974}" type="presParOf" srcId="{56E20D83-ED86-4EF3-9C67-BC193FFD06D6}" destId="{7961222A-F585-4D77-B55A-B9FCF5F71E80}" srcOrd="3" destOrd="0" presId="urn:microsoft.com/office/officeart/2005/8/layout/hProcess4#1"/>
    <dgm:cxn modelId="{6D4BD659-D2C6-4E61-8A49-E0C5AE10CCD5}" type="presParOf" srcId="{56E20D83-ED86-4EF3-9C67-BC193FFD06D6}" destId="{7F505670-4AF9-4D2E-98F3-2364C74EA89A}" srcOrd="4" destOrd="0" presId="urn:microsoft.com/office/officeart/2005/8/layout/hProcess4#1"/>
    <dgm:cxn modelId="{52AF97BD-563A-4DFB-99D3-EB89C71D5FC2}" type="presParOf" srcId="{7F505670-4AF9-4D2E-98F3-2364C74EA89A}" destId="{E807F3EB-3A35-4FB4-81EA-2D7E21880CB5}" srcOrd="0" destOrd="0" presId="urn:microsoft.com/office/officeart/2005/8/layout/hProcess4#1"/>
    <dgm:cxn modelId="{2E627147-3D17-4DF5-95C4-BA1C42EF681D}" type="presParOf" srcId="{7F505670-4AF9-4D2E-98F3-2364C74EA89A}" destId="{CF97289D-62A1-4547-9D05-FF3268CCB14F}" srcOrd="1" destOrd="0" presId="urn:microsoft.com/office/officeart/2005/8/layout/hProcess4#1"/>
    <dgm:cxn modelId="{2CC4B1CF-9A54-4376-899D-0BA3460E8501}" type="presParOf" srcId="{7F505670-4AF9-4D2E-98F3-2364C74EA89A}" destId="{7D1573AC-E498-4EB4-A163-D2CF7C9CB1AE}" srcOrd="2" destOrd="0" presId="urn:microsoft.com/office/officeart/2005/8/layout/hProcess4#1"/>
    <dgm:cxn modelId="{F91DE61D-7F74-42A9-BB5D-274FB450A9FC}" type="presParOf" srcId="{7F505670-4AF9-4D2E-98F3-2364C74EA89A}" destId="{D72AFF98-AFBD-44FA-B93D-AF02FCD979CD}" srcOrd="3" destOrd="0" presId="urn:microsoft.com/office/officeart/2005/8/layout/hProcess4#1"/>
    <dgm:cxn modelId="{3B49280B-707B-4EC6-A9B9-283785955740}" type="presParOf" srcId="{7F505670-4AF9-4D2E-98F3-2364C74EA89A}" destId="{5CBD789F-AB48-42D3-BA8B-32964CBE0CEA}" srcOrd="4" destOrd="0" presId="urn:microsoft.com/office/officeart/2005/8/layout/hProcess4#1"/>
    <dgm:cxn modelId="{FFD774CF-079A-466A-9641-B1E876597D06}" type="presParOf" srcId="{56E20D83-ED86-4EF3-9C67-BC193FFD06D6}" destId="{5896A41E-03C6-49EE-B5D9-F894CF6E7C2A}" srcOrd="5" destOrd="0" presId="urn:microsoft.com/office/officeart/2005/8/layout/hProcess4#1"/>
    <dgm:cxn modelId="{01827D8C-5F09-4F27-B233-8C84FF7E2384}" type="presParOf" srcId="{56E20D83-ED86-4EF3-9C67-BC193FFD06D6}" destId="{3578B087-12F9-4E69-A674-C5588A556FF3}" srcOrd="6" destOrd="0" presId="urn:microsoft.com/office/officeart/2005/8/layout/hProcess4#1"/>
    <dgm:cxn modelId="{9E34470A-0E35-4A26-A959-AA5DD8025D6B}" type="presParOf" srcId="{3578B087-12F9-4E69-A674-C5588A556FF3}" destId="{B005D7BC-8513-45BB-AE67-33376BD913A6}" srcOrd="0" destOrd="0" presId="urn:microsoft.com/office/officeart/2005/8/layout/hProcess4#1"/>
    <dgm:cxn modelId="{A642A059-9198-4002-AB55-8FEFE381390B}" type="presParOf" srcId="{3578B087-12F9-4E69-A674-C5588A556FF3}" destId="{E2AEBBE6-63FD-4820-901A-EA70B926C1BB}" srcOrd="1" destOrd="0" presId="urn:microsoft.com/office/officeart/2005/8/layout/hProcess4#1"/>
    <dgm:cxn modelId="{D726271E-7F15-4A84-AA9B-2646CF17C50C}" type="presParOf" srcId="{3578B087-12F9-4E69-A674-C5588A556FF3}" destId="{57E7AF37-3F86-4390-9AB6-52BBD96E7BAC}" srcOrd="2" destOrd="0" presId="urn:microsoft.com/office/officeart/2005/8/layout/hProcess4#1"/>
    <dgm:cxn modelId="{2E1D9A9E-7FF1-4EC2-A6CA-29271CD77E81}" type="presParOf" srcId="{3578B087-12F9-4E69-A674-C5588A556FF3}" destId="{4EE1ABEE-5D48-4B82-BB8B-E2876CD192D0}" srcOrd="3" destOrd="0" presId="urn:microsoft.com/office/officeart/2005/8/layout/hProcess4#1"/>
    <dgm:cxn modelId="{2E813585-9485-45F8-9265-1B5EFDBFA4D7}" type="presParOf" srcId="{3578B087-12F9-4E69-A674-C5588A556FF3}" destId="{EB06921F-E51C-46BC-974B-A1D0164A99C7}" srcOrd="4" destOrd="0" presId="urn:microsoft.com/office/officeart/2005/8/layout/hProcess4#1"/>
    <dgm:cxn modelId="{BC3BBBEC-CD92-4BDB-8457-A138008C3863}" type="presParOf" srcId="{56E20D83-ED86-4EF3-9C67-BC193FFD06D6}" destId="{68F8113D-6BC1-45AE-955A-9B4B8C44FED5}" srcOrd="7" destOrd="0" presId="urn:microsoft.com/office/officeart/2005/8/layout/hProcess4#1"/>
    <dgm:cxn modelId="{C6F887D9-C036-45E5-BCC3-9D82AE3F07F3}" type="presParOf" srcId="{56E20D83-ED86-4EF3-9C67-BC193FFD06D6}" destId="{AA241BF6-A079-4BFC-BFE7-2BA7A4FC1C95}" srcOrd="8" destOrd="0" presId="urn:microsoft.com/office/officeart/2005/8/layout/hProcess4#1"/>
    <dgm:cxn modelId="{CE3AF761-C4E3-473A-8B30-948FB2EC5D51}" type="presParOf" srcId="{AA241BF6-A079-4BFC-BFE7-2BA7A4FC1C95}" destId="{DEB24428-04FA-4B3A-8A96-BC6AF0E6DA9A}" srcOrd="0" destOrd="0" presId="urn:microsoft.com/office/officeart/2005/8/layout/hProcess4#1"/>
    <dgm:cxn modelId="{5410DD26-230D-4C19-BD74-4BBD571F2913}" type="presParOf" srcId="{AA241BF6-A079-4BFC-BFE7-2BA7A4FC1C95}" destId="{905DC0CD-DF1E-410C-825B-8D0F363F21CA}" srcOrd="1" destOrd="0" presId="urn:microsoft.com/office/officeart/2005/8/layout/hProcess4#1"/>
    <dgm:cxn modelId="{34E9ED7E-2726-4707-9693-A789E9A12EB7}" type="presParOf" srcId="{AA241BF6-A079-4BFC-BFE7-2BA7A4FC1C95}" destId="{7AC2FA7F-9A2D-4520-B897-DD90DA28F3AB}" srcOrd="2" destOrd="0" presId="urn:microsoft.com/office/officeart/2005/8/layout/hProcess4#1"/>
    <dgm:cxn modelId="{78716C1F-726E-473D-8BC8-B6352AFDBF0B}" type="presParOf" srcId="{AA241BF6-A079-4BFC-BFE7-2BA7A4FC1C95}" destId="{0CC3F292-D2D3-4D77-9B5A-971F4E822EC0}" srcOrd="3" destOrd="0" presId="urn:microsoft.com/office/officeart/2005/8/layout/hProcess4#1"/>
    <dgm:cxn modelId="{708ACEB5-F70B-4FB6-B6D3-8C1B28007326}" type="presParOf" srcId="{AA241BF6-A079-4BFC-BFE7-2BA7A4FC1C95}" destId="{7B49AE47-3EC0-48BC-B37B-E2349BA8D695}" srcOrd="4" destOrd="0" presId="urn:microsoft.com/office/officeart/2005/8/layout/hProcess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9D7C1C-CDB5-4400-8D3B-54217089B388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D3B2F0E4-4FDD-4CC2-839B-F2797496B959}">
      <dgm:prSet phldrT="[文本]"/>
      <dgm:spPr/>
      <dgm:t>
        <a:bodyPr/>
        <a:lstStyle/>
        <a:p>
          <a:r>
            <a:rPr lang="zh-CN" altLang="en-US" dirty="0" smtClean="0"/>
            <a:t>交费</a:t>
          </a:r>
          <a:endParaRPr lang="en-US" altLang="zh-CN" dirty="0" smtClean="0"/>
        </a:p>
        <a:p>
          <a:r>
            <a:rPr lang="zh-CN" altLang="en-US" dirty="0" smtClean="0"/>
            <a:t>成功</a:t>
          </a:r>
          <a:endParaRPr lang="zh-CN" altLang="en-US" dirty="0"/>
        </a:p>
      </dgm:t>
    </dgm:pt>
    <dgm:pt modelId="{FB68EBC0-C81F-4DA4-B952-229CF8947396}" type="parTrans" cxnId="{FF3E1B4E-7730-4D8C-90A9-FA0323C5F27F}">
      <dgm:prSet/>
      <dgm:spPr/>
      <dgm:t>
        <a:bodyPr/>
        <a:lstStyle/>
        <a:p>
          <a:endParaRPr lang="zh-CN" altLang="en-US"/>
        </a:p>
      </dgm:t>
    </dgm:pt>
    <dgm:pt modelId="{1FCA5883-183F-414A-83F2-B6039A5866AC}" type="sibTrans" cxnId="{FF3E1B4E-7730-4D8C-90A9-FA0323C5F27F}">
      <dgm:prSet/>
      <dgm:spPr/>
      <dgm:t>
        <a:bodyPr/>
        <a:lstStyle/>
        <a:p>
          <a:endParaRPr lang="zh-CN" altLang="en-US"/>
        </a:p>
      </dgm:t>
    </dgm:pt>
    <dgm:pt modelId="{84D264C8-F034-428A-A525-B02AB2C309D1}">
      <dgm:prSet phldrT="[文本]"/>
      <dgm:spPr/>
      <dgm:t>
        <a:bodyPr/>
        <a:lstStyle/>
        <a:p>
          <a:r>
            <a:rPr lang="zh-CN" altLang="en-US" dirty="0" smtClean="0"/>
            <a:t>立即</a:t>
          </a:r>
          <a:endParaRPr lang="en-US" altLang="zh-CN" dirty="0" smtClean="0"/>
        </a:p>
        <a:p>
          <a:r>
            <a:rPr lang="zh-CN" altLang="en-US" dirty="0" smtClean="0"/>
            <a:t>开票</a:t>
          </a:r>
          <a:endParaRPr lang="zh-CN" altLang="en-US" dirty="0"/>
        </a:p>
      </dgm:t>
    </dgm:pt>
    <dgm:pt modelId="{87E5098F-34CB-4D6C-880E-48C00D10C8B6}" type="parTrans" cxnId="{DB0C7089-5D69-490A-95AF-CFEFCC1FA205}">
      <dgm:prSet/>
      <dgm:spPr/>
      <dgm:t>
        <a:bodyPr/>
        <a:lstStyle/>
        <a:p>
          <a:endParaRPr lang="zh-CN" altLang="en-US"/>
        </a:p>
      </dgm:t>
    </dgm:pt>
    <dgm:pt modelId="{D127AD77-3C46-440E-9479-5F1E4B558923}" type="sibTrans" cxnId="{DB0C7089-5D69-490A-95AF-CFEFCC1FA205}">
      <dgm:prSet/>
      <dgm:spPr/>
      <dgm:t>
        <a:bodyPr/>
        <a:lstStyle/>
        <a:p>
          <a:endParaRPr lang="zh-CN" altLang="en-US"/>
        </a:p>
      </dgm:t>
    </dgm:pt>
    <dgm:pt modelId="{BF47EFF5-3657-4723-AA91-55505402A440}">
      <dgm:prSet phldrT="[文本]"/>
      <dgm:spPr/>
      <dgm:t>
        <a:bodyPr/>
        <a:lstStyle/>
        <a:p>
          <a:r>
            <a:rPr lang="zh-CN" altLang="en-US" dirty="0" smtClean="0"/>
            <a:t>开票</a:t>
          </a:r>
          <a:endParaRPr lang="en-US" altLang="zh-CN" dirty="0" smtClean="0"/>
        </a:p>
        <a:p>
          <a:r>
            <a:rPr lang="zh-CN" altLang="en-US" dirty="0" smtClean="0"/>
            <a:t>信息</a:t>
          </a:r>
          <a:endParaRPr lang="zh-CN" altLang="en-US" dirty="0"/>
        </a:p>
      </dgm:t>
    </dgm:pt>
    <dgm:pt modelId="{115FE9BC-4F29-43A9-99F0-356BA326BEEC}" type="parTrans" cxnId="{E4548CD7-832B-4642-BF49-ADCB5B3E69C2}">
      <dgm:prSet/>
      <dgm:spPr/>
      <dgm:t>
        <a:bodyPr/>
        <a:lstStyle/>
        <a:p>
          <a:endParaRPr lang="zh-CN" altLang="en-US"/>
        </a:p>
      </dgm:t>
    </dgm:pt>
    <dgm:pt modelId="{5182B3F4-87E3-4B45-AD08-597200F82D45}" type="sibTrans" cxnId="{E4548CD7-832B-4642-BF49-ADCB5B3E69C2}">
      <dgm:prSet/>
      <dgm:spPr/>
      <dgm:t>
        <a:bodyPr/>
        <a:lstStyle/>
        <a:p>
          <a:endParaRPr lang="zh-CN" altLang="en-US"/>
        </a:p>
      </dgm:t>
    </dgm:pt>
    <dgm:pt modelId="{21319E7B-FE5F-48E3-AD5F-472B4EA2F286}">
      <dgm:prSet phldrT="[文本]"/>
      <dgm:spPr/>
      <dgm:t>
        <a:bodyPr/>
        <a:lstStyle/>
        <a:p>
          <a:r>
            <a:rPr lang="zh-CN" altLang="en-US" dirty="0" smtClean="0"/>
            <a:t>开票</a:t>
          </a:r>
          <a:endParaRPr lang="en-US" altLang="zh-CN" dirty="0" smtClean="0"/>
        </a:p>
        <a:p>
          <a:r>
            <a:rPr lang="zh-CN" altLang="en-US" dirty="0" smtClean="0"/>
            <a:t>完成</a:t>
          </a:r>
          <a:endParaRPr lang="zh-CN" altLang="en-US" dirty="0"/>
        </a:p>
      </dgm:t>
    </dgm:pt>
    <dgm:pt modelId="{EE53CF55-5655-4591-BABE-3CECAA9A11C2}" type="parTrans" cxnId="{5F80E839-964B-47A2-9121-605D28606BBF}">
      <dgm:prSet/>
      <dgm:spPr/>
      <dgm:t>
        <a:bodyPr/>
        <a:lstStyle/>
        <a:p>
          <a:endParaRPr lang="zh-CN" altLang="en-US"/>
        </a:p>
      </dgm:t>
    </dgm:pt>
    <dgm:pt modelId="{F237072F-4E3A-4C42-B768-E0E5DC13119C}" type="sibTrans" cxnId="{5F80E839-964B-47A2-9121-605D28606BBF}">
      <dgm:prSet/>
      <dgm:spPr/>
      <dgm:t>
        <a:bodyPr/>
        <a:lstStyle/>
        <a:p>
          <a:endParaRPr lang="zh-CN" altLang="en-US"/>
        </a:p>
      </dgm:t>
    </dgm:pt>
    <dgm:pt modelId="{56B6BE21-EB2F-43CD-8E85-F37ED74D556B}">
      <dgm:prSet phldrT="[文本]"/>
      <dgm:spPr/>
      <dgm:t>
        <a:bodyPr/>
        <a:lstStyle/>
        <a:p>
          <a:r>
            <a:rPr lang="zh-CN" altLang="en-US" dirty="0" smtClean="0"/>
            <a:t>发送</a:t>
          </a:r>
          <a:endParaRPr lang="en-US" altLang="zh-CN" dirty="0" smtClean="0"/>
        </a:p>
        <a:p>
          <a:r>
            <a:rPr lang="zh-CN" altLang="en-US" dirty="0" smtClean="0"/>
            <a:t>邮箱</a:t>
          </a:r>
          <a:endParaRPr lang="zh-CN" altLang="en-US" dirty="0"/>
        </a:p>
      </dgm:t>
    </dgm:pt>
    <dgm:pt modelId="{3DE8FA92-FE28-49A2-A673-803BDDA29DF3}" type="parTrans" cxnId="{AC7D532E-B469-4826-9F4C-D529AAF2FE9D}">
      <dgm:prSet/>
      <dgm:spPr/>
      <dgm:t>
        <a:bodyPr/>
        <a:lstStyle/>
        <a:p>
          <a:endParaRPr lang="zh-CN" altLang="en-US"/>
        </a:p>
      </dgm:t>
    </dgm:pt>
    <dgm:pt modelId="{166CABEF-EE73-417D-9572-5C8584D02F5B}" type="sibTrans" cxnId="{AC7D532E-B469-4826-9F4C-D529AAF2FE9D}">
      <dgm:prSet/>
      <dgm:spPr/>
      <dgm:t>
        <a:bodyPr/>
        <a:lstStyle/>
        <a:p>
          <a:endParaRPr lang="zh-CN" altLang="en-US"/>
        </a:p>
      </dgm:t>
    </dgm:pt>
    <dgm:pt modelId="{61241CD6-D602-4417-9790-54D713BDDA89}" type="pres">
      <dgm:prSet presAssocID="{7D9D7C1C-CDB5-4400-8D3B-54217089B388}" presName="CompostProcess" presStyleCnt="0">
        <dgm:presLayoutVars>
          <dgm:dir/>
          <dgm:resizeHandles val="exact"/>
        </dgm:presLayoutVars>
      </dgm:prSet>
      <dgm:spPr/>
    </dgm:pt>
    <dgm:pt modelId="{10BCB276-53BA-4770-9D00-75AB1C32AF6E}" type="pres">
      <dgm:prSet presAssocID="{7D9D7C1C-CDB5-4400-8D3B-54217089B388}" presName="arrow" presStyleLbl="bgShp" presStyleIdx="0" presStyleCnt="1"/>
      <dgm:spPr/>
    </dgm:pt>
    <dgm:pt modelId="{9B94BFD9-918F-45A7-BB24-04D78271DCE5}" type="pres">
      <dgm:prSet presAssocID="{7D9D7C1C-CDB5-4400-8D3B-54217089B388}" presName="linearProcess" presStyleCnt="0"/>
      <dgm:spPr/>
    </dgm:pt>
    <dgm:pt modelId="{17A6EA4F-E309-4DC3-B016-AE8508FD05C9}" type="pres">
      <dgm:prSet presAssocID="{D3B2F0E4-4FDD-4CC2-839B-F2797496B95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A5437EE-3FFE-4732-B9DD-D0BDE5C7F788}" type="pres">
      <dgm:prSet presAssocID="{1FCA5883-183F-414A-83F2-B6039A5866AC}" presName="sibTrans" presStyleCnt="0"/>
      <dgm:spPr/>
    </dgm:pt>
    <dgm:pt modelId="{B22F9067-9485-4D96-A31D-5CD3BCD6A884}" type="pres">
      <dgm:prSet presAssocID="{84D264C8-F034-428A-A525-B02AB2C309D1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0DB72E-5B7B-4578-A496-ECE5E00BF216}" type="pres">
      <dgm:prSet presAssocID="{D127AD77-3C46-440E-9479-5F1E4B558923}" presName="sibTrans" presStyleCnt="0"/>
      <dgm:spPr/>
    </dgm:pt>
    <dgm:pt modelId="{8D2A4A8F-7671-4821-9A04-126C46CF23F1}" type="pres">
      <dgm:prSet presAssocID="{BF47EFF5-3657-4723-AA91-55505402A44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74B3C4-D28F-439F-A98E-31D91E6C8AFA}" type="pres">
      <dgm:prSet presAssocID="{5182B3F4-87E3-4B45-AD08-597200F82D45}" presName="sibTrans" presStyleCnt="0"/>
      <dgm:spPr/>
    </dgm:pt>
    <dgm:pt modelId="{A1894782-0666-4C53-857B-ED534813C298}" type="pres">
      <dgm:prSet presAssocID="{21319E7B-FE5F-48E3-AD5F-472B4EA2F286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DE8856-903B-426E-BF56-8896A48621EF}" type="pres">
      <dgm:prSet presAssocID="{F237072F-4E3A-4C42-B768-E0E5DC13119C}" presName="sibTrans" presStyleCnt="0"/>
      <dgm:spPr/>
    </dgm:pt>
    <dgm:pt modelId="{BED4A328-AE18-4748-8C20-6DB9E0AB34E8}" type="pres">
      <dgm:prSet presAssocID="{56B6BE21-EB2F-43CD-8E85-F37ED74D556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D5474D9-151F-422A-B386-6C2E4BD45785}" type="presOf" srcId="{7D9D7C1C-CDB5-4400-8D3B-54217089B388}" destId="{61241CD6-D602-4417-9790-54D713BDDA89}" srcOrd="0" destOrd="0" presId="urn:microsoft.com/office/officeart/2005/8/layout/hProcess9"/>
    <dgm:cxn modelId="{DB0C7089-5D69-490A-95AF-CFEFCC1FA205}" srcId="{7D9D7C1C-CDB5-4400-8D3B-54217089B388}" destId="{84D264C8-F034-428A-A525-B02AB2C309D1}" srcOrd="1" destOrd="0" parTransId="{87E5098F-34CB-4D6C-880E-48C00D10C8B6}" sibTransId="{D127AD77-3C46-440E-9479-5F1E4B558923}"/>
    <dgm:cxn modelId="{28626CA4-E83A-48A6-A033-330E9588AD70}" type="presOf" srcId="{BF47EFF5-3657-4723-AA91-55505402A440}" destId="{8D2A4A8F-7671-4821-9A04-126C46CF23F1}" srcOrd="0" destOrd="0" presId="urn:microsoft.com/office/officeart/2005/8/layout/hProcess9"/>
    <dgm:cxn modelId="{FCE7A9F7-59CB-45F3-85FB-EBA00A0325F1}" type="presOf" srcId="{D3B2F0E4-4FDD-4CC2-839B-F2797496B959}" destId="{17A6EA4F-E309-4DC3-B016-AE8508FD05C9}" srcOrd="0" destOrd="0" presId="urn:microsoft.com/office/officeart/2005/8/layout/hProcess9"/>
    <dgm:cxn modelId="{B40CCF1C-511B-4C98-907E-1FD763E70666}" type="presOf" srcId="{56B6BE21-EB2F-43CD-8E85-F37ED74D556B}" destId="{BED4A328-AE18-4748-8C20-6DB9E0AB34E8}" srcOrd="0" destOrd="0" presId="urn:microsoft.com/office/officeart/2005/8/layout/hProcess9"/>
    <dgm:cxn modelId="{5F80E839-964B-47A2-9121-605D28606BBF}" srcId="{7D9D7C1C-CDB5-4400-8D3B-54217089B388}" destId="{21319E7B-FE5F-48E3-AD5F-472B4EA2F286}" srcOrd="3" destOrd="0" parTransId="{EE53CF55-5655-4591-BABE-3CECAA9A11C2}" sibTransId="{F237072F-4E3A-4C42-B768-E0E5DC13119C}"/>
    <dgm:cxn modelId="{8BC74087-E9AF-435B-B9E0-90F5F54DD589}" type="presOf" srcId="{21319E7B-FE5F-48E3-AD5F-472B4EA2F286}" destId="{A1894782-0666-4C53-857B-ED534813C298}" srcOrd="0" destOrd="0" presId="urn:microsoft.com/office/officeart/2005/8/layout/hProcess9"/>
    <dgm:cxn modelId="{AC7D532E-B469-4826-9F4C-D529AAF2FE9D}" srcId="{7D9D7C1C-CDB5-4400-8D3B-54217089B388}" destId="{56B6BE21-EB2F-43CD-8E85-F37ED74D556B}" srcOrd="4" destOrd="0" parTransId="{3DE8FA92-FE28-49A2-A673-803BDDA29DF3}" sibTransId="{166CABEF-EE73-417D-9572-5C8584D02F5B}"/>
    <dgm:cxn modelId="{FF3E1B4E-7730-4D8C-90A9-FA0323C5F27F}" srcId="{7D9D7C1C-CDB5-4400-8D3B-54217089B388}" destId="{D3B2F0E4-4FDD-4CC2-839B-F2797496B959}" srcOrd="0" destOrd="0" parTransId="{FB68EBC0-C81F-4DA4-B952-229CF8947396}" sibTransId="{1FCA5883-183F-414A-83F2-B6039A5866AC}"/>
    <dgm:cxn modelId="{E4548CD7-832B-4642-BF49-ADCB5B3E69C2}" srcId="{7D9D7C1C-CDB5-4400-8D3B-54217089B388}" destId="{BF47EFF5-3657-4723-AA91-55505402A440}" srcOrd="2" destOrd="0" parTransId="{115FE9BC-4F29-43A9-99F0-356BA326BEEC}" sibTransId="{5182B3F4-87E3-4B45-AD08-597200F82D45}"/>
    <dgm:cxn modelId="{7CB954CB-4E78-4AA3-BD0C-FA5EF9AE9FCD}" type="presOf" srcId="{84D264C8-F034-428A-A525-B02AB2C309D1}" destId="{B22F9067-9485-4D96-A31D-5CD3BCD6A884}" srcOrd="0" destOrd="0" presId="urn:microsoft.com/office/officeart/2005/8/layout/hProcess9"/>
    <dgm:cxn modelId="{0E3E7C72-EE6B-4A4C-8E8E-4BCEBC58D6D7}" type="presParOf" srcId="{61241CD6-D602-4417-9790-54D713BDDA89}" destId="{10BCB276-53BA-4770-9D00-75AB1C32AF6E}" srcOrd="0" destOrd="0" presId="urn:microsoft.com/office/officeart/2005/8/layout/hProcess9"/>
    <dgm:cxn modelId="{CB08179F-0AF8-4481-9585-EA7312ABEE4C}" type="presParOf" srcId="{61241CD6-D602-4417-9790-54D713BDDA89}" destId="{9B94BFD9-918F-45A7-BB24-04D78271DCE5}" srcOrd="1" destOrd="0" presId="urn:microsoft.com/office/officeart/2005/8/layout/hProcess9"/>
    <dgm:cxn modelId="{B6D36746-E167-4DD4-BA0E-26C8EA2A155D}" type="presParOf" srcId="{9B94BFD9-918F-45A7-BB24-04D78271DCE5}" destId="{17A6EA4F-E309-4DC3-B016-AE8508FD05C9}" srcOrd="0" destOrd="0" presId="urn:microsoft.com/office/officeart/2005/8/layout/hProcess9"/>
    <dgm:cxn modelId="{AF75E609-4FCD-4CB1-9E8C-08B158DA70A3}" type="presParOf" srcId="{9B94BFD9-918F-45A7-BB24-04D78271DCE5}" destId="{AA5437EE-3FFE-4732-B9DD-D0BDE5C7F788}" srcOrd="1" destOrd="0" presId="urn:microsoft.com/office/officeart/2005/8/layout/hProcess9"/>
    <dgm:cxn modelId="{8AB03765-A26D-461A-9CF9-AE75DFB37DCD}" type="presParOf" srcId="{9B94BFD9-918F-45A7-BB24-04D78271DCE5}" destId="{B22F9067-9485-4D96-A31D-5CD3BCD6A884}" srcOrd="2" destOrd="0" presId="urn:microsoft.com/office/officeart/2005/8/layout/hProcess9"/>
    <dgm:cxn modelId="{005D73C4-06C9-4D32-9C43-4F50C2EFC48F}" type="presParOf" srcId="{9B94BFD9-918F-45A7-BB24-04D78271DCE5}" destId="{3C0DB72E-5B7B-4578-A496-ECE5E00BF216}" srcOrd="3" destOrd="0" presId="urn:microsoft.com/office/officeart/2005/8/layout/hProcess9"/>
    <dgm:cxn modelId="{4557F561-CD9B-49C2-8A66-A7BFEC58BA9D}" type="presParOf" srcId="{9B94BFD9-918F-45A7-BB24-04D78271DCE5}" destId="{8D2A4A8F-7671-4821-9A04-126C46CF23F1}" srcOrd="4" destOrd="0" presId="urn:microsoft.com/office/officeart/2005/8/layout/hProcess9"/>
    <dgm:cxn modelId="{132F5631-F5F4-4FA4-B391-1F1D95F67320}" type="presParOf" srcId="{9B94BFD9-918F-45A7-BB24-04D78271DCE5}" destId="{6A74B3C4-D28F-439F-A98E-31D91E6C8AFA}" srcOrd="5" destOrd="0" presId="urn:microsoft.com/office/officeart/2005/8/layout/hProcess9"/>
    <dgm:cxn modelId="{55155AD3-82BD-45D8-8B77-5CE0BEA7457F}" type="presParOf" srcId="{9B94BFD9-918F-45A7-BB24-04D78271DCE5}" destId="{A1894782-0666-4C53-857B-ED534813C298}" srcOrd="6" destOrd="0" presId="urn:microsoft.com/office/officeart/2005/8/layout/hProcess9"/>
    <dgm:cxn modelId="{71DE25C2-87F2-4927-BCDF-4F6B4D98FCC3}" type="presParOf" srcId="{9B94BFD9-918F-45A7-BB24-04D78271DCE5}" destId="{A8DE8856-903B-426E-BF56-8896A48621EF}" srcOrd="7" destOrd="0" presId="urn:microsoft.com/office/officeart/2005/8/layout/hProcess9"/>
    <dgm:cxn modelId="{E7CE04CA-A899-4D41-A187-CF7B8F72DB46}" type="presParOf" srcId="{9B94BFD9-918F-45A7-BB24-04D78271DCE5}" destId="{BED4A328-AE18-4748-8C20-6DB9E0AB34E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D4B9DCF-2F6B-418E-92FE-9BFD0866F7E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98EA0089-E45C-4149-8951-1363A1F278F3}">
      <dgm:prSet phldrT="[文本]"/>
      <dgm:spPr/>
      <dgm:t>
        <a:bodyPr/>
        <a:lstStyle/>
        <a:p>
          <a:r>
            <a:rPr lang="zh-CN" altLang="en-US" dirty="0" smtClean="0"/>
            <a:t>启用 </a:t>
          </a:r>
          <a:r>
            <a:rPr lang="zh-CN" altLang="en-US" b="1" i="1" dirty="0" smtClean="0"/>
            <a:t>云开票</a:t>
          </a:r>
          <a:endParaRPr lang="zh-CN" altLang="en-US" b="1" i="1" dirty="0"/>
        </a:p>
      </dgm:t>
    </dgm:pt>
    <dgm:pt modelId="{59852AE1-BA88-4118-A533-D88BACF8C68C}" type="parTrans" cxnId="{8023D7F1-CFF4-484F-A31B-646E14F36DFF}">
      <dgm:prSet/>
      <dgm:spPr/>
      <dgm:t>
        <a:bodyPr/>
        <a:lstStyle/>
        <a:p>
          <a:endParaRPr lang="zh-CN" altLang="en-US"/>
        </a:p>
      </dgm:t>
    </dgm:pt>
    <dgm:pt modelId="{CF00889F-7B1D-422D-9256-55558832B0D8}" type="sibTrans" cxnId="{8023D7F1-CFF4-484F-A31B-646E14F36DFF}">
      <dgm:prSet/>
      <dgm:spPr/>
      <dgm:t>
        <a:bodyPr/>
        <a:lstStyle/>
        <a:p>
          <a:endParaRPr lang="zh-CN" altLang="en-US"/>
        </a:p>
      </dgm:t>
    </dgm:pt>
    <dgm:pt modelId="{C9969226-7AE0-4ABE-80B9-D5687A6C407A}">
      <dgm:prSet phldrT="[文本]"/>
      <dgm:spPr/>
      <dgm:t>
        <a:bodyPr/>
        <a:lstStyle/>
        <a:p>
          <a:r>
            <a:rPr lang="zh-CN" altLang="en-US" dirty="0" smtClean="0"/>
            <a:t>启用开 </a:t>
          </a:r>
          <a:r>
            <a:rPr lang="zh-CN" altLang="en-US" b="1" i="1" dirty="0" smtClean="0"/>
            <a:t>专票</a:t>
          </a:r>
          <a:endParaRPr lang="zh-CN" altLang="en-US" b="1" i="1" dirty="0"/>
        </a:p>
      </dgm:t>
    </dgm:pt>
    <dgm:pt modelId="{4EEDCE28-6CAD-466C-B941-C1C16E86AC2F}" type="parTrans" cxnId="{9A3E5AAE-0130-452E-AF70-2BBD5B7160AF}">
      <dgm:prSet/>
      <dgm:spPr/>
      <dgm:t>
        <a:bodyPr/>
        <a:lstStyle/>
        <a:p>
          <a:endParaRPr lang="zh-CN" altLang="en-US"/>
        </a:p>
      </dgm:t>
    </dgm:pt>
    <dgm:pt modelId="{1E759EAD-F4A9-44DF-A641-EE1505E8B451}" type="sibTrans" cxnId="{9A3E5AAE-0130-452E-AF70-2BBD5B7160AF}">
      <dgm:prSet/>
      <dgm:spPr/>
      <dgm:t>
        <a:bodyPr/>
        <a:lstStyle/>
        <a:p>
          <a:endParaRPr lang="zh-CN" altLang="en-US"/>
        </a:p>
      </dgm:t>
    </dgm:pt>
    <dgm:pt modelId="{F8243DDF-A78B-4205-A1A4-E5EC3C8F4AE7}">
      <dgm:prSet phldrT="[文本]"/>
      <dgm:spPr/>
      <dgm:t>
        <a:bodyPr/>
        <a:lstStyle/>
        <a:p>
          <a:r>
            <a:rPr lang="zh-CN" altLang="en-US" dirty="0" smtClean="0"/>
            <a:t>启用 </a:t>
          </a:r>
          <a:r>
            <a:rPr lang="zh-CN" altLang="en-US" b="1" i="1" dirty="0" smtClean="0"/>
            <a:t>换开发票</a:t>
          </a:r>
          <a:endParaRPr lang="zh-CN" altLang="en-US" b="1" i="1" dirty="0"/>
        </a:p>
      </dgm:t>
    </dgm:pt>
    <dgm:pt modelId="{864D6C14-5E8B-4ABE-9BDA-25AABC32AC89}" type="parTrans" cxnId="{01C85760-D472-48B9-B0C8-B603BF6524D2}">
      <dgm:prSet/>
      <dgm:spPr/>
      <dgm:t>
        <a:bodyPr/>
        <a:lstStyle/>
        <a:p>
          <a:endParaRPr lang="zh-CN" altLang="en-US"/>
        </a:p>
      </dgm:t>
    </dgm:pt>
    <dgm:pt modelId="{2B0FFBE2-EFF9-4727-B246-51C52497A89B}" type="sibTrans" cxnId="{01C85760-D472-48B9-B0C8-B603BF6524D2}">
      <dgm:prSet/>
      <dgm:spPr/>
      <dgm:t>
        <a:bodyPr/>
        <a:lstStyle/>
        <a:p>
          <a:endParaRPr lang="zh-CN" altLang="en-US"/>
        </a:p>
      </dgm:t>
    </dgm:pt>
    <dgm:pt modelId="{CB593B2E-EDC8-4516-89A7-11D00FB3FDE6}">
      <dgm:prSet phldrT="[文本]"/>
      <dgm:spPr/>
      <dgm:t>
        <a:bodyPr/>
        <a:lstStyle/>
        <a:p>
          <a:r>
            <a:rPr lang="zh-CN" altLang="en-US" dirty="0" smtClean="0"/>
            <a:t>设置换开发票时限（默认</a:t>
          </a:r>
          <a:r>
            <a:rPr lang="en-US" altLang="zh-CN" dirty="0" smtClean="0"/>
            <a:t>30</a:t>
          </a:r>
          <a:r>
            <a:rPr lang="zh-CN" altLang="en-US" dirty="0" smtClean="0"/>
            <a:t>天）</a:t>
          </a:r>
          <a:endParaRPr lang="zh-CN" altLang="en-US" dirty="0"/>
        </a:p>
      </dgm:t>
    </dgm:pt>
    <dgm:pt modelId="{872D43E9-69F9-4E8E-838B-F6C4761151B8}" type="parTrans" cxnId="{E9130860-6768-45CD-A0BA-CA58A7893604}">
      <dgm:prSet/>
      <dgm:spPr/>
      <dgm:t>
        <a:bodyPr/>
        <a:lstStyle/>
        <a:p>
          <a:endParaRPr lang="zh-CN" altLang="en-US"/>
        </a:p>
      </dgm:t>
    </dgm:pt>
    <dgm:pt modelId="{17210610-EBA0-4CBA-905C-C882FDA2EF5E}" type="sibTrans" cxnId="{E9130860-6768-45CD-A0BA-CA58A7893604}">
      <dgm:prSet/>
      <dgm:spPr/>
      <dgm:t>
        <a:bodyPr/>
        <a:lstStyle/>
        <a:p>
          <a:endParaRPr lang="zh-CN" altLang="en-US"/>
        </a:p>
      </dgm:t>
    </dgm:pt>
    <dgm:pt modelId="{E6AA5B91-18E8-4A9A-9D46-2FD36C7D6804}">
      <dgm:prSet phldrT="[文本]"/>
      <dgm:spPr/>
      <dgm:t>
        <a:bodyPr/>
        <a:lstStyle/>
        <a:p>
          <a:r>
            <a:rPr lang="zh-CN" altLang="en-US" dirty="0" smtClean="0"/>
            <a:t>设置换开发票次数（默认</a:t>
          </a:r>
          <a:r>
            <a:rPr lang="en-US" altLang="zh-CN" dirty="0" smtClean="0"/>
            <a:t>1</a:t>
          </a:r>
          <a:r>
            <a:rPr lang="zh-CN" altLang="en-US" dirty="0" smtClean="0"/>
            <a:t>次）</a:t>
          </a:r>
          <a:endParaRPr lang="zh-CN" altLang="en-US" dirty="0"/>
        </a:p>
      </dgm:t>
    </dgm:pt>
    <dgm:pt modelId="{ABEBF0AB-65A3-4C50-AD60-A4693BE062A0}" type="parTrans" cxnId="{AD328E2F-3A79-4BED-A48E-B91B049F1391}">
      <dgm:prSet/>
      <dgm:spPr/>
      <dgm:t>
        <a:bodyPr/>
        <a:lstStyle/>
        <a:p>
          <a:endParaRPr lang="zh-CN" altLang="en-US"/>
        </a:p>
      </dgm:t>
    </dgm:pt>
    <dgm:pt modelId="{8100F3A5-D0EF-4748-8344-3A6A4ECE5F58}" type="sibTrans" cxnId="{AD328E2F-3A79-4BED-A48E-B91B049F1391}">
      <dgm:prSet/>
      <dgm:spPr/>
      <dgm:t>
        <a:bodyPr/>
        <a:lstStyle/>
        <a:p>
          <a:endParaRPr lang="zh-CN" altLang="en-US"/>
        </a:p>
      </dgm:t>
    </dgm:pt>
    <dgm:pt modelId="{A0014870-4429-48B0-9C1F-65E4835C82A5}" type="pres">
      <dgm:prSet presAssocID="{AD4B9DCF-2F6B-418E-92FE-9BFD0866F7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D5ACBC3A-5FCF-46AF-BD4C-CD807283DB60}" type="pres">
      <dgm:prSet presAssocID="{AD4B9DCF-2F6B-418E-92FE-9BFD0866F7EE}" presName="Name1" presStyleCnt="0"/>
      <dgm:spPr/>
      <dgm:t>
        <a:bodyPr/>
        <a:lstStyle/>
        <a:p>
          <a:endParaRPr lang="zh-CN" altLang="en-US"/>
        </a:p>
      </dgm:t>
    </dgm:pt>
    <dgm:pt modelId="{29A03B43-47CB-43C1-AD40-DDBE4B76AC42}" type="pres">
      <dgm:prSet presAssocID="{AD4B9DCF-2F6B-418E-92FE-9BFD0866F7EE}" presName="cycle" presStyleCnt="0"/>
      <dgm:spPr/>
      <dgm:t>
        <a:bodyPr/>
        <a:lstStyle/>
        <a:p>
          <a:endParaRPr lang="zh-CN" altLang="en-US"/>
        </a:p>
      </dgm:t>
    </dgm:pt>
    <dgm:pt modelId="{ECC79D6C-7DE7-4FE7-AB2E-5DD3DBBC2288}" type="pres">
      <dgm:prSet presAssocID="{AD4B9DCF-2F6B-418E-92FE-9BFD0866F7EE}" presName="srcNode" presStyleLbl="node1" presStyleIdx="0" presStyleCnt="5"/>
      <dgm:spPr/>
      <dgm:t>
        <a:bodyPr/>
        <a:lstStyle/>
        <a:p>
          <a:endParaRPr lang="zh-CN" altLang="en-US"/>
        </a:p>
      </dgm:t>
    </dgm:pt>
    <dgm:pt modelId="{BB89E2C2-61F8-48C0-8CB7-749182FC0E4C}" type="pres">
      <dgm:prSet presAssocID="{AD4B9DCF-2F6B-418E-92FE-9BFD0866F7EE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1956168A-D44E-40FF-A8C6-BD27FD47F83E}" type="pres">
      <dgm:prSet presAssocID="{AD4B9DCF-2F6B-418E-92FE-9BFD0866F7EE}" presName="extraNode" presStyleLbl="node1" presStyleIdx="0" presStyleCnt="5"/>
      <dgm:spPr/>
      <dgm:t>
        <a:bodyPr/>
        <a:lstStyle/>
        <a:p>
          <a:endParaRPr lang="zh-CN" altLang="en-US"/>
        </a:p>
      </dgm:t>
    </dgm:pt>
    <dgm:pt modelId="{EAA50A64-F840-462C-8312-CBAF1C16C2FF}" type="pres">
      <dgm:prSet presAssocID="{AD4B9DCF-2F6B-418E-92FE-9BFD0866F7EE}" presName="dstNode" presStyleLbl="node1" presStyleIdx="0" presStyleCnt="5"/>
      <dgm:spPr/>
      <dgm:t>
        <a:bodyPr/>
        <a:lstStyle/>
        <a:p>
          <a:endParaRPr lang="zh-CN" altLang="en-US"/>
        </a:p>
      </dgm:t>
    </dgm:pt>
    <dgm:pt modelId="{CFF0EFE5-AF32-40E7-AE20-2AB004B33641}" type="pres">
      <dgm:prSet presAssocID="{98EA0089-E45C-4149-8951-1363A1F278F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CA72BD-9501-44EB-B5AF-8FB1A76F5C4E}" type="pres">
      <dgm:prSet presAssocID="{98EA0089-E45C-4149-8951-1363A1F278F3}" presName="accent_1" presStyleCnt="0"/>
      <dgm:spPr/>
      <dgm:t>
        <a:bodyPr/>
        <a:lstStyle/>
        <a:p>
          <a:endParaRPr lang="zh-CN" altLang="en-US"/>
        </a:p>
      </dgm:t>
    </dgm:pt>
    <dgm:pt modelId="{522B466F-1F7A-4A52-B532-68EF4E3BFA5A}" type="pres">
      <dgm:prSet presAssocID="{98EA0089-E45C-4149-8951-1363A1F278F3}" presName="accentRepeatNode" presStyleLbl="solidFgAcc1" presStyleIdx="0" presStyleCnt="5"/>
      <dgm:spPr/>
      <dgm:t>
        <a:bodyPr/>
        <a:lstStyle/>
        <a:p>
          <a:endParaRPr lang="zh-CN" altLang="en-US"/>
        </a:p>
      </dgm:t>
    </dgm:pt>
    <dgm:pt modelId="{D626F28F-4AE2-4C94-A95C-7C5B89AC7BCC}" type="pres">
      <dgm:prSet presAssocID="{C9969226-7AE0-4ABE-80B9-D5687A6C407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A5A9DB-2EAB-4841-A2E4-35F538B2357D}" type="pres">
      <dgm:prSet presAssocID="{C9969226-7AE0-4ABE-80B9-D5687A6C407A}" presName="accent_2" presStyleCnt="0"/>
      <dgm:spPr/>
      <dgm:t>
        <a:bodyPr/>
        <a:lstStyle/>
        <a:p>
          <a:endParaRPr lang="zh-CN" altLang="en-US"/>
        </a:p>
      </dgm:t>
    </dgm:pt>
    <dgm:pt modelId="{30C43CC8-CBDB-4815-8089-C5C873F744E4}" type="pres">
      <dgm:prSet presAssocID="{C9969226-7AE0-4ABE-80B9-D5687A6C407A}" presName="accentRepeatNode" presStyleLbl="solidFgAcc1" presStyleIdx="1" presStyleCnt="5"/>
      <dgm:spPr/>
      <dgm:t>
        <a:bodyPr/>
        <a:lstStyle/>
        <a:p>
          <a:endParaRPr lang="zh-CN" altLang="en-US"/>
        </a:p>
      </dgm:t>
    </dgm:pt>
    <dgm:pt modelId="{839F17A7-6323-49C3-AF77-299A4BEC4AC9}" type="pres">
      <dgm:prSet presAssocID="{F8243DDF-A78B-4205-A1A4-E5EC3C8F4AE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10BB7A-B3C0-4344-9C66-64EC25DBD192}" type="pres">
      <dgm:prSet presAssocID="{F8243DDF-A78B-4205-A1A4-E5EC3C8F4AE7}" presName="accent_3" presStyleCnt="0"/>
      <dgm:spPr/>
      <dgm:t>
        <a:bodyPr/>
        <a:lstStyle/>
        <a:p>
          <a:endParaRPr lang="zh-CN" altLang="en-US"/>
        </a:p>
      </dgm:t>
    </dgm:pt>
    <dgm:pt modelId="{1262391E-5417-4C9C-9BDD-210BFDA91BFF}" type="pres">
      <dgm:prSet presAssocID="{F8243DDF-A78B-4205-A1A4-E5EC3C8F4AE7}" presName="accentRepeatNode" presStyleLbl="solidFgAcc1" presStyleIdx="2" presStyleCnt="5"/>
      <dgm:spPr/>
      <dgm:t>
        <a:bodyPr/>
        <a:lstStyle/>
        <a:p>
          <a:endParaRPr lang="zh-CN" altLang="en-US"/>
        </a:p>
      </dgm:t>
    </dgm:pt>
    <dgm:pt modelId="{E8916A34-3E02-4D65-8317-9623D09DF093}" type="pres">
      <dgm:prSet presAssocID="{CB593B2E-EDC8-4516-89A7-11D00FB3FDE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F69551-DF28-497C-8128-732256CF7FF6}" type="pres">
      <dgm:prSet presAssocID="{CB593B2E-EDC8-4516-89A7-11D00FB3FDE6}" presName="accent_4" presStyleCnt="0"/>
      <dgm:spPr/>
      <dgm:t>
        <a:bodyPr/>
        <a:lstStyle/>
        <a:p>
          <a:endParaRPr lang="zh-CN" altLang="en-US"/>
        </a:p>
      </dgm:t>
    </dgm:pt>
    <dgm:pt modelId="{FDD2C2E5-FBC9-4ABA-AEED-CFE6A5CC40D9}" type="pres">
      <dgm:prSet presAssocID="{CB593B2E-EDC8-4516-89A7-11D00FB3FDE6}" presName="accentRepeatNode" presStyleLbl="solidFgAcc1" presStyleIdx="3" presStyleCnt="5"/>
      <dgm:spPr/>
      <dgm:t>
        <a:bodyPr/>
        <a:lstStyle/>
        <a:p>
          <a:endParaRPr lang="zh-CN" altLang="en-US"/>
        </a:p>
      </dgm:t>
    </dgm:pt>
    <dgm:pt modelId="{A854E439-388E-48DE-9ED0-1EA0D623A741}" type="pres">
      <dgm:prSet presAssocID="{E6AA5B91-18E8-4A9A-9D46-2FD36C7D680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1BBD4D-B1D4-4E56-8EC6-741E0AB31857}" type="pres">
      <dgm:prSet presAssocID="{E6AA5B91-18E8-4A9A-9D46-2FD36C7D6804}" presName="accent_5" presStyleCnt="0"/>
      <dgm:spPr/>
      <dgm:t>
        <a:bodyPr/>
        <a:lstStyle/>
        <a:p>
          <a:endParaRPr lang="zh-CN" altLang="en-US"/>
        </a:p>
      </dgm:t>
    </dgm:pt>
    <dgm:pt modelId="{1F85369A-B2DD-4313-999C-9431B73B2881}" type="pres">
      <dgm:prSet presAssocID="{E6AA5B91-18E8-4A9A-9D46-2FD36C7D6804}" presName="accentRepeatNode" presStyleLbl="solidFgAcc1" presStyleIdx="4" presStyleCnt="5"/>
      <dgm:spPr/>
      <dgm:t>
        <a:bodyPr/>
        <a:lstStyle/>
        <a:p>
          <a:endParaRPr lang="zh-CN" altLang="en-US"/>
        </a:p>
      </dgm:t>
    </dgm:pt>
  </dgm:ptLst>
  <dgm:cxnLst>
    <dgm:cxn modelId="{D8AFF105-9311-4885-B1CE-CD0810C1804E}" type="presOf" srcId="{C9969226-7AE0-4ABE-80B9-D5687A6C407A}" destId="{D626F28F-4AE2-4C94-A95C-7C5B89AC7BCC}" srcOrd="0" destOrd="0" presId="urn:microsoft.com/office/officeart/2008/layout/VerticalCurvedList"/>
    <dgm:cxn modelId="{8023D7F1-CFF4-484F-A31B-646E14F36DFF}" srcId="{AD4B9DCF-2F6B-418E-92FE-9BFD0866F7EE}" destId="{98EA0089-E45C-4149-8951-1363A1F278F3}" srcOrd="0" destOrd="0" parTransId="{59852AE1-BA88-4118-A533-D88BACF8C68C}" sibTransId="{CF00889F-7B1D-422D-9256-55558832B0D8}"/>
    <dgm:cxn modelId="{00F5C9C8-E96B-4405-943C-19ECA031ADA9}" type="presOf" srcId="{E6AA5B91-18E8-4A9A-9D46-2FD36C7D6804}" destId="{A854E439-388E-48DE-9ED0-1EA0D623A741}" srcOrd="0" destOrd="0" presId="urn:microsoft.com/office/officeart/2008/layout/VerticalCurvedList"/>
    <dgm:cxn modelId="{2BA8887C-397B-447C-89E5-1EB7E270D88E}" type="presOf" srcId="{F8243DDF-A78B-4205-A1A4-E5EC3C8F4AE7}" destId="{839F17A7-6323-49C3-AF77-299A4BEC4AC9}" srcOrd="0" destOrd="0" presId="urn:microsoft.com/office/officeart/2008/layout/VerticalCurvedList"/>
    <dgm:cxn modelId="{E9130860-6768-45CD-A0BA-CA58A7893604}" srcId="{AD4B9DCF-2F6B-418E-92FE-9BFD0866F7EE}" destId="{CB593B2E-EDC8-4516-89A7-11D00FB3FDE6}" srcOrd="3" destOrd="0" parTransId="{872D43E9-69F9-4E8E-838B-F6C4761151B8}" sibTransId="{17210610-EBA0-4CBA-905C-C882FDA2EF5E}"/>
    <dgm:cxn modelId="{0197F1FE-C4C7-4C5F-9185-4471A29FDAB1}" type="presOf" srcId="{98EA0089-E45C-4149-8951-1363A1F278F3}" destId="{CFF0EFE5-AF32-40E7-AE20-2AB004B33641}" srcOrd="0" destOrd="0" presId="urn:microsoft.com/office/officeart/2008/layout/VerticalCurvedList"/>
    <dgm:cxn modelId="{AD716BB5-B85A-4673-96BD-E670BCA72A0B}" type="presOf" srcId="{CF00889F-7B1D-422D-9256-55558832B0D8}" destId="{BB89E2C2-61F8-48C0-8CB7-749182FC0E4C}" srcOrd="0" destOrd="0" presId="urn:microsoft.com/office/officeart/2008/layout/VerticalCurvedList"/>
    <dgm:cxn modelId="{01C85760-D472-48B9-B0C8-B603BF6524D2}" srcId="{AD4B9DCF-2F6B-418E-92FE-9BFD0866F7EE}" destId="{F8243DDF-A78B-4205-A1A4-E5EC3C8F4AE7}" srcOrd="2" destOrd="0" parTransId="{864D6C14-5E8B-4ABE-9BDA-25AABC32AC89}" sibTransId="{2B0FFBE2-EFF9-4727-B246-51C52497A89B}"/>
    <dgm:cxn modelId="{F8FB7B67-76DC-4535-8BED-60EFE3D1CE0A}" type="presOf" srcId="{CB593B2E-EDC8-4516-89A7-11D00FB3FDE6}" destId="{E8916A34-3E02-4D65-8317-9623D09DF093}" srcOrd="0" destOrd="0" presId="urn:microsoft.com/office/officeart/2008/layout/VerticalCurvedList"/>
    <dgm:cxn modelId="{D0C2AC6D-4DE9-4B12-9D83-B5059A4EC648}" type="presOf" srcId="{AD4B9DCF-2F6B-418E-92FE-9BFD0866F7EE}" destId="{A0014870-4429-48B0-9C1F-65E4835C82A5}" srcOrd="0" destOrd="0" presId="urn:microsoft.com/office/officeart/2008/layout/VerticalCurvedList"/>
    <dgm:cxn modelId="{AD328E2F-3A79-4BED-A48E-B91B049F1391}" srcId="{AD4B9DCF-2F6B-418E-92FE-9BFD0866F7EE}" destId="{E6AA5B91-18E8-4A9A-9D46-2FD36C7D6804}" srcOrd="4" destOrd="0" parTransId="{ABEBF0AB-65A3-4C50-AD60-A4693BE062A0}" sibTransId="{8100F3A5-D0EF-4748-8344-3A6A4ECE5F58}"/>
    <dgm:cxn modelId="{9A3E5AAE-0130-452E-AF70-2BBD5B7160AF}" srcId="{AD4B9DCF-2F6B-418E-92FE-9BFD0866F7EE}" destId="{C9969226-7AE0-4ABE-80B9-D5687A6C407A}" srcOrd="1" destOrd="0" parTransId="{4EEDCE28-6CAD-466C-B941-C1C16E86AC2F}" sibTransId="{1E759EAD-F4A9-44DF-A641-EE1505E8B451}"/>
    <dgm:cxn modelId="{8DFBAA05-03CB-4FF1-AF42-62738C57FAA5}" type="presParOf" srcId="{A0014870-4429-48B0-9C1F-65E4835C82A5}" destId="{D5ACBC3A-5FCF-46AF-BD4C-CD807283DB60}" srcOrd="0" destOrd="0" presId="urn:microsoft.com/office/officeart/2008/layout/VerticalCurvedList"/>
    <dgm:cxn modelId="{8BB9CBAD-0716-4B70-A426-DD278FD33697}" type="presParOf" srcId="{D5ACBC3A-5FCF-46AF-BD4C-CD807283DB60}" destId="{29A03B43-47CB-43C1-AD40-DDBE4B76AC42}" srcOrd="0" destOrd="0" presId="urn:microsoft.com/office/officeart/2008/layout/VerticalCurvedList"/>
    <dgm:cxn modelId="{0A1BDB43-CE1D-4CBB-ABFB-30F0F13ABBCF}" type="presParOf" srcId="{29A03B43-47CB-43C1-AD40-DDBE4B76AC42}" destId="{ECC79D6C-7DE7-4FE7-AB2E-5DD3DBBC2288}" srcOrd="0" destOrd="0" presId="urn:microsoft.com/office/officeart/2008/layout/VerticalCurvedList"/>
    <dgm:cxn modelId="{CD1E293B-49FE-46BD-A46B-A7CE13B8B856}" type="presParOf" srcId="{29A03B43-47CB-43C1-AD40-DDBE4B76AC42}" destId="{BB89E2C2-61F8-48C0-8CB7-749182FC0E4C}" srcOrd="1" destOrd="0" presId="urn:microsoft.com/office/officeart/2008/layout/VerticalCurvedList"/>
    <dgm:cxn modelId="{03153133-07B1-4868-9241-C67D4CFBDEED}" type="presParOf" srcId="{29A03B43-47CB-43C1-AD40-DDBE4B76AC42}" destId="{1956168A-D44E-40FF-A8C6-BD27FD47F83E}" srcOrd="2" destOrd="0" presId="urn:microsoft.com/office/officeart/2008/layout/VerticalCurvedList"/>
    <dgm:cxn modelId="{1888EFE8-6B70-4FAA-B61C-D5827BF51378}" type="presParOf" srcId="{29A03B43-47CB-43C1-AD40-DDBE4B76AC42}" destId="{EAA50A64-F840-462C-8312-CBAF1C16C2FF}" srcOrd="3" destOrd="0" presId="urn:microsoft.com/office/officeart/2008/layout/VerticalCurvedList"/>
    <dgm:cxn modelId="{A54BA9A5-6BA7-4BDA-89F9-3AFA83419186}" type="presParOf" srcId="{D5ACBC3A-5FCF-46AF-BD4C-CD807283DB60}" destId="{CFF0EFE5-AF32-40E7-AE20-2AB004B33641}" srcOrd="1" destOrd="0" presId="urn:microsoft.com/office/officeart/2008/layout/VerticalCurvedList"/>
    <dgm:cxn modelId="{4DF58FEA-FC09-4A03-B9C3-72D891F007B3}" type="presParOf" srcId="{D5ACBC3A-5FCF-46AF-BD4C-CD807283DB60}" destId="{5ECA72BD-9501-44EB-B5AF-8FB1A76F5C4E}" srcOrd="2" destOrd="0" presId="urn:microsoft.com/office/officeart/2008/layout/VerticalCurvedList"/>
    <dgm:cxn modelId="{5E88A44D-4691-4C76-91D5-4BFF4FDABDE9}" type="presParOf" srcId="{5ECA72BD-9501-44EB-B5AF-8FB1A76F5C4E}" destId="{522B466F-1F7A-4A52-B532-68EF4E3BFA5A}" srcOrd="0" destOrd="0" presId="urn:microsoft.com/office/officeart/2008/layout/VerticalCurvedList"/>
    <dgm:cxn modelId="{36C933A5-912F-4619-80D6-75765606866B}" type="presParOf" srcId="{D5ACBC3A-5FCF-46AF-BD4C-CD807283DB60}" destId="{D626F28F-4AE2-4C94-A95C-7C5B89AC7BCC}" srcOrd="3" destOrd="0" presId="urn:microsoft.com/office/officeart/2008/layout/VerticalCurvedList"/>
    <dgm:cxn modelId="{EA152F27-075B-4BFB-B154-D9A2F30AE521}" type="presParOf" srcId="{D5ACBC3A-5FCF-46AF-BD4C-CD807283DB60}" destId="{ECA5A9DB-2EAB-4841-A2E4-35F538B2357D}" srcOrd="4" destOrd="0" presId="urn:microsoft.com/office/officeart/2008/layout/VerticalCurvedList"/>
    <dgm:cxn modelId="{F380E2F5-73E7-4423-B99F-DB56DC5DD441}" type="presParOf" srcId="{ECA5A9DB-2EAB-4841-A2E4-35F538B2357D}" destId="{30C43CC8-CBDB-4815-8089-C5C873F744E4}" srcOrd="0" destOrd="0" presId="urn:microsoft.com/office/officeart/2008/layout/VerticalCurvedList"/>
    <dgm:cxn modelId="{E93D6536-CCBA-4744-B105-B6414B562893}" type="presParOf" srcId="{D5ACBC3A-5FCF-46AF-BD4C-CD807283DB60}" destId="{839F17A7-6323-49C3-AF77-299A4BEC4AC9}" srcOrd="5" destOrd="0" presId="urn:microsoft.com/office/officeart/2008/layout/VerticalCurvedList"/>
    <dgm:cxn modelId="{8C428AAB-BAF8-4186-91F0-B91C66A6AB46}" type="presParOf" srcId="{D5ACBC3A-5FCF-46AF-BD4C-CD807283DB60}" destId="{DB10BB7A-B3C0-4344-9C66-64EC25DBD192}" srcOrd="6" destOrd="0" presId="urn:microsoft.com/office/officeart/2008/layout/VerticalCurvedList"/>
    <dgm:cxn modelId="{230A9B21-E548-41E7-A119-46275B838136}" type="presParOf" srcId="{DB10BB7A-B3C0-4344-9C66-64EC25DBD192}" destId="{1262391E-5417-4C9C-9BDD-210BFDA91BFF}" srcOrd="0" destOrd="0" presId="urn:microsoft.com/office/officeart/2008/layout/VerticalCurvedList"/>
    <dgm:cxn modelId="{9E4496C6-6258-4B06-ABF0-9E0B41895075}" type="presParOf" srcId="{D5ACBC3A-5FCF-46AF-BD4C-CD807283DB60}" destId="{E8916A34-3E02-4D65-8317-9623D09DF093}" srcOrd="7" destOrd="0" presId="urn:microsoft.com/office/officeart/2008/layout/VerticalCurvedList"/>
    <dgm:cxn modelId="{B7891A53-B525-4805-B1C4-3AF840CDD4E0}" type="presParOf" srcId="{D5ACBC3A-5FCF-46AF-BD4C-CD807283DB60}" destId="{E2F69551-DF28-497C-8128-732256CF7FF6}" srcOrd="8" destOrd="0" presId="urn:microsoft.com/office/officeart/2008/layout/VerticalCurvedList"/>
    <dgm:cxn modelId="{15760823-A743-4ACE-A21A-B956DE673B2E}" type="presParOf" srcId="{E2F69551-DF28-497C-8128-732256CF7FF6}" destId="{FDD2C2E5-FBC9-4ABA-AEED-CFE6A5CC40D9}" srcOrd="0" destOrd="0" presId="urn:microsoft.com/office/officeart/2008/layout/VerticalCurvedList"/>
    <dgm:cxn modelId="{F03020E8-FE92-4500-B3B2-F3D9FD38E97B}" type="presParOf" srcId="{D5ACBC3A-5FCF-46AF-BD4C-CD807283DB60}" destId="{A854E439-388E-48DE-9ED0-1EA0D623A741}" srcOrd="9" destOrd="0" presId="urn:microsoft.com/office/officeart/2008/layout/VerticalCurvedList"/>
    <dgm:cxn modelId="{4E09DD04-4919-4FA9-A075-A95B5CCFA61F}" type="presParOf" srcId="{D5ACBC3A-5FCF-46AF-BD4C-CD807283DB60}" destId="{091BBD4D-B1D4-4E56-8EC6-741E0AB31857}" srcOrd="10" destOrd="0" presId="urn:microsoft.com/office/officeart/2008/layout/VerticalCurvedList"/>
    <dgm:cxn modelId="{E2827FDE-868D-47A7-AF04-071FD6C8E38B}" type="presParOf" srcId="{091BBD4D-B1D4-4E56-8EC6-741E0AB31857}" destId="{1F85369A-B2DD-4313-999C-9431B73B28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E374F10-42C0-4DC9-BF11-1DCFA1C35348}" type="doc">
      <dgm:prSet loTypeId="urn:microsoft.com/office/officeart/2005/8/layout/pList2#1" loCatId="list" qsTypeId="urn:microsoft.com/office/officeart/2005/8/quickstyle/simple5" qsCatId="simple" csTypeId="urn:microsoft.com/office/officeart/2005/8/colors/colorful1#3" csCatId="colorful" phldr="1"/>
      <dgm:spPr/>
    </dgm:pt>
    <dgm:pt modelId="{0FF01DD0-C9B3-44EF-BE75-6F8736E9CFC2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设备维修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90953644-E22F-45A0-9C0D-E78F437AF45B}" type="parTrans" cxnId="{C6BDC13D-D200-4710-AFBA-A159BA25CA21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31F58B1B-E19E-4C42-8B1D-0A0708AE8A24}" type="sibTrans" cxnId="{C6BDC13D-D200-4710-AFBA-A159BA25CA21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9268D976-96C1-4211-9416-7AB0161F6CEC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设备巡检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B8FC75DC-8B44-44E1-AA4B-CF0145B44F53}" type="parTrans" cxnId="{FEB4700E-55FC-4523-911B-90C023AD79E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C233FD61-3B79-4944-A644-B218F44FDB3B}" type="sibTrans" cxnId="{FEB4700E-55FC-4523-911B-90C023AD79E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591035CE-3C58-4A05-83AC-7920B76B26FC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设备保养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16B6F531-24A2-41F4-B029-37F46E002094}" type="parTrans" cxnId="{E5C7E666-4EE2-4AA5-86C7-6E5275DA9E19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382E8EEB-B256-4503-A7E4-A3DEC3F16C6A}" type="sibTrans" cxnId="{E5C7E666-4EE2-4AA5-86C7-6E5275DA9E19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ADA13BA4-AAD4-46D6-9BD3-1C3E722DA58B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第三方检测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5F64F8B6-A470-48DF-B397-0039C2CD2089}" type="parTrans" cxnId="{2D5936BC-B4D9-49B7-922E-597302561BD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BE8E21CF-1BE1-476D-B607-2194E9560FA0}" type="sibTrans" cxnId="{2D5936BC-B4D9-49B7-922E-597302561BD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C2B1968B-7C5B-4E8C-9B09-67D4DD930227}" type="pres">
      <dgm:prSet presAssocID="{1E374F10-42C0-4DC9-BF11-1DCFA1C35348}" presName="Name0" presStyleCnt="0">
        <dgm:presLayoutVars>
          <dgm:dir/>
          <dgm:resizeHandles val="exact"/>
        </dgm:presLayoutVars>
      </dgm:prSet>
      <dgm:spPr/>
    </dgm:pt>
    <dgm:pt modelId="{A37584DF-C14F-442E-9229-6FD01A6D4952}" type="pres">
      <dgm:prSet presAssocID="{1E374F10-42C0-4DC9-BF11-1DCFA1C35348}" presName="bkgdShp" presStyleLbl="alignAccFollowNode1" presStyleIdx="0" presStyleCnt="1" custScaleY="148773" custLinFactNeighborX="-11417" custLinFactNeighborY="2919"/>
      <dgm:spPr/>
    </dgm:pt>
    <dgm:pt modelId="{636BCF20-9A53-4C6C-A11D-7D0EF5E8F8AC}" type="pres">
      <dgm:prSet presAssocID="{1E374F10-42C0-4DC9-BF11-1DCFA1C35348}" presName="linComp" presStyleCnt="0"/>
      <dgm:spPr/>
    </dgm:pt>
    <dgm:pt modelId="{ACC2D178-99AA-470A-AE2F-6896CBAFECE4}" type="pres">
      <dgm:prSet presAssocID="{0FF01DD0-C9B3-44EF-BE75-6F8736E9CFC2}" presName="compNode" presStyleCnt="0"/>
      <dgm:spPr/>
    </dgm:pt>
    <dgm:pt modelId="{515A8E7D-467C-4D6A-B730-CC8202A90644}" type="pres">
      <dgm:prSet presAssocID="{0FF01DD0-C9B3-44EF-BE75-6F8736E9CFC2}" presName="node" presStyleLbl="node1" presStyleIdx="0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660D1C-BB8E-44F2-9968-8E0947A0D9F6}" type="pres">
      <dgm:prSet presAssocID="{0FF01DD0-C9B3-44EF-BE75-6F8736E9CFC2}" presName="invisiNode" presStyleLbl="node1" presStyleIdx="0" presStyleCnt="4"/>
      <dgm:spPr/>
    </dgm:pt>
    <dgm:pt modelId="{1361AD77-3A8B-47D6-8DD7-401EC5B2F95C}" type="pres">
      <dgm:prSet presAssocID="{0FF01DD0-C9B3-44EF-BE75-6F8736E9CFC2}" presName="imagNode" presStyleLbl="fgImgPlace1" presStyleIdx="0" presStyleCnt="4" custScaleY="14877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B1B4879-D859-4503-8FF0-C7447BC59171}" type="pres">
      <dgm:prSet presAssocID="{31F58B1B-E19E-4C42-8B1D-0A0708AE8A24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799CD008-2E26-4DD9-9994-6D7C320C418F}" type="pres">
      <dgm:prSet presAssocID="{9268D976-96C1-4211-9416-7AB0161F6CEC}" presName="compNode" presStyleCnt="0"/>
      <dgm:spPr/>
    </dgm:pt>
    <dgm:pt modelId="{6426A8BE-7480-469B-A5D8-4D3BDBE2BEB9}" type="pres">
      <dgm:prSet presAssocID="{9268D976-96C1-4211-9416-7AB0161F6CEC}" presName="node" presStyleLbl="node1" presStyleIdx="1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3A07FD4-CC12-4F45-9C5C-A35F19499A40}" type="pres">
      <dgm:prSet presAssocID="{9268D976-96C1-4211-9416-7AB0161F6CEC}" presName="invisiNode" presStyleLbl="node1" presStyleIdx="1" presStyleCnt="4"/>
      <dgm:spPr/>
    </dgm:pt>
    <dgm:pt modelId="{377B9F98-A418-4C16-96D8-F3415AAD78D2}" type="pres">
      <dgm:prSet presAssocID="{9268D976-96C1-4211-9416-7AB0161F6CEC}" presName="imagNode" presStyleLbl="fgImgPlace1" presStyleIdx="1" presStyleCnt="4" custScaleY="14877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FC2005A-E8A8-413D-BFA7-A13CD8CFF7EB}" type="pres">
      <dgm:prSet presAssocID="{C233FD61-3B79-4944-A644-B218F44FDB3B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AC663DA4-9B3B-4979-B0FD-E29B825126A3}" type="pres">
      <dgm:prSet presAssocID="{591035CE-3C58-4A05-83AC-7920B76B26FC}" presName="compNode" presStyleCnt="0"/>
      <dgm:spPr/>
    </dgm:pt>
    <dgm:pt modelId="{DF437EB0-8B62-4442-8332-2F22AF2589AC}" type="pres">
      <dgm:prSet presAssocID="{591035CE-3C58-4A05-83AC-7920B76B26FC}" presName="node" presStyleLbl="node1" presStyleIdx="2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789FDF-02DD-479F-AE39-2CB7EC6D846D}" type="pres">
      <dgm:prSet presAssocID="{591035CE-3C58-4A05-83AC-7920B76B26FC}" presName="invisiNode" presStyleLbl="node1" presStyleIdx="2" presStyleCnt="4"/>
      <dgm:spPr/>
    </dgm:pt>
    <dgm:pt modelId="{0B59A38E-3AF0-446B-8A54-12BC2E26B9CB}" type="pres">
      <dgm:prSet presAssocID="{591035CE-3C58-4A05-83AC-7920B76B26FC}" presName="imagNode" presStyleLbl="fgImgPlace1" presStyleIdx="2" presStyleCnt="4" custScaleY="148773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D76A6D62-E6B5-44F9-865B-8D2BEFC7D79E}" type="pres">
      <dgm:prSet presAssocID="{382E8EEB-B256-4503-A7E4-A3DEC3F16C6A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12B66054-C458-4838-965A-009CB150E4F4}" type="pres">
      <dgm:prSet presAssocID="{ADA13BA4-AAD4-46D6-9BD3-1C3E722DA58B}" presName="compNode" presStyleCnt="0"/>
      <dgm:spPr/>
    </dgm:pt>
    <dgm:pt modelId="{F0B55B41-9744-4676-8045-5FF1B88A6FCB}" type="pres">
      <dgm:prSet presAssocID="{ADA13BA4-AAD4-46D6-9BD3-1C3E722DA58B}" presName="node" presStyleLbl="node1" presStyleIdx="3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F62525-165D-43CF-8CEA-51FED7EFF94E}" type="pres">
      <dgm:prSet presAssocID="{ADA13BA4-AAD4-46D6-9BD3-1C3E722DA58B}" presName="invisiNode" presStyleLbl="node1" presStyleIdx="3" presStyleCnt="4"/>
      <dgm:spPr/>
    </dgm:pt>
    <dgm:pt modelId="{C1C7AE70-BFD1-420A-95BE-9113B92C0D6C}" type="pres">
      <dgm:prSet presAssocID="{ADA13BA4-AAD4-46D6-9BD3-1C3E722DA58B}" presName="imagNode" presStyleLbl="fgImgPlace1" presStyleIdx="3" presStyleCnt="4" custScaleY="148773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C6BDC13D-D200-4710-AFBA-A159BA25CA21}" srcId="{1E374F10-42C0-4DC9-BF11-1DCFA1C35348}" destId="{0FF01DD0-C9B3-44EF-BE75-6F8736E9CFC2}" srcOrd="0" destOrd="0" parTransId="{90953644-E22F-45A0-9C0D-E78F437AF45B}" sibTransId="{31F58B1B-E19E-4C42-8B1D-0A0708AE8A24}"/>
    <dgm:cxn modelId="{133427A0-282C-4253-A365-07FA2DE59D8C}" type="presOf" srcId="{382E8EEB-B256-4503-A7E4-A3DEC3F16C6A}" destId="{D76A6D62-E6B5-44F9-865B-8D2BEFC7D79E}" srcOrd="0" destOrd="0" presId="urn:microsoft.com/office/officeart/2005/8/layout/pList2#1"/>
    <dgm:cxn modelId="{CB5D2C46-2C98-4363-BDB1-FDCCE3CF2B7B}" type="presOf" srcId="{1E374F10-42C0-4DC9-BF11-1DCFA1C35348}" destId="{C2B1968B-7C5B-4E8C-9B09-67D4DD930227}" srcOrd="0" destOrd="0" presId="urn:microsoft.com/office/officeart/2005/8/layout/pList2#1"/>
    <dgm:cxn modelId="{E5C7E666-4EE2-4AA5-86C7-6E5275DA9E19}" srcId="{1E374F10-42C0-4DC9-BF11-1DCFA1C35348}" destId="{591035CE-3C58-4A05-83AC-7920B76B26FC}" srcOrd="2" destOrd="0" parTransId="{16B6F531-24A2-41F4-B029-37F46E002094}" sibTransId="{382E8EEB-B256-4503-A7E4-A3DEC3F16C6A}"/>
    <dgm:cxn modelId="{FEB4700E-55FC-4523-911B-90C023AD79E2}" srcId="{1E374F10-42C0-4DC9-BF11-1DCFA1C35348}" destId="{9268D976-96C1-4211-9416-7AB0161F6CEC}" srcOrd="1" destOrd="0" parTransId="{B8FC75DC-8B44-44E1-AA4B-CF0145B44F53}" sibTransId="{C233FD61-3B79-4944-A644-B218F44FDB3B}"/>
    <dgm:cxn modelId="{46B59D32-6A4C-4E83-8B33-1BDDD5BD0265}" type="presOf" srcId="{31F58B1B-E19E-4C42-8B1D-0A0708AE8A24}" destId="{5B1B4879-D859-4503-8FF0-C7447BC59171}" srcOrd="0" destOrd="0" presId="urn:microsoft.com/office/officeart/2005/8/layout/pList2#1"/>
    <dgm:cxn modelId="{3F607D39-1CE9-4415-A719-0E7B60CDC017}" type="presOf" srcId="{ADA13BA4-AAD4-46D6-9BD3-1C3E722DA58B}" destId="{F0B55B41-9744-4676-8045-5FF1B88A6FCB}" srcOrd="0" destOrd="0" presId="urn:microsoft.com/office/officeart/2005/8/layout/pList2#1"/>
    <dgm:cxn modelId="{2D5936BC-B4D9-49B7-922E-597302561BD2}" srcId="{1E374F10-42C0-4DC9-BF11-1DCFA1C35348}" destId="{ADA13BA4-AAD4-46D6-9BD3-1C3E722DA58B}" srcOrd="3" destOrd="0" parTransId="{5F64F8B6-A470-48DF-B397-0039C2CD2089}" sibTransId="{BE8E21CF-1BE1-476D-B607-2194E9560FA0}"/>
    <dgm:cxn modelId="{74F95281-A558-48B4-A3C9-536730E5824D}" type="presOf" srcId="{591035CE-3C58-4A05-83AC-7920B76B26FC}" destId="{DF437EB0-8B62-4442-8332-2F22AF2589AC}" srcOrd="0" destOrd="0" presId="urn:microsoft.com/office/officeart/2005/8/layout/pList2#1"/>
    <dgm:cxn modelId="{A0667416-992B-4864-A399-D82AC39D08AC}" type="presOf" srcId="{C233FD61-3B79-4944-A644-B218F44FDB3B}" destId="{CFC2005A-E8A8-413D-BFA7-A13CD8CFF7EB}" srcOrd="0" destOrd="0" presId="urn:microsoft.com/office/officeart/2005/8/layout/pList2#1"/>
    <dgm:cxn modelId="{E90B5026-82E9-46F1-87D3-95A63AE9D536}" type="presOf" srcId="{0FF01DD0-C9B3-44EF-BE75-6F8736E9CFC2}" destId="{515A8E7D-467C-4D6A-B730-CC8202A90644}" srcOrd="0" destOrd="0" presId="urn:microsoft.com/office/officeart/2005/8/layout/pList2#1"/>
    <dgm:cxn modelId="{C2C28BBB-A305-4897-A53A-A53B1FF688D1}" type="presOf" srcId="{9268D976-96C1-4211-9416-7AB0161F6CEC}" destId="{6426A8BE-7480-469B-A5D8-4D3BDBE2BEB9}" srcOrd="0" destOrd="0" presId="urn:microsoft.com/office/officeart/2005/8/layout/pList2#1"/>
    <dgm:cxn modelId="{6269D4B2-EAF6-4622-8043-C6F25684F8C1}" type="presParOf" srcId="{C2B1968B-7C5B-4E8C-9B09-67D4DD930227}" destId="{A37584DF-C14F-442E-9229-6FD01A6D4952}" srcOrd="0" destOrd="0" presId="urn:microsoft.com/office/officeart/2005/8/layout/pList2#1"/>
    <dgm:cxn modelId="{2C5E4552-DA71-4D14-B675-0FFC951C8275}" type="presParOf" srcId="{C2B1968B-7C5B-4E8C-9B09-67D4DD930227}" destId="{636BCF20-9A53-4C6C-A11D-7D0EF5E8F8AC}" srcOrd="1" destOrd="0" presId="urn:microsoft.com/office/officeart/2005/8/layout/pList2#1"/>
    <dgm:cxn modelId="{D94C240F-76D9-4F07-B3ED-B711AB9FB3EE}" type="presParOf" srcId="{636BCF20-9A53-4C6C-A11D-7D0EF5E8F8AC}" destId="{ACC2D178-99AA-470A-AE2F-6896CBAFECE4}" srcOrd="0" destOrd="0" presId="urn:microsoft.com/office/officeart/2005/8/layout/pList2#1"/>
    <dgm:cxn modelId="{C9B41CC3-3D24-483D-B77F-E0254EE97411}" type="presParOf" srcId="{ACC2D178-99AA-470A-AE2F-6896CBAFECE4}" destId="{515A8E7D-467C-4D6A-B730-CC8202A90644}" srcOrd="0" destOrd="0" presId="urn:microsoft.com/office/officeart/2005/8/layout/pList2#1"/>
    <dgm:cxn modelId="{1F81A7EC-CAAA-4DCA-88D9-C29A392BF172}" type="presParOf" srcId="{ACC2D178-99AA-470A-AE2F-6896CBAFECE4}" destId="{A9660D1C-BB8E-44F2-9968-8E0947A0D9F6}" srcOrd="1" destOrd="0" presId="urn:microsoft.com/office/officeart/2005/8/layout/pList2#1"/>
    <dgm:cxn modelId="{652F542E-B55D-4B33-AB44-B53BE50CE49C}" type="presParOf" srcId="{ACC2D178-99AA-470A-AE2F-6896CBAFECE4}" destId="{1361AD77-3A8B-47D6-8DD7-401EC5B2F95C}" srcOrd="2" destOrd="0" presId="urn:microsoft.com/office/officeart/2005/8/layout/pList2#1"/>
    <dgm:cxn modelId="{FE9B9940-0EDC-42E2-B78B-45B8CF212722}" type="presParOf" srcId="{636BCF20-9A53-4C6C-A11D-7D0EF5E8F8AC}" destId="{5B1B4879-D859-4503-8FF0-C7447BC59171}" srcOrd="1" destOrd="0" presId="urn:microsoft.com/office/officeart/2005/8/layout/pList2#1"/>
    <dgm:cxn modelId="{77C78C72-9B4E-40B0-8D4B-78D1B045C895}" type="presParOf" srcId="{636BCF20-9A53-4C6C-A11D-7D0EF5E8F8AC}" destId="{799CD008-2E26-4DD9-9994-6D7C320C418F}" srcOrd="2" destOrd="0" presId="urn:microsoft.com/office/officeart/2005/8/layout/pList2#1"/>
    <dgm:cxn modelId="{16D9C0FD-A688-48A9-9425-24E0D41F3CD3}" type="presParOf" srcId="{799CD008-2E26-4DD9-9994-6D7C320C418F}" destId="{6426A8BE-7480-469B-A5D8-4D3BDBE2BEB9}" srcOrd="0" destOrd="0" presId="urn:microsoft.com/office/officeart/2005/8/layout/pList2#1"/>
    <dgm:cxn modelId="{2F205FA6-9620-4F84-8C6D-6B3FA120DCCF}" type="presParOf" srcId="{799CD008-2E26-4DD9-9994-6D7C320C418F}" destId="{D3A07FD4-CC12-4F45-9C5C-A35F19499A40}" srcOrd="1" destOrd="0" presId="urn:microsoft.com/office/officeart/2005/8/layout/pList2#1"/>
    <dgm:cxn modelId="{3EA6D32D-BC4B-478D-BCA1-8754686C62C1}" type="presParOf" srcId="{799CD008-2E26-4DD9-9994-6D7C320C418F}" destId="{377B9F98-A418-4C16-96D8-F3415AAD78D2}" srcOrd="2" destOrd="0" presId="urn:microsoft.com/office/officeart/2005/8/layout/pList2#1"/>
    <dgm:cxn modelId="{8A0B236A-F0CB-465C-97A1-4CA9D380E354}" type="presParOf" srcId="{636BCF20-9A53-4C6C-A11D-7D0EF5E8F8AC}" destId="{CFC2005A-E8A8-413D-BFA7-A13CD8CFF7EB}" srcOrd="3" destOrd="0" presId="urn:microsoft.com/office/officeart/2005/8/layout/pList2#1"/>
    <dgm:cxn modelId="{F4C55103-17E1-4C66-B8B6-A34522E131F2}" type="presParOf" srcId="{636BCF20-9A53-4C6C-A11D-7D0EF5E8F8AC}" destId="{AC663DA4-9B3B-4979-B0FD-E29B825126A3}" srcOrd="4" destOrd="0" presId="urn:microsoft.com/office/officeart/2005/8/layout/pList2#1"/>
    <dgm:cxn modelId="{1ADFC7C5-501C-4F9D-8041-F3F06D6387C0}" type="presParOf" srcId="{AC663DA4-9B3B-4979-B0FD-E29B825126A3}" destId="{DF437EB0-8B62-4442-8332-2F22AF2589AC}" srcOrd="0" destOrd="0" presId="urn:microsoft.com/office/officeart/2005/8/layout/pList2#1"/>
    <dgm:cxn modelId="{6AE884D9-6814-4C68-9507-3740A7657F53}" type="presParOf" srcId="{AC663DA4-9B3B-4979-B0FD-E29B825126A3}" destId="{60789FDF-02DD-479F-AE39-2CB7EC6D846D}" srcOrd="1" destOrd="0" presId="urn:microsoft.com/office/officeart/2005/8/layout/pList2#1"/>
    <dgm:cxn modelId="{22DE8CB2-15B2-46A8-BFE4-F902BD257CDE}" type="presParOf" srcId="{AC663DA4-9B3B-4979-B0FD-E29B825126A3}" destId="{0B59A38E-3AF0-446B-8A54-12BC2E26B9CB}" srcOrd="2" destOrd="0" presId="urn:microsoft.com/office/officeart/2005/8/layout/pList2#1"/>
    <dgm:cxn modelId="{6E0401E8-CD86-406E-BD77-A6DEA96EA3BB}" type="presParOf" srcId="{636BCF20-9A53-4C6C-A11D-7D0EF5E8F8AC}" destId="{D76A6D62-E6B5-44F9-865B-8D2BEFC7D79E}" srcOrd="5" destOrd="0" presId="urn:microsoft.com/office/officeart/2005/8/layout/pList2#1"/>
    <dgm:cxn modelId="{12121B9E-5843-4BEC-843A-36D45D8CF031}" type="presParOf" srcId="{636BCF20-9A53-4C6C-A11D-7D0EF5E8F8AC}" destId="{12B66054-C458-4838-965A-009CB150E4F4}" srcOrd="6" destOrd="0" presId="urn:microsoft.com/office/officeart/2005/8/layout/pList2#1"/>
    <dgm:cxn modelId="{25F37A03-ABA8-4521-BAC3-6B2687969032}" type="presParOf" srcId="{12B66054-C458-4838-965A-009CB150E4F4}" destId="{F0B55B41-9744-4676-8045-5FF1B88A6FCB}" srcOrd="0" destOrd="0" presId="urn:microsoft.com/office/officeart/2005/8/layout/pList2#1"/>
    <dgm:cxn modelId="{BADBB0D3-7AF8-4E8A-979D-8B131A6F63B8}" type="presParOf" srcId="{12B66054-C458-4838-965A-009CB150E4F4}" destId="{C6F62525-165D-43CF-8CEA-51FED7EFF94E}" srcOrd="1" destOrd="0" presId="urn:microsoft.com/office/officeart/2005/8/layout/pList2#1"/>
    <dgm:cxn modelId="{C97E0BAA-4193-4F84-8276-10CE2880ABF7}" type="presParOf" srcId="{12B66054-C458-4838-965A-009CB150E4F4}" destId="{C1C7AE70-BFD1-420A-95BE-9113B92C0D6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0B325B0-8225-4A22-A794-F2F397A746E9}" type="doc">
      <dgm:prSet loTypeId="urn:microsoft.com/office/officeart/2005/8/layout/chevron1" loCatId="process" qsTypeId="urn:microsoft.com/office/officeart/2005/8/quickstyle/simple4#3" qsCatId="simple" csTypeId="urn:microsoft.com/office/officeart/2005/8/colors/colorful1#5" csCatId="colorful" phldr="1"/>
      <dgm:spPr/>
      <dgm:t>
        <a:bodyPr/>
        <a:lstStyle/>
        <a:p>
          <a:endParaRPr lang="zh-CN" altLang="en-US"/>
        </a:p>
      </dgm:t>
    </dgm:pt>
    <dgm:pt modelId="{8806BB57-FF71-40B1-895C-882F02567641}">
      <dgm:prSet custT="1"/>
      <dgm:spPr/>
      <dgm:t>
        <a:bodyPr/>
        <a:lstStyle/>
        <a:p>
          <a:r>
            <a:rPr lang="zh-CN" altLang="en-US" sz="1600" b="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客服派发</a:t>
          </a:r>
          <a:endParaRPr lang="zh-CN" altLang="en-US" sz="1600" b="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21888D1B-7720-4DED-B1A0-BD5F975AD627}" type="parTrans" cxnId="{EB05BBE3-F10B-4F1D-AA4B-79F91E0862CE}">
      <dgm:prSet custT="1"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C7ADDD85-FE08-469F-8570-0BAD2B994081}" type="sibTrans" cxnId="{EB05BBE3-F10B-4F1D-AA4B-79F91E0862CE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F79AABEC-BDB4-4BF3-BA3F-EC00E59F3E18}">
      <dgm:prSet phldrT="[文本]" custT="1"/>
      <dgm:spPr/>
      <dgm:t>
        <a:bodyPr/>
        <a:lstStyle/>
        <a:p>
          <a:r>
            <a:rPr lang="zh-CN" altLang="en-US" sz="1600" b="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维修签收</a:t>
          </a:r>
          <a:endParaRPr lang="zh-CN" altLang="en-US" sz="1600" b="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D427E5C8-3BCF-489F-AFC9-0F8180805C46}" type="parTrans" cxnId="{554B46E4-DC69-4679-939F-C3F10FEF349E}">
      <dgm:prSet custT="1"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709AD165-137F-4332-AC94-CEFE95A8BF9E}" type="sibTrans" cxnId="{554B46E4-DC69-4679-939F-C3F10FEF349E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EB02897E-0A78-4E44-B856-068669005D3B}">
      <dgm:prSet phldrT="[文本]" custT="1"/>
      <dgm:spPr/>
      <dgm:t>
        <a:bodyPr/>
        <a:lstStyle/>
        <a:p>
          <a:r>
            <a:rPr lang="zh-CN" altLang="en-US" sz="1600" b="1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处理方法</a:t>
          </a:r>
          <a:endParaRPr lang="zh-CN" altLang="en-US" sz="1600" b="1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50CC7F66-FAF3-4F8D-97FE-2A4EAF46DAF4}" type="parTrans" cxnId="{7999367D-BEA3-412F-88A3-8DAE89A22E68}">
      <dgm:prSet custT="1"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F6E538C6-4F9E-4326-BC35-86672BCA7900}" type="sibTrans" cxnId="{7999367D-BEA3-412F-88A3-8DAE89A22E68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63174CE9-7EDB-4185-8578-22F020B66A08}">
      <dgm:prSet custT="1"/>
      <dgm:spPr/>
      <dgm:t>
        <a:bodyPr/>
        <a:lstStyle/>
        <a:p>
          <a:r>
            <a:rPr lang="zh-CN" altLang="en-US" sz="1600" b="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故障发现</a:t>
          </a:r>
          <a:endParaRPr lang="zh-CN" altLang="en-US" sz="1600" b="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040E0AA5-E536-416F-A350-66D2E2A42ECD}" type="parTrans" cxnId="{B1EA0141-19A3-4541-B3C5-7D86DA2633F9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65D6ACDC-DB0E-487D-8D73-D745A1AF8FBC}" type="sibTrans" cxnId="{B1EA0141-19A3-4541-B3C5-7D86DA2633F9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04889A97-B752-4B23-93C0-91446EA7418F}">
      <dgm:prSet phldrT="[文本]" custT="1"/>
      <dgm:spPr/>
      <dgm:t>
        <a:bodyPr/>
        <a:lstStyle/>
        <a:p>
          <a:r>
            <a:rPr lang="zh-CN" altLang="en-US" sz="1600" b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维修完成</a:t>
          </a:r>
          <a:endParaRPr lang="zh-CN" altLang="en-US" sz="1600" b="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33321972-88E2-455B-BE36-F6567FB97F06}" type="parTrans" cxnId="{C3BF0684-3C81-4C73-9BDD-3E88ACC83FBA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</a:endParaRPr>
        </a:p>
      </dgm:t>
    </dgm:pt>
    <dgm:pt modelId="{58DF3DD3-CC6D-45A9-B07B-A1A73B79EB39}" type="sibTrans" cxnId="{C3BF0684-3C81-4C73-9BDD-3E88ACC83FBA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</a:endParaRPr>
        </a:p>
      </dgm:t>
    </dgm:pt>
    <dgm:pt modelId="{EF7E676A-8911-4120-82AC-D4D67D089D4D}">
      <dgm:prSet phldrT="[文本]" custT="1"/>
      <dgm:spPr/>
      <dgm:t>
        <a:bodyPr/>
        <a:lstStyle/>
        <a:p>
          <a:r>
            <a:rPr lang="zh-CN" altLang="en-US" sz="1600" b="1" dirty="0" smtClean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rPr>
            <a:t>确诊故障</a:t>
          </a:r>
          <a:endParaRPr lang="zh-CN" altLang="en-US" sz="1600" b="1" dirty="0">
            <a:solidFill>
              <a:schemeClr val="tx1"/>
            </a:solidFill>
            <a:effectLst/>
            <a:latin typeface="微软雅黑" panose="020B0503020204020204" charset="-122"/>
            <a:ea typeface="微软雅黑" panose="020B0503020204020204" charset="-122"/>
          </a:endParaRPr>
        </a:p>
      </dgm:t>
    </dgm:pt>
    <dgm:pt modelId="{E5EF445E-56AD-4CEF-BD45-F3C88E907EDA}" type="parTrans" cxnId="{06816699-878C-495D-BABF-3FB39CC64EED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</a:endParaRPr>
        </a:p>
      </dgm:t>
    </dgm:pt>
    <dgm:pt modelId="{4B51C96D-137E-40AE-A744-493F0439D534}" type="sibTrans" cxnId="{06816699-878C-495D-BABF-3FB39CC64EED}">
      <dgm:prSet/>
      <dgm:spPr/>
      <dgm:t>
        <a:bodyPr/>
        <a:lstStyle/>
        <a:p>
          <a:endParaRPr lang="zh-CN" altLang="en-US" sz="1600" b="0">
            <a:solidFill>
              <a:schemeClr val="tx1"/>
            </a:solidFill>
          </a:endParaRPr>
        </a:p>
      </dgm:t>
    </dgm:pt>
    <dgm:pt modelId="{2A063B84-8187-443C-808C-B62BB7E4198C}" type="pres">
      <dgm:prSet presAssocID="{B0B325B0-8225-4A22-A794-F2F397A746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D82F224-EAE6-4C3A-B407-5995FAEC5C34}" type="pres">
      <dgm:prSet presAssocID="{63174CE9-7EDB-4185-8578-22F020B66A0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E9B5FA-E15E-45BF-97CE-6A7DF9FE945D}" type="pres">
      <dgm:prSet presAssocID="{65D6ACDC-DB0E-487D-8D73-D745A1AF8FBC}" presName="parTxOnlySpace" presStyleCnt="0"/>
      <dgm:spPr/>
      <dgm:t>
        <a:bodyPr/>
        <a:lstStyle/>
        <a:p>
          <a:endParaRPr lang="zh-CN" altLang="en-US"/>
        </a:p>
      </dgm:t>
    </dgm:pt>
    <dgm:pt modelId="{921F5F55-EC7B-428E-9E26-4BCC4AAB95F2}" type="pres">
      <dgm:prSet presAssocID="{8806BB57-FF71-40B1-895C-882F0256764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B67297-3B65-400C-8098-005FEAE5F684}" type="pres">
      <dgm:prSet presAssocID="{C7ADDD85-FE08-469F-8570-0BAD2B994081}" presName="parTxOnlySpace" presStyleCnt="0"/>
      <dgm:spPr/>
      <dgm:t>
        <a:bodyPr/>
        <a:lstStyle/>
        <a:p>
          <a:endParaRPr lang="zh-CN" altLang="en-US"/>
        </a:p>
      </dgm:t>
    </dgm:pt>
    <dgm:pt modelId="{E6D21166-9F1A-4B3B-B06F-2D28A8A28314}" type="pres">
      <dgm:prSet presAssocID="{F79AABEC-BDB4-4BF3-BA3F-EC00E59F3E1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2F2E8A0-A5F6-4339-AC57-8E1B8269E92F}" type="pres">
      <dgm:prSet presAssocID="{709AD165-137F-4332-AC94-CEFE95A8BF9E}" presName="parTxOnlySpace" presStyleCnt="0"/>
      <dgm:spPr/>
      <dgm:t>
        <a:bodyPr/>
        <a:lstStyle/>
        <a:p>
          <a:endParaRPr lang="zh-CN" altLang="en-US"/>
        </a:p>
      </dgm:t>
    </dgm:pt>
    <dgm:pt modelId="{FEBA6FB6-0F12-4FB5-B19E-701457B2AD94}" type="pres">
      <dgm:prSet presAssocID="{EF7E676A-8911-4120-82AC-D4D67D089D4D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F6CEEB-8FC8-4D80-A2BE-3F6869560F26}" type="pres">
      <dgm:prSet presAssocID="{4B51C96D-137E-40AE-A744-493F0439D534}" presName="parTxOnlySpace" presStyleCnt="0"/>
      <dgm:spPr/>
      <dgm:t>
        <a:bodyPr/>
        <a:lstStyle/>
        <a:p>
          <a:endParaRPr lang="zh-CN" altLang="en-US"/>
        </a:p>
      </dgm:t>
    </dgm:pt>
    <dgm:pt modelId="{BD5CA3DA-C3BA-4861-888B-6FD8DD4A6815}" type="pres">
      <dgm:prSet presAssocID="{EB02897E-0A78-4E44-B856-068669005D3B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52F231-6729-4748-BE19-AFB84CD8DD55}" type="pres">
      <dgm:prSet presAssocID="{F6E538C6-4F9E-4326-BC35-86672BCA7900}" presName="parTxOnlySpace" presStyleCnt="0"/>
      <dgm:spPr/>
      <dgm:t>
        <a:bodyPr/>
        <a:lstStyle/>
        <a:p>
          <a:endParaRPr lang="zh-CN" altLang="en-US"/>
        </a:p>
      </dgm:t>
    </dgm:pt>
    <dgm:pt modelId="{B6086D32-F467-4AD3-A897-4AD495B40945}" type="pres">
      <dgm:prSet presAssocID="{04889A97-B752-4B23-93C0-91446EA7418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999367D-BEA3-412F-88A3-8DAE89A22E68}" srcId="{B0B325B0-8225-4A22-A794-F2F397A746E9}" destId="{EB02897E-0A78-4E44-B856-068669005D3B}" srcOrd="4" destOrd="0" parTransId="{50CC7F66-FAF3-4F8D-97FE-2A4EAF46DAF4}" sibTransId="{F6E538C6-4F9E-4326-BC35-86672BCA7900}"/>
    <dgm:cxn modelId="{554B46E4-DC69-4679-939F-C3F10FEF349E}" srcId="{B0B325B0-8225-4A22-A794-F2F397A746E9}" destId="{F79AABEC-BDB4-4BF3-BA3F-EC00E59F3E18}" srcOrd="2" destOrd="0" parTransId="{D427E5C8-3BCF-489F-AFC9-0F8180805C46}" sibTransId="{709AD165-137F-4332-AC94-CEFE95A8BF9E}"/>
    <dgm:cxn modelId="{BA3CC05E-3560-42B8-A2B0-A124583D2157}" type="presOf" srcId="{63174CE9-7EDB-4185-8578-22F020B66A08}" destId="{7D82F224-EAE6-4C3A-B407-5995FAEC5C34}" srcOrd="0" destOrd="0" presId="urn:microsoft.com/office/officeart/2005/8/layout/chevron1"/>
    <dgm:cxn modelId="{1C74994E-FDF7-44BB-BE1C-9A559A623528}" type="presOf" srcId="{04889A97-B752-4B23-93C0-91446EA7418F}" destId="{B6086D32-F467-4AD3-A897-4AD495B40945}" srcOrd="0" destOrd="0" presId="urn:microsoft.com/office/officeart/2005/8/layout/chevron1"/>
    <dgm:cxn modelId="{174A6DCC-12C5-4CB1-B095-FC51705941E9}" type="presOf" srcId="{8806BB57-FF71-40B1-895C-882F02567641}" destId="{921F5F55-EC7B-428E-9E26-4BCC4AAB95F2}" srcOrd="0" destOrd="0" presId="urn:microsoft.com/office/officeart/2005/8/layout/chevron1"/>
    <dgm:cxn modelId="{C3BF0684-3C81-4C73-9BDD-3E88ACC83FBA}" srcId="{B0B325B0-8225-4A22-A794-F2F397A746E9}" destId="{04889A97-B752-4B23-93C0-91446EA7418F}" srcOrd="5" destOrd="0" parTransId="{33321972-88E2-455B-BE36-F6567FB97F06}" sibTransId="{58DF3DD3-CC6D-45A9-B07B-A1A73B79EB39}"/>
    <dgm:cxn modelId="{B1EA0141-19A3-4541-B3C5-7D86DA2633F9}" srcId="{B0B325B0-8225-4A22-A794-F2F397A746E9}" destId="{63174CE9-7EDB-4185-8578-22F020B66A08}" srcOrd="0" destOrd="0" parTransId="{040E0AA5-E536-416F-A350-66D2E2A42ECD}" sibTransId="{65D6ACDC-DB0E-487D-8D73-D745A1AF8FBC}"/>
    <dgm:cxn modelId="{05CB78D5-05F3-447B-9031-AFA0CFEFAAF2}" type="presOf" srcId="{B0B325B0-8225-4A22-A794-F2F397A746E9}" destId="{2A063B84-8187-443C-808C-B62BB7E4198C}" srcOrd="0" destOrd="0" presId="urn:microsoft.com/office/officeart/2005/8/layout/chevron1"/>
    <dgm:cxn modelId="{EB05BBE3-F10B-4F1D-AA4B-79F91E0862CE}" srcId="{B0B325B0-8225-4A22-A794-F2F397A746E9}" destId="{8806BB57-FF71-40B1-895C-882F02567641}" srcOrd="1" destOrd="0" parTransId="{21888D1B-7720-4DED-B1A0-BD5F975AD627}" sibTransId="{C7ADDD85-FE08-469F-8570-0BAD2B994081}"/>
    <dgm:cxn modelId="{78FC8BA0-685D-4BBE-B072-73E2D01E3D11}" type="presOf" srcId="{EB02897E-0A78-4E44-B856-068669005D3B}" destId="{BD5CA3DA-C3BA-4861-888B-6FD8DD4A6815}" srcOrd="0" destOrd="0" presId="urn:microsoft.com/office/officeart/2005/8/layout/chevron1"/>
    <dgm:cxn modelId="{3C12B289-5F00-4989-A6A2-F44AC2EB650B}" type="presOf" srcId="{F79AABEC-BDB4-4BF3-BA3F-EC00E59F3E18}" destId="{E6D21166-9F1A-4B3B-B06F-2D28A8A28314}" srcOrd="0" destOrd="0" presId="urn:microsoft.com/office/officeart/2005/8/layout/chevron1"/>
    <dgm:cxn modelId="{43B8A647-2DEC-4C73-8E4C-BDDFA68AD615}" type="presOf" srcId="{EF7E676A-8911-4120-82AC-D4D67D089D4D}" destId="{FEBA6FB6-0F12-4FB5-B19E-701457B2AD94}" srcOrd="0" destOrd="0" presId="urn:microsoft.com/office/officeart/2005/8/layout/chevron1"/>
    <dgm:cxn modelId="{06816699-878C-495D-BABF-3FB39CC64EED}" srcId="{B0B325B0-8225-4A22-A794-F2F397A746E9}" destId="{EF7E676A-8911-4120-82AC-D4D67D089D4D}" srcOrd="3" destOrd="0" parTransId="{E5EF445E-56AD-4CEF-BD45-F3C88E907EDA}" sibTransId="{4B51C96D-137E-40AE-A744-493F0439D534}"/>
    <dgm:cxn modelId="{DCB19F0E-B629-44A9-B938-F1C3101DDC02}" type="presParOf" srcId="{2A063B84-8187-443C-808C-B62BB7E4198C}" destId="{7D82F224-EAE6-4C3A-B407-5995FAEC5C34}" srcOrd="0" destOrd="0" presId="urn:microsoft.com/office/officeart/2005/8/layout/chevron1"/>
    <dgm:cxn modelId="{9F25F86E-BC24-4C53-9320-013B170FA0A5}" type="presParOf" srcId="{2A063B84-8187-443C-808C-B62BB7E4198C}" destId="{AEE9B5FA-E15E-45BF-97CE-6A7DF9FE945D}" srcOrd="1" destOrd="0" presId="urn:microsoft.com/office/officeart/2005/8/layout/chevron1"/>
    <dgm:cxn modelId="{3B493C3F-5204-4C46-A297-2F6DFAE80D24}" type="presParOf" srcId="{2A063B84-8187-443C-808C-B62BB7E4198C}" destId="{921F5F55-EC7B-428E-9E26-4BCC4AAB95F2}" srcOrd="2" destOrd="0" presId="urn:microsoft.com/office/officeart/2005/8/layout/chevron1"/>
    <dgm:cxn modelId="{CDC424BA-B47C-417F-B172-3CE52256BAF0}" type="presParOf" srcId="{2A063B84-8187-443C-808C-B62BB7E4198C}" destId="{CCB67297-3B65-400C-8098-005FEAE5F684}" srcOrd="3" destOrd="0" presId="urn:microsoft.com/office/officeart/2005/8/layout/chevron1"/>
    <dgm:cxn modelId="{AAC6AC7D-3CC8-4804-9680-0FA3EC4C11C4}" type="presParOf" srcId="{2A063B84-8187-443C-808C-B62BB7E4198C}" destId="{E6D21166-9F1A-4B3B-B06F-2D28A8A28314}" srcOrd="4" destOrd="0" presId="urn:microsoft.com/office/officeart/2005/8/layout/chevron1"/>
    <dgm:cxn modelId="{650285F5-4AA3-4517-9D0E-24546381A31C}" type="presParOf" srcId="{2A063B84-8187-443C-808C-B62BB7E4198C}" destId="{42F2E8A0-A5F6-4339-AC57-8E1B8269E92F}" srcOrd="5" destOrd="0" presId="urn:microsoft.com/office/officeart/2005/8/layout/chevron1"/>
    <dgm:cxn modelId="{07B48699-4EE8-4ADD-9177-2414481C6532}" type="presParOf" srcId="{2A063B84-8187-443C-808C-B62BB7E4198C}" destId="{FEBA6FB6-0F12-4FB5-B19E-701457B2AD94}" srcOrd="6" destOrd="0" presId="urn:microsoft.com/office/officeart/2005/8/layout/chevron1"/>
    <dgm:cxn modelId="{1A5A5666-B645-4CDD-B693-1BBB7A71AD20}" type="presParOf" srcId="{2A063B84-8187-443C-808C-B62BB7E4198C}" destId="{49F6CEEB-8FC8-4D80-A2BE-3F6869560F26}" srcOrd="7" destOrd="0" presId="urn:microsoft.com/office/officeart/2005/8/layout/chevron1"/>
    <dgm:cxn modelId="{7FC946B3-83F3-4759-A225-EA91950D3BA8}" type="presParOf" srcId="{2A063B84-8187-443C-808C-B62BB7E4198C}" destId="{BD5CA3DA-C3BA-4861-888B-6FD8DD4A6815}" srcOrd="8" destOrd="0" presId="urn:microsoft.com/office/officeart/2005/8/layout/chevron1"/>
    <dgm:cxn modelId="{524AD274-6DAD-4545-AAD4-341221D76D9E}" type="presParOf" srcId="{2A063B84-8187-443C-808C-B62BB7E4198C}" destId="{B252F231-6729-4748-BE19-AFB84CD8DD55}" srcOrd="9" destOrd="0" presId="urn:microsoft.com/office/officeart/2005/8/layout/chevron1"/>
    <dgm:cxn modelId="{154645A5-FED5-4ADD-8713-8AA8D5FE1369}" type="presParOf" srcId="{2A063B84-8187-443C-808C-B62BB7E4198C}" destId="{B6086D32-F467-4AD3-A897-4AD495B4094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E7F9E-2265-4490-AAF5-AB975F1C13D6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F40CB0F7-C0DE-4192-8BE4-89176A628EAF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智慧派车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5846CA-9FC7-46F5-BFBF-3995B6F16105}" type="parTrans" cxnId="{79799F5C-E6E3-4433-B367-8E3CA2CEDE3B}">
      <dgm:prSet/>
      <dgm:spPr/>
      <dgm:t>
        <a:bodyPr/>
        <a:lstStyle/>
        <a:p>
          <a:endParaRPr lang="zh-CN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F831FC-1D02-43EB-9FA9-EB104F2F4472}" type="sibTrans" cxnId="{79799F5C-E6E3-4433-B367-8E3CA2CEDE3B}">
      <dgm:prSet/>
      <dgm:spPr/>
      <dgm:t>
        <a:bodyPr/>
        <a:lstStyle/>
        <a:p>
          <a:endParaRPr lang="zh-CN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CCB90A-7071-406F-ABB7-22121DA1EA6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会议室预定</a:t>
          </a:r>
        </a:p>
      </dgm:t>
    </dgm:pt>
    <dgm:pt modelId="{96DEB980-46E7-45FF-BAAA-997AB0F97DC0}" type="parTrans" cxnId="{78DA57C4-39D4-45DA-9A07-4F48BFCBA7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F69810-7258-4F87-B7C5-61C7EF178473}" type="sibTrans" cxnId="{78DA57C4-39D4-45DA-9A07-4F48BFCBA7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E04A1A-396B-4E06-9351-1870A0ECC51A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招商合同</a:t>
          </a:r>
        </a:p>
      </dgm:t>
    </dgm:pt>
    <dgm:pt modelId="{1059E38A-7742-452E-BAAE-4B8DF64351A7}" type="parTrans" cxnId="{A00E55B1-D7EF-476B-A9CE-7EE8316B402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5E11E7-A56C-4BAF-A763-A3C48713FDED}" type="sibTrans" cxnId="{A00E55B1-D7EF-476B-A9CE-7EE8316B402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0EB2B-8F34-43C5-B167-AC31A30FC022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财务收费</a:t>
          </a:r>
        </a:p>
      </dgm:t>
    </dgm:pt>
    <dgm:pt modelId="{C064C5DB-C56A-43F8-92EF-06666E03F817}" type="parTrans" cxnId="{C56FA5EA-6A3C-40A7-8E1E-67CDC270187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283CA0-E02D-4D43-8373-E886EFD2B682}" type="sibTrans" cxnId="{C56FA5EA-6A3C-40A7-8E1E-67CDC270187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DCD45F-E929-4FCC-9D8D-68939CB8FD42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自助开票</a:t>
          </a:r>
        </a:p>
      </dgm:t>
    </dgm:pt>
    <dgm:pt modelId="{2E8CF520-F7FA-4C74-90BC-A7D91DF8F461}" type="parTrans" cxnId="{66C5F45E-A826-4F29-969A-444BB66DDD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20BD1-4B49-428C-9631-CB59C0C84896}" type="sibTrans" cxnId="{66C5F45E-A826-4F29-969A-444BB66DDD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52FD24-6CC8-4D00-B68C-D8B526CDECA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工位管理</a:t>
          </a:r>
        </a:p>
      </dgm:t>
    </dgm:pt>
    <dgm:pt modelId="{8F8C3C73-ACB2-4D5A-980F-E41BFAB279BF}" type="parTrans" cxnId="{258A3F78-8812-46A0-8ACB-ECA8B9F7A0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6AB5DB-096D-48B2-9C62-15C43BB5F063}" type="sibTrans" cxnId="{258A3F78-8812-46A0-8ACB-ECA8B9F7A0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D0B8B-6CC4-4651-B052-5779A0B3053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智慧食堂</a:t>
          </a:r>
        </a:p>
      </dgm:t>
    </dgm:pt>
    <dgm:pt modelId="{108C12D7-8532-48C8-A294-824D0D1E3186}" type="parTrans" cxnId="{02A7950E-695B-4CD8-BBDC-AF954269921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67CE8-D7F6-4E61-90E2-6A4A2EB84F02}" type="sibTrans" cxnId="{02A7950E-695B-4CD8-BBDC-AF954269921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E76B65-7E35-47B2-94BD-DBF6FE05938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小卖部</a:t>
          </a:r>
        </a:p>
      </dgm:t>
    </dgm:pt>
    <dgm:pt modelId="{B1C6D3B0-35A4-4E3A-946B-E520E25E332C}" type="parTrans" cxnId="{C3F1B098-1D89-4051-BFF4-3A6CB203132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2C3F19-0455-4223-95E0-227712CE5AC7}" type="sibTrans" cxnId="{C3F1B098-1D89-4051-BFF4-3A6CB203132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FD04CE-003F-47A2-A52F-B483E7FFC98F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美发预约</a:t>
          </a:r>
        </a:p>
      </dgm:t>
    </dgm:pt>
    <dgm:pt modelId="{AC82062E-33C9-4374-984F-DB041F8A6AD3}" type="parTrans" cxnId="{69BF8973-85A1-4784-A8A2-A6D24BE613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65407-15EA-42F7-9E89-2CD2420FB858}" type="sibTrans" cxnId="{69BF8973-85A1-4784-A8A2-A6D24BE613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FA916A-0B62-4148-B574-5C78E26B4AD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咖啡约吧</a:t>
          </a:r>
        </a:p>
      </dgm:t>
    </dgm:pt>
    <dgm:pt modelId="{222690B6-3922-40EE-91AF-1C6DFB772947}" type="parTrans" cxnId="{79A29E23-199B-4ECC-94A0-7D0E2EBA601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62926A-B56A-48B6-9DC6-4E242824062C}" type="sibTrans" cxnId="{79A29E23-199B-4ECC-94A0-7D0E2EBA601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31A798-4E2D-481C-BFBF-96C97651E4B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智慧培训</a:t>
          </a:r>
        </a:p>
      </dgm:t>
    </dgm:pt>
    <dgm:pt modelId="{37695FB8-C3E6-4887-B503-D9C815C1885F}" type="parTrans" cxnId="{C50A7463-5C55-43BD-ACFE-EE1496567B6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73F38-DEB2-446C-AA4A-DB46A4641676}" type="sibTrans" cxnId="{C50A7463-5C55-43BD-ACFE-EE1496567B6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4A852-09D6-4CEB-BE18-81F5973E833C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问卷调查</a:t>
          </a:r>
        </a:p>
      </dgm:t>
    </dgm:pt>
    <dgm:pt modelId="{5B596667-3B6F-42F8-BB82-28FAABE50F8A}" type="parTrans" cxnId="{EA6F18A7-98B2-4FD1-B9FA-C6FD6E47FA0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20DF9-EC85-4AD0-BD0E-3092E5F567DC}" type="sibTrans" cxnId="{EA6F18A7-98B2-4FD1-B9FA-C6FD6E47FA0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EF96DC-2FCC-4B3C-81BF-2875F2B23233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活动报名</a:t>
          </a:r>
        </a:p>
      </dgm:t>
    </dgm:pt>
    <dgm:pt modelId="{1C940F5E-D666-4B8B-A2D4-65B949057978}" type="parTrans" cxnId="{C59744FF-F7E3-4023-8474-AA46F48B3E4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5EBECE-B663-49B8-966C-ABE975CFC14C}" type="sibTrans" cxnId="{C59744FF-F7E3-4023-8474-AA46F48B3E4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73E542-E5FD-48AC-AEB4-6C5EC03AB579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资产盘点</a:t>
          </a:r>
        </a:p>
      </dgm:t>
    </dgm:pt>
    <dgm:pt modelId="{415772DF-5539-4978-8B08-F5D1B5E62A95}" type="parTrans" cxnId="{7CE1A572-91B0-42E4-B057-0263CB2D446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B0398B-799B-4427-93C9-CC79E459740F}" type="sibTrans" cxnId="{7CE1A572-91B0-42E4-B057-0263CB2D446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72B9AB-0871-47B3-996E-DE440C732633}">
      <dgm:prSet custT="1"/>
      <dgm:spPr/>
      <dgm:t>
        <a:bodyPr/>
        <a:lstStyle/>
        <a:p>
          <a:r>
            <a:rPr lang="zh-CN" altLang="en-U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智慧派梯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16116C-34AA-4DF5-9E1D-C4F34238C1D3}" type="parTrans" cxnId="{4E96CD35-5F63-4A34-94A2-F38FCB1C084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E74775-8967-413C-9827-BCB86CD3A4A4}" type="sibTrans" cxnId="{4E96CD35-5F63-4A34-94A2-F38FCB1C084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A3A51A-6713-4938-A358-3BEF5FDFFFD5}" type="pres">
      <dgm:prSet presAssocID="{D7CE7F9E-2265-4490-AAF5-AB975F1C1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E1D0FDC-E851-41BB-8379-D8C9B01D98E9}" type="pres">
      <dgm:prSet presAssocID="{F40CB0F7-C0DE-4192-8BE4-89176A628EAF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DE98A3E-86EE-43C5-852B-1504145CD00D}" type="pres">
      <dgm:prSet presAssocID="{2DF831FC-1D02-43EB-9FA9-EB104F2F4472}" presName="sibTrans" presStyleCnt="0"/>
      <dgm:spPr/>
      <dgm:t>
        <a:bodyPr/>
        <a:lstStyle/>
        <a:p>
          <a:endParaRPr lang="zh-CN" altLang="en-US"/>
        </a:p>
      </dgm:t>
    </dgm:pt>
    <dgm:pt modelId="{99EE209F-E5A6-4864-97AB-79C1A14D89D6}" type="pres">
      <dgm:prSet presAssocID="{C772B9AB-0871-47B3-996E-DE440C732633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4C30E6-43DD-4F79-A234-E8EA25E39F94}" type="pres">
      <dgm:prSet presAssocID="{28E74775-8967-413C-9827-BCB86CD3A4A4}" presName="sibTrans" presStyleCnt="0"/>
      <dgm:spPr/>
      <dgm:t>
        <a:bodyPr/>
        <a:lstStyle/>
        <a:p>
          <a:endParaRPr lang="zh-CN" altLang="en-US"/>
        </a:p>
      </dgm:t>
    </dgm:pt>
    <dgm:pt modelId="{26EA730A-8ED1-4F66-BA2A-D4BF516DA1A9}" type="pres">
      <dgm:prSet presAssocID="{A4CCB90A-7071-406F-ABB7-22121DA1EA6E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1A9F2F-3823-40DD-AC31-6E78D324FEF8}" type="pres">
      <dgm:prSet presAssocID="{27F69810-7258-4F87-B7C5-61C7EF178473}" presName="sibTrans" presStyleCnt="0"/>
      <dgm:spPr/>
      <dgm:t>
        <a:bodyPr/>
        <a:lstStyle/>
        <a:p>
          <a:endParaRPr lang="zh-CN" altLang="en-US"/>
        </a:p>
      </dgm:t>
    </dgm:pt>
    <dgm:pt modelId="{5E3AB1D6-0E50-4375-AD69-843383338050}" type="pres">
      <dgm:prSet presAssocID="{1BE04A1A-396B-4E06-9351-1870A0ECC51A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1A676A-9A0E-4B3E-8E31-BCA480400265}" type="pres">
      <dgm:prSet presAssocID="{575E11E7-A56C-4BAF-A763-A3C48713FDED}" presName="sibTrans" presStyleCnt="0"/>
      <dgm:spPr/>
      <dgm:t>
        <a:bodyPr/>
        <a:lstStyle/>
        <a:p>
          <a:endParaRPr lang="zh-CN" altLang="en-US"/>
        </a:p>
      </dgm:t>
    </dgm:pt>
    <dgm:pt modelId="{961B2344-7DA5-49EF-9584-276A228929CF}" type="pres">
      <dgm:prSet presAssocID="{89D0EB2B-8F34-43C5-B167-AC31A30FC022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23362F-159F-4C59-956A-07F397CA9BD1}" type="pres">
      <dgm:prSet presAssocID="{28283CA0-E02D-4D43-8373-E886EFD2B682}" presName="sibTrans" presStyleCnt="0"/>
      <dgm:spPr/>
      <dgm:t>
        <a:bodyPr/>
        <a:lstStyle/>
        <a:p>
          <a:endParaRPr lang="zh-CN" altLang="en-US"/>
        </a:p>
      </dgm:t>
    </dgm:pt>
    <dgm:pt modelId="{32E0C770-822C-4819-840D-03266CC00E2F}" type="pres">
      <dgm:prSet presAssocID="{DBDCD45F-E929-4FCC-9D8D-68939CB8FD42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D01C70-2FF4-4061-94CD-0CFF8A12DB82}" type="pres">
      <dgm:prSet presAssocID="{0FF20BD1-4B49-428C-9631-CB59C0C84896}" presName="sibTrans" presStyleCnt="0"/>
      <dgm:spPr/>
      <dgm:t>
        <a:bodyPr/>
        <a:lstStyle/>
        <a:p>
          <a:endParaRPr lang="zh-CN" altLang="en-US"/>
        </a:p>
      </dgm:t>
    </dgm:pt>
    <dgm:pt modelId="{B1A66863-9E20-4714-BCEF-DF03FF5F648C}" type="pres">
      <dgm:prSet presAssocID="{8252FD24-6CC8-4D00-B68C-D8B526CDECAE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D83C1C-B3B5-4C8D-983F-7D9FEAB0872F}" type="pres">
      <dgm:prSet presAssocID="{846AB5DB-096D-48B2-9C62-15C43BB5F063}" presName="sibTrans" presStyleCnt="0"/>
      <dgm:spPr/>
      <dgm:t>
        <a:bodyPr/>
        <a:lstStyle/>
        <a:p>
          <a:endParaRPr lang="zh-CN" altLang="en-US"/>
        </a:p>
      </dgm:t>
    </dgm:pt>
    <dgm:pt modelId="{E5910364-0447-4F13-83EE-5A3CF55FF222}" type="pres">
      <dgm:prSet presAssocID="{8E5D0B8B-6CC4-4651-B052-5779A0B3053E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6456C9F-7139-471B-9E15-1EAE9A034BB0}" type="pres">
      <dgm:prSet presAssocID="{D4067CE8-D7F6-4E61-90E2-6A4A2EB84F02}" presName="sibTrans" presStyleCnt="0"/>
      <dgm:spPr/>
      <dgm:t>
        <a:bodyPr/>
        <a:lstStyle/>
        <a:p>
          <a:endParaRPr lang="zh-CN" altLang="en-US"/>
        </a:p>
      </dgm:t>
    </dgm:pt>
    <dgm:pt modelId="{DF24D18F-5CDB-43FD-B1A9-B7F54762AE32}" type="pres">
      <dgm:prSet presAssocID="{DFE76B65-7E35-47B2-94BD-DBF6FE059387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D9F692-AA49-4984-9283-6F7575BFA280}" type="pres">
      <dgm:prSet presAssocID="{D32C3F19-0455-4223-95E0-227712CE5AC7}" presName="sibTrans" presStyleCnt="0"/>
      <dgm:spPr/>
      <dgm:t>
        <a:bodyPr/>
        <a:lstStyle/>
        <a:p>
          <a:endParaRPr lang="zh-CN" altLang="en-US"/>
        </a:p>
      </dgm:t>
    </dgm:pt>
    <dgm:pt modelId="{E5D4CA5E-88A0-472B-863D-9E1C674A3A58}" type="pres">
      <dgm:prSet presAssocID="{2EFD04CE-003F-47A2-A52F-B483E7FFC98F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D3112C-EEFE-498C-B888-C10E42A13FDF}" type="pres">
      <dgm:prSet presAssocID="{1E565407-15EA-42F7-9E89-2CD2420FB858}" presName="sibTrans" presStyleCnt="0"/>
      <dgm:spPr/>
      <dgm:t>
        <a:bodyPr/>
        <a:lstStyle/>
        <a:p>
          <a:endParaRPr lang="zh-CN" altLang="en-US"/>
        </a:p>
      </dgm:t>
    </dgm:pt>
    <dgm:pt modelId="{D5CBB759-25A1-4EC8-90A2-BD5AECDE214B}" type="pres">
      <dgm:prSet presAssocID="{85FA916A-0B62-4148-B574-5C78E26B4AD7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ADC249-307B-4D0F-8F10-EF082EAB62C9}" type="pres">
      <dgm:prSet presAssocID="{CF62926A-B56A-48B6-9DC6-4E242824062C}" presName="sibTrans" presStyleCnt="0"/>
      <dgm:spPr/>
      <dgm:t>
        <a:bodyPr/>
        <a:lstStyle/>
        <a:p>
          <a:endParaRPr lang="zh-CN" altLang="en-US"/>
        </a:p>
      </dgm:t>
    </dgm:pt>
    <dgm:pt modelId="{6C48428F-EC2D-45C9-AC49-0632A657C7F9}" type="pres">
      <dgm:prSet presAssocID="{9D31A798-4E2D-481C-BFBF-96C97651E4B7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823601-1257-413C-8A45-304C5C047982}" type="pres">
      <dgm:prSet presAssocID="{D2573F38-DEB2-446C-AA4A-DB46A4641676}" presName="sibTrans" presStyleCnt="0"/>
      <dgm:spPr/>
      <dgm:t>
        <a:bodyPr/>
        <a:lstStyle/>
        <a:p>
          <a:endParaRPr lang="zh-CN" altLang="en-US"/>
        </a:p>
      </dgm:t>
    </dgm:pt>
    <dgm:pt modelId="{62F821A5-9577-4832-8C29-AE3CDDC1C4F9}" type="pres">
      <dgm:prSet presAssocID="{5D44A852-09D6-4CEB-BE18-81F5973E833C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3E560F-AC60-4B55-A214-74865D214A0F}" type="pres">
      <dgm:prSet presAssocID="{60D20DF9-EC85-4AD0-BD0E-3092E5F567DC}" presName="sibTrans" presStyleCnt="0"/>
      <dgm:spPr/>
      <dgm:t>
        <a:bodyPr/>
        <a:lstStyle/>
        <a:p>
          <a:endParaRPr lang="zh-CN" altLang="en-US"/>
        </a:p>
      </dgm:t>
    </dgm:pt>
    <dgm:pt modelId="{D06BD05A-9380-4CA7-B442-E64A4349B1FB}" type="pres">
      <dgm:prSet presAssocID="{D5EF96DC-2FCC-4B3C-81BF-2875F2B23233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8DDCC3-20EA-4245-A29E-08B26FF79C05}" type="pres">
      <dgm:prSet presAssocID="{625EBECE-B663-49B8-966C-ABE975CFC14C}" presName="sibTrans" presStyleCnt="0"/>
      <dgm:spPr/>
      <dgm:t>
        <a:bodyPr/>
        <a:lstStyle/>
        <a:p>
          <a:endParaRPr lang="zh-CN" altLang="en-US"/>
        </a:p>
      </dgm:t>
    </dgm:pt>
    <dgm:pt modelId="{DB2E97EC-A015-4E6F-B074-7B44EA356DBC}" type="pres">
      <dgm:prSet presAssocID="{3873E542-E5FD-48AC-AEB4-6C5EC03AB579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50A7463-5C55-43BD-ACFE-EE1496567B6A}" srcId="{D7CE7F9E-2265-4490-AAF5-AB975F1C13D6}" destId="{9D31A798-4E2D-481C-BFBF-96C97651E4B7}" srcOrd="11" destOrd="0" parTransId="{37695FB8-C3E6-4887-B503-D9C815C1885F}" sibTransId="{D2573F38-DEB2-446C-AA4A-DB46A4641676}"/>
    <dgm:cxn modelId="{6A97AE78-2E58-4863-BE6C-2698F1839752}" type="presOf" srcId="{D7CE7F9E-2265-4490-AAF5-AB975F1C13D6}" destId="{C3A3A51A-6713-4938-A358-3BEF5FDFFFD5}" srcOrd="0" destOrd="0" presId="urn:microsoft.com/office/officeart/2005/8/layout/default"/>
    <dgm:cxn modelId="{FEC95E51-49D5-4E66-A4EF-9C054D16A2E4}" type="presOf" srcId="{1BE04A1A-396B-4E06-9351-1870A0ECC51A}" destId="{5E3AB1D6-0E50-4375-AD69-843383338050}" srcOrd="0" destOrd="0" presId="urn:microsoft.com/office/officeart/2005/8/layout/default"/>
    <dgm:cxn modelId="{C59744FF-F7E3-4023-8474-AA46F48B3E43}" srcId="{D7CE7F9E-2265-4490-AAF5-AB975F1C13D6}" destId="{D5EF96DC-2FCC-4B3C-81BF-2875F2B23233}" srcOrd="13" destOrd="0" parTransId="{1C940F5E-D666-4B8B-A2D4-65B949057978}" sibTransId="{625EBECE-B663-49B8-966C-ABE975CFC14C}"/>
    <dgm:cxn modelId="{02A7950E-695B-4CD8-BBDC-AF9542699215}" srcId="{D7CE7F9E-2265-4490-AAF5-AB975F1C13D6}" destId="{8E5D0B8B-6CC4-4651-B052-5779A0B3053E}" srcOrd="7" destOrd="0" parTransId="{108C12D7-8532-48C8-A294-824D0D1E3186}" sibTransId="{D4067CE8-D7F6-4E61-90E2-6A4A2EB84F02}"/>
    <dgm:cxn modelId="{02F88217-AC30-4AE8-B2F2-5EB98DB88E0A}" type="presOf" srcId="{DFE76B65-7E35-47B2-94BD-DBF6FE059387}" destId="{DF24D18F-5CDB-43FD-B1A9-B7F54762AE32}" srcOrd="0" destOrd="0" presId="urn:microsoft.com/office/officeart/2005/8/layout/default"/>
    <dgm:cxn modelId="{C3F1B098-1D89-4051-BFF4-3A6CB2031329}" srcId="{D7CE7F9E-2265-4490-AAF5-AB975F1C13D6}" destId="{DFE76B65-7E35-47B2-94BD-DBF6FE059387}" srcOrd="8" destOrd="0" parTransId="{B1C6D3B0-35A4-4E3A-946B-E520E25E332C}" sibTransId="{D32C3F19-0455-4223-95E0-227712CE5AC7}"/>
    <dgm:cxn modelId="{A00E55B1-D7EF-476B-A9CE-7EE8316B402A}" srcId="{D7CE7F9E-2265-4490-AAF5-AB975F1C13D6}" destId="{1BE04A1A-396B-4E06-9351-1870A0ECC51A}" srcOrd="3" destOrd="0" parTransId="{1059E38A-7742-452E-BAAE-4B8DF64351A7}" sibTransId="{575E11E7-A56C-4BAF-A763-A3C48713FDED}"/>
    <dgm:cxn modelId="{19432074-4EC3-4939-8649-9835A190185E}" type="presOf" srcId="{9D31A798-4E2D-481C-BFBF-96C97651E4B7}" destId="{6C48428F-EC2D-45C9-AC49-0632A657C7F9}" srcOrd="0" destOrd="0" presId="urn:microsoft.com/office/officeart/2005/8/layout/default"/>
    <dgm:cxn modelId="{7CE1A572-91B0-42E4-B057-0263CB2D446F}" srcId="{D7CE7F9E-2265-4490-AAF5-AB975F1C13D6}" destId="{3873E542-E5FD-48AC-AEB4-6C5EC03AB579}" srcOrd="14" destOrd="0" parTransId="{415772DF-5539-4978-8B08-F5D1B5E62A95}" sibTransId="{3FB0398B-799B-4427-93C9-CC79E459740F}"/>
    <dgm:cxn modelId="{9ED43A0F-203D-460D-88BA-9B1154FA7DAE}" type="presOf" srcId="{3873E542-E5FD-48AC-AEB4-6C5EC03AB579}" destId="{DB2E97EC-A015-4E6F-B074-7B44EA356DBC}" srcOrd="0" destOrd="0" presId="urn:microsoft.com/office/officeart/2005/8/layout/default"/>
    <dgm:cxn modelId="{C22330F0-2467-490B-8595-B051F42CEF95}" type="presOf" srcId="{DBDCD45F-E929-4FCC-9D8D-68939CB8FD42}" destId="{32E0C770-822C-4819-840D-03266CC00E2F}" srcOrd="0" destOrd="0" presId="urn:microsoft.com/office/officeart/2005/8/layout/default"/>
    <dgm:cxn modelId="{014EF0D2-BBCF-4075-97BE-6F337477EEEE}" type="presOf" srcId="{8252FD24-6CC8-4D00-B68C-D8B526CDECAE}" destId="{B1A66863-9E20-4714-BCEF-DF03FF5F648C}" srcOrd="0" destOrd="0" presId="urn:microsoft.com/office/officeart/2005/8/layout/default"/>
    <dgm:cxn modelId="{69BF8973-85A1-4784-A8A2-A6D24BE61312}" srcId="{D7CE7F9E-2265-4490-AAF5-AB975F1C13D6}" destId="{2EFD04CE-003F-47A2-A52F-B483E7FFC98F}" srcOrd="9" destOrd="0" parTransId="{AC82062E-33C9-4374-984F-DB041F8A6AD3}" sibTransId="{1E565407-15EA-42F7-9E89-2CD2420FB858}"/>
    <dgm:cxn modelId="{87A778B0-7D3C-4312-80B1-D5B3B4049AAB}" type="presOf" srcId="{5D44A852-09D6-4CEB-BE18-81F5973E833C}" destId="{62F821A5-9577-4832-8C29-AE3CDDC1C4F9}" srcOrd="0" destOrd="0" presId="urn:microsoft.com/office/officeart/2005/8/layout/default"/>
    <dgm:cxn modelId="{1432CDCF-F82D-4764-8E7C-20F93E20B960}" type="presOf" srcId="{85FA916A-0B62-4148-B574-5C78E26B4AD7}" destId="{D5CBB759-25A1-4EC8-90A2-BD5AECDE214B}" srcOrd="0" destOrd="0" presId="urn:microsoft.com/office/officeart/2005/8/layout/default"/>
    <dgm:cxn modelId="{79799F5C-E6E3-4433-B367-8E3CA2CEDE3B}" srcId="{D7CE7F9E-2265-4490-AAF5-AB975F1C13D6}" destId="{F40CB0F7-C0DE-4192-8BE4-89176A628EAF}" srcOrd="0" destOrd="0" parTransId="{ED5846CA-9FC7-46F5-BFBF-3995B6F16105}" sibTransId="{2DF831FC-1D02-43EB-9FA9-EB104F2F4472}"/>
    <dgm:cxn modelId="{E5946B1E-DF00-4C4E-B5F7-29273D6C660E}" type="presOf" srcId="{C772B9AB-0871-47B3-996E-DE440C732633}" destId="{99EE209F-E5A6-4864-97AB-79C1A14D89D6}" srcOrd="0" destOrd="0" presId="urn:microsoft.com/office/officeart/2005/8/layout/default"/>
    <dgm:cxn modelId="{78DA57C4-39D4-45DA-9A07-4F48BFCBA77C}" srcId="{D7CE7F9E-2265-4490-AAF5-AB975F1C13D6}" destId="{A4CCB90A-7071-406F-ABB7-22121DA1EA6E}" srcOrd="2" destOrd="0" parTransId="{96DEB980-46E7-45FF-BAAA-997AB0F97DC0}" sibTransId="{27F69810-7258-4F87-B7C5-61C7EF178473}"/>
    <dgm:cxn modelId="{EA6F18A7-98B2-4FD1-B9FA-C6FD6E47FA03}" srcId="{D7CE7F9E-2265-4490-AAF5-AB975F1C13D6}" destId="{5D44A852-09D6-4CEB-BE18-81F5973E833C}" srcOrd="12" destOrd="0" parTransId="{5B596667-3B6F-42F8-BB82-28FAABE50F8A}" sibTransId="{60D20DF9-EC85-4AD0-BD0E-3092E5F567DC}"/>
    <dgm:cxn modelId="{66C5F45E-A826-4F29-969A-444BB66DDD7C}" srcId="{D7CE7F9E-2265-4490-AAF5-AB975F1C13D6}" destId="{DBDCD45F-E929-4FCC-9D8D-68939CB8FD42}" srcOrd="5" destOrd="0" parTransId="{2E8CF520-F7FA-4C74-90BC-A7D91DF8F461}" sibTransId="{0FF20BD1-4B49-428C-9631-CB59C0C84896}"/>
    <dgm:cxn modelId="{7F66A8D5-1019-409C-943C-ED983C770C1C}" type="presOf" srcId="{8E5D0B8B-6CC4-4651-B052-5779A0B3053E}" destId="{E5910364-0447-4F13-83EE-5A3CF55FF222}" srcOrd="0" destOrd="0" presId="urn:microsoft.com/office/officeart/2005/8/layout/default"/>
    <dgm:cxn modelId="{17D65AF6-1CB2-4540-BECC-72733986F4E5}" type="presOf" srcId="{89D0EB2B-8F34-43C5-B167-AC31A30FC022}" destId="{961B2344-7DA5-49EF-9584-276A228929CF}" srcOrd="0" destOrd="0" presId="urn:microsoft.com/office/officeart/2005/8/layout/default"/>
    <dgm:cxn modelId="{C56FA5EA-6A3C-40A7-8E1E-67CDC270187E}" srcId="{D7CE7F9E-2265-4490-AAF5-AB975F1C13D6}" destId="{89D0EB2B-8F34-43C5-B167-AC31A30FC022}" srcOrd="4" destOrd="0" parTransId="{C064C5DB-C56A-43F8-92EF-06666E03F817}" sibTransId="{28283CA0-E02D-4D43-8373-E886EFD2B682}"/>
    <dgm:cxn modelId="{79A29E23-199B-4ECC-94A0-7D0E2EBA601E}" srcId="{D7CE7F9E-2265-4490-AAF5-AB975F1C13D6}" destId="{85FA916A-0B62-4148-B574-5C78E26B4AD7}" srcOrd="10" destOrd="0" parTransId="{222690B6-3922-40EE-91AF-1C6DFB772947}" sibTransId="{CF62926A-B56A-48B6-9DC6-4E242824062C}"/>
    <dgm:cxn modelId="{97425F10-2933-4CB8-90AE-1835F6732FB0}" type="presOf" srcId="{F40CB0F7-C0DE-4192-8BE4-89176A628EAF}" destId="{6E1D0FDC-E851-41BB-8379-D8C9B01D98E9}" srcOrd="0" destOrd="0" presId="urn:microsoft.com/office/officeart/2005/8/layout/default"/>
    <dgm:cxn modelId="{258A3F78-8812-46A0-8ACB-ECA8B9F7A012}" srcId="{D7CE7F9E-2265-4490-AAF5-AB975F1C13D6}" destId="{8252FD24-6CC8-4D00-B68C-D8B526CDECAE}" srcOrd="6" destOrd="0" parTransId="{8F8C3C73-ACB2-4D5A-980F-E41BFAB279BF}" sibTransId="{846AB5DB-096D-48B2-9C62-15C43BB5F063}"/>
    <dgm:cxn modelId="{4E5ED24B-88AC-4476-9A44-ED87556425CF}" type="presOf" srcId="{D5EF96DC-2FCC-4B3C-81BF-2875F2B23233}" destId="{D06BD05A-9380-4CA7-B442-E64A4349B1FB}" srcOrd="0" destOrd="0" presId="urn:microsoft.com/office/officeart/2005/8/layout/default"/>
    <dgm:cxn modelId="{4E96CD35-5F63-4A34-94A2-F38FCB1C0846}" srcId="{D7CE7F9E-2265-4490-AAF5-AB975F1C13D6}" destId="{C772B9AB-0871-47B3-996E-DE440C732633}" srcOrd="1" destOrd="0" parTransId="{B016116C-34AA-4DF5-9E1D-C4F34238C1D3}" sibTransId="{28E74775-8967-413C-9827-BCB86CD3A4A4}"/>
    <dgm:cxn modelId="{296AD1F3-A3DF-4DBE-82B3-73FCA967F2D8}" type="presOf" srcId="{2EFD04CE-003F-47A2-A52F-B483E7FFC98F}" destId="{E5D4CA5E-88A0-472B-863D-9E1C674A3A58}" srcOrd="0" destOrd="0" presId="urn:microsoft.com/office/officeart/2005/8/layout/default"/>
    <dgm:cxn modelId="{03C6047B-3E09-461B-B718-0F12F77A7C23}" type="presOf" srcId="{A4CCB90A-7071-406F-ABB7-22121DA1EA6E}" destId="{26EA730A-8ED1-4F66-BA2A-D4BF516DA1A9}" srcOrd="0" destOrd="0" presId="urn:microsoft.com/office/officeart/2005/8/layout/default"/>
    <dgm:cxn modelId="{45A4C736-601C-462A-B876-A04FF8E74889}" type="presParOf" srcId="{C3A3A51A-6713-4938-A358-3BEF5FDFFFD5}" destId="{6E1D0FDC-E851-41BB-8379-D8C9B01D98E9}" srcOrd="0" destOrd="0" presId="urn:microsoft.com/office/officeart/2005/8/layout/default"/>
    <dgm:cxn modelId="{B20E80EC-E225-431C-8527-4558EF3CA290}" type="presParOf" srcId="{C3A3A51A-6713-4938-A358-3BEF5FDFFFD5}" destId="{1DE98A3E-86EE-43C5-852B-1504145CD00D}" srcOrd="1" destOrd="0" presId="urn:microsoft.com/office/officeart/2005/8/layout/default"/>
    <dgm:cxn modelId="{AB68873D-E062-40CA-A74B-6C6EBBBBC8CF}" type="presParOf" srcId="{C3A3A51A-6713-4938-A358-3BEF5FDFFFD5}" destId="{99EE209F-E5A6-4864-97AB-79C1A14D89D6}" srcOrd="2" destOrd="0" presId="urn:microsoft.com/office/officeart/2005/8/layout/default"/>
    <dgm:cxn modelId="{6781DFCD-B3D8-4A5A-B339-0C8C8DF6D19A}" type="presParOf" srcId="{C3A3A51A-6713-4938-A358-3BEF5FDFFFD5}" destId="{DA4C30E6-43DD-4F79-A234-E8EA25E39F94}" srcOrd="3" destOrd="0" presId="urn:microsoft.com/office/officeart/2005/8/layout/default"/>
    <dgm:cxn modelId="{7F6A2DF0-5FE5-4480-B30D-B34034765AA2}" type="presParOf" srcId="{C3A3A51A-6713-4938-A358-3BEF5FDFFFD5}" destId="{26EA730A-8ED1-4F66-BA2A-D4BF516DA1A9}" srcOrd="4" destOrd="0" presId="urn:microsoft.com/office/officeart/2005/8/layout/default"/>
    <dgm:cxn modelId="{275BDFD8-4E17-4C78-80BA-611BDED2F9B4}" type="presParOf" srcId="{C3A3A51A-6713-4938-A358-3BEF5FDFFFD5}" destId="{BA1A9F2F-3823-40DD-AC31-6E78D324FEF8}" srcOrd="5" destOrd="0" presId="urn:microsoft.com/office/officeart/2005/8/layout/default"/>
    <dgm:cxn modelId="{348C3404-4B1D-47EF-8E76-AFB27925286C}" type="presParOf" srcId="{C3A3A51A-6713-4938-A358-3BEF5FDFFFD5}" destId="{5E3AB1D6-0E50-4375-AD69-843383338050}" srcOrd="6" destOrd="0" presId="urn:microsoft.com/office/officeart/2005/8/layout/default"/>
    <dgm:cxn modelId="{247D06B3-44A9-4BE4-9315-4E4C8C3F5F9E}" type="presParOf" srcId="{C3A3A51A-6713-4938-A358-3BEF5FDFFFD5}" destId="{251A676A-9A0E-4B3E-8E31-BCA480400265}" srcOrd="7" destOrd="0" presId="urn:microsoft.com/office/officeart/2005/8/layout/default"/>
    <dgm:cxn modelId="{6603064B-389F-4919-BED2-F63E8E45F415}" type="presParOf" srcId="{C3A3A51A-6713-4938-A358-3BEF5FDFFFD5}" destId="{961B2344-7DA5-49EF-9584-276A228929CF}" srcOrd="8" destOrd="0" presId="urn:microsoft.com/office/officeart/2005/8/layout/default"/>
    <dgm:cxn modelId="{E8361145-40C1-45A1-81E3-8CD7B5044990}" type="presParOf" srcId="{C3A3A51A-6713-4938-A358-3BEF5FDFFFD5}" destId="{6023362F-159F-4C59-956A-07F397CA9BD1}" srcOrd="9" destOrd="0" presId="urn:microsoft.com/office/officeart/2005/8/layout/default"/>
    <dgm:cxn modelId="{A8E288A3-87A8-48C7-B0CF-2E93AE4CDAA8}" type="presParOf" srcId="{C3A3A51A-6713-4938-A358-3BEF5FDFFFD5}" destId="{32E0C770-822C-4819-840D-03266CC00E2F}" srcOrd="10" destOrd="0" presId="urn:microsoft.com/office/officeart/2005/8/layout/default"/>
    <dgm:cxn modelId="{E4862F91-A3A3-4886-AED3-C5189E848433}" type="presParOf" srcId="{C3A3A51A-6713-4938-A358-3BEF5FDFFFD5}" destId="{81D01C70-2FF4-4061-94CD-0CFF8A12DB82}" srcOrd="11" destOrd="0" presId="urn:microsoft.com/office/officeart/2005/8/layout/default"/>
    <dgm:cxn modelId="{E084BEFD-A670-4EB6-B476-ABE13A5B94A8}" type="presParOf" srcId="{C3A3A51A-6713-4938-A358-3BEF5FDFFFD5}" destId="{B1A66863-9E20-4714-BCEF-DF03FF5F648C}" srcOrd="12" destOrd="0" presId="urn:microsoft.com/office/officeart/2005/8/layout/default"/>
    <dgm:cxn modelId="{98FEFD53-83A9-45E5-B03E-2E9D6B6169DE}" type="presParOf" srcId="{C3A3A51A-6713-4938-A358-3BEF5FDFFFD5}" destId="{49D83C1C-B3B5-4C8D-983F-7D9FEAB0872F}" srcOrd="13" destOrd="0" presId="urn:microsoft.com/office/officeart/2005/8/layout/default"/>
    <dgm:cxn modelId="{627DEA6E-D85D-4432-B531-00276431D52B}" type="presParOf" srcId="{C3A3A51A-6713-4938-A358-3BEF5FDFFFD5}" destId="{E5910364-0447-4F13-83EE-5A3CF55FF222}" srcOrd="14" destOrd="0" presId="urn:microsoft.com/office/officeart/2005/8/layout/default"/>
    <dgm:cxn modelId="{9816BD86-0DB5-46B9-97B9-87A3501B3C1A}" type="presParOf" srcId="{C3A3A51A-6713-4938-A358-3BEF5FDFFFD5}" destId="{E6456C9F-7139-471B-9E15-1EAE9A034BB0}" srcOrd="15" destOrd="0" presId="urn:microsoft.com/office/officeart/2005/8/layout/default"/>
    <dgm:cxn modelId="{C83C4274-AC7D-44B3-9158-B685226BA679}" type="presParOf" srcId="{C3A3A51A-6713-4938-A358-3BEF5FDFFFD5}" destId="{DF24D18F-5CDB-43FD-B1A9-B7F54762AE32}" srcOrd="16" destOrd="0" presId="urn:microsoft.com/office/officeart/2005/8/layout/default"/>
    <dgm:cxn modelId="{FFE0434F-CE5B-4BD1-8660-844689E48B77}" type="presParOf" srcId="{C3A3A51A-6713-4938-A358-3BEF5FDFFFD5}" destId="{2AD9F692-AA49-4984-9283-6F7575BFA280}" srcOrd="17" destOrd="0" presId="urn:microsoft.com/office/officeart/2005/8/layout/default"/>
    <dgm:cxn modelId="{6C838AB2-DFD2-4681-BE07-81BF0E1C3F40}" type="presParOf" srcId="{C3A3A51A-6713-4938-A358-3BEF5FDFFFD5}" destId="{E5D4CA5E-88A0-472B-863D-9E1C674A3A58}" srcOrd="18" destOrd="0" presId="urn:microsoft.com/office/officeart/2005/8/layout/default"/>
    <dgm:cxn modelId="{11CBF7E7-50C8-43AC-9863-918BC469A659}" type="presParOf" srcId="{C3A3A51A-6713-4938-A358-3BEF5FDFFFD5}" destId="{19D3112C-EEFE-498C-B888-C10E42A13FDF}" srcOrd="19" destOrd="0" presId="urn:microsoft.com/office/officeart/2005/8/layout/default"/>
    <dgm:cxn modelId="{8CAB1FB1-3F66-4F0B-A356-23B750C8E6F4}" type="presParOf" srcId="{C3A3A51A-6713-4938-A358-3BEF5FDFFFD5}" destId="{D5CBB759-25A1-4EC8-90A2-BD5AECDE214B}" srcOrd="20" destOrd="0" presId="urn:microsoft.com/office/officeart/2005/8/layout/default"/>
    <dgm:cxn modelId="{5C3AC8B9-412D-4A88-83CF-F04ED32B1DFB}" type="presParOf" srcId="{C3A3A51A-6713-4938-A358-3BEF5FDFFFD5}" destId="{ECADC249-307B-4D0F-8F10-EF082EAB62C9}" srcOrd="21" destOrd="0" presId="urn:microsoft.com/office/officeart/2005/8/layout/default"/>
    <dgm:cxn modelId="{16D8F163-EFAF-49D9-96E5-57FCA452FCF8}" type="presParOf" srcId="{C3A3A51A-6713-4938-A358-3BEF5FDFFFD5}" destId="{6C48428F-EC2D-45C9-AC49-0632A657C7F9}" srcOrd="22" destOrd="0" presId="urn:microsoft.com/office/officeart/2005/8/layout/default"/>
    <dgm:cxn modelId="{EF9CA1EB-2B5C-4F0A-B831-E07ACC355A5B}" type="presParOf" srcId="{C3A3A51A-6713-4938-A358-3BEF5FDFFFD5}" destId="{EF823601-1257-413C-8A45-304C5C047982}" srcOrd="23" destOrd="0" presId="urn:microsoft.com/office/officeart/2005/8/layout/default"/>
    <dgm:cxn modelId="{06218A00-6597-47A4-9040-543F7D2015F5}" type="presParOf" srcId="{C3A3A51A-6713-4938-A358-3BEF5FDFFFD5}" destId="{62F821A5-9577-4832-8C29-AE3CDDC1C4F9}" srcOrd="24" destOrd="0" presId="urn:microsoft.com/office/officeart/2005/8/layout/default"/>
    <dgm:cxn modelId="{2BABBD4E-B086-48D8-9854-FDB6CF828CC7}" type="presParOf" srcId="{C3A3A51A-6713-4938-A358-3BEF5FDFFFD5}" destId="{2F3E560F-AC60-4B55-A214-74865D214A0F}" srcOrd="25" destOrd="0" presId="urn:microsoft.com/office/officeart/2005/8/layout/default"/>
    <dgm:cxn modelId="{298CCD8A-E416-4F2C-B8E3-334CD79DBC3F}" type="presParOf" srcId="{C3A3A51A-6713-4938-A358-3BEF5FDFFFD5}" destId="{D06BD05A-9380-4CA7-B442-E64A4349B1FB}" srcOrd="26" destOrd="0" presId="urn:microsoft.com/office/officeart/2005/8/layout/default"/>
    <dgm:cxn modelId="{4756AAA8-8BDB-40DF-8CCF-46A47CA2CE3B}" type="presParOf" srcId="{C3A3A51A-6713-4938-A358-3BEF5FDFFFD5}" destId="{FD8DDCC3-20EA-4245-A29E-08B26FF79C05}" srcOrd="27" destOrd="0" presId="urn:microsoft.com/office/officeart/2005/8/layout/default"/>
    <dgm:cxn modelId="{8EB831A3-BD23-473F-9486-84CD28504AE4}" type="presParOf" srcId="{C3A3A51A-6713-4938-A358-3BEF5FDFFFD5}" destId="{DB2E97EC-A015-4E6F-B074-7B44EA356DBC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FF02735-906E-4DD7-BC52-3E643F510D0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zh-CN" altLang="en-US"/>
        </a:p>
      </dgm:t>
    </dgm:pt>
    <dgm:pt modelId="{5A6F5F79-7F3A-41E7-A502-665DE1A2BB30}">
      <dgm:prSet phldrT="[文本]" custT="1"/>
      <dgm:spPr/>
      <dgm:t>
        <a:bodyPr/>
        <a:lstStyle/>
        <a:p>
          <a:r>
            <a:rPr lang="zh-CN" altLang="en-US" sz="1400" smtClean="0">
              <a:latin typeface="+mn-ea"/>
              <a:ea typeface="+mn-ea"/>
            </a:rPr>
            <a:t>故障分析</a:t>
          </a:r>
          <a:endParaRPr lang="zh-CN" altLang="en-US" sz="1400" dirty="0">
            <a:latin typeface="+mn-ea"/>
            <a:ea typeface="+mn-ea"/>
          </a:endParaRPr>
        </a:p>
      </dgm:t>
    </dgm:pt>
    <dgm:pt modelId="{8773380F-3C8C-4CFD-BB3D-93806EDE6610}" type="parTrans" cxnId="{7007F936-62A9-4699-98A9-3EA9A32EB3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2427D8CF-61D7-49DE-B2BE-78A2BB074DC4}" type="sibTrans" cxnId="{7007F936-62A9-4699-98A9-3EA9A32EB3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DAF2EBA2-B2F7-49F1-BEA8-D25595028983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决策推荐</a:t>
          </a:r>
          <a:endParaRPr lang="zh-CN" altLang="en-US" sz="1400" dirty="0">
            <a:latin typeface="+mn-ea"/>
            <a:ea typeface="+mn-ea"/>
          </a:endParaRPr>
        </a:p>
      </dgm:t>
    </dgm:pt>
    <dgm:pt modelId="{5A47DED9-6CBC-4DF7-825F-B3A2D64F0AA8}" type="parTrans" cxnId="{2F7B2906-F7B3-436F-A014-A0D7B137A4D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FFB0180-759F-4B1D-BFE3-1A3270F82A3A}" type="sibTrans" cxnId="{2F7B2906-F7B3-436F-A014-A0D7B137A4D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C5C4A5B-B6FB-4CDA-B012-E63B7AEC09DB}">
      <dgm:prSet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易坏配件</a:t>
          </a:r>
          <a:endParaRPr lang="en-US" altLang="zh-CN" sz="1400" dirty="0" smtClean="0">
            <a:latin typeface="+mn-ea"/>
            <a:ea typeface="+mn-ea"/>
          </a:endParaRPr>
        </a:p>
      </dgm:t>
    </dgm:pt>
    <dgm:pt modelId="{6DB1CED1-7B78-465E-BECB-DCC691E8BA00}" type="parTrans" cxnId="{FD5429AC-7D83-4447-ACDB-9A7CEC58666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E84B805-9600-463D-92B0-24721AE8DC6B}" type="sibTrans" cxnId="{FD5429AC-7D83-4447-ACDB-9A7CEC58666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7610D83-57DE-458B-9017-E7979D20912A}">
      <dgm:prSet custT="1"/>
      <dgm:spPr/>
      <dgm:t>
        <a:bodyPr/>
        <a:lstStyle/>
        <a:p>
          <a:r>
            <a:rPr lang="zh-CN" altLang="en-US" sz="1400" smtClean="0">
              <a:latin typeface="+mn-ea"/>
              <a:ea typeface="+mn-ea"/>
            </a:rPr>
            <a:t>诚信厂家</a:t>
          </a:r>
          <a:endParaRPr lang="zh-CN" altLang="en-US" sz="1400" dirty="0">
            <a:latin typeface="+mn-ea"/>
            <a:ea typeface="+mn-ea"/>
          </a:endParaRPr>
        </a:p>
      </dgm:t>
    </dgm:pt>
    <dgm:pt modelId="{2FACDF1C-3553-43DB-883D-11B88EFFD1F5}" type="parTrans" cxnId="{B984ECA3-0446-4459-985D-2F43D0ED225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826A63D-BE54-42A7-BF88-C7F21AAB7507}" type="sibTrans" cxnId="{B984ECA3-0446-4459-985D-2F43D0ED225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A54732B7-FA29-4EA8-9CEE-E0D8154522A2}">
      <dgm:prSet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故障原因</a:t>
          </a:r>
          <a:endParaRPr lang="en-US" altLang="zh-CN" sz="1400" dirty="0" smtClean="0">
            <a:latin typeface="+mn-ea"/>
            <a:ea typeface="+mn-ea"/>
          </a:endParaRPr>
        </a:p>
      </dgm:t>
    </dgm:pt>
    <dgm:pt modelId="{A83AA55C-3FAF-4DDB-A646-68FF8349D69A}" type="parTrans" cxnId="{9FD98110-C022-4198-A7C7-EC0E4E64768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7F6F14B-0769-479B-982D-183FDB462C6C}" type="sibTrans" cxnId="{9FD98110-C022-4198-A7C7-EC0E4E64768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8E90BADC-5914-4470-B886-BA68F1A7FB97}" type="pres">
      <dgm:prSet presAssocID="{6FF02735-906E-4DD7-BC52-3E643F510D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C353E40C-2127-41D1-8D6E-304CA1C6CF73}" type="pres">
      <dgm:prSet presAssocID="{5A6F5F79-7F3A-41E7-A502-665DE1A2BB30}" presName="hierRoot1" presStyleCnt="0"/>
      <dgm:spPr/>
    </dgm:pt>
    <dgm:pt modelId="{B2F6027F-F7AA-4E93-9D80-F3D236103465}" type="pres">
      <dgm:prSet presAssocID="{5A6F5F79-7F3A-41E7-A502-665DE1A2BB30}" presName="composite" presStyleCnt="0"/>
      <dgm:spPr/>
    </dgm:pt>
    <dgm:pt modelId="{B9BCA587-5A3F-4349-82F7-A25B68C17B68}" type="pres">
      <dgm:prSet presAssocID="{5A6F5F79-7F3A-41E7-A502-665DE1A2BB30}" presName="background" presStyleLbl="node0" presStyleIdx="0" presStyleCnt="1"/>
      <dgm:spPr/>
    </dgm:pt>
    <dgm:pt modelId="{4D04903C-A400-4FDE-960B-ADE392C1C090}" type="pres">
      <dgm:prSet presAssocID="{5A6F5F79-7F3A-41E7-A502-665DE1A2BB3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6DBB9E9-FBE3-4305-A700-70CE755C0019}" type="pres">
      <dgm:prSet presAssocID="{5A6F5F79-7F3A-41E7-A502-665DE1A2BB30}" presName="hierChild2" presStyleCnt="0"/>
      <dgm:spPr/>
    </dgm:pt>
    <dgm:pt modelId="{657CB347-46D0-4406-93D3-BC0AE0ABD720}" type="pres">
      <dgm:prSet presAssocID="{A83AA55C-3FAF-4DDB-A646-68FF8349D69A}" presName="Name10" presStyleLbl="parChTrans1D2" presStyleIdx="0" presStyleCnt="4"/>
      <dgm:spPr/>
      <dgm:t>
        <a:bodyPr/>
        <a:lstStyle/>
        <a:p>
          <a:endParaRPr lang="zh-CN" altLang="en-US"/>
        </a:p>
      </dgm:t>
    </dgm:pt>
    <dgm:pt modelId="{795A00B0-2D24-4C49-8FA7-B80676664CB6}" type="pres">
      <dgm:prSet presAssocID="{A54732B7-FA29-4EA8-9CEE-E0D8154522A2}" presName="hierRoot2" presStyleCnt="0"/>
      <dgm:spPr/>
    </dgm:pt>
    <dgm:pt modelId="{122822C6-E7E2-4568-829D-0EA277EB0B09}" type="pres">
      <dgm:prSet presAssocID="{A54732B7-FA29-4EA8-9CEE-E0D8154522A2}" presName="composite2" presStyleCnt="0"/>
      <dgm:spPr/>
    </dgm:pt>
    <dgm:pt modelId="{2E9DE607-660B-4A06-BBA8-D3F03D375578}" type="pres">
      <dgm:prSet presAssocID="{A54732B7-FA29-4EA8-9CEE-E0D8154522A2}" presName="background2" presStyleLbl="node2" presStyleIdx="0" presStyleCnt="4"/>
      <dgm:spPr/>
    </dgm:pt>
    <dgm:pt modelId="{16FAA140-67CD-4D1F-B46A-5011DF1598BD}" type="pres">
      <dgm:prSet presAssocID="{A54732B7-FA29-4EA8-9CEE-E0D8154522A2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3F09C0F-4307-4AD9-B711-B1C3420A38BE}" type="pres">
      <dgm:prSet presAssocID="{A54732B7-FA29-4EA8-9CEE-E0D8154522A2}" presName="hierChild3" presStyleCnt="0"/>
      <dgm:spPr/>
    </dgm:pt>
    <dgm:pt modelId="{8B76D6CB-66E1-4E23-B0D1-1C7C4AA2EDE2}" type="pres">
      <dgm:prSet presAssocID="{6DB1CED1-7B78-465E-BECB-DCC691E8BA00}" presName="Name10" presStyleLbl="parChTrans1D2" presStyleIdx="1" presStyleCnt="4"/>
      <dgm:spPr/>
      <dgm:t>
        <a:bodyPr/>
        <a:lstStyle/>
        <a:p>
          <a:endParaRPr lang="zh-CN" altLang="en-US"/>
        </a:p>
      </dgm:t>
    </dgm:pt>
    <dgm:pt modelId="{889F2BAB-0C4F-43FE-906E-0AA6BF474A13}" type="pres">
      <dgm:prSet presAssocID="{5C5C4A5B-B6FB-4CDA-B012-E63B7AEC09DB}" presName="hierRoot2" presStyleCnt="0"/>
      <dgm:spPr/>
    </dgm:pt>
    <dgm:pt modelId="{31C83914-95BF-40B1-8728-3F1FE929CAC0}" type="pres">
      <dgm:prSet presAssocID="{5C5C4A5B-B6FB-4CDA-B012-E63B7AEC09DB}" presName="composite2" presStyleCnt="0"/>
      <dgm:spPr/>
    </dgm:pt>
    <dgm:pt modelId="{EED74892-D999-473C-A35B-DEDE16D7293B}" type="pres">
      <dgm:prSet presAssocID="{5C5C4A5B-B6FB-4CDA-B012-E63B7AEC09DB}" presName="background2" presStyleLbl="node2" presStyleIdx="1" presStyleCnt="4"/>
      <dgm:spPr/>
    </dgm:pt>
    <dgm:pt modelId="{0AE0D4E8-1ECE-49EB-997B-772740E79463}" type="pres">
      <dgm:prSet presAssocID="{5C5C4A5B-B6FB-4CDA-B012-E63B7AEC09DB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112E134-B10A-4873-BCF6-B0BD2171154F}" type="pres">
      <dgm:prSet presAssocID="{5C5C4A5B-B6FB-4CDA-B012-E63B7AEC09DB}" presName="hierChild3" presStyleCnt="0"/>
      <dgm:spPr/>
    </dgm:pt>
    <dgm:pt modelId="{6C8D15C6-FC81-4C2F-A0B5-2AC19680BD80}" type="pres">
      <dgm:prSet presAssocID="{2FACDF1C-3553-43DB-883D-11B88EFFD1F5}" presName="Name10" presStyleLbl="parChTrans1D2" presStyleIdx="2" presStyleCnt="4"/>
      <dgm:spPr/>
      <dgm:t>
        <a:bodyPr/>
        <a:lstStyle/>
        <a:p>
          <a:endParaRPr lang="zh-CN" altLang="en-US"/>
        </a:p>
      </dgm:t>
    </dgm:pt>
    <dgm:pt modelId="{3FF97970-FBE9-4AE3-9B26-A04487AD7682}" type="pres">
      <dgm:prSet presAssocID="{17610D83-57DE-458B-9017-E7979D20912A}" presName="hierRoot2" presStyleCnt="0"/>
      <dgm:spPr/>
    </dgm:pt>
    <dgm:pt modelId="{956F83B4-BF0B-4A42-982A-C69231AD2799}" type="pres">
      <dgm:prSet presAssocID="{17610D83-57DE-458B-9017-E7979D20912A}" presName="composite2" presStyleCnt="0"/>
      <dgm:spPr/>
    </dgm:pt>
    <dgm:pt modelId="{A4E807BD-FDD3-41F3-B606-488CD18D4F41}" type="pres">
      <dgm:prSet presAssocID="{17610D83-57DE-458B-9017-E7979D20912A}" presName="background2" presStyleLbl="node2" presStyleIdx="2" presStyleCnt="4"/>
      <dgm:spPr/>
    </dgm:pt>
    <dgm:pt modelId="{CD7E1871-7E99-4DD3-A4ED-568B37E5A898}" type="pres">
      <dgm:prSet presAssocID="{17610D83-57DE-458B-9017-E7979D20912A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391BE96-4764-45F3-BB46-C564514D669F}" type="pres">
      <dgm:prSet presAssocID="{17610D83-57DE-458B-9017-E7979D20912A}" presName="hierChild3" presStyleCnt="0"/>
      <dgm:spPr/>
    </dgm:pt>
    <dgm:pt modelId="{2CCAE62F-67ED-4652-9FA5-440FF484EA34}" type="pres">
      <dgm:prSet presAssocID="{5A47DED9-6CBC-4DF7-825F-B3A2D64F0AA8}" presName="Name10" presStyleLbl="parChTrans1D2" presStyleIdx="3" presStyleCnt="4"/>
      <dgm:spPr/>
      <dgm:t>
        <a:bodyPr/>
        <a:lstStyle/>
        <a:p>
          <a:endParaRPr lang="zh-CN" altLang="en-US"/>
        </a:p>
      </dgm:t>
    </dgm:pt>
    <dgm:pt modelId="{DE134003-54E4-4BF3-A0A7-2CEBE2DA9448}" type="pres">
      <dgm:prSet presAssocID="{DAF2EBA2-B2F7-49F1-BEA8-D25595028983}" presName="hierRoot2" presStyleCnt="0"/>
      <dgm:spPr/>
    </dgm:pt>
    <dgm:pt modelId="{2B187618-5E3F-4278-BC05-FA1ECEBC4AA1}" type="pres">
      <dgm:prSet presAssocID="{DAF2EBA2-B2F7-49F1-BEA8-D25595028983}" presName="composite2" presStyleCnt="0"/>
      <dgm:spPr/>
    </dgm:pt>
    <dgm:pt modelId="{B0054FA9-4DFC-48A0-A353-F597A811A333}" type="pres">
      <dgm:prSet presAssocID="{DAF2EBA2-B2F7-49F1-BEA8-D25595028983}" presName="background2" presStyleLbl="node2" presStyleIdx="3" presStyleCnt="4"/>
      <dgm:spPr/>
    </dgm:pt>
    <dgm:pt modelId="{4A5882A7-BDB4-4626-B89E-0A6E11A7FB57}" type="pres">
      <dgm:prSet presAssocID="{DAF2EBA2-B2F7-49F1-BEA8-D25595028983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784D184-DF48-4DF6-AFE5-2DAE3E572449}" type="pres">
      <dgm:prSet presAssocID="{DAF2EBA2-B2F7-49F1-BEA8-D25595028983}" presName="hierChild3" presStyleCnt="0"/>
      <dgm:spPr/>
    </dgm:pt>
  </dgm:ptLst>
  <dgm:cxnLst>
    <dgm:cxn modelId="{C4E206C4-57FA-4D07-B078-BD2BF9ECDB27}" type="presOf" srcId="{5C5C4A5B-B6FB-4CDA-B012-E63B7AEC09DB}" destId="{0AE0D4E8-1ECE-49EB-997B-772740E79463}" srcOrd="0" destOrd="0" presId="urn:microsoft.com/office/officeart/2005/8/layout/hierarchy1"/>
    <dgm:cxn modelId="{9B980BAF-4EC3-43D9-AAA3-F4B30D270E72}" type="presOf" srcId="{5A47DED9-6CBC-4DF7-825F-B3A2D64F0AA8}" destId="{2CCAE62F-67ED-4652-9FA5-440FF484EA34}" srcOrd="0" destOrd="0" presId="urn:microsoft.com/office/officeart/2005/8/layout/hierarchy1"/>
    <dgm:cxn modelId="{DD839F3A-2C70-43C8-9B85-36203B88EAC2}" type="presOf" srcId="{DAF2EBA2-B2F7-49F1-BEA8-D25595028983}" destId="{4A5882A7-BDB4-4626-B89E-0A6E11A7FB57}" srcOrd="0" destOrd="0" presId="urn:microsoft.com/office/officeart/2005/8/layout/hierarchy1"/>
    <dgm:cxn modelId="{FB94CE0C-FBC8-4478-B5FC-CBDA503ADA77}" type="presOf" srcId="{2FACDF1C-3553-43DB-883D-11B88EFFD1F5}" destId="{6C8D15C6-FC81-4C2F-A0B5-2AC19680BD80}" srcOrd="0" destOrd="0" presId="urn:microsoft.com/office/officeart/2005/8/layout/hierarchy1"/>
    <dgm:cxn modelId="{791E8269-2648-48FC-894B-7886F56D9E9E}" type="presOf" srcId="{17610D83-57DE-458B-9017-E7979D20912A}" destId="{CD7E1871-7E99-4DD3-A4ED-568B37E5A898}" srcOrd="0" destOrd="0" presId="urn:microsoft.com/office/officeart/2005/8/layout/hierarchy1"/>
    <dgm:cxn modelId="{7007F936-62A9-4699-98A9-3EA9A32EB3A5}" srcId="{6FF02735-906E-4DD7-BC52-3E643F510D04}" destId="{5A6F5F79-7F3A-41E7-A502-665DE1A2BB30}" srcOrd="0" destOrd="0" parTransId="{8773380F-3C8C-4CFD-BB3D-93806EDE6610}" sibTransId="{2427D8CF-61D7-49DE-B2BE-78A2BB074DC4}"/>
    <dgm:cxn modelId="{06BEAB84-5369-4B92-9FFF-F5BCE81DA3C2}" type="presOf" srcId="{5A6F5F79-7F3A-41E7-A502-665DE1A2BB30}" destId="{4D04903C-A400-4FDE-960B-ADE392C1C090}" srcOrd="0" destOrd="0" presId="urn:microsoft.com/office/officeart/2005/8/layout/hierarchy1"/>
    <dgm:cxn modelId="{9FD98110-C022-4198-A7C7-EC0E4E647683}" srcId="{5A6F5F79-7F3A-41E7-A502-665DE1A2BB30}" destId="{A54732B7-FA29-4EA8-9CEE-E0D8154522A2}" srcOrd="0" destOrd="0" parTransId="{A83AA55C-3FAF-4DDB-A646-68FF8349D69A}" sibTransId="{E7F6F14B-0769-479B-982D-183FDB462C6C}"/>
    <dgm:cxn modelId="{8E8D273F-1AC5-4075-835D-60BCFAA884D5}" type="presOf" srcId="{6FF02735-906E-4DD7-BC52-3E643F510D04}" destId="{8E90BADC-5914-4470-B886-BA68F1A7FB97}" srcOrd="0" destOrd="0" presId="urn:microsoft.com/office/officeart/2005/8/layout/hierarchy1"/>
    <dgm:cxn modelId="{DA5544BA-F7EE-4E5F-A6CF-3A74CA89637B}" type="presOf" srcId="{6DB1CED1-7B78-465E-BECB-DCC691E8BA00}" destId="{8B76D6CB-66E1-4E23-B0D1-1C7C4AA2EDE2}" srcOrd="0" destOrd="0" presId="urn:microsoft.com/office/officeart/2005/8/layout/hierarchy1"/>
    <dgm:cxn modelId="{FD5429AC-7D83-4447-ACDB-9A7CEC586667}" srcId="{5A6F5F79-7F3A-41E7-A502-665DE1A2BB30}" destId="{5C5C4A5B-B6FB-4CDA-B012-E63B7AEC09DB}" srcOrd="1" destOrd="0" parTransId="{6DB1CED1-7B78-465E-BECB-DCC691E8BA00}" sibTransId="{0E84B805-9600-463D-92B0-24721AE8DC6B}"/>
    <dgm:cxn modelId="{2F7B2906-F7B3-436F-A014-A0D7B137A4D5}" srcId="{5A6F5F79-7F3A-41E7-A502-665DE1A2BB30}" destId="{DAF2EBA2-B2F7-49F1-BEA8-D25595028983}" srcOrd="3" destOrd="0" parTransId="{5A47DED9-6CBC-4DF7-825F-B3A2D64F0AA8}" sibTransId="{0FFB0180-759F-4B1D-BFE3-1A3270F82A3A}"/>
    <dgm:cxn modelId="{F8F31282-8BDD-4479-9DF2-7F89085E57A4}" type="presOf" srcId="{A54732B7-FA29-4EA8-9CEE-E0D8154522A2}" destId="{16FAA140-67CD-4D1F-B46A-5011DF1598BD}" srcOrd="0" destOrd="0" presId="urn:microsoft.com/office/officeart/2005/8/layout/hierarchy1"/>
    <dgm:cxn modelId="{242046C5-CFCD-4D19-8579-30F58DBAF071}" type="presOf" srcId="{A83AA55C-3FAF-4DDB-A646-68FF8349D69A}" destId="{657CB347-46D0-4406-93D3-BC0AE0ABD720}" srcOrd="0" destOrd="0" presId="urn:microsoft.com/office/officeart/2005/8/layout/hierarchy1"/>
    <dgm:cxn modelId="{B984ECA3-0446-4459-985D-2F43D0ED225B}" srcId="{5A6F5F79-7F3A-41E7-A502-665DE1A2BB30}" destId="{17610D83-57DE-458B-9017-E7979D20912A}" srcOrd="2" destOrd="0" parTransId="{2FACDF1C-3553-43DB-883D-11B88EFFD1F5}" sibTransId="{E826A63D-BE54-42A7-BF88-C7F21AAB7507}"/>
    <dgm:cxn modelId="{2B3CFEF1-9AE1-4C85-AD15-CE7879CE2DA6}" type="presParOf" srcId="{8E90BADC-5914-4470-B886-BA68F1A7FB97}" destId="{C353E40C-2127-41D1-8D6E-304CA1C6CF73}" srcOrd="0" destOrd="0" presId="urn:microsoft.com/office/officeart/2005/8/layout/hierarchy1"/>
    <dgm:cxn modelId="{70FB40BC-F96F-45FB-8B9B-2E70BD1A8FA5}" type="presParOf" srcId="{C353E40C-2127-41D1-8D6E-304CA1C6CF73}" destId="{B2F6027F-F7AA-4E93-9D80-F3D236103465}" srcOrd="0" destOrd="0" presId="urn:microsoft.com/office/officeart/2005/8/layout/hierarchy1"/>
    <dgm:cxn modelId="{1215B7A1-CE1C-4D3F-A3AF-15B5F3C340F8}" type="presParOf" srcId="{B2F6027F-F7AA-4E93-9D80-F3D236103465}" destId="{B9BCA587-5A3F-4349-82F7-A25B68C17B68}" srcOrd="0" destOrd="0" presId="urn:microsoft.com/office/officeart/2005/8/layout/hierarchy1"/>
    <dgm:cxn modelId="{6EA0D68F-F77B-41CD-985B-B5DE533FBDE1}" type="presParOf" srcId="{B2F6027F-F7AA-4E93-9D80-F3D236103465}" destId="{4D04903C-A400-4FDE-960B-ADE392C1C090}" srcOrd="1" destOrd="0" presId="urn:microsoft.com/office/officeart/2005/8/layout/hierarchy1"/>
    <dgm:cxn modelId="{A7DAC33B-9AD5-4B5C-80B5-AA644D239B3D}" type="presParOf" srcId="{C353E40C-2127-41D1-8D6E-304CA1C6CF73}" destId="{96DBB9E9-FBE3-4305-A700-70CE755C0019}" srcOrd="1" destOrd="0" presId="urn:microsoft.com/office/officeart/2005/8/layout/hierarchy1"/>
    <dgm:cxn modelId="{D94379DD-296D-4B70-94B7-A5ABE51C8B45}" type="presParOf" srcId="{96DBB9E9-FBE3-4305-A700-70CE755C0019}" destId="{657CB347-46D0-4406-93D3-BC0AE0ABD720}" srcOrd="0" destOrd="0" presId="urn:microsoft.com/office/officeart/2005/8/layout/hierarchy1"/>
    <dgm:cxn modelId="{636CFC54-08C9-4AF6-8368-C355C4A09B8A}" type="presParOf" srcId="{96DBB9E9-FBE3-4305-A700-70CE755C0019}" destId="{795A00B0-2D24-4C49-8FA7-B80676664CB6}" srcOrd="1" destOrd="0" presId="urn:microsoft.com/office/officeart/2005/8/layout/hierarchy1"/>
    <dgm:cxn modelId="{754E34A1-4FAE-44E5-BDD7-E8F8547D6BFB}" type="presParOf" srcId="{795A00B0-2D24-4C49-8FA7-B80676664CB6}" destId="{122822C6-E7E2-4568-829D-0EA277EB0B09}" srcOrd="0" destOrd="0" presId="urn:microsoft.com/office/officeart/2005/8/layout/hierarchy1"/>
    <dgm:cxn modelId="{43C8E915-7C0B-4DC7-B1AF-9597A521B0BB}" type="presParOf" srcId="{122822C6-E7E2-4568-829D-0EA277EB0B09}" destId="{2E9DE607-660B-4A06-BBA8-D3F03D375578}" srcOrd="0" destOrd="0" presId="urn:microsoft.com/office/officeart/2005/8/layout/hierarchy1"/>
    <dgm:cxn modelId="{10513E33-1445-4B6F-A640-A9F4D97737E0}" type="presParOf" srcId="{122822C6-E7E2-4568-829D-0EA277EB0B09}" destId="{16FAA140-67CD-4D1F-B46A-5011DF1598BD}" srcOrd="1" destOrd="0" presId="urn:microsoft.com/office/officeart/2005/8/layout/hierarchy1"/>
    <dgm:cxn modelId="{32407FEF-37EE-48D8-A2DA-2C69EA141360}" type="presParOf" srcId="{795A00B0-2D24-4C49-8FA7-B80676664CB6}" destId="{53F09C0F-4307-4AD9-B711-B1C3420A38BE}" srcOrd="1" destOrd="0" presId="urn:microsoft.com/office/officeart/2005/8/layout/hierarchy1"/>
    <dgm:cxn modelId="{92CE3DFA-9B00-42C3-999B-D7E1F63D29DB}" type="presParOf" srcId="{96DBB9E9-FBE3-4305-A700-70CE755C0019}" destId="{8B76D6CB-66E1-4E23-B0D1-1C7C4AA2EDE2}" srcOrd="2" destOrd="0" presId="urn:microsoft.com/office/officeart/2005/8/layout/hierarchy1"/>
    <dgm:cxn modelId="{1C526FF2-5A84-418C-B997-CDEBC0536DDB}" type="presParOf" srcId="{96DBB9E9-FBE3-4305-A700-70CE755C0019}" destId="{889F2BAB-0C4F-43FE-906E-0AA6BF474A13}" srcOrd="3" destOrd="0" presId="urn:microsoft.com/office/officeart/2005/8/layout/hierarchy1"/>
    <dgm:cxn modelId="{E2F56C97-8940-4E83-846F-B0CA5786F60A}" type="presParOf" srcId="{889F2BAB-0C4F-43FE-906E-0AA6BF474A13}" destId="{31C83914-95BF-40B1-8728-3F1FE929CAC0}" srcOrd="0" destOrd="0" presId="urn:microsoft.com/office/officeart/2005/8/layout/hierarchy1"/>
    <dgm:cxn modelId="{D22A35DC-5282-49C5-8371-894E16523125}" type="presParOf" srcId="{31C83914-95BF-40B1-8728-3F1FE929CAC0}" destId="{EED74892-D999-473C-A35B-DEDE16D7293B}" srcOrd="0" destOrd="0" presId="urn:microsoft.com/office/officeart/2005/8/layout/hierarchy1"/>
    <dgm:cxn modelId="{BE81A556-0351-41BD-8B52-7D1469888C3A}" type="presParOf" srcId="{31C83914-95BF-40B1-8728-3F1FE929CAC0}" destId="{0AE0D4E8-1ECE-49EB-997B-772740E79463}" srcOrd="1" destOrd="0" presId="urn:microsoft.com/office/officeart/2005/8/layout/hierarchy1"/>
    <dgm:cxn modelId="{E5D23F7B-B113-42A5-8309-6DE94882E210}" type="presParOf" srcId="{889F2BAB-0C4F-43FE-906E-0AA6BF474A13}" destId="{9112E134-B10A-4873-BCF6-B0BD2171154F}" srcOrd="1" destOrd="0" presId="urn:microsoft.com/office/officeart/2005/8/layout/hierarchy1"/>
    <dgm:cxn modelId="{69C2E609-9816-49F8-903B-EE44D8A0147E}" type="presParOf" srcId="{96DBB9E9-FBE3-4305-A700-70CE755C0019}" destId="{6C8D15C6-FC81-4C2F-A0B5-2AC19680BD80}" srcOrd="4" destOrd="0" presId="urn:microsoft.com/office/officeart/2005/8/layout/hierarchy1"/>
    <dgm:cxn modelId="{081F1626-2C6D-483E-9A15-B000224FDE3B}" type="presParOf" srcId="{96DBB9E9-FBE3-4305-A700-70CE755C0019}" destId="{3FF97970-FBE9-4AE3-9B26-A04487AD7682}" srcOrd="5" destOrd="0" presId="urn:microsoft.com/office/officeart/2005/8/layout/hierarchy1"/>
    <dgm:cxn modelId="{F837F050-F2F2-47BF-8A6E-1803F8B092BA}" type="presParOf" srcId="{3FF97970-FBE9-4AE3-9B26-A04487AD7682}" destId="{956F83B4-BF0B-4A42-982A-C69231AD2799}" srcOrd="0" destOrd="0" presId="urn:microsoft.com/office/officeart/2005/8/layout/hierarchy1"/>
    <dgm:cxn modelId="{586AE0D9-D23D-4653-97EE-EFA14F2E54A2}" type="presParOf" srcId="{956F83B4-BF0B-4A42-982A-C69231AD2799}" destId="{A4E807BD-FDD3-41F3-B606-488CD18D4F41}" srcOrd="0" destOrd="0" presId="urn:microsoft.com/office/officeart/2005/8/layout/hierarchy1"/>
    <dgm:cxn modelId="{1DD89557-686E-40C0-9B7E-CD35C75228C6}" type="presParOf" srcId="{956F83B4-BF0B-4A42-982A-C69231AD2799}" destId="{CD7E1871-7E99-4DD3-A4ED-568B37E5A898}" srcOrd="1" destOrd="0" presId="urn:microsoft.com/office/officeart/2005/8/layout/hierarchy1"/>
    <dgm:cxn modelId="{CC65431C-CAD3-401D-BEDA-397059972433}" type="presParOf" srcId="{3FF97970-FBE9-4AE3-9B26-A04487AD7682}" destId="{9391BE96-4764-45F3-BB46-C564514D669F}" srcOrd="1" destOrd="0" presId="urn:microsoft.com/office/officeart/2005/8/layout/hierarchy1"/>
    <dgm:cxn modelId="{4F0DA04A-DF31-4600-A9D6-B5B55C00986B}" type="presParOf" srcId="{96DBB9E9-FBE3-4305-A700-70CE755C0019}" destId="{2CCAE62F-67ED-4652-9FA5-440FF484EA34}" srcOrd="6" destOrd="0" presId="urn:microsoft.com/office/officeart/2005/8/layout/hierarchy1"/>
    <dgm:cxn modelId="{B6F3382B-DB3F-4F73-BDCD-6A8786CA6083}" type="presParOf" srcId="{96DBB9E9-FBE3-4305-A700-70CE755C0019}" destId="{DE134003-54E4-4BF3-A0A7-2CEBE2DA9448}" srcOrd="7" destOrd="0" presId="urn:microsoft.com/office/officeart/2005/8/layout/hierarchy1"/>
    <dgm:cxn modelId="{8091883F-80FB-4B87-86B0-C7912852EE76}" type="presParOf" srcId="{DE134003-54E4-4BF3-A0A7-2CEBE2DA9448}" destId="{2B187618-5E3F-4278-BC05-FA1ECEBC4AA1}" srcOrd="0" destOrd="0" presId="urn:microsoft.com/office/officeart/2005/8/layout/hierarchy1"/>
    <dgm:cxn modelId="{498F7B2C-9E47-4C21-946B-9A71A9FFD964}" type="presParOf" srcId="{2B187618-5E3F-4278-BC05-FA1ECEBC4AA1}" destId="{B0054FA9-4DFC-48A0-A353-F597A811A333}" srcOrd="0" destOrd="0" presId="urn:microsoft.com/office/officeart/2005/8/layout/hierarchy1"/>
    <dgm:cxn modelId="{7A1F3E95-7E93-4179-B3FC-10653DB241D0}" type="presParOf" srcId="{2B187618-5E3F-4278-BC05-FA1ECEBC4AA1}" destId="{4A5882A7-BDB4-4626-B89E-0A6E11A7FB57}" srcOrd="1" destOrd="0" presId="urn:microsoft.com/office/officeart/2005/8/layout/hierarchy1"/>
    <dgm:cxn modelId="{91C63CCF-668D-4ED8-90C3-F8995AEC1A18}" type="presParOf" srcId="{DE134003-54E4-4BF3-A0A7-2CEBE2DA9448}" destId="{C784D184-DF48-4DF6-AFE5-2DAE3E5724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FF02735-906E-4DD7-BC52-3E643F510D0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A6F5F79-7F3A-41E7-A502-665DE1A2BB30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知识库</a:t>
          </a:r>
          <a:endParaRPr lang="zh-CN" altLang="en-US" sz="1400" dirty="0">
            <a:latin typeface="+mn-ea"/>
            <a:ea typeface="+mn-ea"/>
          </a:endParaRPr>
        </a:p>
      </dgm:t>
    </dgm:pt>
    <dgm:pt modelId="{8773380F-3C8C-4CFD-BB3D-93806EDE6610}" type="parTrans" cxnId="{7007F936-62A9-4699-98A9-3EA9A32EB3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2427D8CF-61D7-49DE-B2BE-78A2BB074DC4}" type="sibTrans" cxnId="{7007F936-62A9-4699-98A9-3EA9A32EB3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DAF2EBA2-B2F7-49F1-BEA8-D25595028983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企业持续成长</a:t>
          </a:r>
          <a:endParaRPr lang="zh-CN" altLang="en-US" sz="1400" dirty="0">
            <a:latin typeface="+mn-ea"/>
            <a:ea typeface="+mn-ea"/>
          </a:endParaRPr>
        </a:p>
      </dgm:t>
    </dgm:pt>
    <dgm:pt modelId="{5A47DED9-6CBC-4DF7-825F-B3A2D64F0AA8}" type="parTrans" cxnId="{2F7B2906-F7B3-436F-A014-A0D7B137A4D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FFB0180-759F-4B1D-BFE3-1A3270F82A3A}" type="sibTrans" cxnId="{2F7B2906-F7B3-436F-A014-A0D7B137A4D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C5C4A5B-B6FB-4CDA-B012-E63B7AEC09DB}">
      <dgm:prSet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降低诊断难度</a:t>
          </a:r>
          <a:endParaRPr lang="en-US" altLang="zh-CN" sz="1400" dirty="0" smtClean="0">
            <a:latin typeface="+mn-ea"/>
            <a:ea typeface="+mn-ea"/>
          </a:endParaRPr>
        </a:p>
      </dgm:t>
    </dgm:pt>
    <dgm:pt modelId="{6DB1CED1-7B78-465E-BECB-DCC691E8BA00}" type="parTrans" cxnId="{FD5429AC-7D83-4447-ACDB-9A7CEC58666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E84B805-9600-463D-92B0-24721AE8DC6B}" type="sibTrans" cxnId="{FD5429AC-7D83-4447-ACDB-9A7CEC58666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7610D83-57DE-458B-9017-E7979D20912A}">
      <dgm:prSet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减少培训成本</a:t>
          </a:r>
          <a:endParaRPr lang="zh-CN" altLang="en-US" sz="1400" dirty="0">
            <a:latin typeface="+mn-ea"/>
            <a:ea typeface="+mn-ea"/>
          </a:endParaRPr>
        </a:p>
      </dgm:t>
    </dgm:pt>
    <dgm:pt modelId="{2FACDF1C-3553-43DB-883D-11B88EFFD1F5}" type="parTrans" cxnId="{B984ECA3-0446-4459-985D-2F43D0ED225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826A63D-BE54-42A7-BF88-C7F21AAB7507}" type="sibTrans" cxnId="{B984ECA3-0446-4459-985D-2F43D0ED225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A54732B7-FA29-4EA8-9CEE-E0D8154522A2}">
      <dgm:prSet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减少对人依赖</a:t>
          </a:r>
          <a:endParaRPr lang="en-US" altLang="zh-CN" sz="1400" dirty="0" smtClean="0">
            <a:latin typeface="+mn-ea"/>
            <a:ea typeface="+mn-ea"/>
          </a:endParaRPr>
        </a:p>
      </dgm:t>
    </dgm:pt>
    <dgm:pt modelId="{A83AA55C-3FAF-4DDB-A646-68FF8349D69A}" type="parTrans" cxnId="{9FD98110-C022-4198-A7C7-EC0E4E64768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7F6F14B-0769-479B-982D-183FDB462C6C}" type="sibTrans" cxnId="{9FD98110-C022-4198-A7C7-EC0E4E64768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43F7853-61C4-4E65-AD26-90C9FDFDF6B8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形成知识资产</a:t>
          </a:r>
          <a:endParaRPr lang="zh-CN" altLang="en-US" sz="1400" dirty="0">
            <a:latin typeface="+mn-ea"/>
            <a:ea typeface="+mn-ea"/>
          </a:endParaRPr>
        </a:p>
      </dgm:t>
    </dgm:pt>
    <dgm:pt modelId="{1E7C631E-E3AC-4477-876F-3D308C4F43DA}" type="parTrans" cxnId="{6FF366A1-901A-4467-98F0-A26E0A6428AC}">
      <dgm:prSet/>
      <dgm:spPr/>
      <dgm:t>
        <a:bodyPr/>
        <a:lstStyle/>
        <a:p>
          <a:endParaRPr lang="zh-CN" altLang="en-US"/>
        </a:p>
      </dgm:t>
    </dgm:pt>
    <dgm:pt modelId="{36001892-3E4F-4445-8A65-4EFC1B6BC934}" type="sibTrans" cxnId="{6FF366A1-901A-4467-98F0-A26E0A6428AC}">
      <dgm:prSet/>
      <dgm:spPr/>
      <dgm:t>
        <a:bodyPr/>
        <a:lstStyle/>
        <a:p>
          <a:endParaRPr lang="zh-CN" altLang="en-US"/>
        </a:p>
      </dgm:t>
    </dgm:pt>
    <dgm:pt modelId="{8E90BADC-5914-4470-B886-BA68F1A7FB97}" type="pres">
      <dgm:prSet presAssocID="{6FF02735-906E-4DD7-BC52-3E643F510D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C353E40C-2127-41D1-8D6E-304CA1C6CF73}" type="pres">
      <dgm:prSet presAssocID="{5A6F5F79-7F3A-41E7-A502-665DE1A2BB30}" presName="hierRoot1" presStyleCnt="0"/>
      <dgm:spPr/>
    </dgm:pt>
    <dgm:pt modelId="{B2F6027F-F7AA-4E93-9D80-F3D236103465}" type="pres">
      <dgm:prSet presAssocID="{5A6F5F79-7F3A-41E7-A502-665DE1A2BB30}" presName="composite" presStyleCnt="0"/>
      <dgm:spPr/>
    </dgm:pt>
    <dgm:pt modelId="{B9BCA587-5A3F-4349-82F7-A25B68C17B68}" type="pres">
      <dgm:prSet presAssocID="{5A6F5F79-7F3A-41E7-A502-665DE1A2BB30}" presName="background" presStyleLbl="node0" presStyleIdx="0" presStyleCnt="1"/>
      <dgm:spPr/>
    </dgm:pt>
    <dgm:pt modelId="{4D04903C-A400-4FDE-960B-ADE392C1C090}" type="pres">
      <dgm:prSet presAssocID="{5A6F5F79-7F3A-41E7-A502-665DE1A2BB3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6DBB9E9-FBE3-4305-A700-70CE755C0019}" type="pres">
      <dgm:prSet presAssocID="{5A6F5F79-7F3A-41E7-A502-665DE1A2BB30}" presName="hierChild2" presStyleCnt="0"/>
      <dgm:spPr/>
    </dgm:pt>
    <dgm:pt modelId="{657CB347-46D0-4406-93D3-BC0AE0ABD720}" type="pres">
      <dgm:prSet presAssocID="{A83AA55C-3FAF-4DDB-A646-68FF8349D69A}" presName="Name10" presStyleLbl="parChTrans1D2" presStyleIdx="0" presStyleCnt="5"/>
      <dgm:spPr/>
      <dgm:t>
        <a:bodyPr/>
        <a:lstStyle/>
        <a:p>
          <a:endParaRPr lang="zh-CN" altLang="en-US"/>
        </a:p>
      </dgm:t>
    </dgm:pt>
    <dgm:pt modelId="{795A00B0-2D24-4C49-8FA7-B80676664CB6}" type="pres">
      <dgm:prSet presAssocID="{A54732B7-FA29-4EA8-9CEE-E0D8154522A2}" presName="hierRoot2" presStyleCnt="0"/>
      <dgm:spPr/>
    </dgm:pt>
    <dgm:pt modelId="{122822C6-E7E2-4568-829D-0EA277EB0B09}" type="pres">
      <dgm:prSet presAssocID="{A54732B7-FA29-4EA8-9CEE-E0D8154522A2}" presName="composite2" presStyleCnt="0"/>
      <dgm:spPr/>
    </dgm:pt>
    <dgm:pt modelId="{2E9DE607-660B-4A06-BBA8-D3F03D375578}" type="pres">
      <dgm:prSet presAssocID="{A54732B7-FA29-4EA8-9CEE-E0D8154522A2}" presName="background2" presStyleLbl="node2" presStyleIdx="0" presStyleCnt="5"/>
      <dgm:spPr/>
    </dgm:pt>
    <dgm:pt modelId="{16FAA140-67CD-4D1F-B46A-5011DF1598BD}" type="pres">
      <dgm:prSet presAssocID="{A54732B7-FA29-4EA8-9CEE-E0D8154522A2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3F09C0F-4307-4AD9-B711-B1C3420A38BE}" type="pres">
      <dgm:prSet presAssocID="{A54732B7-FA29-4EA8-9CEE-E0D8154522A2}" presName="hierChild3" presStyleCnt="0"/>
      <dgm:spPr/>
    </dgm:pt>
    <dgm:pt modelId="{8B76D6CB-66E1-4E23-B0D1-1C7C4AA2EDE2}" type="pres">
      <dgm:prSet presAssocID="{6DB1CED1-7B78-465E-BECB-DCC691E8BA00}" presName="Name10" presStyleLbl="parChTrans1D2" presStyleIdx="1" presStyleCnt="5"/>
      <dgm:spPr/>
      <dgm:t>
        <a:bodyPr/>
        <a:lstStyle/>
        <a:p>
          <a:endParaRPr lang="zh-CN" altLang="en-US"/>
        </a:p>
      </dgm:t>
    </dgm:pt>
    <dgm:pt modelId="{889F2BAB-0C4F-43FE-906E-0AA6BF474A13}" type="pres">
      <dgm:prSet presAssocID="{5C5C4A5B-B6FB-4CDA-B012-E63B7AEC09DB}" presName="hierRoot2" presStyleCnt="0"/>
      <dgm:spPr/>
    </dgm:pt>
    <dgm:pt modelId="{31C83914-95BF-40B1-8728-3F1FE929CAC0}" type="pres">
      <dgm:prSet presAssocID="{5C5C4A5B-B6FB-4CDA-B012-E63B7AEC09DB}" presName="composite2" presStyleCnt="0"/>
      <dgm:spPr/>
    </dgm:pt>
    <dgm:pt modelId="{EED74892-D999-473C-A35B-DEDE16D7293B}" type="pres">
      <dgm:prSet presAssocID="{5C5C4A5B-B6FB-4CDA-B012-E63B7AEC09DB}" presName="background2" presStyleLbl="node2" presStyleIdx="1" presStyleCnt="5"/>
      <dgm:spPr/>
    </dgm:pt>
    <dgm:pt modelId="{0AE0D4E8-1ECE-49EB-997B-772740E79463}" type="pres">
      <dgm:prSet presAssocID="{5C5C4A5B-B6FB-4CDA-B012-E63B7AEC09DB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112E134-B10A-4873-BCF6-B0BD2171154F}" type="pres">
      <dgm:prSet presAssocID="{5C5C4A5B-B6FB-4CDA-B012-E63B7AEC09DB}" presName="hierChild3" presStyleCnt="0"/>
      <dgm:spPr/>
    </dgm:pt>
    <dgm:pt modelId="{6C8D15C6-FC81-4C2F-A0B5-2AC19680BD80}" type="pres">
      <dgm:prSet presAssocID="{2FACDF1C-3553-43DB-883D-11B88EFFD1F5}" presName="Name10" presStyleLbl="parChTrans1D2" presStyleIdx="2" presStyleCnt="5"/>
      <dgm:spPr/>
      <dgm:t>
        <a:bodyPr/>
        <a:lstStyle/>
        <a:p>
          <a:endParaRPr lang="zh-CN" altLang="en-US"/>
        </a:p>
      </dgm:t>
    </dgm:pt>
    <dgm:pt modelId="{3FF97970-FBE9-4AE3-9B26-A04487AD7682}" type="pres">
      <dgm:prSet presAssocID="{17610D83-57DE-458B-9017-E7979D20912A}" presName="hierRoot2" presStyleCnt="0"/>
      <dgm:spPr/>
    </dgm:pt>
    <dgm:pt modelId="{956F83B4-BF0B-4A42-982A-C69231AD2799}" type="pres">
      <dgm:prSet presAssocID="{17610D83-57DE-458B-9017-E7979D20912A}" presName="composite2" presStyleCnt="0"/>
      <dgm:spPr/>
    </dgm:pt>
    <dgm:pt modelId="{A4E807BD-FDD3-41F3-B606-488CD18D4F41}" type="pres">
      <dgm:prSet presAssocID="{17610D83-57DE-458B-9017-E7979D20912A}" presName="background2" presStyleLbl="node2" presStyleIdx="2" presStyleCnt="5"/>
      <dgm:spPr/>
    </dgm:pt>
    <dgm:pt modelId="{CD7E1871-7E99-4DD3-A4ED-568B37E5A898}" type="pres">
      <dgm:prSet presAssocID="{17610D83-57DE-458B-9017-E7979D20912A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391BE96-4764-45F3-BB46-C564514D669F}" type="pres">
      <dgm:prSet presAssocID="{17610D83-57DE-458B-9017-E7979D20912A}" presName="hierChild3" presStyleCnt="0"/>
      <dgm:spPr/>
    </dgm:pt>
    <dgm:pt modelId="{EEEC7D64-7BCD-41E0-8D2C-26FD19CCB2AC}" type="pres">
      <dgm:prSet presAssocID="{1E7C631E-E3AC-4477-876F-3D308C4F43DA}" presName="Name10" presStyleLbl="parChTrans1D2" presStyleIdx="3" presStyleCnt="5"/>
      <dgm:spPr/>
      <dgm:t>
        <a:bodyPr/>
        <a:lstStyle/>
        <a:p>
          <a:endParaRPr lang="zh-CN" altLang="en-US"/>
        </a:p>
      </dgm:t>
    </dgm:pt>
    <dgm:pt modelId="{AAD520D1-983F-4B9C-AA76-C03A5FE0ABDD}" type="pres">
      <dgm:prSet presAssocID="{043F7853-61C4-4E65-AD26-90C9FDFDF6B8}" presName="hierRoot2" presStyleCnt="0"/>
      <dgm:spPr/>
    </dgm:pt>
    <dgm:pt modelId="{C3C486A7-5BAA-4D19-A876-41CC22188A98}" type="pres">
      <dgm:prSet presAssocID="{043F7853-61C4-4E65-AD26-90C9FDFDF6B8}" presName="composite2" presStyleCnt="0"/>
      <dgm:spPr/>
    </dgm:pt>
    <dgm:pt modelId="{610E417F-EBC5-4FB4-9FB7-D22C11CF9231}" type="pres">
      <dgm:prSet presAssocID="{043F7853-61C4-4E65-AD26-90C9FDFDF6B8}" presName="background2" presStyleLbl="node2" presStyleIdx="3" presStyleCnt="5"/>
      <dgm:spPr/>
    </dgm:pt>
    <dgm:pt modelId="{30E649C0-68F2-436B-82AA-60F41CE7C95F}" type="pres">
      <dgm:prSet presAssocID="{043F7853-61C4-4E65-AD26-90C9FDFDF6B8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23F43BC-861A-4DDC-ADBA-E17B060E3625}" type="pres">
      <dgm:prSet presAssocID="{043F7853-61C4-4E65-AD26-90C9FDFDF6B8}" presName="hierChild3" presStyleCnt="0"/>
      <dgm:spPr/>
    </dgm:pt>
    <dgm:pt modelId="{2CCAE62F-67ED-4652-9FA5-440FF484EA34}" type="pres">
      <dgm:prSet presAssocID="{5A47DED9-6CBC-4DF7-825F-B3A2D64F0AA8}" presName="Name10" presStyleLbl="parChTrans1D2" presStyleIdx="4" presStyleCnt="5"/>
      <dgm:spPr/>
      <dgm:t>
        <a:bodyPr/>
        <a:lstStyle/>
        <a:p>
          <a:endParaRPr lang="zh-CN" altLang="en-US"/>
        </a:p>
      </dgm:t>
    </dgm:pt>
    <dgm:pt modelId="{DE134003-54E4-4BF3-A0A7-2CEBE2DA9448}" type="pres">
      <dgm:prSet presAssocID="{DAF2EBA2-B2F7-49F1-BEA8-D25595028983}" presName="hierRoot2" presStyleCnt="0"/>
      <dgm:spPr/>
    </dgm:pt>
    <dgm:pt modelId="{2B187618-5E3F-4278-BC05-FA1ECEBC4AA1}" type="pres">
      <dgm:prSet presAssocID="{DAF2EBA2-B2F7-49F1-BEA8-D25595028983}" presName="composite2" presStyleCnt="0"/>
      <dgm:spPr/>
    </dgm:pt>
    <dgm:pt modelId="{B0054FA9-4DFC-48A0-A353-F597A811A333}" type="pres">
      <dgm:prSet presAssocID="{DAF2EBA2-B2F7-49F1-BEA8-D25595028983}" presName="background2" presStyleLbl="node2" presStyleIdx="4" presStyleCnt="5"/>
      <dgm:spPr/>
    </dgm:pt>
    <dgm:pt modelId="{4A5882A7-BDB4-4626-B89E-0A6E11A7FB57}" type="pres">
      <dgm:prSet presAssocID="{DAF2EBA2-B2F7-49F1-BEA8-D25595028983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784D184-DF48-4DF6-AFE5-2DAE3E572449}" type="pres">
      <dgm:prSet presAssocID="{DAF2EBA2-B2F7-49F1-BEA8-D25595028983}" presName="hierChild3" presStyleCnt="0"/>
      <dgm:spPr/>
    </dgm:pt>
  </dgm:ptLst>
  <dgm:cxnLst>
    <dgm:cxn modelId="{354F2AD2-7D35-49B5-ACED-AFFE33AA65DF}" type="presOf" srcId="{6FF02735-906E-4DD7-BC52-3E643F510D04}" destId="{8E90BADC-5914-4470-B886-BA68F1A7FB97}" srcOrd="0" destOrd="0" presId="urn:microsoft.com/office/officeart/2005/8/layout/hierarchy1"/>
    <dgm:cxn modelId="{60AC6DFB-5C4F-4DE6-B1B6-C34EB2A1936E}" type="presOf" srcId="{2FACDF1C-3553-43DB-883D-11B88EFFD1F5}" destId="{6C8D15C6-FC81-4C2F-A0B5-2AC19680BD80}" srcOrd="0" destOrd="0" presId="urn:microsoft.com/office/officeart/2005/8/layout/hierarchy1"/>
    <dgm:cxn modelId="{0D3B93DF-4E17-4FE3-90FF-69BEE95E4D2F}" type="presOf" srcId="{6DB1CED1-7B78-465E-BECB-DCC691E8BA00}" destId="{8B76D6CB-66E1-4E23-B0D1-1C7C4AA2EDE2}" srcOrd="0" destOrd="0" presId="urn:microsoft.com/office/officeart/2005/8/layout/hierarchy1"/>
    <dgm:cxn modelId="{7007F936-62A9-4699-98A9-3EA9A32EB3A5}" srcId="{6FF02735-906E-4DD7-BC52-3E643F510D04}" destId="{5A6F5F79-7F3A-41E7-A502-665DE1A2BB30}" srcOrd="0" destOrd="0" parTransId="{8773380F-3C8C-4CFD-BB3D-93806EDE6610}" sibTransId="{2427D8CF-61D7-49DE-B2BE-78A2BB074DC4}"/>
    <dgm:cxn modelId="{9FD98110-C022-4198-A7C7-EC0E4E647683}" srcId="{5A6F5F79-7F3A-41E7-A502-665DE1A2BB30}" destId="{A54732B7-FA29-4EA8-9CEE-E0D8154522A2}" srcOrd="0" destOrd="0" parTransId="{A83AA55C-3FAF-4DDB-A646-68FF8349D69A}" sibTransId="{E7F6F14B-0769-479B-982D-183FDB462C6C}"/>
    <dgm:cxn modelId="{88165809-C1C4-46A8-953E-FA6AB3410C37}" type="presOf" srcId="{1E7C631E-E3AC-4477-876F-3D308C4F43DA}" destId="{EEEC7D64-7BCD-41E0-8D2C-26FD19CCB2AC}" srcOrd="0" destOrd="0" presId="urn:microsoft.com/office/officeart/2005/8/layout/hierarchy1"/>
    <dgm:cxn modelId="{FD5429AC-7D83-4447-ACDB-9A7CEC586667}" srcId="{5A6F5F79-7F3A-41E7-A502-665DE1A2BB30}" destId="{5C5C4A5B-B6FB-4CDA-B012-E63B7AEC09DB}" srcOrd="1" destOrd="0" parTransId="{6DB1CED1-7B78-465E-BECB-DCC691E8BA00}" sibTransId="{0E84B805-9600-463D-92B0-24721AE8DC6B}"/>
    <dgm:cxn modelId="{4D06324C-3411-44C7-9441-D6B909BE5921}" type="presOf" srcId="{A54732B7-FA29-4EA8-9CEE-E0D8154522A2}" destId="{16FAA140-67CD-4D1F-B46A-5011DF1598BD}" srcOrd="0" destOrd="0" presId="urn:microsoft.com/office/officeart/2005/8/layout/hierarchy1"/>
    <dgm:cxn modelId="{2F7B2906-F7B3-436F-A014-A0D7B137A4D5}" srcId="{5A6F5F79-7F3A-41E7-A502-665DE1A2BB30}" destId="{DAF2EBA2-B2F7-49F1-BEA8-D25595028983}" srcOrd="4" destOrd="0" parTransId="{5A47DED9-6CBC-4DF7-825F-B3A2D64F0AA8}" sibTransId="{0FFB0180-759F-4B1D-BFE3-1A3270F82A3A}"/>
    <dgm:cxn modelId="{91D4BD2E-7855-4EA6-99EF-6DF185A62352}" type="presOf" srcId="{043F7853-61C4-4E65-AD26-90C9FDFDF6B8}" destId="{30E649C0-68F2-436B-82AA-60F41CE7C95F}" srcOrd="0" destOrd="0" presId="urn:microsoft.com/office/officeart/2005/8/layout/hierarchy1"/>
    <dgm:cxn modelId="{5AA884D4-5131-4655-B899-7E5A7C8DA221}" type="presOf" srcId="{5C5C4A5B-B6FB-4CDA-B012-E63B7AEC09DB}" destId="{0AE0D4E8-1ECE-49EB-997B-772740E79463}" srcOrd="0" destOrd="0" presId="urn:microsoft.com/office/officeart/2005/8/layout/hierarchy1"/>
    <dgm:cxn modelId="{3A81180E-2537-47DD-81EB-BD6BCC8FF1F4}" type="presOf" srcId="{DAF2EBA2-B2F7-49F1-BEA8-D25595028983}" destId="{4A5882A7-BDB4-4626-B89E-0A6E11A7FB57}" srcOrd="0" destOrd="0" presId="urn:microsoft.com/office/officeart/2005/8/layout/hierarchy1"/>
    <dgm:cxn modelId="{77A864C0-C36E-4F34-B1D4-9DE96BCBE770}" type="presOf" srcId="{17610D83-57DE-458B-9017-E7979D20912A}" destId="{CD7E1871-7E99-4DD3-A4ED-568B37E5A898}" srcOrd="0" destOrd="0" presId="urn:microsoft.com/office/officeart/2005/8/layout/hierarchy1"/>
    <dgm:cxn modelId="{C4D5ABE0-EA70-4788-B14B-B27CCE015F39}" type="presOf" srcId="{5A47DED9-6CBC-4DF7-825F-B3A2D64F0AA8}" destId="{2CCAE62F-67ED-4652-9FA5-440FF484EA34}" srcOrd="0" destOrd="0" presId="urn:microsoft.com/office/officeart/2005/8/layout/hierarchy1"/>
    <dgm:cxn modelId="{38309CBE-89D2-40A4-8BE6-6B29D4EC2CAB}" type="presOf" srcId="{5A6F5F79-7F3A-41E7-A502-665DE1A2BB30}" destId="{4D04903C-A400-4FDE-960B-ADE392C1C090}" srcOrd="0" destOrd="0" presId="urn:microsoft.com/office/officeart/2005/8/layout/hierarchy1"/>
    <dgm:cxn modelId="{B984ECA3-0446-4459-985D-2F43D0ED225B}" srcId="{5A6F5F79-7F3A-41E7-A502-665DE1A2BB30}" destId="{17610D83-57DE-458B-9017-E7979D20912A}" srcOrd="2" destOrd="0" parTransId="{2FACDF1C-3553-43DB-883D-11B88EFFD1F5}" sibTransId="{E826A63D-BE54-42A7-BF88-C7F21AAB7507}"/>
    <dgm:cxn modelId="{65C3D24A-5D11-4598-B151-F71B6DABE06B}" type="presOf" srcId="{A83AA55C-3FAF-4DDB-A646-68FF8349D69A}" destId="{657CB347-46D0-4406-93D3-BC0AE0ABD720}" srcOrd="0" destOrd="0" presId="urn:microsoft.com/office/officeart/2005/8/layout/hierarchy1"/>
    <dgm:cxn modelId="{6FF366A1-901A-4467-98F0-A26E0A6428AC}" srcId="{5A6F5F79-7F3A-41E7-A502-665DE1A2BB30}" destId="{043F7853-61C4-4E65-AD26-90C9FDFDF6B8}" srcOrd="3" destOrd="0" parTransId="{1E7C631E-E3AC-4477-876F-3D308C4F43DA}" sibTransId="{36001892-3E4F-4445-8A65-4EFC1B6BC934}"/>
    <dgm:cxn modelId="{68C69ED2-DC6B-44C2-9A1C-30910FE3F51F}" type="presParOf" srcId="{8E90BADC-5914-4470-B886-BA68F1A7FB97}" destId="{C353E40C-2127-41D1-8D6E-304CA1C6CF73}" srcOrd="0" destOrd="0" presId="urn:microsoft.com/office/officeart/2005/8/layout/hierarchy1"/>
    <dgm:cxn modelId="{D87AB865-9DA6-45CD-A185-4C4D2EF222FE}" type="presParOf" srcId="{C353E40C-2127-41D1-8D6E-304CA1C6CF73}" destId="{B2F6027F-F7AA-4E93-9D80-F3D236103465}" srcOrd="0" destOrd="0" presId="urn:microsoft.com/office/officeart/2005/8/layout/hierarchy1"/>
    <dgm:cxn modelId="{D4F623C5-DC55-44A0-A3A5-BFEEA2C60CBC}" type="presParOf" srcId="{B2F6027F-F7AA-4E93-9D80-F3D236103465}" destId="{B9BCA587-5A3F-4349-82F7-A25B68C17B68}" srcOrd="0" destOrd="0" presId="urn:microsoft.com/office/officeart/2005/8/layout/hierarchy1"/>
    <dgm:cxn modelId="{CC391894-EBA3-4460-812C-E381CC46E846}" type="presParOf" srcId="{B2F6027F-F7AA-4E93-9D80-F3D236103465}" destId="{4D04903C-A400-4FDE-960B-ADE392C1C090}" srcOrd="1" destOrd="0" presId="urn:microsoft.com/office/officeart/2005/8/layout/hierarchy1"/>
    <dgm:cxn modelId="{27A8F893-0581-4FCC-8D0D-2001BD38082E}" type="presParOf" srcId="{C353E40C-2127-41D1-8D6E-304CA1C6CF73}" destId="{96DBB9E9-FBE3-4305-A700-70CE755C0019}" srcOrd="1" destOrd="0" presId="urn:microsoft.com/office/officeart/2005/8/layout/hierarchy1"/>
    <dgm:cxn modelId="{D1E3F01B-4FBD-425C-88B4-EB871853C5BE}" type="presParOf" srcId="{96DBB9E9-FBE3-4305-A700-70CE755C0019}" destId="{657CB347-46D0-4406-93D3-BC0AE0ABD720}" srcOrd="0" destOrd="0" presId="urn:microsoft.com/office/officeart/2005/8/layout/hierarchy1"/>
    <dgm:cxn modelId="{4AC980C8-B785-42BA-AFE6-95322DECF086}" type="presParOf" srcId="{96DBB9E9-FBE3-4305-A700-70CE755C0019}" destId="{795A00B0-2D24-4C49-8FA7-B80676664CB6}" srcOrd="1" destOrd="0" presId="urn:microsoft.com/office/officeart/2005/8/layout/hierarchy1"/>
    <dgm:cxn modelId="{EB2DEC6E-4330-45AC-B1FB-FD0240C6EE90}" type="presParOf" srcId="{795A00B0-2D24-4C49-8FA7-B80676664CB6}" destId="{122822C6-E7E2-4568-829D-0EA277EB0B09}" srcOrd="0" destOrd="0" presId="urn:microsoft.com/office/officeart/2005/8/layout/hierarchy1"/>
    <dgm:cxn modelId="{BA9DC41A-74C8-463D-88C7-01BFA1160E15}" type="presParOf" srcId="{122822C6-E7E2-4568-829D-0EA277EB0B09}" destId="{2E9DE607-660B-4A06-BBA8-D3F03D375578}" srcOrd="0" destOrd="0" presId="urn:microsoft.com/office/officeart/2005/8/layout/hierarchy1"/>
    <dgm:cxn modelId="{D66D171F-A42B-4FDB-A056-B41618232B34}" type="presParOf" srcId="{122822C6-E7E2-4568-829D-0EA277EB0B09}" destId="{16FAA140-67CD-4D1F-B46A-5011DF1598BD}" srcOrd="1" destOrd="0" presId="urn:microsoft.com/office/officeart/2005/8/layout/hierarchy1"/>
    <dgm:cxn modelId="{8C52B902-032B-4C9C-BB20-0ED8BA3BFBBD}" type="presParOf" srcId="{795A00B0-2D24-4C49-8FA7-B80676664CB6}" destId="{53F09C0F-4307-4AD9-B711-B1C3420A38BE}" srcOrd="1" destOrd="0" presId="urn:microsoft.com/office/officeart/2005/8/layout/hierarchy1"/>
    <dgm:cxn modelId="{C610091E-F2EA-4681-A700-9871071854B8}" type="presParOf" srcId="{96DBB9E9-FBE3-4305-A700-70CE755C0019}" destId="{8B76D6CB-66E1-4E23-B0D1-1C7C4AA2EDE2}" srcOrd="2" destOrd="0" presId="urn:microsoft.com/office/officeart/2005/8/layout/hierarchy1"/>
    <dgm:cxn modelId="{AE0D4097-BCEB-4414-BDA4-1EBCBDC5CF45}" type="presParOf" srcId="{96DBB9E9-FBE3-4305-A700-70CE755C0019}" destId="{889F2BAB-0C4F-43FE-906E-0AA6BF474A13}" srcOrd="3" destOrd="0" presId="urn:microsoft.com/office/officeart/2005/8/layout/hierarchy1"/>
    <dgm:cxn modelId="{4403CF16-640B-4778-8721-F3F491EF44EC}" type="presParOf" srcId="{889F2BAB-0C4F-43FE-906E-0AA6BF474A13}" destId="{31C83914-95BF-40B1-8728-3F1FE929CAC0}" srcOrd="0" destOrd="0" presId="urn:microsoft.com/office/officeart/2005/8/layout/hierarchy1"/>
    <dgm:cxn modelId="{ECDAE726-7601-4489-AEBC-D04147EE4468}" type="presParOf" srcId="{31C83914-95BF-40B1-8728-3F1FE929CAC0}" destId="{EED74892-D999-473C-A35B-DEDE16D7293B}" srcOrd="0" destOrd="0" presId="urn:microsoft.com/office/officeart/2005/8/layout/hierarchy1"/>
    <dgm:cxn modelId="{185B9DF4-BC4C-455A-9958-552FFB9112EE}" type="presParOf" srcId="{31C83914-95BF-40B1-8728-3F1FE929CAC0}" destId="{0AE0D4E8-1ECE-49EB-997B-772740E79463}" srcOrd="1" destOrd="0" presId="urn:microsoft.com/office/officeart/2005/8/layout/hierarchy1"/>
    <dgm:cxn modelId="{6A83949D-227B-4253-BFAC-C23515F382F4}" type="presParOf" srcId="{889F2BAB-0C4F-43FE-906E-0AA6BF474A13}" destId="{9112E134-B10A-4873-BCF6-B0BD2171154F}" srcOrd="1" destOrd="0" presId="urn:microsoft.com/office/officeart/2005/8/layout/hierarchy1"/>
    <dgm:cxn modelId="{A912EE73-B85D-4FA6-B927-E9388CA092BC}" type="presParOf" srcId="{96DBB9E9-FBE3-4305-A700-70CE755C0019}" destId="{6C8D15C6-FC81-4C2F-A0B5-2AC19680BD80}" srcOrd="4" destOrd="0" presId="urn:microsoft.com/office/officeart/2005/8/layout/hierarchy1"/>
    <dgm:cxn modelId="{FE8A9910-FF33-4D70-8EDE-6BEF554A9D1A}" type="presParOf" srcId="{96DBB9E9-FBE3-4305-A700-70CE755C0019}" destId="{3FF97970-FBE9-4AE3-9B26-A04487AD7682}" srcOrd="5" destOrd="0" presId="urn:microsoft.com/office/officeart/2005/8/layout/hierarchy1"/>
    <dgm:cxn modelId="{F96F326A-ED58-4DEC-A67E-128B8367DCAF}" type="presParOf" srcId="{3FF97970-FBE9-4AE3-9B26-A04487AD7682}" destId="{956F83B4-BF0B-4A42-982A-C69231AD2799}" srcOrd="0" destOrd="0" presId="urn:microsoft.com/office/officeart/2005/8/layout/hierarchy1"/>
    <dgm:cxn modelId="{96658556-DDF9-423A-BD28-ECA44F716D03}" type="presParOf" srcId="{956F83B4-BF0B-4A42-982A-C69231AD2799}" destId="{A4E807BD-FDD3-41F3-B606-488CD18D4F41}" srcOrd="0" destOrd="0" presId="urn:microsoft.com/office/officeart/2005/8/layout/hierarchy1"/>
    <dgm:cxn modelId="{F1A1620A-90CF-4476-9C0B-C2F62B900929}" type="presParOf" srcId="{956F83B4-BF0B-4A42-982A-C69231AD2799}" destId="{CD7E1871-7E99-4DD3-A4ED-568B37E5A898}" srcOrd="1" destOrd="0" presId="urn:microsoft.com/office/officeart/2005/8/layout/hierarchy1"/>
    <dgm:cxn modelId="{105AE6B3-3C9A-4E36-91A5-16C29048792D}" type="presParOf" srcId="{3FF97970-FBE9-4AE3-9B26-A04487AD7682}" destId="{9391BE96-4764-45F3-BB46-C564514D669F}" srcOrd="1" destOrd="0" presId="urn:microsoft.com/office/officeart/2005/8/layout/hierarchy1"/>
    <dgm:cxn modelId="{644F49E1-37A5-4D68-B091-60EEE04E559E}" type="presParOf" srcId="{96DBB9E9-FBE3-4305-A700-70CE755C0019}" destId="{EEEC7D64-7BCD-41E0-8D2C-26FD19CCB2AC}" srcOrd="6" destOrd="0" presId="urn:microsoft.com/office/officeart/2005/8/layout/hierarchy1"/>
    <dgm:cxn modelId="{69922C16-918A-4116-9768-8714B14448F3}" type="presParOf" srcId="{96DBB9E9-FBE3-4305-A700-70CE755C0019}" destId="{AAD520D1-983F-4B9C-AA76-C03A5FE0ABDD}" srcOrd="7" destOrd="0" presId="urn:microsoft.com/office/officeart/2005/8/layout/hierarchy1"/>
    <dgm:cxn modelId="{76E9FEFE-AD28-4364-9A4D-B80390AACE32}" type="presParOf" srcId="{AAD520D1-983F-4B9C-AA76-C03A5FE0ABDD}" destId="{C3C486A7-5BAA-4D19-A876-41CC22188A98}" srcOrd="0" destOrd="0" presId="urn:microsoft.com/office/officeart/2005/8/layout/hierarchy1"/>
    <dgm:cxn modelId="{CE01254E-446D-432B-8B60-DE613F165353}" type="presParOf" srcId="{C3C486A7-5BAA-4D19-A876-41CC22188A98}" destId="{610E417F-EBC5-4FB4-9FB7-D22C11CF9231}" srcOrd="0" destOrd="0" presId="urn:microsoft.com/office/officeart/2005/8/layout/hierarchy1"/>
    <dgm:cxn modelId="{167E5E98-B7C9-4994-AB2B-89C11385C669}" type="presParOf" srcId="{C3C486A7-5BAA-4D19-A876-41CC22188A98}" destId="{30E649C0-68F2-436B-82AA-60F41CE7C95F}" srcOrd="1" destOrd="0" presId="urn:microsoft.com/office/officeart/2005/8/layout/hierarchy1"/>
    <dgm:cxn modelId="{E2085B1F-5A71-4545-BC95-F477A21CC684}" type="presParOf" srcId="{AAD520D1-983F-4B9C-AA76-C03A5FE0ABDD}" destId="{923F43BC-861A-4DDC-ADBA-E17B060E3625}" srcOrd="1" destOrd="0" presId="urn:microsoft.com/office/officeart/2005/8/layout/hierarchy1"/>
    <dgm:cxn modelId="{444E6FDA-85AE-4D9E-9047-87BBABE9F318}" type="presParOf" srcId="{96DBB9E9-FBE3-4305-A700-70CE755C0019}" destId="{2CCAE62F-67ED-4652-9FA5-440FF484EA34}" srcOrd="8" destOrd="0" presId="urn:microsoft.com/office/officeart/2005/8/layout/hierarchy1"/>
    <dgm:cxn modelId="{3A098F8E-C497-467D-92F2-0B6349848CBB}" type="presParOf" srcId="{96DBB9E9-FBE3-4305-A700-70CE755C0019}" destId="{DE134003-54E4-4BF3-A0A7-2CEBE2DA9448}" srcOrd="9" destOrd="0" presId="urn:microsoft.com/office/officeart/2005/8/layout/hierarchy1"/>
    <dgm:cxn modelId="{546D8917-DA8D-4912-9AF2-EB474CBC370E}" type="presParOf" srcId="{DE134003-54E4-4BF3-A0A7-2CEBE2DA9448}" destId="{2B187618-5E3F-4278-BC05-FA1ECEBC4AA1}" srcOrd="0" destOrd="0" presId="urn:microsoft.com/office/officeart/2005/8/layout/hierarchy1"/>
    <dgm:cxn modelId="{2856B98C-28C2-41BA-BDF1-220D63BC00E4}" type="presParOf" srcId="{2B187618-5E3F-4278-BC05-FA1ECEBC4AA1}" destId="{B0054FA9-4DFC-48A0-A353-F597A811A333}" srcOrd="0" destOrd="0" presId="urn:microsoft.com/office/officeart/2005/8/layout/hierarchy1"/>
    <dgm:cxn modelId="{8C002B25-6DB2-4FC9-ABBE-6C23FDAB86D1}" type="presParOf" srcId="{2B187618-5E3F-4278-BC05-FA1ECEBC4AA1}" destId="{4A5882A7-BDB4-4626-B89E-0A6E11A7FB57}" srcOrd="1" destOrd="0" presId="urn:microsoft.com/office/officeart/2005/8/layout/hierarchy1"/>
    <dgm:cxn modelId="{6A8809E7-FAF0-4D93-9B14-D0E88E6209D8}" type="presParOf" srcId="{DE134003-54E4-4BF3-A0A7-2CEBE2DA9448}" destId="{C784D184-DF48-4DF6-AFE5-2DAE3E5724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E374F10-42C0-4DC9-BF11-1DCFA1C35348}" type="doc">
      <dgm:prSet loTypeId="urn:microsoft.com/office/officeart/2005/8/layout/pList2#1" loCatId="list" qsTypeId="urn:microsoft.com/office/officeart/2005/8/quickstyle/simple5" qsCatId="simple" csTypeId="urn:microsoft.com/office/officeart/2005/8/colors/colorful4" csCatId="colorful" phldr="1"/>
      <dgm:spPr/>
    </dgm:pt>
    <dgm:pt modelId="{0FF01DD0-C9B3-44EF-BE75-6F8736E9CFC2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秩序巡更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90953644-E22F-45A0-9C0D-E78F437AF45B}" type="parTrans" cxnId="{C6BDC13D-D200-4710-AFBA-A159BA25CA21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31F58B1B-E19E-4C42-8B1D-0A0708AE8A24}" type="sibTrans" cxnId="{C6BDC13D-D200-4710-AFBA-A159BA25CA21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9268D976-96C1-4211-9416-7AB0161F6CEC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保洁巡更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B8FC75DC-8B44-44E1-AA4B-CF0145B44F53}" type="parTrans" cxnId="{FEB4700E-55FC-4523-911B-90C023AD79E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C233FD61-3B79-4944-A644-B218F44FDB3B}" type="sibTrans" cxnId="{FEB4700E-55FC-4523-911B-90C023AD79E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591035CE-3C58-4A05-83AC-7920B76B26FC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区域巡更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16B6F531-24A2-41F4-B029-37F46E002094}" type="parTrans" cxnId="{E5C7E666-4EE2-4AA5-86C7-6E5275DA9E19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382E8EEB-B256-4503-A7E4-A3DEC3F16C6A}" type="sibTrans" cxnId="{E5C7E666-4EE2-4AA5-86C7-6E5275DA9E19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ADA13BA4-AAD4-46D6-9BD3-1C3E722DA58B}">
      <dgm:prSet phldrT="[文本]" custT="1"/>
      <dgm:spPr/>
      <dgm:t>
        <a:bodyPr/>
        <a:lstStyle/>
        <a:p>
          <a:r>
            <a:rPr lang="zh-CN" altLang="en-US" sz="2400" dirty="0" smtClean="0">
              <a:latin typeface="微软雅黑" panose="020B0503020204020204" charset="-122"/>
              <a:ea typeface="微软雅黑" panose="020B0503020204020204" charset="-122"/>
            </a:rPr>
            <a:t>消防巡更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5F64F8B6-A470-48DF-B397-0039C2CD2089}" type="parTrans" cxnId="{2D5936BC-B4D9-49B7-922E-597302561BD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BE8E21CF-1BE1-476D-B607-2194E9560FA0}" type="sibTrans" cxnId="{2D5936BC-B4D9-49B7-922E-597302561BD2}">
      <dgm:prSet/>
      <dgm:spPr/>
      <dgm:t>
        <a:bodyPr/>
        <a:lstStyle/>
        <a:p>
          <a:endParaRPr lang="zh-CN" altLang="en-US"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C2B1968B-7C5B-4E8C-9B09-67D4DD930227}" type="pres">
      <dgm:prSet presAssocID="{1E374F10-42C0-4DC9-BF11-1DCFA1C35348}" presName="Name0" presStyleCnt="0">
        <dgm:presLayoutVars>
          <dgm:dir/>
          <dgm:resizeHandles val="exact"/>
        </dgm:presLayoutVars>
      </dgm:prSet>
      <dgm:spPr/>
    </dgm:pt>
    <dgm:pt modelId="{A37584DF-C14F-442E-9229-6FD01A6D4952}" type="pres">
      <dgm:prSet presAssocID="{1E374F10-42C0-4DC9-BF11-1DCFA1C35348}" presName="bkgdShp" presStyleLbl="alignAccFollowNode1" presStyleIdx="0" presStyleCnt="1" custScaleY="148773" custLinFactNeighborX="-11417" custLinFactNeighborY="2919"/>
      <dgm:spPr/>
    </dgm:pt>
    <dgm:pt modelId="{636BCF20-9A53-4C6C-A11D-7D0EF5E8F8AC}" type="pres">
      <dgm:prSet presAssocID="{1E374F10-42C0-4DC9-BF11-1DCFA1C35348}" presName="linComp" presStyleCnt="0"/>
      <dgm:spPr/>
    </dgm:pt>
    <dgm:pt modelId="{ACC2D178-99AA-470A-AE2F-6896CBAFECE4}" type="pres">
      <dgm:prSet presAssocID="{0FF01DD0-C9B3-44EF-BE75-6F8736E9CFC2}" presName="compNode" presStyleCnt="0"/>
      <dgm:spPr/>
    </dgm:pt>
    <dgm:pt modelId="{515A8E7D-467C-4D6A-B730-CC8202A90644}" type="pres">
      <dgm:prSet presAssocID="{0FF01DD0-C9B3-44EF-BE75-6F8736E9CFC2}" presName="node" presStyleLbl="node1" presStyleIdx="0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660D1C-BB8E-44F2-9968-8E0947A0D9F6}" type="pres">
      <dgm:prSet presAssocID="{0FF01DD0-C9B3-44EF-BE75-6F8736E9CFC2}" presName="invisiNode" presStyleLbl="node1" presStyleIdx="0" presStyleCnt="4"/>
      <dgm:spPr/>
    </dgm:pt>
    <dgm:pt modelId="{1361AD77-3A8B-47D6-8DD7-401EC5B2F95C}" type="pres">
      <dgm:prSet presAssocID="{0FF01DD0-C9B3-44EF-BE75-6F8736E9CFC2}" presName="imagNode" presStyleLbl="fgImgPlace1" presStyleIdx="0" presStyleCnt="4" custScaleY="14877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B1B4879-D859-4503-8FF0-C7447BC59171}" type="pres">
      <dgm:prSet presAssocID="{31F58B1B-E19E-4C42-8B1D-0A0708AE8A24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799CD008-2E26-4DD9-9994-6D7C320C418F}" type="pres">
      <dgm:prSet presAssocID="{9268D976-96C1-4211-9416-7AB0161F6CEC}" presName="compNode" presStyleCnt="0"/>
      <dgm:spPr/>
    </dgm:pt>
    <dgm:pt modelId="{6426A8BE-7480-469B-A5D8-4D3BDBE2BEB9}" type="pres">
      <dgm:prSet presAssocID="{9268D976-96C1-4211-9416-7AB0161F6CEC}" presName="node" presStyleLbl="node1" presStyleIdx="1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3A07FD4-CC12-4F45-9C5C-A35F19499A40}" type="pres">
      <dgm:prSet presAssocID="{9268D976-96C1-4211-9416-7AB0161F6CEC}" presName="invisiNode" presStyleLbl="node1" presStyleIdx="1" presStyleCnt="4"/>
      <dgm:spPr/>
    </dgm:pt>
    <dgm:pt modelId="{377B9F98-A418-4C16-96D8-F3415AAD78D2}" type="pres">
      <dgm:prSet presAssocID="{9268D976-96C1-4211-9416-7AB0161F6CEC}" presName="imagNode" presStyleLbl="fgImgPlace1" presStyleIdx="1" presStyleCnt="4" custScaleY="14877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FC2005A-E8A8-413D-BFA7-A13CD8CFF7EB}" type="pres">
      <dgm:prSet presAssocID="{C233FD61-3B79-4944-A644-B218F44FDB3B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AC663DA4-9B3B-4979-B0FD-E29B825126A3}" type="pres">
      <dgm:prSet presAssocID="{591035CE-3C58-4A05-83AC-7920B76B26FC}" presName="compNode" presStyleCnt="0"/>
      <dgm:spPr/>
    </dgm:pt>
    <dgm:pt modelId="{DF437EB0-8B62-4442-8332-2F22AF2589AC}" type="pres">
      <dgm:prSet presAssocID="{591035CE-3C58-4A05-83AC-7920B76B26FC}" presName="node" presStyleLbl="node1" presStyleIdx="2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789FDF-02DD-479F-AE39-2CB7EC6D846D}" type="pres">
      <dgm:prSet presAssocID="{591035CE-3C58-4A05-83AC-7920B76B26FC}" presName="invisiNode" presStyleLbl="node1" presStyleIdx="2" presStyleCnt="4"/>
      <dgm:spPr/>
    </dgm:pt>
    <dgm:pt modelId="{0B59A38E-3AF0-446B-8A54-12BC2E26B9CB}" type="pres">
      <dgm:prSet presAssocID="{591035CE-3C58-4A05-83AC-7920B76B26FC}" presName="imagNode" presStyleLbl="fgImgPlace1" presStyleIdx="2" presStyleCnt="4" custScaleY="148773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D76A6D62-E6B5-44F9-865B-8D2BEFC7D79E}" type="pres">
      <dgm:prSet presAssocID="{382E8EEB-B256-4503-A7E4-A3DEC3F16C6A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12B66054-C458-4838-965A-009CB150E4F4}" type="pres">
      <dgm:prSet presAssocID="{ADA13BA4-AAD4-46D6-9BD3-1C3E722DA58B}" presName="compNode" presStyleCnt="0"/>
      <dgm:spPr/>
    </dgm:pt>
    <dgm:pt modelId="{F0B55B41-9744-4676-8045-5FF1B88A6FCB}" type="pres">
      <dgm:prSet presAssocID="{ADA13BA4-AAD4-46D6-9BD3-1C3E722DA58B}" presName="node" presStyleLbl="node1" presStyleIdx="3" presStyleCnt="4" custScaleY="36763" custLinFactNeighborY="-1623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F62525-165D-43CF-8CEA-51FED7EFF94E}" type="pres">
      <dgm:prSet presAssocID="{ADA13BA4-AAD4-46D6-9BD3-1C3E722DA58B}" presName="invisiNode" presStyleLbl="node1" presStyleIdx="3" presStyleCnt="4"/>
      <dgm:spPr/>
    </dgm:pt>
    <dgm:pt modelId="{C1C7AE70-BFD1-420A-95BE-9113B92C0D6C}" type="pres">
      <dgm:prSet presAssocID="{ADA13BA4-AAD4-46D6-9BD3-1C3E722DA58B}" presName="imagNode" presStyleLbl="fgImgPlace1" presStyleIdx="3" presStyleCnt="4" custScaleY="148773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A5120DCD-FA8D-432D-B930-AFEC0D986B4F}" type="presOf" srcId="{31F58B1B-E19E-4C42-8B1D-0A0708AE8A24}" destId="{5B1B4879-D859-4503-8FF0-C7447BC59171}" srcOrd="0" destOrd="0" presId="urn:microsoft.com/office/officeart/2005/8/layout/pList2#1"/>
    <dgm:cxn modelId="{C6DDB957-B222-43C3-B6F9-96CC4E89C8DA}" type="presOf" srcId="{9268D976-96C1-4211-9416-7AB0161F6CEC}" destId="{6426A8BE-7480-469B-A5D8-4D3BDBE2BEB9}" srcOrd="0" destOrd="0" presId="urn:microsoft.com/office/officeart/2005/8/layout/pList2#1"/>
    <dgm:cxn modelId="{C6BDC13D-D200-4710-AFBA-A159BA25CA21}" srcId="{1E374F10-42C0-4DC9-BF11-1DCFA1C35348}" destId="{0FF01DD0-C9B3-44EF-BE75-6F8736E9CFC2}" srcOrd="0" destOrd="0" parTransId="{90953644-E22F-45A0-9C0D-E78F437AF45B}" sibTransId="{31F58B1B-E19E-4C42-8B1D-0A0708AE8A24}"/>
    <dgm:cxn modelId="{B08965A8-0B5B-41FB-961C-D1F87DDBF147}" type="presOf" srcId="{382E8EEB-B256-4503-A7E4-A3DEC3F16C6A}" destId="{D76A6D62-E6B5-44F9-865B-8D2BEFC7D79E}" srcOrd="0" destOrd="0" presId="urn:microsoft.com/office/officeart/2005/8/layout/pList2#1"/>
    <dgm:cxn modelId="{195C12E4-9A38-48A5-A346-7357F088E470}" type="presOf" srcId="{1E374F10-42C0-4DC9-BF11-1DCFA1C35348}" destId="{C2B1968B-7C5B-4E8C-9B09-67D4DD930227}" srcOrd="0" destOrd="0" presId="urn:microsoft.com/office/officeart/2005/8/layout/pList2#1"/>
    <dgm:cxn modelId="{E5C7E666-4EE2-4AA5-86C7-6E5275DA9E19}" srcId="{1E374F10-42C0-4DC9-BF11-1DCFA1C35348}" destId="{591035CE-3C58-4A05-83AC-7920B76B26FC}" srcOrd="2" destOrd="0" parTransId="{16B6F531-24A2-41F4-B029-37F46E002094}" sibTransId="{382E8EEB-B256-4503-A7E4-A3DEC3F16C6A}"/>
    <dgm:cxn modelId="{FEB4700E-55FC-4523-911B-90C023AD79E2}" srcId="{1E374F10-42C0-4DC9-BF11-1DCFA1C35348}" destId="{9268D976-96C1-4211-9416-7AB0161F6CEC}" srcOrd="1" destOrd="0" parTransId="{B8FC75DC-8B44-44E1-AA4B-CF0145B44F53}" sibTransId="{C233FD61-3B79-4944-A644-B218F44FDB3B}"/>
    <dgm:cxn modelId="{20ECF6D9-AD45-4964-8918-3F361DB91B58}" type="presOf" srcId="{ADA13BA4-AAD4-46D6-9BD3-1C3E722DA58B}" destId="{F0B55B41-9744-4676-8045-5FF1B88A6FCB}" srcOrd="0" destOrd="0" presId="urn:microsoft.com/office/officeart/2005/8/layout/pList2#1"/>
    <dgm:cxn modelId="{D06B10DC-13B4-4045-B839-09F741E370D2}" type="presOf" srcId="{591035CE-3C58-4A05-83AC-7920B76B26FC}" destId="{DF437EB0-8B62-4442-8332-2F22AF2589AC}" srcOrd="0" destOrd="0" presId="urn:microsoft.com/office/officeart/2005/8/layout/pList2#1"/>
    <dgm:cxn modelId="{2D5936BC-B4D9-49B7-922E-597302561BD2}" srcId="{1E374F10-42C0-4DC9-BF11-1DCFA1C35348}" destId="{ADA13BA4-AAD4-46D6-9BD3-1C3E722DA58B}" srcOrd="3" destOrd="0" parTransId="{5F64F8B6-A470-48DF-B397-0039C2CD2089}" sibTransId="{BE8E21CF-1BE1-476D-B607-2194E9560FA0}"/>
    <dgm:cxn modelId="{1DF21D03-B7D0-4856-80F0-09D6B68D8A6C}" type="presOf" srcId="{0FF01DD0-C9B3-44EF-BE75-6F8736E9CFC2}" destId="{515A8E7D-467C-4D6A-B730-CC8202A90644}" srcOrd="0" destOrd="0" presId="urn:microsoft.com/office/officeart/2005/8/layout/pList2#1"/>
    <dgm:cxn modelId="{3E2A2ECA-6F71-4A69-AA88-825AABC371FD}" type="presOf" srcId="{C233FD61-3B79-4944-A644-B218F44FDB3B}" destId="{CFC2005A-E8A8-413D-BFA7-A13CD8CFF7EB}" srcOrd="0" destOrd="0" presId="urn:microsoft.com/office/officeart/2005/8/layout/pList2#1"/>
    <dgm:cxn modelId="{4FCD3EE0-D7A9-45AC-AE6B-A617C2171C5E}" type="presParOf" srcId="{C2B1968B-7C5B-4E8C-9B09-67D4DD930227}" destId="{A37584DF-C14F-442E-9229-6FD01A6D4952}" srcOrd="0" destOrd="0" presId="urn:microsoft.com/office/officeart/2005/8/layout/pList2#1"/>
    <dgm:cxn modelId="{85B10857-A1E5-48F4-A650-40BF593D3315}" type="presParOf" srcId="{C2B1968B-7C5B-4E8C-9B09-67D4DD930227}" destId="{636BCF20-9A53-4C6C-A11D-7D0EF5E8F8AC}" srcOrd="1" destOrd="0" presId="urn:microsoft.com/office/officeart/2005/8/layout/pList2#1"/>
    <dgm:cxn modelId="{9EDFB330-D669-45A2-9189-693F839025A4}" type="presParOf" srcId="{636BCF20-9A53-4C6C-A11D-7D0EF5E8F8AC}" destId="{ACC2D178-99AA-470A-AE2F-6896CBAFECE4}" srcOrd="0" destOrd="0" presId="urn:microsoft.com/office/officeart/2005/8/layout/pList2#1"/>
    <dgm:cxn modelId="{F6DA40AA-9AE2-4FE5-AD6B-FFDC5553224F}" type="presParOf" srcId="{ACC2D178-99AA-470A-AE2F-6896CBAFECE4}" destId="{515A8E7D-467C-4D6A-B730-CC8202A90644}" srcOrd="0" destOrd="0" presId="urn:microsoft.com/office/officeart/2005/8/layout/pList2#1"/>
    <dgm:cxn modelId="{EE1C048F-3A51-4D6D-AD44-2DB9007B5AA6}" type="presParOf" srcId="{ACC2D178-99AA-470A-AE2F-6896CBAFECE4}" destId="{A9660D1C-BB8E-44F2-9968-8E0947A0D9F6}" srcOrd="1" destOrd="0" presId="urn:microsoft.com/office/officeart/2005/8/layout/pList2#1"/>
    <dgm:cxn modelId="{65714D91-40DE-4776-BA12-58E9A96E093A}" type="presParOf" srcId="{ACC2D178-99AA-470A-AE2F-6896CBAFECE4}" destId="{1361AD77-3A8B-47D6-8DD7-401EC5B2F95C}" srcOrd="2" destOrd="0" presId="urn:microsoft.com/office/officeart/2005/8/layout/pList2#1"/>
    <dgm:cxn modelId="{D54C89D1-BD32-4EDB-B294-3D68A65A9569}" type="presParOf" srcId="{636BCF20-9A53-4C6C-A11D-7D0EF5E8F8AC}" destId="{5B1B4879-D859-4503-8FF0-C7447BC59171}" srcOrd="1" destOrd="0" presId="urn:microsoft.com/office/officeart/2005/8/layout/pList2#1"/>
    <dgm:cxn modelId="{D21A1864-FAFB-4E22-824D-1B08AE596BBC}" type="presParOf" srcId="{636BCF20-9A53-4C6C-A11D-7D0EF5E8F8AC}" destId="{799CD008-2E26-4DD9-9994-6D7C320C418F}" srcOrd="2" destOrd="0" presId="urn:microsoft.com/office/officeart/2005/8/layout/pList2#1"/>
    <dgm:cxn modelId="{E64C3C1F-DF23-4CEB-B08D-D43B17FFE5CC}" type="presParOf" srcId="{799CD008-2E26-4DD9-9994-6D7C320C418F}" destId="{6426A8BE-7480-469B-A5D8-4D3BDBE2BEB9}" srcOrd="0" destOrd="0" presId="urn:microsoft.com/office/officeart/2005/8/layout/pList2#1"/>
    <dgm:cxn modelId="{B68E9921-0147-434D-95F1-04C5859DB368}" type="presParOf" srcId="{799CD008-2E26-4DD9-9994-6D7C320C418F}" destId="{D3A07FD4-CC12-4F45-9C5C-A35F19499A40}" srcOrd="1" destOrd="0" presId="urn:microsoft.com/office/officeart/2005/8/layout/pList2#1"/>
    <dgm:cxn modelId="{E712374F-D69F-40ED-9860-9DF2CF5BB448}" type="presParOf" srcId="{799CD008-2E26-4DD9-9994-6D7C320C418F}" destId="{377B9F98-A418-4C16-96D8-F3415AAD78D2}" srcOrd="2" destOrd="0" presId="urn:microsoft.com/office/officeart/2005/8/layout/pList2#1"/>
    <dgm:cxn modelId="{B287DACE-2331-4287-B122-8D50E854DFDA}" type="presParOf" srcId="{636BCF20-9A53-4C6C-A11D-7D0EF5E8F8AC}" destId="{CFC2005A-E8A8-413D-BFA7-A13CD8CFF7EB}" srcOrd="3" destOrd="0" presId="urn:microsoft.com/office/officeart/2005/8/layout/pList2#1"/>
    <dgm:cxn modelId="{B652F8FF-BE57-40C0-B9DD-2D75CB508180}" type="presParOf" srcId="{636BCF20-9A53-4C6C-A11D-7D0EF5E8F8AC}" destId="{AC663DA4-9B3B-4979-B0FD-E29B825126A3}" srcOrd="4" destOrd="0" presId="urn:microsoft.com/office/officeart/2005/8/layout/pList2#1"/>
    <dgm:cxn modelId="{A39541E5-0877-4A79-BE6D-20C25F4F50F6}" type="presParOf" srcId="{AC663DA4-9B3B-4979-B0FD-E29B825126A3}" destId="{DF437EB0-8B62-4442-8332-2F22AF2589AC}" srcOrd="0" destOrd="0" presId="urn:microsoft.com/office/officeart/2005/8/layout/pList2#1"/>
    <dgm:cxn modelId="{26F7E3F2-62DD-4B05-B0CD-FC2E1B65BF4B}" type="presParOf" srcId="{AC663DA4-9B3B-4979-B0FD-E29B825126A3}" destId="{60789FDF-02DD-479F-AE39-2CB7EC6D846D}" srcOrd="1" destOrd="0" presId="urn:microsoft.com/office/officeart/2005/8/layout/pList2#1"/>
    <dgm:cxn modelId="{6138BA27-9844-42C7-A875-00B9D491010F}" type="presParOf" srcId="{AC663DA4-9B3B-4979-B0FD-E29B825126A3}" destId="{0B59A38E-3AF0-446B-8A54-12BC2E26B9CB}" srcOrd="2" destOrd="0" presId="urn:microsoft.com/office/officeart/2005/8/layout/pList2#1"/>
    <dgm:cxn modelId="{7A6FD049-2F51-4AC3-880B-6E6F83514EAE}" type="presParOf" srcId="{636BCF20-9A53-4C6C-A11D-7D0EF5E8F8AC}" destId="{D76A6D62-E6B5-44F9-865B-8D2BEFC7D79E}" srcOrd="5" destOrd="0" presId="urn:microsoft.com/office/officeart/2005/8/layout/pList2#1"/>
    <dgm:cxn modelId="{82DDC7F5-12AE-4489-BE6B-1318BB54A714}" type="presParOf" srcId="{636BCF20-9A53-4C6C-A11D-7D0EF5E8F8AC}" destId="{12B66054-C458-4838-965A-009CB150E4F4}" srcOrd="6" destOrd="0" presId="urn:microsoft.com/office/officeart/2005/8/layout/pList2#1"/>
    <dgm:cxn modelId="{D8392B30-65CB-4D9E-B57E-94D5C46ECCFE}" type="presParOf" srcId="{12B66054-C458-4838-965A-009CB150E4F4}" destId="{F0B55B41-9744-4676-8045-5FF1B88A6FCB}" srcOrd="0" destOrd="0" presId="urn:microsoft.com/office/officeart/2005/8/layout/pList2#1"/>
    <dgm:cxn modelId="{DA043CC8-4991-45D9-A8B2-8AAB55B33983}" type="presParOf" srcId="{12B66054-C458-4838-965A-009CB150E4F4}" destId="{C6F62525-165D-43CF-8CEA-51FED7EFF94E}" srcOrd="1" destOrd="0" presId="urn:microsoft.com/office/officeart/2005/8/layout/pList2#1"/>
    <dgm:cxn modelId="{F62769FC-ADBE-4A40-A4CF-FD842723D8E4}" type="presParOf" srcId="{12B66054-C458-4838-965A-009CB150E4F4}" destId="{C1C7AE70-BFD1-420A-95BE-9113B92C0D6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123554C-EB0E-4A1D-BF3A-DEFD0DD86531}" type="doc">
      <dgm:prSet loTypeId="urn:microsoft.com/office/officeart/2005/8/layout/process3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AFEBC278-2CA1-4D6E-B028-CD92BC38F494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到达巡更点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A9B687-B921-4D5E-8665-4C57921EC60C}" type="parTrans" cxnId="{2F11E087-87E2-4BB3-9C6E-36F5F9865DE8}">
      <dgm:prSet/>
      <dgm:spPr/>
      <dgm:t>
        <a:bodyPr/>
        <a:lstStyle/>
        <a:p>
          <a:endParaRPr lang="zh-CN" altLang="en-US" sz="1600"/>
        </a:p>
      </dgm:t>
    </dgm:pt>
    <dgm:pt modelId="{EDCC2C3F-72FF-4A95-9DED-4BBD9709E24C}" type="sibTrans" cxnId="{2F11E087-87E2-4BB3-9C6E-36F5F9865DE8}">
      <dgm:prSet custT="1"/>
      <dgm:spPr/>
      <dgm:t>
        <a:bodyPr/>
        <a:lstStyle/>
        <a:p>
          <a:endParaRPr lang="zh-CN" altLang="en-US" sz="1600"/>
        </a:p>
      </dgm:t>
    </dgm:pt>
    <dgm:pt modelId="{0108D5E6-48FE-4721-A0CE-837C35E91588}">
      <dgm:prSet phldrT="[文本]" custT="1"/>
      <dgm:spPr/>
      <dgm:t>
        <a:bodyPr/>
        <a:lstStyle/>
        <a:p>
          <a:r>
            <a:rPr lang="zh-CN" altLang="en-US" sz="1600" dirty="0" smtClean="0"/>
            <a:t>扫描二维码</a:t>
          </a:r>
          <a:endParaRPr lang="zh-CN" altLang="en-US" sz="1600" dirty="0"/>
        </a:p>
      </dgm:t>
    </dgm:pt>
    <dgm:pt modelId="{1228B0D9-75CB-4A6A-AF74-A07A79BE146D}" type="parTrans" cxnId="{44E8846D-52CD-486B-9814-9ED1A39C4ACE}">
      <dgm:prSet/>
      <dgm:spPr/>
      <dgm:t>
        <a:bodyPr/>
        <a:lstStyle/>
        <a:p>
          <a:endParaRPr lang="zh-CN" altLang="en-US" sz="1600"/>
        </a:p>
      </dgm:t>
    </dgm:pt>
    <dgm:pt modelId="{44043485-B658-4C70-AB1E-53CAAFCE1B76}" type="sibTrans" cxnId="{44E8846D-52CD-486B-9814-9ED1A39C4ACE}">
      <dgm:prSet/>
      <dgm:spPr/>
      <dgm:t>
        <a:bodyPr/>
        <a:lstStyle/>
        <a:p>
          <a:endParaRPr lang="zh-CN" altLang="en-US" sz="1600"/>
        </a:p>
      </dgm:t>
    </dgm:pt>
    <dgm:pt modelId="{A58371C0-8CDC-4BEF-9A3D-5D861EC93ACF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现场拍照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E92C94-2CC0-4141-80A8-F614A51C125B}" type="parTrans" cxnId="{11A10778-BC28-4499-83E6-257232B83824}">
      <dgm:prSet/>
      <dgm:spPr/>
      <dgm:t>
        <a:bodyPr/>
        <a:lstStyle/>
        <a:p>
          <a:endParaRPr lang="zh-CN" altLang="en-US" sz="1600"/>
        </a:p>
      </dgm:t>
    </dgm:pt>
    <dgm:pt modelId="{6B56BAFB-692A-4EC2-87BC-E6A6092E3418}" type="sibTrans" cxnId="{11A10778-BC28-4499-83E6-257232B83824}">
      <dgm:prSet custT="1"/>
      <dgm:spPr/>
      <dgm:t>
        <a:bodyPr/>
        <a:lstStyle/>
        <a:p>
          <a:endParaRPr lang="zh-CN" altLang="en-US" sz="1600"/>
        </a:p>
      </dgm:t>
    </dgm:pt>
    <dgm:pt modelId="{FF11143A-20B3-480F-8FF4-090072DF4EDB}">
      <dgm:prSet phldrT="[文本]" custT="1"/>
      <dgm:spPr/>
      <dgm:t>
        <a:bodyPr/>
        <a:lstStyle/>
        <a:p>
          <a:r>
            <a:rPr lang="zh-CN" altLang="en-US" sz="1600" dirty="0" smtClean="0"/>
            <a:t>只能现拍</a:t>
          </a:r>
          <a:endParaRPr lang="zh-CN" altLang="en-US" sz="1600" dirty="0"/>
        </a:p>
      </dgm:t>
    </dgm:pt>
    <dgm:pt modelId="{78613B1E-7741-4315-99F6-D7EF73058C69}" type="parTrans" cxnId="{45BED1BC-DBD8-4597-92AC-79FAB26C2EF1}">
      <dgm:prSet/>
      <dgm:spPr/>
      <dgm:t>
        <a:bodyPr/>
        <a:lstStyle/>
        <a:p>
          <a:endParaRPr lang="zh-CN" altLang="en-US" sz="1600"/>
        </a:p>
      </dgm:t>
    </dgm:pt>
    <dgm:pt modelId="{803529A6-AA2B-4D91-9F60-9A74E7EB21B3}" type="sibTrans" cxnId="{45BED1BC-DBD8-4597-92AC-79FAB26C2EF1}">
      <dgm:prSet/>
      <dgm:spPr/>
      <dgm:t>
        <a:bodyPr/>
        <a:lstStyle/>
        <a:p>
          <a:endParaRPr lang="zh-CN" altLang="en-US" sz="1600"/>
        </a:p>
      </dgm:t>
    </dgm:pt>
    <dgm:pt modelId="{9FB81FA2-9062-4DA8-8024-3C84CD59B9A3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提交任务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03AEE3-C8D6-4FE4-9669-727A97EAFDBD}" type="parTrans" cxnId="{6B144AB3-B9A4-4537-92A1-95AB3B821995}">
      <dgm:prSet/>
      <dgm:spPr/>
      <dgm:t>
        <a:bodyPr/>
        <a:lstStyle/>
        <a:p>
          <a:endParaRPr lang="zh-CN" altLang="en-US" sz="1600"/>
        </a:p>
      </dgm:t>
    </dgm:pt>
    <dgm:pt modelId="{C09E6A20-E538-46B2-944B-374D2744B989}" type="sibTrans" cxnId="{6B144AB3-B9A4-4537-92A1-95AB3B821995}">
      <dgm:prSet/>
      <dgm:spPr/>
      <dgm:t>
        <a:bodyPr/>
        <a:lstStyle/>
        <a:p>
          <a:endParaRPr lang="zh-CN" altLang="en-US" sz="1600"/>
        </a:p>
      </dgm:t>
    </dgm:pt>
    <dgm:pt modelId="{48D4790D-8669-477E-8DD5-43756FB44187}">
      <dgm:prSet phldrT="[文本]" custT="1"/>
      <dgm:spPr/>
      <dgm:t>
        <a:bodyPr/>
        <a:lstStyle/>
        <a:p>
          <a:r>
            <a:rPr lang="zh-CN" altLang="en-US" sz="1600" dirty="0" smtClean="0"/>
            <a:t>支持离线</a:t>
          </a:r>
          <a:endParaRPr lang="zh-CN" altLang="en-US" sz="1600" dirty="0"/>
        </a:p>
      </dgm:t>
    </dgm:pt>
    <dgm:pt modelId="{D4CEC67F-206A-45BF-B4EF-E24C8A49A00A}" type="parTrans" cxnId="{BD99C3C1-BCF4-4094-972F-D35309A43A30}">
      <dgm:prSet/>
      <dgm:spPr/>
      <dgm:t>
        <a:bodyPr/>
        <a:lstStyle/>
        <a:p>
          <a:endParaRPr lang="zh-CN" altLang="en-US" sz="1600"/>
        </a:p>
      </dgm:t>
    </dgm:pt>
    <dgm:pt modelId="{376BE907-7E56-401A-B0C6-D988D17C71FC}" type="sibTrans" cxnId="{BD99C3C1-BCF4-4094-972F-D35309A43A30}">
      <dgm:prSet/>
      <dgm:spPr/>
      <dgm:t>
        <a:bodyPr/>
        <a:lstStyle/>
        <a:p>
          <a:endParaRPr lang="zh-CN" altLang="en-US" sz="1600"/>
        </a:p>
      </dgm:t>
    </dgm:pt>
    <dgm:pt modelId="{FBCFB86B-E3E5-4922-A044-E86FDB1A93C3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巡检计划提醒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D6C0D-EFA3-4DEA-A96C-FC5F961FEEC0}" type="parTrans" cxnId="{1A4CBB1E-9E2D-40BB-90E6-53DAD2CEBD0D}">
      <dgm:prSet/>
      <dgm:spPr/>
      <dgm:t>
        <a:bodyPr/>
        <a:lstStyle/>
        <a:p>
          <a:endParaRPr lang="zh-CN" altLang="en-US" sz="1600"/>
        </a:p>
      </dgm:t>
    </dgm:pt>
    <dgm:pt modelId="{2D57A6B2-D4DC-4C7D-8F48-89BBBDCE6CDD}" type="sibTrans" cxnId="{1A4CBB1E-9E2D-40BB-90E6-53DAD2CEBD0D}">
      <dgm:prSet custT="1"/>
      <dgm:spPr/>
      <dgm:t>
        <a:bodyPr/>
        <a:lstStyle/>
        <a:p>
          <a:endParaRPr lang="zh-CN" altLang="en-US" sz="1600"/>
        </a:p>
      </dgm:t>
    </dgm:pt>
    <dgm:pt modelId="{C16ADAEC-87FA-4DF5-A419-08D3A7078DC5}">
      <dgm:prSet phldrT="[文本]" custT="1"/>
      <dgm:spPr/>
      <dgm:t>
        <a:bodyPr/>
        <a:lstStyle/>
        <a:p>
          <a:r>
            <a:rPr lang="en-US" altLang="zh-CN" sz="1600" dirty="0" smtClean="0"/>
            <a:t>9:10</a:t>
          </a:r>
          <a:r>
            <a:rPr lang="zh-CN" altLang="en-US" sz="1600" dirty="0" smtClean="0"/>
            <a:t>～</a:t>
          </a:r>
          <a:r>
            <a:rPr lang="en-US" altLang="zh-CN" sz="1600" dirty="0" smtClean="0"/>
            <a:t>10:10 </a:t>
          </a:r>
          <a:br>
            <a:rPr lang="en-US" altLang="zh-CN" sz="1600" dirty="0" smtClean="0"/>
          </a:br>
          <a:r>
            <a:rPr lang="en-US" altLang="zh-CN" sz="1600" dirty="0" smtClean="0"/>
            <a:t>A</a:t>
          </a:r>
          <a:r>
            <a:rPr lang="zh-CN" altLang="en-US" sz="1600" dirty="0" smtClean="0"/>
            <a:t>区西南角</a:t>
          </a:r>
          <a:endParaRPr lang="zh-CN" altLang="en-US" sz="1600" dirty="0"/>
        </a:p>
      </dgm:t>
    </dgm:pt>
    <dgm:pt modelId="{4098CB7D-4CFE-45E2-97BA-32DA944B7B8B}" type="parTrans" cxnId="{33197F0C-2A33-4346-B0A3-D5B5BA8AB8B4}">
      <dgm:prSet/>
      <dgm:spPr/>
      <dgm:t>
        <a:bodyPr/>
        <a:lstStyle/>
        <a:p>
          <a:endParaRPr lang="zh-CN" altLang="en-US" sz="1600"/>
        </a:p>
      </dgm:t>
    </dgm:pt>
    <dgm:pt modelId="{3DC99163-88DF-429B-B7BA-5AD74FEF151A}" type="sibTrans" cxnId="{33197F0C-2A33-4346-B0A3-D5B5BA8AB8B4}">
      <dgm:prSet/>
      <dgm:spPr/>
      <dgm:t>
        <a:bodyPr/>
        <a:lstStyle/>
        <a:p>
          <a:endParaRPr lang="zh-CN" altLang="en-US" sz="1600"/>
        </a:p>
      </dgm:t>
    </dgm:pt>
    <dgm:pt modelId="{B19CD062-76A5-4BC4-9E1D-167468F086E0}">
      <dgm:prSet phldrT="[文本]" custT="1"/>
      <dgm:spPr/>
      <dgm:t>
        <a:bodyPr/>
        <a:lstStyle/>
        <a:p>
          <a:r>
            <a:rPr lang="en-US" altLang="zh-CN" sz="1600" dirty="0" smtClean="0"/>
            <a:t>16:30</a:t>
          </a:r>
          <a:r>
            <a:rPr lang="zh-CN" altLang="en-US" sz="1600" dirty="0" smtClean="0"/>
            <a:t>～</a:t>
          </a:r>
          <a:r>
            <a:rPr lang="en-US" altLang="zh-CN" sz="1600" dirty="0" smtClean="0"/>
            <a:t>17:30</a:t>
          </a:r>
          <a:br>
            <a:rPr lang="en-US" altLang="zh-CN" sz="1600" dirty="0" smtClean="0"/>
          </a:br>
          <a:r>
            <a:rPr lang="en-US" altLang="zh-CN" sz="1600" dirty="0" smtClean="0"/>
            <a:t>C</a:t>
          </a:r>
          <a:r>
            <a:rPr lang="zh-CN" altLang="en-US" sz="1600" dirty="0" smtClean="0"/>
            <a:t>区东北角</a:t>
          </a:r>
          <a:endParaRPr lang="zh-CN" altLang="en-US" sz="1600" dirty="0"/>
        </a:p>
      </dgm:t>
    </dgm:pt>
    <dgm:pt modelId="{D9CC94E4-2BA9-4192-ACDE-473E2D14FBD4}" type="parTrans" cxnId="{DE8A6605-37C6-4432-B0FE-3A1945AA51BF}">
      <dgm:prSet/>
      <dgm:spPr/>
      <dgm:t>
        <a:bodyPr/>
        <a:lstStyle/>
        <a:p>
          <a:endParaRPr lang="zh-CN" altLang="en-US" sz="1600"/>
        </a:p>
      </dgm:t>
    </dgm:pt>
    <dgm:pt modelId="{1D86DB4D-E361-49BF-8090-5B961AF45CE2}" type="sibTrans" cxnId="{DE8A6605-37C6-4432-B0FE-3A1945AA51BF}">
      <dgm:prSet/>
      <dgm:spPr/>
      <dgm:t>
        <a:bodyPr/>
        <a:lstStyle/>
        <a:p>
          <a:endParaRPr lang="zh-CN" altLang="en-US" sz="1600"/>
        </a:p>
      </dgm:t>
    </dgm:pt>
    <dgm:pt modelId="{87E8C9CB-D5A1-49AE-A71E-026B4E403271}">
      <dgm:prSet phldrT="[文本]" custT="1"/>
      <dgm:spPr/>
      <dgm:t>
        <a:bodyPr/>
        <a:lstStyle/>
        <a:p>
          <a:r>
            <a:rPr lang="zh-CN" altLang="en-US" sz="1600" dirty="0" smtClean="0"/>
            <a:t>查看任务项</a:t>
          </a:r>
          <a:endParaRPr lang="zh-CN" altLang="en-US" sz="1600" dirty="0"/>
        </a:p>
      </dgm:t>
    </dgm:pt>
    <dgm:pt modelId="{F287C71F-F599-4256-AA6F-39F7E442D36A}" type="parTrans" cxnId="{EE503CEB-3801-4945-8B5C-6F8D49BB9593}">
      <dgm:prSet/>
      <dgm:spPr/>
      <dgm:t>
        <a:bodyPr/>
        <a:lstStyle/>
        <a:p>
          <a:endParaRPr lang="zh-CN" altLang="en-US" sz="1600"/>
        </a:p>
      </dgm:t>
    </dgm:pt>
    <dgm:pt modelId="{EA36D472-B902-4B80-8369-A7F043F94246}" type="sibTrans" cxnId="{EE503CEB-3801-4945-8B5C-6F8D49BB9593}">
      <dgm:prSet/>
      <dgm:spPr/>
      <dgm:t>
        <a:bodyPr/>
        <a:lstStyle/>
        <a:p>
          <a:endParaRPr lang="zh-CN" altLang="en-US" sz="1600"/>
        </a:p>
      </dgm:t>
    </dgm:pt>
    <dgm:pt modelId="{49D4D457-2086-4D5C-8337-750275563A2D}">
      <dgm:prSet phldrT="[文本]" custT="1"/>
      <dgm:spPr/>
      <dgm:t>
        <a:bodyPr/>
        <a:lstStyle/>
        <a:p>
          <a:r>
            <a:rPr lang="zh-CN" altLang="en-US" sz="1600" dirty="0" smtClean="0"/>
            <a:t>执行任务</a:t>
          </a:r>
          <a:endParaRPr lang="zh-CN" altLang="en-US" sz="1600" dirty="0"/>
        </a:p>
      </dgm:t>
    </dgm:pt>
    <dgm:pt modelId="{0ADF8E18-2A81-47EE-8313-F8EF25BBCD08}" type="parTrans" cxnId="{8439E69A-63E6-4B9F-8FF6-8830354B1920}">
      <dgm:prSet/>
      <dgm:spPr/>
      <dgm:t>
        <a:bodyPr/>
        <a:lstStyle/>
        <a:p>
          <a:endParaRPr lang="zh-CN" altLang="en-US" sz="1600"/>
        </a:p>
      </dgm:t>
    </dgm:pt>
    <dgm:pt modelId="{5F8A6DF3-6741-486C-947A-B27BA8128EC0}" type="sibTrans" cxnId="{8439E69A-63E6-4B9F-8FF6-8830354B1920}">
      <dgm:prSet/>
      <dgm:spPr/>
      <dgm:t>
        <a:bodyPr/>
        <a:lstStyle/>
        <a:p>
          <a:endParaRPr lang="zh-CN" altLang="en-US" sz="1600"/>
        </a:p>
      </dgm:t>
    </dgm:pt>
    <dgm:pt modelId="{6025391A-A35D-4215-994D-29BE08CE9F0B}">
      <dgm:prSet phldrT="[文本]" custT="1"/>
      <dgm:spPr/>
      <dgm:t>
        <a:bodyPr/>
        <a:lstStyle/>
        <a:p>
          <a:r>
            <a:rPr lang="zh-CN" altLang="en-US" sz="1600" dirty="0" smtClean="0"/>
            <a:t>现场留痕</a:t>
          </a:r>
          <a:endParaRPr lang="zh-CN" altLang="en-US" sz="1600" dirty="0"/>
        </a:p>
      </dgm:t>
    </dgm:pt>
    <dgm:pt modelId="{74107471-019B-43AC-888B-85F4D5CBDEBF}" type="parTrans" cxnId="{00964271-CD5E-4214-89AF-E855CAF3D6B7}">
      <dgm:prSet/>
      <dgm:spPr/>
      <dgm:t>
        <a:bodyPr/>
        <a:lstStyle/>
        <a:p>
          <a:endParaRPr lang="zh-CN" altLang="en-US" sz="1600"/>
        </a:p>
      </dgm:t>
    </dgm:pt>
    <dgm:pt modelId="{CCA6D130-C2FE-4DB5-ADFB-B28ABD9B46E7}" type="sibTrans" cxnId="{00964271-CD5E-4214-89AF-E855CAF3D6B7}">
      <dgm:prSet/>
      <dgm:spPr/>
      <dgm:t>
        <a:bodyPr/>
        <a:lstStyle/>
        <a:p>
          <a:endParaRPr lang="zh-CN" altLang="en-US" sz="1600"/>
        </a:p>
      </dgm:t>
    </dgm:pt>
    <dgm:pt modelId="{55B9E494-02B3-4E84-B547-CFE81A3F8DAB}">
      <dgm:prSet phldrT="[文本]" custT="1"/>
      <dgm:spPr/>
      <dgm:t>
        <a:bodyPr/>
        <a:lstStyle/>
        <a:p>
          <a:r>
            <a:rPr lang="zh-CN" altLang="en-US" sz="1600" dirty="0" smtClean="0"/>
            <a:t>自拍打卡</a:t>
          </a:r>
          <a:endParaRPr lang="zh-CN" altLang="en-US" sz="1600" dirty="0"/>
        </a:p>
      </dgm:t>
    </dgm:pt>
    <dgm:pt modelId="{56FF7A74-5E7A-4AA0-812F-16AF77265A9D}" type="parTrans" cxnId="{C2337E35-37B3-48DD-8D17-3C7AE5157E64}">
      <dgm:prSet/>
      <dgm:spPr/>
      <dgm:t>
        <a:bodyPr/>
        <a:lstStyle/>
        <a:p>
          <a:endParaRPr lang="zh-CN" altLang="en-US" sz="1600"/>
        </a:p>
      </dgm:t>
    </dgm:pt>
    <dgm:pt modelId="{66766732-4A2E-42ED-8AB1-8418D2332AE5}" type="sibTrans" cxnId="{C2337E35-37B3-48DD-8D17-3C7AE5157E64}">
      <dgm:prSet/>
      <dgm:spPr/>
      <dgm:t>
        <a:bodyPr/>
        <a:lstStyle/>
        <a:p>
          <a:endParaRPr lang="zh-CN" altLang="en-US" sz="1600"/>
        </a:p>
      </dgm:t>
    </dgm:pt>
    <dgm:pt modelId="{E72FB9A1-67D8-49FE-B7AD-B7780ED62B46}">
      <dgm:prSet phldrT="[文本]" custT="1"/>
      <dgm:spPr/>
      <dgm:t>
        <a:bodyPr/>
        <a:lstStyle/>
        <a:p>
          <a:r>
            <a:rPr lang="zh-CN" altLang="en-US" sz="1600" dirty="0" smtClean="0"/>
            <a:t>巡检异常</a:t>
          </a:r>
          <a:endParaRPr lang="zh-CN" altLang="en-US" sz="1600" dirty="0"/>
        </a:p>
      </dgm:t>
    </dgm:pt>
    <dgm:pt modelId="{DFC13A7A-5C1D-4D49-A604-2EA8558AC6AF}" type="parTrans" cxnId="{68ACB56E-FB73-4E41-8290-6A8905A61075}">
      <dgm:prSet/>
      <dgm:spPr/>
      <dgm:t>
        <a:bodyPr/>
        <a:lstStyle/>
        <a:p>
          <a:endParaRPr lang="zh-CN" altLang="en-US"/>
        </a:p>
      </dgm:t>
    </dgm:pt>
    <dgm:pt modelId="{99540A2B-66A7-483E-AA46-47D7A83B30A9}" type="sibTrans" cxnId="{68ACB56E-FB73-4E41-8290-6A8905A61075}">
      <dgm:prSet/>
      <dgm:spPr/>
      <dgm:t>
        <a:bodyPr/>
        <a:lstStyle/>
        <a:p>
          <a:endParaRPr lang="zh-CN" altLang="en-US"/>
        </a:p>
      </dgm:t>
    </dgm:pt>
    <dgm:pt modelId="{58314978-F924-431A-8BF8-FF088302ED1B}">
      <dgm:prSet phldrT="[文本]" custT="1"/>
      <dgm:spPr/>
      <dgm:t>
        <a:bodyPr/>
        <a:lstStyle/>
        <a:p>
          <a:r>
            <a:rPr lang="zh-CN" altLang="en-US" sz="1600" dirty="0" smtClean="0"/>
            <a:t>异常工单</a:t>
          </a:r>
          <a:endParaRPr lang="zh-CN" altLang="en-US" sz="1600" dirty="0"/>
        </a:p>
      </dgm:t>
    </dgm:pt>
    <dgm:pt modelId="{2F3F4A6B-3CD3-4636-89E5-8B6D18BE119D}" type="parTrans" cxnId="{9914FAC3-4BCA-409F-86D4-873812D2C9B2}">
      <dgm:prSet/>
      <dgm:spPr/>
      <dgm:t>
        <a:bodyPr/>
        <a:lstStyle/>
        <a:p>
          <a:endParaRPr lang="zh-CN" altLang="en-US"/>
        </a:p>
      </dgm:t>
    </dgm:pt>
    <dgm:pt modelId="{E7BE7002-62C1-41BF-8257-D388829557BA}" type="sibTrans" cxnId="{9914FAC3-4BCA-409F-86D4-873812D2C9B2}">
      <dgm:prSet/>
      <dgm:spPr/>
      <dgm:t>
        <a:bodyPr/>
        <a:lstStyle/>
        <a:p>
          <a:endParaRPr lang="zh-CN" altLang="en-US"/>
        </a:p>
      </dgm:t>
    </dgm:pt>
    <dgm:pt modelId="{D13D1BDA-E55C-4ECF-A02C-6439B4540B87}">
      <dgm:prSet phldrT="[文本]" custT="1"/>
      <dgm:spPr/>
      <dgm:t>
        <a:bodyPr/>
        <a:lstStyle/>
        <a:p>
          <a:r>
            <a:rPr lang="zh-CN" altLang="en-US" sz="1600" dirty="0" smtClean="0"/>
            <a:t>同步数据</a:t>
          </a:r>
          <a:endParaRPr lang="zh-CN" altLang="en-US" sz="1600" dirty="0"/>
        </a:p>
      </dgm:t>
    </dgm:pt>
    <dgm:pt modelId="{68003A61-FC26-424E-B280-8C8B03980841}" type="parTrans" cxnId="{87D0539D-1115-40BC-A616-D8B7929EB3FF}">
      <dgm:prSet/>
      <dgm:spPr/>
      <dgm:t>
        <a:bodyPr/>
        <a:lstStyle/>
        <a:p>
          <a:endParaRPr lang="zh-CN" altLang="en-US"/>
        </a:p>
      </dgm:t>
    </dgm:pt>
    <dgm:pt modelId="{3B9FD7F7-1AD1-4C77-B291-0F70B14B40E4}" type="sibTrans" cxnId="{87D0539D-1115-40BC-A616-D8B7929EB3FF}">
      <dgm:prSet/>
      <dgm:spPr/>
      <dgm:t>
        <a:bodyPr/>
        <a:lstStyle/>
        <a:p>
          <a:endParaRPr lang="zh-CN" altLang="en-US"/>
        </a:p>
      </dgm:t>
    </dgm:pt>
    <dgm:pt modelId="{4DCEBDC8-DFA3-41A1-A943-7797B8DD8A36}" type="pres">
      <dgm:prSet presAssocID="{6123554C-EB0E-4A1D-BF3A-DEFD0DD8653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3A5AEE1-2384-4EC6-BD1B-DDBD1C248DAE}" type="pres">
      <dgm:prSet presAssocID="{FBCFB86B-E3E5-4922-A044-E86FDB1A93C3}" presName="composite" presStyleCnt="0"/>
      <dgm:spPr/>
    </dgm:pt>
    <dgm:pt modelId="{13A36776-C4C8-4540-8CA5-7EB6868A1C29}" type="pres">
      <dgm:prSet presAssocID="{FBCFB86B-E3E5-4922-A044-E86FDB1A93C3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055505-CDE9-4167-846D-E33EC6C0A8C7}" type="pres">
      <dgm:prSet presAssocID="{FBCFB86B-E3E5-4922-A044-E86FDB1A93C3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4B682915-0E10-4379-8D56-69BD6D9E3FC6}" type="pres">
      <dgm:prSet presAssocID="{FBCFB86B-E3E5-4922-A044-E86FDB1A93C3}" presName="desTx" presStyleLbl="fgAcc1" presStyleIdx="0" presStyleCnt="4" custScaleX="11580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4783B8-B5D4-43B9-B8F0-F4E1F2A5B0E2}" type="pres">
      <dgm:prSet presAssocID="{2D57A6B2-D4DC-4C7D-8F48-89BBBDCE6CDD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656C910-0356-4027-8FC5-526939A3231C}" type="pres">
      <dgm:prSet presAssocID="{2D57A6B2-D4DC-4C7D-8F48-89BBBDCE6CDD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AE893C22-E3E4-422E-A209-1DEAC0D50E64}" type="pres">
      <dgm:prSet presAssocID="{AFEBC278-2CA1-4D6E-B028-CD92BC38F494}" presName="composite" presStyleCnt="0"/>
      <dgm:spPr/>
    </dgm:pt>
    <dgm:pt modelId="{F4E94FC1-268D-40D9-A8F0-12B00F09EB17}" type="pres">
      <dgm:prSet presAssocID="{AFEBC278-2CA1-4D6E-B028-CD92BC38F49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EE32817-909A-4B35-93BC-55E6D995F82F}" type="pres">
      <dgm:prSet presAssocID="{AFEBC278-2CA1-4D6E-B028-CD92BC38F494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2315B072-39B1-40A6-A2CE-A2EEADE3F721}" type="pres">
      <dgm:prSet presAssocID="{AFEBC278-2CA1-4D6E-B028-CD92BC38F494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4F6828-2788-4C97-B04A-E141BAF48B87}" type="pres">
      <dgm:prSet presAssocID="{EDCC2C3F-72FF-4A95-9DED-4BBD9709E24C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470D999D-A79E-453A-BBB1-B1C6A7C6BCB6}" type="pres">
      <dgm:prSet presAssocID="{EDCC2C3F-72FF-4A95-9DED-4BBD9709E24C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4A56751E-A96F-4705-994E-CE352B232F74}" type="pres">
      <dgm:prSet presAssocID="{A58371C0-8CDC-4BEF-9A3D-5D861EC93ACF}" presName="composite" presStyleCnt="0"/>
      <dgm:spPr/>
    </dgm:pt>
    <dgm:pt modelId="{18A9EB73-17C4-43F4-864D-57287C0BFF49}" type="pres">
      <dgm:prSet presAssocID="{A58371C0-8CDC-4BEF-9A3D-5D861EC93ACF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27F71E-B540-44F9-8B60-26B0E470B614}" type="pres">
      <dgm:prSet presAssocID="{A58371C0-8CDC-4BEF-9A3D-5D861EC93ACF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6D7A1A6A-2BE3-4D6E-BD4B-6A4FE866DCB9}" type="pres">
      <dgm:prSet presAssocID="{A58371C0-8CDC-4BEF-9A3D-5D861EC93ACF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DFF4A9-5D07-4966-9F0A-62B82E523DD5}" type="pres">
      <dgm:prSet presAssocID="{6B56BAFB-692A-4EC2-87BC-E6A6092E3418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CB8E29C0-B436-4FF9-B6AE-F92B4CD060A8}" type="pres">
      <dgm:prSet presAssocID="{6B56BAFB-692A-4EC2-87BC-E6A6092E3418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3FC7CB04-0D7B-4C76-9126-801DD9EB8E67}" type="pres">
      <dgm:prSet presAssocID="{9FB81FA2-9062-4DA8-8024-3C84CD59B9A3}" presName="composite" presStyleCnt="0"/>
      <dgm:spPr/>
    </dgm:pt>
    <dgm:pt modelId="{39CB29D1-C73D-4BC7-982E-8D2C2282AE6E}" type="pres">
      <dgm:prSet presAssocID="{9FB81FA2-9062-4DA8-8024-3C84CD59B9A3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15A9B0-96F6-414A-83D1-E1DC4A7E1A78}" type="pres">
      <dgm:prSet presAssocID="{9FB81FA2-9062-4DA8-8024-3C84CD59B9A3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6AFFF781-67B2-4564-A2BF-6911103D5EFF}" type="pres">
      <dgm:prSet presAssocID="{9FB81FA2-9062-4DA8-8024-3C84CD59B9A3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E8A6605-37C6-4432-B0FE-3A1945AA51BF}" srcId="{FBCFB86B-E3E5-4922-A044-E86FDB1A93C3}" destId="{B19CD062-76A5-4BC4-9E1D-167468F086E0}" srcOrd="1" destOrd="0" parTransId="{D9CC94E4-2BA9-4192-ACDE-473E2D14FBD4}" sibTransId="{1D86DB4D-E361-49BF-8090-5B961AF45CE2}"/>
    <dgm:cxn modelId="{DCEA24BB-1B94-4E24-8129-1E0335C9E2C9}" type="presOf" srcId="{6B56BAFB-692A-4EC2-87BC-E6A6092E3418}" destId="{EDDFF4A9-5D07-4966-9F0A-62B82E523DD5}" srcOrd="0" destOrd="0" presId="urn:microsoft.com/office/officeart/2005/8/layout/process3"/>
    <dgm:cxn modelId="{9DB4ED78-7FAE-4E80-AAEF-C0311D4AA5C4}" type="presOf" srcId="{9FB81FA2-9062-4DA8-8024-3C84CD59B9A3}" destId="{5315A9B0-96F6-414A-83D1-E1DC4A7E1A78}" srcOrd="1" destOrd="0" presId="urn:microsoft.com/office/officeart/2005/8/layout/process3"/>
    <dgm:cxn modelId="{9EE2E60D-3F4C-4A00-B812-AD8EE8578C6A}" type="presOf" srcId="{9FB81FA2-9062-4DA8-8024-3C84CD59B9A3}" destId="{39CB29D1-C73D-4BC7-982E-8D2C2282AE6E}" srcOrd="0" destOrd="0" presId="urn:microsoft.com/office/officeart/2005/8/layout/process3"/>
    <dgm:cxn modelId="{1A4CBB1E-9E2D-40BB-90E6-53DAD2CEBD0D}" srcId="{6123554C-EB0E-4A1D-BF3A-DEFD0DD86531}" destId="{FBCFB86B-E3E5-4922-A044-E86FDB1A93C3}" srcOrd="0" destOrd="0" parTransId="{803D6C0D-EFA3-4DEA-A96C-FC5F961FEEC0}" sibTransId="{2D57A6B2-D4DC-4C7D-8F48-89BBBDCE6CDD}"/>
    <dgm:cxn modelId="{FB86E38B-8ED8-4F04-84A7-A7C4E9F0C0F5}" type="presOf" srcId="{EDCC2C3F-72FF-4A95-9DED-4BBD9709E24C}" destId="{954F6828-2788-4C97-B04A-E141BAF48B87}" srcOrd="0" destOrd="0" presId="urn:microsoft.com/office/officeart/2005/8/layout/process3"/>
    <dgm:cxn modelId="{6F9F3222-805E-4D20-A173-8C3221987827}" type="presOf" srcId="{87E8C9CB-D5A1-49AE-A71E-026B4E403271}" destId="{2315B072-39B1-40A6-A2CE-A2EEADE3F721}" srcOrd="0" destOrd="1" presId="urn:microsoft.com/office/officeart/2005/8/layout/process3"/>
    <dgm:cxn modelId="{5D0472D7-2AEE-4A1B-801A-35024AA41879}" type="presOf" srcId="{6025391A-A35D-4215-994D-29BE08CE9F0B}" destId="{6D7A1A6A-2BE3-4D6E-BD4B-6A4FE866DCB9}" srcOrd="0" destOrd="1" presId="urn:microsoft.com/office/officeart/2005/8/layout/process3"/>
    <dgm:cxn modelId="{04233E8F-FDC7-43B3-97A6-B539261AB70F}" type="presOf" srcId="{D13D1BDA-E55C-4ECF-A02C-6439B4540B87}" destId="{6AFFF781-67B2-4564-A2BF-6911103D5EFF}" srcOrd="0" destOrd="1" presId="urn:microsoft.com/office/officeart/2005/8/layout/process3"/>
    <dgm:cxn modelId="{1E8D2405-02BE-470D-9C4E-84D4CEE51462}" type="presOf" srcId="{58314978-F924-431A-8BF8-FF088302ED1B}" destId="{6AFFF781-67B2-4564-A2BF-6911103D5EFF}" srcOrd="0" destOrd="3" presId="urn:microsoft.com/office/officeart/2005/8/layout/process3"/>
    <dgm:cxn modelId="{68ACB56E-FB73-4E41-8290-6A8905A61075}" srcId="{9FB81FA2-9062-4DA8-8024-3C84CD59B9A3}" destId="{E72FB9A1-67D8-49FE-B7AD-B7780ED62B46}" srcOrd="2" destOrd="0" parTransId="{DFC13A7A-5C1D-4D49-A604-2EA8558AC6AF}" sibTransId="{99540A2B-66A7-483E-AA46-47D7A83B30A9}"/>
    <dgm:cxn modelId="{16ACBF22-64D2-4CDE-801D-BA6793FCBD7D}" type="presOf" srcId="{A58371C0-8CDC-4BEF-9A3D-5D861EC93ACF}" destId="{18A9EB73-17C4-43F4-864D-57287C0BFF49}" srcOrd="0" destOrd="0" presId="urn:microsoft.com/office/officeart/2005/8/layout/process3"/>
    <dgm:cxn modelId="{F2F21770-E960-4F7B-8A55-7B6C5AFA432B}" type="presOf" srcId="{0108D5E6-48FE-4721-A0CE-837C35E91588}" destId="{2315B072-39B1-40A6-A2CE-A2EEADE3F721}" srcOrd="0" destOrd="0" presId="urn:microsoft.com/office/officeart/2005/8/layout/process3"/>
    <dgm:cxn modelId="{1B64198F-36BD-4A59-B35F-B63E7D7BAFD6}" type="presOf" srcId="{E72FB9A1-67D8-49FE-B7AD-B7780ED62B46}" destId="{6AFFF781-67B2-4564-A2BF-6911103D5EFF}" srcOrd="0" destOrd="2" presId="urn:microsoft.com/office/officeart/2005/8/layout/process3"/>
    <dgm:cxn modelId="{C24436A9-0C58-46DB-892B-EF27440E6A8A}" type="presOf" srcId="{FBCFB86B-E3E5-4922-A044-E86FDB1A93C3}" destId="{13A36776-C4C8-4540-8CA5-7EB6868A1C29}" srcOrd="0" destOrd="0" presId="urn:microsoft.com/office/officeart/2005/8/layout/process3"/>
    <dgm:cxn modelId="{EE503CEB-3801-4945-8B5C-6F8D49BB9593}" srcId="{AFEBC278-2CA1-4D6E-B028-CD92BC38F494}" destId="{87E8C9CB-D5A1-49AE-A71E-026B4E403271}" srcOrd="1" destOrd="0" parTransId="{F287C71F-F599-4256-AA6F-39F7E442D36A}" sibTransId="{EA36D472-B902-4B80-8369-A7F043F94246}"/>
    <dgm:cxn modelId="{DA5990AB-14F4-455B-9971-08113A9A5DAB}" type="presOf" srcId="{FBCFB86B-E3E5-4922-A044-E86FDB1A93C3}" destId="{65055505-CDE9-4167-846D-E33EC6C0A8C7}" srcOrd="1" destOrd="0" presId="urn:microsoft.com/office/officeart/2005/8/layout/process3"/>
    <dgm:cxn modelId="{704C15D9-C8F2-496B-A75A-D8994A47E756}" type="presOf" srcId="{C16ADAEC-87FA-4DF5-A419-08D3A7078DC5}" destId="{4B682915-0E10-4379-8D56-69BD6D9E3FC6}" srcOrd="0" destOrd="0" presId="urn:microsoft.com/office/officeart/2005/8/layout/process3"/>
    <dgm:cxn modelId="{87D0539D-1115-40BC-A616-D8B7929EB3FF}" srcId="{9FB81FA2-9062-4DA8-8024-3C84CD59B9A3}" destId="{D13D1BDA-E55C-4ECF-A02C-6439B4540B87}" srcOrd="1" destOrd="0" parTransId="{68003A61-FC26-424E-B280-8C8B03980841}" sibTransId="{3B9FD7F7-1AD1-4C77-B291-0F70B14B40E4}"/>
    <dgm:cxn modelId="{D5F17C15-89AA-449F-BF57-82048D2C68B7}" type="presOf" srcId="{6B56BAFB-692A-4EC2-87BC-E6A6092E3418}" destId="{CB8E29C0-B436-4FF9-B6AE-F92B4CD060A8}" srcOrd="1" destOrd="0" presId="urn:microsoft.com/office/officeart/2005/8/layout/process3"/>
    <dgm:cxn modelId="{6B144AB3-B9A4-4537-92A1-95AB3B821995}" srcId="{6123554C-EB0E-4A1D-BF3A-DEFD0DD86531}" destId="{9FB81FA2-9062-4DA8-8024-3C84CD59B9A3}" srcOrd="3" destOrd="0" parTransId="{D903AEE3-C8D6-4FE4-9669-727A97EAFDBD}" sibTransId="{C09E6A20-E538-46B2-944B-374D2744B989}"/>
    <dgm:cxn modelId="{2E529796-C273-44FC-9454-8F366D734734}" type="presOf" srcId="{EDCC2C3F-72FF-4A95-9DED-4BBD9709E24C}" destId="{470D999D-A79E-453A-BBB1-B1C6A7C6BCB6}" srcOrd="1" destOrd="0" presId="urn:microsoft.com/office/officeart/2005/8/layout/process3"/>
    <dgm:cxn modelId="{11A10778-BC28-4499-83E6-257232B83824}" srcId="{6123554C-EB0E-4A1D-BF3A-DEFD0DD86531}" destId="{A58371C0-8CDC-4BEF-9A3D-5D861EC93ACF}" srcOrd="2" destOrd="0" parTransId="{EFE92C94-2CC0-4141-80A8-F614A51C125B}" sibTransId="{6B56BAFB-692A-4EC2-87BC-E6A6092E3418}"/>
    <dgm:cxn modelId="{45BED1BC-DBD8-4597-92AC-79FAB26C2EF1}" srcId="{A58371C0-8CDC-4BEF-9A3D-5D861EC93ACF}" destId="{FF11143A-20B3-480F-8FF4-090072DF4EDB}" srcOrd="0" destOrd="0" parTransId="{78613B1E-7741-4315-99F6-D7EF73058C69}" sibTransId="{803529A6-AA2B-4D91-9F60-9A74E7EB21B3}"/>
    <dgm:cxn modelId="{BD99C3C1-BCF4-4094-972F-D35309A43A30}" srcId="{9FB81FA2-9062-4DA8-8024-3C84CD59B9A3}" destId="{48D4790D-8669-477E-8DD5-43756FB44187}" srcOrd="0" destOrd="0" parTransId="{D4CEC67F-206A-45BF-B4EF-E24C8A49A00A}" sibTransId="{376BE907-7E56-401A-B0C6-D988D17C71FC}"/>
    <dgm:cxn modelId="{2F11E087-87E2-4BB3-9C6E-36F5F9865DE8}" srcId="{6123554C-EB0E-4A1D-BF3A-DEFD0DD86531}" destId="{AFEBC278-2CA1-4D6E-B028-CD92BC38F494}" srcOrd="1" destOrd="0" parTransId="{85A9B687-B921-4D5E-8665-4C57921EC60C}" sibTransId="{EDCC2C3F-72FF-4A95-9DED-4BBD9709E24C}"/>
    <dgm:cxn modelId="{C2337E35-37B3-48DD-8D17-3C7AE5157E64}" srcId="{A58371C0-8CDC-4BEF-9A3D-5D861EC93ACF}" destId="{55B9E494-02B3-4E84-B547-CFE81A3F8DAB}" srcOrd="2" destOrd="0" parTransId="{56FF7A74-5E7A-4AA0-812F-16AF77265A9D}" sibTransId="{66766732-4A2E-42ED-8AB1-8418D2332AE5}"/>
    <dgm:cxn modelId="{736D1C9C-BDE4-4640-AAF2-279066EA6545}" type="presOf" srcId="{49D4D457-2086-4D5C-8337-750275563A2D}" destId="{2315B072-39B1-40A6-A2CE-A2EEADE3F721}" srcOrd="0" destOrd="2" presId="urn:microsoft.com/office/officeart/2005/8/layout/process3"/>
    <dgm:cxn modelId="{8439E69A-63E6-4B9F-8FF6-8830354B1920}" srcId="{AFEBC278-2CA1-4D6E-B028-CD92BC38F494}" destId="{49D4D457-2086-4D5C-8337-750275563A2D}" srcOrd="2" destOrd="0" parTransId="{0ADF8E18-2A81-47EE-8313-F8EF25BBCD08}" sibTransId="{5F8A6DF3-6741-486C-947A-B27BA8128EC0}"/>
    <dgm:cxn modelId="{4C525886-819B-428A-8CD0-4427E73FEB88}" type="presOf" srcId="{55B9E494-02B3-4E84-B547-CFE81A3F8DAB}" destId="{6D7A1A6A-2BE3-4D6E-BD4B-6A4FE866DCB9}" srcOrd="0" destOrd="2" presId="urn:microsoft.com/office/officeart/2005/8/layout/process3"/>
    <dgm:cxn modelId="{825862F9-B0C8-4B19-A4BB-36B5B1058368}" type="presOf" srcId="{2D57A6B2-D4DC-4C7D-8F48-89BBBDCE6CDD}" destId="{5D4783B8-B5D4-43B9-B8F0-F4E1F2A5B0E2}" srcOrd="0" destOrd="0" presId="urn:microsoft.com/office/officeart/2005/8/layout/process3"/>
    <dgm:cxn modelId="{81380929-572C-422C-B8A0-2B38BF514BA0}" type="presOf" srcId="{AFEBC278-2CA1-4D6E-B028-CD92BC38F494}" destId="{F4E94FC1-268D-40D9-A8F0-12B00F09EB17}" srcOrd="0" destOrd="0" presId="urn:microsoft.com/office/officeart/2005/8/layout/process3"/>
    <dgm:cxn modelId="{29F7902D-2641-466F-BCF1-4BDDCB1B7CBE}" type="presOf" srcId="{48D4790D-8669-477E-8DD5-43756FB44187}" destId="{6AFFF781-67B2-4564-A2BF-6911103D5EFF}" srcOrd="0" destOrd="0" presId="urn:microsoft.com/office/officeart/2005/8/layout/process3"/>
    <dgm:cxn modelId="{7CFFF252-C18B-4D77-9F2F-FC41222A3010}" type="presOf" srcId="{2D57A6B2-D4DC-4C7D-8F48-89BBBDCE6CDD}" destId="{7656C910-0356-4027-8FC5-526939A3231C}" srcOrd="1" destOrd="0" presId="urn:microsoft.com/office/officeart/2005/8/layout/process3"/>
    <dgm:cxn modelId="{33197F0C-2A33-4346-B0A3-D5B5BA8AB8B4}" srcId="{FBCFB86B-E3E5-4922-A044-E86FDB1A93C3}" destId="{C16ADAEC-87FA-4DF5-A419-08D3A7078DC5}" srcOrd="0" destOrd="0" parTransId="{4098CB7D-4CFE-45E2-97BA-32DA944B7B8B}" sibTransId="{3DC99163-88DF-429B-B7BA-5AD74FEF151A}"/>
    <dgm:cxn modelId="{0BD20FCB-ECDB-4F1B-9749-008BFDE3E50A}" type="presOf" srcId="{A58371C0-8CDC-4BEF-9A3D-5D861EC93ACF}" destId="{6E27F71E-B540-44F9-8B60-26B0E470B614}" srcOrd="1" destOrd="0" presId="urn:microsoft.com/office/officeart/2005/8/layout/process3"/>
    <dgm:cxn modelId="{5833F51C-1A7C-431A-A7C5-717B8F24CF83}" type="presOf" srcId="{6123554C-EB0E-4A1D-BF3A-DEFD0DD86531}" destId="{4DCEBDC8-DFA3-41A1-A943-7797B8DD8A36}" srcOrd="0" destOrd="0" presId="urn:microsoft.com/office/officeart/2005/8/layout/process3"/>
    <dgm:cxn modelId="{62639FEA-9D8A-43CB-BA7C-64524B3165DD}" type="presOf" srcId="{B19CD062-76A5-4BC4-9E1D-167468F086E0}" destId="{4B682915-0E10-4379-8D56-69BD6D9E3FC6}" srcOrd="0" destOrd="1" presId="urn:microsoft.com/office/officeart/2005/8/layout/process3"/>
    <dgm:cxn modelId="{245D28E8-EAF3-4C1A-9980-21FF949E65AB}" type="presOf" srcId="{AFEBC278-2CA1-4D6E-B028-CD92BC38F494}" destId="{BEE32817-909A-4B35-93BC-55E6D995F82F}" srcOrd="1" destOrd="0" presId="urn:microsoft.com/office/officeart/2005/8/layout/process3"/>
    <dgm:cxn modelId="{44E8846D-52CD-486B-9814-9ED1A39C4ACE}" srcId="{AFEBC278-2CA1-4D6E-B028-CD92BC38F494}" destId="{0108D5E6-48FE-4721-A0CE-837C35E91588}" srcOrd="0" destOrd="0" parTransId="{1228B0D9-75CB-4A6A-AF74-A07A79BE146D}" sibTransId="{44043485-B658-4C70-AB1E-53CAAFCE1B76}"/>
    <dgm:cxn modelId="{00964271-CD5E-4214-89AF-E855CAF3D6B7}" srcId="{A58371C0-8CDC-4BEF-9A3D-5D861EC93ACF}" destId="{6025391A-A35D-4215-994D-29BE08CE9F0B}" srcOrd="1" destOrd="0" parTransId="{74107471-019B-43AC-888B-85F4D5CBDEBF}" sibTransId="{CCA6D130-C2FE-4DB5-ADFB-B28ABD9B46E7}"/>
    <dgm:cxn modelId="{6C827255-4A59-497A-985F-9A71CC4A15AE}" type="presOf" srcId="{FF11143A-20B3-480F-8FF4-090072DF4EDB}" destId="{6D7A1A6A-2BE3-4D6E-BD4B-6A4FE866DCB9}" srcOrd="0" destOrd="0" presId="urn:microsoft.com/office/officeart/2005/8/layout/process3"/>
    <dgm:cxn modelId="{9914FAC3-4BCA-409F-86D4-873812D2C9B2}" srcId="{9FB81FA2-9062-4DA8-8024-3C84CD59B9A3}" destId="{58314978-F924-431A-8BF8-FF088302ED1B}" srcOrd="3" destOrd="0" parTransId="{2F3F4A6B-3CD3-4636-89E5-8B6D18BE119D}" sibTransId="{E7BE7002-62C1-41BF-8257-D388829557BA}"/>
    <dgm:cxn modelId="{A75A174A-BB73-43D1-8B05-6229069607D4}" type="presParOf" srcId="{4DCEBDC8-DFA3-41A1-A943-7797B8DD8A36}" destId="{A3A5AEE1-2384-4EC6-BD1B-DDBD1C248DAE}" srcOrd="0" destOrd="0" presId="urn:microsoft.com/office/officeart/2005/8/layout/process3"/>
    <dgm:cxn modelId="{DE7D60B5-46E2-4AE6-BBA1-9A623F2CD4F8}" type="presParOf" srcId="{A3A5AEE1-2384-4EC6-BD1B-DDBD1C248DAE}" destId="{13A36776-C4C8-4540-8CA5-7EB6868A1C29}" srcOrd="0" destOrd="0" presId="urn:microsoft.com/office/officeart/2005/8/layout/process3"/>
    <dgm:cxn modelId="{755D1D3E-1E3C-4454-A307-3C25A78A48FE}" type="presParOf" srcId="{A3A5AEE1-2384-4EC6-BD1B-DDBD1C248DAE}" destId="{65055505-CDE9-4167-846D-E33EC6C0A8C7}" srcOrd="1" destOrd="0" presId="urn:microsoft.com/office/officeart/2005/8/layout/process3"/>
    <dgm:cxn modelId="{7274489A-AA27-4EA8-99D6-608A377BBADD}" type="presParOf" srcId="{A3A5AEE1-2384-4EC6-BD1B-DDBD1C248DAE}" destId="{4B682915-0E10-4379-8D56-69BD6D9E3FC6}" srcOrd="2" destOrd="0" presId="urn:microsoft.com/office/officeart/2005/8/layout/process3"/>
    <dgm:cxn modelId="{3E898882-3751-48C5-BA8C-228E919064FD}" type="presParOf" srcId="{4DCEBDC8-DFA3-41A1-A943-7797B8DD8A36}" destId="{5D4783B8-B5D4-43B9-B8F0-F4E1F2A5B0E2}" srcOrd="1" destOrd="0" presId="urn:microsoft.com/office/officeart/2005/8/layout/process3"/>
    <dgm:cxn modelId="{E71E5359-C6D0-460C-B091-64DE37A3C3CA}" type="presParOf" srcId="{5D4783B8-B5D4-43B9-B8F0-F4E1F2A5B0E2}" destId="{7656C910-0356-4027-8FC5-526939A3231C}" srcOrd="0" destOrd="0" presId="urn:microsoft.com/office/officeart/2005/8/layout/process3"/>
    <dgm:cxn modelId="{0D387F33-4A7D-443A-AB0B-153E0383561F}" type="presParOf" srcId="{4DCEBDC8-DFA3-41A1-A943-7797B8DD8A36}" destId="{AE893C22-E3E4-422E-A209-1DEAC0D50E64}" srcOrd="2" destOrd="0" presId="urn:microsoft.com/office/officeart/2005/8/layout/process3"/>
    <dgm:cxn modelId="{E3619D49-52C2-4197-B685-A7EFFD014DE6}" type="presParOf" srcId="{AE893C22-E3E4-422E-A209-1DEAC0D50E64}" destId="{F4E94FC1-268D-40D9-A8F0-12B00F09EB17}" srcOrd="0" destOrd="0" presId="urn:microsoft.com/office/officeart/2005/8/layout/process3"/>
    <dgm:cxn modelId="{60F943E7-6755-4298-B6F1-5F290244D1F5}" type="presParOf" srcId="{AE893C22-E3E4-422E-A209-1DEAC0D50E64}" destId="{BEE32817-909A-4B35-93BC-55E6D995F82F}" srcOrd="1" destOrd="0" presId="urn:microsoft.com/office/officeart/2005/8/layout/process3"/>
    <dgm:cxn modelId="{AAF72E46-7CD0-4650-A9D5-8F318C69E408}" type="presParOf" srcId="{AE893C22-E3E4-422E-A209-1DEAC0D50E64}" destId="{2315B072-39B1-40A6-A2CE-A2EEADE3F721}" srcOrd="2" destOrd="0" presId="urn:microsoft.com/office/officeart/2005/8/layout/process3"/>
    <dgm:cxn modelId="{3A62E274-1973-4308-8D87-02013BDBDBFF}" type="presParOf" srcId="{4DCEBDC8-DFA3-41A1-A943-7797B8DD8A36}" destId="{954F6828-2788-4C97-B04A-E141BAF48B87}" srcOrd="3" destOrd="0" presId="urn:microsoft.com/office/officeart/2005/8/layout/process3"/>
    <dgm:cxn modelId="{A984E92E-BE2C-42EF-9F2C-95B2B66D7D6C}" type="presParOf" srcId="{954F6828-2788-4C97-B04A-E141BAF48B87}" destId="{470D999D-A79E-453A-BBB1-B1C6A7C6BCB6}" srcOrd="0" destOrd="0" presId="urn:microsoft.com/office/officeart/2005/8/layout/process3"/>
    <dgm:cxn modelId="{DA395D16-5CA6-47BD-8ACE-1C8DCEB9BB17}" type="presParOf" srcId="{4DCEBDC8-DFA3-41A1-A943-7797B8DD8A36}" destId="{4A56751E-A96F-4705-994E-CE352B232F74}" srcOrd="4" destOrd="0" presId="urn:microsoft.com/office/officeart/2005/8/layout/process3"/>
    <dgm:cxn modelId="{4BC25510-8BEF-4A0A-A33F-A755C48EBDE7}" type="presParOf" srcId="{4A56751E-A96F-4705-994E-CE352B232F74}" destId="{18A9EB73-17C4-43F4-864D-57287C0BFF49}" srcOrd="0" destOrd="0" presId="urn:microsoft.com/office/officeart/2005/8/layout/process3"/>
    <dgm:cxn modelId="{7028E960-8F6A-4BB5-A893-B65686303560}" type="presParOf" srcId="{4A56751E-A96F-4705-994E-CE352B232F74}" destId="{6E27F71E-B540-44F9-8B60-26B0E470B614}" srcOrd="1" destOrd="0" presId="urn:microsoft.com/office/officeart/2005/8/layout/process3"/>
    <dgm:cxn modelId="{4D638DC8-1171-41B9-A783-BBF506F963BE}" type="presParOf" srcId="{4A56751E-A96F-4705-994E-CE352B232F74}" destId="{6D7A1A6A-2BE3-4D6E-BD4B-6A4FE866DCB9}" srcOrd="2" destOrd="0" presId="urn:microsoft.com/office/officeart/2005/8/layout/process3"/>
    <dgm:cxn modelId="{04C97097-09EA-4F14-A684-13943D5DE65C}" type="presParOf" srcId="{4DCEBDC8-DFA3-41A1-A943-7797B8DD8A36}" destId="{EDDFF4A9-5D07-4966-9F0A-62B82E523DD5}" srcOrd="5" destOrd="0" presId="urn:microsoft.com/office/officeart/2005/8/layout/process3"/>
    <dgm:cxn modelId="{72C1F892-7EF9-4C4D-AF5B-31941277AD6D}" type="presParOf" srcId="{EDDFF4A9-5D07-4966-9F0A-62B82E523DD5}" destId="{CB8E29C0-B436-4FF9-B6AE-F92B4CD060A8}" srcOrd="0" destOrd="0" presId="urn:microsoft.com/office/officeart/2005/8/layout/process3"/>
    <dgm:cxn modelId="{2BEB110E-7DDC-4C91-9826-FB43B1D36FB3}" type="presParOf" srcId="{4DCEBDC8-DFA3-41A1-A943-7797B8DD8A36}" destId="{3FC7CB04-0D7B-4C76-9126-801DD9EB8E67}" srcOrd="6" destOrd="0" presId="urn:microsoft.com/office/officeart/2005/8/layout/process3"/>
    <dgm:cxn modelId="{F3F3568A-DDEA-4EEB-BEB2-E639185B3C59}" type="presParOf" srcId="{3FC7CB04-0D7B-4C76-9126-801DD9EB8E67}" destId="{39CB29D1-C73D-4BC7-982E-8D2C2282AE6E}" srcOrd="0" destOrd="0" presId="urn:microsoft.com/office/officeart/2005/8/layout/process3"/>
    <dgm:cxn modelId="{7D1D26C3-0C88-4812-A642-EAA96A29FBCF}" type="presParOf" srcId="{3FC7CB04-0D7B-4C76-9126-801DD9EB8E67}" destId="{5315A9B0-96F6-414A-83D1-E1DC4A7E1A78}" srcOrd="1" destOrd="0" presId="urn:microsoft.com/office/officeart/2005/8/layout/process3"/>
    <dgm:cxn modelId="{0D50152C-917F-4E81-B26B-4880682ABB8E}" type="presParOf" srcId="{3FC7CB04-0D7B-4C76-9126-801DD9EB8E67}" destId="{6AFFF781-67B2-4564-A2BF-6911103D5EF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5E8DCDB-AC76-4982-ACC9-D46503A581E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2B891E72-C855-4C0A-8954-C568D334CC5B}">
      <dgm:prSet phldrT="[文本]"/>
      <dgm:spPr/>
      <dgm:t>
        <a:bodyPr/>
        <a:lstStyle/>
        <a:p>
          <a:r>
            <a:rPr lang="zh-CN" altLang="en-US" dirty="0" smtClean="0"/>
            <a:t>现场扫码</a:t>
          </a:r>
          <a:endParaRPr lang="zh-CN" altLang="en-US" dirty="0"/>
        </a:p>
      </dgm:t>
    </dgm:pt>
    <dgm:pt modelId="{B17D18FF-C912-4585-9413-01EF924E9262}" type="parTrans" cxnId="{50D1AFA1-C4D7-4E2B-AE01-85C6478FA55A}">
      <dgm:prSet/>
      <dgm:spPr/>
      <dgm:t>
        <a:bodyPr/>
        <a:lstStyle/>
        <a:p>
          <a:endParaRPr lang="zh-CN" altLang="en-US"/>
        </a:p>
      </dgm:t>
    </dgm:pt>
    <dgm:pt modelId="{7C2F2E2B-9994-4AFC-A3D1-CFE526BD26ED}" type="sibTrans" cxnId="{50D1AFA1-C4D7-4E2B-AE01-85C6478FA55A}">
      <dgm:prSet/>
      <dgm:spPr/>
      <dgm:t>
        <a:bodyPr/>
        <a:lstStyle/>
        <a:p>
          <a:endParaRPr lang="zh-CN" altLang="en-US"/>
        </a:p>
      </dgm:t>
    </dgm:pt>
    <dgm:pt modelId="{B2B2FB5A-9332-4981-89B9-DF5E052DA3F4}" type="asst">
      <dgm:prSet phldrT="[文本]"/>
      <dgm:spPr/>
      <dgm:t>
        <a:bodyPr/>
        <a:lstStyle/>
        <a:p>
          <a:r>
            <a:rPr lang="zh-CN" altLang="en-US" dirty="0" smtClean="0"/>
            <a:t>查看该点巡检历史</a:t>
          </a:r>
          <a:endParaRPr lang="zh-CN" altLang="en-US" dirty="0"/>
        </a:p>
      </dgm:t>
    </dgm:pt>
    <dgm:pt modelId="{BB17715F-3EE2-43A9-B642-D949E781C918}" type="parTrans" cxnId="{B22853C9-7D9C-452D-A154-B1A2BEF10407}">
      <dgm:prSet/>
      <dgm:spPr/>
      <dgm:t>
        <a:bodyPr/>
        <a:lstStyle/>
        <a:p>
          <a:endParaRPr lang="zh-CN" altLang="en-US"/>
        </a:p>
      </dgm:t>
    </dgm:pt>
    <dgm:pt modelId="{38429794-5EFB-4A2B-88FE-489B9D92DFC2}" type="sibTrans" cxnId="{B22853C9-7D9C-452D-A154-B1A2BEF10407}">
      <dgm:prSet/>
      <dgm:spPr/>
      <dgm:t>
        <a:bodyPr/>
        <a:lstStyle/>
        <a:p>
          <a:endParaRPr lang="zh-CN" altLang="en-US"/>
        </a:p>
      </dgm:t>
    </dgm:pt>
    <dgm:pt modelId="{03229DA4-0CF6-4AA0-8451-70AC6C6A55B2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/>
            <a:t>合格</a:t>
          </a:r>
          <a:endParaRPr lang="zh-CN" altLang="en-US" dirty="0"/>
        </a:p>
      </dgm:t>
    </dgm:pt>
    <dgm:pt modelId="{516F8A95-5041-4C1D-9ADC-8A5701BF288E}" type="parTrans" cxnId="{A6FE6D3E-1ECB-4B9F-8883-00853E29F241}">
      <dgm:prSet/>
      <dgm:spPr/>
      <dgm:t>
        <a:bodyPr/>
        <a:lstStyle/>
        <a:p>
          <a:endParaRPr lang="zh-CN" altLang="en-US"/>
        </a:p>
      </dgm:t>
    </dgm:pt>
    <dgm:pt modelId="{E1453570-12AA-439A-ADE5-DDCAA133A075}" type="sibTrans" cxnId="{A6FE6D3E-1ECB-4B9F-8883-00853E29F241}">
      <dgm:prSet/>
      <dgm:spPr/>
      <dgm:t>
        <a:bodyPr/>
        <a:lstStyle/>
        <a:p>
          <a:endParaRPr lang="zh-CN" altLang="en-US"/>
        </a:p>
      </dgm:t>
    </dgm:pt>
    <dgm:pt modelId="{1C74BDE6-CEAA-48B2-BFD2-9097049961A7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dirty="0" smtClean="0"/>
            <a:t>整改</a:t>
          </a:r>
          <a:endParaRPr lang="zh-CN" altLang="en-US" dirty="0"/>
        </a:p>
      </dgm:t>
    </dgm:pt>
    <dgm:pt modelId="{C2DC1972-AE09-4FF0-A5A0-187BE14D4C39}" type="parTrans" cxnId="{6594AF87-35B8-4EA9-8679-C52C78FB4FD2}">
      <dgm:prSet/>
      <dgm:spPr/>
      <dgm:t>
        <a:bodyPr/>
        <a:lstStyle/>
        <a:p>
          <a:endParaRPr lang="zh-CN" altLang="en-US"/>
        </a:p>
      </dgm:t>
    </dgm:pt>
    <dgm:pt modelId="{70CEDB35-0360-41C8-AE70-BCFD9DE67BF9}" type="sibTrans" cxnId="{6594AF87-35B8-4EA9-8679-C52C78FB4FD2}">
      <dgm:prSet/>
      <dgm:spPr/>
      <dgm:t>
        <a:bodyPr/>
        <a:lstStyle/>
        <a:p>
          <a:endParaRPr lang="zh-CN" altLang="en-US"/>
        </a:p>
      </dgm:t>
    </dgm:pt>
    <dgm:pt modelId="{45AAD313-7726-4081-A213-5087BC799ED9}" type="pres">
      <dgm:prSet presAssocID="{F5E8DCDB-AC76-4982-ACC9-D46503A581E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B24A98E-552B-4EC0-85F3-8B7E7D924353}" type="pres">
      <dgm:prSet presAssocID="{2B891E72-C855-4C0A-8954-C568D334CC5B}" presName="root1" presStyleCnt="0"/>
      <dgm:spPr/>
    </dgm:pt>
    <dgm:pt modelId="{78F356F8-A72E-45E4-8E76-AAD1B53F8B7A}" type="pres">
      <dgm:prSet presAssocID="{2B891E72-C855-4C0A-8954-C568D334CC5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3D3D7B7-5002-49AD-AB22-655A7C186925}" type="pres">
      <dgm:prSet presAssocID="{2B891E72-C855-4C0A-8954-C568D334CC5B}" presName="level2hierChild" presStyleCnt="0"/>
      <dgm:spPr/>
    </dgm:pt>
    <dgm:pt modelId="{B1A68433-6DBE-450F-A026-44CBED2A8841}" type="pres">
      <dgm:prSet presAssocID="{BB17715F-3EE2-43A9-B642-D949E781C918}" presName="conn2-1" presStyleLbl="parChTrans1D2" presStyleIdx="0" presStyleCnt="3"/>
      <dgm:spPr/>
      <dgm:t>
        <a:bodyPr/>
        <a:lstStyle/>
        <a:p>
          <a:endParaRPr lang="zh-CN" altLang="en-US"/>
        </a:p>
      </dgm:t>
    </dgm:pt>
    <dgm:pt modelId="{B5109787-9B53-490F-AEA4-FD1819029ADE}" type="pres">
      <dgm:prSet presAssocID="{BB17715F-3EE2-43A9-B642-D949E781C918}" presName="connTx" presStyleLbl="parChTrans1D2" presStyleIdx="0" presStyleCnt="3"/>
      <dgm:spPr/>
      <dgm:t>
        <a:bodyPr/>
        <a:lstStyle/>
        <a:p>
          <a:endParaRPr lang="zh-CN" altLang="en-US"/>
        </a:p>
      </dgm:t>
    </dgm:pt>
    <dgm:pt modelId="{03C3B2DF-513E-424D-9293-75D2652988F3}" type="pres">
      <dgm:prSet presAssocID="{B2B2FB5A-9332-4981-89B9-DF5E052DA3F4}" presName="root2" presStyleCnt="0"/>
      <dgm:spPr/>
    </dgm:pt>
    <dgm:pt modelId="{9FF0F402-9853-4853-932B-52E6C8832A06}" type="pres">
      <dgm:prSet presAssocID="{B2B2FB5A-9332-4981-89B9-DF5E052DA3F4}" presName="LevelTwoTextNode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ACF7DAB-F1BF-4F35-BBB7-19C085D3C87C}" type="pres">
      <dgm:prSet presAssocID="{B2B2FB5A-9332-4981-89B9-DF5E052DA3F4}" presName="level3hierChild" presStyleCnt="0"/>
      <dgm:spPr/>
    </dgm:pt>
    <dgm:pt modelId="{464EADB2-FEA8-4E81-A92C-1B31BAEEAA47}" type="pres">
      <dgm:prSet presAssocID="{516F8A95-5041-4C1D-9ADC-8A5701BF288E}" presName="conn2-1" presStyleLbl="parChTrans1D2" presStyleIdx="1" presStyleCnt="3"/>
      <dgm:spPr/>
      <dgm:t>
        <a:bodyPr/>
        <a:lstStyle/>
        <a:p>
          <a:endParaRPr lang="zh-CN" altLang="en-US"/>
        </a:p>
      </dgm:t>
    </dgm:pt>
    <dgm:pt modelId="{8830BF76-EB61-4C7F-B534-DDCC321BF2D9}" type="pres">
      <dgm:prSet presAssocID="{516F8A95-5041-4C1D-9ADC-8A5701BF288E}" presName="connTx" presStyleLbl="parChTrans1D2" presStyleIdx="1" presStyleCnt="3"/>
      <dgm:spPr/>
      <dgm:t>
        <a:bodyPr/>
        <a:lstStyle/>
        <a:p>
          <a:endParaRPr lang="zh-CN" altLang="en-US"/>
        </a:p>
      </dgm:t>
    </dgm:pt>
    <dgm:pt modelId="{B05AC128-2327-482F-8319-A3C2C014199A}" type="pres">
      <dgm:prSet presAssocID="{03229DA4-0CF6-4AA0-8451-70AC6C6A55B2}" presName="root2" presStyleCnt="0"/>
      <dgm:spPr/>
    </dgm:pt>
    <dgm:pt modelId="{20CB61BE-DCDA-4E0E-B6EB-306DE1513783}" type="pres">
      <dgm:prSet presAssocID="{03229DA4-0CF6-4AA0-8451-70AC6C6A55B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3AD0481-85E0-489F-B428-E1E6B7FCCBB3}" type="pres">
      <dgm:prSet presAssocID="{03229DA4-0CF6-4AA0-8451-70AC6C6A55B2}" presName="level3hierChild" presStyleCnt="0"/>
      <dgm:spPr/>
    </dgm:pt>
    <dgm:pt modelId="{23626370-EFAA-490D-8D79-7687F3825A88}" type="pres">
      <dgm:prSet presAssocID="{C2DC1972-AE09-4FF0-A5A0-187BE14D4C39}" presName="conn2-1" presStyleLbl="parChTrans1D2" presStyleIdx="2" presStyleCnt="3"/>
      <dgm:spPr/>
      <dgm:t>
        <a:bodyPr/>
        <a:lstStyle/>
        <a:p>
          <a:endParaRPr lang="zh-CN" altLang="en-US"/>
        </a:p>
      </dgm:t>
    </dgm:pt>
    <dgm:pt modelId="{A07197DE-DB30-49CA-AE71-56D405C24FE8}" type="pres">
      <dgm:prSet presAssocID="{C2DC1972-AE09-4FF0-A5A0-187BE14D4C39}" presName="connTx" presStyleLbl="parChTrans1D2" presStyleIdx="2" presStyleCnt="3"/>
      <dgm:spPr/>
      <dgm:t>
        <a:bodyPr/>
        <a:lstStyle/>
        <a:p>
          <a:endParaRPr lang="zh-CN" altLang="en-US"/>
        </a:p>
      </dgm:t>
    </dgm:pt>
    <dgm:pt modelId="{135D417F-BCD1-403D-95EF-5363E1E48A3B}" type="pres">
      <dgm:prSet presAssocID="{1C74BDE6-CEAA-48B2-BFD2-9097049961A7}" presName="root2" presStyleCnt="0"/>
      <dgm:spPr/>
    </dgm:pt>
    <dgm:pt modelId="{ACDEFEC7-A18D-4E18-8050-ECFD94FBB3AD}" type="pres">
      <dgm:prSet presAssocID="{1C74BDE6-CEAA-48B2-BFD2-9097049961A7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98971D2-D4B2-49AA-9E94-BEE3AC0B8684}" type="pres">
      <dgm:prSet presAssocID="{1C74BDE6-CEAA-48B2-BFD2-9097049961A7}" presName="level3hierChild" presStyleCnt="0"/>
      <dgm:spPr/>
    </dgm:pt>
  </dgm:ptLst>
  <dgm:cxnLst>
    <dgm:cxn modelId="{9D4F3CC9-DAB2-4F21-9176-0F29B288B9EC}" type="presOf" srcId="{BB17715F-3EE2-43A9-B642-D949E781C918}" destId="{B5109787-9B53-490F-AEA4-FD1819029ADE}" srcOrd="1" destOrd="0" presId="urn:microsoft.com/office/officeart/2005/8/layout/hierarchy2"/>
    <dgm:cxn modelId="{E1325B6C-4A47-4440-B23D-1A948001C96E}" type="presOf" srcId="{2B891E72-C855-4C0A-8954-C568D334CC5B}" destId="{78F356F8-A72E-45E4-8E76-AAD1B53F8B7A}" srcOrd="0" destOrd="0" presId="urn:microsoft.com/office/officeart/2005/8/layout/hierarchy2"/>
    <dgm:cxn modelId="{73B080AF-28E2-4AF1-A33B-5653C42F0E78}" type="presOf" srcId="{C2DC1972-AE09-4FF0-A5A0-187BE14D4C39}" destId="{A07197DE-DB30-49CA-AE71-56D405C24FE8}" srcOrd="1" destOrd="0" presId="urn:microsoft.com/office/officeart/2005/8/layout/hierarchy2"/>
    <dgm:cxn modelId="{A6FE6D3E-1ECB-4B9F-8883-00853E29F241}" srcId="{2B891E72-C855-4C0A-8954-C568D334CC5B}" destId="{03229DA4-0CF6-4AA0-8451-70AC6C6A55B2}" srcOrd="1" destOrd="0" parTransId="{516F8A95-5041-4C1D-9ADC-8A5701BF288E}" sibTransId="{E1453570-12AA-439A-ADE5-DDCAA133A075}"/>
    <dgm:cxn modelId="{50D1AFA1-C4D7-4E2B-AE01-85C6478FA55A}" srcId="{F5E8DCDB-AC76-4982-ACC9-D46503A581ED}" destId="{2B891E72-C855-4C0A-8954-C568D334CC5B}" srcOrd="0" destOrd="0" parTransId="{B17D18FF-C912-4585-9413-01EF924E9262}" sibTransId="{7C2F2E2B-9994-4AFC-A3D1-CFE526BD26ED}"/>
    <dgm:cxn modelId="{EE12D31A-328B-49FD-AB7C-FC590BE398F9}" type="presOf" srcId="{03229DA4-0CF6-4AA0-8451-70AC6C6A55B2}" destId="{20CB61BE-DCDA-4E0E-B6EB-306DE1513783}" srcOrd="0" destOrd="0" presId="urn:microsoft.com/office/officeart/2005/8/layout/hierarchy2"/>
    <dgm:cxn modelId="{DDEEA57E-A264-444C-89DD-EE174C5D4223}" type="presOf" srcId="{516F8A95-5041-4C1D-9ADC-8A5701BF288E}" destId="{464EADB2-FEA8-4E81-A92C-1B31BAEEAA47}" srcOrd="0" destOrd="0" presId="urn:microsoft.com/office/officeart/2005/8/layout/hierarchy2"/>
    <dgm:cxn modelId="{5ADEEBBA-90CD-4C1C-9BC0-87D096DDF6F5}" type="presOf" srcId="{B2B2FB5A-9332-4981-89B9-DF5E052DA3F4}" destId="{9FF0F402-9853-4853-932B-52E6C8832A06}" srcOrd="0" destOrd="0" presId="urn:microsoft.com/office/officeart/2005/8/layout/hierarchy2"/>
    <dgm:cxn modelId="{8368B698-CE2D-4479-AE46-8725C0ABF42B}" type="presOf" srcId="{C2DC1972-AE09-4FF0-A5A0-187BE14D4C39}" destId="{23626370-EFAA-490D-8D79-7687F3825A88}" srcOrd="0" destOrd="0" presId="urn:microsoft.com/office/officeart/2005/8/layout/hierarchy2"/>
    <dgm:cxn modelId="{E9AFBD61-59E5-467B-9DF6-601F65AB76F2}" type="presOf" srcId="{F5E8DCDB-AC76-4982-ACC9-D46503A581ED}" destId="{45AAD313-7726-4081-A213-5087BC799ED9}" srcOrd="0" destOrd="0" presId="urn:microsoft.com/office/officeart/2005/8/layout/hierarchy2"/>
    <dgm:cxn modelId="{B22853C9-7D9C-452D-A154-B1A2BEF10407}" srcId="{2B891E72-C855-4C0A-8954-C568D334CC5B}" destId="{B2B2FB5A-9332-4981-89B9-DF5E052DA3F4}" srcOrd="0" destOrd="0" parTransId="{BB17715F-3EE2-43A9-B642-D949E781C918}" sibTransId="{38429794-5EFB-4A2B-88FE-489B9D92DFC2}"/>
    <dgm:cxn modelId="{D39855A0-C826-4C31-8A9D-B3E1FEB17033}" type="presOf" srcId="{516F8A95-5041-4C1D-9ADC-8A5701BF288E}" destId="{8830BF76-EB61-4C7F-B534-DDCC321BF2D9}" srcOrd="1" destOrd="0" presId="urn:microsoft.com/office/officeart/2005/8/layout/hierarchy2"/>
    <dgm:cxn modelId="{D5275448-FA45-44E4-A330-347468CB58D4}" type="presOf" srcId="{1C74BDE6-CEAA-48B2-BFD2-9097049961A7}" destId="{ACDEFEC7-A18D-4E18-8050-ECFD94FBB3AD}" srcOrd="0" destOrd="0" presId="urn:microsoft.com/office/officeart/2005/8/layout/hierarchy2"/>
    <dgm:cxn modelId="{4703F912-090D-4EF2-A6A0-EEB04D3DC02D}" type="presOf" srcId="{BB17715F-3EE2-43A9-B642-D949E781C918}" destId="{B1A68433-6DBE-450F-A026-44CBED2A8841}" srcOrd="0" destOrd="0" presId="urn:microsoft.com/office/officeart/2005/8/layout/hierarchy2"/>
    <dgm:cxn modelId="{6594AF87-35B8-4EA9-8679-C52C78FB4FD2}" srcId="{2B891E72-C855-4C0A-8954-C568D334CC5B}" destId="{1C74BDE6-CEAA-48B2-BFD2-9097049961A7}" srcOrd="2" destOrd="0" parTransId="{C2DC1972-AE09-4FF0-A5A0-187BE14D4C39}" sibTransId="{70CEDB35-0360-41C8-AE70-BCFD9DE67BF9}"/>
    <dgm:cxn modelId="{1B7D6E73-2E6F-4924-8F3F-81D1387C38B7}" type="presParOf" srcId="{45AAD313-7726-4081-A213-5087BC799ED9}" destId="{3B24A98E-552B-4EC0-85F3-8B7E7D924353}" srcOrd="0" destOrd="0" presId="urn:microsoft.com/office/officeart/2005/8/layout/hierarchy2"/>
    <dgm:cxn modelId="{0F5F5FC2-C995-47B3-9A1D-82296995E218}" type="presParOf" srcId="{3B24A98E-552B-4EC0-85F3-8B7E7D924353}" destId="{78F356F8-A72E-45E4-8E76-AAD1B53F8B7A}" srcOrd="0" destOrd="0" presId="urn:microsoft.com/office/officeart/2005/8/layout/hierarchy2"/>
    <dgm:cxn modelId="{C7E3A15B-58D9-49EE-B7C2-5F20C164CF49}" type="presParOf" srcId="{3B24A98E-552B-4EC0-85F3-8B7E7D924353}" destId="{33D3D7B7-5002-49AD-AB22-655A7C186925}" srcOrd="1" destOrd="0" presId="urn:microsoft.com/office/officeart/2005/8/layout/hierarchy2"/>
    <dgm:cxn modelId="{1F882C71-A7C8-47A3-AE37-91DFD708FB20}" type="presParOf" srcId="{33D3D7B7-5002-49AD-AB22-655A7C186925}" destId="{B1A68433-6DBE-450F-A026-44CBED2A8841}" srcOrd="0" destOrd="0" presId="urn:microsoft.com/office/officeart/2005/8/layout/hierarchy2"/>
    <dgm:cxn modelId="{A4BB2444-A6A8-43B6-934D-42E56972D02F}" type="presParOf" srcId="{B1A68433-6DBE-450F-A026-44CBED2A8841}" destId="{B5109787-9B53-490F-AEA4-FD1819029ADE}" srcOrd="0" destOrd="0" presId="urn:microsoft.com/office/officeart/2005/8/layout/hierarchy2"/>
    <dgm:cxn modelId="{898D78D9-B841-4EDE-AB86-E706FE270E87}" type="presParOf" srcId="{33D3D7B7-5002-49AD-AB22-655A7C186925}" destId="{03C3B2DF-513E-424D-9293-75D2652988F3}" srcOrd="1" destOrd="0" presId="urn:microsoft.com/office/officeart/2005/8/layout/hierarchy2"/>
    <dgm:cxn modelId="{A3C5E65F-25D3-48EB-ACC1-1BA2CB7BAC15}" type="presParOf" srcId="{03C3B2DF-513E-424D-9293-75D2652988F3}" destId="{9FF0F402-9853-4853-932B-52E6C8832A06}" srcOrd="0" destOrd="0" presId="urn:microsoft.com/office/officeart/2005/8/layout/hierarchy2"/>
    <dgm:cxn modelId="{B94B8E5C-4707-4955-A699-DD761B5796FD}" type="presParOf" srcId="{03C3B2DF-513E-424D-9293-75D2652988F3}" destId="{DACF7DAB-F1BF-4F35-BBB7-19C085D3C87C}" srcOrd="1" destOrd="0" presId="urn:microsoft.com/office/officeart/2005/8/layout/hierarchy2"/>
    <dgm:cxn modelId="{5C2D3779-7942-45CE-826F-8119D250424F}" type="presParOf" srcId="{33D3D7B7-5002-49AD-AB22-655A7C186925}" destId="{464EADB2-FEA8-4E81-A92C-1B31BAEEAA47}" srcOrd="2" destOrd="0" presId="urn:microsoft.com/office/officeart/2005/8/layout/hierarchy2"/>
    <dgm:cxn modelId="{F73534CD-29ED-437F-B790-1A206715B4DF}" type="presParOf" srcId="{464EADB2-FEA8-4E81-A92C-1B31BAEEAA47}" destId="{8830BF76-EB61-4C7F-B534-DDCC321BF2D9}" srcOrd="0" destOrd="0" presId="urn:microsoft.com/office/officeart/2005/8/layout/hierarchy2"/>
    <dgm:cxn modelId="{DDF15ABD-DEED-4A9B-BBC0-68FAF68338EC}" type="presParOf" srcId="{33D3D7B7-5002-49AD-AB22-655A7C186925}" destId="{B05AC128-2327-482F-8319-A3C2C014199A}" srcOrd="3" destOrd="0" presId="urn:microsoft.com/office/officeart/2005/8/layout/hierarchy2"/>
    <dgm:cxn modelId="{4E2E11F6-3F3A-4ADA-A722-20CCAC1EE69D}" type="presParOf" srcId="{B05AC128-2327-482F-8319-A3C2C014199A}" destId="{20CB61BE-DCDA-4E0E-B6EB-306DE1513783}" srcOrd="0" destOrd="0" presId="urn:microsoft.com/office/officeart/2005/8/layout/hierarchy2"/>
    <dgm:cxn modelId="{19FA8696-AC90-43F8-9E22-2D576FD64BA8}" type="presParOf" srcId="{B05AC128-2327-482F-8319-A3C2C014199A}" destId="{B3AD0481-85E0-489F-B428-E1E6B7FCCBB3}" srcOrd="1" destOrd="0" presId="urn:microsoft.com/office/officeart/2005/8/layout/hierarchy2"/>
    <dgm:cxn modelId="{2069C9E7-53FC-47D6-B776-F3BD2D3F3267}" type="presParOf" srcId="{33D3D7B7-5002-49AD-AB22-655A7C186925}" destId="{23626370-EFAA-490D-8D79-7687F3825A88}" srcOrd="4" destOrd="0" presId="urn:microsoft.com/office/officeart/2005/8/layout/hierarchy2"/>
    <dgm:cxn modelId="{0C93631D-E275-44AD-99F1-685E45E5E8D1}" type="presParOf" srcId="{23626370-EFAA-490D-8D79-7687F3825A88}" destId="{A07197DE-DB30-49CA-AE71-56D405C24FE8}" srcOrd="0" destOrd="0" presId="urn:microsoft.com/office/officeart/2005/8/layout/hierarchy2"/>
    <dgm:cxn modelId="{0F89E8B2-CA1D-49BD-8963-89F853A4960A}" type="presParOf" srcId="{33D3D7B7-5002-49AD-AB22-655A7C186925}" destId="{135D417F-BCD1-403D-95EF-5363E1E48A3B}" srcOrd="5" destOrd="0" presId="urn:microsoft.com/office/officeart/2005/8/layout/hierarchy2"/>
    <dgm:cxn modelId="{41F18D0C-9161-48C9-85B8-887A456DF908}" type="presParOf" srcId="{135D417F-BCD1-403D-95EF-5363E1E48A3B}" destId="{ACDEFEC7-A18D-4E18-8050-ECFD94FBB3AD}" srcOrd="0" destOrd="0" presId="urn:microsoft.com/office/officeart/2005/8/layout/hierarchy2"/>
    <dgm:cxn modelId="{1A406F65-1431-4992-9BDB-CA2EB79A43DB}" type="presParOf" srcId="{135D417F-BCD1-403D-95EF-5363E1E48A3B}" destId="{D98971D2-D4B2-49AA-9E94-BEE3AC0B868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35D9286-08F1-4DE6-9025-93976EB4D09F}" type="doc">
      <dgm:prSet loTypeId="urn:microsoft.com/office/officeart/2005/8/layout/chevron1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zh-CN" altLang="en-US"/>
        </a:p>
      </dgm:t>
    </dgm:pt>
    <dgm:pt modelId="{A755CE5C-D2AD-487B-AD66-E3707BA6072F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客服审核</a:t>
          </a:r>
          <a:endParaRPr lang="zh-CN" altLang="en-US" dirty="0">
            <a:solidFill>
              <a:schemeClr val="tx1"/>
            </a:solidFill>
          </a:endParaRPr>
        </a:p>
      </dgm:t>
    </dgm:pt>
    <dgm:pt modelId="{40B8C56F-02F2-4F6A-9078-F4AED6687F0C}" type="parTrans" cxnId="{22A390EF-9D46-49C0-B95C-26C65F3A37D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DF5DB99-8AE8-4A2E-A30A-F5EF235C21A3}" type="sibTrans" cxnId="{22A390EF-9D46-49C0-B95C-26C65F3A37D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B9621C9-BF24-4FB3-883D-C23693DD8F99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放行单</a:t>
          </a:r>
          <a:endParaRPr lang="zh-CN" altLang="en-US" dirty="0">
            <a:solidFill>
              <a:schemeClr val="tx1"/>
            </a:solidFill>
          </a:endParaRPr>
        </a:p>
      </dgm:t>
    </dgm:pt>
    <dgm:pt modelId="{34F281E1-92BB-4F43-AB5C-2ED563CB7747}" type="parTrans" cxnId="{F1E51F53-0E43-4C22-AEBC-7E298BD6189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CA245A2-1B3D-443F-BDAA-ED23382E924A}" type="sibTrans" cxnId="{F1E51F53-0E43-4C22-AEBC-7E298BD6189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4CF42C5-5D3A-4281-A03E-6E77190271B3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保安验真</a:t>
          </a:r>
          <a:endParaRPr lang="zh-CN" altLang="en-US" dirty="0">
            <a:solidFill>
              <a:schemeClr val="tx1"/>
            </a:solidFill>
          </a:endParaRPr>
        </a:p>
      </dgm:t>
    </dgm:pt>
    <dgm:pt modelId="{AEE62897-CE37-4104-A878-1753694654E7}" type="parTrans" cxnId="{E8377576-AE42-446B-90D0-71142605B92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51294FB-22C3-4F48-BC74-49AC61A54DDC}" type="sibTrans" cxnId="{E8377576-AE42-446B-90D0-71142605B92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83794CA-EC46-44AC-8E13-DDC96A785E59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放行确认</a:t>
          </a:r>
          <a:endParaRPr lang="zh-CN" altLang="en-US" dirty="0">
            <a:solidFill>
              <a:schemeClr val="tx1"/>
            </a:solidFill>
          </a:endParaRPr>
        </a:p>
      </dgm:t>
    </dgm:pt>
    <dgm:pt modelId="{F2F7BB79-25FE-409A-B01C-68C5CB4C24DB}" type="parTrans" cxnId="{B0B0FBA8-7381-4CFC-A466-E3C63508D2B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CAECF5B-353A-4AE6-9D56-221304FEB642}" type="sibTrans" cxnId="{B0B0FBA8-7381-4CFC-A466-E3C63508D2B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B9F6E7D-C85A-4FE2-854D-32901FE702C3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业主申请</a:t>
          </a:r>
          <a:endParaRPr lang="zh-CN" altLang="en-US" dirty="0">
            <a:solidFill>
              <a:schemeClr val="tx1"/>
            </a:solidFill>
          </a:endParaRPr>
        </a:p>
      </dgm:t>
    </dgm:pt>
    <dgm:pt modelId="{CDBF9364-D7D4-4904-8F58-DDBFD2026FD7}" type="parTrans" cxnId="{046BE472-504E-45F8-8830-2772153C6A0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B9A6ECD-2443-4BBF-9677-023515B0F028}" type="sibTrans" cxnId="{046BE472-504E-45F8-8830-2772153C6A0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AE7DF87-80B2-45D7-A27B-2671251AD184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历史追溯</a:t>
          </a:r>
          <a:endParaRPr lang="zh-CN" altLang="en-US" dirty="0">
            <a:solidFill>
              <a:schemeClr val="tx1"/>
            </a:solidFill>
          </a:endParaRPr>
        </a:p>
      </dgm:t>
    </dgm:pt>
    <dgm:pt modelId="{97B0D387-F469-4AD9-A0E3-C012F132C043}" type="parTrans" cxnId="{D6CCD498-C948-4FF6-BC32-469EEDEFBA5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ED7AF65-219E-4366-9A7C-D396BE597CDD}" type="sibTrans" cxnId="{D6CCD498-C948-4FF6-BC32-469EEDEFBA5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DFF08A5-4B98-4B7B-95FB-66541ED7FA3A}" type="pres">
      <dgm:prSet presAssocID="{935D9286-08F1-4DE6-9025-93976EB4D0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1C6D5FE-1F29-4BB0-89B9-3ECED2D0BA9A}" type="pres">
      <dgm:prSet presAssocID="{1B9F6E7D-C85A-4FE2-854D-32901FE702C3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317185-9653-4238-BFA7-7428428AB50D}" type="pres">
      <dgm:prSet presAssocID="{EB9A6ECD-2443-4BBF-9677-023515B0F028}" presName="parTxOnlySpace" presStyleCnt="0"/>
      <dgm:spPr/>
    </dgm:pt>
    <dgm:pt modelId="{35F545F6-57E9-4540-B00D-89A848DD17A7}" type="pres">
      <dgm:prSet presAssocID="{A755CE5C-D2AD-487B-AD66-E3707BA607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1A515B-96CB-49D2-8C20-F72B134F8A54}" type="pres">
      <dgm:prSet presAssocID="{1DF5DB99-8AE8-4A2E-A30A-F5EF235C21A3}" presName="parTxOnlySpace" presStyleCnt="0"/>
      <dgm:spPr/>
    </dgm:pt>
    <dgm:pt modelId="{C6C1D7F7-0866-4299-8DFD-21E02B7025D0}" type="pres">
      <dgm:prSet presAssocID="{DB9621C9-BF24-4FB3-883D-C23693DD8F99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831A3D-7CF7-41CF-BBA7-220BBA545469}" type="pres">
      <dgm:prSet presAssocID="{2CA245A2-1B3D-443F-BDAA-ED23382E924A}" presName="parTxOnlySpace" presStyleCnt="0"/>
      <dgm:spPr/>
    </dgm:pt>
    <dgm:pt modelId="{A9B26166-CD9A-4423-9A99-E8405459C1BF}" type="pres">
      <dgm:prSet presAssocID="{D4CF42C5-5D3A-4281-A03E-6E77190271B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A71D05-5DA8-44C4-BFA9-A0B05F7CA24C}" type="pres">
      <dgm:prSet presAssocID="{951294FB-22C3-4F48-BC74-49AC61A54DDC}" presName="parTxOnlySpace" presStyleCnt="0"/>
      <dgm:spPr/>
    </dgm:pt>
    <dgm:pt modelId="{8FBEFF82-0609-4DB0-A63D-57EF68C59341}" type="pres">
      <dgm:prSet presAssocID="{283794CA-EC46-44AC-8E13-DDC96A785E5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EF429A-976D-412C-883E-C68384F8A441}" type="pres">
      <dgm:prSet presAssocID="{6CAECF5B-353A-4AE6-9D56-221304FEB642}" presName="parTxOnlySpace" presStyleCnt="0"/>
      <dgm:spPr/>
    </dgm:pt>
    <dgm:pt modelId="{20101C25-AC46-4F26-9AE2-4F514AAC4C3E}" type="pres">
      <dgm:prSet presAssocID="{DAE7DF87-80B2-45D7-A27B-2671251AD18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89427EA-9E12-4A51-80A8-28C0CC34E29E}" type="presOf" srcId="{DAE7DF87-80B2-45D7-A27B-2671251AD184}" destId="{20101C25-AC46-4F26-9AE2-4F514AAC4C3E}" srcOrd="0" destOrd="0" presId="urn:microsoft.com/office/officeart/2005/8/layout/chevron1"/>
    <dgm:cxn modelId="{E8377576-AE42-446B-90D0-71142605B92B}" srcId="{935D9286-08F1-4DE6-9025-93976EB4D09F}" destId="{D4CF42C5-5D3A-4281-A03E-6E77190271B3}" srcOrd="3" destOrd="0" parTransId="{AEE62897-CE37-4104-A878-1753694654E7}" sibTransId="{951294FB-22C3-4F48-BC74-49AC61A54DDC}"/>
    <dgm:cxn modelId="{046BE472-504E-45F8-8830-2772153C6A0A}" srcId="{935D9286-08F1-4DE6-9025-93976EB4D09F}" destId="{1B9F6E7D-C85A-4FE2-854D-32901FE702C3}" srcOrd="0" destOrd="0" parTransId="{CDBF9364-D7D4-4904-8F58-DDBFD2026FD7}" sibTransId="{EB9A6ECD-2443-4BBF-9677-023515B0F028}"/>
    <dgm:cxn modelId="{B9E4B123-01B4-472A-B014-D4A20A6EA414}" type="presOf" srcId="{935D9286-08F1-4DE6-9025-93976EB4D09F}" destId="{1DFF08A5-4B98-4B7B-95FB-66541ED7FA3A}" srcOrd="0" destOrd="0" presId="urn:microsoft.com/office/officeart/2005/8/layout/chevron1"/>
    <dgm:cxn modelId="{FBE0FF33-7017-4810-B241-73D0D0A5041F}" type="presOf" srcId="{DB9621C9-BF24-4FB3-883D-C23693DD8F99}" destId="{C6C1D7F7-0866-4299-8DFD-21E02B7025D0}" srcOrd="0" destOrd="0" presId="urn:microsoft.com/office/officeart/2005/8/layout/chevron1"/>
    <dgm:cxn modelId="{32C794B4-21A7-4A3F-BCBE-073D4D6F9086}" type="presOf" srcId="{283794CA-EC46-44AC-8E13-DDC96A785E59}" destId="{8FBEFF82-0609-4DB0-A63D-57EF68C59341}" srcOrd="0" destOrd="0" presId="urn:microsoft.com/office/officeart/2005/8/layout/chevron1"/>
    <dgm:cxn modelId="{A257844A-4AC7-455B-A52C-E5EEC08CD6F1}" type="presOf" srcId="{1B9F6E7D-C85A-4FE2-854D-32901FE702C3}" destId="{51C6D5FE-1F29-4BB0-89B9-3ECED2D0BA9A}" srcOrd="0" destOrd="0" presId="urn:microsoft.com/office/officeart/2005/8/layout/chevron1"/>
    <dgm:cxn modelId="{22A390EF-9D46-49C0-B95C-26C65F3A37D8}" srcId="{935D9286-08F1-4DE6-9025-93976EB4D09F}" destId="{A755CE5C-D2AD-487B-AD66-E3707BA6072F}" srcOrd="1" destOrd="0" parTransId="{40B8C56F-02F2-4F6A-9078-F4AED6687F0C}" sibTransId="{1DF5DB99-8AE8-4A2E-A30A-F5EF235C21A3}"/>
    <dgm:cxn modelId="{916055A2-5E1F-4613-9894-96CBAC95BDA8}" type="presOf" srcId="{A755CE5C-D2AD-487B-AD66-E3707BA6072F}" destId="{35F545F6-57E9-4540-B00D-89A848DD17A7}" srcOrd="0" destOrd="0" presId="urn:microsoft.com/office/officeart/2005/8/layout/chevron1"/>
    <dgm:cxn modelId="{BA6BABBE-FB71-4E12-9B3F-F5E8574C29B0}" type="presOf" srcId="{D4CF42C5-5D3A-4281-A03E-6E77190271B3}" destId="{A9B26166-CD9A-4423-9A99-E8405459C1BF}" srcOrd="0" destOrd="0" presId="urn:microsoft.com/office/officeart/2005/8/layout/chevron1"/>
    <dgm:cxn modelId="{D6CCD498-C948-4FF6-BC32-469EEDEFBA57}" srcId="{935D9286-08F1-4DE6-9025-93976EB4D09F}" destId="{DAE7DF87-80B2-45D7-A27B-2671251AD184}" srcOrd="5" destOrd="0" parTransId="{97B0D387-F469-4AD9-A0E3-C012F132C043}" sibTransId="{EED7AF65-219E-4366-9A7C-D396BE597CDD}"/>
    <dgm:cxn modelId="{B0B0FBA8-7381-4CFC-A466-E3C63508D2BC}" srcId="{935D9286-08F1-4DE6-9025-93976EB4D09F}" destId="{283794CA-EC46-44AC-8E13-DDC96A785E59}" srcOrd="4" destOrd="0" parTransId="{F2F7BB79-25FE-409A-B01C-68C5CB4C24DB}" sibTransId="{6CAECF5B-353A-4AE6-9D56-221304FEB642}"/>
    <dgm:cxn modelId="{F1E51F53-0E43-4C22-AEBC-7E298BD61898}" srcId="{935D9286-08F1-4DE6-9025-93976EB4D09F}" destId="{DB9621C9-BF24-4FB3-883D-C23693DD8F99}" srcOrd="2" destOrd="0" parTransId="{34F281E1-92BB-4F43-AB5C-2ED563CB7747}" sibTransId="{2CA245A2-1B3D-443F-BDAA-ED23382E924A}"/>
    <dgm:cxn modelId="{020E8AC5-F123-4922-AADE-640F0168D650}" type="presParOf" srcId="{1DFF08A5-4B98-4B7B-95FB-66541ED7FA3A}" destId="{51C6D5FE-1F29-4BB0-89B9-3ECED2D0BA9A}" srcOrd="0" destOrd="0" presId="urn:microsoft.com/office/officeart/2005/8/layout/chevron1"/>
    <dgm:cxn modelId="{AE5AD240-ACF3-4749-B8E6-5CA2EB27E861}" type="presParOf" srcId="{1DFF08A5-4B98-4B7B-95FB-66541ED7FA3A}" destId="{2C317185-9653-4238-BFA7-7428428AB50D}" srcOrd="1" destOrd="0" presId="urn:microsoft.com/office/officeart/2005/8/layout/chevron1"/>
    <dgm:cxn modelId="{A2CC9A3F-7635-41EF-9275-A2F644648B3C}" type="presParOf" srcId="{1DFF08A5-4B98-4B7B-95FB-66541ED7FA3A}" destId="{35F545F6-57E9-4540-B00D-89A848DD17A7}" srcOrd="2" destOrd="0" presId="urn:microsoft.com/office/officeart/2005/8/layout/chevron1"/>
    <dgm:cxn modelId="{8CF45CF5-7127-4E8A-B9B9-316338CF0A22}" type="presParOf" srcId="{1DFF08A5-4B98-4B7B-95FB-66541ED7FA3A}" destId="{FA1A515B-96CB-49D2-8C20-F72B134F8A54}" srcOrd="3" destOrd="0" presId="urn:microsoft.com/office/officeart/2005/8/layout/chevron1"/>
    <dgm:cxn modelId="{35A59344-45D8-4A94-A551-39383A69F4D5}" type="presParOf" srcId="{1DFF08A5-4B98-4B7B-95FB-66541ED7FA3A}" destId="{C6C1D7F7-0866-4299-8DFD-21E02B7025D0}" srcOrd="4" destOrd="0" presId="urn:microsoft.com/office/officeart/2005/8/layout/chevron1"/>
    <dgm:cxn modelId="{C5E662F4-53E2-4722-BA26-3EB8872D68B0}" type="presParOf" srcId="{1DFF08A5-4B98-4B7B-95FB-66541ED7FA3A}" destId="{F7831A3D-7CF7-41CF-BBA7-220BBA545469}" srcOrd="5" destOrd="0" presId="urn:microsoft.com/office/officeart/2005/8/layout/chevron1"/>
    <dgm:cxn modelId="{A03C914C-4E5A-4ACD-A22F-C20D770E5817}" type="presParOf" srcId="{1DFF08A5-4B98-4B7B-95FB-66541ED7FA3A}" destId="{A9B26166-CD9A-4423-9A99-E8405459C1BF}" srcOrd="6" destOrd="0" presId="urn:microsoft.com/office/officeart/2005/8/layout/chevron1"/>
    <dgm:cxn modelId="{AE099015-07C4-47D6-91E1-8D71F5D1E73A}" type="presParOf" srcId="{1DFF08A5-4B98-4B7B-95FB-66541ED7FA3A}" destId="{E4A71D05-5DA8-44C4-BFA9-A0B05F7CA24C}" srcOrd="7" destOrd="0" presId="urn:microsoft.com/office/officeart/2005/8/layout/chevron1"/>
    <dgm:cxn modelId="{17D3A2DF-4C83-445C-89F5-3BA364F85980}" type="presParOf" srcId="{1DFF08A5-4B98-4B7B-95FB-66541ED7FA3A}" destId="{8FBEFF82-0609-4DB0-A63D-57EF68C59341}" srcOrd="8" destOrd="0" presId="urn:microsoft.com/office/officeart/2005/8/layout/chevron1"/>
    <dgm:cxn modelId="{4D0F6837-D585-4B59-B071-17B7C397260D}" type="presParOf" srcId="{1DFF08A5-4B98-4B7B-95FB-66541ED7FA3A}" destId="{01EF429A-976D-412C-883E-C68384F8A441}" srcOrd="9" destOrd="0" presId="urn:microsoft.com/office/officeart/2005/8/layout/chevron1"/>
    <dgm:cxn modelId="{DF516A49-ECC5-49A1-9B76-DA4729FCADE0}" type="presParOf" srcId="{1DFF08A5-4B98-4B7B-95FB-66541ED7FA3A}" destId="{20101C25-AC46-4F26-9AE2-4F514AAC4C3E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7154ECD-80FC-4D1C-8D25-5D7920779BF8}" type="doc">
      <dgm:prSet loTypeId="urn:microsoft.com/office/officeart/2005/8/layout/process3" loCatId="process" qsTypeId="urn:microsoft.com/office/officeart/2005/8/quickstyle/3d1" qsCatId="3D" csTypeId="urn:microsoft.com/office/officeart/2005/8/colors/colorful1" csCatId="colorful" phldr="1"/>
      <dgm:spPr/>
    </dgm:pt>
    <dgm:pt modelId="{87571DD0-9328-431B-A3E7-8CCD6DAC8442}">
      <dgm:prSet phldrT="[文本]"/>
      <dgm:spPr/>
      <dgm:t>
        <a:bodyPr/>
        <a:lstStyle/>
        <a:p>
          <a:r>
            <a:rPr lang="zh-CN" altLang="en-US" dirty="0" smtClean="0"/>
            <a:t>应急报事</a:t>
          </a:r>
          <a:endParaRPr lang="zh-CN" altLang="en-US" dirty="0"/>
        </a:p>
      </dgm:t>
    </dgm:pt>
    <dgm:pt modelId="{BE3F77C7-B200-44FC-AA1C-271888E29ABA}" type="parTrans" cxnId="{062093D6-9C69-4268-9461-A264AEAA7772}">
      <dgm:prSet/>
      <dgm:spPr/>
      <dgm:t>
        <a:bodyPr/>
        <a:lstStyle/>
        <a:p>
          <a:endParaRPr lang="zh-CN" altLang="en-US"/>
        </a:p>
      </dgm:t>
    </dgm:pt>
    <dgm:pt modelId="{9B7E47CC-FE1A-4446-9FEB-A636FB9BE426}" type="sibTrans" cxnId="{062093D6-9C69-4268-9461-A264AEAA7772}">
      <dgm:prSet/>
      <dgm:spPr/>
      <dgm:t>
        <a:bodyPr/>
        <a:lstStyle/>
        <a:p>
          <a:endParaRPr lang="zh-CN" altLang="en-US"/>
        </a:p>
      </dgm:t>
    </dgm:pt>
    <dgm:pt modelId="{A812A8AA-5BE8-4576-B9C2-E678F6DF68E4}">
      <dgm:prSet phldrT="[文本]"/>
      <dgm:spPr/>
      <dgm:t>
        <a:bodyPr/>
        <a:lstStyle/>
        <a:p>
          <a:r>
            <a:rPr lang="zh-CN" altLang="en-US" dirty="0" smtClean="0"/>
            <a:t>推送报警</a:t>
          </a:r>
          <a:endParaRPr lang="zh-CN" altLang="en-US" dirty="0"/>
        </a:p>
      </dgm:t>
    </dgm:pt>
    <dgm:pt modelId="{045262D2-C065-4020-A1CF-6B1558C9E33D}" type="parTrans" cxnId="{457FD411-ABDE-4F8C-BAF5-E95003E4426A}">
      <dgm:prSet/>
      <dgm:spPr/>
      <dgm:t>
        <a:bodyPr/>
        <a:lstStyle/>
        <a:p>
          <a:endParaRPr lang="zh-CN" altLang="en-US"/>
        </a:p>
      </dgm:t>
    </dgm:pt>
    <dgm:pt modelId="{AC76A3EE-123E-47D3-9404-258A0AF48A40}" type="sibTrans" cxnId="{457FD411-ABDE-4F8C-BAF5-E95003E4426A}">
      <dgm:prSet/>
      <dgm:spPr/>
      <dgm:t>
        <a:bodyPr/>
        <a:lstStyle/>
        <a:p>
          <a:endParaRPr lang="zh-CN" altLang="en-US"/>
        </a:p>
      </dgm:t>
    </dgm:pt>
    <dgm:pt modelId="{BA71F5D3-1F51-4C73-8D93-74498DE98A6E}">
      <dgm:prSet phldrT="[文本]"/>
      <dgm:spPr/>
      <dgm:t>
        <a:bodyPr/>
        <a:lstStyle/>
        <a:p>
          <a:r>
            <a:rPr lang="zh-CN" altLang="en-US" dirty="0" smtClean="0"/>
            <a:t>预案处理</a:t>
          </a:r>
          <a:endParaRPr lang="zh-CN" altLang="en-US" dirty="0"/>
        </a:p>
      </dgm:t>
    </dgm:pt>
    <dgm:pt modelId="{FD294B53-EBF0-4B48-A27B-C20668B4CBC9}" type="parTrans" cxnId="{682CEB49-7247-4FC1-9988-DB888A1B0E70}">
      <dgm:prSet/>
      <dgm:spPr/>
      <dgm:t>
        <a:bodyPr/>
        <a:lstStyle/>
        <a:p>
          <a:endParaRPr lang="zh-CN" altLang="en-US"/>
        </a:p>
      </dgm:t>
    </dgm:pt>
    <dgm:pt modelId="{6A04EADF-88E3-469E-BC23-8F4980811039}" type="sibTrans" cxnId="{682CEB49-7247-4FC1-9988-DB888A1B0E70}">
      <dgm:prSet/>
      <dgm:spPr/>
      <dgm:t>
        <a:bodyPr/>
        <a:lstStyle/>
        <a:p>
          <a:endParaRPr lang="zh-CN" altLang="en-US"/>
        </a:p>
      </dgm:t>
    </dgm:pt>
    <dgm:pt modelId="{FF1978E0-4FB5-4E2F-A820-DE9B88A175A8}">
      <dgm:prSet phldrT="[文本]"/>
      <dgm:spPr/>
      <dgm:t>
        <a:bodyPr/>
        <a:lstStyle/>
        <a:p>
          <a:r>
            <a:rPr lang="zh-CN" altLang="en-US" dirty="0" smtClean="0"/>
            <a:t>事件总结</a:t>
          </a:r>
          <a:endParaRPr lang="zh-CN" altLang="en-US" dirty="0"/>
        </a:p>
      </dgm:t>
    </dgm:pt>
    <dgm:pt modelId="{5C4CFB05-B206-4562-B1CD-595C52CB90F6}" type="parTrans" cxnId="{46426002-B2A4-4D2A-B913-D65E81B34BB7}">
      <dgm:prSet/>
      <dgm:spPr/>
      <dgm:t>
        <a:bodyPr/>
        <a:lstStyle/>
        <a:p>
          <a:endParaRPr lang="zh-CN" altLang="en-US"/>
        </a:p>
      </dgm:t>
    </dgm:pt>
    <dgm:pt modelId="{11BBCF7F-3203-4C91-9E66-73DC4A211754}" type="sibTrans" cxnId="{46426002-B2A4-4D2A-B913-D65E81B34BB7}">
      <dgm:prSet/>
      <dgm:spPr/>
      <dgm:t>
        <a:bodyPr/>
        <a:lstStyle/>
        <a:p>
          <a:endParaRPr lang="zh-CN" altLang="en-US"/>
        </a:p>
      </dgm:t>
    </dgm:pt>
    <dgm:pt modelId="{DC6A5162-5550-46A1-BAF8-773F8564D33A}">
      <dgm:prSet phldrT="[文本]"/>
      <dgm:spPr/>
      <dgm:t>
        <a:bodyPr/>
        <a:lstStyle/>
        <a:p>
          <a:r>
            <a:rPr lang="zh-CN" altLang="en-US" dirty="0" smtClean="0"/>
            <a:t>文字描述</a:t>
          </a:r>
          <a:endParaRPr lang="zh-CN" altLang="en-US" dirty="0"/>
        </a:p>
      </dgm:t>
    </dgm:pt>
    <dgm:pt modelId="{572BDEE8-F2A1-48B9-8C4D-039C3F9DE6B2}" type="parTrans" cxnId="{21876C94-71D2-47DD-9224-99B360242F8D}">
      <dgm:prSet/>
      <dgm:spPr/>
      <dgm:t>
        <a:bodyPr/>
        <a:lstStyle/>
        <a:p>
          <a:endParaRPr lang="zh-CN" altLang="en-US"/>
        </a:p>
      </dgm:t>
    </dgm:pt>
    <dgm:pt modelId="{7AC4139C-FCDB-4473-BB20-CBE191F0ED90}" type="sibTrans" cxnId="{21876C94-71D2-47DD-9224-99B360242F8D}">
      <dgm:prSet/>
      <dgm:spPr/>
      <dgm:t>
        <a:bodyPr/>
        <a:lstStyle/>
        <a:p>
          <a:endParaRPr lang="zh-CN" altLang="en-US"/>
        </a:p>
      </dgm:t>
    </dgm:pt>
    <dgm:pt modelId="{132A6BE5-AC32-4D60-AAE3-726845889E5D}">
      <dgm:prSet phldrT="[文本]"/>
      <dgm:spPr/>
      <dgm:t>
        <a:bodyPr/>
        <a:lstStyle/>
        <a:p>
          <a:r>
            <a:rPr lang="zh-CN" altLang="en-US" dirty="0" smtClean="0"/>
            <a:t>音频视频</a:t>
          </a:r>
          <a:endParaRPr lang="zh-CN" altLang="en-US" dirty="0"/>
        </a:p>
      </dgm:t>
    </dgm:pt>
    <dgm:pt modelId="{40EF7B16-0A1E-4A07-B20F-79AE2A39949D}" type="parTrans" cxnId="{F8417EDF-5332-42A8-BC0C-89EDD69E8526}">
      <dgm:prSet/>
      <dgm:spPr/>
      <dgm:t>
        <a:bodyPr/>
        <a:lstStyle/>
        <a:p>
          <a:endParaRPr lang="zh-CN" altLang="en-US"/>
        </a:p>
      </dgm:t>
    </dgm:pt>
    <dgm:pt modelId="{61E701F0-4847-4863-9F25-740DEF19A50D}" type="sibTrans" cxnId="{F8417EDF-5332-42A8-BC0C-89EDD69E8526}">
      <dgm:prSet/>
      <dgm:spPr/>
      <dgm:t>
        <a:bodyPr/>
        <a:lstStyle/>
        <a:p>
          <a:endParaRPr lang="zh-CN" altLang="en-US"/>
        </a:p>
      </dgm:t>
    </dgm:pt>
    <dgm:pt modelId="{F2837B63-8C0D-411C-A981-3B1F6D3A7AF8}">
      <dgm:prSet phldrT="[文本]"/>
      <dgm:spPr/>
      <dgm:t>
        <a:bodyPr/>
        <a:lstStyle/>
        <a:p>
          <a:r>
            <a:rPr lang="zh-CN" altLang="en-US" dirty="0" smtClean="0"/>
            <a:t>现场照片</a:t>
          </a:r>
          <a:endParaRPr lang="zh-CN" altLang="en-US" dirty="0"/>
        </a:p>
      </dgm:t>
    </dgm:pt>
    <dgm:pt modelId="{E637F8B3-5E1A-4B98-A058-553F05B14750}" type="parTrans" cxnId="{DEA653BC-D17E-427B-891C-1C65E8C417B8}">
      <dgm:prSet/>
      <dgm:spPr/>
      <dgm:t>
        <a:bodyPr/>
        <a:lstStyle/>
        <a:p>
          <a:endParaRPr lang="zh-CN" altLang="en-US"/>
        </a:p>
      </dgm:t>
    </dgm:pt>
    <dgm:pt modelId="{6414CB67-7565-4FB1-A4D0-DB7027EAE8B6}" type="sibTrans" cxnId="{DEA653BC-D17E-427B-891C-1C65E8C417B8}">
      <dgm:prSet/>
      <dgm:spPr/>
      <dgm:t>
        <a:bodyPr/>
        <a:lstStyle/>
        <a:p>
          <a:endParaRPr lang="zh-CN" altLang="en-US"/>
        </a:p>
      </dgm:t>
    </dgm:pt>
    <dgm:pt modelId="{9B468D46-529F-4668-99AE-FE0EA09B5814}">
      <dgm:prSet phldrT="[文本]"/>
      <dgm:spPr/>
      <dgm:t>
        <a:bodyPr/>
        <a:lstStyle/>
        <a:p>
          <a:r>
            <a:rPr lang="zh-CN" altLang="en-US" dirty="0" smtClean="0"/>
            <a:t>消息推送</a:t>
          </a:r>
          <a:endParaRPr lang="zh-CN" altLang="en-US" dirty="0"/>
        </a:p>
      </dgm:t>
    </dgm:pt>
    <dgm:pt modelId="{1396817A-21D0-4A1C-9A12-50DFB1C961E7}" type="parTrans" cxnId="{F97648E1-1B3F-48EA-856E-DF4EDE2EC96E}">
      <dgm:prSet/>
      <dgm:spPr/>
      <dgm:t>
        <a:bodyPr/>
        <a:lstStyle/>
        <a:p>
          <a:endParaRPr lang="zh-CN" altLang="en-US"/>
        </a:p>
      </dgm:t>
    </dgm:pt>
    <dgm:pt modelId="{1EDD9642-93B3-4CB8-A564-0726A3A296C2}" type="sibTrans" cxnId="{F97648E1-1B3F-48EA-856E-DF4EDE2EC96E}">
      <dgm:prSet/>
      <dgm:spPr/>
      <dgm:t>
        <a:bodyPr/>
        <a:lstStyle/>
        <a:p>
          <a:endParaRPr lang="zh-CN" altLang="en-US"/>
        </a:p>
      </dgm:t>
    </dgm:pt>
    <dgm:pt modelId="{173541F3-4A1A-4D50-93D8-CD42AF222F6F}">
      <dgm:prSet phldrT="[文本]"/>
      <dgm:spPr/>
      <dgm:t>
        <a:bodyPr/>
        <a:lstStyle/>
        <a:p>
          <a:r>
            <a:rPr lang="zh-CN" altLang="en-US" dirty="0" smtClean="0"/>
            <a:t>手机短信</a:t>
          </a:r>
          <a:endParaRPr lang="zh-CN" altLang="en-US" dirty="0"/>
        </a:p>
      </dgm:t>
    </dgm:pt>
    <dgm:pt modelId="{E4A0DB06-96FA-43B4-BC4F-1E746BC7C1DD}" type="parTrans" cxnId="{B73154DA-ECE1-4698-8C76-8E532B1A1959}">
      <dgm:prSet/>
      <dgm:spPr/>
      <dgm:t>
        <a:bodyPr/>
        <a:lstStyle/>
        <a:p>
          <a:endParaRPr lang="zh-CN" altLang="en-US"/>
        </a:p>
      </dgm:t>
    </dgm:pt>
    <dgm:pt modelId="{E40DBFDB-9887-4349-ABE1-9441F374D0A9}" type="sibTrans" cxnId="{B73154DA-ECE1-4698-8C76-8E532B1A1959}">
      <dgm:prSet/>
      <dgm:spPr/>
      <dgm:t>
        <a:bodyPr/>
        <a:lstStyle/>
        <a:p>
          <a:endParaRPr lang="zh-CN" altLang="en-US"/>
        </a:p>
      </dgm:t>
    </dgm:pt>
    <dgm:pt modelId="{96116ABF-5DA2-451C-94F5-E47A69F91071}">
      <dgm:prSet phldrT="[文本]"/>
      <dgm:spPr/>
      <dgm:t>
        <a:bodyPr/>
        <a:lstStyle/>
        <a:p>
          <a:r>
            <a:rPr lang="zh-CN" altLang="en-US" dirty="0" smtClean="0"/>
            <a:t>语音电话</a:t>
          </a:r>
          <a:endParaRPr lang="zh-CN" altLang="en-US" dirty="0"/>
        </a:p>
      </dgm:t>
    </dgm:pt>
    <dgm:pt modelId="{50FD2B6F-F2D8-484C-9DB3-A3B4A8CC9F78}" type="parTrans" cxnId="{72287AFB-933B-42FB-870F-3818E32D2B76}">
      <dgm:prSet/>
      <dgm:spPr/>
      <dgm:t>
        <a:bodyPr/>
        <a:lstStyle/>
        <a:p>
          <a:endParaRPr lang="zh-CN" altLang="en-US"/>
        </a:p>
      </dgm:t>
    </dgm:pt>
    <dgm:pt modelId="{02383CE1-3B55-46AB-B460-9335FA52ADB0}" type="sibTrans" cxnId="{72287AFB-933B-42FB-870F-3818E32D2B76}">
      <dgm:prSet/>
      <dgm:spPr/>
      <dgm:t>
        <a:bodyPr/>
        <a:lstStyle/>
        <a:p>
          <a:endParaRPr lang="zh-CN" altLang="en-US"/>
        </a:p>
      </dgm:t>
    </dgm:pt>
    <dgm:pt modelId="{BFD49721-4A02-42E5-BF20-D5A137B0DCE1}">
      <dgm:prSet phldrT="[文本]"/>
      <dgm:spPr/>
      <dgm:t>
        <a:bodyPr/>
        <a:lstStyle/>
        <a:p>
          <a:r>
            <a:rPr lang="zh-CN" altLang="en-US" dirty="0" smtClean="0"/>
            <a:t>漏水预案</a:t>
          </a:r>
          <a:endParaRPr lang="zh-CN" altLang="en-US" dirty="0"/>
        </a:p>
      </dgm:t>
    </dgm:pt>
    <dgm:pt modelId="{9DE80D48-742C-4709-BD42-AAE082E02A0F}" type="parTrans" cxnId="{DDD9E6D8-7BFC-4E8E-B2F4-40CD508CCB12}">
      <dgm:prSet/>
      <dgm:spPr/>
      <dgm:t>
        <a:bodyPr/>
        <a:lstStyle/>
        <a:p>
          <a:endParaRPr lang="zh-CN" altLang="en-US"/>
        </a:p>
      </dgm:t>
    </dgm:pt>
    <dgm:pt modelId="{57A47519-2409-440A-9DB9-07EEDE630184}" type="sibTrans" cxnId="{DDD9E6D8-7BFC-4E8E-B2F4-40CD508CCB12}">
      <dgm:prSet/>
      <dgm:spPr/>
      <dgm:t>
        <a:bodyPr/>
        <a:lstStyle/>
        <a:p>
          <a:endParaRPr lang="zh-CN" altLang="en-US"/>
        </a:p>
      </dgm:t>
    </dgm:pt>
    <dgm:pt modelId="{85557C97-7C82-4113-BAC9-8038C5FD8A7E}">
      <dgm:prSet phldrT="[文本]"/>
      <dgm:spPr/>
      <dgm:t>
        <a:bodyPr/>
        <a:lstStyle/>
        <a:p>
          <a:r>
            <a:rPr lang="zh-CN" altLang="en-US" dirty="0" smtClean="0"/>
            <a:t>断电预案</a:t>
          </a:r>
          <a:endParaRPr lang="zh-CN" altLang="en-US" dirty="0"/>
        </a:p>
      </dgm:t>
    </dgm:pt>
    <dgm:pt modelId="{3D63B83B-EB5F-4173-A6F4-BEE8295CC63C}" type="parTrans" cxnId="{0CFF590F-3AE0-4E72-9BE1-2F0614A7EB3C}">
      <dgm:prSet/>
      <dgm:spPr/>
      <dgm:t>
        <a:bodyPr/>
        <a:lstStyle/>
        <a:p>
          <a:endParaRPr lang="zh-CN" altLang="en-US"/>
        </a:p>
      </dgm:t>
    </dgm:pt>
    <dgm:pt modelId="{5DBEDE1A-800D-4DC5-93B5-70BAB39E0497}" type="sibTrans" cxnId="{0CFF590F-3AE0-4E72-9BE1-2F0614A7EB3C}">
      <dgm:prSet/>
      <dgm:spPr/>
      <dgm:t>
        <a:bodyPr/>
        <a:lstStyle/>
        <a:p>
          <a:endParaRPr lang="zh-CN" altLang="en-US"/>
        </a:p>
      </dgm:t>
    </dgm:pt>
    <dgm:pt modelId="{DDCF2FD2-2568-4610-90A4-5D2E8D239FB6}">
      <dgm:prSet phldrT="[文本]"/>
      <dgm:spPr/>
      <dgm:t>
        <a:bodyPr/>
        <a:lstStyle/>
        <a:p>
          <a:r>
            <a:rPr lang="zh-CN" altLang="en-US" dirty="0" smtClean="0"/>
            <a:t>极端天气</a:t>
          </a:r>
          <a:endParaRPr lang="zh-CN" altLang="en-US" dirty="0"/>
        </a:p>
      </dgm:t>
    </dgm:pt>
    <dgm:pt modelId="{6A80D253-B287-41C9-8A0E-881DE5F7B079}" type="parTrans" cxnId="{2ACFFDA8-1E28-445C-A18A-A59DA77CCB70}">
      <dgm:prSet/>
      <dgm:spPr/>
      <dgm:t>
        <a:bodyPr/>
        <a:lstStyle/>
        <a:p>
          <a:endParaRPr lang="zh-CN" altLang="en-US"/>
        </a:p>
      </dgm:t>
    </dgm:pt>
    <dgm:pt modelId="{51CE1D5A-8F5F-4F0A-9BA3-7141A7E89491}" type="sibTrans" cxnId="{2ACFFDA8-1E28-445C-A18A-A59DA77CCB70}">
      <dgm:prSet/>
      <dgm:spPr/>
      <dgm:t>
        <a:bodyPr/>
        <a:lstStyle/>
        <a:p>
          <a:endParaRPr lang="zh-CN" altLang="en-US"/>
        </a:p>
      </dgm:t>
    </dgm:pt>
    <dgm:pt modelId="{511672DA-259B-4F48-9604-FCA6656A1320}">
      <dgm:prSet phldrT="[文本]"/>
      <dgm:spPr/>
      <dgm:t>
        <a:bodyPr/>
        <a:lstStyle/>
        <a:p>
          <a:r>
            <a:rPr lang="zh-CN" altLang="en-US" dirty="0" smtClean="0"/>
            <a:t>事件经过</a:t>
          </a:r>
          <a:endParaRPr lang="zh-CN" altLang="en-US" dirty="0"/>
        </a:p>
      </dgm:t>
    </dgm:pt>
    <dgm:pt modelId="{F857E8C8-498A-428B-BE91-E7EEF255119A}" type="parTrans" cxnId="{BA000A55-1D0C-423E-82E7-A05D43C4EF1B}">
      <dgm:prSet/>
      <dgm:spPr/>
      <dgm:t>
        <a:bodyPr/>
        <a:lstStyle/>
        <a:p>
          <a:endParaRPr lang="zh-CN" altLang="en-US"/>
        </a:p>
      </dgm:t>
    </dgm:pt>
    <dgm:pt modelId="{BF34DC0F-50BC-45F8-8B4C-308163DF12EE}" type="sibTrans" cxnId="{BA000A55-1D0C-423E-82E7-A05D43C4EF1B}">
      <dgm:prSet/>
      <dgm:spPr/>
      <dgm:t>
        <a:bodyPr/>
        <a:lstStyle/>
        <a:p>
          <a:endParaRPr lang="zh-CN" altLang="en-US"/>
        </a:p>
      </dgm:t>
    </dgm:pt>
    <dgm:pt modelId="{BD4D2ACE-FCB2-458A-AFD3-836D9B0D9BA5}">
      <dgm:prSet phldrT="[文本]"/>
      <dgm:spPr/>
      <dgm:t>
        <a:bodyPr/>
        <a:lstStyle/>
        <a:p>
          <a:r>
            <a:rPr lang="zh-CN" altLang="en-US" dirty="0" smtClean="0"/>
            <a:t>预案补充</a:t>
          </a:r>
          <a:endParaRPr lang="zh-CN" altLang="en-US" dirty="0"/>
        </a:p>
      </dgm:t>
    </dgm:pt>
    <dgm:pt modelId="{3AFF0A9C-1256-447F-8106-FF44D91B76FB}" type="parTrans" cxnId="{FC999DD4-0F1D-4957-AF4F-77443EBB084E}">
      <dgm:prSet/>
      <dgm:spPr/>
      <dgm:t>
        <a:bodyPr/>
        <a:lstStyle/>
        <a:p>
          <a:endParaRPr lang="zh-CN" altLang="en-US"/>
        </a:p>
      </dgm:t>
    </dgm:pt>
    <dgm:pt modelId="{3A582D25-C28C-4083-A545-BCB409845552}" type="sibTrans" cxnId="{FC999DD4-0F1D-4957-AF4F-77443EBB084E}">
      <dgm:prSet/>
      <dgm:spPr/>
      <dgm:t>
        <a:bodyPr/>
        <a:lstStyle/>
        <a:p>
          <a:endParaRPr lang="zh-CN" altLang="en-US"/>
        </a:p>
      </dgm:t>
    </dgm:pt>
    <dgm:pt modelId="{10E550BC-8E6E-486F-805D-E28722AC32EC}">
      <dgm:prSet phldrT="[文本]"/>
      <dgm:spPr/>
      <dgm:t>
        <a:bodyPr/>
        <a:lstStyle/>
        <a:p>
          <a:r>
            <a:rPr lang="zh-CN" altLang="en-US" dirty="0" smtClean="0"/>
            <a:t>经验总结</a:t>
          </a:r>
          <a:endParaRPr lang="zh-CN" altLang="en-US" dirty="0"/>
        </a:p>
      </dgm:t>
    </dgm:pt>
    <dgm:pt modelId="{49580FFF-6F07-4BBF-B01B-75B4309DB083}" type="parTrans" cxnId="{C5253186-93DD-4EA2-9862-D8983AA0ABA7}">
      <dgm:prSet/>
      <dgm:spPr/>
      <dgm:t>
        <a:bodyPr/>
        <a:lstStyle/>
        <a:p>
          <a:endParaRPr lang="zh-CN" altLang="en-US"/>
        </a:p>
      </dgm:t>
    </dgm:pt>
    <dgm:pt modelId="{24FE0CA4-433A-4717-B6BC-FCA49A9ECFEB}" type="sibTrans" cxnId="{C5253186-93DD-4EA2-9862-D8983AA0ABA7}">
      <dgm:prSet/>
      <dgm:spPr/>
      <dgm:t>
        <a:bodyPr/>
        <a:lstStyle/>
        <a:p>
          <a:endParaRPr lang="zh-CN" altLang="en-US"/>
        </a:p>
      </dgm:t>
    </dgm:pt>
    <dgm:pt modelId="{F23F64DC-69C9-40F0-8AA7-5410B6185F7F}" type="pres">
      <dgm:prSet presAssocID="{A7154ECD-80FC-4D1C-8D25-5D7920779BF8}" presName="linearFlow" presStyleCnt="0">
        <dgm:presLayoutVars>
          <dgm:dir/>
          <dgm:animLvl val="lvl"/>
          <dgm:resizeHandles val="exact"/>
        </dgm:presLayoutVars>
      </dgm:prSet>
      <dgm:spPr/>
    </dgm:pt>
    <dgm:pt modelId="{2ED3A58D-3A92-4DA2-9E97-893DA7858CB2}" type="pres">
      <dgm:prSet presAssocID="{87571DD0-9328-431B-A3E7-8CCD6DAC8442}" presName="composite" presStyleCnt="0"/>
      <dgm:spPr/>
    </dgm:pt>
    <dgm:pt modelId="{1BD9698A-A52B-489D-8D00-68EC44436DCC}" type="pres">
      <dgm:prSet presAssocID="{87571DD0-9328-431B-A3E7-8CCD6DAC844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D5980CA-7CBA-49F2-B67A-7C4301FCC56B}" type="pres">
      <dgm:prSet presAssocID="{87571DD0-9328-431B-A3E7-8CCD6DAC8442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755FA6CF-3916-4519-8182-F67D9A370615}" type="pres">
      <dgm:prSet presAssocID="{87571DD0-9328-431B-A3E7-8CCD6DAC8442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1C19D50-4544-44CA-8F11-6EA93E957920}" type="pres">
      <dgm:prSet presAssocID="{9B7E47CC-FE1A-4446-9FEB-A636FB9BE426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AD45B41B-5CB6-4537-A76F-C1CB8DC885CA}" type="pres">
      <dgm:prSet presAssocID="{9B7E47CC-FE1A-4446-9FEB-A636FB9BE426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31176169-812F-4428-803F-6DF2F4B02116}" type="pres">
      <dgm:prSet presAssocID="{A812A8AA-5BE8-4576-B9C2-E678F6DF68E4}" presName="composite" presStyleCnt="0"/>
      <dgm:spPr/>
    </dgm:pt>
    <dgm:pt modelId="{E624BFBE-4A93-46C5-B27E-435FEB1F1C47}" type="pres">
      <dgm:prSet presAssocID="{A812A8AA-5BE8-4576-B9C2-E678F6DF68E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619D975-D1FF-4C2F-A14B-ABCE7386138E}" type="pres">
      <dgm:prSet presAssocID="{A812A8AA-5BE8-4576-B9C2-E678F6DF68E4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17D47774-6ECB-41A5-9C0E-1C8A3F62552F}" type="pres">
      <dgm:prSet presAssocID="{A812A8AA-5BE8-4576-B9C2-E678F6DF68E4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AC31F8-FD95-4114-9EBD-79169270CA28}" type="pres">
      <dgm:prSet presAssocID="{AC76A3EE-123E-47D3-9404-258A0AF48A40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7D324624-629E-4D5D-B2F2-BF6E7D6D8A01}" type="pres">
      <dgm:prSet presAssocID="{AC76A3EE-123E-47D3-9404-258A0AF48A40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D9846FF1-B47E-4D15-B2BF-5FD266AAB9F1}" type="pres">
      <dgm:prSet presAssocID="{BA71F5D3-1F51-4C73-8D93-74498DE98A6E}" presName="composite" presStyleCnt="0"/>
      <dgm:spPr/>
    </dgm:pt>
    <dgm:pt modelId="{ACFC2B94-7F1F-4886-8903-253110A03953}" type="pres">
      <dgm:prSet presAssocID="{BA71F5D3-1F51-4C73-8D93-74498DE98A6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848CC1D-646A-4BF9-ACFB-3AB8C369CB23}" type="pres">
      <dgm:prSet presAssocID="{BA71F5D3-1F51-4C73-8D93-74498DE98A6E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2F429FD3-D80F-4C1F-B763-077AD417A32A}" type="pres">
      <dgm:prSet presAssocID="{BA71F5D3-1F51-4C73-8D93-74498DE98A6E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107E88-01DF-494A-BA94-F88ABC66375E}" type="pres">
      <dgm:prSet presAssocID="{6A04EADF-88E3-469E-BC23-8F4980811039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788DD5B4-03FA-4145-AAD7-48A5B92BE5FA}" type="pres">
      <dgm:prSet presAssocID="{6A04EADF-88E3-469E-BC23-8F4980811039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8C1D2EC7-5723-4621-914B-C6E99A9476E7}" type="pres">
      <dgm:prSet presAssocID="{FF1978E0-4FB5-4E2F-A820-DE9B88A175A8}" presName="composite" presStyleCnt="0"/>
      <dgm:spPr/>
    </dgm:pt>
    <dgm:pt modelId="{6C1DB2D9-3CAF-4815-82C7-892A228E12CE}" type="pres">
      <dgm:prSet presAssocID="{FF1978E0-4FB5-4E2F-A820-DE9B88A175A8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5467B2-5AC1-45B7-BF3E-712AF3D10BF7}" type="pres">
      <dgm:prSet presAssocID="{FF1978E0-4FB5-4E2F-A820-DE9B88A175A8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CC58A821-3CD2-4259-A4EB-FFC646C04536}" type="pres">
      <dgm:prSet presAssocID="{FF1978E0-4FB5-4E2F-A820-DE9B88A175A8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79D0A2C-9F56-4B5D-B146-3E9FF71F25B4}" type="presOf" srcId="{A812A8AA-5BE8-4576-B9C2-E678F6DF68E4}" destId="{E624BFBE-4A93-46C5-B27E-435FEB1F1C47}" srcOrd="0" destOrd="0" presId="urn:microsoft.com/office/officeart/2005/8/layout/process3"/>
    <dgm:cxn modelId="{DDD9E6D8-7BFC-4E8E-B2F4-40CD508CCB12}" srcId="{BA71F5D3-1F51-4C73-8D93-74498DE98A6E}" destId="{BFD49721-4A02-42E5-BF20-D5A137B0DCE1}" srcOrd="0" destOrd="0" parTransId="{9DE80D48-742C-4709-BD42-AAE082E02A0F}" sibTransId="{57A47519-2409-440A-9DB9-07EEDE630184}"/>
    <dgm:cxn modelId="{E7281DDC-30A0-41A2-9865-5766C509D9DF}" type="presOf" srcId="{87571DD0-9328-431B-A3E7-8CCD6DAC8442}" destId="{0D5980CA-7CBA-49F2-B67A-7C4301FCC56B}" srcOrd="1" destOrd="0" presId="urn:microsoft.com/office/officeart/2005/8/layout/process3"/>
    <dgm:cxn modelId="{C5253186-93DD-4EA2-9862-D8983AA0ABA7}" srcId="{FF1978E0-4FB5-4E2F-A820-DE9B88A175A8}" destId="{10E550BC-8E6E-486F-805D-E28722AC32EC}" srcOrd="1" destOrd="0" parTransId="{49580FFF-6F07-4BBF-B01B-75B4309DB083}" sibTransId="{24FE0CA4-433A-4717-B6BC-FCA49A9ECFEB}"/>
    <dgm:cxn modelId="{0A956B80-EE3F-4F3F-82DE-D4A057C90898}" type="presOf" srcId="{DC6A5162-5550-46A1-BAF8-773F8564D33A}" destId="{755FA6CF-3916-4519-8182-F67D9A370615}" srcOrd="0" destOrd="0" presId="urn:microsoft.com/office/officeart/2005/8/layout/process3"/>
    <dgm:cxn modelId="{46426002-B2A4-4D2A-B913-D65E81B34BB7}" srcId="{A7154ECD-80FC-4D1C-8D25-5D7920779BF8}" destId="{FF1978E0-4FB5-4E2F-A820-DE9B88A175A8}" srcOrd="3" destOrd="0" parTransId="{5C4CFB05-B206-4562-B1CD-595C52CB90F6}" sibTransId="{11BBCF7F-3203-4C91-9E66-73DC4A211754}"/>
    <dgm:cxn modelId="{21876C94-71D2-47DD-9224-99B360242F8D}" srcId="{87571DD0-9328-431B-A3E7-8CCD6DAC8442}" destId="{DC6A5162-5550-46A1-BAF8-773F8564D33A}" srcOrd="0" destOrd="0" parTransId="{572BDEE8-F2A1-48B9-8C4D-039C3F9DE6B2}" sibTransId="{7AC4139C-FCDB-4473-BB20-CBE191F0ED90}"/>
    <dgm:cxn modelId="{CE97F788-FE2C-4558-9B19-914F0732B9E8}" type="presOf" srcId="{9B7E47CC-FE1A-4446-9FEB-A636FB9BE426}" destId="{B1C19D50-4544-44CA-8F11-6EA93E957920}" srcOrd="0" destOrd="0" presId="urn:microsoft.com/office/officeart/2005/8/layout/process3"/>
    <dgm:cxn modelId="{F97648E1-1B3F-48EA-856E-DF4EDE2EC96E}" srcId="{A812A8AA-5BE8-4576-B9C2-E678F6DF68E4}" destId="{9B468D46-529F-4668-99AE-FE0EA09B5814}" srcOrd="0" destOrd="0" parTransId="{1396817A-21D0-4A1C-9A12-50DFB1C961E7}" sibTransId="{1EDD9642-93B3-4CB8-A564-0726A3A296C2}"/>
    <dgm:cxn modelId="{682CEB49-7247-4FC1-9988-DB888A1B0E70}" srcId="{A7154ECD-80FC-4D1C-8D25-5D7920779BF8}" destId="{BA71F5D3-1F51-4C73-8D93-74498DE98A6E}" srcOrd="2" destOrd="0" parTransId="{FD294B53-EBF0-4B48-A27B-C20668B4CBC9}" sibTransId="{6A04EADF-88E3-469E-BC23-8F4980811039}"/>
    <dgm:cxn modelId="{BA000A55-1D0C-423E-82E7-A05D43C4EF1B}" srcId="{FF1978E0-4FB5-4E2F-A820-DE9B88A175A8}" destId="{511672DA-259B-4F48-9604-FCA6656A1320}" srcOrd="0" destOrd="0" parTransId="{F857E8C8-498A-428B-BE91-E7EEF255119A}" sibTransId="{BF34DC0F-50BC-45F8-8B4C-308163DF12EE}"/>
    <dgm:cxn modelId="{72287AFB-933B-42FB-870F-3818E32D2B76}" srcId="{A812A8AA-5BE8-4576-B9C2-E678F6DF68E4}" destId="{96116ABF-5DA2-451C-94F5-E47A69F91071}" srcOrd="2" destOrd="0" parTransId="{50FD2B6F-F2D8-484C-9DB3-A3B4A8CC9F78}" sibTransId="{02383CE1-3B55-46AB-B460-9335FA52ADB0}"/>
    <dgm:cxn modelId="{70FEAE77-C8FF-40BE-86C1-60433BA106A4}" type="presOf" srcId="{511672DA-259B-4F48-9604-FCA6656A1320}" destId="{CC58A821-3CD2-4259-A4EB-FFC646C04536}" srcOrd="0" destOrd="0" presId="urn:microsoft.com/office/officeart/2005/8/layout/process3"/>
    <dgm:cxn modelId="{1401B984-1605-414E-9231-A110D1659F5A}" type="presOf" srcId="{F2837B63-8C0D-411C-A981-3B1F6D3A7AF8}" destId="{755FA6CF-3916-4519-8182-F67D9A370615}" srcOrd="0" destOrd="2" presId="urn:microsoft.com/office/officeart/2005/8/layout/process3"/>
    <dgm:cxn modelId="{DEA653BC-D17E-427B-891C-1C65E8C417B8}" srcId="{87571DD0-9328-431B-A3E7-8CCD6DAC8442}" destId="{F2837B63-8C0D-411C-A981-3B1F6D3A7AF8}" srcOrd="2" destOrd="0" parTransId="{E637F8B3-5E1A-4B98-A058-553F05B14750}" sibTransId="{6414CB67-7565-4FB1-A4D0-DB7027EAE8B6}"/>
    <dgm:cxn modelId="{062093D6-9C69-4268-9461-A264AEAA7772}" srcId="{A7154ECD-80FC-4D1C-8D25-5D7920779BF8}" destId="{87571DD0-9328-431B-A3E7-8CCD6DAC8442}" srcOrd="0" destOrd="0" parTransId="{BE3F77C7-B200-44FC-AA1C-271888E29ABA}" sibTransId="{9B7E47CC-FE1A-4446-9FEB-A636FB9BE426}"/>
    <dgm:cxn modelId="{F9CEC278-9189-467E-99A8-C3EB086A6253}" type="presOf" srcId="{10E550BC-8E6E-486F-805D-E28722AC32EC}" destId="{CC58A821-3CD2-4259-A4EB-FFC646C04536}" srcOrd="0" destOrd="1" presId="urn:microsoft.com/office/officeart/2005/8/layout/process3"/>
    <dgm:cxn modelId="{3B14673F-688F-49E3-84EF-A761FEE97057}" type="presOf" srcId="{173541F3-4A1A-4D50-93D8-CD42AF222F6F}" destId="{17D47774-6ECB-41A5-9C0E-1C8A3F62552F}" srcOrd="0" destOrd="1" presId="urn:microsoft.com/office/officeart/2005/8/layout/process3"/>
    <dgm:cxn modelId="{3E1295BD-58E9-4F5C-9BB4-9C2B9BE50F75}" type="presOf" srcId="{9B7E47CC-FE1A-4446-9FEB-A636FB9BE426}" destId="{AD45B41B-5CB6-4537-A76F-C1CB8DC885CA}" srcOrd="1" destOrd="0" presId="urn:microsoft.com/office/officeart/2005/8/layout/process3"/>
    <dgm:cxn modelId="{6D229FFD-2558-42AD-8C9B-66B9866F5CAC}" type="presOf" srcId="{FF1978E0-4FB5-4E2F-A820-DE9B88A175A8}" destId="{6C1DB2D9-3CAF-4815-82C7-892A228E12CE}" srcOrd="0" destOrd="0" presId="urn:microsoft.com/office/officeart/2005/8/layout/process3"/>
    <dgm:cxn modelId="{457FD411-ABDE-4F8C-BAF5-E95003E4426A}" srcId="{A7154ECD-80FC-4D1C-8D25-5D7920779BF8}" destId="{A812A8AA-5BE8-4576-B9C2-E678F6DF68E4}" srcOrd="1" destOrd="0" parTransId="{045262D2-C065-4020-A1CF-6B1558C9E33D}" sibTransId="{AC76A3EE-123E-47D3-9404-258A0AF48A40}"/>
    <dgm:cxn modelId="{6E183DFC-774E-4143-865F-EB4328687CEE}" type="presOf" srcId="{132A6BE5-AC32-4D60-AAE3-726845889E5D}" destId="{755FA6CF-3916-4519-8182-F67D9A370615}" srcOrd="0" destOrd="1" presId="urn:microsoft.com/office/officeart/2005/8/layout/process3"/>
    <dgm:cxn modelId="{9D4CBECB-6455-4557-B28E-FBA7EAA70B3D}" type="presOf" srcId="{FF1978E0-4FB5-4E2F-A820-DE9B88A175A8}" destId="{CA5467B2-5AC1-45B7-BF3E-712AF3D10BF7}" srcOrd="1" destOrd="0" presId="urn:microsoft.com/office/officeart/2005/8/layout/process3"/>
    <dgm:cxn modelId="{FC999DD4-0F1D-4957-AF4F-77443EBB084E}" srcId="{FF1978E0-4FB5-4E2F-A820-DE9B88A175A8}" destId="{BD4D2ACE-FCB2-458A-AFD3-836D9B0D9BA5}" srcOrd="2" destOrd="0" parTransId="{3AFF0A9C-1256-447F-8106-FF44D91B76FB}" sibTransId="{3A582D25-C28C-4083-A545-BCB409845552}"/>
    <dgm:cxn modelId="{89BECCD0-EE9C-4138-9827-FE7635558C8A}" type="presOf" srcId="{A812A8AA-5BE8-4576-B9C2-E678F6DF68E4}" destId="{2619D975-D1FF-4C2F-A14B-ABCE7386138E}" srcOrd="1" destOrd="0" presId="urn:microsoft.com/office/officeart/2005/8/layout/process3"/>
    <dgm:cxn modelId="{0C1EC624-E1E2-416B-909B-01683DD0BB70}" type="presOf" srcId="{AC76A3EE-123E-47D3-9404-258A0AF48A40}" destId="{7D324624-629E-4D5D-B2F2-BF6E7D6D8A01}" srcOrd="1" destOrd="0" presId="urn:microsoft.com/office/officeart/2005/8/layout/process3"/>
    <dgm:cxn modelId="{B73154DA-ECE1-4698-8C76-8E532B1A1959}" srcId="{A812A8AA-5BE8-4576-B9C2-E678F6DF68E4}" destId="{173541F3-4A1A-4D50-93D8-CD42AF222F6F}" srcOrd="1" destOrd="0" parTransId="{E4A0DB06-96FA-43B4-BC4F-1E746BC7C1DD}" sibTransId="{E40DBFDB-9887-4349-ABE1-9441F374D0A9}"/>
    <dgm:cxn modelId="{3B54248E-177F-47F0-8BEC-CB53281DAB41}" type="presOf" srcId="{6A04EADF-88E3-469E-BC23-8F4980811039}" destId="{AD107E88-01DF-494A-BA94-F88ABC66375E}" srcOrd="0" destOrd="0" presId="urn:microsoft.com/office/officeart/2005/8/layout/process3"/>
    <dgm:cxn modelId="{86BFCEA4-9FCC-4B25-B6A2-74C3CC7F8ADF}" type="presOf" srcId="{BA71F5D3-1F51-4C73-8D93-74498DE98A6E}" destId="{ACFC2B94-7F1F-4886-8903-253110A03953}" srcOrd="0" destOrd="0" presId="urn:microsoft.com/office/officeart/2005/8/layout/process3"/>
    <dgm:cxn modelId="{D70D91BA-CD2B-4AEF-A818-847B50DB88F2}" type="presOf" srcId="{AC76A3EE-123E-47D3-9404-258A0AF48A40}" destId="{86AC31F8-FD95-4114-9EBD-79169270CA28}" srcOrd="0" destOrd="0" presId="urn:microsoft.com/office/officeart/2005/8/layout/process3"/>
    <dgm:cxn modelId="{7203803E-4FAF-4AA2-9675-45B8D80C8222}" type="presOf" srcId="{6A04EADF-88E3-469E-BC23-8F4980811039}" destId="{788DD5B4-03FA-4145-AAD7-48A5B92BE5FA}" srcOrd="1" destOrd="0" presId="urn:microsoft.com/office/officeart/2005/8/layout/process3"/>
    <dgm:cxn modelId="{2ACFFDA8-1E28-445C-A18A-A59DA77CCB70}" srcId="{BA71F5D3-1F51-4C73-8D93-74498DE98A6E}" destId="{DDCF2FD2-2568-4610-90A4-5D2E8D239FB6}" srcOrd="2" destOrd="0" parTransId="{6A80D253-B287-41C9-8A0E-881DE5F7B079}" sibTransId="{51CE1D5A-8F5F-4F0A-9BA3-7141A7E89491}"/>
    <dgm:cxn modelId="{738565D0-F573-4ACD-8085-DE8D07F14670}" type="presOf" srcId="{9B468D46-529F-4668-99AE-FE0EA09B5814}" destId="{17D47774-6ECB-41A5-9C0E-1C8A3F62552F}" srcOrd="0" destOrd="0" presId="urn:microsoft.com/office/officeart/2005/8/layout/process3"/>
    <dgm:cxn modelId="{0CFF590F-3AE0-4E72-9BE1-2F0614A7EB3C}" srcId="{BA71F5D3-1F51-4C73-8D93-74498DE98A6E}" destId="{85557C97-7C82-4113-BAC9-8038C5FD8A7E}" srcOrd="1" destOrd="0" parTransId="{3D63B83B-EB5F-4173-A6F4-BEE8295CC63C}" sibTransId="{5DBEDE1A-800D-4DC5-93B5-70BAB39E0497}"/>
    <dgm:cxn modelId="{550C4D53-D50F-4A11-9379-1413B1D18298}" type="presOf" srcId="{BFD49721-4A02-42E5-BF20-D5A137B0DCE1}" destId="{2F429FD3-D80F-4C1F-B763-077AD417A32A}" srcOrd="0" destOrd="0" presId="urn:microsoft.com/office/officeart/2005/8/layout/process3"/>
    <dgm:cxn modelId="{F8417EDF-5332-42A8-BC0C-89EDD69E8526}" srcId="{87571DD0-9328-431B-A3E7-8CCD6DAC8442}" destId="{132A6BE5-AC32-4D60-AAE3-726845889E5D}" srcOrd="1" destOrd="0" parTransId="{40EF7B16-0A1E-4A07-B20F-79AE2A39949D}" sibTransId="{61E701F0-4847-4863-9F25-740DEF19A50D}"/>
    <dgm:cxn modelId="{72B28264-5C84-4F6B-A7E2-06AD449E8314}" type="presOf" srcId="{BA71F5D3-1F51-4C73-8D93-74498DE98A6E}" destId="{E848CC1D-646A-4BF9-ACFB-3AB8C369CB23}" srcOrd="1" destOrd="0" presId="urn:microsoft.com/office/officeart/2005/8/layout/process3"/>
    <dgm:cxn modelId="{6E6FFACA-2744-4BE5-BD3A-B2ED5375E9AB}" type="presOf" srcId="{DDCF2FD2-2568-4610-90A4-5D2E8D239FB6}" destId="{2F429FD3-D80F-4C1F-B763-077AD417A32A}" srcOrd="0" destOrd="2" presId="urn:microsoft.com/office/officeart/2005/8/layout/process3"/>
    <dgm:cxn modelId="{F3A860DD-4599-4D54-B0AF-06025960F9C4}" type="presOf" srcId="{87571DD0-9328-431B-A3E7-8CCD6DAC8442}" destId="{1BD9698A-A52B-489D-8D00-68EC44436DCC}" srcOrd="0" destOrd="0" presId="urn:microsoft.com/office/officeart/2005/8/layout/process3"/>
    <dgm:cxn modelId="{3B765175-28E2-489C-AAC6-F0CC50DA6750}" type="presOf" srcId="{96116ABF-5DA2-451C-94F5-E47A69F91071}" destId="{17D47774-6ECB-41A5-9C0E-1C8A3F62552F}" srcOrd="0" destOrd="2" presId="urn:microsoft.com/office/officeart/2005/8/layout/process3"/>
    <dgm:cxn modelId="{12D92FB9-A661-4154-BA27-0E966A247D15}" type="presOf" srcId="{85557C97-7C82-4113-BAC9-8038C5FD8A7E}" destId="{2F429FD3-D80F-4C1F-B763-077AD417A32A}" srcOrd="0" destOrd="1" presId="urn:microsoft.com/office/officeart/2005/8/layout/process3"/>
    <dgm:cxn modelId="{56ACD185-55E2-4EB3-AC47-A0F584B30853}" type="presOf" srcId="{A7154ECD-80FC-4D1C-8D25-5D7920779BF8}" destId="{F23F64DC-69C9-40F0-8AA7-5410B6185F7F}" srcOrd="0" destOrd="0" presId="urn:microsoft.com/office/officeart/2005/8/layout/process3"/>
    <dgm:cxn modelId="{6094EAFF-3CCB-4FED-B1D2-BEDFC72170F1}" type="presOf" srcId="{BD4D2ACE-FCB2-458A-AFD3-836D9B0D9BA5}" destId="{CC58A821-3CD2-4259-A4EB-FFC646C04536}" srcOrd="0" destOrd="2" presId="urn:microsoft.com/office/officeart/2005/8/layout/process3"/>
    <dgm:cxn modelId="{52E3E877-F159-42C7-832D-0CF63E3D28E2}" type="presParOf" srcId="{F23F64DC-69C9-40F0-8AA7-5410B6185F7F}" destId="{2ED3A58D-3A92-4DA2-9E97-893DA7858CB2}" srcOrd="0" destOrd="0" presId="urn:microsoft.com/office/officeart/2005/8/layout/process3"/>
    <dgm:cxn modelId="{ACDBBB6C-17FC-4B41-A2A2-3EB50A3C87CB}" type="presParOf" srcId="{2ED3A58D-3A92-4DA2-9E97-893DA7858CB2}" destId="{1BD9698A-A52B-489D-8D00-68EC44436DCC}" srcOrd="0" destOrd="0" presId="urn:microsoft.com/office/officeart/2005/8/layout/process3"/>
    <dgm:cxn modelId="{14192634-2367-4A38-B76D-49A8D18E47D5}" type="presParOf" srcId="{2ED3A58D-3A92-4DA2-9E97-893DA7858CB2}" destId="{0D5980CA-7CBA-49F2-B67A-7C4301FCC56B}" srcOrd="1" destOrd="0" presId="urn:microsoft.com/office/officeart/2005/8/layout/process3"/>
    <dgm:cxn modelId="{6E380C2D-AE43-4C4A-8700-A5E0E43EDDAA}" type="presParOf" srcId="{2ED3A58D-3A92-4DA2-9E97-893DA7858CB2}" destId="{755FA6CF-3916-4519-8182-F67D9A370615}" srcOrd="2" destOrd="0" presId="urn:microsoft.com/office/officeart/2005/8/layout/process3"/>
    <dgm:cxn modelId="{2603B0AE-647F-43C5-B3BD-CBF61F5A1F32}" type="presParOf" srcId="{F23F64DC-69C9-40F0-8AA7-5410B6185F7F}" destId="{B1C19D50-4544-44CA-8F11-6EA93E957920}" srcOrd="1" destOrd="0" presId="urn:microsoft.com/office/officeart/2005/8/layout/process3"/>
    <dgm:cxn modelId="{7C060A82-10AF-4776-A45C-AFED73821585}" type="presParOf" srcId="{B1C19D50-4544-44CA-8F11-6EA93E957920}" destId="{AD45B41B-5CB6-4537-A76F-C1CB8DC885CA}" srcOrd="0" destOrd="0" presId="urn:microsoft.com/office/officeart/2005/8/layout/process3"/>
    <dgm:cxn modelId="{7F9B8336-8A36-4F24-982C-72092E31B2F5}" type="presParOf" srcId="{F23F64DC-69C9-40F0-8AA7-5410B6185F7F}" destId="{31176169-812F-4428-803F-6DF2F4B02116}" srcOrd="2" destOrd="0" presId="urn:microsoft.com/office/officeart/2005/8/layout/process3"/>
    <dgm:cxn modelId="{4AB9F889-AFC2-41DE-ABE8-E0B69AE8ABE0}" type="presParOf" srcId="{31176169-812F-4428-803F-6DF2F4B02116}" destId="{E624BFBE-4A93-46C5-B27E-435FEB1F1C47}" srcOrd="0" destOrd="0" presId="urn:microsoft.com/office/officeart/2005/8/layout/process3"/>
    <dgm:cxn modelId="{79DE8016-B7B4-41F1-95A7-018130FAAB69}" type="presParOf" srcId="{31176169-812F-4428-803F-6DF2F4B02116}" destId="{2619D975-D1FF-4C2F-A14B-ABCE7386138E}" srcOrd="1" destOrd="0" presId="urn:microsoft.com/office/officeart/2005/8/layout/process3"/>
    <dgm:cxn modelId="{81905D47-CF81-4196-AA78-BA0358BBC5D5}" type="presParOf" srcId="{31176169-812F-4428-803F-6DF2F4B02116}" destId="{17D47774-6ECB-41A5-9C0E-1C8A3F62552F}" srcOrd="2" destOrd="0" presId="urn:microsoft.com/office/officeart/2005/8/layout/process3"/>
    <dgm:cxn modelId="{19B79EDF-F8E4-4662-9843-EE2973C4AB9A}" type="presParOf" srcId="{F23F64DC-69C9-40F0-8AA7-5410B6185F7F}" destId="{86AC31F8-FD95-4114-9EBD-79169270CA28}" srcOrd="3" destOrd="0" presId="urn:microsoft.com/office/officeart/2005/8/layout/process3"/>
    <dgm:cxn modelId="{78EA263C-9837-4436-9DB5-2EF323B69DEB}" type="presParOf" srcId="{86AC31F8-FD95-4114-9EBD-79169270CA28}" destId="{7D324624-629E-4D5D-B2F2-BF6E7D6D8A01}" srcOrd="0" destOrd="0" presId="urn:microsoft.com/office/officeart/2005/8/layout/process3"/>
    <dgm:cxn modelId="{BBC91DC4-59A0-42BA-9682-9C97D4728A22}" type="presParOf" srcId="{F23F64DC-69C9-40F0-8AA7-5410B6185F7F}" destId="{D9846FF1-B47E-4D15-B2BF-5FD266AAB9F1}" srcOrd="4" destOrd="0" presId="urn:microsoft.com/office/officeart/2005/8/layout/process3"/>
    <dgm:cxn modelId="{8BDE8BCA-E440-4C97-A6D9-BB3638AF21A9}" type="presParOf" srcId="{D9846FF1-B47E-4D15-B2BF-5FD266AAB9F1}" destId="{ACFC2B94-7F1F-4886-8903-253110A03953}" srcOrd="0" destOrd="0" presId="urn:microsoft.com/office/officeart/2005/8/layout/process3"/>
    <dgm:cxn modelId="{2FF17257-B9EE-431D-8F5A-12AB02217F1C}" type="presParOf" srcId="{D9846FF1-B47E-4D15-B2BF-5FD266AAB9F1}" destId="{E848CC1D-646A-4BF9-ACFB-3AB8C369CB23}" srcOrd="1" destOrd="0" presId="urn:microsoft.com/office/officeart/2005/8/layout/process3"/>
    <dgm:cxn modelId="{41A50E7C-C9B6-4CB7-90DD-3C4D7740AE44}" type="presParOf" srcId="{D9846FF1-B47E-4D15-B2BF-5FD266AAB9F1}" destId="{2F429FD3-D80F-4C1F-B763-077AD417A32A}" srcOrd="2" destOrd="0" presId="urn:microsoft.com/office/officeart/2005/8/layout/process3"/>
    <dgm:cxn modelId="{6D481BFA-0072-4323-836C-6B34CD5162E4}" type="presParOf" srcId="{F23F64DC-69C9-40F0-8AA7-5410B6185F7F}" destId="{AD107E88-01DF-494A-BA94-F88ABC66375E}" srcOrd="5" destOrd="0" presId="urn:microsoft.com/office/officeart/2005/8/layout/process3"/>
    <dgm:cxn modelId="{0C604CE9-93F3-4B40-87B6-C9AAE117EE4D}" type="presParOf" srcId="{AD107E88-01DF-494A-BA94-F88ABC66375E}" destId="{788DD5B4-03FA-4145-AAD7-48A5B92BE5FA}" srcOrd="0" destOrd="0" presId="urn:microsoft.com/office/officeart/2005/8/layout/process3"/>
    <dgm:cxn modelId="{4281ED37-0C3D-496F-8F3C-79D03C9374D9}" type="presParOf" srcId="{F23F64DC-69C9-40F0-8AA7-5410B6185F7F}" destId="{8C1D2EC7-5723-4621-914B-C6E99A9476E7}" srcOrd="6" destOrd="0" presId="urn:microsoft.com/office/officeart/2005/8/layout/process3"/>
    <dgm:cxn modelId="{B07369E8-D627-4842-8A26-CE16C5166036}" type="presParOf" srcId="{8C1D2EC7-5723-4621-914B-C6E99A9476E7}" destId="{6C1DB2D9-3CAF-4815-82C7-892A228E12CE}" srcOrd="0" destOrd="0" presId="urn:microsoft.com/office/officeart/2005/8/layout/process3"/>
    <dgm:cxn modelId="{5D3156CC-3A7F-4D7A-B3B9-EA643A0698F9}" type="presParOf" srcId="{8C1D2EC7-5723-4621-914B-C6E99A9476E7}" destId="{CA5467B2-5AC1-45B7-BF3E-712AF3D10BF7}" srcOrd="1" destOrd="0" presId="urn:microsoft.com/office/officeart/2005/8/layout/process3"/>
    <dgm:cxn modelId="{9ADD175B-B2B8-49D4-A92F-BFCCBCB4805C}" type="presParOf" srcId="{8C1D2EC7-5723-4621-914B-C6E99A9476E7}" destId="{CC58A821-3CD2-4259-A4EB-FFC646C0453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D9D7C1C-CDB5-4400-8D3B-54217089B388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D3B2F0E4-4FDD-4CC2-839B-F2797496B959}">
      <dgm:prSet phldrT="[文本]"/>
      <dgm:spPr/>
      <dgm:t>
        <a:bodyPr/>
        <a:lstStyle/>
        <a:p>
          <a:r>
            <a:rPr lang="zh-CN" altLang="en-US" dirty="0" smtClean="0"/>
            <a:t>申请</a:t>
          </a:r>
          <a:endParaRPr lang="en-US" altLang="zh-CN" dirty="0" smtClean="0"/>
        </a:p>
        <a:p>
          <a:r>
            <a:rPr lang="zh-CN" altLang="en-US" dirty="0" smtClean="0"/>
            <a:t>填报</a:t>
          </a:r>
          <a:endParaRPr lang="zh-CN" altLang="en-US" dirty="0"/>
        </a:p>
      </dgm:t>
    </dgm:pt>
    <dgm:pt modelId="{FB68EBC0-C81F-4DA4-B952-229CF8947396}" type="parTrans" cxnId="{FF3E1B4E-7730-4D8C-90A9-FA0323C5F27F}">
      <dgm:prSet/>
      <dgm:spPr/>
      <dgm:t>
        <a:bodyPr/>
        <a:lstStyle/>
        <a:p>
          <a:endParaRPr lang="zh-CN" altLang="en-US"/>
        </a:p>
      </dgm:t>
    </dgm:pt>
    <dgm:pt modelId="{1FCA5883-183F-414A-83F2-B6039A5866AC}" type="sibTrans" cxnId="{FF3E1B4E-7730-4D8C-90A9-FA0323C5F27F}">
      <dgm:prSet/>
      <dgm:spPr/>
      <dgm:t>
        <a:bodyPr/>
        <a:lstStyle/>
        <a:p>
          <a:endParaRPr lang="zh-CN" altLang="en-US"/>
        </a:p>
      </dgm:t>
    </dgm:pt>
    <dgm:pt modelId="{84D264C8-F034-428A-A525-B02AB2C309D1}">
      <dgm:prSet phldrT="[文本]"/>
      <dgm:spPr/>
      <dgm:t>
        <a:bodyPr/>
        <a:lstStyle/>
        <a:p>
          <a:r>
            <a:rPr lang="zh-CN" altLang="en-US" dirty="0" smtClean="0"/>
            <a:t>现场</a:t>
          </a:r>
          <a:endParaRPr lang="en-US" altLang="zh-CN" dirty="0" smtClean="0"/>
        </a:p>
        <a:p>
          <a:r>
            <a:rPr lang="zh-CN" altLang="en-US" dirty="0" smtClean="0"/>
            <a:t>检查</a:t>
          </a:r>
          <a:endParaRPr lang="zh-CN" altLang="en-US" dirty="0"/>
        </a:p>
      </dgm:t>
    </dgm:pt>
    <dgm:pt modelId="{87E5098F-34CB-4D6C-880E-48C00D10C8B6}" type="parTrans" cxnId="{DB0C7089-5D69-490A-95AF-CFEFCC1FA205}">
      <dgm:prSet/>
      <dgm:spPr/>
      <dgm:t>
        <a:bodyPr/>
        <a:lstStyle/>
        <a:p>
          <a:endParaRPr lang="zh-CN" altLang="en-US"/>
        </a:p>
      </dgm:t>
    </dgm:pt>
    <dgm:pt modelId="{D127AD77-3C46-440E-9479-5F1E4B558923}" type="sibTrans" cxnId="{DB0C7089-5D69-490A-95AF-CFEFCC1FA205}">
      <dgm:prSet/>
      <dgm:spPr/>
      <dgm:t>
        <a:bodyPr/>
        <a:lstStyle/>
        <a:p>
          <a:endParaRPr lang="zh-CN" altLang="en-US"/>
        </a:p>
      </dgm:t>
    </dgm:pt>
    <dgm:pt modelId="{BF47EFF5-3657-4723-AA91-55505402A440}">
      <dgm:prSet phldrT="[文本]"/>
      <dgm:spPr/>
      <dgm:t>
        <a:bodyPr/>
        <a:lstStyle/>
        <a:p>
          <a:r>
            <a:rPr lang="zh-CN" altLang="en-US" dirty="0" smtClean="0"/>
            <a:t>安全</a:t>
          </a:r>
          <a:endParaRPr lang="en-US" altLang="zh-CN" dirty="0" smtClean="0"/>
        </a:p>
        <a:p>
          <a:r>
            <a:rPr lang="zh-CN" altLang="en-US" dirty="0" smtClean="0"/>
            <a:t>交底</a:t>
          </a:r>
          <a:endParaRPr lang="zh-CN" altLang="en-US" dirty="0"/>
        </a:p>
      </dgm:t>
    </dgm:pt>
    <dgm:pt modelId="{115FE9BC-4F29-43A9-99F0-356BA326BEEC}" type="parTrans" cxnId="{E4548CD7-832B-4642-BF49-ADCB5B3E69C2}">
      <dgm:prSet/>
      <dgm:spPr/>
      <dgm:t>
        <a:bodyPr/>
        <a:lstStyle/>
        <a:p>
          <a:endParaRPr lang="zh-CN" altLang="en-US"/>
        </a:p>
      </dgm:t>
    </dgm:pt>
    <dgm:pt modelId="{5182B3F4-87E3-4B45-AD08-597200F82D45}" type="sibTrans" cxnId="{E4548CD7-832B-4642-BF49-ADCB5B3E69C2}">
      <dgm:prSet/>
      <dgm:spPr/>
      <dgm:t>
        <a:bodyPr/>
        <a:lstStyle/>
        <a:p>
          <a:endParaRPr lang="zh-CN" altLang="en-US"/>
        </a:p>
      </dgm:t>
    </dgm:pt>
    <dgm:pt modelId="{21319E7B-FE5F-48E3-AD5F-472B4EA2F286}">
      <dgm:prSet phldrT="[文本]"/>
      <dgm:spPr/>
      <dgm:t>
        <a:bodyPr/>
        <a:lstStyle/>
        <a:p>
          <a:r>
            <a:rPr lang="zh-CN" altLang="en-US" dirty="0" smtClean="0"/>
            <a:t>审批</a:t>
          </a:r>
          <a:endParaRPr lang="en-US" altLang="zh-CN" dirty="0" smtClean="0"/>
        </a:p>
        <a:p>
          <a:r>
            <a:rPr lang="zh-CN" altLang="en-US" dirty="0" smtClean="0"/>
            <a:t>签字</a:t>
          </a:r>
          <a:endParaRPr lang="zh-CN" altLang="en-US" dirty="0"/>
        </a:p>
      </dgm:t>
    </dgm:pt>
    <dgm:pt modelId="{EE53CF55-5655-4591-BABE-3CECAA9A11C2}" type="parTrans" cxnId="{5F80E839-964B-47A2-9121-605D28606BBF}">
      <dgm:prSet/>
      <dgm:spPr/>
      <dgm:t>
        <a:bodyPr/>
        <a:lstStyle/>
        <a:p>
          <a:endParaRPr lang="zh-CN" altLang="en-US"/>
        </a:p>
      </dgm:t>
    </dgm:pt>
    <dgm:pt modelId="{F237072F-4E3A-4C42-B768-E0E5DC13119C}" type="sibTrans" cxnId="{5F80E839-964B-47A2-9121-605D28606BBF}">
      <dgm:prSet/>
      <dgm:spPr/>
      <dgm:t>
        <a:bodyPr/>
        <a:lstStyle/>
        <a:p>
          <a:endParaRPr lang="zh-CN" altLang="en-US"/>
        </a:p>
      </dgm:t>
    </dgm:pt>
    <dgm:pt modelId="{56B6BE21-EB2F-43CD-8E85-F37ED74D556B}">
      <dgm:prSet phldrT="[文本]"/>
      <dgm:spPr/>
      <dgm:t>
        <a:bodyPr/>
        <a:lstStyle/>
        <a:p>
          <a:r>
            <a:rPr lang="zh-CN" altLang="en-US" dirty="0" smtClean="0"/>
            <a:t>完工</a:t>
          </a:r>
          <a:endParaRPr lang="en-US" altLang="zh-CN" dirty="0" smtClean="0"/>
        </a:p>
        <a:p>
          <a:r>
            <a:rPr lang="zh-CN" altLang="en-US" dirty="0" smtClean="0"/>
            <a:t>验收</a:t>
          </a:r>
          <a:endParaRPr lang="zh-CN" altLang="en-US" dirty="0"/>
        </a:p>
      </dgm:t>
    </dgm:pt>
    <dgm:pt modelId="{3DE8FA92-FE28-49A2-A673-803BDDA29DF3}" type="parTrans" cxnId="{AC7D532E-B469-4826-9F4C-D529AAF2FE9D}">
      <dgm:prSet/>
      <dgm:spPr/>
      <dgm:t>
        <a:bodyPr/>
        <a:lstStyle/>
        <a:p>
          <a:endParaRPr lang="zh-CN" altLang="en-US"/>
        </a:p>
      </dgm:t>
    </dgm:pt>
    <dgm:pt modelId="{166CABEF-EE73-417D-9572-5C8584D02F5B}" type="sibTrans" cxnId="{AC7D532E-B469-4826-9F4C-D529AAF2FE9D}">
      <dgm:prSet/>
      <dgm:spPr/>
      <dgm:t>
        <a:bodyPr/>
        <a:lstStyle/>
        <a:p>
          <a:endParaRPr lang="zh-CN" altLang="en-US"/>
        </a:p>
      </dgm:t>
    </dgm:pt>
    <dgm:pt modelId="{61241CD6-D602-4417-9790-54D713BDDA89}" type="pres">
      <dgm:prSet presAssocID="{7D9D7C1C-CDB5-4400-8D3B-54217089B388}" presName="CompostProcess" presStyleCnt="0">
        <dgm:presLayoutVars>
          <dgm:dir/>
          <dgm:resizeHandles val="exact"/>
        </dgm:presLayoutVars>
      </dgm:prSet>
      <dgm:spPr/>
    </dgm:pt>
    <dgm:pt modelId="{10BCB276-53BA-4770-9D00-75AB1C32AF6E}" type="pres">
      <dgm:prSet presAssocID="{7D9D7C1C-CDB5-4400-8D3B-54217089B388}" presName="arrow" presStyleLbl="bgShp" presStyleIdx="0" presStyleCnt="1"/>
      <dgm:spPr/>
    </dgm:pt>
    <dgm:pt modelId="{9B94BFD9-918F-45A7-BB24-04D78271DCE5}" type="pres">
      <dgm:prSet presAssocID="{7D9D7C1C-CDB5-4400-8D3B-54217089B388}" presName="linearProcess" presStyleCnt="0"/>
      <dgm:spPr/>
    </dgm:pt>
    <dgm:pt modelId="{17A6EA4F-E309-4DC3-B016-AE8508FD05C9}" type="pres">
      <dgm:prSet presAssocID="{D3B2F0E4-4FDD-4CC2-839B-F2797496B95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A5437EE-3FFE-4732-B9DD-D0BDE5C7F788}" type="pres">
      <dgm:prSet presAssocID="{1FCA5883-183F-414A-83F2-B6039A5866AC}" presName="sibTrans" presStyleCnt="0"/>
      <dgm:spPr/>
    </dgm:pt>
    <dgm:pt modelId="{B22F9067-9485-4D96-A31D-5CD3BCD6A884}" type="pres">
      <dgm:prSet presAssocID="{84D264C8-F034-428A-A525-B02AB2C309D1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0DB72E-5B7B-4578-A496-ECE5E00BF216}" type="pres">
      <dgm:prSet presAssocID="{D127AD77-3C46-440E-9479-5F1E4B558923}" presName="sibTrans" presStyleCnt="0"/>
      <dgm:spPr/>
    </dgm:pt>
    <dgm:pt modelId="{8D2A4A8F-7671-4821-9A04-126C46CF23F1}" type="pres">
      <dgm:prSet presAssocID="{BF47EFF5-3657-4723-AA91-55505402A44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74B3C4-D28F-439F-A98E-31D91E6C8AFA}" type="pres">
      <dgm:prSet presAssocID="{5182B3F4-87E3-4B45-AD08-597200F82D45}" presName="sibTrans" presStyleCnt="0"/>
      <dgm:spPr/>
    </dgm:pt>
    <dgm:pt modelId="{A1894782-0666-4C53-857B-ED534813C298}" type="pres">
      <dgm:prSet presAssocID="{21319E7B-FE5F-48E3-AD5F-472B4EA2F286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DE8856-903B-426E-BF56-8896A48621EF}" type="pres">
      <dgm:prSet presAssocID="{F237072F-4E3A-4C42-B768-E0E5DC13119C}" presName="sibTrans" presStyleCnt="0"/>
      <dgm:spPr/>
    </dgm:pt>
    <dgm:pt modelId="{BED4A328-AE18-4748-8C20-6DB9E0AB34E8}" type="pres">
      <dgm:prSet presAssocID="{56B6BE21-EB2F-43CD-8E85-F37ED74D556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045F95E-D4A1-4A09-81BF-73D704C0058B}" type="presOf" srcId="{D3B2F0E4-4FDD-4CC2-839B-F2797496B959}" destId="{17A6EA4F-E309-4DC3-B016-AE8508FD05C9}" srcOrd="0" destOrd="0" presId="urn:microsoft.com/office/officeart/2005/8/layout/hProcess9"/>
    <dgm:cxn modelId="{DB0C7089-5D69-490A-95AF-CFEFCC1FA205}" srcId="{7D9D7C1C-CDB5-4400-8D3B-54217089B388}" destId="{84D264C8-F034-428A-A525-B02AB2C309D1}" srcOrd="1" destOrd="0" parTransId="{87E5098F-34CB-4D6C-880E-48C00D10C8B6}" sibTransId="{D127AD77-3C46-440E-9479-5F1E4B558923}"/>
    <dgm:cxn modelId="{A5199956-D8FB-4951-B922-C031244990B8}" type="presOf" srcId="{84D264C8-F034-428A-A525-B02AB2C309D1}" destId="{B22F9067-9485-4D96-A31D-5CD3BCD6A884}" srcOrd="0" destOrd="0" presId="urn:microsoft.com/office/officeart/2005/8/layout/hProcess9"/>
    <dgm:cxn modelId="{3F484EE5-B2C1-4419-8128-58EEE10B1EE0}" type="presOf" srcId="{21319E7B-FE5F-48E3-AD5F-472B4EA2F286}" destId="{A1894782-0666-4C53-857B-ED534813C298}" srcOrd="0" destOrd="0" presId="urn:microsoft.com/office/officeart/2005/8/layout/hProcess9"/>
    <dgm:cxn modelId="{28B78EF6-74A3-4198-B2A9-C8B3F62CB70B}" type="presOf" srcId="{BF47EFF5-3657-4723-AA91-55505402A440}" destId="{8D2A4A8F-7671-4821-9A04-126C46CF23F1}" srcOrd="0" destOrd="0" presId="urn:microsoft.com/office/officeart/2005/8/layout/hProcess9"/>
    <dgm:cxn modelId="{28010F4E-14CD-4DA3-9421-7CF9F1959547}" type="presOf" srcId="{56B6BE21-EB2F-43CD-8E85-F37ED74D556B}" destId="{BED4A328-AE18-4748-8C20-6DB9E0AB34E8}" srcOrd="0" destOrd="0" presId="urn:microsoft.com/office/officeart/2005/8/layout/hProcess9"/>
    <dgm:cxn modelId="{5F80E839-964B-47A2-9121-605D28606BBF}" srcId="{7D9D7C1C-CDB5-4400-8D3B-54217089B388}" destId="{21319E7B-FE5F-48E3-AD5F-472B4EA2F286}" srcOrd="3" destOrd="0" parTransId="{EE53CF55-5655-4591-BABE-3CECAA9A11C2}" sibTransId="{F237072F-4E3A-4C42-B768-E0E5DC13119C}"/>
    <dgm:cxn modelId="{AC7D532E-B469-4826-9F4C-D529AAF2FE9D}" srcId="{7D9D7C1C-CDB5-4400-8D3B-54217089B388}" destId="{56B6BE21-EB2F-43CD-8E85-F37ED74D556B}" srcOrd="4" destOrd="0" parTransId="{3DE8FA92-FE28-49A2-A673-803BDDA29DF3}" sibTransId="{166CABEF-EE73-417D-9572-5C8584D02F5B}"/>
    <dgm:cxn modelId="{FF3E1B4E-7730-4D8C-90A9-FA0323C5F27F}" srcId="{7D9D7C1C-CDB5-4400-8D3B-54217089B388}" destId="{D3B2F0E4-4FDD-4CC2-839B-F2797496B959}" srcOrd="0" destOrd="0" parTransId="{FB68EBC0-C81F-4DA4-B952-229CF8947396}" sibTransId="{1FCA5883-183F-414A-83F2-B6039A5866AC}"/>
    <dgm:cxn modelId="{E4548CD7-832B-4642-BF49-ADCB5B3E69C2}" srcId="{7D9D7C1C-CDB5-4400-8D3B-54217089B388}" destId="{BF47EFF5-3657-4723-AA91-55505402A440}" srcOrd="2" destOrd="0" parTransId="{115FE9BC-4F29-43A9-99F0-356BA326BEEC}" sibTransId="{5182B3F4-87E3-4B45-AD08-597200F82D45}"/>
    <dgm:cxn modelId="{5D570A1B-38B7-4FCD-B845-B2FCCD2DFF49}" type="presOf" srcId="{7D9D7C1C-CDB5-4400-8D3B-54217089B388}" destId="{61241CD6-D602-4417-9790-54D713BDDA89}" srcOrd="0" destOrd="0" presId="urn:microsoft.com/office/officeart/2005/8/layout/hProcess9"/>
    <dgm:cxn modelId="{397CBEAE-2263-4B78-9F8E-F908AACE91CC}" type="presParOf" srcId="{61241CD6-D602-4417-9790-54D713BDDA89}" destId="{10BCB276-53BA-4770-9D00-75AB1C32AF6E}" srcOrd="0" destOrd="0" presId="urn:microsoft.com/office/officeart/2005/8/layout/hProcess9"/>
    <dgm:cxn modelId="{F9676572-FB3F-4CB3-9E5B-1B5C1403DEA9}" type="presParOf" srcId="{61241CD6-D602-4417-9790-54D713BDDA89}" destId="{9B94BFD9-918F-45A7-BB24-04D78271DCE5}" srcOrd="1" destOrd="0" presId="urn:microsoft.com/office/officeart/2005/8/layout/hProcess9"/>
    <dgm:cxn modelId="{D8E31283-8EC6-4580-9E82-5CA621A39FF4}" type="presParOf" srcId="{9B94BFD9-918F-45A7-BB24-04D78271DCE5}" destId="{17A6EA4F-E309-4DC3-B016-AE8508FD05C9}" srcOrd="0" destOrd="0" presId="urn:microsoft.com/office/officeart/2005/8/layout/hProcess9"/>
    <dgm:cxn modelId="{86B37A7C-26D0-4798-AE8C-EA03CDD76756}" type="presParOf" srcId="{9B94BFD9-918F-45A7-BB24-04D78271DCE5}" destId="{AA5437EE-3FFE-4732-B9DD-D0BDE5C7F788}" srcOrd="1" destOrd="0" presId="urn:microsoft.com/office/officeart/2005/8/layout/hProcess9"/>
    <dgm:cxn modelId="{085EF536-9E03-4D34-9302-F68927FCFC30}" type="presParOf" srcId="{9B94BFD9-918F-45A7-BB24-04D78271DCE5}" destId="{B22F9067-9485-4D96-A31D-5CD3BCD6A884}" srcOrd="2" destOrd="0" presId="urn:microsoft.com/office/officeart/2005/8/layout/hProcess9"/>
    <dgm:cxn modelId="{00BBEA8E-09F0-4F29-B371-282FC7902104}" type="presParOf" srcId="{9B94BFD9-918F-45A7-BB24-04D78271DCE5}" destId="{3C0DB72E-5B7B-4578-A496-ECE5E00BF216}" srcOrd="3" destOrd="0" presId="urn:microsoft.com/office/officeart/2005/8/layout/hProcess9"/>
    <dgm:cxn modelId="{9984FD72-0B58-4094-A242-9D42713F9768}" type="presParOf" srcId="{9B94BFD9-918F-45A7-BB24-04D78271DCE5}" destId="{8D2A4A8F-7671-4821-9A04-126C46CF23F1}" srcOrd="4" destOrd="0" presId="urn:microsoft.com/office/officeart/2005/8/layout/hProcess9"/>
    <dgm:cxn modelId="{56C49636-A72A-4B9E-BEF8-2E63FBA8444A}" type="presParOf" srcId="{9B94BFD9-918F-45A7-BB24-04D78271DCE5}" destId="{6A74B3C4-D28F-439F-A98E-31D91E6C8AFA}" srcOrd="5" destOrd="0" presId="urn:microsoft.com/office/officeart/2005/8/layout/hProcess9"/>
    <dgm:cxn modelId="{35B30915-E34A-4B27-9AA3-DE43E72C9D56}" type="presParOf" srcId="{9B94BFD9-918F-45A7-BB24-04D78271DCE5}" destId="{A1894782-0666-4C53-857B-ED534813C298}" srcOrd="6" destOrd="0" presId="urn:microsoft.com/office/officeart/2005/8/layout/hProcess9"/>
    <dgm:cxn modelId="{35BC301C-4ECA-4181-8C67-70EA5135E13A}" type="presParOf" srcId="{9B94BFD9-918F-45A7-BB24-04D78271DCE5}" destId="{A8DE8856-903B-426E-BF56-8896A48621EF}" srcOrd="7" destOrd="0" presId="urn:microsoft.com/office/officeart/2005/8/layout/hProcess9"/>
    <dgm:cxn modelId="{14292B7A-9B67-423A-984A-4DEED012D39B}" type="presParOf" srcId="{9B94BFD9-918F-45A7-BB24-04D78271DCE5}" destId="{BED4A328-AE18-4748-8C20-6DB9E0AB34E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D4B9DCF-2F6B-418E-92FE-9BFD0866F7E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98EA0089-E45C-4149-8951-1363A1F278F3}">
      <dgm:prSet phldrT="[文本]"/>
      <dgm:spPr/>
      <dgm:t>
        <a:bodyPr/>
        <a:lstStyle/>
        <a:p>
          <a:r>
            <a:rPr lang="zh-CN" altLang="en-US" b="0" i="0" dirty="0" smtClean="0"/>
            <a:t>动火申请</a:t>
          </a:r>
          <a:endParaRPr lang="zh-CN" altLang="en-US" b="1" i="1" dirty="0"/>
        </a:p>
      </dgm:t>
    </dgm:pt>
    <dgm:pt modelId="{59852AE1-BA88-4118-A533-D88BACF8C68C}" type="parTrans" cxnId="{8023D7F1-CFF4-484F-A31B-646E14F36DFF}">
      <dgm:prSet/>
      <dgm:spPr/>
      <dgm:t>
        <a:bodyPr/>
        <a:lstStyle/>
        <a:p>
          <a:endParaRPr lang="zh-CN" altLang="en-US"/>
        </a:p>
      </dgm:t>
    </dgm:pt>
    <dgm:pt modelId="{CF00889F-7B1D-422D-9256-55558832B0D8}" type="sibTrans" cxnId="{8023D7F1-CFF4-484F-A31B-646E14F36DFF}">
      <dgm:prSet/>
      <dgm:spPr/>
      <dgm:t>
        <a:bodyPr/>
        <a:lstStyle/>
        <a:p>
          <a:endParaRPr lang="zh-CN" altLang="en-US"/>
        </a:p>
      </dgm:t>
    </dgm:pt>
    <dgm:pt modelId="{C9969226-7AE0-4ABE-80B9-D5687A6C407A}">
      <dgm:prSet phldrT="[文本]"/>
      <dgm:spPr/>
      <dgm:t>
        <a:bodyPr/>
        <a:lstStyle/>
        <a:p>
          <a:r>
            <a:rPr lang="zh-CN" altLang="en-US" b="0" i="0" dirty="0" smtClean="0"/>
            <a:t>高空作业申请</a:t>
          </a:r>
          <a:endParaRPr lang="zh-CN" altLang="en-US" b="1" i="1" dirty="0"/>
        </a:p>
      </dgm:t>
    </dgm:pt>
    <dgm:pt modelId="{4EEDCE28-6CAD-466C-B941-C1C16E86AC2F}" type="parTrans" cxnId="{9A3E5AAE-0130-452E-AF70-2BBD5B7160AF}">
      <dgm:prSet/>
      <dgm:spPr/>
      <dgm:t>
        <a:bodyPr/>
        <a:lstStyle/>
        <a:p>
          <a:endParaRPr lang="zh-CN" altLang="en-US"/>
        </a:p>
      </dgm:t>
    </dgm:pt>
    <dgm:pt modelId="{1E759EAD-F4A9-44DF-A641-EE1505E8B451}" type="sibTrans" cxnId="{9A3E5AAE-0130-452E-AF70-2BBD5B7160AF}">
      <dgm:prSet/>
      <dgm:spPr/>
      <dgm:t>
        <a:bodyPr/>
        <a:lstStyle/>
        <a:p>
          <a:endParaRPr lang="zh-CN" altLang="en-US"/>
        </a:p>
      </dgm:t>
    </dgm:pt>
    <dgm:pt modelId="{F8243DDF-A78B-4205-A1A4-E5EC3C8F4AE7}">
      <dgm:prSet phldrT="[文本]"/>
      <dgm:spPr/>
      <dgm:t>
        <a:bodyPr/>
        <a:lstStyle/>
        <a:p>
          <a:r>
            <a:rPr lang="zh-CN" altLang="en-US" b="0" i="0" dirty="0" smtClean="0"/>
            <a:t>临时用电作业申请</a:t>
          </a:r>
          <a:endParaRPr lang="zh-CN" altLang="en-US" b="1" i="1" dirty="0"/>
        </a:p>
      </dgm:t>
    </dgm:pt>
    <dgm:pt modelId="{864D6C14-5E8B-4ABE-9BDA-25AABC32AC89}" type="parTrans" cxnId="{01C85760-D472-48B9-B0C8-B603BF6524D2}">
      <dgm:prSet/>
      <dgm:spPr/>
      <dgm:t>
        <a:bodyPr/>
        <a:lstStyle/>
        <a:p>
          <a:endParaRPr lang="zh-CN" altLang="en-US"/>
        </a:p>
      </dgm:t>
    </dgm:pt>
    <dgm:pt modelId="{2B0FFBE2-EFF9-4727-B246-51C52497A89B}" type="sibTrans" cxnId="{01C85760-D472-48B9-B0C8-B603BF6524D2}">
      <dgm:prSet/>
      <dgm:spPr/>
      <dgm:t>
        <a:bodyPr/>
        <a:lstStyle/>
        <a:p>
          <a:endParaRPr lang="zh-CN" altLang="en-US"/>
        </a:p>
      </dgm:t>
    </dgm:pt>
    <dgm:pt modelId="{CB593B2E-EDC8-4516-89A7-11D00FB3FDE6}">
      <dgm:prSet phldrT="[文本]"/>
      <dgm:spPr/>
      <dgm:t>
        <a:bodyPr/>
        <a:lstStyle/>
        <a:p>
          <a:r>
            <a:rPr lang="zh-CN" altLang="en-US" b="0" i="0" dirty="0" smtClean="0"/>
            <a:t>受限空间作业申请</a:t>
          </a:r>
          <a:endParaRPr lang="zh-CN" altLang="en-US" dirty="0"/>
        </a:p>
      </dgm:t>
    </dgm:pt>
    <dgm:pt modelId="{872D43E9-69F9-4E8E-838B-F6C4761151B8}" type="parTrans" cxnId="{E9130860-6768-45CD-A0BA-CA58A7893604}">
      <dgm:prSet/>
      <dgm:spPr/>
      <dgm:t>
        <a:bodyPr/>
        <a:lstStyle/>
        <a:p>
          <a:endParaRPr lang="zh-CN" altLang="en-US"/>
        </a:p>
      </dgm:t>
    </dgm:pt>
    <dgm:pt modelId="{17210610-EBA0-4CBA-905C-C882FDA2EF5E}" type="sibTrans" cxnId="{E9130860-6768-45CD-A0BA-CA58A7893604}">
      <dgm:prSet/>
      <dgm:spPr/>
      <dgm:t>
        <a:bodyPr/>
        <a:lstStyle/>
        <a:p>
          <a:endParaRPr lang="zh-CN" altLang="en-US"/>
        </a:p>
      </dgm:t>
    </dgm:pt>
    <dgm:pt modelId="{E6AA5B91-18E8-4A9A-9D46-2FD36C7D6804}">
      <dgm:prSet phldrT="[文本]"/>
      <dgm:spPr/>
      <dgm:t>
        <a:bodyPr/>
        <a:lstStyle/>
        <a:p>
          <a:r>
            <a:rPr lang="zh-CN" altLang="en-US" b="0" i="0" dirty="0" smtClean="0"/>
            <a:t>吊装作业申请</a:t>
          </a:r>
          <a:endParaRPr lang="zh-CN" altLang="en-US" dirty="0"/>
        </a:p>
      </dgm:t>
    </dgm:pt>
    <dgm:pt modelId="{ABEBF0AB-65A3-4C50-AD60-A4693BE062A0}" type="parTrans" cxnId="{AD328E2F-3A79-4BED-A48E-B91B049F1391}">
      <dgm:prSet/>
      <dgm:spPr/>
      <dgm:t>
        <a:bodyPr/>
        <a:lstStyle/>
        <a:p>
          <a:endParaRPr lang="zh-CN" altLang="en-US"/>
        </a:p>
      </dgm:t>
    </dgm:pt>
    <dgm:pt modelId="{8100F3A5-D0EF-4748-8344-3A6A4ECE5F58}" type="sibTrans" cxnId="{AD328E2F-3A79-4BED-A48E-B91B049F1391}">
      <dgm:prSet/>
      <dgm:spPr/>
      <dgm:t>
        <a:bodyPr/>
        <a:lstStyle/>
        <a:p>
          <a:endParaRPr lang="zh-CN" altLang="en-US"/>
        </a:p>
      </dgm:t>
    </dgm:pt>
    <dgm:pt modelId="{8BB5EDC1-EC2D-460E-918A-D8286846215E}">
      <dgm:prSet phldrT="[文本]"/>
      <dgm:spPr/>
      <dgm:t>
        <a:bodyPr/>
        <a:lstStyle/>
        <a:p>
          <a:r>
            <a:rPr lang="zh-CN" altLang="en-US" b="0" i="0" dirty="0" smtClean="0"/>
            <a:t>盲板抽堵作业申请</a:t>
          </a:r>
          <a:endParaRPr lang="zh-CN" altLang="en-US" dirty="0"/>
        </a:p>
      </dgm:t>
    </dgm:pt>
    <dgm:pt modelId="{8AA6BF2D-1870-4FDC-90BD-086569FCF0E6}" type="parTrans" cxnId="{01DFF6DC-B7A5-4B0F-9905-0714061DD6AF}">
      <dgm:prSet/>
      <dgm:spPr/>
      <dgm:t>
        <a:bodyPr/>
        <a:lstStyle/>
        <a:p>
          <a:endParaRPr lang="zh-CN" altLang="en-US"/>
        </a:p>
      </dgm:t>
    </dgm:pt>
    <dgm:pt modelId="{55EF5E53-23B9-431E-9E61-29489715BEF9}" type="sibTrans" cxnId="{01DFF6DC-B7A5-4B0F-9905-0714061DD6AF}">
      <dgm:prSet/>
      <dgm:spPr/>
      <dgm:t>
        <a:bodyPr/>
        <a:lstStyle/>
        <a:p>
          <a:endParaRPr lang="zh-CN" altLang="en-US"/>
        </a:p>
      </dgm:t>
    </dgm:pt>
    <dgm:pt modelId="{E77BF2B4-A139-40E7-ACD8-F048BAA62FDE}">
      <dgm:prSet phldrT="[文本]"/>
      <dgm:spPr/>
      <dgm:t>
        <a:bodyPr/>
        <a:lstStyle/>
        <a:p>
          <a:r>
            <a:rPr lang="zh-CN" altLang="en-US" b="0" i="0" dirty="0" smtClean="0"/>
            <a:t>动土作业申请</a:t>
          </a:r>
          <a:endParaRPr lang="zh-CN" altLang="en-US" dirty="0"/>
        </a:p>
      </dgm:t>
    </dgm:pt>
    <dgm:pt modelId="{F137F30B-1B9B-4168-B117-20D52B2D5773}" type="parTrans" cxnId="{B5B45223-E5C6-4069-A96E-D5C061B5222C}">
      <dgm:prSet/>
      <dgm:spPr/>
      <dgm:t>
        <a:bodyPr/>
        <a:lstStyle/>
        <a:p>
          <a:endParaRPr lang="zh-CN" altLang="en-US"/>
        </a:p>
      </dgm:t>
    </dgm:pt>
    <dgm:pt modelId="{3C76A306-4893-4BF1-A6DD-F770F47709D2}" type="sibTrans" cxnId="{B5B45223-E5C6-4069-A96E-D5C061B5222C}">
      <dgm:prSet/>
      <dgm:spPr/>
      <dgm:t>
        <a:bodyPr/>
        <a:lstStyle/>
        <a:p>
          <a:endParaRPr lang="zh-CN" altLang="en-US"/>
        </a:p>
      </dgm:t>
    </dgm:pt>
    <dgm:pt modelId="{825E7170-AB6B-4AA2-B4F3-D1DED98DFE87}">
      <dgm:prSet phldrT="[文本]"/>
      <dgm:spPr/>
      <dgm:t>
        <a:bodyPr/>
        <a:lstStyle/>
        <a:p>
          <a:endParaRPr lang="zh-CN" altLang="en-US"/>
        </a:p>
      </dgm:t>
    </dgm:pt>
    <dgm:pt modelId="{E4530410-25B1-4DF0-B9C9-2F6745400B9F}" type="parTrans" cxnId="{FA9242A9-7C91-4E37-8AD2-DC492B875221}">
      <dgm:prSet/>
      <dgm:spPr/>
      <dgm:t>
        <a:bodyPr/>
        <a:lstStyle/>
        <a:p>
          <a:endParaRPr lang="zh-CN" altLang="en-US"/>
        </a:p>
      </dgm:t>
    </dgm:pt>
    <dgm:pt modelId="{5D17917B-A8AB-46BF-98A2-4FD9B7C3B392}" type="sibTrans" cxnId="{FA9242A9-7C91-4E37-8AD2-DC492B875221}">
      <dgm:prSet/>
      <dgm:spPr/>
      <dgm:t>
        <a:bodyPr/>
        <a:lstStyle/>
        <a:p>
          <a:endParaRPr lang="zh-CN" altLang="en-US"/>
        </a:p>
      </dgm:t>
    </dgm:pt>
    <dgm:pt modelId="{A0014870-4429-48B0-9C1F-65E4835C82A5}" type="pres">
      <dgm:prSet presAssocID="{AD4B9DCF-2F6B-418E-92FE-9BFD0866F7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D5ACBC3A-5FCF-46AF-BD4C-CD807283DB60}" type="pres">
      <dgm:prSet presAssocID="{AD4B9DCF-2F6B-418E-92FE-9BFD0866F7EE}" presName="Name1" presStyleCnt="0"/>
      <dgm:spPr/>
      <dgm:t>
        <a:bodyPr/>
        <a:lstStyle/>
        <a:p>
          <a:endParaRPr lang="zh-CN" altLang="en-US"/>
        </a:p>
      </dgm:t>
    </dgm:pt>
    <dgm:pt modelId="{29A03B43-47CB-43C1-AD40-DDBE4B76AC42}" type="pres">
      <dgm:prSet presAssocID="{AD4B9DCF-2F6B-418E-92FE-9BFD0866F7EE}" presName="cycle" presStyleCnt="0"/>
      <dgm:spPr/>
      <dgm:t>
        <a:bodyPr/>
        <a:lstStyle/>
        <a:p>
          <a:endParaRPr lang="zh-CN" altLang="en-US"/>
        </a:p>
      </dgm:t>
    </dgm:pt>
    <dgm:pt modelId="{ECC79D6C-7DE7-4FE7-AB2E-5DD3DBBC2288}" type="pres">
      <dgm:prSet presAssocID="{AD4B9DCF-2F6B-418E-92FE-9BFD0866F7EE}" presName="srcNode" presStyleLbl="node1" presStyleIdx="0" presStyleCnt="7"/>
      <dgm:spPr/>
      <dgm:t>
        <a:bodyPr/>
        <a:lstStyle/>
        <a:p>
          <a:endParaRPr lang="zh-CN" altLang="en-US"/>
        </a:p>
      </dgm:t>
    </dgm:pt>
    <dgm:pt modelId="{BB89E2C2-61F8-48C0-8CB7-749182FC0E4C}" type="pres">
      <dgm:prSet presAssocID="{AD4B9DCF-2F6B-418E-92FE-9BFD0866F7EE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1956168A-D44E-40FF-A8C6-BD27FD47F83E}" type="pres">
      <dgm:prSet presAssocID="{AD4B9DCF-2F6B-418E-92FE-9BFD0866F7EE}" presName="extraNode" presStyleLbl="node1" presStyleIdx="0" presStyleCnt="7"/>
      <dgm:spPr/>
      <dgm:t>
        <a:bodyPr/>
        <a:lstStyle/>
        <a:p>
          <a:endParaRPr lang="zh-CN" altLang="en-US"/>
        </a:p>
      </dgm:t>
    </dgm:pt>
    <dgm:pt modelId="{EAA50A64-F840-462C-8312-CBAF1C16C2FF}" type="pres">
      <dgm:prSet presAssocID="{AD4B9DCF-2F6B-418E-92FE-9BFD0866F7EE}" presName="dstNode" presStyleLbl="node1" presStyleIdx="0" presStyleCnt="7"/>
      <dgm:spPr/>
      <dgm:t>
        <a:bodyPr/>
        <a:lstStyle/>
        <a:p>
          <a:endParaRPr lang="zh-CN" altLang="en-US"/>
        </a:p>
      </dgm:t>
    </dgm:pt>
    <dgm:pt modelId="{CFF0EFE5-AF32-40E7-AE20-2AB004B33641}" type="pres">
      <dgm:prSet presAssocID="{98EA0089-E45C-4149-8951-1363A1F278F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CA72BD-9501-44EB-B5AF-8FB1A76F5C4E}" type="pres">
      <dgm:prSet presAssocID="{98EA0089-E45C-4149-8951-1363A1F278F3}" presName="accent_1" presStyleCnt="0"/>
      <dgm:spPr/>
      <dgm:t>
        <a:bodyPr/>
        <a:lstStyle/>
        <a:p>
          <a:endParaRPr lang="zh-CN" altLang="en-US"/>
        </a:p>
      </dgm:t>
    </dgm:pt>
    <dgm:pt modelId="{522B466F-1F7A-4A52-B532-68EF4E3BFA5A}" type="pres">
      <dgm:prSet presAssocID="{98EA0089-E45C-4149-8951-1363A1F278F3}" presName="accentRepeatNode" presStyleLbl="solidFgAcc1" presStyleIdx="0" presStyleCnt="7"/>
      <dgm:spPr/>
      <dgm:t>
        <a:bodyPr/>
        <a:lstStyle/>
        <a:p>
          <a:endParaRPr lang="zh-CN" altLang="en-US"/>
        </a:p>
      </dgm:t>
    </dgm:pt>
    <dgm:pt modelId="{D626F28F-4AE2-4C94-A95C-7C5B89AC7BCC}" type="pres">
      <dgm:prSet presAssocID="{C9969226-7AE0-4ABE-80B9-D5687A6C407A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A5A9DB-2EAB-4841-A2E4-35F538B2357D}" type="pres">
      <dgm:prSet presAssocID="{C9969226-7AE0-4ABE-80B9-D5687A6C407A}" presName="accent_2" presStyleCnt="0"/>
      <dgm:spPr/>
      <dgm:t>
        <a:bodyPr/>
        <a:lstStyle/>
        <a:p>
          <a:endParaRPr lang="zh-CN" altLang="en-US"/>
        </a:p>
      </dgm:t>
    </dgm:pt>
    <dgm:pt modelId="{30C43CC8-CBDB-4815-8089-C5C873F744E4}" type="pres">
      <dgm:prSet presAssocID="{C9969226-7AE0-4ABE-80B9-D5687A6C407A}" presName="accentRepeatNode" presStyleLbl="solidFgAcc1" presStyleIdx="1" presStyleCnt="7"/>
      <dgm:spPr/>
      <dgm:t>
        <a:bodyPr/>
        <a:lstStyle/>
        <a:p>
          <a:endParaRPr lang="zh-CN" altLang="en-US"/>
        </a:p>
      </dgm:t>
    </dgm:pt>
    <dgm:pt modelId="{839F17A7-6323-49C3-AF77-299A4BEC4AC9}" type="pres">
      <dgm:prSet presAssocID="{F8243DDF-A78B-4205-A1A4-E5EC3C8F4AE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10BB7A-B3C0-4344-9C66-64EC25DBD192}" type="pres">
      <dgm:prSet presAssocID="{F8243DDF-A78B-4205-A1A4-E5EC3C8F4AE7}" presName="accent_3" presStyleCnt="0"/>
      <dgm:spPr/>
      <dgm:t>
        <a:bodyPr/>
        <a:lstStyle/>
        <a:p>
          <a:endParaRPr lang="zh-CN" altLang="en-US"/>
        </a:p>
      </dgm:t>
    </dgm:pt>
    <dgm:pt modelId="{1262391E-5417-4C9C-9BDD-210BFDA91BFF}" type="pres">
      <dgm:prSet presAssocID="{F8243DDF-A78B-4205-A1A4-E5EC3C8F4AE7}" presName="accentRepeatNode" presStyleLbl="solidFgAcc1" presStyleIdx="2" presStyleCnt="7"/>
      <dgm:spPr/>
      <dgm:t>
        <a:bodyPr/>
        <a:lstStyle/>
        <a:p>
          <a:endParaRPr lang="zh-CN" altLang="en-US"/>
        </a:p>
      </dgm:t>
    </dgm:pt>
    <dgm:pt modelId="{E8916A34-3E02-4D65-8317-9623D09DF093}" type="pres">
      <dgm:prSet presAssocID="{CB593B2E-EDC8-4516-89A7-11D00FB3FDE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F69551-DF28-497C-8128-732256CF7FF6}" type="pres">
      <dgm:prSet presAssocID="{CB593B2E-EDC8-4516-89A7-11D00FB3FDE6}" presName="accent_4" presStyleCnt="0"/>
      <dgm:spPr/>
      <dgm:t>
        <a:bodyPr/>
        <a:lstStyle/>
        <a:p>
          <a:endParaRPr lang="zh-CN" altLang="en-US"/>
        </a:p>
      </dgm:t>
    </dgm:pt>
    <dgm:pt modelId="{FDD2C2E5-FBC9-4ABA-AEED-CFE6A5CC40D9}" type="pres">
      <dgm:prSet presAssocID="{CB593B2E-EDC8-4516-89A7-11D00FB3FDE6}" presName="accentRepeatNode" presStyleLbl="solidFgAcc1" presStyleIdx="3" presStyleCnt="7"/>
      <dgm:spPr/>
      <dgm:t>
        <a:bodyPr/>
        <a:lstStyle/>
        <a:p>
          <a:endParaRPr lang="zh-CN" altLang="en-US"/>
        </a:p>
      </dgm:t>
    </dgm:pt>
    <dgm:pt modelId="{A854E439-388E-48DE-9ED0-1EA0D623A741}" type="pres">
      <dgm:prSet presAssocID="{E6AA5B91-18E8-4A9A-9D46-2FD36C7D6804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1BBD4D-B1D4-4E56-8EC6-741E0AB31857}" type="pres">
      <dgm:prSet presAssocID="{E6AA5B91-18E8-4A9A-9D46-2FD36C7D6804}" presName="accent_5" presStyleCnt="0"/>
      <dgm:spPr/>
      <dgm:t>
        <a:bodyPr/>
        <a:lstStyle/>
        <a:p>
          <a:endParaRPr lang="zh-CN" altLang="en-US"/>
        </a:p>
      </dgm:t>
    </dgm:pt>
    <dgm:pt modelId="{1F85369A-B2DD-4313-999C-9431B73B2881}" type="pres">
      <dgm:prSet presAssocID="{E6AA5B91-18E8-4A9A-9D46-2FD36C7D6804}" presName="accentRepeatNode" presStyleLbl="solidFgAcc1" presStyleIdx="4" presStyleCnt="7"/>
      <dgm:spPr/>
      <dgm:t>
        <a:bodyPr/>
        <a:lstStyle/>
        <a:p>
          <a:endParaRPr lang="zh-CN" altLang="en-US"/>
        </a:p>
      </dgm:t>
    </dgm:pt>
    <dgm:pt modelId="{E7468F42-ADC1-4540-8E04-7038A5CCBD94}" type="pres">
      <dgm:prSet presAssocID="{8BB5EDC1-EC2D-460E-918A-D8286846215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BCB9F4-2245-40F6-836A-844A61CF5337}" type="pres">
      <dgm:prSet presAssocID="{8BB5EDC1-EC2D-460E-918A-D8286846215E}" presName="accent_6" presStyleCnt="0"/>
      <dgm:spPr/>
    </dgm:pt>
    <dgm:pt modelId="{40FEF801-52B6-473F-984A-E5DFA1C834F1}" type="pres">
      <dgm:prSet presAssocID="{8BB5EDC1-EC2D-460E-918A-D8286846215E}" presName="accentRepeatNode" presStyleLbl="solidFgAcc1" presStyleIdx="5" presStyleCnt="7"/>
      <dgm:spPr/>
    </dgm:pt>
    <dgm:pt modelId="{067DB9C0-678D-4E37-BEC5-102E17863F34}" type="pres">
      <dgm:prSet presAssocID="{E77BF2B4-A139-40E7-ACD8-F048BAA62FD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519B2B-CDD5-483C-B6EF-8CB7E96535D7}" type="pres">
      <dgm:prSet presAssocID="{E77BF2B4-A139-40E7-ACD8-F048BAA62FDE}" presName="accent_7" presStyleCnt="0"/>
      <dgm:spPr/>
    </dgm:pt>
    <dgm:pt modelId="{0E1876AD-01AE-4919-98AD-04D6E7FCE2F5}" type="pres">
      <dgm:prSet presAssocID="{E77BF2B4-A139-40E7-ACD8-F048BAA62FDE}" presName="accentRepeatNode" presStyleLbl="solidFgAcc1" presStyleIdx="6" presStyleCnt="7"/>
      <dgm:spPr/>
    </dgm:pt>
  </dgm:ptLst>
  <dgm:cxnLst>
    <dgm:cxn modelId="{E9C98FFD-676D-49DA-833D-D8D308B31298}" type="presOf" srcId="{CF00889F-7B1D-422D-9256-55558832B0D8}" destId="{BB89E2C2-61F8-48C0-8CB7-749182FC0E4C}" srcOrd="0" destOrd="0" presId="urn:microsoft.com/office/officeart/2008/layout/VerticalCurvedList"/>
    <dgm:cxn modelId="{0961469A-7723-44A6-8F67-DF4A82B6B2B0}" type="presOf" srcId="{AD4B9DCF-2F6B-418E-92FE-9BFD0866F7EE}" destId="{A0014870-4429-48B0-9C1F-65E4835C82A5}" srcOrd="0" destOrd="0" presId="urn:microsoft.com/office/officeart/2008/layout/VerticalCurvedList"/>
    <dgm:cxn modelId="{30907277-C11F-41F4-A21E-F280D1717715}" type="presOf" srcId="{CB593B2E-EDC8-4516-89A7-11D00FB3FDE6}" destId="{E8916A34-3E02-4D65-8317-9623D09DF093}" srcOrd="0" destOrd="0" presId="urn:microsoft.com/office/officeart/2008/layout/VerticalCurvedList"/>
    <dgm:cxn modelId="{AD328E2F-3A79-4BED-A48E-B91B049F1391}" srcId="{AD4B9DCF-2F6B-418E-92FE-9BFD0866F7EE}" destId="{E6AA5B91-18E8-4A9A-9D46-2FD36C7D6804}" srcOrd="4" destOrd="0" parTransId="{ABEBF0AB-65A3-4C50-AD60-A4693BE062A0}" sibTransId="{8100F3A5-D0EF-4748-8344-3A6A4ECE5F58}"/>
    <dgm:cxn modelId="{3EE992E4-A323-46A4-A58B-79D384E4DC02}" type="presOf" srcId="{8BB5EDC1-EC2D-460E-918A-D8286846215E}" destId="{E7468F42-ADC1-4540-8E04-7038A5CCBD94}" srcOrd="0" destOrd="0" presId="urn:microsoft.com/office/officeart/2008/layout/VerticalCurvedList"/>
    <dgm:cxn modelId="{01C85760-D472-48B9-B0C8-B603BF6524D2}" srcId="{AD4B9DCF-2F6B-418E-92FE-9BFD0866F7EE}" destId="{F8243DDF-A78B-4205-A1A4-E5EC3C8F4AE7}" srcOrd="2" destOrd="0" parTransId="{864D6C14-5E8B-4ABE-9BDA-25AABC32AC89}" sibTransId="{2B0FFBE2-EFF9-4727-B246-51C52497A89B}"/>
    <dgm:cxn modelId="{01DFF6DC-B7A5-4B0F-9905-0714061DD6AF}" srcId="{AD4B9DCF-2F6B-418E-92FE-9BFD0866F7EE}" destId="{8BB5EDC1-EC2D-460E-918A-D8286846215E}" srcOrd="5" destOrd="0" parTransId="{8AA6BF2D-1870-4FDC-90BD-086569FCF0E6}" sibTransId="{55EF5E53-23B9-431E-9E61-29489715BEF9}"/>
    <dgm:cxn modelId="{E9130860-6768-45CD-A0BA-CA58A7893604}" srcId="{AD4B9DCF-2F6B-418E-92FE-9BFD0866F7EE}" destId="{CB593B2E-EDC8-4516-89A7-11D00FB3FDE6}" srcOrd="3" destOrd="0" parTransId="{872D43E9-69F9-4E8E-838B-F6C4761151B8}" sibTransId="{17210610-EBA0-4CBA-905C-C882FDA2EF5E}"/>
    <dgm:cxn modelId="{9A3E5AAE-0130-452E-AF70-2BBD5B7160AF}" srcId="{AD4B9DCF-2F6B-418E-92FE-9BFD0866F7EE}" destId="{C9969226-7AE0-4ABE-80B9-D5687A6C407A}" srcOrd="1" destOrd="0" parTransId="{4EEDCE28-6CAD-466C-B941-C1C16E86AC2F}" sibTransId="{1E759EAD-F4A9-44DF-A641-EE1505E8B451}"/>
    <dgm:cxn modelId="{27B27980-671A-4ECC-8BB1-833099CB8B6C}" type="presOf" srcId="{F8243DDF-A78B-4205-A1A4-E5EC3C8F4AE7}" destId="{839F17A7-6323-49C3-AF77-299A4BEC4AC9}" srcOrd="0" destOrd="0" presId="urn:microsoft.com/office/officeart/2008/layout/VerticalCurvedList"/>
    <dgm:cxn modelId="{121B7B13-BBBC-4D03-96F1-5024CC10B37C}" type="presOf" srcId="{E77BF2B4-A139-40E7-ACD8-F048BAA62FDE}" destId="{067DB9C0-678D-4E37-BEC5-102E17863F34}" srcOrd="0" destOrd="0" presId="urn:microsoft.com/office/officeart/2008/layout/VerticalCurvedList"/>
    <dgm:cxn modelId="{B5B45223-E5C6-4069-A96E-D5C061B5222C}" srcId="{AD4B9DCF-2F6B-418E-92FE-9BFD0866F7EE}" destId="{E77BF2B4-A139-40E7-ACD8-F048BAA62FDE}" srcOrd="6" destOrd="0" parTransId="{F137F30B-1B9B-4168-B117-20D52B2D5773}" sibTransId="{3C76A306-4893-4BF1-A6DD-F770F47709D2}"/>
    <dgm:cxn modelId="{8023D7F1-CFF4-484F-A31B-646E14F36DFF}" srcId="{AD4B9DCF-2F6B-418E-92FE-9BFD0866F7EE}" destId="{98EA0089-E45C-4149-8951-1363A1F278F3}" srcOrd="0" destOrd="0" parTransId="{59852AE1-BA88-4118-A533-D88BACF8C68C}" sibTransId="{CF00889F-7B1D-422D-9256-55558832B0D8}"/>
    <dgm:cxn modelId="{FA9242A9-7C91-4E37-8AD2-DC492B875221}" srcId="{AD4B9DCF-2F6B-418E-92FE-9BFD0866F7EE}" destId="{825E7170-AB6B-4AA2-B4F3-D1DED98DFE87}" srcOrd="7" destOrd="0" parTransId="{E4530410-25B1-4DF0-B9C9-2F6745400B9F}" sibTransId="{5D17917B-A8AB-46BF-98A2-4FD9B7C3B392}"/>
    <dgm:cxn modelId="{B47B9C96-A2CA-4FFE-B27E-A8DB87775BBF}" type="presOf" srcId="{E6AA5B91-18E8-4A9A-9D46-2FD36C7D6804}" destId="{A854E439-388E-48DE-9ED0-1EA0D623A741}" srcOrd="0" destOrd="0" presId="urn:microsoft.com/office/officeart/2008/layout/VerticalCurvedList"/>
    <dgm:cxn modelId="{48062C52-84FD-4BE9-87F3-6F19309D736B}" type="presOf" srcId="{98EA0089-E45C-4149-8951-1363A1F278F3}" destId="{CFF0EFE5-AF32-40E7-AE20-2AB004B33641}" srcOrd="0" destOrd="0" presId="urn:microsoft.com/office/officeart/2008/layout/VerticalCurvedList"/>
    <dgm:cxn modelId="{38681B66-C607-49D9-B744-3D9990387378}" type="presOf" srcId="{C9969226-7AE0-4ABE-80B9-D5687A6C407A}" destId="{D626F28F-4AE2-4C94-A95C-7C5B89AC7BCC}" srcOrd="0" destOrd="0" presId="urn:microsoft.com/office/officeart/2008/layout/VerticalCurvedList"/>
    <dgm:cxn modelId="{853F77F9-D4A1-43FC-9308-2D794456D067}" type="presParOf" srcId="{A0014870-4429-48B0-9C1F-65E4835C82A5}" destId="{D5ACBC3A-5FCF-46AF-BD4C-CD807283DB60}" srcOrd="0" destOrd="0" presId="urn:microsoft.com/office/officeart/2008/layout/VerticalCurvedList"/>
    <dgm:cxn modelId="{D70254DE-79B9-4987-B111-D018F1BD94C5}" type="presParOf" srcId="{D5ACBC3A-5FCF-46AF-BD4C-CD807283DB60}" destId="{29A03B43-47CB-43C1-AD40-DDBE4B76AC42}" srcOrd="0" destOrd="0" presId="urn:microsoft.com/office/officeart/2008/layout/VerticalCurvedList"/>
    <dgm:cxn modelId="{F66D2910-6D7A-49CC-953B-8B81F5D6DFA1}" type="presParOf" srcId="{29A03B43-47CB-43C1-AD40-DDBE4B76AC42}" destId="{ECC79D6C-7DE7-4FE7-AB2E-5DD3DBBC2288}" srcOrd="0" destOrd="0" presId="urn:microsoft.com/office/officeart/2008/layout/VerticalCurvedList"/>
    <dgm:cxn modelId="{2BB2E9E2-A159-4E0F-BE94-C8B85A70FFF9}" type="presParOf" srcId="{29A03B43-47CB-43C1-AD40-DDBE4B76AC42}" destId="{BB89E2C2-61F8-48C0-8CB7-749182FC0E4C}" srcOrd="1" destOrd="0" presId="urn:microsoft.com/office/officeart/2008/layout/VerticalCurvedList"/>
    <dgm:cxn modelId="{4C56B5C8-4F5D-4813-AE02-0D8A1B9168D9}" type="presParOf" srcId="{29A03B43-47CB-43C1-AD40-DDBE4B76AC42}" destId="{1956168A-D44E-40FF-A8C6-BD27FD47F83E}" srcOrd="2" destOrd="0" presId="urn:microsoft.com/office/officeart/2008/layout/VerticalCurvedList"/>
    <dgm:cxn modelId="{3D512FDD-1105-4B65-9868-575AE6898CC8}" type="presParOf" srcId="{29A03B43-47CB-43C1-AD40-DDBE4B76AC42}" destId="{EAA50A64-F840-462C-8312-CBAF1C16C2FF}" srcOrd="3" destOrd="0" presId="urn:microsoft.com/office/officeart/2008/layout/VerticalCurvedList"/>
    <dgm:cxn modelId="{6F154486-C3F8-4D64-BCE1-8A7409F5C4F1}" type="presParOf" srcId="{D5ACBC3A-5FCF-46AF-BD4C-CD807283DB60}" destId="{CFF0EFE5-AF32-40E7-AE20-2AB004B33641}" srcOrd="1" destOrd="0" presId="urn:microsoft.com/office/officeart/2008/layout/VerticalCurvedList"/>
    <dgm:cxn modelId="{E67F2A33-FD17-4A21-9B65-FCC4E0C38488}" type="presParOf" srcId="{D5ACBC3A-5FCF-46AF-BD4C-CD807283DB60}" destId="{5ECA72BD-9501-44EB-B5AF-8FB1A76F5C4E}" srcOrd="2" destOrd="0" presId="urn:microsoft.com/office/officeart/2008/layout/VerticalCurvedList"/>
    <dgm:cxn modelId="{7D9A59E9-B019-42DA-BCC6-91B87B929CF7}" type="presParOf" srcId="{5ECA72BD-9501-44EB-B5AF-8FB1A76F5C4E}" destId="{522B466F-1F7A-4A52-B532-68EF4E3BFA5A}" srcOrd="0" destOrd="0" presId="urn:microsoft.com/office/officeart/2008/layout/VerticalCurvedList"/>
    <dgm:cxn modelId="{F655203E-C6FF-46A1-B8D0-3F0A987A29A6}" type="presParOf" srcId="{D5ACBC3A-5FCF-46AF-BD4C-CD807283DB60}" destId="{D626F28F-4AE2-4C94-A95C-7C5B89AC7BCC}" srcOrd="3" destOrd="0" presId="urn:microsoft.com/office/officeart/2008/layout/VerticalCurvedList"/>
    <dgm:cxn modelId="{E8E77D74-FC20-4BE8-B91B-A4B48C4B04AD}" type="presParOf" srcId="{D5ACBC3A-5FCF-46AF-BD4C-CD807283DB60}" destId="{ECA5A9DB-2EAB-4841-A2E4-35F538B2357D}" srcOrd="4" destOrd="0" presId="urn:microsoft.com/office/officeart/2008/layout/VerticalCurvedList"/>
    <dgm:cxn modelId="{1B96B031-0AB1-4277-AA91-85D8664AD8FC}" type="presParOf" srcId="{ECA5A9DB-2EAB-4841-A2E4-35F538B2357D}" destId="{30C43CC8-CBDB-4815-8089-C5C873F744E4}" srcOrd="0" destOrd="0" presId="urn:microsoft.com/office/officeart/2008/layout/VerticalCurvedList"/>
    <dgm:cxn modelId="{EDEC53E2-418A-4FB7-B279-55438D47E1FA}" type="presParOf" srcId="{D5ACBC3A-5FCF-46AF-BD4C-CD807283DB60}" destId="{839F17A7-6323-49C3-AF77-299A4BEC4AC9}" srcOrd="5" destOrd="0" presId="urn:microsoft.com/office/officeart/2008/layout/VerticalCurvedList"/>
    <dgm:cxn modelId="{FA21B457-CD51-4571-99F7-16E1080187B8}" type="presParOf" srcId="{D5ACBC3A-5FCF-46AF-BD4C-CD807283DB60}" destId="{DB10BB7A-B3C0-4344-9C66-64EC25DBD192}" srcOrd="6" destOrd="0" presId="urn:microsoft.com/office/officeart/2008/layout/VerticalCurvedList"/>
    <dgm:cxn modelId="{18E0C259-DDC6-4DD9-9075-91EE86C52586}" type="presParOf" srcId="{DB10BB7A-B3C0-4344-9C66-64EC25DBD192}" destId="{1262391E-5417-4C9C-9BDD-210BFDA91BFF}" srcOrd="0" destOrd="0" presId="urn:microsoft.com/office/officeart/2008/layout/VerticalCurvedList"/>
    <dgm:cxn modelId="{052DA79D-D20D-4B93-B057-C2779D13B39E}" type="presParOf" srcId="{D5ACBC3A-5FCF-46AF-BD4C-CD807283DB60}" destId="{E8916A34-3E02-4D65-8317-9623D09DF093}" srcOrd="7" destOrd="0" presId="urn:microsoft.com/office/officeart/2008/layout/VerticalCurvedList"/>
    <dgm:cxn modelId="{F2282017-7EF8-4B37-B0A7-263E861DA362}" type="presParOf" srcId="{D5ACBC3A-5FCF-46AF-BD4C-CD807283DB60}" destId="{E2F69551-DF28-497C-8128-732256CF7FF6}" srcOrd="8" destOrd="0" presId="urn:microsoft.com/office/officeart/2008/layout/VerticalCurvedList"/>
    <dgm:cxn modelId="{491E02AB-8E42-441D-A040-3EDB8997F7CA}" type="presParOf" srcId="{E2F69551-DF28-497C-8128-732256CF7FF6}" destId="{FDD2C2E5-FBC9-4ABA-AEED-CFE6A5CC40D9}" srcOrd="0" destOrd="0" presId="urn:microsoft.com/office/officeart/2008/layout/VerticalCurvedList"/>
    <dgm:cxn modelId="{9791B59C-6E1E-46A3-95D7-73BA6CE7572D}" type="presParOf" srcId="{D5ACBC3A-5FCF-46AF-BD4C-CD807283DB60}" destId="{A854E439-388E-48DE-9ED0-1EA0D623A741}" srcOrd="9" destOrd="0" presId="urn:microsoft.com/office/officeart/2008/layout/VerticalCurvedList"/>
    <dgm:cxn modelId="{823B12BC-D40E-4E2E-8AE0-B554CCB0C06B}" type="presParOf" srcId="{D5ACBC3A-5FCF-46AF-BD4C-CD807283DB60}" destId="{091BBD4D-B1D4-4E56-8EC6-741E0AB31857}" srcOrd="10" destOrd="0" presId="urn:microsoft.com/office/officeart/2008/layout/VerticalCurvedList"/>
    <dgm:cxn modelId="{9C9A998F-D027-4081-A6C2-A09B9AE16534}" type="presParOf" srcId="{091BBD4D-B1D4-4E56-8EC6-741E0AB31857}" destId="{1F85369A-B2DD-4313-999C-9431B73B2881}" srcOrd="0" destOrd="0" presId="urn:microsoft.com/office/officeart/2008/layout/VerticalCurvedList"/>
    <dgm:cxn modelId="{A1FD1516-A515-4FA5-8BB4-BD2BAA240F8B}" type="presParOf" srcId="{D5ACBC3A-5FCF-46AF-BD4C-CD807283DB60}" destId="{E7468F42-ADC1-4540-8E04-7038A5CCBD94}" srcOrd="11" destOrd="0" presId="urn:microsoft.com/office/officeart/2008/layout/VerticalCurvedList"/>
    <dgm:cxn modelId="{4979E9C6-32AF-4B9F-B2A5-A9D8C95C9799}" type="presParOf" srcId="{D5ACBC3A-5FCF-46AF-BD4C-CD807283DB60}" destId="{5EBCB9F4-2245-40F6-836A-844A61CF5337}" srcOrd="12" destOrd="0" presId="urn:microsoft.com/office/officeart/2008/layout/VerticalCurvedList"/>
    <dgm:cxn modelId="{A789731F-021F-406D-85F7-69357708F125}" type="presParOf" srcId="{5EBCB9F4-2245-40F6-836A-844A61CF5337}" destId="{40FEF801-52B6-473F-984A-E5DFA1C834F1}" srcOrd="0" destOrd="0" presId="urn:microsoft.com/office/officeart/2008/layout/VerticalCurvedList"/>
    <dgm:cxn modelId="{598475B3-0588-4FD2-ADB5-B8FAD20D85FE}" type="presParOf" srcId="{D5ACBC3A-5FCF-46AF-BD4C-CD807283DB60}" destId="{067DB9C0-678D-4E37-BEC5-102E17863F34}" srcOrd="13" destOrd="0" presId="urn:microsoft.com/office/officeart/2008/layout/VerticalCurvedList"/>
    <dgm:cxn modelId="{1F83093A-BB04-464B-8D4F-61A88287A0E0}" type="presParOf" srcId="{D5ACBC3A-5FCF-46AF-BD4C-CD807283DB60}" destId="{CD519B2B-CDD5-483C-B6EF-8CB7E96535D7}" srcOrd="14" destOrd="0" presId="urn:microsoft.com/office/officeart/2008/layout/VerticalCurvedList"/>
    <dgm:cxn modelId="{C675B7DC-0106-4EF4-BAC5-451644007246}" type="presParOf" srcId="{CD519B2B-CDD5-483C-B6EF-8CB7E96535D7}" destId="{0E1876AD-01AE-4919-98AD-04D6E7FCE2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F620E25-3A65-422B-B37B-E29D3B3FB1F4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68ACCD56-EAEF-4C3C-ABC4-051050C8D599}">
      <dgm:prSet phldrT="[文本]"/>
      <dgm:spPr/>
      <dgm:t>
        <a:bodyPr/>
        <a:lstStyle/>
        <a:p>
          <a:r>
            <a:rPr lang="zh-CN" altLang="en-US" dirty="0" smtClean="0"/>
            <a:t>发起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公文</a:t>
          </a:r>
          <a:endParaRPr lang="zh-CN" altLang="en-US" dirty="0"/>
        </a:p>
      </dgm:t>
    </dgm:pt>
    <dgm:pt modelId="{DB4DCB8A-225E-40D9-BAC9-A775D1BB5D9A}" type="parTrans" cxnId="{00F85FB2-C38E-465E-9B17-A88EB0022D08}">
      <dgm:prSet/>
      <dgm:spPr/>
      <dgm:t>
        <a:bodyPr/>
        <a:lstStyle/>
        <a:p>
          <a:endParaRPr lang="zh-CN" altLang="en-US"/>
        </a:p>
      </dgm:t>
    </dgm:pt>
    <dgm:pt modelId="{639758FA-A598-4C8B-9A5F-F2628A98DEB4}" type="sibTrans" cxnId="{00F85FB2-C38E-465E-9B17-A88EB0022D08}">
      <dgm:prSet/>
      <dgm:spPr/>
      <dgm:t>
        <a:bodyPr/>
        <a:lstStyle/>
        <a:p>
          <a:endParaRPr lang="zh-CN" altLang="en-US"/>
        </a:p>
      </dgm:t>
    </dgm:pt>
    <dgm:pt modelId="{D5FC191A-7E9A-4D41-988E-EAE18871A1E2}">
      <dgm:prSet phldrT="[文本]"/>
      <dgm:spPr/>
      <dgm:t>
        <a:bodyPr/>
        <a:lstStyle/>
        <a:p>
          <a:r>
            <a:rPr lang="zh-CN" altLang="en-US" dirty="0" smtClean="0"/>
            <a:t>审批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流程</a:t>
          </a:r>
          <a:endParaRPr lang="zh-CN" altLang="en-US" dirty="0"/>
        </a:p>
      </dgm:t>
    </dgm:pt>
    <dgm:pt modelId="{B17D3EF1-ACAF-42B2-B9A2-5BF74A12495D}" type="parTrans" cxnId="{3AACB23E-191C-4F35-AE4E-901219FD644B}">
      <dgm:prSet/>
      <dgm:spPr/>
      <dgm:t>
        <a:bodyPr/>
        <a:lstStyle/>
        <a:p>
          <a:endParaRPr lang="zh-CN" altLang="en-US"/>
        </a:p>
      </dgm:t>
    </dgm:pt>
    <dgm:pt modelId="{6B63C422-9C7E-4872-B3D8-C5D1F0912CE8}" type="sibTrans" cxnId="{3AACB23E-191C-4F35-AE4E-901219FD644B}">
      <dgm:prSet/>
      <dgm:spPr/>
      <dgm:t>
        <a:bodyPr/>
        <a:lstStyle/>
        <a:p>
          <a:endParaRPr lang="zh-CN" altLang="en-US"/>
        </a:p>
      </dgm:t>
    </dgm:pt>
    <dgm:pt modelId="{AF130D18-03EE-4B37-92C4-64277D8E3A84}">
      <dgm:prSet phldrT="[文本]"/>
      <dgm:spPr/>
      <dgm:t>
        <a:bodyPr/>
        <a:lstStyle/>
        <a:p>
          <a:r>
            <a:rPr lang="zh-CN" altLang="en-US" dirty="0" smtClean="0"/>
            <a:t>手写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签名</a:t>
          </a:r>
          <a:endParaRPr lang="zh-CN" altLang="en-US" dirty="0"/>
        </a:p>
      </dgm:t>
    </dgm:pt>
    <dgm:pt modelId="{17FD464A-C896-4788-9AF8-88857846E3F0}" type="parTrans" cxnId="{182FAD7C-572C-4662-850F-CFE0A5AB3111}">
      <dgm:prSet/>
      <dgm:spPr/>
      <dgm:t>
        <a:bodyPr/>
        <a:lstStyle/>
        <a:p>
          <a:endParaRPr lang="zh-CN" altLang="en-US"/>
        </a:p>
      </dgm:t>
    </dgm:pt>
    <dgm:pt modelId="{4F7D30D2-DB85-4909-BFF5-828A9A6759C0}" type="sibTrans" cxnId="{182FAD7C-572C-4662-850F-CFE0A5AB3111}">
      <dgm:prSet/>
      <dgm:spPr/>
      <dgm:t>
        <a:bodyPr/>
        <a:lstStyle/>
        <a:p>
          <a:endParaRPr lang="zh-CN" altLang="en-US"/>
        </a:p>
      </dgm:t>
    </dgm:pt>
    <dgm:pt modelId="{40764583-C4C4-4300-B53C-B5EC4DE4B0D2}">
      <dgm:prSet phldrT="[文本]"/>
      <dgm:spPr/>
      <dgm:t>
        <a:bodyPr/>
        <a:lstStyle/>
        <a:p>
          <a:r>
            <a:rPr lang="zh-CN" altLang="en-US" dirty="0" smtClean="0"/>
            <a:t>自动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归档</a:t>
          </a:r>
          <a:endParaRPr lang="zh-CN" altLang="en-US" dirty="0"/>
        </a:p>
      </dgm:t>
    </dgm:pt>
    <dgm:pt modelId="{D041C7E6-E4DA-47E4-AB24-B434C557CC65}" type="parTrans" cxnId="{A41B0FE4-7DFA-4737-9B9D-F3CE4D7CCB8B}">
      <dgm:prSet/>
      <dgm:spPr/>
      <dgm:t>
        <a:bodyPr/>
        <a:lstStyle/>
        <a:p>
          <a:endParaRPr lang="zh-CN" altLang="en-US"/>
        </a:p>
      </dgm:t>
    </dgm:pt>
    <dgm:pt modelId="{4C8BA9C6-1EAA-463F-9D4F-C6E027024BE7}" type="sibTrans" cxnId="{A41B0FE4-7DFA-4737-9B9D-F3CE4D7CCB8B}">
      <dgm:prSet/>
      <dgm:spPr/>
      <dgm:t>
        <a:bodyPr/>
        <a:lstStyle/>
        <a:p>
          <a:endParaRPr lang="zh-CN" altLang="en-US"/>
        </a:p>
      </dgm:t>
    </dgm:pt>
    <dgm:pt modelId="{C6C4BE5B-D71E-4497-8B72-20CBCA4C7A15}" type="pres">
      <dgm:prSet presAssocID="{2F620E25-3A65-422B-B37B-E29D3B3FB1F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7EDF63B-5AC8-4242-A24D-9EF8245997C0}" type="pres">
      <dgm:prSet presAssocID="{2F620E25-3A65-422B-B37B-E29D3B3FB1F4}" presName="arrow" presStyleLbl="bgShp" presStyleIdx="0" presStyleCnt="1"/>
      <dgm:spPr/>
      <dgm:t>
        <a:bodyPr/>
        <a:lstStyle/>
        <a:p>
          <a:endParaRPr lang="zh-CN" altLang="en-US"/>
        </a:p>
      </dgm:t>
    </dgm:pt>
    <dgm:pt modelId="{2817279E-CD01-4B37-BE94-1549B888F86E}" type="pres">
      <dgm:prSet presAssocID="{2F620E25-3A65-422B-B37B-E29D3B3FB1F4}" presName="linearProcess" presStyleCnt="0"/>
      <dgm:spPr/>
      <dgm:t>
        <a:bodyPr/>
        <a:lstStyle/>
        <a:p>
          <a:endParaRPr lang="zh-CN" altLang="en-US"/>
        </a:p>
      </dgm:t>
    </dgm:pt>
    <dgm:pt modelId="{ACBB9148-D8E7-4E47-AB2B-1A29F9F6A6E3}" type="pres">
      <dgm:prSet presAssocID="{68ACCD56-EAEF-4C3C-ABC4-051050C8D59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D2EFCC-1453-4C72-B87A-A7678887D0DC}" type="pres">
      <dgm:prSet presAssocID="{639758FA-A598-4C8B-9A5F-F2628A98DEB4}" presName="sibTrans" presStyleCnt="0"/>
      <dgm:spPr/>
      <dgm:t>
        <a:bodyPr/>
        <a:lstStyle/>
        <a:p>
          <a:endParaRPr lang="zh-CN" altLang="en-US"/>
        </a:p>
      </dgm:t>
    </dgm:pt>
    <dgm:pt modelId="{0978644D-EEC8-4A6A-92DE-D454BA2F1BF2}" type="pres">
      <dgm:prSet presAssocID="{D5FC191A-7E9A-4D41-988E-EAE18871A1E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DE3F1A-BBDB-4F7D-9A32-A04E31E90ED4}" type="pres">
      <dgm:prSet presAssocID="{6B63C422-9C7E-4872-B3D8-C5D1F0912CE8}" presName="sibTrans" presStyleCnt="0"/>
      <dgm:spPr/>
      <dgm:t>
        <a:bodyPr/>
        <a:lstStyle/>
        <a:p>
          <a:endParaRPr lang="zh-CN" altLang="en-US"/>
        </a:p>
      </dgm:t>
    </dgm:pt>
    <dgm:pt modelId="{73749DE2-4E65-46F8-8EF6-1A83044544D2}" type="pres">
      <dgm:prSet presAssocID="{AF130D18-03EE-4B37-92C4-64277D8E3A8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437979-5378-46E9-966A-490EAC02D0C3}" type="pres">
      <dgm:prSet presAssocID="{4F7D30D2-DB85-4909-BFF5-828A9A6759C0}" presName="sibTrans" presStyleCnt="0"/>
      <dgm:spPr/>
      <dgm:t>
        <a:bodyPr/>
        <a:lstStyle/>
        <a:p>
          <a:endParaRPr lang="zh-CN" altLang="en-US"/>
        </a:p>
      </dgm:t>
    </dgm:pt>
    <dgm:pt modelId="{777B8FF2-FB59-4068-AE6E-216CD9451608}" type="pres">
      <dgm:prSet presAssocID="{40764583-C4C4-4300-B53C-B5EC4DE4B0D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82FAD7C-572C-4662-850F-CFE0A5AB3111}" srcId="{2F620E25-3A65-422B-B37B-E29D3B3FB1F4}" destId="{AF130D18-03EE-4B37-92C4-64277D8E3A84}" srcOrd="2" destOrd="0" parTransId="{17FD464A-C896-4788-9AF8-88857846E3F0}" sibTransId="{4F7D30D2-DB85-4909-BFF5-828A9A6759C0}"/>
    <dgm:cxn modelId="{00F85FB2-C38E-465E-9B17-A88EB0022D08}" srcId="{2F620E25-3A65-422B-B37B-E29D3B3FB1F4}" destId="{68ACCD56-EAEF-4C3C-ABC4-051050C8D599}" srcOrd="0" destOrd="0" parTransId="{DB4DCB8A-225E-40D9-BAC9-A775D1BB5D9A}" sibTransId="{639758FA-A598-4C8B-9A5F-F2628A98DEB4}"/>
    <dgm:cxn modelId="{F6D5F616-7EB9-4980-B533-1368A4F04939}" type="presOf" srcId="{D5FC191A-7E9A-4D41-988E-EAE18871A1E2}" destId="{0978644D-EEC8-4A6A-92DE-D454BA2F1BF2}" srcOrd="0" destOrd="0" presId="urn:microsoft.com/office/officeart/2005/8/layout/hProcess9"/>
    <dgm:cxn modelId="{A41B0FE4-7DFA-4737-9B9D-F3CE4D7CCB8B}" srcId="{2F620E25-3A65-422B-B37B-E29D3B3FB1F4}" destId="{40764583-C4C4-4300-B53C-B5EC4DE4B0D2}" srcOrd="3" destOrd="0" parTransId="{D041C7E6-E4DA-47E4-AB24-B434C557CC65}" sibTransId="{4C8BA9C6-1EAA-463F-9D4F-C6E027024BE7}"/>
    <dgm:cxn modelId="{6E43DE27-2A2C-4D87-B8B0-E2EFBD507A8F}" type="presOf" srcId="{40764583-C4C4-4300-B53C-B5EC4DE4B0D2}" destId="{777B8FF2-FB59-4068-AE6E-216CD9451608}" srcOrd="0" destOrd="0" presId="urn:microsoft.com/office/officeart/2005/8/layout/hProcess9"/>
    <dgm:cxn modelId="{3AACB23E-191C-4F35-AE4E-901219FD644B}" srcId="{2F620E25-3A65-422B-B37B-E29D3B3FB1F4}" destId="{D5FC191A-7E9A-4D41-988E-EAE18871A1E2}" srcOrd="1" destOrd="0" parTransId="{B17D3EF1-ACAF-42B2-B9A2-5BF74A12495D}" sibTransId="{6B63C422-9C7E-4872-B3D8-C5D1F0912CE8}"/>
    <dgm:cxn modelId="{939714FC-A4CD-42C9-B9A3-E60831BEFB6B}" type="presOf" srcId="{AF130D18-03EE-4B37-92C4-64277D8E3A84}" destId="{73749DE2-4E65-46F8-8EF6-1A83044544D2}" srcOrd="0" destOrd="0" presId="urn:microsoft.com/office/officeart/2005/8/layout/hProcess9"/>
    <dgm:cxn modelId="{EBC6E4F3-5FE9-4726-A1A9-7C0D5A6D1D3A}" type="presOf" srcId="{68ACCD56-EAEF-4C3C-ABC4-051050C8D599}" destId="{ACBB9148-D8E7-4E47-AB2B-1A29F9F6A6E3}" srcOrd="0" destOrd="0" presId="urn:microsoft.com/office/officeart/2005/8/layout/hProcess9"/>
    <dgm:cxn modelId="{D87D6B2D-BBDB-4459-AE96-3FCE26F45201}" type="presOf" srcId="{2F620E25-3A65-422B-B37B-E29D3B3FB1F4}" destId="{C6C4BE5B-D71E-4497-8B72-20CBCA4C7A15}" srcOrd="0" destOrd="0" presId="urn:microsoft.com/office/officeart/2005/8/layout/hProcess9"/>
    <dgm:cxn modelId="{6A0AD959-57DF-448B-AD42-592C8A6CB34A}" type="presParOf" srcId="{C6C4BE5B-D71E-4497-8B72-20CBCA4C7A15}" destId="{87EDF63B-5AC8-4242-A24D-9EF8245997C0}" srcOrd="0" destOrd="0" presId="urn:microsoft.com/office/officeart/2005/8/layout/hProcess9"/>
    <dgm:cxn modelId="{148D870F-6BC7-4F95-B5CA-0AAF2E5DFDA0}" type="presParOf" srcId="{C6C4BE5B-D71E-4497-8B72-20CBCA4C7A15}" destId="{2817279E-CD01-4B37-BE94-1549B888F86E}" srcOrd="1" destOrd="0" presId="urn:microsoft.com/office/officeart/2005/8/layout/hProcess9"/>
    <dgm:cxn modelId="{FAF3A0FC-9C6B-4739-8F43-362CD9AE1CA4}" type="presParOf" srcId="{2817279E-CD01-4B37-BE94-1549B888F86E}" destId="{ACBB9148-D8E7-4E47-AB2B-1A29F9F6A6E3}" srcOrd="0" destOrd="0" presId="urn:microsoft.com/office/officeart/2005/8/layout/hProcess9"/>
    <dgm:cxn modelId="{AF16900A-A23A-4648-815D-9A680C324581}" type="presParOf" srcId="{2817279E-CD01-4B37-BE94-1549B888F86E}" destId="{91D2EFCC-1453-4C72-B87A-A7678887D0DC}" srcOrd="1" destOrd="0" presId="urn:microsoft.com/office/officeart/2005/8/layout/hProcess9"/>
    <dgm:cxn modelId="{CF979A03-087C-4A6F-80FA-FC35D4550A16}" type="presParOf" srcId="{2817279E-CD01-4B37-BE94-1549B888F86E}" destId="{0978644D-EEC8-4A6A-92DE-D454BA2F1BF2}" srcOrd="2" destOrd="0" presId="urn:microsoft.com/office/officeart/2005/8/layout/hProcess9"/>
    <dgm:cxn modelId="{A35725B7-249E-43BD-82A8-1DCDE8E1AD52}" type="presParOf" srcId="{2817279E-CD01-4B37-BE94-1549B888F86E}" destId="{F0DE3F1A-BBDB-4F7D-9A32-A04E31E90ED4}" srcOrd="3" destOrd="0" presId="urn:microsoft.com/office/officeart/2005/8/layout/hProcess9"/>
    <dgm:cxn modelId="{A1D3A7D2-3805-4EFF-9F2B-6978F39938D4}" type="presParOf" srcId="{2817279E-CD01-4B37-BE94-1549B888F86E}" destId="{73749DE2-4E65-46F8-8EF6-1A83044544D2}" srcOrd="4" destOrd="0" presId="urn:microsoft.com/office/officeart/2005/8/layout/hProcess9"/>
    <dgm:cxn modelId="{E37A23C4-7A16-4CDF-BFE0-31F99F189B5A}" type="presParOf" srcId="{2817279E-CD01-4B37-BE94-1549B888F86E}" destId="{30437979-5378-46E9-966A-490EAC02D0C3}" srcOrd="5" destOrd="0" presId="urn:microsoft.com/office/officeart/2005/8/layout/hProcess9"/>
    <dgm:cxn modelId="{A0C51292-D7DA-46C3-8C96-80A7F55BB9D6}" type="presParOf" srcId="{2817279E-CD01-4B37-BE94-1549B888F86E}" destId="{777B8FF2-FB59-4068-AE6E-216CD945160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DB808-927A-48F6-9E97-58688173A76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2B25970B-39E7-44DB-910E-515844669A9E}">
      <dgm:prSet phldrT="[文本]"/>
      <dgm:spPr/>
      <dgm:t>
        <a:bodyPr/>
        <a:lstStyle/>
        <a:p>
          <a:r>
            <a:rPr lang="zh-CN" altLang="en-US" dirty="0" smtClean="0"/>
            <a:t>透明化工单时间轴进度</a:t>
          </a:r>
          <a:endParaRPr lang="zh-CN" altLang="en-US" dirty="0"/>
        </a:p>
      </dgm:t>
    </dgm:pt>
    <dgm:pt modelId="{D1923FC9-23B8-4799-A621-D588BC9C8254}" type="parTrans" cxnId="{6CA4B0D3-4853-4CA8-99E5-ED8EA0846EB4}">
      <dgm:prSet/>
      <dgm:spPr/>
      <dgm:t>
        <a:bodyPr/>
        <a:lstStyle/>
        <a:p>
          <a:endParaRPr lang="zh-CN" altLang="en-US"/>
        </a:p>
      </dgm:t>
    </dgm:pt>
    <dgm:pt modelId="{5059A338-DDEA-4BE7-B496-48D3A6660A97}" type="sibTrans" cxnId="{6CA4B0D3-4853-4CA8-99E5-ED8EA0846EB4}">
      <dgm:prSet/>
      <dgm:spPr/>
      <dgm:t>
        <a:bodyPr/>
        <a:lstStyle/>
        <a:p>
          <a:endParaRPr lang="zh-CN" altLang="en-US"/>
        </a:p>
      </dgm:t>
    </dgm:pt>
    <dgm:pt modelId="{5F987E8C-BF8C-4BC6-81A9-0677041DEA8E}">
      <dgm:prSet phldrT="[文本]"/>
      <dgm:spPr/>
      <dgm:t>
        <a:bodyPr/>
        <a:lstStyle/>
        <a:p>
          <a:r>
            <a:rPr lang="zh-CN" altLang="en-US" dirty="0" smtClean="0"/>
            <a:t>业主多角度客观评价</a:t>
          </a:r>
          <a:endParaRPr lang="zh-CN" altLang="en-US" dirty="0"/>
        </a:p>
      </dgm:t>
    </dgm:pt>
    <dgm:pt modelId="{39D7FAC0-D8DB-4458-ACA1-661CF2BA5245}" type="parTrans" cxnId="{D6B1A268-74B5-42F8-9D44-C8BEAD07725C}">
      <dgm:prSet/>
      <dgm:spPr/>
      <dgm:t>
        <a:bodyPr/>
        <a:lstStyle/>
        <a:p>
          <a:endParaRPr lang="zh-CN" altLang="en-US"/>
        </a:p>
      </dgm:t>
    </dgm:pt>
    <dgm:pt modelId="{30C553F7-B460-4B8B-9F9C-0902640BEE94}" type="sibTrans" cxnId="{D6B1A268-74B5-42F8-9D44-C8BEAD07725C}">
      <dgm:prSet/>
      <dgm:spPr/>
      <dgm:t>
        <a:bodyPr/>
        <a:lstStyle/>
        <a:p>
          <a:endParaRPr lang="zh-CN" altLang="en-US"/>
        </a:p>
      </dgm:t>
    </dgm:pt>
    <dgm:pt modelId="{C195C1C7-4230-4820-8235-E0EEDF8D3C4C}">
      <dgm:prSet phldrT="[文本]"/>
      <dgm:spPr/>
      <dgm:t>
        <a:bodyPr/>
        <a:lstStyle/>
        <a:p>
          <a:r>
            <a:rPr lang="zh-CN" altLang="en-US" dirty="0" smtClean="0"/>
            <a:t>拍照、语音、文字、电话多种报修方式</a:t>
          </a:r>
          <a:endParaRPr lang="zh-CN" altLang="en-US" dirty="0"/>
        </a:p>
      </dgm:t>
    </dgm:pt>
    <dgm:pt modelId="{7388D3C1-0E3A-49BB-A23B-12FC693CFB13}" type="parTrans" cxnId="{861AF9F2-396E-4C10-BED4-56D792A888F8}">
      <dgm:prSet/>
      <dgm:spPr/>
      <dgm:t>
        <a:bodyPr/>
        <a:lstStyle/>
        <a:p>
          <a:endParaRPr lang="zh-CN" altLang="en-US"/>
        </a:p>
      </dgm:t>
    </dgm:pt>
    <dgm:pt modelId="{A7F7ED1F-CAA3-4AA3-A21A-8693AA78B6A6}" type="sibTrans" cxnId="{861AF9F2-396E-4C10-BED4-56D792A888F8}">
      <dgm:prSet/>
      <dgm:spPr/>
      <dgm:t>
        <a:bodyPr/>
        <a:lstStyle/>
        <a:p>
          <a:endParaRPr lang="zh-CN" altLang="en-US"/>
        </a:p>
      </dgm:t>
    </dgm:pt>
    <dgm:pt modelId="{78F765E4-0A00-4F9E-B169-A490045DABEE}">
      <dgm:prSet phldrT="[文本]"/>
      <dgm:spPr/>
      <dgm:t>
        <a:bodyPr/>
        <a:lstStyle/>
        <a:p>
          <a:r>
            <a:rPr lang="zh-CN" altLang="en-US" dirty="0" smtClean="0"/>
            <a:t>费用、物料明晰公开</a:t>
          </a:r>
          <a:endParaRPr lang="zh-CN" altLang="en-US" dirty="0"/>
        </a:p>
      </dgm:t>
    </dgm:pt>
    <dgm:pt modelId="{808D0573-0A20-4919-8A72-198DAA809A1F}" type="parTrans" cxnId="{1E40360D-957B-4C92-9E8F-DC853565D9E0}">
      <dgm:prSet/>
      <dgm:spPr/>
      <dgm:t>
        <a:bodyPr/>
        <a:lstStyle/>
        <a:p>
          <a:endParaRPr lang="zh-CN" altLang="en-US"/>
        </a:p>
      </dgm:t>
    </dgm:pt>
    <dgm:pt modelId="{BFFFB9ED-04D8-4F74-8D91-D8136ECE1224}" type="sibTrans" cxnId="{1E40360D-957B-4C92-9E8F-DC853565D9E0}">
      <dgm:prSet/>
      <dgm:spPr/>
      <dgm:t>
        <a:bodyPr/>
        <a:lstStyle/>
        <a:p>
          <a:endParaRPr lang="zh-CN" altLang="en-US"/>
        </a:p>
      </dgm:t>
    </dgm:pt>
    <dgm:pt modelId="{D2B1C1B9-17ED-4B28-B430-8761B3364263}" type="pres">
      <dgm:prSet presAssocID="{C00DB808-927A-48F6-9E97-58688173A7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1EEB012A-AFE4-4811-86AD-5D5015F679A9}" type="pres">
      <dgm:prSet presAssocID="{C00DB808-927A-48F6-9E97-58688173A76B}" presName="Name1" presStyleCnt="0"/>
      <dgm:spPr/>
      <dgm:t>
        <a:bodyPr/>
        <a:lstStyle/>
        <a:p>
          <a:endParaRPr lang="zh-CN" altLang="en-US"/>
        </a:p>
      </dgm:t>
    </dgm:pt>
    <dgm:pt modelId="{44E31A42-301E-4093-8B68-8C2085247FD0}" type="pres">
      <dgm:prSet presAssocID="{C00DB808-927A-48F6-9E97-58688173A76B}" presName="cycle" presStyleCnt="0"/>
      <dgm:spPr/>
      <dgm:t>
        <a:bodyPr/>
        <a:lstStyle/>
        <a:p>
          <a:endParaRPr lang="zh-CN" altLang="en-US"/>
        </a:p>
      </dgm:t>
    </dgm:pt>
    <dgm:pt modelId="{187C58D9-2C56-4FB6-8422-B854D0B45986}" type="pres">
      <dgm:prSet presAssocID="{C00DB808-927A-48F6-9E97-58688173A76B}" presName="srcNode" presStyleLbl="node1" presStyleIdx="0" presStyleCnt="4"/>
      <dgm:spPr/>
      <dgm:t>
        <a:bodyPr/>
        <a:lstStyle/>
        <a:p>
          <a:endParaRPr lang="zh-CN" altLang="en-US"/>
        </a:p>
      </dgm:t>
    </dgm:pt>
    <dgm:pt modelId="{363FE644-79D8-4C06-803C-738224B41A80}" type="pres">
      <dgm:prSet presAssocID="{C00DB808-927A-48F6-9E97-58688173A76B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595134D0-4117-46D2-8B0D-BB77D7FFECC8}" type="pres">
      <dgm:prSet presAssocID="{C00DB808-927A-48F6-9E97-58688173A76B}" presName="extraNode" presStyleLbl="node1" presStyleIdx="0" presStyleCnt="4"/>
      <dgm:spPr/>
      <dgm:t>
        <a:bodyPr/>
        <a:lstStyle/>
        <a:p>
          <a:endParaRPr lang="zh-CN" altLang="en-US"/>
        </a:p>
      </dgm:t>
    </dgm:pt>
    <dgm:pt modelId="{0C36933B-B2FB-4884-9D06-CBD1110AAB38}" type="pres">
      <dgm:prSet presAssocID="{C00DB808-927A-48F6-9E97-58688173A76B}" presName="dstNode" presStyleLbl="node1" presStyleIdx="0" presStyleCnt="4"/>
      <dgm:spPr/>
      <dgm:t>
        <a:bodyPr/>
        <a:lstStyle/>
        <a:p>
          <a:endParaRPr lang="zh-CN" altLang="en-US"/>
        </a:p>
      </dgm:t>
    </dgm:pt>
    <dgm:pt modelId="{D26A9FD8-E348-4076-AD96-F4DA1FA1D149}" type="pres">
      <dgm:prSet presAssocID="{C195C1C7-4230-4820-8235-E0EEDF8D3C4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C4D216-9B5C-4D50-9876-84224B90CCCF}" type="pres">
      <dgm:prSet presAssocID="{C195C1C7-4230-4820-8235-E0EEDF8D3C4C}" presName="accent_1" presStyleCnt="0"/>
      <dgm:spPr/>
      <dgm:t>
        <a:bodyPr/>
        <a:lstStyle/>
        <a:p>
          <a:endParaRPr lang="zh-CN" altLang="en-US"/>
        </a:p>
      </dgm:t>
    </dgm:pt>
    <dgm:pt modelId="{0F0B6BB1-CE0C-47E6-8AAD-42A1CA58419D}" type="pres">
      <dgm:prSet presAssocID="{C195C1C7-4230-4820-8235-E0EEDF8D3C4C}" presName="accentRepeatNode" presStyleLbl="solidFgAcc1" presStyleIdx="0" presStyleCnt="4"/>
      <dgm:spPr/>
      <dgm:t>
        <a:bodyPr/>
        <a:lstStyle/>
        <a:p>
          <a:endParaRPr lang="zh-CN" altLang="en-US"/>
        </a:p>
      </dgm:t>
    </dgm:pt>
    <dgm:pt modelId="{C028D320-C608-4996-983A-C99E109336CB}" type="pres">
      <dgm:prSet presAssocID="{2B25970B-39E7-44DB-910E-515844669A9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07EEDC-11A1-4037-B71D-7273A77126FA}" type="pres">
      <dgm:prSet presAssocID="{2B25970B-39E7-44DB-910E-515844669A9E}" presName="accent_2" presStyleCnt="0"/>
      <dgm:spPr/>
      <dgm:t>
        <a:bodyPr/>
        <a:lstStyle/>
        <a:p>
          <a:endParaRPr lang="zh-CN" altLang="en-US"/>
        </a:p>
      </dgm:t>
    </dgm:pt>
    <dgm:pt modelId="{147FE04B-A963-4283-A550-AE882F34423A}" type="pres">
      <dgm:prSet presAssocID="{2B25970B-39E7-44DB-910E-515844669A9E}" presName="accentRepeatNode" presStyleLbl="solidFgAcc1" presStyleIdx="1" presStyleCnt="4"/>
      <dgm:spPr/>
      <dgm:t>
        <a:bodyPr/>
        <a:lstStyle/>
        <a:p>
          <a:endParaRPr lang="zh-CN" altLang="en-US"/>
        </a:p>
      </dgm:t>
    </dgm:pt>
    <dgm:pt modelId="{59E56DCE-9C01-4EA8-9C77-E578755C4CC7}" type="pres">
      <dgm:prSet presAssocID="{78F765E4-0A00-4F9E-B169-A490045DABE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7E8604-61FE-427F-9662-A475DFA98832}" type="pres">
      <dgm:prSet presAssocID="{78F765E4-0A00-4F9E-B169-A490045DABEE}" presName="accent_3" presStyleCnt="0"/>
      <dgm:spPr/>
    </dgm:pt>
    <dgm:pt modelId="{8A3DDB22-0FBD-48E2-BC77-46265751199B}" type="pres">
      <dgm:prSet presAssocID="{78F765E4-0A00-4F9E-B169-A490045DABEE}" presName="accentRepeatNode" presStyleLbl="solidFgAcc1" presStyleIdx="2" presStyleCnt="4"/>
      <dgm:spPr/>
    </dgm:pt>
    <dgm:pt modelId="{A3A534A2-1745-4543-ADAA-E0B48EA0C23C}" type="pres">
      <dgm:prSet presAssocID="{5F987E8C-BF8C-4BC6-81A9-0677041DEA8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47EF90D-D37A-4001-9356-A580EBF8BBC8}" type="pres">
      <dgm:prSet presAssocID="{5F987E8C-BF8C-4BC6-81A9-0677041DEA8E}" presName="accent_4" presStyleCnt="0"/>
      <dgm:spPr/>
    </dgm:pt>
    <dgm:pt modelId="{3C1539CF-E748-4078-A1C2-DF9706F5C769}" type="pres">
      <dgm:prSet presAssocID="{5F987E8C-BF8C-4BC6-81A9-0677041DEA8E}" presName="accentRepeatNode" presStyleLbl="solidFgAcc1" presStyleIdx="3" presStyleCnt="4"/>
      <dgm:spPr/>
      <dgm:t>
        <a:bodyPr/>
        <a:lstStyle/>
        <a:p>
          <a:endParaRPr lang="zh-CN" altLang="en-US"/>
        </a:p>
      </dgm:t>
    </dgm:pt>
  </dgm:ptLst>
  <dgm:cxnLst>
    <dgm:cxn modelId="{1E40360D-957B-4C92-9E8F-DC853565D9E0}" srcId="{C00DB808-927A-48F6-9E97-58688173A76B}" destId="{78F765E4-0A00-4F9E-B169-A490045DABEE}" srcOrd="2" destOrd="0" parTransId="{808D0573-0A20-4919-8A72-198DAA809A1F}" sibTransId="{BFFFB9ED-04D8-4F74-8D91-D8136ECE1224}"/>
    <dgm:cxn modelId="{5FB4A4AF-142A-4D12-A68A-2D0751AF9C7D}" type="presOf" srcId="{78F765E4-0A00-4F9E-B169-A490045DABEE}" destId="{59E56DCE-9C01-4EA8-9C77-E578755C4CC7}" srcOrd="0" destOrd="0" presId="urn:microsoft.com/office/officeart/2008/layout/VerticalCurvedList"/>
    <dgm:cxn modelId="{7104A01A-FA71-487F-B67B-6CFED3E5EDE2}" type="presOf" srcId="{C00DB808-927A-48F6-9E97-58688173A76B}" destId="{D2B1C1B9-17ED-4B28-B430-8761B3364263}" srcOrd="0" destOrd="0" presId="urn:microsoft.com/office/officeart/2008/layout/VerticalCurvedList"/>
    <dgm:cxn modelId="{861AF9F2-396E-4C10-BED4-56D792A888F8}" srcId="{C00DB808-927A-48F6-9E97-58688173A76B}" destId="{C195C1C7-4230-4820-8235-E0EEDF8D3C4C}" srcOrd="0" destOrd="0" parTransId="{7388D3C1-0E3A-49BB-A23B-12FC693CFB13}" sibTransId="{A7F7ED1F-CAA3-4AA3-A21A-8693AA78B6A6}"/>
    <dgm:cxn modelId="{D6B1A268-74B5-42F8-9D44-C8BEAD07725C}" srcId="{C00DB808-927A-48F6-9E97-58688173A76B}" destId="{5F987E8C-BF8C-4BC6-81A9-0677041DEA8E}" srcOrd="3" destOrd="0" parTransId="{39D7FAC0-D8DB-4458-ACA1-661CF2BA5245}" sibTransId="{30C553F7-B460-4B8B-9F9C-0902640BEE94}"/>
    <dgm:cxn modelId="{EEE19982-E62A-47B6-B607-7FF0F10AA61F}" type="presOf" srcId="{C195C1C7-4230-4820-8235-E0EEDF8D3C4C}" destId="{D26A9FD8-E348-4076-AD96-F4DA1FA1D149}" srcOrd="0" destOrd="0" presId="urn:microsoft.com/office/officeart/2008/layout/VerticalCurvedList"/>
    <dgm:cxn modelId="{7B868C17-44EF-4ABF-8DC3-2C403C665E2E}" type="presOf" srcId="{A7F7ED1F-CAA3-4AA3-A21A-8693AA78B6A6}" destId="{363FE644-79D8-4C06-803C-738224B41A80}" srcOrd="0" destOrd="0" presId="urn:microsoft.com/office/officeart/2008/layout/VerticalCurvedList"/>
    <dgm:cxn modelId="{31896143-35F0-4963-B6E6-313E6822FD71}" type="presOf" srcId="{5F987E8C-BF8C-4BC6-81A9-0677041DEA8E}" destId="{A3A534A2-1745-4543-ADAA-E0B48EA0C23C}" srcOrd="0" destOrd="0" presId="urn:microsoft.com/office/officeart/2008/layout/VerticalCurvedList"/>
    <dgm:cxn modelId="{6CA4B0D3-4853-4CA8-99E5-ED8EA0846EB4}" srcId="{C00DB808-927A-48F6-9E97-58688173A76B}" destId="{2B25970B-39E7-44DB-910E-515844669A9E}" srcOrd="1" destOrd="0" parTransId="{D1923FC9-23B8-4799-A621-D588BC9C8254}" sibTransId="{5059A338-DDEA-4BE7-B496-48D3A6660A97}"/>
    <dgm:cxn modelId="{03010721-2568-4E85-B086-B935450ADFF9}" type="presOf" srcId="{2B25970B-39E7-44DB-910E-515844669A9E}" destId="{C028D320-C608-4996-983A-C99E109336CB}" srcOrd="0" destOrd="0" presId="urn:microsoft.com/office/officeart/2008/layout/VerticalCurvedList"/>
    <dgm:cxn modelId="{DA6F6DC5-EADC-4C10-9AE6-A2C2B622196D}" type="presParOf" srcId="{D2B1C1B9-17ED-4B28-B430-8761B3364263}" destId="{1EEB012A-AFE4-4811-86AD-5D5015F679A9}" srcOrd="0" destOrd="0" presId="urn:microsoft.com/office/officeart/2008/layout/VerticalCurvedList"/>
    <dgm:cxn modelId="{094EDF06-7FA8-4163-AC34-A21E054C9706}" type="presParOf" srcId="{1EEB012A-AFE4-4811-86AD-5D5015F679A9}" destId="{44E31A42-301E-4093-8B68-8C2085247FD0}" srcOrd="0" destOrd="0" presId="urn:microsoft.com/office/officeart/2008/layout/VerticalCurvedList"/>
    <dgm:cxn modelId="{98AA2259-0D6A-46F0-A786-E48948BCA2B6}" type="presParOf" srcId="{44E31A42-301E-4093-8B68-8C2085247FD0}" destId="{187C58D9-2C56-4FB6-8422-B854D0B45986}" srcOrd="0" destOrd="0" presId="urn:microsoft.com/office/officeart/2008/layout/VerticalCurvedList"/>
    <dgm:cxn modelId="{A15827E5-697A-4CE0-B2EB-791100D7025C}" type="presParOf" srcId="{44E31A42-301E-4093-8B68-8C2085247FD0}" destId="{363FE644-79D8-4C06-803C-738224B41A80}" srcOrd="1" destOrd="0" presId="urn:microsoft.com/office/officeart/2008/layout/VerticalCurvedList"/>
    <dgm:cxn modelId="{3F89F531-6B51-46BC-8814-058029F261AD}" type="presParOf" srcId="{44E31A42-301E-4093-8B68-8C2085247FD0}" destId="{595134D0-4117-46D2-8B0D-BB77D7FFECC8}" srcOrd="2" destOrd="0" presId="urn:microsoft.com/office/officeart/2008/layout/VerticalCurvedList"/>
    <dgm:cxn modelId="{D02EB614-4FBF-42EE-93E4-A88AE87C6F86}" type="presParOf" srcId="{44E31A42-301E-4093-8B68-8C2085247FD0}" destId="{0C36933B-B2FB-4884-9D06-CBD1110AAB38}" srcOrd="3" destOrd="0" presId="urn:microsoft.com/office/officeart/2008/layout/VerticalCurvedList"/>
    <dgm:cxn modelId="{A35005DD-CBBF-42D6-9306-C771FB249419}" type="presParOf" srcId="{1EEB012A-AFE4-4811-86AD-5D5015F679A9}" destId="{D26A9FD8-E348-4076-AD96-F4DA1FA1D149}" srcOrd="1" destOrd="0" presId="urn:microsoft.com/office/officeart/2008/layout/VerticalCurvedList"/>
    <dgm:cxn modelId="{D98B197E-2DC3-4CCE-9459-D170DF0AB864}" type="presParOf" srcId="{1EEB012A-AFE4-4811-86AD-5D5015F679A9}" destId="{0AC4D216-9B5C-4D50-9876-84224B90CCCF}" srcOrd="2" destOrd="0" presId="urn:microsoft.com/office/officeart/2008/layout/VerticalCurvedList"/>
    <dgm:cxn modelId="{961B89E8-865C-478E-8C1F-6FF09A18F84D}" type="presParOf" srcId="{0AC4D216-9B5C-4D50-9876-84224B90CCCF}" destId="{0F0B6BB1-CE0C-47E6-8AAD-42A1CA58419D}" srcOrd="0" destOrd="0" presId="urn:microsoft.com/office/officeart/2008/layout/VerticalCurvedList"/>
    <dgm:cxn modelId="{68BBBF3A-2C79-40E1-8CD6-C80FC864B8F2}" type="presParOf" srcId="{1EEB012A-AFE4-4811-86AD-5D5015F679A9}" destId="{C028D320-C608-4996-983A-C99E109336CB}" srcOrd="3" destOrd="0" presId="urn:microsoft.com/office/officeart/2008/layout/VerticalCurvedList"/>
    <dgm:cxn modelId="{BFAB05E0-F32E-4284-9354-C12995CCA2DF}" type="presParOf" srcId="{1EEB012A-AFE4-4811-86AD-5D5015F679A9}" destId="{1107EEDC-11A1-4037-B71D-7273A77126FA}" srcOrd="4" destOrd="0" presId="urn:microsoft.com/office/officeart/2008/layout/VerticalCurvedList"/>
    <dgm:cxn modelId="{27648A20-73D7-4D6E-803E-C6AE09C37175}" type="presParOf" srcId="{1107EEDC-11A1-4037-B71D-7273A77126FA}" destId="{147FE04B-A963-4283-A550-AE882F34423A}" srcOrd="0" destOrd="0" presId="urn:microsoft.com/office/officeart/2008/layout/VerticalCurvedList"/>
    <dgm:cxn modelId="{048CDD77-EC68-443F-BFD7-2B2A872CA9B1}" type="presParOf" srcId="{1EEB012A-AFE4-4811-86AD-5D5015F679A9}" destId="{59E56DCE-9C01-4EA8-9C77-E578755C4CC7}" srcOrd="5" destOrd="0" presId="urn:microsoft.com/office/officeart/2008/layout/VerticalCurvedList"/>
    <dgm:cxn modelId="{49CEA039-9C2E-4E2A-9461-E896F43816D0}" type="presParOf" srcId="{1EEB012A-AFE4-4811-86AD-5D5015F679A9}" destId="{E47E8604-61FE-427F-9662-A475DFA98832}" srcOrd="6" destOrd="0" presId="urn:microsoft.com/office/officeart/2008/layout/VerticalCurvedList"/>
    <dgm:cxn modelId="{BB28D1A4-EE10-4BA6-A01C-F758877745B9}" type="presParOf" srcId="{E47E8604-61FE-427F-9662-A475DFA98832}" destId="{8A3DDB22-0FBD-48E2-BC77-46265751199B}" srcOrd="0" destOrd="0" presId="urn:microsoft.com/office/officeart/2008/layout/VerticalCurvedList"/>
    <dgm:cxn modelId="{D05D5BFE-E3AE-41EE-8039-C95D13603A80}" type="presParOf" srcId="{1EEB012A-AFE4-4811-86AD-5D5015F679A9}" destId="{A3A534A2-1745-4543-ADAA-E0B48EA0C23C}" srcOrd="7" destOrd="0" presId="urn:microsoft.com/office/officeart/2008/layout/VerticalCurvedList"/>
    <dgm:cxn modelId="{C63C8406-2999-44CC-9E51-BA9B83EBABD2}" type="presParOf" srcId="{1EEB012A-AFE4-4811-86AD-5D5015F679A9}" destId="{C47EF90D-D37A-4001-9356-A580EBF8BBC8}" srcOrd="8" destOrd="0" presId="urn:microsoft.com/office/officeart/2008/layout/VerticalCurvedList"/>
    <dgm:cxn modelId="{B12056E1-0535-4AF0-909F-5ECE19E4589B}" type="presParOf" srcId="{C47EF90D-D37A-4001-9356-A580EBF8BBC8}" destId="{3C1539CF-E748-4078-A1C2-DF9706F5C7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F620E25-3A65-422B-B37B-E29D3B3FB1F4}" type="doc">
      <dgm:prSet loTypeId="urn:microsoft.com/office/officeart/2005/8/layout/process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68ACCD56-EAEF-4C3C-ABC4-051050C8D599}">
      <dgm:prSet phldrT="[文本]"/>
      <dgm:spPr/>
      <dgm:t>
        <a:bodyPr/>
        <a:lstStyle/>
        <a:p>
          <a:r>
            <a:rPr lang="zh-CN" altLang="en-US" dirty="0" smtClean="0"/>
            <a:t>费用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报销</a:t>
          </a:r>
          <a:endParaRPr lang="zh-CN" altLang="en-US" dirty="0"/>
        </a:p>
      </dgm:t>
    </dgm:pt>
    <dgm:pt modelId="{DB4DCB8A-225E-40D9-BAC9-A775D1BB5D9A}" type="parTrans" cxnId="{00F85FB2-C38E-465E-9B17-A88EB0022D08}">
      <dgm:prSet/>
      <dgm:spPr/>
      <dgm:t>
        <a:bodyPr/>
        <a:lstStyle/>
        <a:p>
          <a:endParaRPr lang="zh-CN" altLang="en-US"/>
        </a:p>
      </dgm:t>
    </dgm:pt>
    <dgm:pt modelId="{639758FA-A598-4C8B-9A5F-F2628A98DEB4}" type="sibTrans" cxnId="{00F85FB2-C38E-465E-9B17-A88EB0022D08}">
      <dgm:prSet/>
      <dgm:spPr/>
      <dgm:t>
        <a:bodyPr/>
        <a:lstStyle/>
        <a:p>
          <a:endParaRPr lang="zh-CN" altLang="en-US"/>
        </a:p>
      </dgm:t>
    </dgm:pt>
    <dgm:pt modelId="{D5FC191A-7E9A-4D41-988E-EAE18871A1E2}">
      <dgm:prSet phldrT="[文本]"/>
      <dgm:spPr/>
      <dgm:t>
        <a:bodyPr/>
        <a:lstStyle/>
        <a:p>
          <a:r>
            <a:rPr lang="zh-CN" altLang="en-US" dirty="0" smtClean="0"/>
            <a:t>审批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流程</a:t>
          </a:r>
          <a:endParaRPr lang="zh-CN" altLang="en-US" dirty="0"/>
        </a:p>
      </dgm:t>
    </dgm:pt>
    <dgm:pt modelId="{B17D3EF1-ACAF-42B2-B9A2-5BF74A12495D}" type="parTrans" cxnId="{3AACB23E-191C-4F35-AE4E-901219FD644B}">
      <dgm:prSet/>
      <dgm:spPr/>
      <dgm:t>
        <a:bodyPr/>
        <a:lstStyle/>
        <a:p>
          <a:endParaRPr lang="zh-CN" altLang="en-US"/>
        </a:p>
      </dgm:t>
    </dgm:pt>
    <dgm:pt modelId="{6B63C422-9C7E-4872-B3D8-C5D1F0912CE8}" type="sibTrans" cxnId="{3AACB23E-191C-4F35-AE4E-901219FD644B}">
      <dgm:prSet/>
      <dgm:spPr/>
      <dgm:t>
        <a:bodyPr/>
        <a:lstStyle/>
        <a:p>
          <a:endParaRPr lang="zh-CN" altLang="en-US"/>
        </a:p>
      </dgm:t>
    </dgm:pt>
    <dgm:pt modelId="{AF130D18-03EE-4B37-92C4-64277D8E3A84}">
      <dgm:prSet phldrT="[文本]"/>
      <dgm:spPr/>
      <dgm:t>
        <a:bodyPr/>
        <a:lstStyle/>
        <a:p>
          <a:r>
            <a:rPr lang="zh-CN" altLang="en-US" dirty="0" smtClean="0"/>
            <a:t>手写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签名</a:t>
          </a:r>
          <a:endParaRPr lang="zh-CN" altLang="en-US" dirty="0"/>
        </a:p>
      </dgm:t>
    </dgm:pt>
    <dgm:pt modelId="{17FD464A-C896-4788-9AF8-88857846E3F0}" type="parTrans" cxnId="{182FAD7C-572C-4662-850F-CFE0A5AB3111}">
      <dgm:prSet/>
      <dgm:spPr/>
      <dgm:t>
        <a:bodyPr/>
        <a:lstStyle/>
        <a:p>
          <a:endParaRPr lang="zh-CN" altLang="en-US"/>
        </a:p>
      </dgm:t>
    </dgm:pt>
    <dgm:pt modelId="{4F7D30D2-DB85-4909-BFF5-828A9A6759C0}" type="sibTrans" cxnId="{182FAD7C-572C-4662-850F-CFE0A5AB3111}">
      <dgm:prSet/>
      <dgm:spPr/>
      <dgm:t>
        <a:bodyPr/>
        <a:lstStyle/>
        <a:p>
          <a:endParaRPr lang="zh-CN" altLang="en-US"/>
        </a:p>
      </dgm:t>
    </dgm:pt>
    <dgm:pt modelId="{0C2AA259-61F5-4666-91CA-32F04ADFD46B}">
      <dgm:prSet phldrT="[文本]"/>
      <dgm:spPr/>
      <dgm:t>
        <a:bodyPr/>
        <a:lstStyle/>
        <a:p>
          <a:r>
            <a:rPr lang="zh-CN" altLang="en-US" dirty="0" smtClean="0"/>
            <a:t>票据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拍照</a:t>
          </a:r>
          <a:endParaRPr lang="zh-CN" altLang="en-US" dirty="0"/>
        </a:p>
      </dgm:t>
    </dgm:pt>
    <dgm:pt modelId="{E43E7E8D-5618-4060-90A1-9D7F4EDD3C9A}" type="parTrans" cxnId="{55D906F2-DA92-4E8F-89FE-6639DB75563E}">
      <dgm:prSet/>
      <dgm:spPr/>
      <dgm:t>
        <a:bodyPr/>
        <a:lstStyle/>
        <a:p>
          <a:endParaRPr lang="zh-CN" altLang="en-US"/>
        </a:p>
      </dgm:t>
    </dgm:pt>
    <dgm:pt modelId="{139B39EB-8105-4EC6-86FC-CED0DE376FFE}" type="sibTrans" cxnId="{55D906F2-DA92-4E8F-89FE-6639DB75563E}">
      <dgm:prSet/>
      <dgm:spPr/>
      <dgm:t>
        <a:bodyPr/>
        <a:lstStyle/>
        <a:p>
          <a:endParaRPr lang="zh-CN" altLang="en-US"/>
        </a:p>
      </dgm:t>
    </dgm:pt>
    <dgm:pt modelId="{1C5BD483-568A-4870-9502-A3AECDEAAFC4}" type="pres">
      <dgm:prSet presAssocID="{2F620E25-3A65-422B-B37B-E29D3B3FB1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63BDE7C-68A9-4E25-ACA7-0AB395C148B9}" type="pres">
      <dgm:prSet presAssocID="{68ACCD56-EAEF-4C3C-ABC4-051050C8D59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5764B6-E426-4766-B2E2-634FA7F70A9D}" type="pres">
      <dgm:prSet presAssocID="{639758FA-A598-4C8B-9A5F-F2628A98DEB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5FAC60DC-33EF-476A-A09E-EB2C44C3A3D5}" type="pres">
      <dgm:prSet presAssocID="{639758FA-A598-4C8B-9A5F-F2628A98DEB4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75AD9101-C969-413D-AFDE-579FFA122D92}" type="pres">
      <dgm:prSet presAssocID="{0C2AA259-61F5-4666-91CA-32F04ADFD4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B078A6-B5DB-436B-B59A-D355BD56CB0D}" type="pres">
      <dgm:prSet presAssocID="{139B39EB-8105-4EC6-86FC-CED0DE376FFE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4500F6D7-CDBD-4460-AE44-2B8F0598C396}" type="pres">
      <dgm:prSet presAssocID="{139B39EB-8105-4EC6-86FC-CED0DE376FFE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28CD85F2-380F-460A-8526-BDCA6B5174E8}" type="pres">
      <dgm:prSet presAssocID="{AF130D18-03EE-4B37-92C4-64277D8E3A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128DEF-69A0-4228-9150-CE36CC073486}" type="pres">
      <dgm:prSet presAssocID="{4F7D30D2-DB85-4909-BFF5-828A9A6759C0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684A9695-FDAE-474E-A81B-24919B5DCF7D}" type="pres">
      <dgm:prSet presAssocID="{4F7D30D2-DB85-4909-BFF5-828A9A6759C0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8C6C525B-54F5-46D4-A875-D042449FF2EE}" type="pres">
      <dgm:prSet presAssocID="{D5FC191A-7E9A-4D41-988E-EAE18871A1E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5D906F2-DA92-4E8F-89FE-6639DB75563E}" srcId="{2F620E25-3A65-422B-B37B-E29D3B3FB1F4}" destId="{0C2AA259-61F5-4666-91CA-32F04ADFD46B}" srcOrd="1" destOrd="0" parTransId="{E43E7E8D-5618-4060-90A1-9D7F4EDD3C9A}" sibTransId="{139B39EB-8105-4EC6-86FC-CED0DE376FFE}"/>
    <dgm:cxn modelId="{5A8B89C3-212A-44EC-83A0-AFF45D7E7373}" type="presOf" srcId="{4F7D30D2-DB85-4909-BFF5-828A9A6759C0}" destId="{81128DEF-69A0-4228-9150-CE36CC073486}" srcOrd="0" destOrd="0" presId="urn:microsoft.com/office/officeart/2005/8/layout/process1"/>
    <dgm:cxn modelId="{72F5671C-542E-42B1-83A8-4EA82678012A}" type="presOf" srcId="{68ACCD56-EAEF-4C3C-ABC4-051050C8D599}" destId="{363BDE7C-68A9-4E25-ACA7-0AB395C148B9}" srcOrd="0" destOrd="0" presId="urn:microsoft.com/office/officeart/2005/8/layout/process1"/>
    <dgm:cxn modelId="{618C9FCA-1B3B-4DC8-A732-5B6DD05F943F}" type="presOf" srcId="{639758FA-A598-4C8B-9A5F-F2628A98DEB4}" destId="{005764B6-E426-4766-B2E2-634FA7F70A9D}" srcOrd="0" destOrd="0" presId="urn:microsoft.com/office/officeart/2005/8/layout/process1"/>
    <dgm:cxn modelId="{99754D3C-2866-42F0-A452-2A1CD96E24A9}" type="presOf" srcId="{139B39EB-8105-4EC6-86FC-CED0DE376FFE}" destId="{95B078A6-B5DB-436B-B59A-D355BD56CB0D}" srcOrd="0" destOrd="0" presId="urn:microsoft.com/office/officeart/2005/8/layout/process1"/>
    <dgm:cxn modelId="{B30000E8-8796-4093-9C1C-E3B64B66F707}" type="presOf" srcId="{0C2AA259-61F5-4666-91CA-32F04ADFD46B}" destId="{75AD9101-C969-413D-AFDE-579FFA122D92}" srcOrd="0" destOrd="0" presId="urn:microsoft.com/office/officeart/2005/8/layout/process1"/>
    <dgm:cxn modelId="{182FAD7C-572C-4662-850F-CFE0A5AB3111}" srcId="{2F620E25-3A65-422B-B37B-E29D3B3FB1F4}" destId="{AF130D18-03EE-4B37-92C4-64277D8E3A84}" srcOrd="2" destOrd="0" parTransId="{17FD464A-C896-4788-9AF8-88857846E3F0}" sibTransId="{4F7D30D2-DB85-4909-BFF5-828A9A6759C0}"/>
    <dgm:cxn modelId="{00F85FB2-C38E-465E-9B17-A88EB0022D08}" srcId="{2F620E25-3A65-422B-B37B-E29D3B3FB1F4}" destId="{68ACCD56-EAEF-4C3C-ABC4-051050C8D599}" srcOrd="0" destOrd="0" parTransId="{DB4DCB8A-225E-40D9-BAC9-A775D1BB5D9A}" sibTransId="{639758FA-A598-4C8B-9A5F-F2628A98DEB4}"/>
    <dgm:cxn modelId="{4C6EE861-2FC2-46FD-BD7D-623F5F453F4A}" type="presOf" srcId="{139B39EB-8105-4EC6-86FC-CED0DE376FFE}" destId="{4500F6D7-CDBD-4460-AE44-2B8F0598C396}" srcOrd="1" destOrd="0" presId="urn:microsoft.com/office/officeart/2005/8/layout/process1"/>
    <dgm:cxn modelId="{3AACB23E-191C-4F35-AE4E-901219FD644B}" srcId="{2F620E25-3A65-422B-B37B-E29D3B3FB1F4}" destId="{D5FC191A-7E9A-4D41-988E-EAE18871A1E2}" srcOrd="3" destOrd="0" parTransId="{B17D3EF1-ACAF-42B2-B9A2-5BF74A12495D}" sibTransId="{6B63C422-9C7E-4872-B3D8-C5D1F0912CE8}"/>
    <dgm:cxn modelId="{F2D4ACA8-7353-46C1-B35B-1F2AD1427B7D}" type="presOf" srcId="{D5FC191A-7E9A-4D41-988E-EAE18871A1E2}" destId="{8C6C525B-54F5-46D4-A875-D042449FF2EE}" srcOrd="0" destOrd="0" presId="urn:microsoft.com/office/officeart/2005/8/layout/process1"/>
    <dgm:cxn modelId="{025ABA55-F74D-4081-85DA-EB2FD6B9D1BF}" type="presOf" srcId="{2F620E25-3A65-422B-B37B-E29D3B3FB1F4}" destId="{1C5BD483-568A-4870-9502-A3AECDEAAFC4}" srcOrd="0" destOrd="0" presId="urn:microsoft.com/office/officeart/2005/8/layout/process1"/>
    <dgm:cxn modelId="{DCBD1518-B053-4F93-8844-2AA9007BFBB5}" type="presOf" srcId="{4F7D30D2-DB85-4909-BFF5-828A9A6759C0}" destId="{684A9695-FDAE-474E-A81B-24919B5DCF7D}" srcOrd="1" destOrd="0" presId="urn:microsoft.com/office/officeart/2005/8/layout/process1"/>
    <dgm:cxn modelId="{2BF4382D-5C53-455B-9F1F-D054BED97C14}" type="presOf" srcId="{639758FA-A598-4C8B-9A5F-F2628A98DEB4}" destId="{5FAC60DC-33EF-476A-A09E-EB2C44C3A3D5}" srcOrd="1" destOrd="0" presId="urn:microsoft.com/office/officeart/2005/8/layout/process1"/>
    <dgm:cxn modelId="{2689205A-8DEF-45A9-9920-EB4FB12DD3CE}" type="presOf" srcId="{AF130D18-03EE-4B37-92C4-64277D8E3A84}" destId="{28CD85F2-380F-460A-8526-BDCA6B5174E8}" srcOrd="0" destOrd="0" presId="urn:microsoft.com/office/officeart/2005/8/layout/process1"/>
    <dgm:cxn modelId="{E7240336-28C6-4D2A-9357-5CF1D0B99858}" type="presParOf" srcId="{1C5BD483-568A-4870-9502-A3AECDEAAFC4}" destId="{363BDE7C-68A9-4E25-ACA7-0AB395C148B9}" srcOrd="0" destOrd="0" presId="urn:microsoft.com/office/officeart/2005/8/layout/process1"/>
    <dgm:cxn modelId="{0902B718-9F78-4F8A-9131-C03BF37048D5}" type="presParOf" srcId="{1C5BD483-568A-4870-9502-A3AECDEAAFC4}" destId="{005764B6-E426-4766-B2E2-634FA7F70A9D}" srcOrd="1" destOrd="0" presId="urn:microsoft.com/office/officeart/2005/8/layout/process1"/>
    <dgm:cxn modelId="{372EF647-970A-4F46-9BA9-CA6FAF71498D}" type="presParOf" srcId="{005764B6-E426-4766-B2E2-634FA7F70A9D}" destId="{5FAC60DC-33EF-476A-A09E-EB2C44C3A3D5}" srcOrd="0" destOrd="0" presId="urn:microsoft.com/office/officeart/2005/8/layout/process1"/>
    <dgm:cxn modelId="{C93284BA-05E7-4652-9638-C2C740FEB04B}" type="presParOf" srcId="{1C5BD483-568A-4870-9502-A3AECDEAAFC4}" destId="{75AD9101-C969-413D-AFDE-579FFA122D92}" srcOrd="2" destOrd="0" presId="urn:microsoft.com/office/officeart/2005/8/layout/process1"/>
    <dgm:cxn modelId="{E4A4230C-05AC-4CF9-89E4-399A67ECC75A}" type="presParOf" srcId="{1C5BD483-568A-4870-9502-A3AECDEAAFC4}" destId="{95B078A6-B5DB-436B-B59A-D355BD56CB0D}" srcOrd="3" destOrd="0" presId="urn:microsoft.com/office/officeart/2005/8/layout/process1"/>
    <dgm:cxn modelId="{806BF8A1-36D9-4193-B7DF-7906A47A2B2F}" type="presParOf" srcId="{95B078A6-B5DB-436B-B59A-D355BD56CB0D}" destId="{4500F6D7-CDBD-4460-AE44-2B8F0598C396}" srcOrd="0" destOrd="0" presId="urn:microsoft.com/office/officeart/2005/8/layout/process1"/>
    <dgm:cxn modelId="{E9826A0E-AED4-4124-B86D-4437F68F85AC}" type="presParOf" srcId="{1C5BD483-568A-4870-9502-A3AECDEAAFC4}" destId="{28CD85F2-380F-460A-8526-BDCA6B5174E8}" srcOrd="4" destOrd="0" presId="urn:microsoft.com/office/officeart/2005/8/layout/process1"/>
    <dgm:cxn modelId="{F481B6F3-9BB6-45E6-8DD8-492F3F323844}" type="presParOf" srcId="{1C5BD483-568A-4870-9502-A3AECDEAAFC4}" destId="{81128DEF-69A0-4228-9150-CE36CC073486}" srcOrd="5" destOrd="0" presId="urn:microsoft.com/office/officeart/2005/8/layout/process1"/>
    <dgm:cxn modelId="{DBD3EB36-52CC-4D71-94C4-519F358DE352}" type="presParOf" srcId="{81128DEF-69A0-4228-9150-CE36CC073486}" destId="{684A9695-FDAE-474E-A81B-24919B5DCF7D}" srcOrd="0" destOrd="0" presId="urn:microsoft.com/office/officeart/2005/8/layout/process1"/>
    <dgm:cxn modelId="{83449809-1F32-44A2-AAB9-FF133699B53F}" type="presParOf" srcId="{1C5BD483-568A-4870-9502-A3AECDEAAFC4}" destId="{8C6C525B-54F5-46D4-A875-D042449FF2E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7CE7F9E-2265-4490-AAF5-AB975F1C13D6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40CB0F7-C0DE-4192-8BE4-89176A628EAF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智慧派车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5846CA-9FC7-46F5-BFBF-3995B6F16105}" type="parTrans" cxnId="{79799F5C-E6E3-4433-B367-8E3CA2CEDE3B}">
      <dgm:prSet/>
      <dgm:spPr/>
      <dgm:t>
        <a:bodyPr/>
        <a:lstStyle/>
        <a:p>
          <a:endParaRPr lang="zh-CN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F831FC-1D02-43EB-9FA9-EB104F2F4472}" type="sibTrans" cxnId="{79799F5C-E6E3-4433-B367-8E3CA2CEDE3B}">
      <dgm:prSet/>
      <dgm:spPr/>
      <dgm:t>
        <a:bodyPr/>
        <a:lstStyle/>
        <a:p>
          <a:endParaRPr lang="zh-CN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CCB90A-7071-406F-ABB7-22121DA1EA6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会议室预定</a:t>
          </a:r>
        </a:p>
      </dgm:t>
    </dgm:pt>
    <dgm:pt modelId="{96DEB980-46E7-45FF-BAAA-997AB0F97DC0}" type="parTrans" cxnId="{78DA57C4-39D4-45DA-9A07-4F48BFCBA7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F69810-7258-4F87-B7C5-61C7EF178473}" type="sibTrans" cxnId="{78DA57C4-39D4-45DA-9A07-4F48BFCBA7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E04A1A-396B-4E06-9351-1870A0ECC51A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招商合同</a:t>
          </a:r>
        </a:p>
      </dgm:t>
    </dgm:pt>
    <dgm:pt modelId="{1059E38A-7742-452E-BAAE-4B8DF64351A7}" type="parTrans" cxnId="{A00E55B1-D7EF-476B-A9CE-7EE8316B402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5E11E7-A56C-4BAF-A763-A3C48713FDED}" type="sibTrans" cxnId="{A00E55B1-D7EF-476B-A9CE-7EE8316B402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0EB2B-8F34-43C5-B167-AC31A30FC022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财务收费</a:t>
          </a:r>
        </a:p>
      </dgm:t>
    </dgm:pt>
    <dgm:pt modelId="{C064C5DB-C56A-43F8-92EF-06666E03F817}" type="parTrans" cxnId="{C56FA5EA-6A3C-40A7-8E1E-67CDC270187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283CA0-E02D-4D43-8373-E886EFD2B682}" type="sibTrans" cxnId="{C56FA5EA-6A3C-40A7-8E1E-67CDC270187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DCD45F-E929-4FCC-9D8D-68939CB8FD42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自助开票</a:t>
          </a:r>
        </a:p>
      </dgm:t>
    </dgm:pt>
    <dgm:pt modelId="{2E8CF520-F7FA-4C74-90BC-A7D91DF8F461}" type="parTrans" cxnId="{66C5F45E-A826-4F29-969A-444BB66DDD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20BD1-4B49-428C-9631-CB59C0C84896}" type="sibTrans" cxnId="{66C5F45E-A826-4F29-969A-444BB66DDD7C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52FD24-6CC8-4D00-B68C-D8B526CDECA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工位管理</a:t>
          </a:r>
        </a:p>
      </dgm:t>
    </dgm:pt>
    <dgm:pt modelId="{8F8C3C73-ACB2-4D5A-980F-E41BFAB279BF}" type="parTrans" cxnId="{258A3F78-8812-46A0-8ACB-ECA8B9F7A0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6AB5DB-096D-48B2-9C62-15C43BB5F063}" type="sibTrans" cxnId="{258A3F78-8812-46A0-8ACB-ECA8B9F7A0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D0B8B-6CC4-4651-B052-5779A0B3053E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智慧食堂</a:t>
          </a:r>
        </a:p>
      </dgm:t>
    </dgm:pt>
    <dgm:pt modelId="{108C12D7-8532-48C8-A294-824D0D1E3186}" type="parTrans" cxnId="{02A7950E-695B-4CD8-BBDC-AF954269921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67CE8-D7F6-4E61-90E2-6A4A2EB84F02}" type="sibTrans" cxnId="{02A7950E-695B-4CD8-BBDC-AF954269921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E76B65-7E35-47B2-94BD-DBF6FE05938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小卖部</a:t>
          </a:r>
        </a:p>
      </dgm:t>
    </dgm:pt>
    <dgm:pt modelId="{B1C6D3B0-35A4-4E3A-946B-E520E25E332C}" type="parTrans" cxnId="{C3F1B098-1D89-4051-BFF4-3A6CB203132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2C3F19-0455-4223-95E0-227712CE5AC7}" type="sibTrans" cxnId="{C3F1B098-1D89-4051-BFF4-3A6CB2031329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FD04CE-003F-47A2-A52F-B483E7FFC98F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美发预约</a:t>
          </a:r>
        </a:p>
      </dgm:t>
    </dgm:pt>
    <dgm:pt modelId="{AC82062E-33C9-4374-984F-DB041F8A6AD3}" type="parTrans" cxnId="{69BF8973-85A1-4784-A8A2-A6D24BE613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65407-15EA-42F7-9E89-2CD2420FB858}" type="sibTrans" cxnId="{69BF8973-85A1-4784-A8A2-A6D24BE61312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FA916A-0B62-4148-B574-5C78E26B4AD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咖啡约吧</a:t>
          </a:r>
        </a:p>
      </dgm:t>
    </dgm:pt>
    <dgm:pt modelId="{222690B6-3922-40EE-91AF-1C6DFB772947}" type="parTrans" cxnId="{79A29E23-199B-4ECC-94A0-7D0E2EBA601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62926A-B56A-48B6-9DC6-4E242824062C}" type="sibTrans" cxnId="{79A29E23-199B-4ECC-94A0-7D0E2EBA601E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31A798-4E2D-481C-BFBF-96C97651E4B7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智慧培训</a:t>
          </a:r>
        </a:p>
      </dgm:t>
    </dgm:pt>
    <dgm:pt modelId="{37695FB8-C3E6-4887-B503-D9C815C1885F}" type="parTrans" cxnId="{C50A7463-5C55-43BD-ACFE-EE1496567B6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73F38-DEB2-446C-AA4A-DB46A4641676}" type="sibTrans" cxnId="{C50A7463-5C55-43BD-ACFE-EE1496567B6A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4A852-09D6-4CEB-BE18-81F5973E833C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问卷调查</a:t>
          </a:r>
        </a:p>
      </dgm:t>
    </dgm:pt>
    <dgm:pt modelId="{5B596667-3B6F-42F8-BB82-28FAABE50F8A}" type="parTrans" cxnId="{EA6F18A7-98B2-4FD1-B9FA-C6FD6E47FA0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20DF9-EC85-4AD0-BD0E-3092E5F567DC}" type="sibTrans" cxnId="{EA6F18A7-98B2-4FD1-B9FA-C6FD6E47FA0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EF96DC-2FCC-4B3C-81BF-2875F2B23233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活动报名</a:t>
          </a:r>
        </a:p>
      </dgm:t>
    </dgm:pt>
    <dgm:pt modelId="{1C940F5E-D666-4B8B-A2D4-65B949057978}" type="parTrans" cxnId="{C59744FF-F7E3-4023-8474-AA46F48B3E4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5EBECE-B663-49B8-966C-ABE975CFC14C}" type="sibTrans" cxnId="{C59744FF-F7E3-4023-8474-AA46F48B3E43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73E542-E5FD-48AC-AEB4-6C5EC03AB579}">
      <dgm:prSet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资产盘点</a:t>
          </a:r>
        </a:p>
      </dgm:t>
    </dgm:pt>
    <dgm:pt modelId="{415772DF-5539-4978-8B08-F5D1B5E62A95}" type="parTrans" cxnId="{7CE1A572-91B0-42E4-B057-0263CB2D446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B0398B-799B-4427-93C9-CC79E459740F}" type="sibTrans" cxnId="{7CE1A572-91B0-42E4-B057-0263CB2D446F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72B9AB-0871-47B3-996E-DE440C732633}">
      <dgm:prSet custT="1"/>
      <dgm:spPr/>
      <dgm:t>
        <a:bodyPr/>
        <a:lstStyle/>
        <a:p>
          <a:r>
            <a:rPr lang="zh-CN" altLang="en-U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智慧派梯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16116C-34AA-4DF5-9E1D-C4F34238C1D3}" type="parTrans" cxnId="{4E96CD35-5F63-4A34-94A2-F38FCB1C084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E74775-8967-413C-9827-BCB86CD3A4A4}" type="sibTrans" cxnId="{4E96CD35-5F63-4A34-94A2-F38FCB1C084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A3A51A-6713-4938-A358-3BEF5FDFFFD5}" type="pres">
      <dgm:prSet presAssocID="{D7CE7F9E-2265-4490-AAF5-AB975F1C1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E1D0FDC-E851-41BB-8379-D8C9B01D98E9}" type="pres">
      <dgm:prSet presAssocID="{F40CB0F7-C0DE-4192-8BE4-89176A628EAF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DE98A3E-86EE-43C5-852B-1504145CD00D}" type="pres">
      <dgm:prSet presAssocID="{2DF831FC-1D02-43EB-9FA9-EB104F2F4472}" presName="sibTrans" presStyleCnt="0"/>
      <dgm:spPr/>
    </dgm:pt>
    <dgm:pt modelId="{99EE209F-E5A6-4864-97AB-79C1A14D89D6}" type="pres">
      <dgm:prSet presAssocID="{C772B9AB-0871-47B3-996E-DE440C732633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4C30E6-43DD-4F79-A234-E8EA25E39F94}" type="pres">
      <dgm:prSet presAssocID="{28E74775-8967-413C-9827-BCB86CD3A4A4}" presName="sibTrans" presStyleCnt="0"/>
      <dgm:spPr/>
    </dgm:pt>
    <dgm:pt modelId="{26EA730A-8ED1-4F66-BA2A-D4BF516DA1A9}" type="pres">
      <dgm:prSet presAssocID="{A4CCB90A-7071-406F-ABB7-22121DA1EA6E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1A9F2F-3823-40DD-AC31-6E78D324FEF8}" type="pres">
      <dgm:prSet presAssocID="{27F69810-7258-4F87-B7C5-61C7EF178473}" presName="sibTrans" presStyleCnt="0"/>
      <dgm:spPr/>
    </dgm:pt>
    <dgm:pt modelId="{5E3AB1D6-0E50-4375-AD69-843383338050}" type="pres">
      <dgm:prSet presAssocID="{1BE04A1A-396B-4E06-9351-1870A0ECC51A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1A676A-9A0E-4B3E-8E31-BCA480400265}" type="pres">
      <dgm:prSet presAssocID="{575E11E7-A56C-4BAF-A763-A3C48713FDED}" presName="sibTrans" presStyleCnt="0"/>
      <dgm:spPr/>
    </dgm:pt>
    <dgm:pt modelId="{961B2344-7DA5-49EF-9584-276A228929CF}" type="pres">
      <dgm:prSet presAssocID="{89D0EB2B-8F34-43C5-B167-AC31A30FC022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23362F-159F-4C59-956A-07F397CA9BD1}" type="pres">
      <dgm:prSet presAssocID="{28283CA0-E02D-4D43-8373-E886EFD2B682}" presName="sibTrans" presStyleCnt="0"/>
      <dgm:spPr/>
    </dgm:pt>
    <dgm:pt modelId="{32E0C770-822C-4819-840D-03266CC00E2F}" type="pres">
      <dgm:prSet presAssocID="{DBDCD45F-E929-4FCC-9D8D-68939CB8FD42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D01C70-2FF4-4061-94CD-0CFF8A12DB82}" type="pres">
      <dgm:prSet presAssocID="{0FF20BD1-4B49-428C-9631-CB59C0C84896}" presName="sibTrans" presStyleCnt="0"/>
      <dgm:spPr/>
    </dgm:pt>
    <dgm:pt modelId="{B1A66863-9E20-4714-BCEF-DF03FF5F648C}" type="pres">
      <dgm:prSet presAssocID="{8252FD24-6CC8-4D00-B68C-D8B526CDECAE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D83C1C-B3B5-4C8D-983F-7D9FEAB0872F}" type="pres">
      <dgm:prSet presAssocID="{846AB5DB-096D-48B2-9C62-15C43BB5F063}" presName="sibTrans" presStyleCnt="0"/>
      <dgm:spPr/>
    </dgm:pt>
    <dgm:pt modelId="{E5910364-0447-4F13-83EE-5A3CF55FF222}" type="pres">
      <dgm:prSet presAssocID="{8E5D0B8B-6CC4-4651-B052-5779A0B3053E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6456C9F-7139-471B-9E15-1EAE9A034BB0}" type="pres">
      <dgm:prSet presAssocID="{D4067CE8-D7F6-4E61-90E2-6A4A2EB84F02}" presName="sibTrans" presStyleCnt="0"/>
      <dgm:spPr/>
    </dgm:pt>
    <dgm:pt modelId="{DF24D18F-5CDB-43FD-B1A9-B7F54762AE32}" type="pres">
      <dgm:prSet presAssocID="{DFE76B65-7E35-47B2-94BD-DBF6FE059387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D9F692-AA49-4984-9283-6F7575BFA280}" type="pres">
      <dgm:prSet presAssocID="{D32C3F19-0455-4223-95E0-227712CE5AC7}" presName="sibTrans" presStyleCnt="0"/>
      <dgm:spPr/>
    </dgm:pt>
    <dgm:pt modelId="{E5D4CA5E-88A0-472B-863D-9E1C674A3A58}" type="pres">
      <dgm:prSet presAssocID="{2EFD04CE-003F-47A2-A52F-B483E7FFC98F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D3112C-EEFE-498C-B888-C10E42A13FDF}" type="pres">
      <dgm:prSet presAssocID="{1E565407-15EA-42F7-9E89-2CD2420FB858}" presName="sibTrans" presStyleCnt="0"/>
      <dgm:spPr/>
    </dgm:pt>
    <dgm:pt modelId="{D5CBB759-25A1-4EC8-90A2-BD5AECDE214B}" type="pres">
      <dgm:prSet presAssocID="{85FA916A-0B62-4148-B574-5C78E26B4AD7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ADC249-307B-4D0F-8F10-EF082EAB62C9}" type="pres">
      <dgm:prSet presAssocID="{CF62926A-B56A-48B6-9DC6-4E242824062C}" presName="sibTrans" presStyleCnt="0"/>
      <dgm:spPr/>
    </dgm:pt>
    <dgm:pt modelId="{6C48428F-EC2D-45C9-AC49-0632A657C7F9}" type="pres">
      <dgm:prSet presAssocID="{9D31A798-4E2D-481C-BFBF-96C97651E4B7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823601-1257-413C-8A45-304C5C047982}" type="pres">
      <dgm:prSet presAssocID="{D2573F38-DEB2-446C-AA4A-DB46A4641676}" presName="sibTrans" presStyleCnt="0"/>
      <dgm:spPr/>
    </dgm:pt>
    <dgm:pt modelId="{62F821A5-9577-4832-8C29-AE3CDDC1C4F9}" type="pres">
      <dgm:prSet presAssocID="{5D44A852-09D6-4CEB-BE18-81F5973E833C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3E560F-AC60-4B55-A214-74865D214A0F}" type="pres">
      <dgm:prSet presAssocID="{60D20DF9-EC85-4AD0-BD0E-3092E5F567DC}" presName="sibTrans" presStyleCnt="0"/>
      <dgm:spPr/>
    </dgm:pt>
    <dgm:pt modelId="{D06BD05A-9380-4CA7-B442-E64A4349B1FB}" type="pres">
      <dgm:prSet presAssocID="{D5EF96DC-2FCC-4B3C-81BF-2875F2B23233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8DDCC3-20EA-4245-A29E-08B26FF79C05}" type="pres">
      <dgm:prSet presAssocID="{625EBECE-B663-49B8-966C-ABE975CFC14C}" presName="sibTrans" presStyleCnt="0"/>
      <dgm:spPr/>
    </dgm:pt>
    <dgm:pt modelId="{DB2E97EC-A015-4E6F-B074-7B44EA356DBC}" type="pres">
      <dgm:prSet presAssocID="{3873E542-E5FD-48AC-AEB4-6C5EC03AB579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50A7463-5C55-43BD-ACFE-EE1496567B6A}" srcId="{D7CE7F9E-2265-4490-AAF5-AB975F1C13D6}" destId="{9D31A798-4E2D-481C-BFBF-96C97651E4B7}" srcOrd="11" destOrd="0" parTransId="{37695FB8-C3E6-4887-B503-D9C815C1885F}" sibTransId="{D2573F38-DEB2-446C-AA4A-DB46A4641676}"/>
    <dgm:cxn modelId="{0F215D4E-C71E-4C81-9E6C-B6CE1D5E42F6}" type="presOf" srcId="{DBDCD45F-E929-4FCC-9D8D-68939CB8FD42}" destId="{32E0C770-822C-4819-840D-03266CC00E2F}" srcOrd="0" destOrd="0" presId="urn:microsoft.com/office/officeart/2005/8/layout/default"/>
    <dgm:cxn modelId="{C59744FF-F7E3-4023-8474-AA46F48B3E43}" srcId="{D7CE7F9E-2265-4490-AAF5-AB975F1C13D6}" destId="{D5EF96DC-2FCC-4B3C-81BF-2875F2B23233}" srcOrd="13" destOrd="0" parTransId="{1C940F5E-D666-4B8B-A2D4-65B949057978}" sibTransId="{625EBECE-B663-49B8-966C-ABE975CFC14C}"/>
    <dgm:cxn modelId="{02A7950E-695B-4CD8-BBDC-AF9542699215}" srcId="{D7CE7F9E-2265-4490-AAF5-AB975F1C13D6}" destId="{8E5D0B8B-6CC4-4651-B052-5779A0B3053E}" srcOrd="7" destOrd="0" parTransId="{108C12D7-8532-48C8-A294-824D0D1E3186}" sibTransId="{D4067CE8-D7F6-4E61-90E2-6A4A2EB84F02}"/>
    <dgm:cxn modelId="{CF4B7594-0D75-4F88-9672-FB1D05F4D5A5}" type="presOf" srcId="{F40CB0F7-C0DE-4192-8BE4-89176A628EAF}" destId="{6E1D0FDC-E851-41BB-8379-D8C9B01D98E9}" srcOrd="0" destOrd="0" presId="urn:microsoft.com/office/officeart/2005/8/layout/default"/>
    <dgm:cxn modelId="{3382B13D-0284-44E6-9B86-B4EAB5AC953E}" type="presOf" srcId="{2EFD04CE-003F-47A2-A52F-B483E7FFC98F}" destId="{E5D4CA5E-88A0-472B-863D-9E1C674A3A58}" srcOrd="0" destOrd="0" presId="urn:microsoft.com/office/officeart/2005/8/layout/default"/>
    <dgm:cxn modelId="{C3F1B098-1D89-4051-BFF4-3A6CB2031329}" srcId="{D7CE7F9E-2265-4490-AAF5-AB975F1C13D6}" destId="{DFE76B65-7E35-47B2-94BD-DBF6FE059387}" srcOrd="8" destOrd="0" parTransId="{B1C6D3B0-35A4-4E3A-946B-E520E25E332C}" sibTransId="{D32C3F19-0455-4223-95E0-227712CE5AC7}"/>
    <dgm:cxn modelId="{EE470462-9F72-4A9D-8BD1-B55811EE012C}" type="presOf" srcId="{1BE04A1A-396B-4E06-9351-1870A0ECC51A}" destId="{5E3AB1D6-0E50-4375-AD69-843383338050}" srcOrd="0" destOrd="0" presId="urn:microsoft.com/office/officeart/2005/8/layout/default"/>
    <dgm:cxn modelId="{6A83F95F-F989-48A3-AB16-0DD21E467F4F}" type="presOf" srcId="{3873E542-E5FD-48AC-AEB4-6C5EC03AB579}" destId="{DB2E97EC-A015-4E6F-B074-7B44EA356DBC}" srcOrd="0" destOrd="0" presId="urn:microsoft.com/office/officeart/2005/8/layout/default"/>
    <dgm:cxn modelId="{E87D1917-56FF-42DE-BF7F-0757325F5F56}" type="presOf" srcId="{8E5D0B8B-6CC4-4651-B052-5779A0B3053E}" destId="{E5910364-0447-4F13-83EE-5A3CF55FF222}" srcOrd="0" destOrd="0" presId="urn:microsoft.com/office/officeart/2005/8/layout/default"/>
    <dgm:cxn modelId="{A00E55B1-D7EF-476B-A9CE-7EE8316B402A}" srcId="{D7CE7F9E-2265-4490-AAF5-AB975F1C13D6}" destId="{1BE04A1A-396B-4E06-9351-1870A0ECC51A}" srcOrd="3" destOrd="0" parTransId="{1059E38A-7742-452E-BAAE-4B8DF64351A7}" sibTransId="{575E11E7-A56C-4BAF-A763-A3C48713FDED}"/>
    <dgm:cxn modelId="{34138E00-F825-451A-AA74-E5EA01035EAB}" type="presOf" srcId="{8252FD24-6CC8-4D00-B68C-D8B526CDECAE}" destId="{B1A66863-9E20-4714-BCEF-DF03FF5F648C}" srcOrd="0" destOrd="0" presId="urn:microsoft.com/office/officeart/2005/8/layout/default"/>
    <dgm:cxn modelId="{7CE1A572-91B0-42E4-B057-0263CB2D446F}" srcId="{D7CE7F9E-2265-4490-AAF5-AB975F1C13D6}" destId="{3873E542-E5FD-48AC-AEB4-6C5EC03AB579}" srcOrd="14" destOrd="0" parTransId="{415772DF-5539-4978-8B08-F5D1B5E62A95}" sibTransId="{3FB0398B-799B-4427-93C9-CC79E459740F}"/>
    <dgm:cxn modelId="{184B4272-5DD5-43EE-9926-550AA1012F89}" type="presOf" srcId="{89D0EB2B-8F34-43C5-B167-AC31A30FC022}" destId="{961B2344-7DA5-49EF-9584-276A228929CF}" srcOrd="0" destOrd="0" presId="urn:microsoft.com/office/officeart/2005/8/layout/default"/>
    <dgm:cxn modelId="{B0873B98-7A38-41DF-989D-85732DEB8A3D}" type="presOf" srcId="{5D44A852-09D6-4CEB-BE18-81F5973E833C}" destId="{62F821A5-9577-4832-8C29-AE3CDDC1C4F9}" srcOrd="0" destOrd="0" presId="urn:microsoft.com/office/officeart/2005/8/layout/default"/>
    <dgm:cxn modelId="{D03C43EF-316F-4A85-9DCB-9D4FD95BD379}" type="presOf" srcId="{D5EF96DC-2FCC-4B3C-81BF-2875F2B23233}" destId="{D06BD05A-9380-4CA7-B442-E64A4349B1FB}" srcOrd="0" destOrd="0" presId="urn:microsoft.com/office/officeart/2005/8/layout/default"/>
    <dgm:cxn modelId="{69BF8973-85A1-4784-A8A2-A6D24BE61312}" srcId="{D7CE7F9E-2265-4490-AAF5-AB975F1C13D6}" destId="{2EFD04CE-003F-47A2-A52F-B483E7FFC98F}" srcOrd="9" destOrd="0" parTransId="{AC82062E-33C9-4374-984F-DB041F8A6AD3}" sibTransId="{1E565407-15EA-42F7-9E89-2CD2420FB858}"/>
    <dgm:cxn modelId="{7AAE457A-9EEF-4855-887B-1F4381BB214C}" type="presOf" srcId="{A4CCB90A-7071-406F-ABB7-22121DA1EA6E}" destId="{26EA730A-8ED1-4F66-BA2A-D4BF516DA1A9}" srcOrd="0" destOrd="0" presId="urn:microsoft.com/office/officeart/2005/8/layout/default"/>
    <dgm:cxn modelId="{79799F5C-E6E3-4433-B367-8E3CA2CEDE3B}" srcId="{D7CE7F9E-2265-4490-AAF5-AB975F1C13D6}" destId="{F40CB0F7-C0DE-4192-8BE4-89176A628EAF}" srcOrd="0" destOrd="0" parTransId="{ED5846CA-9FC7-46F5-BFBF-3995B6F16105}" sibTransId="{2DF831FC-1D02-43EB-9FA9-EB104F2F4472}"/>
    <dgm:cxn modelId="{00B59F2C-D88F-4356-92E7-7B6F687AD468}" type="presOf" srcId="{85FA916A-0B62-4148-B574-5C78E26B4AD7}" destId="{D5CBB759-25A1-4EC8-90A2-BD5AECDE214B}" srcOrd="0" destOrd="0" presId="urn:microsoft.com/office/officeart/2005/8/layout/default"/>
    <dgm:cxn modelId="{4221B5C3-9ECA-46F2-8A34-5D97212BF36E}" type="presOf" srcId="{DFE76B65-7E35-47B2-94BD-DBF6FE059387}" destId="{DF24D18F-5CDB-43FD-B1A9-B7F54762AE32}" srcOrd="0" destOrd="0" presId="urn:microsoft.com/office/officeart/2005/8/layout/default"/>
    <dgm:cxn modelId="{78DA57C4-39D4-45DA-9A07-4F48BFCBA77C}" srcId="{D7CE7F9E-2265-4490-AAF5-AB975F1C13D6}" destId="{A4CCB90A-7071-406F-ABB7-22121DA1EA6E}" srcOrd="2" destOrd="0" parTransId="{96DEB980-46E7-45FF-BAAA-997AB0F97DC0}" sibTransId="{27F69810-7258-4F87-B7C5-61C7EF178473}"/>
    <dgm:cxn modelId="{EA6F18A7-98B2-4FD1-B9FA-C6FD6E47FA03}" srcId="{D7CE7F9E-2265-4490-AAF5-AB975F1C13D6}" destId="{5D44A852-09D6-4CEB-BE18-81F5973E833C}" srcOrd="12" destOrd="0" parTransId="{5B596667-3B6F-42F8-BB82-28FAABE50F8A}" sibTransId="{60D20DF9-EC85-4AD0-BD0E-3092E5F567DC}"/>
    <dgm:cxn modelId="{66C5F45E-A826-4F29-969A-444BB66DDD7C}" srcId="{D7CE7F9E-2265-4490-AAF5-AB975F1C13D6}" destId="{DBDCD45F-E929-4FCC-9D8D-68939CB8FD42}" srcOrd="5" destOrd="0" parTransId="{2E8CF520-F7FA-4C74-90BC-A7D91DF8F461}" sibTransId="{0FF20BD1-4B49-428C-9631-CB59C0C84896}"/>
    <dgm:cxn modelId="{8D04B3D5-AB47-41B2-8263-573B42DAC46C}" type="presOf" srcId="{C772B9AB-0871-47B3-996E-DE440C732633}" destId="{99EE209F-E5A6-4864-97AB-79C1A14D89D6}" srcOrd="0" destOrd="0" presId="urn:microsoft.com/office/officeart/2005/8/layout/default"/>
    <dgm:cxn modelId="{C56FA5EA-6A3C-40A7-8E1E-67CDC270187E}" srcId="{D7CE7F9E-2265-4490-AAF5-AB975F1C13D6}" destId="{89D0EB2B-8F34-43C5-B167-AC31A30FC022}" srcOrd="4" destOrd="0" parTransId="{C064C5DB-C56A-43F8-92EF-06666E03F817}" sibTransId="{28283CA0-E02D-4D43-8373-E886EFD2B682}"/>
    <dgm:cxn modelId="{019F14E5-B9CD-45EC-9645-E1E739590A53}" type="presOf" srcId="{D7CE7F9E-2265-4490-AAF5-AB975F1C13D6}" destId="{C3A3A51A-6713-4938-A358-3BEF5FDFFFD5}" srcOrd="0" destOrd="0" presId="urn:microsoft.com/office/officeart/2005/8/layout/default"/>
    <dgm:cxn modelId="{79A29E23-199B-4ECC-94A0-7D0E2EBA601E}" srcId="{D7CE7F9E-2265-4490-AAF5-AB975F1C13D6}" destId="{85FA916A-0B62-4148-B574-5C78E26B4AD7}" srcOrd="10" destOrd="0" parTransId="{222690B6-3922-40EE-91AF-1C6DFB772947}" sibTransId="{CF62926A-B56A-48B6-9DC6-4E242824062C}"/>
    <dgm:cxn modelId="{258A3F78-8812-46A0-8ACB-ECA8B9F7A012}" srcId="{D7CE7F9E-2265-4490-AAF5-AB975F1C13D6}" destId="{8252FD24-6CC8-4D00-B68C-D8B526CDECAE}" srcOrd="6" destOrd="0" parTransId="{8F8C3C73-ACB2-4D5A-980F-E41BFAB279BF}" sibTransId="{846AB5DB-096D-48B2-9C62-15C43BB5F063}"/>
    <dgm:cxn modelId="{4E96CD35-5F63-4A34-94A2-F38FCB1C0846}" srcId="{D7CE7F9E-2265-4490-AAF5-AB975F1C13D6}" destId="{C772B9AB-0871-47B3-996E-DE440C732633}" srcOrd="1" destOrd="0" parTransId="{B016116C-34AA-4DF5-9E1D-C4F34238C1D3}" sibTransId="{28E74775-8967-413C-9827-BCB86CD3A4A4}"/>
    <dgm:cxn modelId="{B76C4625-2FFC-45C7-893A-8F5E272F285C}" type="presOf" srcId="{9D31A798-4E2D-481C-BFBF-96C97651E4B7}" destId="{6C48428F-EC2D-45C9-AC49-0632A657C7F9}" srcOrd="0" destOrd="0" presId="urn:microsoft.com/office/officeart/2005/8/layout/default"/>
    <dgm:cxn modelId="{0E41010D-37B3-4D78-B1C3-57D5A4CC8312}" type="presParOf" srcId="{C3A3A51A-6713-4938-A358-3BEF5FDFFFD5}" destId="{6E1D0FDC-E851-41BB-8379-D8C9B01D98E9}" srcOrd="0" destOrd="0" presId="urn:microsoft.com/office/officeart/2005/8/layout/default"/>
    <dgm:cxn modelId="{FD611C2A-4F97-4831-9490-584B03D71EDE}" type="presParOf" srcId="{C3A3A51A-6713-4938-A358-3BEF5FDFFFD5}" destId="{1DE98A3E-86EE-43C5-852B-1504145CD00D}" srcOrd="1" destOrd="0" presId="urn:microsoft.com/office/officeart/2005/8/layout/default"/>
    <dgm:cxn modelId="{FA40D5E6-220F-48A7-B812-09777BB90F1D}" type="presParOf" srcId="{C3A3A51A-6713-4938-A358-3BEF5FDFFFD5}" destId="{99EE209F-E5A6-4864-97AB-79C1A14D89D6}" srcOrd="2" destOrd="0" presId="urn:microsoft.com/office/officeart/2005/8/layout/default"/>
    <dgm:cxn modelId="{B5F69474-6012-47AD-8BA3-D7A8939F5FC3}" type="presParOf" srcId="{C3A3A51A-6713-4938-A358-3BEF5FDFFFD5}" destId="{DA4C30E6-43DD-4F79-A234-E8EA25E39F94}" srcOrd="3" destOrd="0" presId="urn:microsoft.com/office/officeart/2005/8/layout/default"/>
    <dgm:cxn modelId="{AECC2951-4ED7-45F8-A4B9-33E504F22E01}" type="presParOf" srcId="{C3A3A51A-6713-4938-A358-3BEF5FDFFFD5}" destId="{26EA730A-8ED1-4F66-BA2A-D4BF516DA1A9}" srcOrd="4" destOrd="0" presId="urn:microsoft.com/office/officeart/2005/8/layout/default"/>
    <dgm:cxn modelId="{F6BA7BC7-6C77-4425-8D90-54862E65682C}" type="presParOf" srcId="{C3A3A51A-6713-4938-A358-3BEF5FDFFFD5}" destId="{BA1A9F2F-3823-40DD-AC31-6E78D324FEF8}" srcOrd="5" destOrd="0" presId="urn:microsoft.com/office/officeart/2005/8/layout/default"/>
    <dgm:cxn modelId="{143CECA6-CA6E-4422-AA2E-07C58AD613AC}" type="presParOf" srcId="{C3A3A51A-6713-4938-A358-3BEF5FDFFFD5}" destId="{5E3AB1D6-0E50-4375-AD69-843383338050}" srcOrd="6" destOrd="0" presId="urn:microsoft.com/office/officeart/2005/8/layout/default"/>
    <dgm:cxn modelId="{F6F586B6-23B4-473C-8E30-0969792553DC}" type="presParOf" srcId="{C3A3A51A-6713-4938-A358-3BEF5FDFFFD5}" destId="{251A676A-9A0E-4B3E-8E31-BCA480400265}" srcOrd="7" destOrd="0" presId="urn:microsoft.com/office/officeart/2005/8/layout/default"/>
    <dgm:cxn modelId="{94CC932B-D8E7-4EE0-BD03-35C590D2D099}" type="presParOf" srcId="{C3A3A51A-6713-4938-A358-3BEF5FDFFFD5}" destId="{961B2344-7DA5-49EF-9584-276A228929CF}" srcOrd="8" destOrd="0" presId="urn:microsoft.com/office/officeart/2005/8/layout/default"/>
    <dgm:cxn modelId="{ABC05CE9-9E29-4BF4-A79B-392E9724AB40}" type="presParOf" srcId="{C3A3A51A-6713-4938-A358-3BEF5FDFFFD5}" destId="{6023362F-159F-4C59-956A-07F397CA9BD1}" srcOrd="9" destOrd="0" presId="urn:microsoft.com/office/officeart/2005/8/layout/default"/>
    <dgm:cxn modelId="{2498B0E8-5CA5-4854-8E00-CAAF4631E27C}" type="presParOf" srcId="{C3A3A51A-6713-4938-A358-3BEF5FDFFFD5}" destId="{32E0C770-822C-4819-840D-03266CC00E2F}" srcOrd="10" destOrd="0" presId="urn:microsoft.com/office/officeart/2005/8/layout/default"/>
    <dgm:cxn modelId="{B5F6E991-8C45-4773-B67A-F68AB42CFD38}" type="presParOf" srcId="{C3A3A51A-6713-4938-A358-3BEF5FDFFFD5}" destId="{81D01C70-2FF4-4061-94CD-0CFF8A12DB82}" srcOrd="11" destOrd="0" presId="urn:microsoft.com/office/officeart/2005/8/layout/default"/>
    <dgm:cxn modelId="{E39407C3-800E-4DD2-A875-2D4F9568A9A9}" type="presParOf" srcId="{C3A3A51A-6713-4938-A358-3BEF5FDFFFD5}" destId="{B1A66863-9E20-4714-BCEF-DF03FF5F648C}" srcOrd="12" destOrd="0" presId="urn:microsoft.com/office/officeart/2005/8/layout/default"/>
    <dgm:cxn modelId="{DD30C82E-5E9F-47A1-B9BA-4397F3BC07D1}" type="presParOf" srcId="{C3A3A51A-6713-4938-A358-3BEF5FDFFFD5}" destId="{49D83C1C-B3B5-4C8D-983F-7D9FEAB0872F}" srcOrd="13" destOrd="0" presId="urn:microsoft.com/office/officeart/2005/8/layout/default"/>
    <dgm:cxn modelId="{ED1985CF-5FD7-4E19-A5FF-BF979506200C}" type="presParOf" srcId="{C3A3A51A-6713-4938-A358-3BEF5FDFFFD5}" destId="{E5910364-0447-4F13-83EE-5A3CF55FF222}" srcOrd="14" destOrd="0" presId="urn:microsoft.com/office/officeart/2005/8/layout/default"/>
    <dgm:cxn modelId="{CD83E249-B971-4E71-8DFB-1EC75F170D6A}" type="presParOf" srcId="{C3A3A51A-6713-4938-A358-3BEF5FDFFFD5}" destId="{E6456C9F-7139-471B-9E15-1EAE9A034BB0}" srcOrd="15" destOrd="0" presId="urn:microsoft.com/office/officeart/2005/8/layout/default"/>
    <dgm:cxn modelId="{56014CB8-79F0-42C2-841F-07BD4F491926}" type="presParOf" srcId="{C3A3A51A-6713-4938-A358-3BEF5FDFFFD5}" destId="{DF24D18F-5CDB-43FD-B1A9-B7F54762AE32}" srcOrd="16" destOrd="0" presId="urn:microsoft.com/office/officeart/2005/8/layout/default"/>
    <dgm:cxn modelId="{FC55F4A5-F5A8-4D63-A557-297777D4B341}" type="presParOf" srcId="{C3A3A51A-6713-4938-A358-3BEF5FDFFFD5}" destId="{2AD9F692-AA49-4984-9283-6F7575BFA280}" srcOrd="17" destOrd="0" presId="urn:microsoft.com/office/officeart/2005/8/layout/default"/>
    <dgm:cxn modelId="{DE40C765-779E-4756-821C-D9BD26783DF4}" type="presParOf" srcId="{C3A3A51A-6713-4938-A358-3BEF5FDFFFD5}" destId="{E5D4CA5E-88A0-472B-863D-9E1C674A3A58}" srcOrd="18" destOrd="0" presId="urn:microsoft.com/office/officeart/2005/8/layout/default"/>
    <dgm:cxn modelId="{2750A7E6-0C8F-461D-9756-6C0DAFEEB94C}" type="presParOf" srcId="{C3A3A51A-6713-4938-A358-3BEF5FDFFFD5}" destId="{19D3112C-EEFE-498C-B888-C10E42A13FDF}" srcOrd="19" destOrd="0" presId="urn:microsoft.com/office/officeart/2005/8/layout/default"/>
    <dgm:cxn modelId="{85388EB1-7733-4895-9EBB-4595BC2F5ECE}" type="presParOf" srcId="{C3A3A51A-6713-4938-A358-3BEF5FDFFFD5}" destId="{D5CBB759-25A1-4EC8-90A2-BD5AECDE214B}" srcOrd="20" destOrd="0" presId="urn:microsoft.com/office/officeart/2005/8/layout/default"/>
    <dgm:cxn modelId="{3FDD24D2-FC5C-452F-8548-AA3B1BF8F66C}" type="presParOf" srcId="{C3A3A51A-6713-4938-A358-3BEF5FDFFFD5}" destId="{ECADC249-307B-4D0F-8F10-EF082EAB62C9}" srcOrd="21" destOrd="0" presId="urn:microsoft.com/office/officeart/2005/8/layout/default"/>
    <dgm:cxn modelId="{9074E31C-5DD9-4F0A-AB0D-79FCC983C44F}" type="presParOf" srcId="{C3A3A51A-6713-4938-A358-3BEF5FDFFFD5}" destId="{6C48428F-EC2D-45C9-AC49-0632A657C7F9}" srcOrd="22" destOrd="0" presId="urn:microsoft.com/office/officeart/2005/8/layout/default"/>
    <dgm:cxn modelId="{1C6D0650-6AE3-4BE6-BCAE-C21A7143A12F}" type="presParOf" srcId="{C3A3A51A-6713-4938-A358-3BEF5FDFFFD5}" destId="{EF823601-1257-413C-8A45-304C5C047982}" srcOrd="23" destOrd="0" presId="urn:microsoft.com/office/officeart/2005/8/layout/default"/>
    <dgm:cxn modelId="{E45A72F8-3868-4C0E-A37A-2906921DEBE5}" type="presParOf" srcId="{C3A3A51A-6713-4938-A358-3BEF5FDFFFD5}" destId="{62F821A5-9577-4832-8C29-AE3CDDC1C4F9}" srcOrd="24" destOrd="0" presId="urn:microsoft.com/office/officeart/2005/8/layout/default"/>
    <dgm:cxn modelId="{5057EA6B-8F7A-4D39-B7ED-0649E87A963C}" type="presParOf" srcId="{C3A3A51A-6713-4938-A358-3BEF5FDFFFD5}" destId="{2F3E560F-AC60-4B55-A214-74865D214A0F}" srcOrd="25" destOrd="0" presId="urn:microsoft.com/office/officeart/2005/8/layout/default"/>
    <dgm:cxn modelId="{32ADB1AC-8B08-43C7-8C47-E87EE98CB565}" type="presParOf" srcId="{C3A3A51A-6713-4938-A358-3BEF5FDFFFD5}" destId="{D06BD05A-9380-4CA7-B442-E64A4349B1FB}" srcOrd="26" destOrd="0" presId="urn:microsoft.com/office/officeart/2005/8/layout/default"/>
    <dgm:cxn modelId="{52E4A5C2-A451-4BE1-AB57-57A391276EF4}" type="presParOf" srcId="{C3A3A51A-6713-4938-A358-3BEF5FDFFFD5}" destId="{FD8DDCC3-20EA-4245-A29E-08B26FF79C05}" srcOrd="27" destOrd="0" presId="urn:microsoft.com/office/officeart/2005/8/layout/default"/>
    <dgm:cxn modelId="{C7AE4A03-49BE-41E7-8F38-CEB2966040A6}" type="presParOf" srcId="{C3A3A51A-6713-4938-A358-3BEF5FDFFFD5}" destId="{DB2E97EC-A015-4E6F-B074-7B44EA356DBC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91C73DC-16D5-4400-80B5-71479CBCF34F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C045419-103E-4423-A324-08C1EB3D49AD}">
      <dgm:prSet phldrT="[文本]"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申请审批</a:t>
          </a:r>
          <a:endParaRPr lang="zh-CN" altLang="en-US" sz="1600" b="0" dirty="0">
            <a:effectLst/>
            <a:latin typeface="+mn-ea"/>
            <a:ea typeface="+mn-ea"/>
          </a:endParaRPr>
        </a:p>
      </dgm:t>
    </dgm:pt>
    <dgm:pt modelId="{0F9E58A8-AFC0-4B42-83EF-D59B4B3752FB}" type="parTrans" cxnId="{B04A2380-DAC1-4DE4-B625-D63AD397D984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A4568E38-FB1A-4793-91C1-E2824E73476A}" type="sibTrans" cxnId="{B04A2380-DAC1-4DE4-B625-D63AD397D984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CC0CD8BE-6DEC-4619-8DF1-1E222F63B273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派车出车</a:t>
          </a:r>
        </a:p>
      </dgm:t>
    </dgm:pt>
    <dgm:pt modelId="{9B5610B0-E0FA-44AC-8297-571BD26E7AC1}" type="parTrans" cxnId="{85DF4945-8887-4C78-A477-E094417C97A6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AAA56838-0EC9-4293-83E7-5BE34ACD168A}" type="sibTrans" cxnId="{85DF4945-8887-4C78-A477-E094417C97A6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817DC074-56E3-4BF7-97F4-9E95E632F7A1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紧急公务</a:t>
          </a:r>
        </a:p>
      </dgm:t>
    </dgm:pt>
    <dgm:pt modelId="{F2394291-D498-4972-AEC8-9D1961841E15}" type="parTrans" cxnId="{001EFADC-DBD6-4F55-8AA6-0EC849CFE005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F72B5BE5-0BEF-477A-A7A7-17A06EEE716A}" type="sibTrans" cxnId="{001EFADC-DBD6-4F55-8AA6-0EC849CFE005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8F9A6F68-F14A-4208-A0BA-ED1FCD2C810A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合并用车</a:t>
          </a:r>
        </a:p>
      </dgm:t>
    </dgm:pt>
    <dgm:pt modelId="{E25FD0F7-492C-4C5B-A4B4-EE77E8E0D149}" type="parTrans" cxnId="{3279B084-263F-48C5-9ECB-4EB344A9A7C1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07EA4356-AC4D-4EF4-855C-593F43269B1F}" type="sibTrans" cxnId="{3279B084-263F-48C5-9ECB-4EB344A9A7C1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4AE50A3A-6993-41D6-8660-450DA3803106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顺风拼车</a:t>
          </a:r>
        </a:p>
      </dgm:t>
    </dgm:pt>
    <dgm:pt modelId="{1F5957B3-A4F8-446F-BDDB-0373BE71FCCD}" type="parTrans" cxnId="{EF46F9D7-E5C6-49F6-9DE3-32C15FD06C24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04A66D96-360F-43F1-8DE5-770C58D11B2A}" type="sibTrans" cxnId="{EF46F9D7-E5C6-49F6-9DE3-32C15FD06C24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5F5581D4-48EA-4C7A-AF1A-F5FAD90E5D17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私车公用</a:t>
          </a:r>
        </a:p>
      </dgm:t>
    </dgm:pt>
    <dgm:pt modelId="{32514D4D-E514-44C7-BE3E-5741F7624197}" type="parTrans" cxnId="{DEC187A5-B7EA-4716-8D94-28AB2D0CF34D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C6A17902-8610-4948-8AC1-22B35A820A01}" type="sibTrans" cxnId="{DEC187A5-B7EA-4716-8D94-28AB2D0CF34D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231951F8-E219-4999-8C6B-3B8B1036A2A7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外协租车</a:t>
          </a:r>
        </a:p>
      </dgm:t>
    </dgm:pt>
    <dgm:pt modelId="{E97E3704-F911-4BA4-A9E8-900F014648D7}" type="parTrans" cxnId="{8CC1B035-F65F-4C20-B8E4-3069CE63A76C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C03FBBFF-282D-4B0F-BE08-95928FFE2F97}" type="sibTrans" cxnId="{8CC1B035-F65F-4C20-B8E4-3069CE63A76C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2E7171E5-797E-4283-91F5-DF3325BA7973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轨迹定位</a:t>
          </a:r>
        </a:p>
      </dgm:t>
    </dgm:pt>
    <dgm:pt modelId="{77F885EC-60B7-4EFA-85D7-01C8878FB0A8}" type="parTrans" cxnId="{1EB6D9F9-1E4C-4BFD-BDB4-3501A9823694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6538D52F-B9DA-45E2-9E69-77E8FF725EA8}" type="sibTrans" cxnId="{1EB6D9F9-1E4C-4BFD-BDB4-3501A9823694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4523CC33-62D6-4F3F-B3A8-0018A895CC81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虚拟钱包</a:t>
          </a:r>
        </a:p>
      </dgm:t>
    </dgm:pt>
    <dgm:pt modelId="{A653FC8A-3568-4C26-A012-D4D7A72514EF}" type="parTrans" cxnId="{05A74C78-1F11-4CC9-85D7-4581D14880D8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0D036BB4-8D8F-491D-978A-BB07C56DCE7E}" type="sibTrans" cxnId="{05A74C78-1F11-4CC9-85D7-4581D14880D8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4E201D73-F733-454F-B34F-0A1D41F992B9}">
      <dgm:prSet custT="1"/>
      <dgm:spPr/>
      <dgm:t>
        <a:bodyPr/>
        <a:lstStyle/>
        <a:p>
          <a:r>
            <a:rPr lang="en-US" altLang="en-US" sz="1600" b="0" dirty="0" smtClean="0">
              <a:effectLst/>
              <a:latin typeface="+mn-ea"/>
              <a:ea typeface="+mn-ea"/>
            </a:rPr>
            <a:t>ETC/</a:t>
          </a:r>
          <a:r>
            <a:rPr lang="zh-CN" altLang="en-US" sz="1600" b="0" dirty="0" smtClean="0">
              <a:effectLst/>
              <a:latin typeface="+mn-ea"/>
              <a:ea typeface="+mn-ea"/>
            </a:rPr>
            <a:t>加油</a:t>
          </a:r>
        </a:p>
      </dgm:t>
    </dgm:pt>
    <dgm:pt modelId="{536F093F-7514-4C89-A3AB-A1E0820581D3}" type="parTrans" cxnId="{7BFBE0E9-7507-466F-8523-EF7EDA3A30D9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666898B9-50AD-4AFE-805C-C14262C9B92F}" type="sibTrans" cxnId="{7BFBE0E9-7507-466F-8523-EF7EDA3A30D9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D1B18A7C-99B1-4C4C-99D3-144475452CED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维修保养</a:t>
          </a:r>
        </a:p>
      </dgm:t>
    </dgm:pt>
    <dgm:pt modelId="{4C0FE233-6D55-4D9C-B481-4A2394025363}" type="parTrans" cxnId="{5160DCC7-8328-4058-96BA-FD76A48F1D5A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200CF940-9F68-4DFE-9DFC-12873FE9DFE2}" type="sibTrans" cxnId="{5160DCC7-8328-4058-96BA-FD76A48F1D5A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DA08E1DF-172E-4B74-99C9-11FE8BBEF783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年检保险</a:t>
          </a:r>
        </a:p>
      </dgm:t>
    </dgm:pt>
    <dgm:pt modelId="{D917F15A-E96A-40E2-BCC8-6FE3E262B8C9}" type="parTrans" cxnId="{5784524C-1704-4231-9A10-B02A0DDD9B82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38BBEFDF-DA92-4179-A515-126FCC605DFA}" type="sibTrans" cxnId="{5784524C-1704-4231-9A10-B02A0DDD9B82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9AC7A442-3261-427B-B0D9-7397433BC6B9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智能预警</a:t>
          </a:r>
        </a:p>
      </dgm:t>
    </dgm:pt>
    <dgm:pt modelId="{10CF7A5C-413C-46EF-B090-88CB958E8E35}" type="parTrans" cxnId="{F8452032-C354-4D16-B0AF-38F7A7A855B9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56F7D043-F847-4C02-BDB6-E12085FDACAB}" type="sibTrans" cxnId="{F8452032-C354-4D16-B0AF-38F7A7A855B9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75A1B9EE-558F-454E-99DE-F0BED3D2D8E0}">
      <dgm:prSet custT="1"/>
      <dgm:spPr/>
      <dgm:t>
        <a:bodyPr/>
        <a:lstStyle/>
        <a:p>
          <a:r>
            <a:rPr lang="zh-CN" altLang="en-US" sz="1600" b="0" dirty="0" smtClean="0">
              <a:effectLst/>
              <a:latin typeface="+mn-ea"/>
              <a:ea typeface="+mn-ea"/>
            </a:rPr>
            <a:t>监管大屏</a:t>
          </a:r>
        </a:p>
      </dgm:t>
    </dgm:pt>
    <dgm:pt modelId="{126C6248-93A3-4C00-AB19-A3960A3CE717}" type="parTrans" cxnId="{B651D4C6-09DB-42ED-BD39-FA4A875F736D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8754C083-24C9-4229-A3F4-A9AA6734A2C8}" type="sibTrans" cxnId="{B651D4C6-09DB-42ED-BD39-FA4A875F736D}">
      <dgm:prSet/>
      <dgm:spPr/>
      <dgm:t>
        <a:bodyPr/>
        <a:lstStyle/>
        <a:p>
          <a:endParaRPr lang="zh-CN" altLang="en-US" sz="1600">
            <a:latin typeface="+mn-ea"/>
            <a:ea typeface="+mn-ea"/>
          </a:endParaRPr>
        </a:p>
      </dgm:t>
    </dgm:pt>
    <dgm:pt modelId="{39FF8B65-1928-4BCB-97D9-583A647E21DE}" type="pres">
      <dgm:prSet presAssocID="{391C73DC-16D5-4400-80B5-71479CBCF3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348C725-ABAC-45A8-A541-CAABEE3BFA3A}" type="pres">
      <dgm:prSet presAssocID="{1C045419-103E-4423-A324-08C1EB3D49AD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131BCA-4EF5-486B-8EF8-588C1CF8A6FD}" type="pres">
      <dgm:prSet presAssocID="{A4568E38-FB1A-4793-91C1-E2824E73476A}" presName="sibTrans" presStyleCnt="0"/>
      <dgm:spPr/>
    </dgm:pt>
    <dgm:pt modelId="{984AB616-69C9-4D58-8276-B6285542BF82}" type="pres">
      <dgm:prSet presAssocID="{CC0CD8BE-6DEC-4619-8DF1-1E222F63B273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91C01D-4D7F-4D09-B299-A74DDAB41022}" type="pres">
      <dgm:prSet presAssocID="{AAA56838-0EC9-4293-83E7-5BE34ACD168A}" presName="sibTrans" presStyleCnt="0"/>
      <dgm:spPr/>
    </dgm:pt>
    <dgm:pt modelId="{2D5DC550-8B14-4E56-9C51-4A0126C21420}" type="pres">
      <dgm:prSet presAssocID="{817DC074-56E3-4BF7-97F4-9E95E632F7A1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59731C-D1D0-4E55-BB6E-9708FC087C16}" type="pres">
      <dgm:prSet presAssocID="{F72B5BE5-0BEF-477A-A7A7-17A06EEE716A}" presName="sibTrans" presStyleCnt="0"/>
      <dgm:spPr/>
    </dgm:pt>
    <dgm:pt modelId="{FB62884D-0258-4589-85EC-172D4D5FAE71}" type="pres">
      <dgm:prSet presAssocID="{8F9A6F68-F14A-4208-A0BA-ED1FCD2C810A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7708E7-A5B6-44BC-B303-FC0B003CE461}" type="pres">
      <dgm:prSet presAssocID="{07EA4356-AC4D-4EF4-855C-593F43269B1F}" presName="sibTrans" presStyleCnt="0"/>
      <dgm:spPr/>
    </dgm:pt>
    <dgm:pt modelId="{99C28A56-DDBC-4137-993E-AAB67808BA0E}" type="pres">
      <dgm:prSet presAssocID="{4AE50A3A-6993-41D6-8660-450DA3803106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E9806D-D5AC-4EF4-9EBB-C520873916B0}" type="pres">
      <dgm:prSet presAssocID="{04A66D96-360F-43F1-8DE5-770C58D11B2A}" presName="sibTrans" presStyleCnt="0"/>
      <dgm:spPr/>
    </dgm:pt>
    <dgm:pt modelId="{CD1C4487-1D97-40BA-9483-70E75CBD3FAC}" type="pres">
      <dgm:prSet presAssocID="{5F5581D4-48EA-4C7A-AF1A-F5FAD90E5D17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E1BA92-32E1-499E-8828-221376CD0E15}" type="pres">
      <dgm:prSet presAssocID="{C6A17902-8610-4948-8AC1-22B35A820A01}" presName="sibTrans" presStyleCnt="0"/>
      <dgm:spPr/>
    </dgm:pt>
    <dgm:pt modelId="{F29FC0A4-0E61-483D-B212-C52C3D0B7457}" type="pres">
      <dgm:prSet presAssocID="{231951F8-E219-4999-8C6B-3B8B1036A2A7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2CAD30-201E-4BB3-AC09-DC56B90FA704}" type="pres">
      <dgm:prSet presAssocID="{C03FBBFF-282D-4B0F-BE08-95928FFE2F97}" presName="sibTrans" presStyleCnt="0"/>
      <dgm:spPr/>
    </dgm:pt>
    <dgm:pt modelId="{0974BAB7-1A19-4A63-A547-F0A4318DB760}" type="pres">
      <dgm:prSet presAssocID="{2E7171E5-797E-4283-91F5-DF3325BA797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5D73C7-3EE1-448E-8161-062EFEC37FD1}" type="pres">
      <dgm:prSet presAssocID="{6538D52F-B9DA-45E2-9E69-77E8FF725EA8}" presName="sibTrans" presStyleCnt="0"/>
      <dgm:spPr/>
    </dgm:pt>
    <dgm:pt modelId="{A671DD06-6410-48FD-BD2D-9060DEE62CA4}" type="pres">
      <dgm:prSet presAssocID="{4523CC33-62D6-4F3F-B3A8-0018A895CC81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9EF1F6-4869-4D1B-876E-42DC309CA548}" type="pres">
      <dgm:prSet presAssocID="{0D036BB4-8D8F-491D-978A-BB07C56DCE7E}" presName="sibTrans" presStyleCnt="0"/>
      <dgm:spPr/>
    </dgm:pt>
    <dgm:pt modelId="{40F21B8D-6226-4D3B-A532-680FDAF3ECDA}" type="pres">
      <dgm:prSet presAssocID="{4E201D73-F733-454F-B34F-0A1D41F992B9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DDA3FD-36BA-47E2-9B77-FA8AE684D5FE}" type="pres">
      <dgm:prSet presAssocID="{666898B9-50AD-4AFE-805C-C14262C9B92F}" presName="sibTrans" presStyleCnt="0"/>
      <dgm:spPr/>
    </dgm:pt>
    <dgm:pt modelId="{57B3F056-5F77-428F-9A3C-E7D23D2E44A9}" type="pres">
      <dgm:prSet presAssocID="{D1B18A7C-99B1-4C4C-99D3-144475452CED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525D0D-44CA-461F-A71C-42950D054250}" type="pres">
      <dgm:prSet presAssocID="{200CF940-9F68-4DFE-9DFC-12873FE9DFE2}" presName="sibTrans" presStyleCnt="0"/>
      <dgm:spPr/>
    </dgm:pt>
    <dgm:pt modelId="{F7C3AC25-1ABA-4D85-8C57-FD93A9434390}" type="pres">
      <dgm:prSet presAssocID="{DA08E1DF-172E-4B74-99C9-11FE8BBEF783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C7BBD9-7BCF-4144-9DA4-856FEFABD868}" type="pres">
      <dgm:prSet presAssocID="{38BBEFDF-DA92-4179-A515-126FCC605DFA}" presName="sibTrans" presStyleCnt="0"/>
      <dgm:spPr/>
    </dgm:pt>
    <dgm:pt modelId="{0B6F68DC-25F6-4FDC-8390-9B90BBAFFD07}" type="pres">
      <dgm:prSet presAssocID="{9AC7A442-3261-427B-B0D9-7397433BC6B9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BBBD0D-20EC-486F-A010-B75288700E4C}" type="pres">
      <dgm:prSet presAssocID="{56F7D043-F847-4C02-BDB6-E12085FDACAB}" presName="sibTrans" presStyleCnt="0"/>
      <dgm:spPr/>
    </dgm:pt>
    <dgm:pt modelId="{3BD9FDA2-CAE4-452B-8D58-6ECD19501784}" type="pres">
      <dgm:prSet presAssocID="{75A1B9EE-558F-454E-99DE-F0BED3D2D8E0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BFBE0E9-7507-466F-8523-EF7EDA3A30D9}" srcId="{391C73DC-16D5-4400-80B5-71479CBCF34F}" destId="{4E201D73-F733-454F-B34F-0A1D41F992B9}" srcOrd="9" destOrd="0" parTransId="{536F093F-7514-4C89-A3AB-A1E0820581D3}" sibTransId="{666898B9-50AD-4AFE-805C-C14262C9B92F}"/>
    <dgm:cxn modelId="{B04A2380-DAC1-4DE4-B625-D63AD397D984}" srcId="{391C73DC-16D5-4400-80B5-71479CBCF34F}" destId="{1C045419-103E-4423-A324-08C1EB3D49AD}" srcOrd="0" destOrd="0" parTransId="{0F9E58A8-AFC0-4B42-83EF-D59B4B3752FB}" sibTransId="{A4568E38-FB1A-4793-91C1-E2824E73476A}"/>
    <dgm:cxn modelId="{001EFADC-DBD6-4F55-8AA6-0EC849CFE005}" srcId="{391C73DC-16D5-4400-80B5-71479CBCF34F}" destId="{817DC074-56E3-4BF7-97F4-9E95E632F7A1}" srcOrd="2" destOrd="0" parTransId="{F2394291-D498-4972-AEC8-9D1961841E15}" sibTransId="{F72B5BE5-0BEF-477A-A7A7-17A06EEE716A}"/>
    <dgm:cxn modelId="{18CEE5E3-A9E9-4D9E-97E0-EB832C7F400E}" type="presOf" srcId="{CC0CD8BE-6DEC-4619-8DF1-1E222F63B273}" destId="{984AB616-69C9-4D58-8276-B6285542BF82}" srcOrd="0" destOrd="0" presId="urn:microsoft.com/office/officeart/2005/8/layout/default"/>
    <dgm:cxn modelId="{05A74C78-1F11-4CC9-85D7-4581D14880D8}" srcId="{391C73DC-16D5-4400-80B5-71479CBCF34F}" destId="{4523CC33-62D6-4F3F-B3A8-0018A895CC81}" srcOrd="8" destOrd="0" parTransId="{A653FC8A-3568-4C26-A012-D4D7A72514EF}" sibTransId="{0D036BB4-8D8F-491D-978A-BB07C56DCE7E}"/>
    <dgm:cxn modelId="{FB71B5D1-BFDA-4FBC-98F2-FF08D804E675}" type="presOf" srcId="{75A1B9EE-558F-454E-99DE-F0BED3D2D8E0}" destId="{3BD9FDA2-CAE4-452B-8D58-6ECD19501784}" srcOrd="0" destOrd="0" presId="urn:microsoft.com/office/officeart/2005/8/layout/default"/>
    <dgm:cxn modelId="{3279B084-263F-48C5-9ECB-4EB344A9A7C1}" srcId="{391C73DC-16D5-4400-80B5-71479CBCF34F}" destId="{8F9A6F68-F14A-4208-A0BA-ED1FCD2C810A}" srcOrd="3" destOrd="0" parTransId="{E25FD0F7-492C-4C5B-A4B4-EE77E8E0D149}" sibTransId="{07EA4356-AC4D-4EF4-855C-593F43269B1F}"/>
    <dgm:cxn modelId="{EF46F9D7-E5C6-49F6-9DE3-32C15FD06C24}" srcId="{391C73DC-16D5-4400-80B5-71479CBCF34F}" destId="{4AE50A3A-6993-41D6-8660-450DA3803106}" srcOrd="4" destOrd="0" parTransId="{1F5957B3-A4F8-446F-BDDB-0373BE71FCCD}" sibTransId="{04A66D96-360F-43F1-8DE5-770C58D11B2A}"/>
    <dgm:cxn modelId="{8CC1B035-F65F-4C20-B8E4-3069CE63A76C}" srcId="{391C73DC-16D5-4400-80B5-71479CBCF34F}" destId="{231951F8-E219-4999-8C6B-3B8B1036A2A7}" srcOrd="6" destOrd="0" parTransId="{E97E3704-F911-4BA4-A9E8-900F014648D7}" sibTransId="{C03FBBFF-282D-4B0F-BE08-95928FFE2F97}"/>
    <dgm:cxn modelId="{DEC187A5-B7EA-4716-8D94-28AB2D0CF34D}" srcId="{391C73DC-16D5-4400-80B5-71479CBCF34F}" destId="{5F5581D4-48EA-4C7A-AF1A-F5FAD90E5D17}" srcOrd="5" destOrd="0" parTransId="{32514D4D-E514-44C7-BE3E-5741F7624197}" sibTransId="{C6A17902-8610-4948-8AC1-22B35A820A01}"/>
    <dgm:cxn modelId="{2291121B-534A-48CD-A5E4-0F66643E0B79}" type="presOf" srcId="{DA08E1DF-172E-4B74-99C9-11FE8BBEF783}" destId="{F7C3AC25-1ABA-4D85-8C57-FD93A9434390}" srcOrd="0" destOrd="0" presId="urn:microsoft.com/office/officeart/2005/8/layout/default"/>
    <dgm:cxn modelId="{46158762-D3DF-44C6-B46C-E9360A5657E7}" type="presOf" srcId="{391C73DC-16D5-4400-80B5-71479CBCF34F}" destId="{39FF8B65-1928-4BCB-97D9-583A647E21DE}" srcOrd="0" destOrd="0" presId="urn:microsoft.com/office/officeart/2005/8/layout/default"/>
    <dgm:cxn modelId="{4CD37031-DD08-42C0-9270-97512244E4F9}" type="presOf" srcId="{1C045419-103E-4423-A324-08C1EB3D49AD}" destId="{9348C725-ABAC-45A8-A541-CAABEE3BFA3A}" srcOrd="0" destOrd="0" presId="urn:microsoft.com/office/officeart/2005/8/layout/default"/>
    <dgm:cxn modelId="{B651D4C6-09DB-42ED-BD39-FA4A875F736D}" srcId="{391C73DC-16D5-4400-80B5-71479CBCF34F}" destId="{75A1B9EE-558F-454E-99DE-F0BED3D2D8E0}" srcOrd="13" destOrd="0" parTransId="{126C6248-93A3-4C00-AB19-A3960A3CE717}" sibTransId="{8754C083-24C9-4229-A3F4-A9AA6734A2C8}"/>
    <dgm:cxn modelId="{5784524C-1704-4231-9A10-B02A0DDD9B82}" srcId="{391C73DC-16D5-4400-80B5-71479CBCF34F}" destId="{DA08E1DF-172E-4B74-99C9-11FE8BBEF783}" srcOrd="11" destOrd="0" parTransId="{D917F15A-E96A-40E2-BCC8-6FE3E262B8C9}" sibTransId="{38BBEFDF-DA92-4179-A515-126FCC605DFA}"/>
    <dgm:cxn modelId="{7B02137B-C83A-483F-83E2-AAAA70DA56F6}" type="presOf" srcId="{4523CC33-62D6-4F3F-B3A8-0018A895CC81}" destId="{A671DD06-6410-48FD-BD2D-9060DEE62CA4}" srcOrd="0" destOrd="0" presId="urn:microsoft.com/office/officeart/2005/8/layout/default"/>
    <dgm:cxn modelId="{D2B8F8B0-4CCF-4E9A-AA58-02FB7048BDA8}" type="presOf" srcId="{4E201D73-F733-454F-B34F-0A1D41F992B9}" destId="{40F21B8D-6226-4D3B-A532-680FDAF3ECDA}" srcOrd="0" destOrd="0" presId="urn:microsoft.com/office/officeart/2005/8/layout/default"/>
    <dgm:cxn modelId="{D12BC84E-C2A7-4D5C-BF0E-840D9B2DCF58}" type="presOf" srcId="{D1B18A7C-99B1-4C4C-99D3-144475452CED}" destId="{57B3F056-5F77-428F-9A3C-E7D23D2E44A9}" srcOrd="0" destOrd="0" presId="urn:microsoft.com/office/officeart/2005/8/layout/default"/>
    <dgm:cxn modelId="{C6697C00-4A44-4104-B486-F20A6B4857B9}" type="presOf" srcId="{817DC074-56E3-4BF7-97F4-9E95E632F7A1}" destId="{2D5DC550-8B14-4E56-9C51-4A0126C21420}" srcOrd="0" destOrd="0" presId="urn:microsoft.com/office/officeart/2005/8/layout/default"/>
    <dgm:cxn modelId="{DD494FAF-B9E6-465B-8D77-828967250822}" type="presOf" srcId="{9AC7A442-3261-427B-B0D9-7397433BC6B9}" destId="{0B6F68DC-25F6-4FDC-8390-9B90BBAFFD07}" srcOrd="0" destOrd="0" presId="urn:microsoft.com/office/officeart/2005/8/layout/default"/>
    <dgm:cxn modelId="{F8452032-C354-4D16-B0AF-38F7A7A855B9}" srcId="{391C73DC-16D5-4400-80B5-71479CBCF34F}" destId="{9AC7A442-3261-427B-B0D9-7397433BC6B9}" srcOrd="12" destOrd="0" parTransId="{10CF7A5C-413C-46EF-B090-88CB958E8E35}" sibTransId="{56F7D043-F847-4C02-BDB6-E12085FDACAB}"/>
    <dgm:cxn modelId="{1EB6D9F9-1E4C-4BFD-BDB4-3501A9823694}" srcId="{391C73DC-16D5-4400-80B5-71479CBCF34F}" destId="{2E7171E5-797E-4283-91F5-DF3325BA7973}" srcOrd="7" destOrd="0" parTransId="{77F885EC-60B7-4EFA-85D7-01C8878FB0A8}" sibTransId="{6538D52F-B9DA-45E2-9E69-77E8FF725EA8}"/>
    <dgm:cxn modelId="{1325F557-D3EC-41DB-A8AC-20719EC94633}" type="presOf" srcId="{231951F8-E219-4999-8C6B-3B8B1036A2A7}" destId="{F29FC0A4-0E61-483D-B212-C52C3D0B7457}" srcOrd="0" destOrd="0" presId="urn:microsoft.com/office/officeart/2005/8/layout/default"/>
    <dgm:cxn modelId="{5160DCC7-8328-4058-96BA-FD76A48F1D5A}" srcId="{391C73DC-16D5-4400-80B5-71479CBCF34F}" destId="{D1B18A7C-99B1-4C4C-99D3-144475452CED}" srcOrd="10" destOrd="0" parTransId="{4C0FE233-6D55-4D9C-B481-4A2394025363}" sibTransId="{200CF940-9F68-4DFE-9DFC-12873FE9DFE2}"/>
    <dgm:cxn modelId="{92F9914F-ABFB-42C8-9BE4-9F6BFA3DCEBF}" type="presOf" srcId="{5F5581D4-48EA-4C7A-AF1A-F5FAD90E5D17}" destId="{CD1C4487-1D97-40BA-9483-70E75CBD3FAC}" srcOrd="0" destOrd="0" presId="urn:microsoft.com/office/officeart/2005/8/layout/default"/>
    <dgm:cxn modelId="{85DF4945-8887-4C78-A477-E094417C97A6}" srcId="{391C73DC-16D5-4400-80B5-71479CBCF34F}" destId="{CC0CD8BE-6DEC-4619-8DF1-1E222F63B273}" srcOrd="1" destOrd="0" parTransId="{9B5610B0-E0FA-44AC-8297-571BD26E7AC1}" sibTransId="{AAA56838-0EC9-4293-83E7-5BE34ACD168A}"/>
    <dgm:cxn modelId="{E2053F4B-90FC-4E64-B2E4-0C0BCF9A4180}" type="presOf" srcId="{2E7171E5-797E-4283-91F5-DF3325BA7973}" destId="{0974BAB7-1A19-4A63-A547-F0A4318DB760}" srcOrd="0" destOrd="0" presId="urn:microsoft.com/office/officeart/2005/8/layout/default"/>
    <dgm:cxn modelId="{FFE837D8-C86A-4976-AEFD-44B78D0BE906}" type="presOf" srcId="{4AE50A3A-6993-41D6-8660-450DA3803106}" destId="{99C28A56-DDBC-4137-993E-AAB67808BA0E}" srcOrd="0" destOrd="0" presId="urn:microsoft.com/office/officeart/2005/8/layout/default"/>
    <dgm:cxn modelId="{707F8DCB-00E2-47E5-971C-0E438CD11C9E}" type="presOf" srcId="{8F9A6F68-F14A-4208-A0BA-ED1FCD2C810A}" destId="{FB62884D-0258-4589-85EC-172D4D5FAE71}" srcOrd="0" destOrd="0" presId="urn:microsoft.com/office/officeart/2005/8/layout/default"/>
    <dgm:cxn modelId="{AD4069CB-4318-4C24-82C9-5544370ADD25}" type="presParOf" srcId="{39FF8B65-1928-4BCB-97D9-583A647E21DE}" destId="{9348C725-ABAC-45A8-A541-CAABEE3BFA3A}" srcOrd="0" destOrd="0" presId="urn:microsoft.com/office/officeart/2005/8/layout/default"/>
    <dgm:cxn modelId="{24376F37-8393-4927-A93C-D87C88E885D9}" type="presParOf" srcId="{39FF8B65-1928-4BCB-97D9-583A647E21DE}" destId="{7D131BCA-4EF5-486B-8EF8-588C1CF8A6FD}" srcOrd="1" destOrd="0" presId="urn:microsoft.com/office/officeart/2005/8/layout/default"/>
    <dgm:cxn modelId="{D8AD3D30-D042-4C71-841C-91FD11049B65}" type="presParOf" srcId="{39FF8B65-1928-4BCB-97D9-583A647E21DE}" destId="{984AB616-69C9-4D58-8276-B6285542BF82}" srcOrd="2" destOrd="0" presId="urn:microsoft.com/office/officeart/2005/8/layout/default"/>
    <dgm:cxn modelId="{E06F9DD3-EEF9-4F91-8078-AC0688928513}" type="presParOf" srcId="{39FF8B65-1928-4BCB-97D9-583A647E21DE}" destId="{0791C01D-4D7F-4D09-B299-A74DDAB41022}" srcOrd="3" destOrd="0" presId="urn:microsoft.com/office/officeart/2005/8/layout/default"/>
    <dgm:cxn modelId="{AC8D3CDC-1726-4F7F-A4C7-2BA953031904}" type="presParOf" srcId="{39FF8B65-1928-4BCB-97D9-583A647E21DE}" destId="{2D5DC550-8B14-4E56-9C51-4A0126C21420}" srcOrd="4" destOrd="0" presId="urn:microsoft.com/office/officeart/2005/8/layout/default"/>
    <dgm:cxn modelId="{43B1B187-00BB-4EEC-A352-4D2FB9FB1D14}" type="presParOf" srcId="{39FF8B65-1928-4BCB-97D9-583A647E21DE}" destId="{2759731C-D1D0-4E55-BB6E-9708FC087C16}" srcOrd="5" destOrd="0" presId="urn:microsoft.com/office/officeart/2005/8/layout/default"/>
    <dgm:cxn modelId="{6A931C9F-86B0-4E40-836E-ACACDCC47386}" type="presParOf" srcId="{39FF8B65-1928-4BCB-97D9-583A647E21DE}" destId="{FB62884D-0258-4589-85EC-172D4D5FAE71}" srcOrd="6" destOrd="0" presId="urn:microsoft.com/office/officeart/2005/8/layout/default"/>
    <dgm:cxn modelId="{A16E4A8B-C654-4AE7-9EF1-E91B01AD91A2}" type="presParOf" srcId="{39FF8B65-1928-4BCB-97D9-583A647E21DE}" destId="{D97708E7-A5B6-44BC-B303-FC0B003CE461}" srcOrd="7" destOrd="0" presId="urn:microsoft.com/office/officeart/2005/8/layout/default"/>
    <dgm:cxn modelId="{01CE7D6E-061E-4489-BA12-02DD6BD8ED10}" type="presParOf" srcId="{39FF8B65-1928-4BCB-97D9-583A647E21DE}" destId="{99C28A56-DDBC-4137-993E-AAB67808BA0E}" srcOrd="8" destOrd="0" presId="urn:microsoft.com/office/officeart/2005/8/layout/default"/>
    <dgm:cxn modelId="{41737909-B061-4DCB-ABD8-C8CD46EE1EA5}" type="presParOf" srcId="{39FF8B65-1928-4BCB-97D9-583A647E21DE}" destId="{A7E9806D-D5AC-4EF4-9EBB-C520873916B0}" srcOrd="9" destOrd="0" presId="urn:microsoft.com/office/officeart/2005/8/layout/default"/>
    <dgm:cxn modelId="{0C86F5C2-1346-4527-80A4-D7CB09E68720}" type="presParOf" srcId="{39FF8B65-1928-4BCB-97D9-583A647E21DE}" destId="{CD1C4487-1D97-40BA-9483-70E75CBD3FAC}" srcOrd="10" destOrd="0" presId="urn:microsoft.com/office/officeart/2005/8/layout/default"/>
    <dgm:cxn modelId="{D551E92D-5428-4A6E-B86E-41292F0D53E7}" type="presParOf" srcId="{39FF8B65-1928-4BCB-97D9-583A647E21DE}" destId="{8EE1BA92-32E1-499E-8828-221376CD0E15}" srcOrd="11" destOrd="0" presId="urn:microsoft.com/office/officeart/2005/8/layout/default"/>
    <dgm:cxn modelId="{BD1ADAC4-664A-4942-81D1-5BC8C57D21DB}" type="presParOf" srcId="{39FF8B65-1928-4BCB-97D9-583A647E21DE}" destId="{F29FC0A4-0E61-483D-B212-C52C3D0B7457}" srcOrd="12" destOrd="0" presId="urn:microsoft.com/office/officeart/2005/8/layout/default"/>
    <dgm:cxn modelId="{3A61D111-3C49-4E08-8501-C6F5A7A2B40A}" type="presParOf" srcId="{39FF8B65-1928-4BCB-97D9-583A647E21DE}" destId="{9E2CAD30-201E-4BB3-AC09-DC56B90FA704}" srcOrd="13" destOrd="0" presId="urn:microsoft.com/office/officeart/2005/8/layout/default"/>
    <dgm:cxn modelId="{1ABA48C7-CC0D-4A5F-834B-D2ED4AEA7EA1}" type="presParOf" srcId="{39FF8B65-1928-4BCB-97D9-583A647E21DE}" destId="{0974BAB7-1A19-4A63-A547-F0A4318DB760}" srcOrd="14" destOrd="0" presId="urn:microsoft.com/office/officeart/2005/8/layout/default"/>
    <dgm:cxn modelId="{E0FA5864-FBA1-45DB-BFBA-11823B539FE6}" type="presParOf" srcId="{39FF8B65-1928-4BCB-97D9-583A647E21DE}" destId="{585D73C7-3EE1-448E-8161-062EFEC37FD1}" srcOrd="15" destOrd="0" presId="urn:microsoft.com/office/officeart/2005/8/layout/default"/>
    <dgm:cxn modelId="{2C025145-8320-47A1-904E-0B1BBDEAD8B4}" type="presParOf" srcId="{39FF8B65-1928-4BCB-97D9-583A647E21DE}" destId="{A671DD06-6410-48FD-BD2D-9060DEE62CA4}" srcOrd="16" destOrd="0" presId="urn:microsoft.com/office/officeart/2005/8/layout/default"/>
    <dgm:cxn modelId="{9C717260-4239-40B0-90FD-25F00A68586A}" type="presParOf" srcId="{39FF8B65-1928-4BCB-97D9-583A647E21DE}" destId="{6D9EF1F6-4869-4D1B-876E-42DC309CA548}" srcOrd="17" destOrd="0" presId="urn:microsoft.com/office/officeart/2005/8/layout/default"/>
    <dgm:cxn modelId="{E2DCCA52-02E5-4B75-8124-95DE0B7AB52C}" type="presParOf" srcId="{39FF8B65-1928-4BCB-97D9-583A647E21DE}" destId="{40F21B8D-6226-4D3B-A532-680FDAF3ECDA}" srcOrd="18" destOrd="0" presId="urn:microsoft.com/office/officeart/2005/8/layout/default"/>
    <dgm:cxn modelId="{D6A8B466-C14F-4298-B260-04C2DCC5AAB7}" type="presParOf" srcId="{39FF8B65-1928-4BCB-97D9-583A647E21DE}" destId="{C2DDA3FD-36BA-47E2-9B77-FA8AE684D5FE}" srcOrd="19" destOrd="0" presId="urn:microsoft.com/office/officeart/2005/8/layout/default"/>
    <dgm:cxn modelId="{B2C495B7-8CDF-4F7B-B4E4-7A684A228C4C}" type="presParOf" srcId="{39FF8B65-1928-4BCB-97D9-583A647E21DE}" destId="{57B3F056-5F77-428F-9A3C-E7D23D2E44A9}" srcOrd="20" destOrd="0" presId="urn:microsoft.com/office/officeart/2005/8/layout/default"/>
    <dgm:cxn modelId="{63AC653C-FE4E-4A94-8461-6A250F3A3837}" type="presParOf" srcId="{39FF8B65-1928-4BCB-97D9-583A647E21DE}" destId="{A0525D0D-44CA-461F-A71C-42950D054250}" srcOrd="21" destOrd="0" presId="urn:microsoft.com/office/officeart/2005/8/layout/default"/>
    <dgm:cxn modelId="{5E1714F8-9BCC-4539-8767-101888165C60}" type="presParOf" srcId="{39FF8B65-1928-4BCB-97D9-583A647E21DE}" destId="{F7C3AC25-1ABA-4D85-8C57-FD93A9434390}" srcOrd="22" destOrd="0" presId="urn:microsoft.com/office/officeart/2005/8/layout/default"/>
    <dgm:cxn modelId="{12B67A8F-EA4E-41AA-BEEA-CD26965BF6A0}" type="presParOf" srcId="{39FF8B65-1928-4BCB-97D9-583A647E21DE}" destId="{A7C7BBD9-7BCF-4144-9DA4-856FEFABD868}" srcOrd="23" destOrd="0" presId="urn:microsoft.com/office/officeart/2005/8/layout/default"/>
    <dgm:cxn modelId="{AE2042AC-C836-4AB7-9056-986D89219A8A}" type="presParOf" srcId="{39FF8B65-1928-4BCB-97D9-583A647E21DE}" destId="{0B6F68DC-25F6-4FDC-8390-9B90BBAFFD07}" srcOrd="24" destOrd="0" presId="urn:microsoft.com/office/officeart/2005/8/layout/default"/>
    <dgm:cxn modelId="{1CE31901-495B-4A91-9556-668DF657D33A}" type="presParOf" srcId="{39FF8B65-1928-4BCB-97D9-583A647E21DE}" destId="{9EBBBD0D-20EC-486F-A010-B75288700E4C}" srcOrd="25" destOrd="0" presId="urn:microsoft.com/office/officeart/2005/8/layout/default"/>
    <dgm:cxn modelId="{CFA38C43-C27B-43FC-B18D-B28A5B305634}" type="presParOf" srcId="{39FF8B65-1928-4BCB-97D9-583A647E21DE}" destId="{3BD9FDA2-CAE4-452B-8D58-6ECD19501784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1728CD7-C33C-4248-852D-4AD6B94AB09F}" type="doc">
      <dgm:prSet loTypeId="urn:microsoft.com/office/officeart/2005/8/layout/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A5E5CFC7-7FCA-4DE4-BDF3-E075342259D1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乘梯权限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EC21F-149E-4512-B0BF-8D298FED808D}" type="parTrans" cxnId="{C3FC142F-CDFD-4056-B685-C3AF30CB2F83}">
      <dgm:prSet/>
      <dgm:spPr/>
      <dgm:t>
        <a:bodyPr/>
        <a:lstStyle/>
        <a:p>
          <a:endParaRPr lang="zh-CN" altLang="en-US" sz="1600"/>
        </a:p>
      </dgm:t>
    </dgm:pt>
    <dgm:pt modelId="{C162DDBB-241A-4F1F-856E-2E70970E0097}" type="sibTrans" cxnId="{C3FC142F-CDFD-4056-B685-C3AF30CB2F83}">
      <dgm:prSet custT="1"/>
      <dgm:spPr/>
      <dgm:t>
        <a:bodyPr/>
        <a:lstStyle/>
        <a:p>
          <a:endParaRPr lang="zh-CN" altLang="en-US" sz="1600"/>
        </a:p>
      </dgm:t>
    </dgm:pt>
    <dgm:pt modelId="{8A183E5B-278B-4E30-8B6B-48C03CB39249}">
      <dgm:prSet phldrT="[文本]" custT="1"/>
      <dgm:spPr/>
      <dgm:t>
        <a:bodyPr/>
        <a:lstStyle/>
        <a:p>
          <a:r>
            <a:rPr lang="zh-CN" altLang="en-US" sz="1600" dirty="0" smtClean="0"/>
            <a:t>人脸识别</a:t>
          </a:r>
          <a:endParaRPr lang="zh-CN" altLang="en-US" sz="1600" dirty="0"/>
        </a:p>
      </dgm:t>
    </dgm:pt>
    <dgm:pt modelId="{C89A0EC0-F994-49C7-8093-8A2F0D7147E3}" type="parTrans" cxnId="{43DEE24C-8370-471E-990C-E5F122E256F3}">
      <dgm:prSet/>
      <dgm:spPr/>
      <dgm:t>
        <a:bodyPr/>
        <a:lstStyle/>
        <a:p>
          <a:endParaRPr lang="zh-CN" altLang="en-US" sz="1600"/>
        </a:p>
      </dgm:t>
    </dgm:pt>
    <dgm:pt modelId="{EBFF2EF9-CB82-4C53-94B4-62AC9D98DA6C}" type="sibTrans" cxnId="{43DEE24C-8370-471E-990C-E5F122E256F3}">
      <dgm:prSet/>
      <dgm:spPr/>
      <dgm:t>
        <a:bodyPr/>
        <a:lstStyle/>
        <a:p>
          <a:endParaRPr lang="zh-CN" altLang="en-US" sz="1600"/>
        </a:p>
      </dgm:t>
    </dgm:pt>
    <dgm:pt modelId="{F56F838F-4E07-4653-8148-4E530B49B362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计算运力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060855-4357-4968-8A9A-63E74E784CA1}" type="parTrans" cxnId="{5AB32798-ACDC-48A4-872D-91EDBE4635D4}">
      <dgm:prSet/>
      <dgm:spPr/>
      <dgm:t>
        <a:bodyPr/>
        <a:lstStyle/>
        <a:p>
          <a:endParaRPr lang="zh-CN" altLang="en-US" sz="1600"/>
        </a:p>
      </dgm:t>
    </dgm:pt>
    <dgm:pt modelId="{CDDC776B-2123-456F-A508-FAECC6156D39}" type="sibTrans" cxnId="{5AB32798-ACDC-48A4-872D-91EDBE4635D4}">
      <dgm:prSet custT="1"/>
      <dgm:spPr/>
      <dgm:t>
        <a:bodyPr/>
        <a:lstStyle/>
        <a:p>
          <a:endParaRPr lang="zh-CN" altLang="en-US" sz="1600"/>
        </a:p>
      </dgm:t>
    </dgm:pt>
    <dgm:pt modelId="{0D7D332B-305B-40BA-94BC-5C43A7564E62}">
      <dgm:prSet phldrT="[文本]" custT="1"/>
      <dgm:spPr/>
      <dgm:t>
        <a:bodyPr/>
        <a:lstStyle/>
        <a:p>
          <a:r>
            <a:rPr lang="zh-CN" altLang="en-US" sz="1600" dirty="0" smtClean="0"/>
            <a:t>按楼层</a:t>
          </a:r>
          <a:endParaRPr lang="zh-CN" altLang="en-US" sz="1600" dirty="0"/>
        </a:p>
      </dgm:t>
    </dgm:pt>
    <dgm:pt modelId="{18F3C886-1A60-449B-9017-2514DBC698E7}" type="parTrans" cxnId="{2F922B3F-CD88-4637-AD6A-124054768ABE}">
      <dgm:prSet/>
      <dgm:spPr/>
      <dgm:t>
        <a:bodyPr/>
        <a:lstStyle/>
        <a:p>
          <a:endParaRPr lang="zh-CN" altLang="en-US" sz="1600"/>
        </a:p>
      </dgm:t>
    </dgm:pt>
    <dgm:pt modelId="{53D98772-EF3B-497D-A263-E79735FCCCF1}" type="sibTrans" cxnId="{2F922B3F-CD88-4637-AD6A-124054768ABE}">
      <dgm:prSet/>
      <dgm:spPr/>
      <dgm:t>
        <a:bodyPr/>
        <a:lstStyle/>
        <a:p>
          <a:endParaRPr lang="zh-CN" altLang="en-US" sz="1600"/>
        </a:p>
      </dgm:t>
    </dgm:pt>
    <dgm:pt modelId="{9BC8B0BF-E695-43FF-81F2-51FE56C1026A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自动呼梯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B6CA4B-5710-4410-9634-356179B8DE80}" type="parTrans" cxnId="{A5591FF9-A4CB-4136-8CED-372A0FC0739D}">
      <dgm:prSet/>
      <dgm:spPr/>
      <dgm:t>
        <a:bodyPr/>
        <a:lstStyle/>
        <a:p>
          <a:endParaRPr lang="zh-CN" altLang="en-US" sz="1600"/>
        </a:p>
      </dgm:t>
    </dgm:pt>
    <dgm:pt modelId="{1D50767A-A59B-4F57-B348-35BE999D3931}" type="sibTrans" cxnId="{A5591FF9-A4CB-4136-8CED-372A0FC0739D}">
      <dgm:prSet custT="1"/>
      <dgm:spPr/>
      <dgm:t>
        <a:bodyPr/>
        <a:lstStyle/>
        <a:p>
          <a:endParaRPr lang="zh-CN" altLang="en-US" sz="1600"/>
        </a:p>
      </dgm:t>
    </dgm:pt>
    <dgm:pt modelId="{2B398B41-7529-47AF-B4AC-C89835CF1508}">
      <dgm:prSet phldrT="[文本]" custT="1"/>
      <dgm:spPr/>
      <dgm:t>
        <a:bodyPr/>
        <a:lstStyle/>
        <a:p>
          <a:r>
            <a:rPr lang="zh-CN" altLang="en-US" sz="1600" dirty="0" smtClean="0"/>
            <a:t>闸机联动</a:t>
          </a:r>
          <a:endParaRPr lang="zh-CN" altLang="en-US" sz="1600" dirty="0"/>
        </a:p>
      </dgm:t>
    </dgm:pt>
    <dgm:pt modelId="{3F55EC83-78C9-4BA5-9545-60D7C28CE554}" type="par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55B5FD8E-096B-463E-A3FC-8A9AC16F4875}" type="sib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BCFB8149-0D6D-44FB-88F4-02A345AEA0A2}">
      <dgm:prSet phldrT="[文本]" custT="1"/>
      <dgm:spPr/>
      <dgm:t>
        <a:bodyPr/>
        <a:lstStyle/>
        <a:p>
          <a:r>
            <a:rPr lang="zh-CN" altLang="en-US" sz="1600" dirty="0" smtClean="0"/>
            <a:t>门禁卡</a:t>
          </a:r>
          <a:endParaRPr lang="zh-CN" altLang="en-US" sz="1600" dirty="0"/>
        </a:p>
      </dgm:t>
    </dgm:pt>
    <dgm:pt modelId="{18055FBB-E6D6-4127-BF10-7FF5046439B2}" type="parTrans" cxnId="{7198105C-04AB-47BD-BEC0-0EE28DA14277}">
      <dgm:prSet/>
      <dgm:spPr/>
      <dgm:t>
        <a:bodyPr/>
        <a:lstStyle/>
        <a:p>
          <a:endParaRPr lang="zh-CN" altLang="en-US" sz="1600"/>
        </a:p>
      </dgm:t>
    </dgm:pt>
    <dgm:pt modelId="{9AFC2D64-377C-442E-9A95-87497646AEAB}" type="sibTrans" cxnId="{7198105C-04AB-47BD-BEC0-0EE28DA14277}">
      <dgm:prSet/>
      <dgm:spPr/>
      <dgm:t>
        <a:bodyPr/>
        <a:lstStyle/>
        <a:p>
          <a:endParaRPr lang="zh-CN" altLang="en-US" sz="1600"/>
        </a:p>
      </dgm:t>
    </dgm:pt>
    <dgm:pt modelId="{483A7663-818B-4A7A-95AC-A6DEF016F875}">
      <dgm:prSet phldrT="[文本]" custT="1"/>
      <dgm:spPr/>
      <dgm:t>
        <a:bodyPr/>
        <a:lstStyle/>
        <a:p>
          <a:r>
            <a:rPr lang="zh-CN" altLang="en-US" sz="1600" dirty="0" smtClean="0"/>
            <a:t>来访时间</a:t>
          </a:r>
          <a:endParaRPr lang="zh-CN" altLang="en-US" sz="1600" dirty="0"/>
        </a:p>
      </dgm:t>
    </dgm:pt>
    <dgm:pt modelId="{39CCEC36-BD23-4895-87EE-264FBECE042B}" type="parTrans" cxnId="{5200906D-FFD5-4BBC-9B9E-4911DE52E007}">
      <dgm:prSet/>
      <dgm:spPr/>
      <dgm:t>
        <a:bodyPr/>
        <a:lstStyle/>
        <a:p>
          <a:endParaRPr lang="zh-CN" altLang="en-US" sz="1600"/>
        </a:p>
      </dgm:t>
    </dgm:pt>
    <dgm:pt modelId="{270E37C5-F3A8-4323-A25D-DB03B758812C}" type="sibTrans" cxnId="{5200906D-FFD5-4BBC-9B9E-4911DE52E007}">
      <dgm:prSet/>
      <dgm:spPr/>
      <dgm:t>
        <a:bodyPr/>
        <a:lstStyle/>
        <a:p>
          <a:endParaRPr lang="zh-CN" altLang="en-US" sz="1600"/>
        </a:p>
      </dgm:t>
    </dgm:pt>
    <dgm:pt modelId="{995656DF-BF31-488B-91C2-8AB1DEC905AD}">
      <dgm:prSet phldrT="[文本]" custT="1"/>
      <dgm:spPr/>
      <dgm:t>
        <a:bodyPr/>
        <a:lstStyle/>
        <a:p>
          <a:r>
            <a:rPr lang="zh-CN" altLang="en-US" sz="1600" dirty="0" smtClean="0"/>
            <a:t>访客二维码</a:t>
          </a:r>
          <a:endParaRPr lang="zh-CN" altLang="en-US" sz="1600" dirty="0"/>
        </a:p>
      </dgm:t>
    </dgm:pt>
    <dgm:pt modelId="{90D632EE-3A5E-42FD-AE4D-83431D97DDA1}" type="parTrans" cxnId="{9D71BDE4-FA7E-4809-AD8E-C8510194D47A}">
      <dgm:prSet/>
      <dgm:spPr/>
      <dgm:t>
        <a:bodyPr/>
        <a:lstStyle/>
        <a:p>
          <a:endParaRPr lang="zh-CN" altLang="en-US" sz="1600"/>
        </a:p>
      </dgm:t>
    </dgm:pt>
    <dgm:pt modelId="{0644CA88-7B59-4CF0-B4D6-BC877AC4BF4F}" type="sibTrans" cxnId="{9D71BDE4-FA7E-4809-AD8E-C8510194D47A}">
      <dgm:prSet/>
      <dgm:spPr/>
      <dgm:t>
        <a:bodyPr/>
        <a:lstStyle/>
        <a:p>
          <a:endParaRPr lang="zh-CN" altLang="en-US" sz="1600"/>
        </a:p>
      </dgm:t>
    </dgm:pt>
    <dgm:pt modelId="{8B15742D-D41F-4FAA-B33E-FC5226227291}">
      <dgm:prSet phldrT="[文本]" custT="1"/>
      <dgm:spPr/>
      <dgm:t>
        <a:bodyPr/>
        <a:lstStyle/>
        <a:p>
          <a:r>
            <a:rPr lang="zh-CN" altLang="en-US" sz="1600" dirty="0" smtClean="0"/>
            <a:t>按人数</a:t>
          </a:r>
          <a:endParaRPr lang="zh-CN" altLang="en-US" sz="1600" dirty="0"/>
        </a:p>
      </dgm:t>
    </dgm:pt>
    <dgm:pt modelId="{0E5CDF97-F992-46FF-A392-AE075396D58A}" type="parTrans" cxnId="{AC512332-B05E-4A1B-B6CF-089AE8EF7206}">
      <dgm:prSet/>
      <dgm:spPr/>
      <dgm:t>
        <a:bodyPr/>
        <a:lstStyle/>
        <a:p>
          <a:endParaRPr lang="zh-CN" altLang="en-US" sz="1600"/>
        </a:p>
      </dgm:t>
    </dgm:pt>
    <dgm:pt modelId="{3B3B40C9-4768-401E-910A-7E28D6A667B9}" type="sibTrans" cxnId="{AC512332-B05E-4A1B-B6CF-089AE8EF7206}">
      <dgm:prSet/>
      <dgm:spPr/>
      <dgm:t>
        <a:bodyPr/>
        <a:lstStyle/>
        <a:p>
          <a:endParaRPr lang="zh-CN" altLang="en-US" sz="1600"/>
        </a:p>
      </dgm:t>
    </dgm:pt>
    <dgm:pt modelId="{09EA9391-2AAB-4C58-B9E7-B77777DFE0D3}">
      <dgm:prSet phldrT="[文本]" custT="1"/>
      <dgm:spPr/>
      <dgm:t>
        <a:bodyPr/>
        <a:lstStyle/>
        <a:p>
          <a:r>
            <a:rPr lang="zh-CN" altLang="en-US" sz="1600" dirty="0" smtClean="0"/>
            <a:t>按高区、低区</a:t>
          </a:r>
          <a:endParaRPr lang="zh-CN" altLang="en-US" sz="1600" dirty="0"/>
        </a:p>
      </dgm:t>
    </dgm:pt>
    <dgm:pt modelId="{DFB1147B-3077-4B69-A5A1-59E8E6CBBEE6}" type="par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EC16469E-ED6D-4996-A5B0-C5F4A3117CA8}" type="sib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1701053C-77EF-4196-9783-50943DB57A04}">
      <dgm:prSet phldrT="[文本]" custT="1"/>
      <dgm:spPr/>
      <dgm:t>
        <a:bodyPr/>
        <a:lstStyle/>
        <a:p>
          <a:r>
            <a:rPr lang="zh-CN" altLang="en-US" sz="1600" dirty="0" smtClean="0"/>
            <a:t>高峰期自动首层</a:t>
          </a:r>
          <a:endParaRPr lang="zh-CN" altLang="en-US" sz="1600" dirty="0"/>
        </a:p>
      </dgm:t>
    </dgm:pt>
    <dgm:pt modelId="{A54B88BF-9F06-4B46-A82E-ED3DB131381A}" type="par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ABEBE3BB-762D-463A-9FC1-BEBF480C0B5F}" type="sib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17B0979C-A2E5-4390-B99C-A3F8EB606844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智能停梯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158343-BCFB-4D8C-BAF1-ACC61387E61F}" type="par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167CC599-0C5A-4053-A335-5F27A05C54AB}" type="sib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C07EA406-987C-4EFD-8063-1790126EA32D}">
      <dgm:prSet phldrT="[文本]" custT="1"/>
      <dgm:spPr/>
      <dgm:t>
        <a:bodyPr/>
        <a:lstStyle/>
        <a:p>
          <a:r>
            <a:rPr lang="zh-CN" altLang="en-US" sz="1600" dirty="0" smtClean="0"/>
            <a:t>按权限自动行驶指定楼层，无需按键</a:t>
          </a:r>
          <a:endParaRPr lang="zh-CN" altLang="en-US" sz="1600" dirty="0"/>
        </a:p>
      </dgm:t>
    </dgm:pt>
    <dgm:pt modelId="{A9808599-3278-4FFB-B629-91E0A2AD2BEC}" type="par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DF931BBA-2111-4984-B392-86A178E5404A}" type="sib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545B0CBF-0C8D-41EB-B0EF-5F391CC0EE62}">
      <dgm:prSet phldrT="[文本]" custT="1"/>
      <dgm:spPr/>
      <dgm:t>
        <a:bodyPr/>
        <a:lstStyle/>
        <a:p>
          <a:r>
            <a:rPr lang="zh-CN" altLang="en-US" sz="1600" dirty="0" smtClean="0"/>
            <a:t>按</a:t>
          </a:r>
          <a:r>
            <a:rPr lang="en-US" altLang="zh-CN" sz="1600" dirty="0" smtClean="0"/>
            <a:t>VIP</a:t>
          </a:r>
          <a:endParaRPr lang="zh-CN" altLang="en-US" sz="1600" dirty="0"/>
        </a:p>
      </dgm:t>
    </dgm:pt>
    <dgm:pt modelId="{D735CD29-EBB6-4EEA-8828-721C97D5ED7A}" type="parTrans" cxnId="{066CCF22-A79A-405A-BCCD-8ADBDA59F51C}">
      <dgm:prSet/>
      <dgm:spPr/>
      <dgm:t>
        <a:bodyPr/>
        <a:lstStyle/>
        <a:p>
          <a:endParaRPr lang="zh-CN" altLang="en-US"/>
        </a:p>
      </dgm:t>
    </dgm:pt>
    <dgm:pt modelId="{BF82C095-B9C4-4E00-88DF-849F3779D55B}" type="sibTrans" cxnId="{066CCF22-A79A-405A-BCCD-8ADBDA59F51C}">
      <dgm:prSet/>
      <dgm:spPr/>
      <dgm:t>
        <a:bodyPr/>
        <a:lstStyle/>
        <a:p>
          <a:endParaRPr lang="zh-CN" altLang="en-US"/>
        </a:p>
      </dgm:t>
    </dgm:pt>
    <dgm:pt modelId="{0BDCE627-D6C1-4295-9FDA-678FC68160CB}">
      <dgm:prSet phldrT="[文本]" custT="1"/>
      <dgm:spPr/>
      <dgm:t>
        <a:bodyPr/>
        <a:lstStyle/>
        <a:p>
          <a:r>
            <a:rPr lang="zh-CN" altLang="en-US" sz="1600" dirty="0" smtClean="0"/>
            <a:t>可手动选择</a:t>
          </a:r>
          <a:endParaRPr lang="zh-CN" altLang="en-US" sz="1600" dirty="0"/>
        </a:p>
      </dgm:t>
    </dgm:pt>
    <dgm:pt modelId="{83BA4744-39C8-4EF8-9066-212CA7FEEA85}" type="parTrans" cxnId="{43A7FAA6-04A4-4735-B872-C13734F2FB19}">
      <dgm:prSet/>
      <dgm:spPr/>
    </dgm:pt>
    <dgm:pt modelId="{19559709-7290-40F3-8F17-DFB1DC407DCB}" type="sibTrans" cxnId="{43A7FAA6-04A4-4735-B872-C13734F2FB19}">
      <dgm:prSet/>
      <dgm:spPr/>
    </dgm:pt>
    <dgm:pt modelId="{CDB70942-D262-428B-A52C-C6AFBE6CA698}" type="pres">
      <dgm:prSet presAssocID="{51728CD7-C33C-4248-852D-4AD6B94AB0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E3D7C51-CEEE-41FE-BF2B-54C981DE1EC4}" type="pres">
      <dgm:prSet presAssocID="{A5E5CFC7-7FCA-4DE4-BDF3-E075342259D1}" presName="composite" presStyleCnt="0"/>
      <dgm:spPr/>
    </dgm:pt>
    <dgm:pt modelId="{B66978AB-C025-4FFD-BFEB-B97E81F4CEC0}" type="pres">
      <dgm:prSet presAssocID="{A5E5CFC7-7FCA-4DE4-BDF3-E075342259D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E818EE-23C3-4617-BE52-AE5A07917D7A}" type="pres">
      <dgm:prSet presAssocID="{A5E5CFC7-7FCA-4DE4-BDF3-E075342259D1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29B280BE-596C-4FD3-8A52-0FD38D8B4C0D}" type="pres">
      <dgm:prSet presAssocID="{A5E5CFC7-7FCA-4DE4-BDF3-E075342259D1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1C9480-D986-45F0-A339-F742D582E282}" type="pres">
      <dgm:prSet presAssocID="{C162DDBB-241A-4F1F-856E-2E70970E0097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88CB6EF-03C8-4CFB-991E-B0557B153520}" type="pres">
      <dgm:prSet presAssocID="{C162DDBB-241A-4F1F-856E-2E70970E0097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2E64B0EE-9B2C-495F-96EB-75F2B7D5AFD8}" type="pres">
      <dgm:prSet presAssocID="{F56F838F-4E07-4653-8148-4E530B49B362}" presName="composite" presStyleCnt="0"/>
      <dgm:spPr/>
    </dgm:pt>
    <dgm:pt modelId="{B7D13A7F-EDBA-4502-BD1E-9E4F09C50C6A}" type="pres">
      <dgm:prSet presAssocID="{F56F838F-4E07-4653-8148-4E530B49B36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6156B7-A68B-49B8-9F4B-36DCA101D89D}" type="pres">
      <dgm:prSet presAssocID="{F56F838F-4E07-4653-8148-4E530B49B362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92AEC710-EA00-45CE-97B4-9C43D803F71F}" type="pres">
      <dgm:prSet presAssocID="{F56F838F-4E07-4653-8148-4E530B49B362}" presName="desTx" presStyleLbl="fgAcc1" presStyleIdx="1" presStyleCnt="4" custScaleX="1152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21ED67-1581-4927-A4EC-52A0EF49CF49}" type="pres">
      <dgm:prSet presAssocID="{CDDC776B-2123-456F-A508-FAECC6156D39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13ABFCC1-933D-417F-83A5-2F592035EF20}" type="pres">
      <dgm:prSet presAssocID="{CDDC776B-2123-456F-A508-FAECC6156D39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63D55BA5-CF43-4EA8-AB07-140624ECD4B8}" type="pres">
      <dgm:prSet presAssocID="{9BC8B0BF-E695-43FF-81F2-51FE56C1026A}" presName="composite" presStyleCnt="0"/>
      <dgm:spPr/>
    </dgm:pt>
    <dgm:pt modelId="{94EFBC34-B6BE-437A-8558-85207DF157C8}" type="pres">
      <dgm:prSet presAssocID="{9BC8B0BF-E695-43FF-81F2-51FE56C1026A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B6D17E-1C16-45E9-9BB0-E6D120BB2358}" type="pres">
      <dgm:prSet presAssocID="{9BC8B0BF-E695-43FF-81F2-51FE56C1026A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A820711A-AE08-4733-9238-E0B17AB6E7F3}" type="pres">
      <dgm:prSet presAssocID="{9BC8B0BF-E695-43FF-81F2-51FE56C1026A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498E68-D84C-40C0-BD1C-109BF37E384E}" type="pres">
      <dgm:prSet presAssocID="{1D50767A-A59B-4F57-B348-35BE999D3931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4A1D86E6-7DB0-4979-950C-55B595E66A0E}" type="pres">
      <dgm:prSet presAssocID="{1D50767A-A59B-4F57-B348-35BE999D3931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1BCC88DE-C1E1-4B04-A08F-73A57178E1EA}" type="pres">
      <dgm:prSet presAssocID="{17B0979C-A2E5-4390-B99C-A3F8EB606844}" presName="composite" presStyleCnt="0"/>
      <dgm:spPr/>
    </dgm:pt>
    <dgm:pt modelId="{FC130497-AA1A-46F4-BB24-A6FB26B85291}" type="pres">
      <dgm:prSet presAssocID="{17B0979C-A2E5-4390-B99C-A3F8EB606844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61DEA-092B-42EE-BDDC-49EFCF0DEE2E}" type="pres">
      <dgm:prSet presAssocID="{17B0979C-A2E5-4390-B99C-A3F8EB606844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ECDFCEF2-224D-4E5B-A568-049F2A0C5B0C}" type="pres">
      <dgm:prSet presAssocID="{17B0979C-A2E5-4390-B99C-A3F8EB606844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8EB7FF2-D5DA-4ED5-9412-453A35B66FA0}" type="presOf" srcId="{17B0979C-A2E5-4390-B99C-A3F8EB606844}" destId="{82C61DEA-092B-42EE-BDDC-49EFCF0DEE2E}" srcOrd="1" destOrd="0" presId="urn:microsoft.com/office/officeart/2005/8/layout/process3"/>
    <dgm:cxn modelId="{79C9B359-C893-46E9-A977-EB2864619DC0}" type="presOf" srcId="{F56F838F-4E07-4653-8148-4E530B49B362}" destId="{B7D13A7F-EDBA-4502-BD1E-9E4F09C50C6A}" srcOrd="0" destOrd="0" presId="urn:microsoft.com/office/officeart/2005/8/layout/process3"/>
    <dgm:cxn modelId="{8EA285B9-090E-4F21-91F5-5C3BE5310504}" type="presOf" srcId="{09EA9391-2AAB-4C58-B9E7-B77777DFE0D3}" destId="{92AEC710-EA00-45CE-97B4-9C43D803F71F}" srcOrd="0" destOrd="0" presId="urn:microsoft.com/office/officeart/2005/8/layout/process3"/>
    <dgm:cxn modelId="{4F673168-24F1-4154-9937-A89D1121D7A9}" srcId="{9BC8B0BF-E695-43FF-81F2-51FE56C1026A}" destId="{1701053C-77EF-4196-9783-50943DB57A04}" srcOrd="1" destOrd="0" parTransId="{A54B88BF-9F06-4B46-A82E-ED3DB131381A}" sibTransId="{ABEBE3BB-762D-463A-9FC1-BEBF480C0B5F}"/>
    <dgm:cxn modelId="{FD9980A9-F20B-4D45-9D08-B5D60490F09D}" type="presOf" srcId="{545B0CBF-0C8D-41EB-B0EF-5F391CC0EE62}" destId="{92AEC710-EA00-45CE-97B4-9C43D803F71F}" srcOrd="0" destOrd="3" presId="urn:microsoft.com/office/officeart/2005/8/layout/process3"/>
    <dgm:cxn modelId="{43DEE24C-8370-471E-990C-E5F122E256F3}" srcId="{A5E5CFC7-7FCA-4DE4-BDF3-E075342259D1}" destId="{8A183E5B-278B-4E30-8B6B-48C03CB39249}" srcOrd="0" destOrd="0" parTransId="{C89A0EC0-F994-49C7-8093-8A2F0D7147E3}" sibTransId="{EBFF2EF9-CB82-4C53-94B4-62AC9D98DA6C}"/>
    <dgm:cxn modelId="{E5D0DBB7-A903-4601-BDA4-1DC5512B21F8}" type="presOf" srcId="{1701053C-77EF-4196-9783-50943DB57A04}" destId="{A820711A-AE08-4733-9238-E0B17AB6E7F3}" srcOrd="0" destOrd="1" presId="urn:microsoft.com/office/officeart/2005/8/layout/process3"/>
    <dgm:cxn modelId="{67826FA5-AF2C-4DEE-A75F-5A554BE247B6}" type="presOf" srcId="{0BDCE627-D6C1-4295-9FDA-678FC68160CB}" destId="{ECDFCEF2-224D-4E5B-A568-049F2A0C5B0C}" srcOrd="0" destOrd="1" presId="urn:microsoft.com/office/officeart/2005/8/layout/process3"/>
    <dgm:cxn modelId="{B57DCBDD-A625-495F-8B88-928CE89BBB6A}" type="presOf" srcId="{51728CD7-C33C-4248-852D-4AD6B94AB09F}" destId="{CDB70942-D262-428B-A52C-C6AFBE6CA698}" srcOrd="0" destOrd="0" presId="urn:microsoft.com/office/officeart/2005/8/layout/process3"/>
    <dgm:cxn modelId="{DF8EBD70-FEFB-42F2-80DB-A3E6485F5B66}" type="presOf" srcId="{9BC8B0BF-E695-43FF-81F2-51FE56C1026A}" destId="{94EFBC34-B6BE-437A-8558-85207DF157C8}" srcOrd="0" destOrd="0" presId="urn:microsoft.com/office/officeart/2005/8/layout/process3"/>
    <dgm:cxn modelId="{149B277C-0335-4FBE-B29C-AE324C1422BE}" type="presOf" srcId="{CDDC776B-2123-456F-A508-FAECC6156D39}" destId="{13ABFCC1-933D-417F-83A5-2F592035EF20}" srcOrd="1" destOrd="0" presId="urn:microsoft.com/office/officeart/2005/8/layout/process3"/>
    <dgm:cxn modelId="{37F30D55-816F-489F-8193-1F82206A5CED}" srcId="{F56F838F-4E07-4653-8148-4E530B49B362}" destId="{09EA9391-2AAB-4C58-B9E7-B77777DFE0D3}" srcOrd="0" destOrd="0" parTransId="{DFB1147B-3077-4B69-A5A1-59E8E6CBBEE6}" sibTransId="{EC16469E-ED6D-4996-A5B0-C5F4A3117CA8}"/>
    <dgm:cxn modelId="{066CCF22-A79A-405A-BCCD-8ADBDA59F51C}" srcId="{F56F838F-4E07-4653-8148-4E530B49B362}" destId="{545B0CBF-0C8D-41EB-B0EF-5F391CC0EE62}" srcOrd="3" destOrd="0" parTransId="{D735CD29-EBB6-4EEA-8828-721C97D5ED7A}" sibTransId="{BF82C095-B9C4-4E00-88DF-849F3779D55B}"/>
    <dgm:cxn modelId="{3D5C87CA-3100-4727-8594-2305A839C2B8}" type="presOf" srcId="{BCFB8149-0D6D-44FB-88F4-02A345AEA0A2}" destId="{29B280BE-596C-4FD3-8A52-0FD38D8B4C0D}" srcOrd="0" destOrd="1" presId="urn:microsoft.com/office/officeart/2005/8/layout/process3"/>
    <dgm:cxn modelId="{C94D0584-8BFA-40A5-A0E9-8F1C49A30959}" type="presOf" srcId="{995656DF-BF31-488B-91C2-8AB1DEC905AD}" destId="{29B280BE-596C-4FD3-8A52-0FD38D8B4C0D}" srcOrd="0" destOrd="3" presId="urn:microsoft.com/office/officeart/2005/8/layout/process3"/>
    <dgm:cxn modelId="{861BC13D-933C-4376-BA66-A6A852045A80}" srcId="{51728CD7-C33C-4248-852D-4AD6B94AB09F}" destId="{17B0979C-A2E5-4390-B99C-A3F8EB606844}" srcOrd="3" destOrd="0" parTransId="{D3158343-BCFB-4D8C-BAF1-ACC61387E61F}" sibTransId="{167CC599-0C5A-4053-A335-5F27A05C54AB}"/>
    <dgm:cxn modelId="{4D528B39-C56A-40B6-A97F-F92A3E83C696}" type="presOf" srcId="{CDDC776B-2123-456F-A508-FAECC6156D39}" destId="{EF21ED67-1581-4927-A4EC-52A0EF49CF49}" srcOrd="0" destOrd="0" presId="urn:microsoft.com/office/officeart/2005/8/layout/process3"/>
    <dgm:cxn modelId="{E4ED6D06-9949-4860-858A-5DBABAA2E92D}" type="presOf" srcId="{C162DDBB-241A-4F1F-856E-2E70970E0097}" destId="{788CB6EF-03C8-4CFB-991E-B0557B153520}" srcOrd="1" destOrd="0" presId="urn:microsoft.com/office/officeart/2005/8/layout/process3"/>
    <dgm:cxn modelId="{D01F210B-5D8A-428C-97F7-E384E3D29465}" type="presOf" srcId="{0D7D332B-305B-40BA-94BC-5C43A7564E62}" destId="{92AEC710-EA00-45CE-97B4-9C43D803F71F}" srcOrd="0" destOrd="1" presId="urn:microsoft.com/office/officeart/2005/8/layout/process3"/>
    <dgm:cxn modelId="{BB1530BD-7ECF-4345-8AC2-B01A05E87303}" srcId="{9BC8B0BF-E695-43FF-81F2-51FE56C1026A}" destId="{2B398B41-7529-47AF-B4AC-C89835CF1508}" srcOrd="0" destOrd="0" parTransId="{3F55EC83-78C9-4BA5-9545-60D7C28CE554}" sibTransId="{55B5FD8E-096B-463E-A3FC-8A9AC16F4875}"/>
    <dgm:cxn modelId="{D14C2E72-C679-4D2D-993D-74C02F594BE6}" type="presOf" srcId="{483A7663-818B-4A7A-95AC-A6DEF016F875}" destId="{29B280BE-596C-4FD3-8A52-0FD38D8B4C0D}" srcOrd="0" destOrd="2" presId="urn:microsoft.com/office/officeart/2005/8/layout/process3"/>
    <dgm:cxn modelId="{F41C5566-DAE6-4C3D-8B5B-E8B3B7EBAD82}" type="presOf" srcId="{C07EA406-987C-4EFD-8063-1790126EA32D}" destId="{ECDFCEF2-224D-4E5B-A568-049F2A0C5B0C}" srcOrd="0" destOrd="0" presId="urn:microsoft.com/office/officeart/2005/8/layout/process3"/>
    <dgm:cxn modelId="{645FCA66-67A0-457E-ADF7-448693CD53FE}" type="presOf" srcId="{F56F838F-4E07-4653-8148-4E530B49B362}" destId="{C96156B7-A68B-49B8-9F4B-36DCA101D89D}" srcOrd="1" destOrd="0" presId="urn:microsoft.com/office/officeart/2005/8/layout/process3"/>
    <dgm:cxn modelId="{6E4AACA6-C13D-4508-BE47-AD4B15A1E8B5}" type="presOf" srcId="{C162DDBB-241A-4F1F-856E-2E70970E0097}" destId="{CC1C9480-D986-45F0-A339-F742D582E282}" srcOrd="0" destOrd="0" presId="urn:microsoft.com/office/officeart/2005/8/layout/process3"/>
    <dgm:cxn modelId="{2F922B3F-CD88-4637-AD6A-124054768ABE}" srcId="{F56F838F-4E07-4653-8148-4E530B49B362}" destId="{0D7D332B-305B-40BA-94BC-5C43A7564E62}" srcOrd="1" destOrd="0" parTransId="{18F3C886-1A60-449B-9017-2514DBC698E7}" sibTransId="{53D98772-EF3B-497D-A263-E79735FCCCF1}"/>
    <dgm:cxn modelId="{7F63585C-7A47-49EF-87CD-448518A1DF87}" type="presOf" srcId="{17B0979C-A2E5-4390-B99C-A3F8EB606844}" destId="{FC130497-AA1A-46F4-BB24-A6FB26B85291}" srcOrd="0" destOrd="0" presId="urn:microsoft.com/office/officeart/2005/8/layout/process3"/>
    <dgm:cxn modelId="{43A7FAA6-04A4-4735-B872-C13734F2FB19}" srcId="{17B0979C-A2E5-4390-B99C-A3F8EB606844}" destId="{0BDCE627-D6C1-4295-9FDA-678FC68160CB}" srcOrd="1" destOrd="0" parTransId="{83BA4744-39C8-4EF8-9066-212CA7FEEA85}" sibTransId="{19559709-7290-40F3-8F17-DFB1DC407DCB}"/>
    <dgm:cxn modelId="{9D71BDE4-FA7E-4809-AD8E-C8510194D47A}" srcId="{A5E5CFC7-7FCA-4DE4-BDF3-E075342259D1}" destId="{995656DF-BF31-488B-91C2-8AB1DEC905AD}" srcOrd="3" destOrd="0" parTransId="{90D632EE-3A5E-42FD-AE4D-83431D97DDA1}" sibTransId="{0644CA88-7B59-4CF0-B4D6-BC877AC4BF4F}"/>
    <dgm:cxn modelId="{C3FC142F-CDFD-4056-B685-C3AF30CB2F83}" srcId="{51728CD7-C33C-4248-852D-4AD6B94AB09F}" destId="{A5E5CFC7-7FCA-4DE4-BDF3-E075342259D1}" srcOrd="0" destOrd="0" parTransId="{9C2EC21F-149E-4512-B0BF-8D298FED808D}" sibTransId="{C162DDBB-241A-4F1F-856E-2E70970E0097}"/>
    <dgm:cxn modelId="{7198105C-04AB-47BD-BEC0-0EE28DA14277}" srcId="{A5E5CFC7-7FCA-4DE4-BDF3-E075342259D1}" destId="{BCFB8149-0D6D-44FB-88F4-02A345AEA0A2}" srcOrd="1" destOrd="0" parTransId="{18055FBB-E6D6-4127-BF10-7FF5046439B2}" sibTransId="{9AFC2D64-377C-442E-9A95-87497646AEAB}"/>
    <dgm:cxn modelId="{9A2FAF44-8FD8-4C64-A90E-D3F7739D2D9C}" type="presOf" srcId="{8A183E5B-278B-4E30-8B6B-48C03CB39249}" destId="{29B280BE-596C-4FD3-8A52-0FD38D8B4C0D}" srcOrd="0" destOrd="0" presId="urn:microsoft.com/office/officeart/2005/8/layout/process3"/>
    <dgm:cxn modelId="{32D0F3D0-4BBE-4AB1-B511-88C3FB864DAE}" type="presOf" srcId="{9BC8B0BF-E695-43FF-81F2-51FE56C1026A}" destId="{F9B6D17E-1C16-45E9-9BB0-E6D120BB2358}" srcOrd="1" destOrd="0" presId="urn:microsoft.com/office/officeart/2005/8/layout/process3"/>
    <dgm:cxn modelId="{5200906D-FFD5-4BBC-9B9E-4911DE52E007}" srcId="{A5E5CFC7-7FCA-4DE4-BDF3-E075342259D1}" destId="{483A7663-818B-4A7A-95AC-A6DEF016F875}" srcOrd="2" destOrd="0" parTransId="{39CCEC36-BD23-4895-87EE-264FBECE042B}" sibTransId="{270E37C5-F3A8-4323-A25D-DB03B758812C}"/>
    <dgm:cxn modelId="{82D635F3-A7CB-41D2-9707-BA51C05F33C4}" type="presOf" srcId="{1D50767A-A59B-4F57-B348-35BE999D3931}" destId="{BB498E68-D84C-40C0-BD1C-109BF37E384E}" srcOrd="0" destOrd="0" presId="urn:microsoft.com/office/officeart/2005/8/layout/process3"/>
    <dgm:cxn modelId="{AC512332-B05E-4A1B-B6CF-089AE8EF7206}" srcId="{F56F838F-4E07-4653-8148-4E530B49B362}" destId="{8B15742D-D41F-4FAA-B33E-FC5226227291}" srcOrd="2" destOrd="0" parTransId="{0E5CDF97-F992-46FF-A392-AE075396D58A}" sibTransId="{3B3B40C9-4768-401E-910A-7E28D6A667B9}"/>
    <dgm:cxn modelId="{A5591FF9-A4CB-4136-8CED-372A0FC0739D}" srcId="{51728CD7-C33C-4248-852D-4AD6B94AB09F}" destId="{9BC8B0BF-E695-43FF-81F2-51FE56C1026A}" srcOrd="2" destOrd="0" parTransId="{97B6CA4B-5710-4410-9634-356179B8DE80}" sibTransId="{1D50767A-A59B-4F57-B348-35BE999D3931}"/>
    <dgm:cxn modelId="{56506590-D2D6-4B85-AF1C-527492782441}" type="presOf" srcId="{2B398B41-7529-47AF-B4AC-C89835CF1508}" destId="{A820711A-AE08-4733-9238-E0B17AB6E7F3}" srcOrd="0" destOrd="0" presId="urn:microsoft.com/office/officeart/2005/8/layout/process3"/>
    <dgm:cxn modelId="{5AB32798-ACDC-48A4-872D-91EDBE4635D4}" srcId="{51728CD7-C33C-4248-852D-4AD6B94AB09F}" destId="{F56F838F-4E07-4653-8148-4E530B49B362}" srcOrd="1" destOrd="0" parTransId="{C9060855-4357-4968-8A9A-63E74E784CA1}" sibTransId="{CDDC776B-2123-456F-A508-FAECC6156D39}"/>
    <dgm:cxn modelId="{1B25425E-E2B8-43DC-A903-5AC972E6DF0D}" type="presOf" srcId="{A5E5CFC7-7FCA-4DE4-BDF3-E075342259D1}" destId="{11E818EE-23C3-4617-BE52-AE5A07917D7A}" srcOrd="1" destOrd="0" presId="urn:microsoft.com/office/officeart/2005/8/layout/process3"/>
    <dgm:cxn modelId="{F8E2D9A7-F206-4C2F-AA26-9DCF580ACF6C}" srcId="{17B0979C-A2E5-4390-B99C-A3F8EB606844}" destId="{C07EA406-987C-4EFD-8063-1790126EA32D}" srcOrd="0" destOrd="0" parTransId="{A9808599-3278-4FFB-B629-91E0A2AD2BEC}" sibTransId="{DF931BBA-2111-4984-B392-86A178E5404A}"/>
    <dgm:cxn modelId="{FF18E5D1-7AB5-402D-B8CF-E05E3ED01B35}" type="presOf" srcId="{A5E5CFC7-7FCA-4DE4-BDF3-E075342259D1}" destId="{B66978AB-C025-4FFD-BFEB-B97E81F4CEC0}" srcOrd="0" destOrd="0" presId="urn:microsoft.com/office/officeart/2005/8/layout/process3"/>
    <dgm:cxn modelId="{7649BD01-A79A-44B1-B2A7-A50C48879B3B}" type="presOf" srcId="{8B15742D-D41F-4FAA-B33E-FC5226227291}" destId="{92AEC710-EA00-45CE-97B4-9C43D803F71F}" srcOrd="0" destOrd="2" presId="urn:microsoft.com/office/officeart/2005/8/layout/process3"/>
    <dgm:cxn modelId="{7C74DC6D-66B4-4354-96FC-72F11EC5D035}" type="presOf" srcId="{1D50767A-A59B-4F57-B348-35BE999D3931}" destId="{4A1D86E6-7DB0-4979-950C-55B595E66A0E}" srcOrd="1" destOrd="0" presId="urn:microsoft.com/office/officeart/2005/8/layout/process3"/>
    <dgm:cxn modelId="{B68FF8BF-2200-47CB-A16A-3259EEEFFACC}" type="presParOf" srcId="{CDB70942-D262-428B-A52C-C6AFBE6CA698}" destId="{EE3D7C51-CEEE-41FE-BF2B-54C981DE1EC4}" srcOrd="0" destOrd="0" presId="urn:microsoft.com/office/officeart/2005/8/layout/process3"/>
    <dgm:cxn modelId="{EB694029-5E9C-4642-AC66-051EEAAED248}" type="presParOf" srcId="{EE3D7C51-CEEE-41FE-BF2B-54C981DE1EC4}" destId="{B66978AB-C025-4FFD-BFEB-B97E81F4CEC0}" srcOrd="0" destOrd="0" presId="urn:microsoft.com/office/officeart/2005/8/layout/process3"/>
    <dgm:cxn modelId="{6237F4B1-2BF9-45D8-AAA3-16B8C5B8DB13}" type="presParOf" srcId="{EE3D7C51-CEEE-41FE-BF2B-54C981DE1EC4}" destId="{11E818EE-23C3-4617-BE52-AE5A07917D7A}" srcOrd="1" destOrd="0" presId="urn:microsoft.com/office/officeart/2005/8/layout/process3"/>
    <dgm:cxn modelId="{43152787-296F-4D7F-B0F4-7E7283D9D3CA}" type="presParOf" srcId="{EE3D7C51-CEEE-41FE-BF2B-54C981DE1EC4}" destId="{29B280BE-596C-4FD3-8A52-0FD38D8B4C0D}" srcOrd="2" destOrd="0" presId="urn:microsoft.com/office/officeart/2005/8/layout/process3"/>
    <dgm:cxn modelId="{042AD915-F847-4222-B482-B96F6E26129A}" type="presParOf" srcId="{CDB70942-D262-428B-A52C-C6AFBE6CA698}" destId="{CC1C9480-D986-45F0-A339-F742D582E282}" srcOrd="1" destOrd="0" presId="urn:microsoft.com/office/officeart/2005/8/layout/process3"/>
    <dgm:cxn modelId="{89A06403-0A60-44FA-B824-839651569274}" type="presParOf" srcId="{CC1C9480-D986-45F0-A339-F742D582E282}" destId="{788CB6EF-03C8-4CFB-991E-B0557B153520}" srcOrd="0" destOrd="0" presId="urn:microsoft.com/office/officeart/2005/8/layout/process3"/>
    <dgm:cxn modelId="{88E6F901-3A11-487B-9C62-6F005832FFC9}" type="presParOf" srcId="{CDB70942-D262-428B-A52C-C6AFBE6CA698}" destId="{2E64B0EE-9B2C-495F-96EB-75F2B7D5AFD8}" srcOrd="2" destOrd="0" presId="urn:microsoft.com/office/officeart/2005/8/layout/process3"/>
    <dgm:cxn modelId="{E6D8E997-616E-4249-8928-368B86E189B9}" type="presParOf" srcId="{2E64B0EE-9B2C-495F-96EB-75F2B7D5AFD8}" destId="{B7D13A7F-EDBA-4502-BD1E-9E4F09C50C6A}" srcOrd="0" destOrd="0" presId="urn:microsoft.com/office/officeart/2005/8/layout/process3"/>
    <dgm:cxn modelId="{B1CE22C5-7BE8-4340-B728-53091CD1BA77}" type="presParOf" srcId="{2E64B0EE-9B2C-495F-96EB-75F2B7D5AFD8}" destId="{C96156B7-A68B-49B8-9F4B-36DCA101D89D}" srcOrd="1" destOrd="0" presId="urn:microsoft.com/office/officeart/2005/8/layout/process3"/>
    <dgm:cxn modelId="{D01C9712-1CF4-49FD-90EE-763A0FC1935B}" type="presParOf" srcId="{2E64B0EE-9B2C-495F-96EB-75F2B7D5AFD8}" destId="{92AEC710-EA00-45CE-97B4-9C43D803F71F}" srcOrd="2" destOrd="0" presId="urn:microsoft.com/office/officeart/2005/8/layout/process3"/>
    <dgm:cxn modelId="{B1AF7FB9-8CA4-4CC3-A6A7-2F2A827CE618}" type="presParOf" srcId="{CDB70942-D262-428B-A52C-C6AFBE6CA698}" destId="{EF21ED67-1581-4927-A4EC-52A0EF49CF49}" srcOrd="3" destOrd="0" presId="urn:microsoft.com/office/officeart/2005/8/layout/process3"/>
    <dgm:cxn modelId="{43247984-747B-4290-B9E7-E180513FBC2D}" type="presParOf" srcId="{EF21ED67-1581-4927-A4EC-52A0EF49CF49}" destId="{13ABFCC1-933D-417F-83A5-2F592035EF20}" srcOrd="0" destOrd="0" presId="urn:microsoft.com/office/officeart/2005/8/layout/process3"/>
    <dgm:cxn modelId="{57FE4B09-B8ED-4C7F-A1CB-CF1D986A536C}" type="presParOf" srcId="{CDB70942-D262-428B-A52C-C6AFBE6CA698}" destId="{63D55BA5-CF43-4EA8-AB07-140624ECD4B8}" srcOrd="4" destOrd="0" presId="urn:microsoft.com/office/officeart/2005/8/layout/process3"/>
    <dgm:cxn modelId="{D151B531-A7D0-4FB0-899F-AB24C9151E84}" type="presParOf" srcId="{63D55BA5-CF43-4EA8-AB07-140624ECD4B8}" destId="{94EFBC34-B6BE-437A-8558-85207DF157C8}" srcOrd="0" destOrd="0" presId="urn:microsoft.com/office/officeart/2005/8/layout/process3"/>
    <dgm:cxn modelId="{134D029A-568B-450D-ABF2-5BF18E52EDAE}" type="presParOf" srcId="{63D55BA5-CF43-4EA8-AB07-140624ECD4B8}" destId="{F9B6D17E-1C16-45E9-9BB0-E6D120BB2358}" srcOrd="1" destOrd="0" presId="urn:microsoft.com/office/officeart/2005/8/layout/process3"/>
    <dgm:cxn modelId="{21915D5B-C555-42B7-8B37-AEBDD20D2C07}" type="presParOf" srcId="{63D55BA5-CF43-4EA8-AB07-140624ECD4B8}" destId="{A820711A-AE08-4733-9238-E0B17AB6E7F3}" srcOrd="2" destOrd="0" presId="urn:microsoft.com/office/officeart/2005/8/layout/process3"/>
    <dgm:cxn modelId="{83506FD0-7113-48FF-BB18-FA8581A90819}" type="presParOf" srcId="{CDB70942-D262-428B-A52C-C6AFBE6CA698}" destId="{BB498E68-D84C-40C0-BD1C-109BF37E384E}" srcOrd="5" destOrd="0" presId="urn:microsoft.com/office/officeart/2005/8/layout/process3"/>
    <dgm:cxn modelId="{32C93CBF-EC92-4D1A-ACBF-E6F7FD57E790}" type="presParOf" srcId="{BB498E68-D84C-40C0-BD1C-109BF37E384E}" destId="{4A1D86E6-7DB0-4979-950C-55B595E66A0E}" srcOrd="0" destOrd="0" presId="urn:microsoft.com/office/officeart/2005/8/layout/process3"/>
    <dgm:cxn modelId="{B048BEA2-00AB-435B-B56D-FDBE4FEC4E3A}" type="presParOf" srcId="{CDB70942-D262-428B-A52C-C6AFBE6CA698}" destId="{1BCC88DE-C1E1-4B04-A08F-73A57178E1EA}" srcOrd="6" destOrd="0" presId="urn:microsoft.com/office/officeart/2005/8/layout/process3"/>
    <dgm:cxn modelId="{0EE00656-A615-4550-8C22-CF4FBC7232BC}" type="presParOf" srcId="{1BCC88DE-C1E1-4B04-A08F-73A57178E1EA}" destId="{FC130497-AA1A-46F4-BB24-A6FB26B85291}" srcOrd="0" destOrd="0" presId="urn:microsoft.com/office/officeart/2005/8/layout/process3"/>
    <dgm:cxn modelId="{8B02F333-D82F-42A3-92F3-CE7CA1128C44}" type="presParOf" srcId="{1BCC88DE-C1E1-4B04-A08F-73A57178E1EA}" destId="{82C61DEA-092B-42EE-BDDC-49EFCF0DEE2E}" srcOrd="1" destOrd="0" presId="urn:microsoft.com/office/officeart/2005/8/layout/process3"/>
    <dgm:cxn modelId="{3A982C68-CE06-4B0F-B271-50CA9C2428BD}" type="presParOf" srcId="{1BCC88DE-C1E1-4B04-A08F-73A57178E1EA}" destId="{ECDFCEF2-224D-4E5B-A568-049F2A0C5B0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1728CD7-C33C-4248-852D-4AD6B94AB09F}" type="doc">
      <dgm:prSet loTypeId="urn:microsoft.com/office/officeart/2005/8/layout/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A5E5CFC7-7FCA-4DE4-BDF3-E075342259D1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预约申请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EC21F-149E-4512-B0BF-8D298FED808D}" type="parTrans" cxnId="{C3FC142F-CDFD-4056-B685-C3AF30CB2F83}">
      <dgm:prSet/>
      <dgm:spPr/>
      <dgm:t>
        <a:bodyPr/>
        <a:lstStyle/>
        <a:p>
          <a:endParaRPr lang="zh-CN" altLang="en-US" sz="1600"/>
        </a:p>
      </dgm:t>
    </dgm:pt>
    <dgm:pt modelId="{C162DDBB-241A-4F1F-856E-2E70970E0097}" type="sibTrans" cxnId="{C3FC142F-CDFD-4056-B685-C3AF30CB2F83}">
      <dgm:prSet custT="1"/>
      <dgm:spPr/>
      <dgm:t>
        <a:bodyPr/>
        <a:lstStyle/>
        <a:p>
          <a:endParaRPr lang="zh-CN" altLang="en-US" sz="1600"/>
        </a:p>
      </dgm:t>
    </dgm:pt>
    <dgm:pt modelId="{8A183E5B-278B-4E30-8B6B-48C03CB39249}">
      <dgm:prSet phldrT="[文本]" custT="1"/>
      <dgm:spPr/>
      <dgm:t>
        <a:bodyPr/>
        <a:lstStyle/>
        <a:p>
          <a:r>
            <a:rPr lang="zh-CN" altLang="en-US" sz="1600" dirty="0" smtClean="0"/>
            <a:t>访客姓名</a:t>
          </a:r>
          <a:endParaRPr lang="zh-CN" altLang="en-US" sz="1600" dirty="0"/>
        </a:p>
      </dgm:t>
    </dgm:pt>
    <dgm:pt modelId="{C89A0EC0-F994-49C7-8093-8A2F0D7147E3}" type="parTrans" cxnId="{43DEE24C-8370-471E-990C-E5F122E256F3}">
      <dgm:prSet/>
      <dgm:spPr/>
      <dgm:t>
        <a:bodyPr/>
        <a:lstStyle/>
        <a:p>
          <a:endParaRPr lang="zh-CN" altLang="en-US" sz="1600"/>
        </a:p>
      </dgm:t>
    </dgm:pt>
    <dgm:pt modelId="{EBFF2EF9-CB82-4C53-94B4-62AC9D98DA6C}" type="sibTrans" cxnId="{43DEE24C-8370-471E-990C-E5F122E256F3}">
      <dgm:prSet/>
      <dgm:spPr/>
      <dgm:t>
        <a:bodyPr/>
        <a:lstStyle/>
        <a:p>
          <a:endParaRPr lang="zh-CN" altLang="en-US" sz="1600"/>
        </a:p>
      </dgm:t>
    </dgm:pt>
    <dgm:pt modelId="{F56F838F-4E07-4653-8148-4E530B49B362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访客二维码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060855-4357-4968-8A9A-63E74E784CA1}" type="parTrans" cxnId="{5AB32798-ACDC-48A4-872D-91EDBE4635D4}">
      <dgm:prSet/>
      <dgm:spPr/>
      <dgm:t>
        <a:bodyPr/>
        <a:lstStyle/>
        <a:p>
          <a:endParaRPr lang="zh-CN" altLang="en-US" sz="1600"/>
        </a:p>
      </dgm:t>
    </dgm:pt>
    <dgm:pt modelId="{CDDC776B-2123-456F-A508-FAECC6156D39}" type="sibTrans" cxnId="{5AB32798-ACDC-48A4-872D-91EDBE4635D4}">
      <dgm:prSet custT="1"/>
      <dgm:spPr/>
      <dgm:t>
        <a:bodyPr/>
        <a:lstStyle/>
        <a:p>
          <a:endParaRPr lang="zh-CN" altLang="en-US" sz="1600"/>
        </a:p>
      </dgm:t>
    </dgm:pt>
    <dgm:pt modelId="{0D7D332B-305B-40BA-94BC-5C43A7564E62}">
      <dgm:prSet phldrT="[文本]" custT="1"/>
      <dgm:spPr/>
      <dgm:t>
        <a:bodyPr/>
        <a:lstStyle/>
        <a:p>
          <a:r>
            <a:rPr lang="zh-CN" altLang="en-US" sz="1600" dirty="0" smtClean="0"/>
            <a:t>微信分享</a:t>
          </a:r>
          <a:endParaRPr lang="zh-CN" altLang="en-US" sz="1600" dirty="0"/>
        </a:p>
      </dgm:t>
    </dgm:pt>
    <dgm:pt modelId="{18F3C886-1A60-449B-9017-2514DBC698E7}" type="parTrans" cxnId="{2F922B3F-CD88-4637-AD6A-124054768ABE}">
      <dgm:prSet/>
      <dgm:spPr/>
      <dgm:t>
        <a:bodyPr/>
        <a:lstStyle/>
        <a:p>
          <a:endParaRPr lang="zh-CN" altLang="en-US" sz="1600"/>
        </a:p>
      </dgm:t>
    </dgm:pt>
    <dgm:pt modelId="{53D98772-EF3B-497D-A263-E79735FCCCF1}" type="sibTrans" cxnId="{2F922B3F-CD88-4637-AD6A-124054768ABE}">
      <dgm:prSet/>
      <dgm:spPr/>
      <dgm:t>
        <a:bodyPr/>
        <a:lstStyle/>
        <a:p>
          <a:endParaRPr lang="zh-CN" altLang="en-US" sz="1600"/>
        </a:p>
      </dgm:t>
    </dgm:pt>
    <dgm:pt modelId="{9BC8B0BF-E695-43FF-81F2-51FE56C1026A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访客出示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B6CA4B-5710-4410-9634-356179B8DE80}" type="parTrans" cxnId="{A5591FF9-A4CB-4136-8CED-372A0FC0739D}">
      <dgm:prSet/>
      <dgm:spPr/>
      <dgm:t>
        <a:bodyPr/>
        <a:lstStyle/>
        <a:p>
          <a:endParaRPr lang="zh-CN" altLang="en-US" sz="1600"/>
        </a:p>
      </dgm:t>
    </dgm:pt>
    <dgm:pt modelId="{1D50767A-A59B-4F57-B348-35BE999D3931}" type="sibTrans" cxnId="{A5591FF9-A4CB-4136-8CED-372A0FC0739D}">
      <dgm:prSet custT="1"/>
      <dgm:spPr/>
      <dgm:t>
        <a:bodyPr/>
        <a:lstStyle/>
        <a:p>
          <a:endParaRPr lang="zh-CN" altLang="en-US" sz="1600"/>
        </a:p>
      </dgm:t>
    </dgm:pt>
    <dgm:pt modelId="{2B398B41-7529-47AF-B4AC-C89835CF1508}">
      <dgm:prSet phldrT="[文本]" custT="1"/>
      <dgm:spPr/>
      <dgm:t>
        <a:bodyPr/>
        <a:lstStyle/>
        <a:p>
          <a:r>
            <a:rPr lang="zh-CN" altLang="en-US" sz="1600" dirty="0" smtClean="0"/>
            <a:t>访客二维码</a:t>
          </a:r>
          <a:endParaRPr lang="zh-CN" altLang="en-US" sz="1600" dirty="0"/>
        </a:p>
      </dgm:t>
    </dgm:pt>
    <dgm:pt modelId="{3F55EC83-78C9-4BA5-9545-60D7C28CE554}" type="par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55B5FD8E-096B-463E-A3FC-8A9AC16F4875}" type="sib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BCFB8149-0D6D-44FB-88F4-02A345AEA0A2}">
      <dgm:prSet phldrT="[文本]" custT="1"/>
      <dgm:spPr/>
      <dgm:t>
        <a:bodyPr/>
        <a:lstStyle/>
        <a:p>
          <a:r>
            <a:rPr lang="zh-CN" altLang="en-US" sz="1600" dirty="0" smtClean="0"/>
            <a:t>手机号</a:t>
          </a:r>
          <a:endParaRPr lang="zh-CN" altLang="en-US" sz="1600" dirty="0"/>
        </a:p>
      </dgm:t>
    </dgm:pt>
    <dgm:pt modelId="{18055FBB-E6D6-4127-BF10-7FF5046439B2}" type="parTrans" cxnId="{7198105C-04AB-47BD-BEC0-0EE28DA14277}">
      <dgm:prSet/>
      <dgm:spPr/>
      <dgm:t>
        <a:bodyPr/>
        <a:lstStyle/>
        <a:p>
          <a:endParaRPr lang="zh-CN" altLang="en-US" sz="1600"/>
        </a:p>
      </dgm:t>
    </dgm:pt>
    <dgm:pt modelId="{9AFC2D64-377C-442E-9A95-87497646AEAB}" type="sibTrans" cxnId="{7198105C-04AB-47BD-BEC0-0EE28DA14277}">
      <dgm:prSet/>
      <dgm:spPr/>
      <dgm:t>
        <a:bodyPr/>
        <a:lstStyle/>
        <a:p>
          <a:endParaRPr lang="zh-CN" altLang="en-US" sz="1600"/>
        </a:p>
      </dgm:t>
    </dgm:pt>
    <dgm:pt modelId="{483A7663-818B-4A7A-95AC-A6DEF016F875}">
      <dgm:prSet phldrT="[文本]" custT="1"/>
      <dgm:spPr/>
      <dgm:t>
        <a:bodyPr/>
        <a:lstStyle/>
        <a:p>
          <a:r>
            <a:rPr lang="zh-CN" altLang="en-US" sz="1600" dirty="0" smtClean="0"/>
            <a:t>来访时间</a:t>
          </a:r>
          <a:endParaRPr lang="zh-CN" altLang="en-US" sz="1600" dirty="0"/>
        </a:p>
      </dgm:t>
    </dgm:pt>
    <dgm:pt modelId="{39CCEC36-BD23-4895-87EE-264FBECE042B}" type="parTrans" cxnId="{5200906D-FFD5-4BBC-9B9E-4911DE52E007}">
      <dgm:prSet/>
      <dgm:spPr/>
      <dgm:t>
        <a:bodyPr/>
        <a:lstStyle/>
        <a:p>
          <a:endParaRPr lang="zh-CN" altLang="en-US" sz="1600"/>
        </a:p>
      </dgm:t>
    </dgm:pt>
    <dgm:pt modelId="{270E37C5-F3A8-4323-A25D-DB03B758812C}" type="sibTrans" cxnId="{5200906D-FFD5-4BBC-9B9E-4911DE52E007}">
      <dgm:prSet/>
      <dgm:spPr/>
      <dgm:t>
        <a:bodyPr/>
        <a:lstStyle/>
        <a:p>
          <a:endParaRPr lang="zh-CN" altLang="en-US" sz="1600"/>
        </a:p>
      </dgm:t>
    </dgm:pt>
    <dgm:pt modelId="{995656DF-BF31-488B-91C2-8AB1DEC905AD}">
      <dgm:prSet phldrT="[文本]" custT="1"/>
      <dgm:spPr/>
      <dgm:t>
        <a:bodyPr/>
        <a:lstStyle/>
        <a:p>
          <a:r>
            <a:rPr lang="zh-CN" altLang="en-US" sz="1600" dirty="0" smtClean="0"/>
            <a:t>车辆牌号</a:t>
          </a:r>
          <a:endParaRPr lang="zh-CN" altLang="en-US" sz="1600" dirty="0"/>
        </a:p>
      </dgm:t>
    </dgm:pt>
    <dgm:pt modelId="{90D632EE-3A5E-42FD-AE4D-83431D97DDA1}" type="parTrans" cxnId="{9D71BDE4-FA7E-4809-AD8E-C8510194D47A}">
      <dgm:prSet/>
      <dgm:spPr/>
      <dgm:t>
        <a:bodyPr/>
        <a:lstStyle/>
        <a:p>
          <a:endParaRPr lang="zh-CN" altLang="en-US" sz="1600"/>
        </a:p>
      </dgm:t>
    </dgm:pt>
    <dgm:pt modelId="{0644CA88-7B59-4CF0-B4D6-BC877AC4BF4F}" type="sibTrans" cxnId="{9D71BDE4-FA7E-4809-AD8E-C8510194D47A}">
      <dgm:prSet/>
      <dgm:spPr/>
      <dgm:t>
        <a:bodyPr/>
        <a:lstStyle/>
        <a:p>
          <a:endParaRPr lang="zh-CN" altLang="en-US" sz="1600"/>
        </a:p>
      </dgm:t>
    </dgm:pt>
    <dgm:pt modelId="{8B15742D-D41F-4FAA-B33E-FC5226227291}">
      <dgm:prSet phldrT="[文本]" custT="1"/>
      <dgm:spPr/>
      <dgm:t>
        <a:bodyPr/>
        <a:lstStyle/>
        <a:p>
          <a:r>
            <a:rPr lang="zh-CN" altLang="en-US" sz="1600" dirty="0" smtClean="0"/>
            <a:t>访客收到</a:t>
          </a:r>
          <a:endParaRPr lang="zh-CN" altLang="en-US" sz="1600" dirty="0"/>
        </a:p>
      </dgm:t>
    </dgm:pt>
    <dgm:pt modelId="{0E5CDF97-F992-46FF-A392-AE075396D58A}" type="parTrans" cxnId="{AC512332-B05E-4A1B-B6CF-089AE8EF7206}">
      <dgm:prSet/>
      <dgm:spPr/>
      <dgm:t>
        <a:bodyPr/>
        <a:lstStyle/>
        <a:p>
          <a:endParaRPr lang="zh-CN" altLang="en-US" sz="1600"/>
        </a:p>
      </dgm:t>
    </dgm:pt>
    <dgm:pt modelId="{3B3B40C9-4768-401E-910A-7E28D6A667B9}" type="sibTrans" cxnId="{AC512332-B05E-4A1B-B6CF-089AE8EF7206}">
      <dgm:prSet/>
      <dgm:spPr/>
      <dgm:t>
        <a:bodyPr/>
        <a:lstStyle/>
        <a:p>
          <a:endParaRPr lang="zh-CN" altLang="en-US" sz="1600"/>
        </a:p>
      </dgm:t>
    </dgm:pt>
    <dgm:pt modelId="{09EA9391-2AAB-4C58-B9E7-B77777DFE0D3}">
      <dgm:prSet phldrT="[文本]" custT="1"/>
      <dgm:spPr/>
      <dgm:t>
        <a:bodyPr/>
        <a:lstStyle/>
        <a:p>
          <a:r>
            <a:rPr lang="zh-CN" altLang="en-US" sz="1600" dirty="0" smtClean="0"/>
            <a:t>业主分享给访客</a:t>
          </a:r>
          <a:endParaRPr lang="zh-CN" altLang="en-US" sz="1600" dirty="0"/>
        </a:p>
      </dgm:t>
    </dgm:pt>
    <dgm:pt modelId="{DFB1147B-3077-4B69-A5A1-59E8E6CBBEE6}" type="par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EC16469E-ED6D-4996-A5B0-C5F4A3117CA8}" type="sib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1701053C-77EF-4196-9783-50943DB57A04}">
      <dgm:prSet phldrT="[文本]" custT="1"/>
      <dgm:spPr/>
      <dgm:t>
        <a:bodyPr/>
        <a:lstStyle/>
        <a:p>
          <a:r>
            <a:rPr lang="zh-CN" altLang="en-US" sz="1600" dirty="0" smtClean="0"/>
            <a:t>二维码时效</a:t>
          </a:r>
          <a:endParaRPr lang="zh-CN" altLang="en-US" sz="1600" dirty="0"/>
        </a:p>
      </dgm:t>
    </dgm:pt>
    <dgm:pt modelId="{A54B88BF-9F06-4B46-A82E-ED3DB131381A}" type="par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ABEBE3BB-762D-463A-9FC1-BEBF480C0B5F}" type="sib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17B0979C-A2E5-4390-B99C-A3F8EB606844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门岗扫码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158343-BCFB-4D8C-BAF1-ACC61387E61F}" type="par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167CC599-0C5A-4053-A335-5F27A05C54AB}" type="sib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C07EA406-987C-4EFD-8063-1790126EA32D}">
      <dgm:prSet phldrT="[文本]" custT="1"/>
      <dgm:spPr/>
      <dgm:t>
        <a:bodyPr/>
        <a:lstStyle/>
        <a:p>
          <a:r>
            <a:rPr lang="zh-CN" altLang="en-US" sz="1600" dirty="0" smtClean="0"/>
            <a:t>核对访客信息</a:t>
          </a:r>
          <a:endParaRPr lang="zh-CN" altLang="en-US" sz="1600" dirty="0"/>
        </a:p>
      </dgm:t>
    </dgm:pt>
    <dgm:pt modelId="{A9808599-3278-4FFB-B629-91E0A2AD2BEC}" type="par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DF931BBA-2111-4984-B392-86A178E5404A}" type="sib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802DEE89-EB82-4D54-B2E4-E0C0FC046695}">
      <dgm:prSet phldrT="[文本]" custT="1"/>
      <dgm:spPr/>
      <dgm:t>
        <a:bodyPr/>
        <a:lstStyle/>
        <a:p>
          <a:r>
            <a:rPr lang="zh-CN" altLang="en-US" sz="1600" dirty="0" smtClean="0"/>
            <a:t>确认放行</a:t>
          </a:r>
          <a:endParaRPr lang="zh-CN" altLang="en-US" sz="1600" dirty="0"/>
        </a:p>
      </dgm:t>
    </dgm:pt>
    <dgm:pt modelId="{95D59627-36BD-4F0E-9599-D7E42E509CC9}" type="parTrans" cxnId="{5D6D124F-1DF6-4A4D-BA18-8866AB51A815}">
      <dgm:prSet/>
      <dgm:spPr/>
      <dgm:t>
        <a:bodyPr/>
        <a:lstStyle/>
        <a:p>
          <a:endParaRPr lang="zh-CN" altLang="en-US" sz="1600"/>
        </a:p>
      </dgm:t>
    </dgm:pt>
    <dgm:pt modelId="{BD6C18F0-243F-4678-8D08-00811F7D5941}" type="sibTrans" cxnId="{5D6D124F-1DF6-4A4D-BA18-8866AB51A815}">
      <dgm:prSet/>
      <dgm:spPr/>
      <dgm:t>
        <a:bodyPr/>
        <a:lstStyle/>
        <a:p>
          <a:endParaRPr lang="zh-CN" altLang="en-US" sz="1600"/>
        </a:p>
      </dgm:t>
    </dgm:pt>
    <dgm:pt modelId="{CDB70942-D262-428B-A52C-C6AFBE6CA698}" type="pres">
      <dgm:prSet presAssocID="{51728CD7-C33C-4248-852D-4AD6B94AB0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E3D7C51-CEEE-41FE-BF2B-54C981DE1EC4}" type="pres">
      <dgm:prSet presAssocID="{A5E5CFC7-7FCA-4DE4-BDF3-E075342259D1}" presName="composite" presStyleCnt="0"/>
      <dgm:spPr/>
    </dgm:pt>
    <dgm:pt modelId="{B66978AB-C025-4FFD-BFEB-B97E81F4CEC0}" type="pres">
      <dgm:prSet presAssocID="{A5E5CFC7-7FCA-4DE4-BDF3-E075342259D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E818EE-23C3-4617-BE52-AE5A07917D7A}" type="pres">
      <dgm:prSet presAssocID="{A5E5CFC7-7FCA-4DE4-BDF3-E075342259D1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29B280BE-596C-4FD3-8A52-0FD38D8B4C0D}" type="pres">
      <dgm:prSet presAssocID="{A5E5CFC7-7FCA-4DE4-BDF3-E075342259D1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1C9480-D986-45F0-A339-F742D582E282}" type="pres">
      <dgm:prSet presAssocID="{C162DDBB-241A-4F1F-856E-2E70970E0097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88CB6EF-03C8-4CFB-991E-B0557B153520}" type="pres">
      <dgm:prSet presAssocID="{C162DDBB-241A-4F1F-856E-2E70970E0097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2E64B0EE-9B2C-495F-96EB-75F2B7D5AFD8}" type="pres">
      <dgm:prSet presAssocID="{F56F838F-4E07-4653-8148-4E530B49B362}" presName="composite" presStyleCnt="0"/>
      <dgm:spPr/>
    </dgm:pt>
    <dgm:pt modelId="{B7D13A7F-EDBA-4502-BD1E-9E4F09C50C6A}" type="pres">
      <dgm:prSet presAssocID="{F56F838F-4E07-4653-8148-4E530B49B36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6156B7-A68B-49B8-9F4B-36DCA101D89D}" type="pres">
      <dgm:prSet presAssocID="{F56F838F-4E07-4653-8148-4E530B49B362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92AEC710-EA00-45CE-97B4-9C43D803F71F}" type="pres">
      <dgm:prSet presAssocID="{F56F838F-4E07-4653-8148-4E530B49B362}" presName="desTx" presStyleLbl="fgAcc1" presStyleIdx="1" presStyleCnt="4" custScaleX="1152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21ED67-1581-4927-A4EC-52A0EF49CF49}" type="pres">
      <dgm:prSet presAssocID="{CDDC776B-2123-456F-A508-FAECC6156D39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13ABFCC1-933D-417F-83A5-2F592035EF20}" type="pres">
      <dgm:prSet presAssocID="{CDDC776B-2123-456F-A508-FAECC6156D39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63D55BA5-CF43-4EA8-AB07-140624ECD4B8}" type="pres">
      <dgm:prSet presAssocID="{9BC8B0BF-E695-43FF-81F2-51FE56C1026A}" presName="composite" presStyleCnt="0"/>
      <dgm:spPr/>
    </dgm:pt>
    <dgm:pt modelId="{94EFBC34-B6BE-437A-8558-85207DF157C8}" type="pres">
      <dgm:prSet presAssocID="{9BC8B0BF-E695-43FF-81F2-51FE56C1026A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B6D17E-1C16-45E9-9BB0-E6D120BB2358}" type="pres">
      <dgm:prSet presAssocID="{9BC8B0BF-E695-43FF-81F2-51FE56C1026A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A820711A-AE08-4733-9238-E0B17AB6E7F3}" type="pres">
      <dgm:prSet presAssocID="{9BC8B0BF-E695-43FF-81F2-51FE56C1026A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498E68-D84C-40C0-BD1C-109BF37E384E}" type="pres">
      <dgm:prSet presAssocID="{1D50767A-A59B-4F57-B348-35BE999D3931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4A1D86E6-7DB0-4979-950C-55B595E66A0E}" type="pres">
      <dgm:prSet presAssocID="{1D50767A-A59B-4F57-B348-35BE999D3931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1BCC88DE-C1E1-4B04-A08F-73A57178E1EA}" type="pres">
      <dgm:prSet presAssocID="{17B0979C-A2E5-4390-B99C-A3F8EB606844}" presName="composite" presStyleCnt="0"/>
      <dgm:spPr/>
    </dgm:pt>
    <dgm:pt modelId="{FC130497-AA1A-46F4-BB24-A6FB26B85291}" type="pres">
      <dgm:prSet presAssocID="{17B0979C-A2E5-4390-B99C-A3F8EB606844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61DEA-092B-42EE-BDDC-49EFCF0DEE2E}" type="pres">
      <dgm:prSet presAssocID="{17B0979C-A2E5-4390-B99C-A3F8EB606844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ECDFCEF2-224D-4E5B-A568-049F2A0C5B0C}" type="pres">
      <dgm:prSet presAssocID="{17B0979C-A2E5-4390-B99C-A3F8EB606844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D6D124F-1DF6-4A4D-BA18-8866AB51A815}" srcId="{17B0979C-A2E5-4390-B99C-A3F8EB606844}" destId="{802DEE89-EB82-4D54-B2E4-E0C0FC046695}" srcOrd="1" destOrd="0" parTransId="{95D59627-36BD-4F0E-9599-D7E42E509CC9}" sibTransId="{BD6C18F0-243F-4678-8D08-00811F7D5941}"/>
    <dgm:cxn modelId="{7F9F4A37-AD80-40E4-83BF-CC9780A97DD5}" type="presOf" srcId="{9BC8B0BF-E695-43FF-81F2-51FE56C1026A}" destId="{F9B6D17E-1C16-45E9-9BB0-E6D120BB2358}" srcOrd="1" destOrd="0" presId="urn:microsoft.com/office/officeart/2005/8/layout/process3"/>
    <dgm:cxn modelId="{0C65CE13-C585-4100-8C90-6F1187D6260F}" type="presOf" srcId="{9BC8B0BF-E695-43FF-81F2-51FE56C1026A}" destId="{94EFBC34-B6BE-437A-8558-85207DF157C8}" srcOrd="0" destOrd="0" presId="urn:microsoft.com/office/officeart/2005/8/layout/process3"/>
    <dgm:cxn modelId="{3F826668-1707-4DB8-B185-9DFF5ED959F2}" type="presOf" srcId="{8B15742D-D41F-4FAA-B33E-FC5226227291}" destId="{92AEC710-EA00-45CE-97B4-9C43D803F71F}" srcOrd="0" destOrd="2" presId="urn:microsoft.com/office/officeart/2005/8/layout/process3"/>
    <dgm:cxn modelId="{6D70F5C3-1125-43BD-99C4-BED8C9A6ECA6}" type="presOf" srcId="{483A7663-818B-4A7A-95AC-A6DEF016F875}" destId="{29B280BE-596C-4FD3-8A52-0FD38D8B4C0D}" srcOrd="0" destOrd="2" presId="urn:microsoft.com/office/officeart/2005/8/layout/process3"/>
    <dgm:cxn modelId="{F8030EF9-6E45-495D-83A3-D99D8B0F2FE9}" type="presOf" srcId="{CDDC776B-2123-456F-A508-FAECC6156D39}" destId="{13ABFCC1-933D-417F-83A5-2F592035EF20}" srcOrd="1" destOrd="0" presId="urn:microsoft.com/office/officeart/2005/8/layout/process3"/>
    <dgm:cxn modelId="{5200906D-FFD5-4BBC-9B9E-4911DE52E007}" srcId="{A5E5CFC7-7FCA-4DE4-BDF3-E075342259D1}" destId="{483A7663-818B-4A7A-95AC-A6DEF016F875}" srcOrd="2" destOrd="0" parTransId="{39CCEC36-BD23-4895-87EE-264FBECE042B}" sibTransId="{270E37C5-F3A8-4323-A25D-DB03B758812C}"/>
    <dgm:cxn modelId="{13BEB146-95B2-4E48-99E8-A55DDB3AC263}" type="presOf" srcId="{F56F838F-4E07-4653-8148-4E530B49B362}" destId="{B7D13A7F-EDBA-4502-BD1E-9E4F09C50C6A}" srcOrd="0" destOrd="0" presId="urn:microsoft.com/office/officeart/2005/8/layout/process3"/>
    <dgm:cxn modelId="{6AFA5D4B-E81B-4485-A2BA-E54F5B3B1168}" type="presOf" srcId="{A5E5CFC7-7FCA-4DE4-BDF3-E075342259D1}" destId="{11E818EE-23C3-4617-BE52-AE5A07917D7A}" srcOrd="1" destOrd="0" presId="urn:microsoft.com/office/officeart/2005/8/layout/process3"/>
    <dgm:cxn modelId="{1FBAE019-E6B8-4B8B-8D36-D97CB2619686}" type="presOf" srcId="{F56F838F-4E07-4653-8148-4E530B49B362}" destId="{C96156B7-A68B-49B8-9F4B-36DCA101D89D}" srcOrd="1" destOrd="0" presId="urn:microsoft.com/office/officeart/2005/8/layout/process3"/>
    <dgm:cxn modelId="{AC512332-B05E-4A1B-B6CF-089AE8EF7206}" srcId="{F56F838F-4E07-4653-8148-4E530B49B362}" destId="{8B15742D-D41F-4FAA-B33E-FC5226227291}" srcOrd="2" destOrd="0" parTransId="{0E5CDF97-F992-46FF-A392-AE075396D58A}" sibTransId="{3B3B40C9-4768-401E-910A-7E28D6A667B9}"/>
    <dgm:cxn modelId="{0309B97A-BC09-43F2-AF98-AE78F6D041B8}" type="presOf" srcId="{1D50767A-A59B-4F57-B348-35BE999D3931}" destId="{BB498E68-D84C-40C0-BD1C-109BF37E384E}" srcOrd="0" destOrd="0" presId="urn:microsoft.com/office/officeart/2005/8/layout/process3"/>
    <dgm:cxn modelId="{73B77871-B0E4-4179-9287-65F6076D296B}" type="presOf" srcId="{8A183E5B-278B-4E30-8B6B-48C03CB39249}" destId="{29B280BE-596C-4FD3-8A52-0FD38D8B4C0D}" srcOrd="0" destOrd="0" presId="urn:microsoft.com/office/officeart/2005/8/layout/process3"/>
    <dgm:cxn modelId="{3EB0AEDD-EAE1-4973-AC8B-F6E5AE820C1C}" type="presOf" srcId="{17B0979C-A2E5-4390-B99C-A3F8EB606844}" destId="{82C61DEA-092B-42EE-BDDC-49EFCF0DEE2E}" srcOrd="1" destOrd="0" presId="urn:microsoft.com/office/officeart/2005/8/layout/process3"/>
    <dgm:cxn modelId="{9A2EC4C5-53AA-4BA9-8FF7-1DD83A0CE9B7}" type="presOf" srcId="{995656DF-BF31-488B-91C2-8AB1DEC905AD}" destId="{29B280BE-596C-4FD3-8A52-0FD38D8B4C0D}" srcOrd="0" destOrd="3" presId="urn:microsoft.com/office/officeart/2005/8/layout/process3"/>
    <dgm:cxn modelId="{D6192983-9D8F-478D-80E1-DC36E97E2D3B}" type="presOf" srcId="{09EA9391-2AAB-4C58-B9E7-B77777DFE0D3}" destId="{92AEC710-EA00-45CE-97B4-9C43D803F71F}" srcOrd="0" destOrd="0" presId="urn:microsoft.com/office/officeart/2005/8/layout/process3"/>
    <dgm:cxn modelId="{7198105C-04AB-47BD-BEC0-0EE28DA14277}" srcId="{A5E5CFC7-7FCA-4DE4-BDF3-E075342259D1}" destId="{BCFB8149-0D6D-44FB-88F4-02A345AEA0A2}" srcOrd="1" destOrd="0" parTransId="{18055FBB-E6D6-4127-BF10-7FF5046439B2}" sibTransId="{9AFC2D64-377C-442E-9A95-87497646AEAB}"/>
    <dgm:cxn modelId="{5281CE89-706F-4FA9-BF85-DD0F9491C129}" type="presOf" srcId="{17B0979C-A2E5-4390-B99C-A3F8EB606844}" destId="{FC130497-AA1A-46F4-BB24-A6FB26B85291}" srcOrd="0" destOrd="0" presId="urn:microsoft.com/office/officeart/2005/8/layout/process3"/>
    <dgm:cxn modelId="{F8E2D9A7-F206-4C2F-AA26-9DCF580ACF6C}" srcId="{17B0979C-A2E5-4390-B99C-A3F8EB606844}" destId="{C07EA406-987C-4EFD-8063-1790126EA32D}" srcOrd="0" destOrd="0" parTransId="{A9808599-3278-4FFB-B629-91E0A2AD2BEC}" sibTransId="{DF931BBA-2111-4984-B392-86A178E5404A}"/>
    <dgm:cxn modelId="{861BC13D-933C-4376-BA66-A6A852045A80}" srcId="{51728CD7-C33C-4248-852D-4AD6B94AB09F}" destId="{17B0979C-A2E5-4390-B99C-A3F8EB606844}" srcOrd="3" destOrd="0" parTransId="{D3158343-BCFB-4D8C-BAF1-ACC61387E61F}" sibTransId="{167CC599-0C5A-4053-A335-5F27A05C54AB}"/>
    <dgm:cxn modelId="{A5591FF9-A4CB-4136-8CED-372A0FC0739D}" srcId="{51728CD7-C33C-4248-852D-4AD6B94AB09F}" destId="{9BC8B0BF-E695-43FF-81F2-51FE56C1026A}" srcOrd="2" destOrd="0" parTransId="{97B6CA4B-5710-4410-9634-356179B8DE80}" sibTransId="{1D50767A-A59B-4F57-B348-35BE999D3931}"/>
    <dgm:cxn modelId="{37F30D55-816F-489F-8193-1F82206A5CED}" srcId="{F56F838F-4E07-4653-8148-4E530B49B362}" destId="{09EA9391-2AAB-4C58-B9E7-B77777DFE0D3}" srcOrd="0" destOrd="0" parTransId="{DFB1147B-3077-4B69-A5A1-59E8E6CBBEE6}" sibTransId="{EC16469E-ED6D-4996-A5B0-C5F4A3117CA8}"/>
    <dgm:cxn modelId="{AA147B4C-5D83-4DF6-B984-A7A0DD592155}" type="presOf" srcId="{802DEE89-EB82-4D54-B2E4-E0C0FC046695}" destId="{ECDFCEF2-224D-4E5B-A568-049F2A0C5B0C}" srcOrd="0" destOrd="1" presId="urn:microsoft.com/office/officeart/2005/8/layout/process3"/>
    <dgm:cxn modelId="{0921132D-16BE-4790-8037-E005B577AD41}" type="presOf" srcId="{C07EA406-987C-4EFD-8063-1790126EA32D}" destId="{ECDFCEF2-224D-4E5B-A568-049F2A0C5B0C}" srcOrd="0" destOrd="0" presId="urn:microsoft.com/office/officeart/2005/8/layout/process3"/>
    <dgm:cxn modelId="{8550F135-6D3C-41E1-958C-93EF17067DF2}" type="presOf" srcId="{BCFB8149-0D6D-44FB-88F4-02A345AEA0A2}" destId="{29B280BE-596C-4FD3-8A52-0FD38D8B4C0D}" srcOrd="0" destOrd="1" presId="urn:microsoft.com/office/officeart/2005/8/layout/process3"/>
    <dgm:cxn modelId="{BB1530BD-7ECF-4345-8AC2-B01A05E87303}" srcId="{9BC8B0BF-E695-43FF-81F2-51FE56C1026A}" destId="{2B398B41-7529-47AF-B4AC-C89835CF1508}" srcOrd="0" destOrd="0" parTransId="{3F55EC83-78C9-4BA5-9545-60D7C28CE554}" sibTransId="{55B5FD8E-096B-463E-A3FC-8A9AC16F4875}"/>
    <dgm:cxn modelId="{CDBB2A05-7CDA-4B89-9CE9-43204D4A11A3}" type="presOf" srcId="{C162DDBB-241A-4F1F-856E-2E70970E0097}" destId="{CC1C9480-D986-45F0-A339-F742D582E282}" srcOrd="0" destOrd="0" presId="urn:microsoft.com/office/officeart/2005/8/layout/process3"/>
    <dgm:cxn modelId="{5AB32798-ACDC-48A4-872D-91EDBE4635D4}" srcId="{51728CD7-C33C-4248-852D-4AD6B94AB09F}" destId="{F56F838F-4E07-4653-8148-4E530B49B362}" srcOrd="1" destOrd="0" parTransId="{C9060855-4357-4968-8A9A-63E74E784CA1}" sibTransId="{CDDC776B-2123-456F-A508-FAECC6156D39}"/>
    <dgm:cxn modelId="{4F673168-24F1-4154-9937-A89D1121D7A9}" srcId="{9BC8B0BF-E695-43FF-81F2-51FE56C1026A}" destId="{1701053C-77EF-4196-9783-50943DB57A04}" srcOrd="1" destOrd="0" parTransId="{A54B88BF-9F06-4B46-A82E-ED3DB131381A}" sibTransId="{ABEBE3BB-762D-463A-9FC1-BEBF480C0B5F}"/>
    <dgm:cxn modelId="{2F922B3F-CD88-4637-AD6A-124054768ABE}" srcId="{F56F838F-4E07-4653-8148-4E530B49B362}" destId="{0D7D332B-305B-40BA-94BC-5C43A7564E62}" srcOrd="1" destOrd="0" parTransId="{18F3C886-1A60-449B-9017-2514DBC698E7}" sibTransId="{53D98772-EF3B-497D-A263-E79735FCCCF1}"/>
    <dgm:cxn modelId="{9D71BDE4-FA7E-4809-AD8E-C8510194D47A}" srcId="{A5E5CFC7-7FCA-4DE4-BDF3-E075342259D1}" destId="{995656DF-BF31-488B-91C2-8AB1DEC905AD}" srcOrd="3" destOrd="0" parTransId="{90D632EE-3A5E-42FD-AE4D-83431D97DDA1}" sibTransId="{0644CA88-7B59-4CF0-B4D6-BC877AC4BF4F}"/>
    <dgm:cxn modelId="{805D1120-640C-40BB-8012-E03FF2BABA03}" type="presOf" srcId="{0D7D332B-305B-40BA-94BC-5C43A7564E62}" destId="{92AEC710-EA00-45CE-97B4-9C43D803F71F}" srcOrd="0" destOrd="1" presId="urn:microsoft.com/office/officeart/2005/8/layout/process3"/>
    <dgm:cxn modelId="{2C661CE6-6D57-4CE7-B793-73F6276C191F}" type="presOf" srcId="{1D50767A-A59B-4F57-B348-35BE999D3931}" destId="{4A1D86E6-7DB0-4979-950C-55B595E66A0E}" srcOrd="1" destOrd="0" presId="urn:microsoft.com/office/officeart/2005/8/layout/process3"/>
    <dgm:cxn modelId="{3EDE4953-417A-4699-9122-041645AD3A1C}" type="presOf" srcId="{1701053C-77EF-4196-9783-50943DB57A04}" destId="{A820711A-AE08-4733-9238-E0B17AB6E7F3}" srcOrd="0" destOrd="1" presId="urn:microsoft.com/office/officeart/2005/8/layout/process3"/>
    <dgm:cxn modelId="{2991FEC3-EEEC-441A-9834-FFFA18E23A48}" type="presOf" srcId="{CDDC776B-2123-456F-A508-FAECC6156D39}" destId="{EF21ED67-1581-4927-A4EC-52A0EF49CF49}" srcOrd="0" destOrd="0" presId="urn:microsoft.com/office/officeart/2005/8/layout/process3"/>
    <dgm:cxn modelId="{43DEE24C-8370-471E-990C-E5F122E256F3}" srcId="{A5E5CFC7-7FCA-4DE4-BDF3-E075342259D1}" destId="{8A183E5B-278B-4E30-8B6B-48C03CB39249}" srcOrd="0" destOrd="0" parTransId="{C89A0EC0-F994-49C7-8093-8A2F0D7147E3}" sibTransId="{EBFF2EF9-CB82-4C53-94B4-62AC9D98DA6C}"/>
    <dgm:cxn modelId="{DB201B48-EB90-4F3E-BAC3-6D299F10DBC8}" type="presOf" srcId="{C162DDBB-241A-4F1F-856E-2E70970E0097}" destId="{788CB6EF-03C8-4CFB-991E-B0557B153520}" srcOrd="1" destOrd="0" presId="urn:microsoft.com/office/officeart/2005/8/layout/process3"/>
    <dgm:cxn modelId="{DA9DE936-BAD5-4523-8691-62F274A9FBE4}" type="presOf" srcId="{A5E5CFC7-7FCA-4DE4-BDF3-E075342259D1}" destId="{B66978AB-C025-4FFD-BFEB-B97E81F4CEC0}" srcOrd="0" destOrd="0" presId="urn:microsoft.com/office/officeart/2005/8/layout/process3"/>
    <dgm:cxn modelId="{C3FC142F-CDFD-4056-B685-C3AF30CB2F83}" srcId="{51728CD7-C33C-4248-852D-4AD6B94AB09F}" destId="{A5E5CFC7-7FCA-4DE4-BDF3-E075342259D1}" srcOrd="0" destOrd="0" parTransId="{9C2EC21F-149E-4512-B0BF-8D298FED808D}" sibTransId="{C162DDBB-241A-4F1F-856E-2E70970E0097}"/>
    <dgm:cxn modelId="{E930D295-7234-47B2-BB15-469E84CC1205}" type="presOf" srcId="{51728CD7-C33C-4248-852D-4AD6B94AB09F}" destId="{CDB70942-D262-428B-A52C-C6AFBE6CA698}" srcOrd="0" destOrd="0" presId="urn:microsoft.com/office/officeart/2005/8/layout/process3"/>
    <dgm:cxn modelId="{72BD352F-A79F-4940-9185-7AE1F53D067D}" type="presOf" srcId="{2B398B41-7529-47AF-B4AC-C89835CF1508}" destId="{A820711A-AE08-4733-9238-E0B17AB6E7F3}" srcOrd="0" destOrd="0" presId="urn:microsoft.com/office/officeart/2005/8/layout/process3"/>
    <dgm:cxn modelId="{3FA293E5-5C36-4E00-828C-5201FD9314E6}" type="presParOf" srcId="{CDB70942-D262-428B-A52C-C6AFBE6CA698}" destId="{EE3D7C51-CEEE-41FE-BF2B-54C981DE1EC4}" srcOrd="0" destOrd="0" presId="urn:microsoft.com/office/officeart/2005/8/layout/process3"/>
    <dgm:cxn modelId="{4C99FE1E-73C1-4195-9E7B-D33710CC80E8}" type="presParOf" srcId="{EE3D7C51-CEEE-41FE-BF2B-54C981DE1EC4}" destId="{B66978AB-C025-4FFD-BFEB-B97E81F4CEC0}" srcOrd="0" destOrd="0" presId="urn:microsoft.com/office/officeart/2005/8/layout/process3"/>
    <dgm:cxn modelId="{77E65511-7EB3-483F-9AB1-BAD88DDBE8A4}" type="presParOf" srcId="{EE3D7C51-CEEE-41FE-BF2B-54C981DE1EC4}" destId="{11E818EE-23C3-4617-BE52-AE5A07917D7A}" srcOrd="1" destOrd="0" presId="urn:microsoft.com/office/officeart/2005/8/layout/process3"/>
    <dgm:cxn modelId="{BC8B0DD5-B80B-44DB-9B99-9A3EC2371B43}" type="presParOf" srcId="{EE3D7C51-CEEE-41FE-BF2B-54C981DE1EC4}" destId="{29B280BE-596C-4FD3-8A52-0FD38D8B4C0D}" srcOrd="2" destOrd="0" presId="urn:microsoft.com/office/officeart/2005/8/layout/process3"/>
    <dgm:cxn modelId="{53B248B4-B6D2-426B-8C7B-BEA5B47EEE05}" type="presParOf" srcId="{CDB70942-D262-428B-A52C-C6AFBE6CA698}" destId="{CC1C9480-D986-45F0-A339-F742D582E282}" srcOrd="1" destOrd="0" presId="urn:microsoft.com/office/officeart/2005/8/layout/process3"/>
    <dgm:cxn modelId="{DCF77765-8947-403B-BC43-E175B5A6DB7A}" type="presParOf" srcId="{CC1C9480-D986-45F0-A339-F742D582E282}" destId="{788CB6EF-03C8-4CFB-991E-B0557B153520}" srcOrd="0" destOrd="0" presId="urn:microsoft.com/office/officeart/2005/8/layout/process3"/>
    <dgm:cxn modelId="{1E38F502-D073-4EBF-8DD1-11DDE1393014}" type="presParOf" srcId="{CDB70942-D262-428B-A52C-C6AFBE6CA698}" destId="{2E64B0EE-9B2C-495F-96EB-75F2B7D5AFD8}" srcOrd="2" destOrd="0" presId="urn:microsoft.com/office/officeart/2005/8/layout/process3"/>
    <dgm:cxn modelId="{D6EDFDF8-6D14-454F-BB25-1F829131DE20}" type="presParOf" srcId="{2E64B0EE-9B2C-495F-96EB-75F2B7D5AFD8}" destId="{B7D13A7F-EDBA-4502-BD1E-9E4F09C50C6A}" srcOrd="0" destOrd="0" presId="urn:microsoft.com/office/officeart/2005/8/layout/process3"/>
    <dgm:cxn modelId="{AA2818D3-F77F-4650-A537-8A3322B318DA}" type="presParOf" srcId="{2E64B0EE-9B2C-495F-96EB-75F2B7D5AFD8}" destId="{C96156B7-A68B-49B8-9F4B-36DCA101D89D}" srcOrd="1" destOrd="0" presId="urn:microsoft.com/office/officeart/2005/8/layout/process3"/>
    <dgm:cxn modelId="{4584B929-EC64-4636-949B-E6801FBE583B}" type="presParOf" srcId="{2E64B0EE-9B2C-495F-96EB-75F2B7D5AFD8}" destId="{92AEC710-EA00-45CE-97B4-9C43D803F71F}" srcOrd="2" destOrd="0" presId="urn:microsoft.com/office/officeart/2005/8/layout/process3"/>
    <dgm:cxn modelId="{063FFDB3-03BA-40D9-8138-C5C7E26FD64B}" type="presParOf" srcId="{CDB70942-D262-428B-A52C-C6AFBE6CA698}" destId="{EF21ED67-1581-4927-A4EC-52A0EF49CF49}" srcOrd="3" destOrd="0" presId="urn:microsoft.com/office/officeart/2005/8/layout/process3"/>
    <dgm:cxn modelId="{455B2484-1993-43F8-9F78-64D3E4305337}" type="presParOf" srcId="{EF21ED67-1581-4927-A4EC-52A0EF49CF49}" destId="{13ABFCC1-933D-417F-83A5-2F592035EF20}" srcOrd="0" destOrd="0" presId="urn:microsoft.com/office/officeart/2005/8/layout/process3"/>
    <dgm:cxn modelId="{E80156E3-5787-412F-93A1-3B984C7947FB}" type="presParOf" srcId="{CDB70942-D262-428B-A52C-C6AFBE6CA698}" destId="{63D55BA5-CF43-4EA8-AB07-140624ECD4B8}" srcOrd="4" destOrd="0" presId="urn:microsoft.com/office/officeart/2005/8/layout/process3"/>
    <dgm:cxn modelId="{AD642893-857F-4AF1-A9CD-75D06B49EB85}" type="presParOf" srcId="{63D55BA5-CF43-4EA8-AB07-140624ECD4B8}" destId="{94EFBC34-B6BE-437A-8558-85207DF157C8}" srcOrd="0" destOrd="0" presId="urn:microsoft.com/office/officeart/2005/8/layout/process3"/>
    <dgm:cxn modelId="{06789461-2D5B-45D7-BA7D-3318335213CD}" type="presParOf" srcId="{63D55BA5-CF43-4EA8-AB07-140624ECD4B8}" destId="{F9B6D17E-1C16-45E9-9BB0-E6D120BB2358}" srcOrd="1" destOrd="0" presId="urn:microsoft.com/office/officeart/2005/8/layout/process3"/>
    <dgm:cxn modelId="{8310AD8A-5158-46CC-9915-82C5F69190DF}" type="presParOf" srcId="{63D55BA5-CF43-4EA8-AB07-140624ECD4B8}" destId="{A820711A-AE08-4733-9238-E0B17AB6E7F3}" srcOrd="2" destOrd="0" presId="urn:microsoft.com/office/officeart/2005/8/layout/process3"/>
    <dgm:cxn modelId="{092A44CA-37B2-4C1B-838A-1EC220F3DC3F}" type="presParOf" srcId="{CDB70942-D262-428B-A52C-C6AFBE6CA698}" destId="{BB498E68-D84C-40C0-BD1C-109BF37E384E}" srcOrd="5" destOrd="0" presId="urn:microsoft.com/office/officeart/2005/8/layout/process3"/>
    <dgm:cxn modelId="{268CA23F-443F-45D7-944B-1E6D7FEAA1E6}" type="presParOf" srcId="{BB498E68-D84C-40C0-BD1C-109BF37E384E}" destId="{4A1D86E6-7DB0-4979-950C-55B595E66A0E}" srcOrd="0" destOrd="0" presId="urn:microsoft.com/office/officeart/2005/8/layout/process3"/>
    <dgm:cxn modelId="{A173F206-8AB4-47DC-B8C3-0602957F056C}" type="presParOf" srcId="{CDB70942-D262-428B-A52C-C6AFBE6CA698}" destId="{1BCC88DE-C1E1-4B04-A08F-73A57178E1EA}" srcOrd="6" destOrd="0" presId="urn:microsoft.com/office/officeart/2005/8/layout/process3"/>
    <dgm:cxn modelId="{09458139-E651-4288-AE04-84CFE264832A}" type="presParOf" srcId="{1BCC88DE-C1E1-4B04-A08F-73A57178E1EA}" destId="{FC130497-AA1A-46F4-BB24-A6FB26B85291}" srcOrd="0" destOrd="0" presId="urn:microsoft.com/office/officeart/2005/8/layout/process3"/>
    <dgm:cxn modelId="{BB9AA8D2-4A35-4C7A-B74E-1C1130D8284C}" type="presParOf" srcId="{1BCC88DE-C1E1-4B04-A08F-73A57178E1EA}" destId="{82C61DEA-092B-42EE-BDDC-49EFCF0DEE2E}" srcOrd="1" destOrd="0" presId="urn:microsoft.com/office/officeart/2005/8/layout/process3"/>
    <dgm:cxn modelId="{C12F3CFC-41FE-49E4-9015-6716094E0266}" type="presParOf" srcId="{1BCC88DE-C1E1-4B04-A08F-73A57178E1EA}" destId="{ECDFCEF2-224D-4E5B-A568-049F2A0C5B0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F2AE8BA-D774-4177-B076-5B2875854BD1}" type="doc">
      <dgm:prSet loTypeId="urn:microsoft.com/office/officeart/2005/8/layout/process3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D271C953-7550-4EE9-A888-C5FF3C01F6AA}">
      <dgm:prSet phldrT="[文本]"/>
      <dgm:spPr/>
      <dgm:t>
        <a:bodyPr/>
        <a:lstStyle/>
        <a:p>
          <a:r>
            <a:rPr lang="zh-CN" altLang="en-US" dirty="0" smtClean="0"/>
            <a:t>选择会议室</a:t>
          </a:r>
          <a:endParaRPr lang="zh-CN" altLang="en-US" dirty="0"/>
        </a:p>
      </dgm:t>
    </dgm:pt>
    <dgm:pt modelId="{06F587F2-ABAC-4D43-B8AB-C9E05D4A1BCD}" type="parTrans" cxnId="{7800D65D-981F-441C-A93E-42E35F7E63E0}">
      <dgm:prSet/>
      <dgm:spPr/>
      <dgm:t>
        <a:bodyPr/>
        <a:lstStyle/>
        <a:p>
          <a:endParaRPr lang="zh-CN" altLang="en-US"/>
        </a:p>
      </dgm:t>
    </dgm:pt>
    <dgm:pt modelId="{C5EBB3BC-4425-4BF1-BFD4-06DED0DB30AC}" type="sibTrans" cxnId="{7800D65D-981F-441C-A93E-42E35F7E63E0}">
      <dgm:prSet/>
      <dgm:spPr/>
      <dgm:t>
        <a:bodyPr/>
        <a:lstStyle/>
        <a:p>
          <a:endParaRPr lang="zh-CN" altLang="en-US"/>
        </a:p>
      </dgm:t>
    </dgm:pt>
    <dgm:pt modelId="{E466372D-AD39-472F-A802-AC0C58B33EEB}">
      <dgm:prSet phldrT="[文本]"/>
      <dgm:spPr/>
      <dgm:t>
        <a:bodyPr/>
        <a:lstStyle/>
        <a:p>
          <a:r>
            <a:rPr lang="zh-CN" altLang="en-US" dirty="0" smtClean="0"/>
            <a:t>预约会议时间</a:t>
          </a:r>
          <a:endParaRPr lang="zh-CN" altLang="en-US" dirty="0"/>
        </a:p>
      </dgm:t>
    </dgm:pt>
    <dgm:pt modelId="{25620F19-6993-4821-A7A3-CA2114E41539}" type="parTrans" cxnId="{CA0346DE-20E2-4246-825D-EF36CE5EDE6C}">
      <dgm:prSet/>
      <dgm:spPr/>
      <dgm:t>
        <a:bodyPr/>
        <a:lstStyle/>
        <a:p>
          <a:endParaRPr lang="zh-CN" altLang="en-US"/>
        </a:p>
      </dgm:t>
    </dgm:pt>
    <dgm:pt modelId="{C91D7894-531A-4F34-809C-CFBFE9FA8F02}" type="sibTrans" cxnId="{CA0346DE-20E2-4246-825D-EF36CE5EDE6C}">
      <dgm:prSet/>
      <dgm:spPr/>
      <dgm:t>
        <a:bodyPr/>
        <a:lstStyle/>
        <a:p>
          <a:endParaRPr lang="zh-CN" altLang="en-US"/>
        </a:p>
      </dgm:t>
    </dgm:pt>
    <dgm:pt modelId="{7E0669EC-4897-4C01-9EBB-6E7F870BF57E}">
      <dgm:prSet phldrT="[文本]"/>
      <dgm:spPr/>
      <dgm:t>
        <a:bodyPr/>
        <a:lstStyle/>
        <a:p>
          <a:r>
            <a:rPr lang="zh-CN" altLang="en-US" i="0" dirty="0" smtClean="0"/>
            <a:t>会议服务要求</a:t>
          </a:r>
          <a:endParaRPr lang="zh-CN" altLang="en-US" i="0" dirty="0"/>
        </a:p>
      </dgm:t>
    </dgm:pt>
    <dgm:pt modelId="{3D3E4F90-C44F-40FA-BFBD-04B13F5BAF19}" type="parTrans" cxnId="{C8409FEF-D4DB-4553-9E57-E43E96685BA2}">
      <dgm:prSet/>
      <dgm:spPr/>
      <dgm:t>
        <a:bodyPr/>
        <a:lstStyle/>
        <a:p>
          <a:endParaRPr lang="zh-CN" altLang="en-US"/>
        </a:p>
      </dgm:t>
    </dgm:pt>
    <dgm:pt modelId="{3ADD7C73-C6F1-4217-B8F1-51C852363889}" type="sibTrans" cxnId="{C8409FEF-D4DB-4553-9E57-E43E96685BA2}">
      <dgm:prSet/>
      <dgm:spPr/>
      <dgm:t>
        <a:bodyPr/>
        <a:lstStyle/>
        <a:p>
          <a:endParaRPr lang="zh-CN" altLang="en-US"/>
        </a:p>
      </dgm:t>
    </dgm:pt>
    <dgm:pt modelId="{0F1BD020-658F-4DE7-B9A5-78D3D58858C8}">
      <dgm:prSet phldrT="[文本]"/>
      <dgm:spPr/>
      <dgm:t>
        <a:bodyPr/>
        <a:lstStyle/>
        <a:p>
          <a:r>
            <a:rPr lang="zh-CN" altLang="en-US" dirty="0" smtClean="0"/>
            <a:t>会议级别</a:t>
          </a:r>
          <a:endParaRPr lang="zh-CN" altLang="en-US" dirty="0"/>
        </a:p>
      </dgm:t>
    </dgm:pt>
    <dgm:pt modelId="{808942AF-3D58-41B7-B7BC-FA59F18D1FDF}" type="parTrans" cxnId="{CF5B7C2A-611C-46E3-AC4D-196A152B7BC7}">
      <dgm:prSet/>
      <dgm:spPr/>
      <dgm:t>
        <a:bodyPr/>
        <a:lstStyle/>
        <a:p>
          <a:endParaRPr lang="zh-CN" altLang="en-US"/>
        </a:p>
      </dgm:t>
    </dgm:pt>
    <dgm:pt modelId="{85A1197A-14BA-4A89-BFEA-3E4B0DF3E0DD}" type="sibTrans" cxnId="{CF5B7C2A-611C-46E3-AC4D-196A152B7BC7}">
      <dgm:prSet/>
      <dgm:spPr/>
      <dgm:t>
        <a:bodyPr/>
        <a:lstStyle/>
        <a:p>
          <a:endParaRPr lang="zh-CN" altLang="en-US"/>
        </a:p>
      </dgm:t>
    </dgm:pt>
    <dgm:pt modelId="{0966ABB7-E51E-44CE-B4A4-E2771232A4A5}">
      <dgm:prSet phldrT="[文本]"/>
      <dgm:spPr/>
      <dgm:t>
        <a:bodyPr/>
        <a:lstStyle/>
        <a:p>
          <a:r>
            <a:rPr lang="zh-CN" altLang="en-US" dirty="0" smtClean="0"/>
            <a:t>会后服务评价</a:t>
          </a:r>
          <a:endParaRPr lang="zh-CN" altLang="en-US" dirty="0"/>
        </a:p>
      </dgm:t>
    </dgm:pt>
    <dgm:pt modelId="{73547F71-66F8-47B2-B4E8-10866127B9BF}" type="parTrans" cxnId="{D8C1069B-A584-4C5D-AA15-457B91EFE80D}">
      <dgm:prSet/>
      <dgm:spPr/>
      <dgm:t>
        <a:bodyPr/>
        <a:lstStyle/>
        <a:p>
          <a:endParaRPr lang="zh-CN" altLang="en-US"/>
        </a:p>
      </dgm:t>
    </dgm:pt>
    <dgm:pt modelId="{765A5AE8-DDE2-485A-A031-341898883318}" type="sibTrans" cxnId="{D8C1069B-A584-4C5D-AA15-457B91EFE80D}">
      <dgm:prSet/>
      <dgm:spPr/>
      <dgm:t>
        <a:bodyPr/>
        <a:lstStyle/>
        <a:p>
          <a:endParaRPr lang="zh-CN" altLang="en-US"/>
        </a:p>
      </dgm:t>
    </dgm:pt>
    <dgm:pt modelId="{B8DD1FAE-2AB0-4E90-AD05-F25F659997D6}">
      <dgm:prSet phldrT="[文本]"/>
      <dgm:spPr/>
      <dgm:t>
        <a:bodyPr/>
        <a:lstStyle/>
        <a:p>
          <a:r>
            <a:rPr lang="zh-CN" altLang="en-US" dirty="0" smtClean="0"/>
            <a:t>星级打分</a:t>
          </a:r>
          <a:endParaRPr lang="zh-CN" altLang="en-US" dirty="0"/>
        </a:p>
      </dgm:t>
    </dgm:pt>
    <dgm:pt modelId="{1535F870-09B8-40C4-AC5E-530226B71724}" type="parTrans" cxnId="{586FCBA6-F8C5-4556-B9B4-98FCE86182F4}">
      <dgm:prSet/>
      <dgm:spPr/>
      <dgm:t>
        <a:bodyPr/>
        <a:lstStyle/>
        <a:p>
          <a:endParaRPr lang="zh-CN" altLang="en-US"/>
        </a:p>
      </dgm:t>
    </dgm:pt>
    <dgm:pt modelId="{9543386C-C36F-4D05-B9B8-EC96E6FE0269}" type="sibTrans" cxnId="{586FCBA6-F8C5-4556-B9B4-98FCE86182F4}">
      <dgm:prSet/>
      <dgm:spPr/>
      <dgm:t>
        <a:bodyPr/>
        <a:lstStyle/>
        <a:p>
          <a:endParaRPr lang="zh-CN" altLang="en-US"/>
        </a:p>
      </dgm:t>
    </dgm:pt>
    <dgm:pt modelId="{E91D76E2-4860-44AD-BDD3-8FE845E609A1}">
      <dgm:prSet phldrT="[文本]"/>
      <dgm:spPr/>
      <dgm:t>
        <a:bodyPr/>
        <a:lstStyle/>
        <a:p>
          <a:r>
            <a:rPr lang="zh-CN" altLang="en-US" dirty="0" smtClean="0"/>
            <a:t>查看预约情况</a:t>
          </a:r>
          <a:endParaRPr lang="zh-CN" altLang="en-US" dirty="0"/>
        </a:p>
      </dgm:t>
    </dgm:pt>
    <dgm:pt modelId="{CECE1AA6-426E-4C35-A061-1204AACD8784}" type="parTrans" cxnId="{EE043BB5-D9AE-49FE-99BD-6DBC1B225A73}">
      <dgm:prSet/>
      <dgm:spPr/>
      <dgm:t>
        <a:bodyPr/>
        <a:lstStyle/>
        <a:p>
          <a:endParaRPr lang="zh-CN" altLang="en-US"/>
        </a:p>
      </dgm:t>
    </dgm:pt>
    <dgm:pt modelId="{BD386776-9517-4654-A3DD-AE733065A2E4}" type="sibTrans" cxnId="{EE043BB5-D9AE-49FE-99BD-6DBC1B225A73}">
      <dgm:prSet/>
      <dgm:spPr/>
      <dgm:t>
        <a:bodyPr/>
        <a:lstStyle/>
        <a:p>
          <a:endParaRPr lang="zh-CN" altLang="en-US"/>
        </a:p>
      </dgm:t>
    </dgm:pt>
    <dgm:pt modelId="{6AFED0B6-6510-41B8-9FC1-EE140E029B1C}">
      <dgm:prSet phldrT="[文本]"/>
      <dgm:spPr/>
      <dgm:t>
        <a:bodyPr/>
        <a:lstStyle/>
        <a:p>
          <a:r>
            <a:rPr lang="zh-CN" altLang="en-US" dirty="0" smtClean="0"/>
            <a:t>会议室名称</a:t>
          </a:r>
          <a:endParaRPr lang="zh-CN" altLang="en-US" dirty="0"/>
        </a:p>
      </dgm:t>
    </dgm:pt>
    <dgm:pt modelId="{BEB3E588-586A-47B8-AC79-8D18BA422F93}" type="parTrans" cxnId="{4CB99B29-8515-430C-AF5E-81B8C35BEE31}">
      <dgm:prSet/>
      <dgm:spPr/>
      <dgm:t>
        <a:bodyPr/>
        <a:lstStyle/>
        <a:p>
          <a:endParaRPr lang="zh-CN" altLang="en-US"/>
        </a:p>
      </dgm:t>
    </dgm:pt>
    <dgm:pt modelId="{699FF180-C267-465D-9C8C-F6618E0E2103}" type="sibTrans" cxnId="{4CB99B29-8515-430C-AF5E-81B8C35BEE31}">
      <dgm:prSet/>
      <dgm:spPr/>
      <dgm:t>
        <a:bodyPr/>
        <a:lstStyle/>
        <a:p>
          <a:endParaRPr lang="zh-CN" altLang="en-US"/>
        </a:p>
      </dgm:t>
    </dgm:pt>
    <dgm:pt modelId="{471965CD-7A88-4238-A9F1-17F2A8AFFBE4}">
      <dgm:prSet phldrT="[文本]"/>
      <dgm:spPr/>
      <dgm:t>
        <a:bodyPr/>
        <a:lstStyle/>
        <a:p>
          <a:r>
            <a:rPr lang="zh-CN" altLang="en-US" dirty="0" smtClean="0"/>
            <a:t>会议室照片</a:t>
          </a:r>
          <a:endParaRPr lang="zh-CN" altLang="en-US" dirty="0"/>
        </a:p>
      </dgm:t>
    </dgm:pt>
    <dgm:pt modelId="{51D58581-608D-43F6-B9F0-6254B66CED29}" type="parTrans" cxnId="{E5ACE5CC-3D89-405D-A45C-8402EA86663C}">
      <dgm:prSet/>
      <dgm:spPr/>
      <dgm:t>
        <a:bodyPr/>
        <a:lstStyle/>
        <a:p>
          <a:endParaRPr lang="zh-CN" altLang="en-US"/>
        </a:p>
      </dgm:t>
    </dgm:pt>
    <dgm:pt modelId="{4F1C6937-C836-4897-8D0A-DE730A7D9DFD}" type="sibTrans" cxnId="{E5ACE5CC-3D89-405D-A45C-8402EA86663C}">
      <dgm:prSet/>
      <dgm:spPr/>
      <dgm:t>
        <a:bodyPr/>
        <a:lstStyle/>
        <a:p>
          <a:endParaRPr lang="zh-CN" altLang="en-US"/>
        </a:p>
      </dgm:t>
    </dgm:pt>
    <dgm:pt modelId="{31820696-CCB2-4E33-B5C8-41A2707BBDF9}">
      <dgm:prSet phldrT="[文本]"/>
      <dgm:spPr/>
      <dgm:t>
        <a:bodyPr/>
        <a:lstStyle/>
        <a:p>
          <a:r>
            <a:rPr lang="zh-CN" altLang="en-US" dirty="0" smtClean="0"/>
            <a:t>可容纳人数</a:t>
          </a:r>
          <a:endParaRPr lang="zh-CN" altLang="en-US" dirty="0"/>
        </a:p>
      </dgm:t>
    </dgm:pt>
    <dgm:pt modelId="{91CF1584-CB18-4E6B-A04E-12CBB2FC6263}" type="parTrans" cxnId="{98D83356-10AA-4C17-94BE-43789D1E92AF}">
      <dgm:prSet/>
      <dgm:spPr/>
      <dgm:t>
        <a:bodyPr/>
        <a:lstStyle/>
        <a:p>
          <a:endParaRPr lang="zh-CN" altLang="en-US"/>
        </a:p>
      </dgm:t>
    </dgm:pt>
    <dgm:pt modelId="{35D4B0BD-57C4-4C9C-8F2B-0C557F390C56}" type="sibTrans" cxnId="{98D83356-10AA-4C17-94BE-43789D1E92AF}">
      <dgm:prSet/>
      <dgm:spPr/>
      <dgm:t>
        <a:bodyPr/>
        <a:lstStyle/>
        <a:p>
          <a:endParaRPr lang="zh-CN" altLang="en-US"/>
        </a:p>
      </dgm:t>
    </dgm:pt>
    <dgm:pt modelId="{8B385803-2833-4B97-9E66-EBD14FC3A380}">
      <dgm:prSet phldrT="[文本]"/>
      <dgm:spPr/>
      <dgm:t>
        <a:bodyPr/>
        <a:lstStyle/>
        <a:p>
          <a:r>
            <a:rPr lang="zh-CN" altLang="en-US" dirty="0" smtClean="0"/>
            <a:t>选择空闲时段</a:t>
          </a:r>
          <a:endParaRPr lang="zh-CN" altLang="en-US" dirty="0"/>
        </a:p>
      </dgm:t>
    </dgm:pt>
    <dgm:pt modelId="{C3A9C645-DA0D-48E6-ADC1-C26A5AEF271F}" type="parTrans" cxnId="{F474FC5D-13D3-4DA4-8F5B-8DDC5077D3DF}">
      <dgm:prSet/>
      <dgm:spPr/>
      <dgm:t>
        <a:bodyPr/>
        <a:lstStyle/>
        <a:p>
          <a:endParaRPr lang="zh-CN" altLang="en-US"/>
        </a:p>
      </dgm:t>
    </dgm:pt>
    <dgm:pt modelId="{B9C33013-AF96-46FC-8C09-94A7E31B579E}" type="sibTrans" cxnId="{F474FC5D-13D3-4DA4-8F5B-8DDC5077D3DF}">
      <dgm:prSet/>
      <dgm:spPr/>
      <dgm:t>
        <a:bodyPr/>
        <a:lstStyle/>
        <a:p>
          <a:endParaRPr lang="zh-CN" altLang="en-US"/>
        </a:p>
      </dgm:t>
    </dgm:pt>
    <dgm:pt modelId="{24197EF6-67ED-40BA-8F4C-CB6B0037618C}">
      <dgm:prSet phldrT="[文本]"/>
      <dgm:spPr/>
      <dgm:t>
        <a:bodyPr/>
        <a:lstStyle/>
        <a:p>
          <a:r>
            <a:rPr lang="zh-CN" altLang="en-US" dirty="0" smtClean="0"/>
            <a:t>服务要求</a:t>
          </a:r>
          <a:endParaRPr lang="zh-CN" altLang="en-US" dirty="0"/>
        </a:p>
      </dgm:t>
    </dgm:pt>
    <dgm:pt modelId="{2F1D13E2-7B23-4631-9223-75DA26F33F46}" type="parTrans" cxnId="{5BAF8822-7EF8-4AF4-B874-4C5975ED3DA8}">
      <dgm:prSet/>
      <dgm:spPr/>
      <dgm:t>
        <a:bodyPr/>
        <a:lstStyle/>
        <a:p>
          <a:endParaRPr lang="zh-CN" altLang="en-US"/>
        </a:p>
      </dgm:t>
    </dgm:pt>
    <dgm:pt modelId="{9422CE9A-EE0F-4319-AAA9-0D2B08EC2D36}" type="sibTrans" cxnId="{5BAF8822-7EF8-4AF4-B874-4C5975ED3DA8}">
      <dgm:prSet/>
      <dgm:spPr/>
      <dgm:t>
        <a:bodyPr/>
        <a:lstStyle/>
        <a:p>
          <a:endParaRPr lang="zh-CN" altLang="en-US"/>
        </a:p>
      </dgm:t>
    </dgm:pt>
    <dgm:pt modelId="{DA65D665-FCD9-427A-B5ED-9B33500ED781}">
      <dgm:prSet phldrT="[文本]"/>
      <dgm:spPr/>
      <dgm:t>
        <a:bodyPr/>
        <a:lstStyle/>
        <a:p>
          <a:r>
            <a:rPr lang="zh-CN" altLang="en-US" dirty="0" smtClean="0"/>
            <a:t>茶歇服务</a:t>
          </a:r>
          <a:endParaRPr lang="zh-CN" altLang="en-US" dirty="0"/>
        </a:p>
      </dgm:t>
    </dgm:pt>
    <dgm:pt modelId="{ABF113BF-CDA7-41A5-92A1-6A06B1E092F7}" type="parTrans" cxnId="{8B023094-22F8-464D-AC73-E2A6D1390C51}">
      <dgm:prSet/>
      <dgm:spPr/>
      <dgm:t>
        <a:bodyPr/>
        <a:lstStyle/>
        <a:p>
          <a:endParaRPr lang="zh-CN" altLang="en-US"/>
        </a:p>
      </dgm:t>
    </dgm:pt>
    <dgm:pt modelId="{37FD6C10-109C-45F0-9AE7-C06EAFEA70BE}" type="sibTrans" cxnId="{8B023094-22F8-464D-AC73-E2A6D1390C51}">
      <dgm:prSet/>
      <dgm:spPr/>
      <dgm:t>
        <a:bodyPr/>
        <a:lstStyle/>
        <a:p>
          <a:endParaRPr lang="zh-CN" altLang="en-US"/>
        </a:p>
      </dgm:t>
    </dgm:pt>
    <dgm:pt modelId="{3D08FAAC-B405-4E32-85BD-CB7A0C4C349E}">
      <dgm:prSet phldrT="[文本]"/>
      <dgm:spPr/>
      <dgm:t>
        <a:bodyPr/>
        <a:lstStyle/>
        <a:p>
          <a:r>
            <a:rPr lang="zh-CN" altLang="en-US" dirty="0" smtClean="0"/>
            <a:t>会议形式</a:t>
          </a:r>
          <a:endParaRPr lang="zh-CN" altLang="en-US" dirty="0"/>
        </a:p>
      </dgm:t>
    </dgm:pt>
    <dgm:pt modelId="{C0511E81-E5D3-41F3-8772-51CFA2C3A3A7}" type="parTrans" cxnId="{DF97F091-A33D-45A3-AC54-D7B375C31511}">
      <dgm:prSet/>
      <dgm:spPr/>
      <dgm:t>
        <a:bodyPr/>
        <a:lstStyle/>
        <a:p>
          <a:endParaRPr lang="zh-CN" altLang="en-US"/>
        </a:p>
      </dgm:t>
    </dgm:pt>
    <dgm:pt modelId="{3E8B0FD3-1724-490E-AF40-E8899BA25A35}" type="sibTrans" cxnId="{DF97F091-A33D-45A3-AC54-D7B375C31511}">
      <dgm:prSet/>
      <dgm:spPr/>
      <dgm:t>
        <a:bodyPr/>
        <a:lstStyle/>
        <a:p>
          <a:endParaRPr lang="zh-CN" altLang="en-US"/>
        </a:p>
      </dgm:t>
    </dgm:pt>
    <dgm:pt modelId="{61AB9E42-A7A8-4C73-A259-FA516AD8684D}">
      <dgm:prSet phldrT="[文本]"/>
      <dgm:spPr/>
      <dgm:t>
        <a:bodyPr/>
        <a:lstStyle/>
        <a:p>
          <a:r>
            <a:rPr lang="zh-CN" altLang="en-US" dirty="0" smtClean="0"/>
            <a:t>改进建议</a:t>
          </a:r>
          <a:endParaRPr lang="zh-CN" altLang="en-US" dirty="0"/>
        </a:p>
      </dgm:t>
    </dgm:pt>
    <dgm:pt modelId="{0D10D4FA-8198-4653-AB02-253F7E23E32F}" type="parTrans" cxnId="{D1FCE723-AA4F-4D92-B335-DF5C7F9E6CDC}">
      <dgm:prSet/>
      <dgm:spPr/>
      <dgm:t>
        <a:bodyPr/>
        <a:lstStyle/>
        <a:p>
          <a:endParaRPr lang="zh-CN" altLang="en-US"/>
        </a:p>
      </dgm:t>
    </dgm:pt>
    <dgm:pt modelId="{3DCC0F93-CCB6-4AF9-8C22-9F13C85FFEED}" type="sibTrans" cxnId="{D1FCE723-AA4F-4D92-B335-DF5C7F9E6CDC}">
      <dgm:prSet/>
      <dgm:spPr/>
      <dgm:t>
        <a:bodyPr/>
        <a:lstStyle/>
        <a:p>
          <a:endParaRPr lang="zh-CN" altLang="en-US"/>
        </a:p>
      </dgm:t>
    </dgm:pt>
    <dgm:pt modelId="{3D24CF0C-C4CF-4F0D-8A7F-F1DDAE02DD09}" type="pres">
      <dgm:prSet presAssocID="{3F2AE8BA-D774-4177-B076-5B2875854BD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8B19E12-35BA-4CF2-AA53-4C05D9BCF1A1}" type="pres">
      <dgm:prSet presAssocID="{D271C953-7550-4EE9-A888-C5FF3C01F6AA}" presName="composite" presStyleCnt="0"/>
      <dgm:spPr/>
    </dgm:pt>
    <dgm:pt modelId="{A93AB2C6-1272-4C84-866D-2729E7513E3F}" type="pres">
      <dgm:prSet presAssocID="{D271C953-7550-4EE9-A888-C5FF3C01F6A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B26377-E898-4C72-B3E4-C5F924D2EC24}" type="pres">
      <dgm:prSet presAssocID="{D271C953-7550-4EE9-A888-C5FF3C01F6AA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E7B9BBF0-AFD2-44EA-A716-CD701AD151ED}" type="pres">
      <dgm:prSet presAssocID="{D271C953-7550-4EE9-A888-C5FF3C01F6AA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5E6BB6-7DCE-47C9-B977-8A9523B7571F}" type="pres">
      <dgm:prSet presAssocID="{C5EBB3BC-4425-4BF1-BFD4-06DED0DB30AC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B5EDC9E8-7022-4ECE-89A2-A7794416558D}" type="pres">
      <dgm:prSet presAssocID="{C5EBB3BC-4425-4BF1-BFD4-06DED0DB30AC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988C1181-A07F-4573-A1D4-C0A89FEE6F3F}" type="pres">
      <dgm:prSet presAssocID="{E466372D-AD39-472F-A802-AC0C58B33EEB}" presName="composite" presStyleCnt="0"/>
      <dgm:spPr/>
    </dgm:pt>
    <dgm:pt modelId="{EB71A332-64C1-4825-99F5-57AAD3D4C5B9}" type="pres">
      <dgm:prSet presAssocID="{E466372D-AD39-472F-A802-AC0C58B33EEB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B8BD0A-45A8-439F-BE58-B5DAB2C1A8CC}" type="pres">
      <dgm:prSet presAssocID="{E466372D-AD39-472F-A802-AC0C58B33EEB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5A7FCF68-2242-4875-A4DB-2A4C550DC7EA}" type="pres">
      <dgm:prSet presAssocID="{E466372D-AD39-472F-A802-AC0C58B33EEB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B734C4-121C-429A-B275-B22D496F6867}" type="pres">
      <dgm:prSet presAssocID="{C91D7894-531A-4F34-809C-CFBFE9FA8F02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B204AE98-1828-444B-B38F-9BAA164279B4}" type="pres">
      <dgm:prSet presAssocID="{C91D7894-531A-4F34-809C-CFBFE9FA8F02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C82F9288-DFA1-43C6-A049-B26EB9DD005C}" type="pres">
      <dgm:prSet presAssocID="{7E0669EC-4897-4C01-9EBB-6E7F870BF57E}" presName="composite" presStyleCnt="0"/>
      <dgm:spPr/>
    </dgm:pt>
    <dgm:pt modelId="{E720944F-8318-487C-B245-498BAE325E05}" type="pres">
      <dgm:prSet presAssocID="{7E0669EC-4897-4C01-9EBB-6E7F870BF57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2465A7-7C8F-4D45-8318-503E6D794B39}" type="pres">
      <dgm:prSet presAssocID="{7E0669EC-4897-4C01-9EBB-6E7F870BF57E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964F708C-DD22-4570-921D-F26266E0F856}" type="pres">
      <dgm:prSet presAssocID="{7E0669EC-4897-4C01-9EBB-6E7F870BF57E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12AAE2-6207-4E2F-8C1C-381608A44F08}" type="pres">
      <dgm:prSet presAssocID="{3ADD7C73-C6F1-4217-B8F1-51C852363889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0E3EE555-2B3A-4FC5-A531-53F195DC2B35}" type="pres">
      <dgm:prSet presAssocID="{3ADD7C73-C6F1-4217-B8F1-51C852363889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8905F9EC-803F-4A0C-B5EA-4A7D38979C06}" type="pres">
      <dgm:prSet presAssocID="{0966ABB7-E51E-44CE-B4A4-E2771232A4A5}" presName="composite" presStyleCnt="0"/>
      <dgm:spPr/>
    </dgm:pt>
    <dgm:pt modelId="{2DCDD896-C05E-4D1E-80E3-3DE23BCD7BD4}" type="pres">
      <dgm:prSet presAssocID="{0966ABB7-E51E-44CE-B4A4-E2771232A4A5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3B70C6-BB33-4E72-A4B7-27CE99956506}" type="pres">
      <dgm:prSet presAssocID="{0966ABB7-E51E-44CE-B4A4-E2771232A4A5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9AED6925-E3FE-4271-8E72-B4818EB24E8B}" type="pres">
      <dgm:prSet presAssocID="{0966ABB7-E51E-44CE-B4A4-E2771232A4A5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BE2B0BD-8FB1-4A22-81BB-C422D332EB67}" type="presOf" srcId="{C5EBB3BC-4425-4BF1-BFD4-06DED0DB30AC}" destId="{B5EDC9E8-7022-4ECE-89A2-A7794416558D}" srcOrd="1" destOrd="0" presId="urn:microsoft.com/office/officeart/2005/8/layout/process3"/>
    <dgm:cxn modelId="{57385E78-81E2-4978-8848-737676AC574E}" type="presOf" srcId="{31820696-CCB2-4E33-B5C8-41A2707BBDF9}" destId="{E7B9BBF0-AFD2-44EA-A716-CD701AD151ED}" srcOrd="0" destOrd="2" presId="urn:microsoft.com/office/officeart/2005/8/layout/process3"/>
    <dgm:cxn modelId="{1A46D9B2-5995-4BB8-A632-4442155E648F}" type="presOf" srcId="{C91D7894-531A-4F34-809C-CFBFE9FA8F02}" destId="{A2B734C4-121C-429A-B275-B22D496F6867}" srcOrd="0" destOrd="0" presId="urn:microsoft.com/office/officeart/2005/8/layout/process3"/>
    <dgm:cxn modelId="{F474FC5D-13D3-4DA4-8F5B-8DDC5077D3DF}" srcId="{E466372D-AD39-472F-A802-AC0C58B33EEB}" destId="{8B385803-2833-4B97-9E66-EBD14FC3A380}" srcOrd="1" destOrd="0" parTransId="{C3A9C645-DA0D-48E6-ADC1-C26A5AEF271F}" sibTransId="{B9C33013-AF96-46FC-8C09-94A7E31B579E}"/>
    <dgm:cxn modelId="{304173C0-1CF9-4792-BA4B-810315A9EE11}" type="presOf" srcId="{3D08FAAC-B405-4E32-85BD-CB7A0C4C349E}" destId="{964F708C-DD22-4570-921D-F26266E0F856}" srcOrd="0" destOrd="1" presId="urn:microsoft.com/office/officeart/2005/8/layout/process3"/>
    <dgm:cxn modelId="{906047BC-8333-4692-B5EC-F7DEA8A794D6}" type="presOf" srcId="{D271C953-7550-4EE9-A888-C5FF3C01F6AA}" destId="{A93AB2C6-1272-4C84-866D-2729E7513E3F}" srcOrd="0" destOrd="0" presId="urn:microsoft.com/office/officeart/2005/8/layout/process3"/>
    <dgm:cxn modelId="{245E20B7-BBA0-4B47-8640-44E3C5744DD0}" type="presOf" srcId="{7E0669EC-4897-4C01-9EBB-6E7F870BF57E}" destId="{7B2465A7-7C8F-4D45-8318-503E6D794B39}" srcOrd="1" destOrd="0" presId="urn:microsoft.com/office/officeart/2005/8/layout/process3"/>
    <dgm:cxn modelId="{4CB99B29-8515-430C-AF5E-81B8C35BEE31}" srcId="{D271C953-7550-4EE9-A888-C5FF3C01F6AA}" destId="{6AFED0B6-6510-41B8-9FC1-EE140E029B1C}" srcOrd="0" destOrd="0" parTransId="{BEB3E588-586A-47B8-AC79-8D18BA422F93}" sibTransId="{699FF180-C267-465D-9C8C-F6618E0E2103}"/>
    <dgm:cxn modelId="{ADEFFFF8-6AFB-4DE0-8753-8EBA5EE2F591}" type="presOf" srcId="{D271C953-7550-4EE9-A888-C5FF3C01F6AA}" destId="{00B26377-E898-4C72-B3E4-C5F924D2EC24}" srcOrd="1" destOrd="0" presId="urn:microsoft.com/office/officeart/2005/8/layout/process3"/>
    <dgm:cxn modelId="{98D83356-10AA-4C17-94BE-43789D1E92AF}" srcId="{D271C953-7550-4EE9-A888-C5FF3C01F6AA}" destId="{31820696-CCB2-4E33-B5C8-41A2707BBDF9}" srcOrd="2" destOrd="0" parTransId="{91CF1584-CB18-4E6B-A04E-12CBB2FC6263}" sibTransId="{35D4B0BD-57C4-4C9C-8F2B-0C557F390C56}"/>
    <dgm:cxn modelId="{D8C1069B-A584-4C5D-AA15-457B91EFE80D}" srcId="{3F2AE8BA-D774-4177-B076-5B2875854BD1}" destId="{0966ABB7-E51E-44CE-B4A4-E2771232A4A5}" srcOrd="3" destOrd="0" parTransId="{73547F71-66F8-47B2-B4E8-10866127B9BF}" sibTransId="{765A5AE8-DDE2-485A-A031-341898883318}"/>
    <dgm:cxn modelId="{D8A0DFE0-FEFE-4A53-BD05-0648486BA37B}" type="presOf" srcId="{C5EBB3BC-4425-4BF1-BFD4-06DED0DB30AC}" destId="{4C5E6BB6-7DCE-47C9-B977-8A9523B7571F}" srcOrd="0" destOrd="0" presId="urn:microsoft.com/office/officeart/2005/8/layout/process3"/>
    <dgm:cxn modelId="{63845CE8-FA77-4686-BE41-FD6D51F8E149}" type="presOf" srcId="{3ADD7C73-C6F1-4217-B8F1-51C852363889}" destId="{A812AAE2-6207-4E2F-8C1C-381608A44F08}" srcOrd="0" destOrd="0" presId="urn:microsoft.com/office/officeart/2005/8/layout/process3"/>
    <dgm:cxn modelId="{5BAF8822-7EF8-4AF4-B874-4C5975ED3DA8}" srcId="{7E0669EC-4897-4C01-9EBB-6E7F870BF57E}" destId="{24197EF6-67ED-40BA-8F4C-CB6B0037618C}" srcOrd="2" destOrd="0" parTransId="{2F1D13E2-7B23-4631-9223-75DA26F33F46}" sibTransId="{9422CE9A-EE0F-4319-AAA9-0D2B08EC2D36}"/>
    <dgm:cxn modelId="{4F0AD2AE-E114-4241-B427-0A3E1845BF65}" type="presOf" srcId="{3F2AE8BA-D774-4177-B076-5B2875854BD1}" destId="{3D24CF0C-C4CF-4F0D-8A7F-F1DDAE02DD09}" srcOrd="0" destOrd="0" presId="urn:microsoft.com/office/officeart/2005/8/layout/process3"/>
    <dgm:cxn modelId="{CF5B7C2A-611C-46E3-AC4D-196A152B7BC7}" srcId="{7E0669EC-4897-4C01-9EBB-6E7F870BF57E}" destId="{0F1BD020-658F-4DE7-B9A5-78D3D58858C8}" srcOrd="0" destOrd="0" parTransId="{808942AF-3D58-41B7-B7BC-FA59F18D1FDF}" sibTransId="{85A1197A-14BA-4A89-BFEA-3E4B0DF3E0DD}"/>
    <dgm:cxn modelId="{797792ED-50D7-4F74-9E89-436D3371E8FE}" type="presOf" srcId="{DA65D665-FCD9-427A-B5ED-9B33500ED781}" destId="{964F708C-DD22-4570-921D-F26266E0F856}" srcOrd="0" destOrd="3" presId="urn:microsoft.com/office/officeart/2005/8/layout/process3"/>
    <dgm:cxn modelId="{2C2A3848-1C4B-4DDD-9963-692A9E5BBBA4}" type="presOf" srcId="{24197EF6-67ED-40BA-8F4C-CB6B0037618C}" destId="{964F708C-DD22-4570-921D-F26266E0F856}" srcOrd="0" destOrd="2" presId="urn:microsoft.com/office/officeart/2005/8/layout/process3"/>
    <dgm:cxn modelId="{CA0346DE-20E2-4246-825D-EF36CE5EDE6C}" srcId="{3F2AE8BA-D774-4177-B076-5B2875854BD1}" destId="{E466372D-AD39-472F-A802-AC0C58B33EEB}" srcOrd="1" destOrd="0" parTransId="{25620F19-6993-4821-A7A3-CA2114E41539}" sibTransId="{C91D7894-531A-4F34-809C-CFBFE9FA8F02}"/>
    <dgm:cxn modelId="{5F4A7B67-DA7F-407D-B551-C1295F1B1C59}" type="presOf" srcId="{C91D7894-531A-4F34-809C-CFBFE9FA8F02}" destId="{B204AE98-1828-444B-B38F-9BAA164279B4}" srcOrd="1" destOrd="0" presId="urn:microsoft.com/office/officeart/2005/8/layout/process3"/>
    <dgm:cxn modelId="{5BF8DD01-2C01-4D8D-B1EC-C4BBA7FA79F9}" type="presOf" srcId="{E91D76E2-4860-44AD-BDD3-8FE845E609A1}" destId="{5A7FCF68-2242-4875-A4DB-2A4C550DC7EA}" srcOrd="0" destOrd="0" presId="urn:microsoft.com/office/officeart/2005/8/layout/process3"/>
    <dgm:cxn modelId="{F21B7356-8072-4AA5-A8EA-576CAFA258C8}" type="presOf" srcId="{0F1BD020-658F-4DE7-B9A5-78D3D58858C8}" destId="{964F708C-DD22-4570-921D-F26266E0F856}" srcOrd="0" destOrd="0" presId="urn:microsoft.com/office/officeart/2005/8/layout/process3"/>
    <dgm:cxn modelId="{9A0ED4CE-CC19-4953-AC21-C22040A2E835}" type="presOf" srcId="{7E0669EC-4897-4C01-9EBB-6E7F870BF57E}" destId="{E720944F-8318-487C-B245-498BAE325E05}" srcOrd="0" destOrd="0" presId="urn:microsoft.com/office/officeart/2005/8/layout/process3"/>
    <dgm:cxn modelId="{62D8A572-9FA8-47B6-8A9F-5A88FE7123E9}" type="presOf" srcId="{E466372D-AD39-472F-A802-AC0C58B33EEB}" destId="{BBB8BD0A-45A8-439F-BE58-B5DAB2C1A8CC}" srcOrd="1" destOrd="0" presId="urn:microsoft.com/office/officeart/2005/8/layout/process3"/>
    <dgm:cxn modelId="{9D1A9817-FA79-4028-BDE6-8B11DECA62CE}" type="presOf" srcId="{8B385803-2833-4B97-9E66-EBD14FC3A380}" destId="{5A7FCF68-2242-4875-A4DB-2A4C550DC7EA}" srcOrd="0" destOrd="1" presId="urn:microsoft.com/office/officeart/2005/8/layout/process3"/>
    <dgm:cxn modelId="{82D7CA96-543F-4B74-80E9-FCD75C7578D9}" type="presOf" srcId="{0966ABB7-E51E-44CE-B4A4-E2771232A4A5}" destId="{2DCDD896-C05E-4D1E-80E3-3DE23BCD7BD4}" srcOrd="0" destOrd="0" presId="urn:microsoft.com/office/officeart/2005/8/layout/process3"/>
    <dgm:cxn modelId="{C8409FEF-D4DB-4553-9E57-E43E96685BA2}" srcId="{3F2AE8BA-D774-4177-B076-5B2875854BD1}" destId="{7E0669EC-4897-4C01-9EBB-6E7F870BF57E}" srcOrd="2" destOrd="0" parTransId="{3D3E4F90-C44F-40FA-BFBD-04B13F5BAF19}" sibTransId="{3ADD7C73-C6F1-4217-B8F1-51C852363889}"/>
    <dgm:cxn modelId="{D1FCE723-AA4F-4D92-B335-DF5C7F9E6CDC}" srcId="{0966ABB7-E51E-44CE-B4A4-E2771232A4A5}" destId="{61AB9E42-A7A8-4C73-A259-FA516AD8684D}" srcOrd="1" destOrd="0" parTransId="{0D10D4FA-8198-4653-AB02-253F7E23E32F}" sibTransId="{3DCC0F93-CCB6-4AF9-8C22-9F13C85FFEED}"/>
    <dgm:cxn modelId="{8B023094-22F8-464D-AC73-E2A6D1390C51}" srcId="{7E0669EC-4897-4C01-9EBB-6E7F870BF57E}" destId="{DA65D665-FCD9-427A-B5ED-9B33500ED781}" srcOrd="3" destOrd="0" parTransId="{ABF113BF-CDA7-41A5-92A1-6A06B1E092F7}" sibTransId="{37FD6C10-109C-45F0-9AE7-C06EAFEA70BE}"/>
    <dgm:cxn modelId="{4C78B23D-76E5-47FB-BA02-EED263ACACBC}" type="presOf" srcId="{E466372D-AD39-472F-A802-AC0C58B33EEB}" destId="{EB71A332-64C1-4825-99F5-57AAD3D4C5B9}" srcOrd="0" destOrd="0" presId="urn:microsoft.com/office/officeart/2005/8/layout/process3"/>
    <dgm:cxn modelId="{305BAA3A-7621-4A9C-8D29-A1E2458B7AC9}" type="presOf" srcId="{3ADD7C73-C6F1-4217-B8F1-51C852363889}" destId="{0E3EE555-2B3A-4FC5-A531-53F195DC2B35}" srcOrd="1" destOrd="0" presId="urn:microsoft.com/office/officeart/2005/8/layout/process3"/>
    <dgm:cxn modelId="{586FCBA6-F8C5-4556-B9B4-98FCE86182F4}" srcId="{0966ABB7-E51E-44CE-B4A4-E2771232A4A5}" destId="{B8DD1FAE-2AB0-4E90-AD05-F25F659997D6}" srcOrd="0" destOrd="0" parTransId="{1535F870-09B8-40C4-AC5E-530226B71724}" sibTransId="{9543386C-C36F-4D05-B9B8-EC96E6FE0269}"/>
    <dgm:cxn modelId="{82F7C9B1-0263-4E7A-981C-17E4A6F3269D}" type="presOf" srcId="{B8DD1FAE-2AB0-4E90-AD05-F25F659997D6}" destId="{9AED6925-E3FE-4271-8E72-B4818EB24E8B}" srcOrd="0" destOrd="0" presId="urn:microsoft.com/office/officeart/2005/8/layout/process3"/>
    <dgm:cxn modelId="{EE043BB5-D9AE-49FE-99BD-6DBC1B225A73}" srcId="{E466372D-AD39-472F-A802-AC0C58B33EEB}" destId="{E91D76E2-4860-44AD-BDD3-8FE845E609A1}" srcOrd="0" destOrd="0" parTransId="{CECE1AA6-426E-4C35-A061-1204AACD8784}" sibTransId="{BD386776-9517-4654-A3DD-AE733065A2E4}"/>
    <dgm:cxn modelId="{A6E1D19B-C461-404F-BB44-0AD207CBA676}" type="presOf" srcId="{0966ABB7-E51E-44CE-B4A4-E2771232A4A5}" destId="{483B70C6-BB33-4E72-A4B7-27CE99956506}" srcOrd="1" destOrd="0" presId="urn:microsoft.com/office/officeart/2005/8/layout/process3"/>
    <dgm:cxn modelId="{DD376849-B58D-473E-AB38-87091D217AA0}" type="presOf" srcId="{61AB9E42-A7A8-4C73-A259-FA516AD8684D}" destId="{9AED6925-E3FE-4271-8E72-B4818EB24E8B}" srcOrd="0" destOrd="1" presId="urn:microsoft.com/office/officeart/2005/8/layout/process3"/>
    <dgm:cxn modelId="{1194D95D-3FDC-4FFB-8710-7C73A9273EF9}" type="presOf" srcId="{6AFED0B6-6510-41B8-9FC1-EE140E029B1C}" destId="{E7B9BBF0-AFD2-44EA-A716-CD701AD151ED}" srcOrd="0" destOrd="0" presId="urn:microsoft.com/office/officeart/2005/8/layout/process3"/>
    <dgm:cxn modelId="{E5ACE5CC-3D89-405D-A45C-8402EA86663C}" srcId="{D271C953-7550-4EE9-A888-C5FF3C01F6AA}" destId="{471965CD-7A88-4238-A9F1-17F2A8AFFBE4}" srcOrd="1" destOrd="0" parTransId="{51D58581-608D-43F6-B9F0-6254B66CED29}" sibTransId="{4F1C6937-C836-4897-8D0A-DE730A7D9DFD}"/>
    <dgm:cxn modelId="{673DC894-8780-459E-9894-294BB6318805}" type="presOf" srcId="{471965CD-7A88-4238-A9F1-17F2A8AFFBE4}" destId="{E7B9BBF0-AFD2-44EA-A716-CD701AD151ED}" srcOrd="0" destOrd="1" presId="urn:microsoft.com/office/officeart/2005/8/layout/process3"/>
    <dgm:cxn modelId="{DF97F091-A33D-45A3-AC54-D7B375C31511}" srcId="{7E0669EC-4897-4C01-9EBB-6E7F870BF57E}" destId="{3D08FAAC-B405-4E32-85BD-CB7A0C4C349E}" srcOrd="1" destOrd="0" parTransId="{C0511E81-E5D3-41F3-8772-51CFA2C3A3A7}" sibTransId="{3E8B0FD3-1724-490E-AF40-E8899BA25A35}"/>
    <dgm:cxn modelId="{7800D65D-981F-441C-A93E-42E35F7E63E0}" srcId="{3F2AE8BA-D774-4177-B076-5B2875854BD1}" destId="{D271C953-7550-4EE9-A888-C5FF3C01F6AA}" srcOrd="0" destOrd="0" parTransId="{06F587F2-ABAC-4D43-B8AB-C9E05D4A1BCD}" sibTransId="{C5EBB3BC-4425-4BF1-BFD4-06DED0DB30AC}"/>
    <dgm:cxn modelId="{A3BBF460-525E-4BA8-AC28-9B79174B0625}" type="presParOf" srcId="{3D24CF0C-C4CF-4F0D-8A7F-F1DDAE02DD09}" destId="{38B19E12-35BA-4CF2-AA53-4C05D9BCF1A1}" srcOrd="0" destOrd="0" presId="urn:microsoft.com/office/officeart/2005/8/layout/process3"/>
    <dgm:cxn modelId="{645B848D-23ED-4CC8-B5DC-0176FC666CAC}" type="presParOf" srcId="{38B19E12-35BA-4CF2-AA53-4C05D9BCF1A1}" destId="{A93AB2C6-1272-4C84-866D-2729E7513E3F}" srcOrd="0" destOrd="0" presId="urn:microsoft.com/office/officeart/2005/8/layout/process3"/>
    <dgm:cxn modelId="{EF6838DF-8A4A-49FC-B204-5B0C4EA3989F}" type="presParOf" srcId="{38B19E12-35BA-4CF2-AA53-4C05D9BCF1A1}" destId="{00B26377-E898-4C72-B3E4-C5F924D2EC24}" srcOrd="1" destOrd="0" presId="urn:microsoft.com/office/officeart/2005/8/layout/process3"/>
    <dgm:cxn modelId="{D5BBDDF3-4BB3-4475-97F6-799C7504ACBC}" type="presParOf" srcId="{38B19E12-35BA-4CF2-AA53-4C05D9BCF1A1}" destId="{E7B9BBF0-AFD2-44EA-A716-CD701AD151ED}" srcOrd="2" destOrd="0" presId="urn:microsoft.com/office/officeart/2005/8/layout/process3"/>
    <dgm:cxn modelId="{69D6EDF8-C984-45B1-8D92-8E57FE013340}" type="presParOf" srcId="{3D24CF0C-C4CF-4F0D-8A7F-F1DDAE02DD09}" destId="{4C5E6BB6-7DCE-47C9-B977-8A9523B7571F}" srcOrd="1" destOrd="0" presId="urn:microsoft.com/office/officeart/2005/8/layout/process3"/>
    <dgm:cxn modelId="{CC39E4E0-D36C-4396-8487-9F6FC74B7D7F}" type="presParOf" srcId="{4C5E6BB6-7DCE-47C9-B977-8A9523B7571F}" destId="{B5EDC9E8-7022-4ECE-89A2-A7794416558D}" srcOrd="0" destOrd="0" presId="urn:microsoft.com/office/officeart/2005/8/layout/process3"/>
    <dgm:cxn modelId="{E15A56ED-5033-4845-89C1-D65F3B63B304}" type="presParOf" srcId="{3D24CF0C-C4CF-4F0D-8A7F-F1DDAE02DD09}" destId="{988C1181-A07F-4573-A1D4-C0A89FEE6F3F}" srcOrd="2" destOrd="0" presId="urn:microsoft.com/office/officeart/2005/8/layout/process3"/>
    <dgm:cxn modelId="{EDE45E4E-1538-4A3C-A7E0-1BFB2561DE36}" type="presParOf" srcId="{988C1181-A07F-4573-A1D4-C0A89FEE6F3F}" destId="{EB71A332-64C1-4825-99F5-57AAD3D4C5B9}" srcOrd="0" destOrd="0" presId="urn:microsoft.com/office/officeart/2005/8/layout/process3"/>
    <dgm:cxn modelId="{2BB83CC4-6CDB-4B0D-A60C-09047655E03A}" type="presParOf" srcId="{988C1181-A07F-4573-A1D4-C0A89FEE6F3F}" destId="{BBB8BD0A-45A8-439F-BE58-B5DAB2C1A8CC}" srcOrd="1" destOrd="0" presId="urn:microsoft.com/office/officeart/2005/8/layout/process3"/>
    <dgm:cxn modelId="{E9D0360A-1C75-434B-B368-45E9A5489676}" type="presParOf" srcId="{988C1181-A07F-4573-A1D4-C0A89FEE6F3F}" destId="{5A7FCF68-2242-4875-A4DB-2A4C550DC7EA}" srcOrd="2" destOrd="0" presId="urn:microsoft.com/office/officeart/2005/8/layout/process3"/>
    <dgm:cxn modelId="{5A4B2574-5751-44EC-B17C-D1932D29438D}" type="presParOf" srcId="{3D24CF0C-C4CF-4F0D-8A7F-F1DDAE02DD09}" destId="{A2B734C4-121C-429A-B275-B22D496F6867}" srcOrd="3" destOrd="0" presId="urn:microsoft.com/office/officeart/2005/8/layout/process3"/>
    <dgm:cxn modelId="{94B5AF0B-F769-40AA-80F1-E330CBFE8FD4}" type="presParOf" srcId="{A2B734C4-121C-429A-B275-B22D496F6867}" destId="{B204AE98-1828-444B-B38F-9BAA164279B4}" srcOrd="0" destOrd="0" presId="urn:microsoft.com/office/officeart/2005/8/layout/process3"/>
    <dgm:cxn modelId="{397330D1-56E4-41BE-9A90-1ED9CFBB0160}" type="presParOf" srcId="{3D24CF0C-C4CF-4F0D-8A7F-F1DDAE02DD09}" destId="{C82F9288-DFA1-43C6-A049-B26EB9DD005C}" srcOrd="4" destOrd="0" presId="urn:microsoft.com/office/officeart/2005/8/layout/process3"/>
    <dgm:cxn modelId="{C8E744E0-2DB0-488D-9989-B17C5F20663F}" type="presParOf" srcId="{C82F9288-DFA1-43C6-A049-B26EB9DD005C}" destId="{E720944F-8318-487C-B245-498BAE325E05}" srcOrd="0" destOrd="0" presId="urn:microsoft.com/office/officeart/2005/8/layout/process3"/>
    <dgm:cxn modelId="{D224CE6E-1F17-4E36-A0D1-48AE0049A4BF}" type="presParOf" srcId="{C82F9288-DFA1-43C6-A049-B26EB9DD005C}" destId="{7B2465A7-7C8F-4D45-8318-503E6D794B39}" srcOrd="1" destOrd="0" presId="urn:microsoft.com/office/officeart/2005/8/layout/process3"/>
    <dgm:cxn modelId="{2BB75F5B-82FB-4F67-83D2-8F48CC9C1305}" type="presParOf" srcId="{C82F9288-DFA1-43C6-A049-B26EB9DD005C}" destId="{964F708C-DD22-4570-921D-F26266E0F856}" srcOrd="2" destOrd="0" presId="urn:microsoft.com/office/officeart/2005/8/layout/process3"/>
    <dgm:cxn modelId="{BDE23881-82C7-47E3-A24B-F64B47C8C17A}" type="presParOf" srcId="{3D24CF0C-C4CF-4F0D-8A7F-F1DDAE02DD09}" destId="{A812AAE2-6207-4E2F-8C1C-381608A44F08}" srcOrd="5" destOrd="0" presId="urn:microsoft.com/office/officeart/2005/8/layout/process3"/>
    <dgm:cxn modelId="{4E4A9D25-9B0C-447C-B7F8-E4EAAB469193}" type="presParOf" srcId="{A812AAE2-6207-4E2F-8C1C-381608A44F08}" destId="{0E3EE555-2B3A-4FC5-A531-53F195DC2B35}" srcOrd="0" destOrd="0" presId="urn:microsoft.com/office/officeart/2005/8/layout/process3"/>
    <dgm:cxn modelId="{3EE6114A-2786-4B27-85D4-CF2A17F8DDE3}" type="presParOf" srcId="{3D24CF0C-C4CF-4F0D-8A7F-F1DDAE02DD09}" destId="{8905F9EC-803F-4A0C-B5EA-4A7D38979C06}" srcOrd="6" destOrd="0" presId="urn:microsoft.com/office/officeart/2005/8/layout/process3"/>
    <dgm:cxn modelId="{864CAF5C-A64C-456E-A10A-08183F984AB9}" type="presParOf" srcId="{8905F9EC-803F-4A0C-B5EA-4A7D38979C06}" destId="{2DCDD896-C05E-4D1E-80E3-3DE23BCD7BD4}" srcOrd="0" destOrd="0" presId="urn:microsoft.com/office/officeart/2005/8/layout/process3"/>
    <dgm:cxn modelId="{B76769A1-65CE-4A5D-9218-1B033D9EB76D}" type="presParOf" srcId="{8905F9EC-803F-4A0C-B5EA-4A7D38979C06}" destId="{483B70C6-BB33-4E72-A4B7-27CE99956506}" srcOrd="1" destOrd="0" presId="urn:microsoft.com/office/officeart/2005/8/layout/process3"/>
    <dgm:cxn modelId="{F5C247BD-87FE-45B8-B5ED-94A42823F60F}" type="presParOf" srcId="{8905F9EC-803F-4A0C-B5EA-4A7D38979C06}" destId="{9AED6925-E3FE-4271-8E72-B4818EB24E8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7CE7F9E-2265-4490-AAF5-AB975F1C13D6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80B205D5-2304-4A72-B652-E6689EA2CE6F}">
      <dgm:prSet phldrT="[文本]"/>
      <dgm:spPr/>
      <dgm:t>
        <a:bodyPr/>
        <a:lstStyle/>
        <a:p>
          <a:r>
            <a:rPr lang="en-US" altLang="zh-CN" dirty="0" smtClean="0"/>
            <a:t>09F-001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586075B0-44B8-4667-B89C-3A2DC994C5AE}" type="parTrans" cxnId="{FDA3A7A6-5AAE-4E65-9503-C0C5FEC339FE}">
      <dgm:prSet/>
      <dgm:spPr/>
      <dgm:t>
        <a:bodyPr/>
        <a:lstStyle/>
        <a:p>
          <a:endParaRPr lang="zh-CN" altLang="en-US"/>
        </a:p>
      </dgm:t>
    </dgm:pt>
    <dgm:pt modelId="{4AECC16F-7C4F-444E-BBB0-454D36C6EE5F}" type="sibTrans" cxnId="{FDA3A7A6-5AAE-4E65-9503-C0C5FEC339FE}">
      <dgm:prSet/>
      <dgm:spPr/>
      <dgm:t>
        <a:bodyPr/>
        <a:lstStyle/>
        <a:p>
          <a:endParaRPr lang="zh-CN" altLang="en-US"/>
        </a:p>
      </dgm:t>
    </dgm:pt>
    <dgm:pt modelId="{A98C43EC-2FC0-43DA-81D7-6374BD73C56D}">
      <dgm:prSet phldrT="[文本]"/>
      <dgm:spPr/>
      <dgm:t>
        <a:bodyPr/>
        <a:lstStyle/>
        <a:p>
          <a:r>
            <a:rPr lang="en-US" altLang="zh-CN" dirty="0" smtClean="0"/>
            <a:t>09F-004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845862A8-A33E-4DAE-BE6B-49E6BAEF6EDD}" type="parTrans" cxnId="{153FC892-765A-44DD-8EF5-204669DB2476}">
      <dgm:prSet/>
      <dgm:spPr/>
      <dgm:t>
        <a:bodyPr/>
        <a:lstStyle/>
        <a:p>
          <a:endParaRPr lang="zh-CN" altLang="en-US"/>
        </a:p>
      </dgm:t>
    </dgm:pt>
    <dgm:pt modelId="{00E9A609-46FF-44AA-B473-81E4D32212AD}" type="sibTrans" cxnId="{153FC892-765A-44DD-8EF5-204669DB2476}">
      <dgm:prSet/>
      <dgm:spPr/>
      <dgm:t>
        <a:bodyPr/>
        <a:lstStyle/>
        <a:p>
          <a:endParaRPr lang="zh-CN" altLang="en-US"/>
        </a:p>
      </dgm:t>
    </dgm:pt>
    <dgm:pt modelId="{B44F48FA-4C57-4AA8-9B15-648CB61F8606}">
      <dgm:prSet phldrT="[文本]"/>
      <dgm:spPr/>
      <dgm:t>
        <a:bodyPr/>
        <a:lstStyle/>
        <a:p>
          <a:r>
            <a:rPr lang="en-US" altLang="zh-CN" dirty="0" smtClean="0"/>
            <a:t>09F-006</a:t>
          </a:r>
          <a:br>
            <a:rPr lang="en-US" altLang="zh-CN" dirty="0" smtClean="0"/>
          </a:br>
          <a:r>
            <a:rPr lang="zh-CN" altLang="en-US" dirty="0" smtClean="0"/>
            <a:t>李舒航</a:t>
          </a:r>
          <a:endParaRPr lang="zh-CN" altLang="en-US" dirty="0"/>
        </a:p>
      </dgm:t>
    </dgm:pt>
    <dgm:pt modelId="{5D50BA58-F0F5-4949-BBAE-CCF62C8E050E}" type="parTrans" cxnId="{890FB16C-B2DC-4B80-B6A0-E4A211D253C4}">
      <dgm:prSet/>
      <dgm:spPr/>
      <dgm:t>
        <a:bodyPr/>
        <a:lstStyle/>
        <a:p>
          <a:endParaRPr lang="zh-CN" altLang="en-US"/>
        </a:p>
      </dgm:t>
    </dgm:pt>
    <dgm:pt modelId="{9F64CAEF-BF08-4D39-8B23-9B063C3C14D1}" type="sibTrans" cxnId="{890FB16C-B2DC-4B80-B6A0-E4A211D253C4}">
      <dgm:prSet/>
      <dgm:spPr/>
      <dgm:t>
        <a:bodyPr/>
        <a:lstStyle/>
        <a:p>
          <a:endParaRPr lang="zh-CN" altLang="en-US"/>
        </a:p>
      </dgm:t>
    </dgm:pt>
    <dgm:pt modelId="{F40CB0F7-C0DE-4192-8BE4-89176A628EAF}">
      <dgm:prSet phldrT="[文本]"/>
      <dgm:spPr/>
      <dgm:t>
        <a:bodyPr/>
        <a:lstStyle/>
        <a:p>
          <a:r>
            <a:rPr lang="en-US" altLang="zh-CN" dirty="0" smtClean="0"/>
            <a:t>09F-005</a:t>
          </a:r>
          <a:br>
            <a:rPr lang="en-US" altLang="zh-CN" dirty="0" smtClean="0"/>
          </a:br>
          <a:r>
            <a:rPr lang="zh-CN" altLang="en-US" dirty="0" smtClean="0"/>
            <a:t>李国军</a:t>
          </a:r>
          <a:endParaRPr lang="zh-CN" altLang="en-US" dirty="0"/>
        </a:p>
      </dgm:t>
    </dgm:pt>
    <dgm:pt modelId="{ED5846CA-9FC7-46F5-BFBF-3995B6F16105}" type="parTrans" cxnId="{79799F5C-E6E3-4433-B367-8E3CA2CEDE3B}">
      <dgm:prSet/>
      <dgm:spPr/>
      <dgm:t>
        <a:bodyPr/>
        <a:lstStyle/>
        <a:p>
          <a:endParaRPr lang="zh-CN" altLang="en-US"/>
        </a:p>
      </dgm:t>
    </dgm:pt>
    <dgm:pt modelId="{2DF831FC-1D02-43EB-9FA9-EB104F2F4472}" type="sibTrans" cxnId="{79799F5C-E6E3-4433-B367-8E3CA2CEDE3B}">
      <dgm:prSet/>
      <dgm:spPr/>
      <dgm:t>
        <a:bodyPr/>
        <a:lstStyle/>
        <a:p>
          <a:endParaRPr lang="zh-CN" altLang="en-US"/>
        </a:p>
      </dgm:t>
    </dgm:pt>
    <dgm:pt modelId="{60212086-144C-47E5-AC4B-81EDCD57B7F7}">
      <dgm:prSet phldrT="[文本]"/>
      <dgm:spPr/>
      <dgm:t>
        <a:bodyPr/>
        <a:lstStyle/>
        <a:p>
          <a:r>
            <a:rPr lang="en-US" altLang="zh-CN" dirty="0" smtClean="0"/>
            <a:t>09F-002</a:t>
          </a:r>
          <a:br>
            <a:rPr lang="en-US" altLang="zh-CN" dirty="0" smtClean="0"/>
          </a:br>
          <a:r>
            <a:rPr lang="zh-CN" altLang="en-US" dirty="0" smtClean="0"/>
            <a:t>孙连胜</a:t>
          </a:r>
          <a:endParaRPr lang="zh-CN" altLang="en-US" dirty="0"/>
        </a:p>
      </dgm:t>
    </dgm:pt>
    <dgm:pt modelId="{54B768E4-84D2-44D2-B1EA-E371573C14B9}" type="parTrans" cxnId="{B14A02BE-F225-4DB0-A351-E18A9C477D50}">
      <dgm:prSet/>
      <dgm:spPr/>
      <dgm:t>
        <a:bodyPr/>
        <a:lstStyle/>
        <a:p>
          <a:endParaRPr lang="zh-CN" altLang="en-US"/>
        </a:p>
      </dgm:t>
    </dgm:pt>
    <dgm:pt modelId="{E7982D3A-9AF6-4267-B5C6-B029C6832E90}" type="sibTrans" cxnId="{B14A02BE-F225-4DB0-A351-E18A9C477D50}">
      <dgm:prSet/>
      <dgm:spPr/>
      <dgm:t>
        <a:bodyPr/>
        <a:lstStyle/>
        <a:p>
          <a:endParaRPr lang="zh-CN" altLang="en-US"/>
        </a:p>
      </dgm:t>
    </dgm:pt>
    <dgm:pt modelId="{32693BD6-6F9F-415A-A561-7B2694188805}">
      <dgm:prSet phldrT="[文本]"/>
      <dgm:spPr/>
      <dgm:t>
        <a:bodyPr/>
        <a:lstStyle/>
        <a:p>
          <a:r>
            <a:rPr lang="en-US" altLang="zh-CN" dirty="0" smtClean="0"/>
            <a:t>09F-003</a:t>
          </a:r>
          <a:br>
            <a:rPr lang="en-US" altLang="zh-CN" dirty="0" smtClean="0"/>
          </a:br>
          <a:r>
            <a:rPr lang="zh-CN" altLang="en-US" dirty="0" smtClean="0"/>
            <a:t>李胜芳</a:t>
          </a:r>
          <a:endParaRPr lang="zh-CN" altLang="en-US" dirty="0"/>
        </a:p>
      </dgm:t>
    </dgm:pt>
    <dgm:pt modelId="{86B26155-756E-497A-BF24-F127DB722A22}" type="parTrans" cxnId="{671BC494-DF42-4A96-8FC3-C0D844FA3EE8}">
      <dgm:prSet/>
      <dgm:spPr/>
      <dgm:t>
        <a:bodyPr/>
        <a:lstStyle/>
        <a:p>
          <a:endParaRPr lang="zh-CN" altLang="en-US"/>
        </a:p>
      </dgm:t>
    </dgm:pt>
    <dgm:pt modelId="{F73782F3-33A5-499B-A28D-D14B883DE4AA}" type="sibTrans" cxnId="{671BC494-DF42-4A96-8FC3-C0D844FA3EE8}">
      <dgm:prSet/>
      <dgm:spPr/>
      <dgm:t>
        <a:bodyPr/>
        <a:lstStyle/>
        <a:p>
          <a:endParaRPr lang="zh-CN" altLang="en-US"/>
        </a:p>
      </dgm:t>
    </dgm:pt>
    <dgm:pt modelId="{4A7F4BD5-84BE-4157-9CF2-365A5863B738}">
      <dgm:prSet phldrT="[文本]"/>
      <dgm:spPr/>
      <dgm:t>
        <a:bodyPr/>
        <a:lstStyle/>
        <a:p>
          <a:r>
            <a:rPr lang="en-US" altLang="zh-CN" dirty="0" smtClean="0"/>
            <a:t>09F-021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042B8C4C-A103-4B32-9AC3-DD3AB4F4B504}" type="parTrans" cxnId="{E6A3CB17-8670-46F2-A73C-E403463500C4}">
      <dgm:prSet/>
      <dgm:spPr/>
      <dgm:t>
        <a:bodyPr/>
        <a:lstStyle/>
        <a:p>
          <a:endParaRPr lang="zh-CN" altLang="en-US"/>
        </a:p>
      </dgm:t>
    </dgm:pt>
    <dgm:pt modelId="{96BAFA55-D5FC-4C90-B199-5ECB1E6A0D61}" type="sibTrans" cxnId="{E6A3CB17-8670-46F2-A73C-E403463500C4}">
      <dgm:prSet/>
      <dgm:spPr/>
      <dgm:t>
        <a:bodyPr/>
        <a:lstStyle/>
        <a:p>
          <a:endParaRPr lang="zh-CN" altLang="en-US"/>
        </a:p>
      </dgm:t>
    </dgm:pt>
    <dgm:pt modelId="{7F9A8F2C-F559-4D48-910B-B3B0DF0C35CC}">
      <dgm:prSet phldrT="[文本]"/>
      <dgm:spPr/>
      <dgm:t>
        <a:bodyPr/>
        <a:lstStyle/>
        <a:p>
          <a:r>
            <a:rPr lang="en-US" altLang="zh-CN" dirty="0" smtClean="0"/>
            <a:t>09F-A</a:t>
          </a:r>
          <a:r>
            <a:rPr lang="zh-CN" altLang="en-US" dirty="0" smtClean="0"/>
            <a:t>区</a:t>
          </a:r>
          <a:r>
            <a:rPr lang="en-US" altLang="zh-CN" dirty="0" smtClean="0"/>
            <a:t>004</a:t>
          </a:r>
          <a:br>
            <a:rPr lang="en-US" altLang="zh-CN" dirty="0" smtClean="0"/>
          </a:br>
          <a:r>
            <a:rPr lang="zh-CN" altLang="en-US" dirty="0" smtClean="0"/>
            <a:t>刘百顺</a:t>
          </a:r>
          <a:endParaRPr lang="zh-CN" altLang="en-US" dirty="0"/>
        </a:p>
      </dgm:t>
    </dgm:pt>
    <dgm:pt modelId="{03584030-60F0-45DB-9D45-E7707C52944F}" type="parTrans" cxnId="{A395F0C9-2988-4982-896B-3663CFC7B4B8}">
      <dgm:prSet/>
      <dgm:spPr/>
      <dgm:t>
        <a:bodyPr/>
        <a:lstStyle/>
        <a:p>
          <a:endParaRPr lang="zh-CN" altLang="en-US"/>
        </a:p>
      </dgm:t>
    </dgm:pt>
    <dgm:pt modelId="{222B6590-BC4F-44DA-8595-BFFF23566FC0}" type="sibTrans" cxnId="{A395F0C9-2988-4982-896B-3663CFC7B4B8}">
      <dgm:prSet/>
      <dgm:spPr/>
      <dgm:t>
        <a:bodyPr/>
        <a:lstStyle/>
        <a:p>
          <a:endParaRPr lang="zh-CN" altLang="en-US"/>
        </a:p>
      </dgm:t>
    </dgm:pt>
    <dgm:pt modelId="{8C7F5880-8421-4944-AC43-D70B26EC233D}">
      <dgm:prSet phldrT="[文本]"/>
      <dgm:spPr/>
      <dgm:t>
        <a:bodyPr/>
        <a:lstStyle/>
        <a:p>
          <a:r>
            <a:rPr lang="en-US" altLang="zh-CN" dirty="0" smtClean="0"/>
            <a:t>09F-A</a:t>
          </a:r>
          <a:r>
            <a:rPr lang="zh-CN" altLang="en-US" dirty="0" smtClean="0"/>
            <a:t>区</a:t>
          </a:r>
          <a:r>
            <a:rPr lang="en-US" altLang="zh-CN" dirty="0" smtClean="0"/>
            <a:t>005</a:t>
          </a:r>
          <a:br>
            <a:rPr lang="en-US" altLang="zh-CN" dirty="0" smtClean="0"/>
          </a:br>
          <a:r>
            <a:rPr lang="zh-CN" altLang="en-US" dirty="0" smtClean="0"/>
            <a:t>李国军</a:t>
          </a:r>
          <a:endParaRPr lang="zh-CN" altLang="en-US" dirty="0"/>
        </a:p>
      </dgm:t>
    </dgm:pt>
    <dgm:pt modelId="{D5CF92A0-2C3E-4BF4-B75E-FC9FD9AF6233}" type="parTrans" cxnId="{6DA1A3B3-606C-46D8-BDF5-6C4FA37E8AAF}">
      <dgm:prSet/>
      <dgm:spPr/>
      <dgm:t>
        <a:bodyPr/>
        <a:lstStyle/>
        <a:p>
          <a:endParaRPr lang="zh-CN" altLang="en-US"/>
        </a:p>
      </dgm:t>
    </dgm:pt>
    <dgm:pt modelId="{3BF9AF82-0BDD-4256-823F-D1AAD2AD82E4}" type="sibTrans" cxnId="{6DA1A3B3-606C-46D8-BDF5-6C4FA37E8AAF}">
      <dgm:prSet/>
      <dgm:spPr/>
      <dgm:t>
        <a:bodyPr/>
        <a:lstStyle/>
        <a:p>
          <a:endParaRPr lang="zh-CN" altLang="en-US"/>
        </a:p>
      </dgm:t>
    </dgm:pt>
    <dgm:pt modelId="{2999556C-1A98-4E3D-9803-6F2B8C8B0778}">
      <dgm:prSet phldrT="[文本]"/>
      <dgm:spPr/>
      <dgm:t>
        <a:bodyPr/>
        <a:lstStyle/>
        <a:p>
          <a:r>
            <a:rPr lang="en-US" altLang="zh-CN" dirty="0" smtClean="0"/>
            <a:t>09F-A</a:t>
          </a:r>
          <a:r>
            <a:rPr lang="zh-CN" altLang="en-US" dirty="0" smtClean="0"/>
            <a:t>区</a:t>
          </a:r>
          <a:r>
            <a:rPr lang="en-US" altLang="zh-CN" dirty="0" smtClean="0"/>
            <a:t>006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A7931E91-3002-4FCF-BE06-4C84B6107360}" type="parTrans" cxnId="{1D7CBE8A-C723-4F37-AFC7-BBC58C6A1F95}">
      <dgm:prSet/>
      <dgm:spPr/>
      <dgm:t>
        <a:bodyPr/>
        <a:lstStyle/>
        <a:p>
          <a:endParaRPr lang="zh-CN" altLang="en-US"/>
        </a:p>
      </dgm:t>
    </dgm:pt>
    <dgm:pt modelId="{CD6DE38E-C505-47E0-948B-EE6BB89ADB8A}" type="sibTrans" cxnId="{1D7CBE8A-C723-4F37-AFC7-BBC58C6A1F95}">
      <dgm:prSet/>
      <dgm:spPr/>
      <dgm:t>
        <a:bodyPr/>
        <a:lstStyle/>
        <a:p>
          <a:endParaRPr lang="zh-CN" altLang="en-US"/>
        </a:p>
      </dgm:t>
    </dgm:pt>
    <dgm:pt modelId="{CFF33191-AFFC-4BF5-9632-759A6FEF6796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001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1180BB63-AB01-4881-BC1C-DC2889E23AC0}" type="parTrans" cxnId="{2B41D754-9665-4A6C-984A-1E52C95655D1}">
      <dgm:prSet/>
      <dgm:spPr/>
      <dgm:t>
        <a:bodyPr/>
        <a:lstStyle/>
        <a:p>
          <a:endParaRPr lang="zh-CN" altLang="en-US"/>
        </a:p>
      </dgm:t>
    </dgm:pt>
    <dgm:pt modelId="{4C090F00-9EB1-46C9-B78B-D6C3924E87BC}" type="sibTrans" cxnId="{2B41D754-9665-4A6C-984A-1E52C95655D1}">
      <dgm:prSet/>
      <dgm:spPr/>
      <dgm:t>
        <a:bodyPr/>
        <a:lstStyle/>
        <a:p>
          <a:endParaRPr lang="zh-CN" altLang="en-US"/>
        </a:p>
      </dgm:t>
    </dgm:pt>
    <dgm:pt modelId="{942C2BA7-D41D-4E55-9415-506BC8B41326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002</a:t>
          </a:r>
          <a:br>
            <a:rPr lang="en-US" altLang="zh-CN" dirty="0" smtClean="0"/>
          </a:br>
          <a:r>
            <a:rPr lang="zh-CN" altLang="en-US" dirty="0" smtClean="0"/>
            <a:t>孙连胜</a:t>
          </a:r>
          <a:endParaRPr lang="zh-CN" altLang="en-US" dirty="0"/>
        </a:p>
      </dgm:t>
    </dgm:pt>
    <dgm:pt modelId="{43200DAC-0C74-4CDC-BB68-1AB2EB0D4C42}" type="parTrans" cxnId="{180A1504-D625-4A32-BFF8-696B564FEE1B}">
      <dgm:prSet/>
      <dgm:spPr/>
      <dgm:t>
        <a:bodyPr/>
        <a:lstStyle/>
        <a:p>
          <a:endParaRPr lang="zh-CN" altLang="en-US"/>
        </a:p>
      </dgm:t>
    </dgm:pt>
    <dgm:pt modelId="{675A3093-2D84-449A-92DB-FAE8A9783030}" type="sibTrans" cxnId="{180A1504-D625-4A32-BFF8-696B564FEE1B}">
      <dgm:prSet/>
      <dgm:spPr/>
      <dgm:t>
        <a:bodyPr/>
        <a:lstStyle/>
        <a:p>
          <a:endParaRPr lang="zh-CN" altLang="en-US"/>
        </a:p>
      </dgm:t>
    </dgm:pt>
    <dgm:pt modelId="{345ABA93-B67B-4E86-9F7B-AAEC2527FEAE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003</a:t>
          </a:r>
          <a:br>
            <a:rPr lang="en-US" altLang="zh-CN" dirty="0" smtClean="0"/>
          </a:br>
          <a:r>
            <a:rPr lang="zh-CN" altLang="en-US" dirty="0" smtClean="0"/>
            <a:t>李胜芳</a:t>
          </a:r>
          <a:endParaRPr lang="zh-CN" altLang="en-US" dirty="0"/>
        </a:p>
      </dgm:t>
    </dgm:pt>
    <dgm:pt modelId="{9EAC893D-3657-41A6-95EA-3DABC9737B56}" type="parTrans" cxnId="{573D8330-CDF9-4224-B87C-2641C8D86269}">
      <dgm:prSet/>
      <dgm:spPr/>
      <dgm:t>
        <a:bodyPr/>
        <a:lstStyle/>
        <a:p>
          <a:endParaRPr lang="zh-CN" altLang="en-US"/>
        </a:p>
      </dgm:t>
    </dgm:pt>
    <dgm:pt modelId="{2D15E520-CFFF-4D83-B382-51BB93E36D5C}" type="sibTrans" cxnId="{573D8330-CDF9-4224-B87C-2641C8D86269}">
      <dgm:prSet/>
      <dgm:spPr/>
      <dgm:t>
        <a:bodyPr/>
        <a:lstStyle/>
        <a:p>
          <a:endParaRPr lang="zh-CN" altLang="en-US"/>
        </a:p>
      </dgm:t>
    </dgm:pt>
    <dgm:pt modelId="{4DDC471E-58EB-40CD-A6D0-B4A1AFAFF343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004</a:t>
          </a:r>
          <a:br>
            <a:rPr lang="en-US" altLang="zh-CN" dirty="0" smtClean="0"/>
          </a:br>
          <a:r>
            <a:rPr lang="zh-CN" altLang="en-US" dirty="0" smtClean="0"/>
            <a:t>刘百顺</a:t>
          </a:r>
          <a:endParaRPr lang="zh-CN" altLang="en-US" dirty="0"/>
        </a:p>
      </dgm:t>
    </dgm:pt>
    <dgm:pt modelId="{D9016E1D-BF46-44E2-A229-7AD789A1E17E}" type="parTrans" cxnId="{A628ABF5-AF54-49BE-99F5-D67F369E11E6}">
      <dgm:prSet/>
      <dgm:spPr/>
      <dgm:t>
        <a:bodyPr/>
        <a:lstStyle/>
        <a:p>
          <a:endParaRPr lang="zh-CN" altLang="en-US"/>
        </a:p>
      </dgm:t>
    </dgm:pt>
    <dgm:pt modelId="{9468903C-20B2-4C94-A94E-9F4C56AED607}" type="sibTrans" cxnId="{A628ABF5-AF54-49BE-99F5-D67F369E11E6}">
      <dgm:prSet/>
      <dgm:spPr/>
      <dgm:t>
        <a:bodyPr/>
        <a:lstStyle/>
        <a:p>
          <a:endParaRPr lang="zh-CN" altLang="en-US"/>
        </a:p>
      </dgm:t>
    </dgm:pt>
    <dgm:pt modelId="{0AA10EB2-2A1C-4114-BF8B-99B4CEA6EF80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005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EA381EE1-1818-4546-BEFE-437BECC2BD5E}" type="parTrans" cxnId="{66C57487-27DC-429C-90D4-0A8060ED4196}">
      <dgm:prSet/>
      <dgm:spPr/>
      <dgm:t>
        <a:bodyPr/>
        <a:lstStyle/>
        <a:p>
          <a:endParaRPr lang="zh-CN" altLang="en-US"/>
        </a:p>
      </dgm:t>
    </dgm:pt>
    <dgm:pt modelId="{8F94B9E2-8520-4F6A-89E9-46CFE90795D7}" type="sibTrans" cxnId="{66C57487-27DC-429C-90D4-0A8060ED4196}">
      <dgm:prSet/>
      <dgm:spPr/>
      <dgm:t>
        <a:bodyPr/>
        <a:lstStyle/>
        <a:p>
          <a:endParaRPr lang="zh-CN" altLang="en-US"/>
        </a:p>
      </dgm:t>
    </dgm:pt>
    <dgm:pt modelId="{F60B26EE-44D1-41F4-920B-C5DBC03DB408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006</a:t>
          </a:r>
          <a:br>
            <a:rPr lang="en-US" altLang="zh-CN" dirty="0" smtClean="0"/>
          </a:br>
          <a:r>
            <a:rPr lang="zh-CN" altLang="en-US" dirty="0" smtClean="0"/>
            <a:t>李舒航</a:t>
          </a:r>
          <a:endParaRPr lang="zh-CN" altLang="en-US" dirty="0"/>
        </a:p>
      </dgm:t>
    </dgm:pt>
    <dgm:pt modelId="{58CC54AA-ABFF-438D-B2EB-77244A9823F2}" type="parTrans" cxnId="{0CEE8EE8-DABC-45A6-BC19-62FC1907C8BD}">
      <dgm:prSet/>
      <dgm:spPr/>
      <dgm:t>
        <a:bodyPr/>
        <a:lstStyle/>
        <a:p>
          <a:endParaRPr lang="zh-CN" altLang="en-US"/>
        </a:p>
      </dgm:t>
    </dgm:pt>
    <dgm:pt modelId="{4E6EE289-F757-4594-A7B1-A586B3ECED35}" type="sibTrans" cxnId="{0CEE8EE8-DABC-45A6-BC19-62FC1907C8BD}">
      <dgm:prSet/>
      <dgm:spPr/>
      <dgm:t>
        <a:bodyPr/>
        <a:lstStyle/>
        <a:p>
          <a:endParaRPr lang="zh-CN" altLang="en-US"/>
        </a:p>
      </dgm:t>
    </dgm:pt>
    <dgm:pt modelId="{D217205A-BEDF-4D34-9680-43E2FFC6C9EF}">
      <dgm:prSet phldrT="[文本]"/>
      <dgm:spPr/>
      <dgm:t>
        <a:bodyPr/>
        <a:lstStyle/>
        <a:p>
          <a:r>
            <a:rPr lang="en-US" altLang="zh-CN" dirty="0" smtClean="0"/>
            <a:t>09F-B</a:t>
          </a:r>
          <a:r>
            <a:rPr lang="zh-CN" altLang="en-US" dirty="0" smtClean="0"/>
            <a:t>区</a:t>
          </a:r>
          <a:r>
            <a:rPr lang="en-US" altLang="zh-CN" dirty="0" smtClean="0"/>
            <a:t>001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4119A427-2FCD-43B1-A906-1A8FF2F805B8}" type="parTrans" cxnId="{530D4D62-03E7-4825-84FA-1433F3A872B1}">
      <dgm:prSet/>
      <dgm:spPr/>
      <dgm:t>
        <a:bodyPr/>
        <a:lstStyle/>
        <a:p>
          <a:endParaRPr lang="zh-CN" altLang="en-US"/>
        </a:p>
      </dgm:t>
    </dgm:pt>
    <dgm:pt modelId="{EA544D37-2112-4163-9DF0-92EE293EF3DF}" type="sibTrans" cxnId="{530D4D62-03E7-4825-84FA-1433F3A872B1}">
      <dgm:prSet/>
      <dgm:spPr/>
      <dgm:t>
        <a:bodyPr/>
        <a:lstStyle/>
        <a:p>
          <a:endParaRPr lang="zh-CN" altLang="en-US"/>
        </a:p>
      </dgm:t>
    </dgm:pt>
    <dgm:pt modelId="{A0BA00CA-E686-4490-B9E7-2F02754348CA}">
      <dgm:prSet phldrT="[文本]"/>
      <dgm:spPr/>
      <dgm:t>
        <a:bodyPr/>
        <a:lstStyle/>
        <a:p>
          <a:r>
            <a:rPr lang="en-US" altLang="zh-CN" dirty="0" smtClean="0"/>
            <a:t>09F-C</a:t>
          </a:r>
          <a:r>
            <a:rPr lang="zh-CN" altLang="en-US" dirty="0" smtClean="0"/>
            <a:t>区</a:t>
          </a:r>
          <a:r>
            <a:rPr lang="en-US" altLang="zh-CN" dirty="0" smtClean="0"/>
            <a:t>002</a:t>
          </a:r>
          <a:br>
            <a:rPr lang="en-US" altLang="zh-CN" dirty="0" smtClean="0"/>
          </a:br>
          <a:r>
            <a:rPr lang="zh-CN" altLang="en-US" dirty="0" smtClean="0"/>
            <a:t>孙连胜</a:t>
          </a:r>
          <a:endParaRPr lang="zh-CN" altLang="en-US" dirty="0"/>
        </a:p>
      </dgm:t>
    </dgm:pt>
    <dgm:pt modelId="{3D07C6F5-44C8-44C2-9945-D4D220D7D040}" type="parTrans" cxnId="{7B3FB4BC-1C7F-4E0E-ABEA-687ED9BB9565}">
      <dgm:prSet/>
      <dgm:spPr/>
      <dgm:t>
        <a:bodyPr/>
        <a:lstStyle/>
        <a:p>
          <a:endParaRPr lang="zh-CN" altLang="en-US"/>
        </a:p>
      </dgm:t>
    </dgm:pt>
    <dgm:pt modelId="{1C9B2E01-C060-41C7-A0A2-F78E1952A8D5}" type="sibTrans" cxnId="{7B3FB4BC-1C7F-4E0E-ABEA-687ED9BB9565}">
      <dgm:prSet/>
      <dgm:spPr/>
      <dgm:t>
        <a:bodyPr/>
        <a:lstStyle/>
        <a:p>
          <a:endParaRPr lang="zh-CN" altLang="en-US"/>
        </a:p>
      </dgm:t>
    </dgm:pt>
    <dgm:pt modelId="{C18B8FFF-F810-48E0-B737-E3689C5178BD}">
      <dgm:prSet phldrT="[文本]"/>
      <dgm:spPr/>
      <dgm:t>
        <a:bodyPr/>
        <a:lstStyle/>
        <a:p>
          <a:r>
            <a:rPr lang="en-US" altLang="zh-CN" dirty="0" smtClean="0"/>
            <a:t>09F-C</a:t>
          </a:r>
          <a:r>
            <a:rPr lang="zh-CN" altLang="en-US" dirty="0" smtClean="0"/>
            <a:t>区</a:t>
          </a:r>
          <a:r>
            <a:rPr lang="en-US" altLang="zh-CN" dirty="0" smtClean="0"/>
            <a:t>003</a:t>
          </a:r>
          <a:br>
            <a:rPr lang="en-US" altLang="zh-CN" dirty="0" smtClean="0"/>
          </a:br>
          <a:r>
            <a:rPr lang="zh-CN" altLang="en-US" dirty="0" smtClean="0"/>
            <a:t>李胜芳</a:t>
          </a:r>
          <a:endParaRPr lang="zh-CN" altLang="en-US" dirty="0"/>
        </a:p>
      </dgm:t>
    </dgm:pt>
    <dgm:pt modelId="{014A7B07-FC82-4A1A-A91A-E1D7DCB0E2AB}" type="parTrans" cxnId="{D712AC2A-031B-42F8-A999-26BBB787655C}">
      <dgm:prSet/>
      <dgm:spPr/>
      <dgm:t>
        <a:bodyPr/>
        <a:lstStyle/>
        <a:p>
          <a:endParaRPr lang="zh-CN" altLang="en-US"/>
        </a:p>
      </dgm:t>
    </dgm:pt>
    <dgm:pt modelId="{7FB05E11-39E1-4B42-8BC8-DC5C19A83E87}" type="sibTrans" cxnId="{D712AC2A-031B-42F8-A999-26BBB787655C}">
      <dgm:prSet/>
      <dgm:spPr/>
      <dgm:t>
        <a:bodyPr/>
        <a:lstStyle/>
        <a:p>
          <a:endParaRPr lang="zh-CN" altLang="en-US"/>
        </a:p>
      </dgm:t>
    </dgm:pt>
    <dgm:pt modelId="{ECE6BAEE-C0C1-4C71-B5F1-AF8E49C99735}">
      <dgm:prSet phldrT="[文本]"/>
      <dgm:spPr/>
      <dgm:t>
        <a:bodyPr/>
        <a:lstStyle/>
        <a:p>
          <a:r>
            <a:rPr lang="en-US" altLang="zh-CN" dirty="0" smtClean="0"/>
            <a:t>09F-C</a:t>
          </a:r>
          <a:r>
            <a:rPr lang="zh-CN" altLang="en-US" dirty="0" smtClean="0"/>
            <a:t>区</a:t>
          </a:r>
          <a:r>
            <a:rPr lang="en-US" altLang="zh-CN" dirty="0" smtClean="0"/>
            <a:t>004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EF096A80-2D9D-42C0-AF3B-8EE863293169}" type="parTrans" cxnId="{68DD81F6-F441-4D21-8C3E-BBE6319A8B2A}">
      <dgm:prSet/>
      <dgm:spPr/>
      <dgm:t>
        <a:bodyPr/>
        <a:lstStyle/>
        <a:p>
          <a:endParaRPr lang="zh-CN" altLang="en-US"/>
        </a:p>
      </dgm:t>
    </dgm:pt>
    <dgm:pt modelId="{A769F090-5CA8-4D67-BC62-036D20B889FB}" type="sibTrans" cxnId="{68DD81F6-F441-4D21-8C3E-BBE6319A8B2A}">
      <dgm:prSet/>
      <dgm:spPr/>
      <dgm:t>
        <a:bodyPr/>
        <a:lstStyle/>
        <a:p>
          <a:endParaRPr lang="zh-CN" altLang="en-US"/>
        </a:p>
      </dgm:t>
    </dgm:pt>
    <dgm:pt modelId="{CA8D111F-4C16-4AF5-BBFB-EECB7EB82A01}">
      <dgm:prSet phldrT="[文本]"/>
      <dgm:spPr/>
      <dgm:t>
        <a:bodyPr/>
        <a:lstStyle/>
        <a:p>
          <a:r>
            <a:rPr lang="en-US" altLang="zh-CN" dirty="0" smtClean="0"/>
            <a:t>09F-C</a:t>
          </a:r>
          <a:r>
            <a:rPr lang="zh-CN" altLang="en-US" dirty="0" smtClean="0"/>
            <a:t>区</a:t>
          </a:r>
          <a:r>
            <a:rPr lang="en-US" altLang="zh-CN" dirty="0" smtClean="0"/>
            <a:t>005</a:t>
          </a:r>
          <a:br>
            <a:rPr lang="en-US" altLang="zh-CN" dirty="0" smtClean="0"/>
          </a:br>
          <a:r>
            <a:rPr lang="zh-CN" altLang="en-US" dirty="0" smtClean="0"/>
            <a:t>李国军</a:t>
          </a:r>
          <a:endParaRPr lang="zh-CN" altLang="en-US" dirty="0"/>
        </a:p>
      </dgm:t>
    </dgm:pt>
    <dgm:pt modelId="{71FA8F2B-E168-4393-8975-61ED705EB8FD}" type="parTrans" cxnId="{53C84BE5-D5F6-4075-A8E3-53586E038E73}">
      <dgm:prSet/>
      <dgm:spPr/>
      <dgm:t>
        <a:bodyPr/>
        <a:lstStyle/>
        <a:p>
          <a:endParaRPr lang="zh-CN" altLang="en-US"/>
        </a:p>
      </dgm:t>
    </dgm:pt>
    <dgm:pt modelId="{C5EAF796-B3F7-4341-A099-AF8F1EF109A9}" type="sibTrans" cxnId="{53C84BE5-D5F6-4075-A8E3-53586E038E73}">
      <dgm:prSet/>
      <dgm:spPr/>
      <dgm:t>
        <a:bodyPr/>
        <a:lstStyle/>
        <a:p>
          <a:endParaRPr lang="zh-CN" altLang="en-US"/>
        </a:p>
      </dgm:t>
    </dgm:pt>
    <dgm:pt modelId="{E5F59330-4CFE-4B8B-A9AF-F64D59401F32}">
      <dgm:prSet phldrT="[文本]"/>
      <dgm:spPr/>
      <dgm:t>
        <a:bodyPr/>
        <a:lstStyle/>
        <a:p>
          <a:r>
            <a:rPr lang="en-US" altLang="zh-CN" dirty="0" smtClean="0"/>
            <a:t>09F-C</a:t>
          </a:r>
          <a:r>
            <a:rPr lang="zh-CN" altLang="en-US" dirty="0" smtClean="0"/>
            <a:t>区</a:t>
          </a:r>
          <a:r>
            <a:rPr lang="en-US" altLang="zh-CN" dirty="0" smtClean="0"/>
            <a:t>006</a:t>
          </a:r>
          <a:br>
            <a:rPr lang="en-US" altLang="zh-CN" dirty="0" smtClean="0"/>
          </a:br>
          <a:r>
            <a:rPr lang="zh-CN" altLang="en-US" dirty="0" smtClean="0"/>
            <a:t>李舒航</a:t>
          </a:r>
          <a:endParaRPr lang="zh-CN" altLang="en-US" dirty="0"/>
        </a:p>
      </dgm:t>
    </dgm:pt>
    <dgm:pt modelId="{26D17756-0BB7-4F8E-867F-979E0E32908A}" type="parTrans" cxnId="{CEA2FCBB-6718-4B4F-83BB-86EEDB1A744F}">
      <dgm:prSet/>
      <dgm:spPr/>
      <dgm:t>
        <a:bodyPr/>
        <a:lstStyle/>
        <a:p>
          <a:endParaRPr lang="zh-CN" altLang="en-US"/>
        </a:p>
      </dgm:t>
    </dgm:pt>
    <dgm:pt modelId="{F802D3E3-9C5B-449B-B03F-986246F3D5F5}" type="sibTrans" cxnId="{CEA2FCBB-6718-4B4F-83BB-86EEDB1A744F}">
      <dgm:prSet/>
      <dgm:spPr/>
      <dgm:t>
        <a:bodyPr/>
        <a:lstStyle/>
        <a:p>
          <a:endParaRPr lang="zh-CN" altLang="en-US"/>
        </a:p>
      </dgm:t>
    </dgm:pt>
    <dgm:pt modelId="{C211F57E-9E63-4822-A0D3-4E838F995210}">
      <dgm:prSet phldrT="[文本]"/>
      <dgm:spPr/>
      <dgm:t>
        <a:bodyPr/>
        <a:lstStyle/>
        <a:p>
          <a:r>
            <a:rPr lang="en-US" altLang="zh-CN" smtClean="0"/>
            <a:t>09F-007</a:t>
          </a:r>
          <a:br>
            <a:rPr lang="en-US" altLang="zh-CN" smtClean="0"/>
          </a:br>
          <a:r>
            <a:rPr lang="zh-CN" altLang="en-US" smtClean="0"/>
            <a:t>孙连胜</a:t>
          </a:r>
          <a:endParaRPr lang="zh-CN" altLang="en-US" dirty="0"/>
        </a:p>
      </dgm:t>
    </dgm:pt>
    <dgm:pt modelId="{6D49A662-7CE1-432A-B652-7026FF4F6B82}" type="parTrans" cxnId="{4C95DD83-5CE8-4EAC-A2E4-C43F50AD799A}">
      <dgm:prSet/>
      <dgm:spPr/>
      <dgm:t>
        <a:bodyPr/>
        <a:lstStyle/>
        <a:p>
          <a:endParaRPr lang="zh-CN" altLang="en-US"/>
        </a:p>
      </dgm:t>
    </dgm:pt>
    <dgm:pt modelId="{B64F6091-DC15-4EA8-9877-A8487D5C49CA}" type="sibTrans" cxnId="{4C95DD83-5CE8-4EAC-A2E4-C43F50AD799A}">
      <dgm:prSet/>
      <dgm:spPr/>
      <dgm:t>
        <a:bodyPr/>
        <a:lstStyle/>
        <a:p>
          <a:endParaRPr lang="zh-CN" altLang="en-US"/>
        </a:p>
      </dgm:t>
    </dgm:pt>
    <dgm:pt modelId="{BA0923CF-494C-4715-B9F2-CD33166DB6A7}">
      <dgm:prSet phldrT="[文本]"/>
      <dgm:spPr/>
      <dgm:t>
        <a:bodyPr/>
        <a:lstStyle/>
        <a:p>
          <a:r>
            <a:rPr lang="en-US" altLang="zh-CN" dirty="0" smtClean="0"/>
            <a:t>09F-008</a:t>
          </a:r>
          <a:br>
            <a:rPr lang="en-US" altLang="zh-CN" dirty="0" smtClean="0"/>
          </a:br>
          <a:r>
            <a:rPr lang="zh-CN" altLang="en-US" dirty="0" smtClean="0"/>
            <a:t>李胜芳</a:t>
          </a:r>
          <a:endParaRPr lang="zh-CN" altLang="en-US" dirty="0"/>
        </a:p>
      </dgm:t>
    </dgm:pt>
    <dgm:pt modelId="{967D010C-EFE2-4431-8F8C-642EF3DF4F73}" type="parTrans" cxnId="{1B742105-798E-4E44-B40A-C3A3858428F0}">
      <dgm:prSet/>
      <dgm:spPr/>
      <dgm:t>
        <a:bodyPr/>
        <a:lstStyle/>
        <a:p>
          <a:endParaRPr lang="zh-CN" altLang="en-US"/>
        </a:p>
      </dgm:t>
    </dgm:pt>
    <dgm:pt modelId="{C03FC884-7195-460D-BC9F-A2828952837B}" type="sibTrans" cxnId="{1B742105-798E-4E44-B40A-C3A3858428F0}">
      <dgm:prSet/>
      <dgm:spPr/>
      <dgm:t>
        <a:bodyPr/>
        <a:lstStyle/>
        <a:p>
          <a:endParaRPr lang="zh-CN" altLang="en-US"/>
        </a:p>
      </dgm:t>
    </dgm:pt>
    <dgm:pt modelId="{3EA2B321-141E-45BD-ACD5-72C4938B3E7C}">
      <dgm:prSet phldrT="[文本]"/>
      <dgm:spPr/>
      <dgm:t>
        <a:bodyPr/>
        <a:lstStyle/>
        <a:p>
          <a:r>
            <a:rPr lang="en-US" altLang="zh-CN" dirty="0" smtClean="0"/>
            <a:t>09F-009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B17C97CE-0E8F-4D47-ACEB-6160CB7DB84F}" type="parTrans" cxnId="{22275353-6274-4EDF-9052-D215D769EFD2}">
      <dgm:prSet/>
      <dgm:spPr/>
      <dgm:t>
        <a:bodyPr/>
        <a:lstStyle/>
        <a:p>
          <a:endParaRPr lang="zh-CN" altLang="en-US"/>
        </a:p>
      </dgm:t>
    </dgm:pt>
    <dgm:pt modelId="{C3FF9C20-2B49-46B9-998C-85543D603574}" type="sibTrans" cxnId="{22275353-6274-4EDF-9052-D215D769EFD2}">
      <dgm:prSet/>
      <dgm:spPr/>
      <dgm:t>
        <a:bodyPr/>
        <a:lstStyle/>
        <a:p>
          <a:endParaRPr lang="zh-CN" altLang="en-US"/>
        </a:p>
      </dgm:t>
    </dgm:pt>
    <dgm:pt modelId="{60617EF0-6266-4B6C-A345-212523535C2F}">
      <dgm:prSet phldrT="[文本]"/>
      <dgm:spPr/>
      <dgm:t>
        <a:bodyPr/>
        <a:lstStyle/>
        <a:p>
          <a:r>
            <a:rPr lang="en-US" altLang="zh-CN" dirty="0" smtClean="0"/>
            <a:t>09F-010</a:t>
          </a:r>
          <a:br>
            <a:rPr lang="en-US" altLang="zh-CN" dirty="0" smtClean="0"/>
          </a:br>
          <a:r>
            <a:rPr lang="zh-CN" altLang="en-US" dirty="0" smtClean="0"/>
            <a:t>李国军</a:t>
          </a:r>
          <a:endParaRPr lang="zh-CN" altLang="en-US" dirty="0"/>
        </a:p>
      </dgm:t>
    </dgm:pt>
    <dgm:pt modelId="{4139CB1C-7987-48C4-BAB0-E83386AD61DC}" type="parTrans" cxnId="{568EB128-D72C-4D4E-9516-ED4DC03C9A11}">
      <dgm:prSet/>
      <dgm:spPr/>
      <dgm:t>
        <a:bodyPr/>
        <a:lstStyle/>
        <a:p>
          <a:endParaRPr lang="zh-CN" altLang="en-US"/>
        </a:p>
      </dgm:t>
    </dgm:pt>
    <dgm:pt modelId="{36016E71-14EB-4BBD-8F37-B43237036CB5}" type="sibTrans" cxnId="{568EB128-D72C-4D4E-9516-ED4DC03C9A11}">
      <dgm:prSet/>
      <dgm:spPr/>
      <dgm:t>
        <a:bodyPr/>
        <a:lstStyle/>
        <a:p>
          <a:endParaRPr lang="zh-CN" altLang="en-US"/>
        </a:p>
      </dgm:t>
    </dgm:pt>
    <dgm:pt modelId="{9F36ABAE-A422-4AC3-8071-C7373C46B3BA}">
      <dgm:prSet phldrT="[文本]"/>
      <dgm:spPr/>
      <dgm:t>
        <a:bodyPr/>
        <a:lstStyle/>
        <a:p>
          <a:r>
            <a:rPr lang="en-US" altLang="zh-CN" dirty="0" smtClean="0"/>
            <a:t>09F-011</a:t>
          </a:r>
          <a:br>
            <a:rPr lang="en-US" altLang="zh-CN" dirty="0" smtClean="0"/>
          </a:br>
          <a:r>
            <a:rPr lang="zh-CN" altLang="en-US" dirty="0" smtClean="0"/>
            <a:t>李舒航</a:t>
          </a:r>
          <a:endParaRPr lang="zh-CN" altLang="en-US" dirty="0"/>
        </a:p>
      </dgm:t>
    </dgm:pt>
    <dgm:pt modelId="{81B785A4-8B41-4A45-8BE8-5B7019D7CF1B}" type="parTrans" cxnId="{F9B066A6-D9CD-49E6-8428-B8E3858DF313}">
      <dgm:prSet/>
      <dgm:spPr/>
      <dgm:t>
        <a:bodyPr/>
        <a:lstStyle/>
        <a:p>
          <a:endParaRPr lang="zh-CN" altLang="en-US"/>
        </a:p>
      </dgm:t>
    </dgm:pt>
    <dgm:pt modelId="{8DE89FCA-33FF-4CDC-BDAE-82D5FAB9BDF3}" type="sibTrans" cxnId="{F9B066A6-D9CD-49E6-8428-B8E3858DF313}">
      <dgm:prSet/>
      <dgm:spPr/>
      <dgm:t>
        <a:bodyPr/>
        <a:lstStyle/>
        <a:p>
          <a:endParaRPr lang="zh-CN" altLang="en-US"/>
        </a:p>
      </dgm:t>
    </dgm:pt>
    <dgm:pt modelId="{CF645768-1262-4E71-BFB6-8E70362CA2BC}">
      <dgm:prSet phldrT="[文本]"/>
      <dgm:spPr/>
      <dgm:t>
        <a:bodyPr/>
        <a:lstStyle/>
        <a:p>
          <a:r>
            <a:rPr lang="en-US" altLang="zh-CN" dirty="0" smtClean="0"/>
            <a:t>09F-012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A2B6DD96-854D-42CA-ACF4-249440806CD9}" type="parTrans" cxnId="{1CBE0BEE-85D9-461A-812E-7018F3F63DC3}">
      <dgm:prSet/>
      <dgm:spPr/>
      <dgm:t>
        <a:bodyPr/>
        <a:lstStyle/>
        <a:p>
          <a:endParaRPr lang="zh-CN" altLang="en-US"/>
        </a:p>
      </dgm:t>
    </dgm:pt>
    <dgm:pt modelId="{00D9B17B-884A-4CD3-9916-632348781EFD}" type="sibTrans" cxnId="{1CBE0BEE-85D9-461A-812E-7018F3F63DC3}">
      <dgm:prSet/>
      <dgm:spPr/>
      <dgm:t>
        <a:bodyPr/>
        <a:lstStyle/>
        <a:p>
          <a:endParaRPr lang="zh-CN" altLang="en-US"/>
        </a:p>
      </dgm:t>
    </dgm:pt>
    <dgm:pt modelId="{7344C153-5C0E-4832-8867-679B57A4FB4A}">
      <dgm:prSet phldrT="[文本]"/>
      <dgm:spPr/>
      <dgm:t>
        <a:bodyPr/>
        <a:lstStyle/>
        <a:p>
          <a:r>
            <a:rPr lang="en-US" altLang="zh-CN" dirty="0" smtClean="0"/>
            <a:t>09F-013</a:t>
          </a:r>
          <a:br>
            <a:rPr lang="en-US" altLang="zh-CN" dirty="0" smtClean="0"/>
          </a:br>
          <a:r>
            <a:rPr lang="zh-CN" altLang="en-US" dirty="0" smtClean="0"/>
            <a:t>孙连胜</a:t>
          </a:r>
          <a:endParaRPr lang="zh-CN" altLang="en-US" dirty="0"/>
        </a:p>
      </dgm:t>
    </dgm:pt>
    <dgm:pt modelId="{F7A66C5D-B49D-4514-9EE0-B7D1D49443F4}" type="parTrans" cxnId="{781C04B0-3B85-44F5-9762-754A7087FD4E}">
      <dgm:prSet/>
      <dgm:spPr/>
      <dgm:t>
        <a:bodyPr/>
        <a:lstStyle/>
        <a:p>
          <a:endParaRPr lang="zh-CN" altLang="en-US"/>
        </a:p>
      </dgm:t>
    </dgm:pt>
    <dgm:pt modelId="{7671E398-68A7-4AAD-BE76-4EE9D1AAC813}" type="sibTrans" cxnId="{781C04B0-3B85-44F5-9762-754A7087FD4E}">
      <dgm:prSet/>
      <dgm:spPr/>
      <dgm:t>
        <a:bodyPr/>
        <a:lstStyle/>
        <a:p>
          <a:endParaRPr lang="zh-CN" altLang="en-US"/>
        </a:p>
      </dgm:t>
    </dgm:pt>
    <dgm:pt modelId="{B881E900-71F3-4060-9BEB-129D981A34F9}">
      <dgm:prSet phldrT="[文本]"/>
      <dgm:spPr/>
      <dgm:t>
        <a:bodyPr/>
        <a:lstStyle/>
        <a:p>
          <a:r>
            <a:rPr lang="en-US" altLang="zh-CN" dirty="0" smtClean="0"/>
            <a:t>09F-014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01F9E4F3-E3DA-4458-923E-5F35CE5D8678}" type="parTrans" cxnId="{A3F448AB-4EAD-44CF-8A47-1B206EA9FA78}">
      <dgm:prSet/>
      <dgm:spPr/>
      <dgm:t>
        <a:bodyPr/>
        <a:lstStyle/>
        <a:p>
          <a:endParaRPr lang="zh-CN" altLang="en-US"/>
        </a:p>
      </dgm:t>
    </dgm:pt>
    <dgm:pt modelId="{527B7AEC-652A-4A35-A730-1ACF827CA940}" type="sibTrans" cxnId="{A3F448AB-4EAD-44CF-8A47-1B206EA9FA78}">
      <dgm:prSet/>
      <dgm:spPr/>
      <dgm:t>
        <a:bodyPr/>
        <a:lstStyle/>
        <a:p>
          <a:endParaRPr lang="zh-CN" altLang="en-US"/>
        </a:p>
      </dgm:t>
    </dgm:pt>
    <dgm:pt modelId="{4A6E0434-03A9-4333-A5B3-5C221DE3ECEF}">
      <dgm:prSet phldrT="[文本]"/>
      <dgm:spPr/>
      <dgm:t>
        <a:bodyPr/>
        <a:lstStyle/>
        <a:p>
          <a:r>
            <a:rPr lang="en-US" altLang="zh-CN" dirty="0" smtClean="0"/>
            <a:t>09F-016</a:t>
          </a:r>
          <a:br>
            <a:rPr lang="en-US" altLang="zh-CN" dirty="0" smtClean="0"/>
          </a:br>
          <a:r>
            <a:rPr lang="zh-CN" altLang="en-US" dirty="0" smtClean="0"/>
            <a:t>李国军</a:t>
          </a:r>
          <a:endParaRPr lang="zh-CN" altLang="en-US" dirty="0"/>
        </a:p>
      </dgm:t>
    </dgm:pt>
    <dgm:pt modelId="{65F7EC6C-E15D-461F-81CF-EF8FE32E31B4}" type="parTrans" cxnId="{2112F58A-11BA-4EA7-B736-F01C9C0BDE8D}">
      <dgm:prSet/>
      <dgm:spPr/>
      <dgm:t>
        <a:bodyPr/>
        <a:lstStyle/>
        <a:p>
          <a:endParaRPr lang="zh-CN" altLang="en-US"/>
        </a:p>
      </dgm:t>
    </dgm:pt>
    <dgm:pt modelId="{B9DAC394-F45F-4F3D-97E7-BEBC0A5CBDA9}" type="sibTrans" cxnId="{2112F58A-11BA-4EA7-B736-F01C9C0BDE8D}">
      <dgm:prSet/>
      <dgm:spPr/>
      <dgm:t>
        <a:bodyPr/>
        <a:lstStyle/>
        <a:p>
          <a:endParaRPr lang="zh-CN" altLang="en-US"/>
        </a:p>
      </dgm:t>
    </dgm:pt>
    <dgm:pt modelId="{412F50CF-EBCA-49F9-91EF-C2C7DB056990}">
      <dgm:prSet phldrT="[文本]"/>
      <dgm:spPr/>
      <dgm:t>
        <a:bodyPr/>
        <a:lstStyle/>
        <a:p>
          <a:r>
            <a:rPr lang="en-US" altLang="zh-CN" dirty="0" smtClean="0"/>
            <a:t>09F-017</a:t>
          </a:r>
          <a:br>
            <a:rPr lang="en-US" altLang="zh-CN" dirty="0" smtClean="0"/>
          </a:br>
          <a:r>
            <a:rPr lang="zh-CN" altLang="en-US" dirty="0" smtClean="0"/>
            <a:t>李舒航</a:t>
          </a:r>
          <a:endParaRPr lang="zh-CN" altLang="en-US" dirty="0"/>
        </a:p>
      </dgm:t>
    </dgm:pt>
    <dgm:pt modelId="{D5F7B844-EA12-47BF-BFCA-93F92AD35F0D}" type="parTrans" cxnId="{450801E2-DDDA-4E4A-BA84-BDD2A5193762}">
      <dgm:prSet/>
      <dgm:spPr/>
      <dgm:t>
        <a:bodyPr/>
        <a:lstStyle/>
        <a:p>
          <a:endParaRPr lang="zh-CN" altLang="en-US"/>
        </a:p>
      </dgm:t>
    </dgm:pt>
    <dgm:pt modelId="{D47E2507-799F-49C4-82AE-67237B13F168}" type="sibTrans" cxnId="{450801E2-DDDA-4E4A-BA84-BDD2A5193762}">
      <dgm:prSet/>
      <dgm:spPr/>
      <dgm:t>
        <a:bodyPr/>
        <a:lstStyle/>
        <a:p>
          <a:endParaRPr lang="zh-CN" altLang="en-US"/>
        </a:p>
      </dgm:t>
    </dgm:pt>
    <dgm:pt modelId="{6D40CFAD-C043-441B-BCBB-B6B3C70AB7C1}">
      <dgm:prSet phldrT="[文本]"/>
      <dgm:spPr/>
      <dgm:t>
        <a:bodyPr/>
        <a:lstStyle/>
        <a:p>
          <a:r>
            <a:rPr lang="en-US" altLang="zh-CN" dirty="0" smtClean="0"/>
            <a:t>09F-018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B33777C1-26F9-4E91-AB69-C1ED9AAE9BE8}" type="parTrans" cxnId="{EB657AB1-A2A2-4DCB-A178-14906AC69FDA}">
      <dgm:prSet/>
      <dgm:spPr/>
      <dgm:t>
        <a:bodyPr/>
        <a:lstStyle/>
        <a:p>
          <a:endParaRPr lang="zh-CN" altLang="en-US"/>
        </a:p>
      </dgm:t>
    </dgm:pt>
    <dgm:pt modelId="{971CF19B-38DE-432D-92A0-299F8A54B486}" type="sibTrans" cxnId="{EB657AB1-A2A2-4DCB-A178-14906AC69FDA}">
      <dgm:prSet/>
      <dgm:spPr/>
      <dgm:t>
        <a:bodyPr/>
        <a:lstStyle/>
        <a:p>
          <a:endParaRPr lang="zh-CN" altLang="en-US"/>
        </a:p>
      </dgm:t>
    </dgm:pt>
    <dgm:pt modelId="{E5A9F254-1255-49ED-BD51-C589D634FA89}">
      <dgm:prSet phldrT="[文本]"/>
      <dgm:spPr/>
      <dgm:t>
        <a:bodyPr/>
        <a:lstStyle/>
        <a:p>
          <a:r>
            <a:rPr lang="en-US" altLang="zh-CN" dirty="0" smtClean="0"/>
            <a:t>09F-019</a:t>
          </a:r>
          <a:br>
            <a:rPr lang="en-US" altLang="zh-CN" dirty="0" smtClean="0"/>
          </a:br>
          <a:r>
            <a:rPr lang="zh-CN" altLang="en-US" dirty="0" smtClean="0"/>
            <a:t>空</a:t>
          </a:r>
          <a:endParaRPr lang="zh-CN" altLang="en-US" dirty="0"/>
        </a:p>
      </dgm:t>
    </dgm:pt>
    <dgm:pt modelId="{5EAFEB55-57CA-4E3D-AA8A-00490DBF1F38}" type="parTrans" cxnId="{069257C2-91DF-4606-807D-89AB0FA1C2BA}">
      <dgm:prSet/>
      <dgm:spPr/>
      <dgm:t>
        <a:bodyPr/>
        <a:lstStyle/>
        <a:p>
          <a:endParaRPr lang="zh-CN" altLang="en-US"/>
        </a:p>
      </dgm:t>
    </dgm:pt>
    <dgm:pt modelId="{A7688FA9-A047-4C35-B0CA-37E537C7F23D}" type="sibTrans" cxnId="{069257C2-91DF-4606-807D-89AB0FA1C2BA}">
      <dgm:prSet/>
      <dgm:spPr/>
      <dgm:t>
        <a:bodyPr/>
        <a:lstStyle/>
        <a:p>
          <a:endParaRPr lang="zh-CN" altLang="en-US"/>
        </a:p>
      </dgm:t>
    </dgm:pt>
    <dgm:pt modelId="{FC2F5C97-8500-4F66-9AB3-BF9DF6562853}">
      <dgm:prSet phldrT="[文本]"/>
      <dgm:spPr/>
      <dgm:t>
        <a:bodyPr/>
        <a:lstStyle/>
        <a:p>
          <a:r>
            <a:rPr lang="en-US" altLang="zh-CN" dirty="0" smtClean="0"/>
            <a:t>09F-020</a:t>
          </a:r>
          <a:br>
            <a:rPr lang="en-US" altLang="zh-CN" dirty="0" smtClean="0"/>
          </a:br>
          <a:r>
            <a:rPr lang="zh-CN" altLang="en-US" dirty="0" smtClean="0"/>
            <a:t>李胜芳</a:t>
          </a:r>
          <a:endParaRPr lang="zh-CN" altLang="en-US" dirty="0"/>
        </a:p>
      </dgm:t>
    </dgm:pt>
    <dgm:pt modelId="{3869BF84-D968-4F48-A973-4D233B16B016}" type="parTrans" cxnId="{09A75811-57F5-4CCA-A796-F01B8257CFC0}">
      <dgm:prSet/>
      <dgm:spPr/>
      <dgm:t>
        <a:bodyPr/>
        <a:lstStyle/>
        <a:p>
          <a:endParaRPr lang="zh-CN" altLang="en-US"/>
        </a:p>
      </dgm:t>
    </dgm:pt>
    <dgm:pt modelId="{9A3981FC-509B-412D-8403-CAFB18A924F5}" type="sibTrans" cxnId="{09A75811-57F5-4CCA-A796-F01B8257CFC0}">
      <dgm:prSet/>
      <dgm:spPr/>
      <dgm:t>
        <a:bodyPr/>
        <a:lstStyle/>
        <a:p>
          <a:endParaRPr lang="zh-CN" altLang="en-US"/>
        </a:p>
      </dgm:t>
    </dgm:pt>
    <dgm:pt modelId="{EEE3ED37-BE55-4453-851A-CCA1A1989FC3}">
      <dgm:prSet phldrT="[文本]"/>
      <dgm:spPr/>
      <dgm:t>
        <a:bodyPr/>
        <a:lstStyle/>
        <a:p>
          <a:r>
            <a:rPr lang="en-US" altLang="zh-CN" dirty="0" smtClean="0"/>
            <a:t>09F-015</a:t>
          </a:r>
          <a:br>
            <a:rPr lang="en-US" altLang="zh-CN" dirty="0" smtClean="0"/>
          </a:br>
          <a:r>
            <a:rPr lang="zh-CN" altLang="en-US" dirty="0" smtClean="0"/>
            <a:t>刘百顺</a:t>
          </a:r>
          <a:endParaRPr lang="zh-CN" altLang="en-US" dirty="0"/>
        </a:p>
      </dgm:t>
    </dgm:pt>
    <dgm:pt modelId="{E9E6FF49-3D2C-4858-9DBA-90ECFE18C104}" type="sibTrans" cxnId="{11135669-D095-4BC8-A608-38641D393754}">
      <dgm:prSet/>
      <dgm:spPr/>
      <dgm:t>
        <a:bodyPr/>
        <a:lstStyle/>
        <a:p>
          <a:endParaRPr lang="zh-CN" altLang="en-US"/>
        </a:p>
      </dgm:t>
    </dgm:pt>
    <dgm:pt modelId="{9B92F945-3D5B-46EF-8CC9-4782BED06DC4}" type="parTrans" cxnId="{11135669-D095-4BC8-A608-38641D393754}">
      <dgm:prSet/>
      <dgm:spPr/>
      <dgm:t>
        <a:bodyPr/>
        <a:lstStyle/>
        <a:p>
          <a:endParaRPr lang="zh-CN" altLang="en-US"/>
        </a:p>
      </dgm:t>
    </dgm:pt>
    <dgm:pt modelId="{C3A3A51A-6713-4938-A358-3BEF5FDFFFD5}" type="pres">
      <dgm:prSet presAssocID="{D7CE7F9E-2265-4490-AAF5-AB975F1C1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165970E-48AA-4E97-860F-2939F808A042}" type="pres">
      <dgm:prSet presAssocID="{80B205D5-2304-4A72-B652-E6689EA2CE6F}" presName="node" presStyleLbl="node1" presStyleIdx="0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201980-40E6-47A8-93DE-42FD0CA43A2D}" type="pres">
      <dgm:prSet presAssocID="{4AECC16F-7C4F-444E-BBB0-454D36C6EE5F}" presName="sibTrans" presStyleCnt="0"/>
      <dgm:spPr/>
      <dgm:t>
        <a:bodyPr/>
        <a:lstStyle/>
        <a:p>
          <a:endParaRPr lang="zh-CN" altLang="en-US"/>
        </a:p>
      </dgm:t>
    </dgm:pt>
    <dgm:pt modelId="{682D9C9D-1DD6-4A69-A75F-A274F2748D18}" type="pres">
      <dgm:prSet presAssocID="{60212086-144C-47E5-AC4B-81EDCD57B7F7}" presName="node" presStyleLbl="node1" presStyleIdx="1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AD1B54-959B-46DE-81AB-0AD6B8E57E0D}" type="pres">
      <dgm:prSet presAssocID="{E7982D3A-9AF6-4267-B5C6-B029C6832E90}" presName="sibTrans" presStyleCnt="0"/>
      <dgm:spPr/>
      <dgm:t>
        <a:bodyPr/>
        <a:lstStyle/>
        <a:p>
          <a:endParaRPr lang="zh-CN" altLang="en-US"/>
        </a:p>
      </dgm:t>
    </dgm:pt>
    <dgm:pt modelId="{DBDAADAA-41A4-447A-A8FF-45B3F6B4C842}" type="pres">
      <dgm:prSet presAssocID="{32693BD6-6F9F-415A-A561-7B2694188805}" presName="node" presStyleLbl="node1" presStyleIdx="2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A76113-DCD9-4B16-852E-8FEC2CFA07C0}" type="pres">
      <dgm:prSet presAssocID="{F73782F3-33A5-499B-A28D-D14B883DE4AA}" presName="sibTrans" presStyleCnt="0"/>
      <dgm:spPr/>
      <dgm:t>
        <a:bodyPr/>
        <a:lstStyle/>
        <a:p>
          <a:endParaRPr lang="zh-CN" altLang="en-US"/>
        </a:p>
      </dgm:t>
    </dgm:pt>
    <dgm:pt modelId="{EEA8B0EC-31C4-44CA-881B-5CF29003598D}" type="pres">
      <dgm:prSet presAssocID="{A98C43EC-2FC0-43DA-81D7-6374BD73C56D}" presName="node" presStyleLbl="node1" presStyleIdx="3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C26244-8112-45D8-8502-8ACD8F226257}" type="pres">
      <dgm:prSet presAssocID="{00E9A609-46FF-44AA-B473-81E4D32212AD}" presName="sibTrans" presStyleCnt="0"/>
      <dgm:spPr/>
      <dgm:t>
        <a:bodyPr/>
        <a:lstStyle/>
        <a:p>
          <a:endParaRPr lang="zh-CN" altLang="en-US"/>
        </a:p>
      </dgm:t>
    </dgm:pt>
    <dgm:pt modelId="{6E1D0FDC-E851-41BB-8379-D8C9B01D98E9}" type="pres">
      <dgm:prSet presAssocID="{F40CB0F7-C0DE-4192-8BE4-89176A628EAF}" presName="node" presStyleLbl="node1" presStyleIdx="4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DE98A3E-86EE-43C5-852B-1504145CD00D}" type="pres">
      <dgm:prSet presAssocID="{2DF831FC-1D02-43EB-9FA9-EB104F2F4472}" presName="sibTrans" presStyleCnt="0"/>
      <dgm:spPr/>
      <dgm:t>
        <a:bodyPr/>
        <a:lstStyle/>
        <a:p>
          <a:endParaRPr lang="zh-CN" altLang="en-US"/>
        </a:p>
      </dgm:t>
    </dgm:pt>
    <dgm:pt modelId="{36F12555-840F-46BB-B636-44C9A949148B}" type="pres">
      <dgm:prSet presAssocID="{B44F48FA-4C57-4AA8-9B15-648CB61F8606}" presName="node" presStyleLbl="node1" presStyleIdx="5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46EF0A-3F5A-4C6A-AB00-60B548BAACF7}" type="pres">
      <dgm:prSet presAssocID="{9F64CAEF-BF08-4D39-8B23-9B063C3C14D1}" presName="sibTrans" presStyleCnt="0"/>
      <dgm:spPr/>
      <dgm:t>
        <a:bodyPr/>
        <a:lstStyle/>
        <a:p>
          <a:endParaRPr lang="zh-CN" altLang="en-US"/>
        </a:p>
      </dgm:t>
    </dgm:pt>
    <dgm:pt modelId="{C14ACB3F-FB3F-4167-AFE7-AF49BE52CEF7}" type="pres">
      <dgm:prSet presAssocID="{C211F57E-9E63-4822-A0D3-4E838F995210}" presName="node" presStyleLbl="node1" presStyleIdx="6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4658E1-A5D7-49D2-AAA6-E5871022CB3F}" type="pres">
      <dgm:prSet presAssocID="{B64F6091-DC15-4EA8-9877-A8487D5C49CA}" presName="sibTrans" presStyleCnt="0"/>
      <dgm:spPr/>
    </dgm:pt>
    <dgm:pt modelId="{D9081EE3-B3F7-4DE8-B659-14951A585C6F}" type="pres">
      <dgm:prSet presAssocID="{BA0923CF-494C-4715-B9F2-CD33166DB6A7}" presName="node" presStyleLbl="node1" presStyleIdx="7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DFB1E3-9A91-43E0-802D-B524E2138887}" type="pres">
      <dgm:prSet presAssocID="{C03FC884-7195-460D-BC9F-A2828952837B}" presName="sibTrans" presStyleCnt="0"/>
      <dgm:spPr/>
    </dgm:pt>
    <dgm:pt modelId="{BEC393B8-68EA-4AE9-A55C-08DEA8882D19}" type="pres">
      <dgm:prSet presAssocID="{3EA2B321-141E-45BD-ACD5-72C4938B3E7C}" presName="node" presStyleLbl="node1" presStyleIdx="8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363185-2E50-4374-B302-47F06C73B719}" type="pres">
      <dgm:prSet presAssocID="{C3FF9C20-2B49-46B9-998C-85543D603574}" presName="sibTrans" presStyleCnt="0"/>
      <dgm:spPr/>
    </dgm:pt>
    <dgm:pt modelId="{C8DCFC70-31B7-4300-8288-8B381BF3A1F9}" type="pres">
      <dgm:prSet presAssocID="{60617EF0-6266-4B6C-A345-212523535C2F}" presName="node" presStyleLbl="node1" presStyleIdx="9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15022E1-2976-4984-B2F5-18EEA24AB2F5}" type="pres">
      <dgm:prSet presAssocID="{36016E71-14EB-4BBD-8F37-B43237036CB5}" presName="sibTrans" presStyleCnt="0"/>
      <dgm:spPr/>
    </dgm:pt>
    <dgm:pt modelId="{87519111-E30C-4BAC-BC13-23EABD82402E}" type="pres">
      <dgm:prSet presAssocID="{9F36ABAE-A422-4AC3-8071-C7373C46B3BA}" presName="node" presStyleLbl="node1" presStyleIdx="10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8BDD4EB-F8C8-46D6-95BF-F09F27CBA392}" type="pres">
      <dgm:prSet presAssocID="{8DE89FCA-33FF-4CDC-BDAE-82D5FAB9BDF3}" presName="sibTrans" presStyleCnt="0"/>
      <dgm:spPr/>
    </dgm:pt>
    <dgm:pt modelId="{D3DF2E25-7FA3-464D-B156-856547F3A376}" type="pres">
      <dgm:prSet presAssocID="{CF645768-1262-4E71-BFB6-8E70362CA2BC}" presName="node" presStyleLbl="node1" presStyleIdx="11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2D16A2F-3C30-4CF0-94F7-F900FFC39C40}" type="pres">
      <dgm:prSet presAssocID="{00D9B17B-884A-4CD3-9916-632348781EFD}" presName="sibTrans" presStyleCnt="0"/>
      <dgm:spPr/>
    </dgm:pt>
    <dgm:pt modelId="{9D684BC4-DAF8-45DD-BF58-E5D7D812409E}" type="pres">
      <dgm:prSet presAssocID="{7344C153-5C0E-4832-8867-679B57A4FB4A}" presName="node" presStyleLbl="node1" presStyleIdx="12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4D56BD-5E42-4A53-BCEC-1B982164F3A1}" type="pres">
      <dgm:prSet presAssocID="{7671E398-68A7-4AAD-BE76-4EE9D1AAC813}" presName="sibTrans" presStyleCnt="0"/>
      <dgm:spPr/>
    </dgm:pt>
    <dgm:pt modelId="{DDE8EE56-FB33-4DB6-91DC-C7529A1152EC}" type="pres">
      <dgm:prSet presAssocID="{B881E900-71F3-4060-9BEB-129D981A34F9}" presName="node" presStyleLbl="node1" presStyleIdx="13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9EB830-6916-4D16-A7B0-DCB90EC1F502}" type="pres">
      <dgm:prSet presAssocID="{527B7AEC-652A-4A35-A730-1ACF827CA940}" presName="sibTrans" presStyleCnt="0"/>
      <dgm:spPr/>
    </dgm:pt>
    <dgm:pt modelId="{26C4D7F9-0C00-4302-9993-D7BD03A6DC94}" type="pres">
      <dgm:prSet presAssocID="{EEE3ED37-BE55-4453-851A-CCA1A1989FC3}" presName="node" presStyleLbl="node1" presStyleIdx="14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381BA5-7B65-4118-A5C4-DA6627B0C23A}" type="pres">
      <dgm:prSet presAssocID="{E9E6FF49-3D2C-4858-9DBA-90ECFE18C104}" presName="sibTrans" presStyleCnt="0"/>
      <dgm:spPr/>
    </dgm:pt>
    <dgm:pt modelId="{E9BC9A56-975C-4745-9DC8-B667647BBE9C}" type="pres">
      <dgm:prSet presAssocID="{4A6E0434-03A9-4333-A5B3-5C221DE3ECEF}" presName="node" presStyleLbl="node1" presStyleIdx="15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FCAC92D-716B-4402-A87B-A5294F5252D8}" type="pres">
      <dgm:prSet presAssocID="{B9DAC394-F45F-4F3D-97E7-BEBC0A5CBDA9}" presName="sibTrans" presStyleCnt="0"/>
      <dgm:spPr/>
    </dgm:pt>
    <dgm:pt modelId="{0746BBBF-9C36-45D4-BF1C-9AC821BD311E}" type="pres">
      <dgm:prSet presAssocID="{412F50CF-EBCA-49F9-91EF-C2C7DB056990}" presName="node" presStyleLbl="node1" presStyleIdx="16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111555-004D-42E6-B55B-B10664D6757C}" type="pres">
      <dgm:prSet presAssocID="{D47E2507-799F-49C4-82AE-67237B13F168}" presName="sibTrans" presStyleCnt="0"/>
      <dgm:spPr/>
    </dgm:pt>
    <dgm:pt modelId="{ADD4A93C-69F9-4CE9-9ED8-36705C0E4E3B}" type="pres">
      <dgm:prSet presAssocID="{6D40CFAD-C043-441B-BCBB-B6B3C70AB7C1}" presName="node" presStyleLbl="node1" presStyleIdx="17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E6894D-98CC-4C19-B393-C485351D8594}" type="pres">
      <dgm:prSet presAssocID="{971CF19B-38DE-432D-92A0-299F8A54B486}" presName="sibTrans" presStyleCnt="0"/>
      <dgm:spPr/>
    </dgm:pt>
    <dgm:pt modelId="{7DC4765C-16A3-4FD3-8BA0-79E72A9AE23C}" type="pres">
      <dgm:prSet presAssocID="{E5A9F254-1255-49ED-BD51-C589D634FA89}" presName="node" presStyleLbl="node1" presStyleIdx="18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631075-A5BE-482B-9339-AE197A601C72}" type="pres">
      <dgm:prSet presAssocID="{A7688FA9-A047-4C35-B0CA-37E537C7F23D}" presName="sibTrans" presStyleCnt="0"/>
      <dgm:spPr/>
    </dgm:pt>
    <dgm:pt modelId="{EE83C829-E029-4AE6-B732-C01158A85021}" type="pres">
      <dgm:prSet presAssocID="{FC2F5C97-8500-4F66-9AB3-BF9DF6562853}" presName="node" presStyleLbl="node1" presStyleIdx="19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761247C-256B-4712-BD8F-9D393571CEBD}" type="pres">
      <dgm:prSet presAssocID="{9A3981FC-509B-412D-8403-CAFB18A924F5}" presName="sibTrans" presStyleCnt="0"/>
      <dgm:spPr/>
    </dgm:pt>
    <dgm:pt modelId="{B3EA6335-2AD8-4D86-882D-7AF8FE44E989}" type="pres">
      <dgm:prSet presAssocID="{4A7F4BD5-84BE-4157-9CF2-365A5863B738}" presName="node" presStyleLbl="node1" presStyleIdx="20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2EF4B7-8D0A-45C3-80D2-4900492EC304}" type="pres">
      <dgm:prSet presAssocID="{96BAFA55-D5FC-4C90-B199-5ECB1E6A0D61}" presName="sibTrans" presStyleCnt="0"/>
      <dgm:spPr/>
      <dgm:t>
        <a:bodyPr/>
        <a:lstStyle/>
        <a:p>
          <a:endParaRPr lang="zh-CN" altLang="en-US"/>
        </a:p>
      </dgm:t>
    </dgm:pt>
    <dgm:pt modelId="{31783573-8267-42E4-BD3D-26978ACB7554}" type="pres">
      <dgm:prSet presAssocID="{7F9A8F2C-F559-4D48-910B-B3B0DF0C35CC}" presName="node" presStyleLbl="node1" presStyleIdx="21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59576F-4F83-48C7-A980-6594057525D1}" type="pres">
      <dgm:prSet presAssocID="{222B6590-BC4F-44DA-8595-BFFF23566FC0}" presName="sibTrans" presStyleCnt="0"/>
      <dgm:spPr/>
      <dgm:t>
        <a:bodyPr/>
        <a:lstStyle/>
        <a:p>
          <a:endParaRPr lang="zh-CN" altLang="en-US"/>
        </a:p>
      </dgm:t>
    </dgm:pt>
    <dgm:pt modelId="{837BDA66-FBF0-44B5-9681-BC970D2BF21B}" type="pres">
      <dgm:prSet presAssocID="{8C7F5880-8421-4944-AC43-D70B26EC233D}" presName="node" presStyleLbl="node1" presStyleIdx="22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B9A07C-6A34-4C45-9A87-DAF6225D0B5D}" type="pres">
      <dgm:prSet presAssocID="{3BF9AF82-0BDD-4256-823F-D1AAD2AD82E4}" presName="sibTrans" presStyleCnt="0"/>
      <dgm:spPr/>
      <dgm:t>
        <a:bodyPr/>
        <a:lstStyle/>
        <a:p>
          <a:endParaRPr lang="zh-CN" altLang="en-US"/>
        </a:p>
      </dgm:t>
    </dgm:pt>
    <dgm:pt modelId="{4982D548-23E4-4F3B-9B21-6A88B11BCF74}" type="pres">
      <dgm:prSet presAssocID="{2999556C-1A98-4E3D-9803-6F2B8C8B0778}" presName="node" presStyleLbl="node1" presStyleIdx="23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3AA3318-297A-4FE6-87D1-D30B5BFF6D5E}" type="pres">
      <dgm:prSet presAssocID="{CD6DE38E-C505-47E0-948B-EE6BB89ADB8A}" presName="sibTrans" presStyleCnt="0"/>
      <dgm:spPr/>
      <dgm:t>
        <a:bodyPr/>
        <a:lstStyle/>
        <a:p>
          <a:endParaRPr lang="zh-CN" altLang="en-US"/>
        </a:p>
      </dgm:t>
    </dgm:pt>
    <dgm:pt modelId="{409B2988-1818-472A-8A48-7BEC2344AF18}" type="pres">
      <dgm:prSet presAssocID="{CFF33191-AFFC-4BF5-9632-759A6FEF6796}" presName="node" presStyleLbl="node1" presStyleIdx="24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290627-FE19-4DC6-9377-420ECD20B030}" type="pres">
      <dgm:prSet presAssocID="{4C090F00-9EB1-46C9-B78B-D6C3924E87BC}" presName="sibTrans" presStyleCnt="0"/>
      <dgm:spPr/>
      <dgm:t>
        <a:bodyPr/>
        <a:lstStyle/>
        <a:p>
          <a:endParaRPr lang="zh-CN" altLang="en-US"/>
        </a:p>
      </dgm:t>
    </dgm:pt>
    <dgm:pt modelId="{FD204F22-AB86-4F87-A446-3E267F386DCB}" type="pres">
      <dgm:prSet presAssocID="{942C2BA7-D41D-4E55-9415-506BC8B41326}" presName="node" presStyleLbl="node1" presStyleIdx="25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D9F34FC-0BB2-46D9-B6CE-7765595A2EE8}" type="pres">
      <dgm:prSet presAssocID="{675A3093-2D84-449A-92DB-FAE8A9783030}" presName="sibTrans" presStyleCnt="0"/>
      <dgm:spPr/>
      <dgm:t>
        <a:bodyPr/>
        <a:lstStyle/>
        <a:p>
          <a:endParaRPr lang="zh-CN" altLang="en-US"/>
        </a:p>
      </dgm:t>
    </dgm:pt>
    <dgm:pt modelId="{29721F84-8C15-44A8-8A6A-631245FA2436}" type="pres">
      <dgm:prSet presAssocID="{345ABA93-B67B-4E86-9F7B-AAEC2527FEAE}" presName="node" presStyleLbl="node1" presStyleIdx="26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B3C78E-1E2E-44AA-A62E-18750FDF64F2}" type="pres">
      <dgm:prSet presAssocID="{2D15E520-CFFF-4D83-B382-51BB93E36D5C}" presName="sibTrans" presStyleCnt="0"/>
      <dgm:spPr/>
      <dgm:t>
        <a:bodyPr/>
        <a:lstStyle/>
        <a:p>
          <a:endParaRPr lang="zh-CN" altLang="en-US"/>
        </a:p>
      </dgm:t>
    </dgm:pt>
    <dgm:pt modelId="{5DE1AC78-71FD-4957-8015-111C437999E7}" type="pres">
      <dgm:prSet presAssocID="{4DDC471E-58EB-40CD-A6D0-B4A1AFAFF343}" presName="node" presStyleLbl="node1" presStyleIdx="27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80CA21-6B59-4824-B8B2-F3B86878CBA6}" type="pres">
      <dgm:prSet presAssocID="{9468903C-20B2-4C94-A94E-9F4C56AED607}" presName="sibTrans" presStyleCnt="0"/>
      <dgm:spPr/>
      <dgm:t>
        <a:bodyPr/>
        <a:lstStyle/>
        <a:p>
          <a:endParaRPr lang="zh-CN" altLang="en-US"/>
        </a:p>
      </dgm:t>
    </dgm:pt>
    <dgm:pt modelId="{0BD3D1D3-F013-4EB2-9AAE-DB37C2B5E8DE}" type="pres">
      <dgm:prSet presAssocID="{0AA10EB2-2A1C-4114-BF8B-99B4CEA6EF80}" presName="node" presStyleLbl="node1" presStyleIdx="28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04FC04-21DF-470C-AD50-170502802DD3}" type="pres">
      <dgm:prSet presAssocID="{8F94B9E2-8520-4F6A-89E9-46CFE90795D7}" presName="sibTrans" presStyleCnt="0"/>
      <dgm:spPr/>
      <dgm:t>
        <a:bodyPr/>
        <a:lstStyle/>
        <a:p>
          <a:endParaRPr lang="zh-CN" altLang="en-US"/>
        </a:p>
      </dgm:t>
    </dgm:pt>
    <dgm:pt modelId="{6629CB4B-7F91-46D0-B8D6-095E0DA004F1}" type="pres">
      <dgm:prSet presAssocID="{F60B26EE-44D1-41F4-920B-C5DBC03DB408}" presName="node" presStyleLbl="node1" presStyleIdx="29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F60368-D482-4A05-BF91-CC6867C90F0D}" type="pres">
      <dgm:prSet presAssocID="{4E6EE289-F757-4594-A7B1-A586B3ECED35}" presName="sibTrans" presStyleCnt="0"/>
      <dgm:spPr/>
      <dgm:t>
        <a:bodyPr/>
        <a:lstStyle/>
        <a:p>
          <a:endParaRPr lang="zh-CN" altLang="en-US"/>
        </a:p>
      </dgm:t>
    </dgm:pt>
    <dgm:pt modelId="{83DE682C-82C6-4776-B926-BF837EB9E1FA}" type="pres">
      <dgm:prSet presAssocID="{D217205A-BEDF-4D34-9680-43E2FFC6C9EF}" presName="node" presStyleLbl="node1" presStyleIdx="30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33699E-DCA3-4467-A8F1-057574CDDFAC}" type="pres">
      <dgm:prSet presAssocID="{EA544D37-2112-4163-9DF0-92EE293EF3DF}" presName="sibTrans" presStyleCnt="0"/>
      <dgm:spPr/>
      <dgm:t>
        <a:bodyPr/>
        <a:lstStyle/>
        <a:p>
          <a:endParaRPr lang="zh-CN" altLang="en-US"/>
        </a:p>
      </dgm:t>
    </dgm:pt>
    <dgm:pt modelId="{4E37A03D-DE6F-4BBB-969A-F210037414F0}" type="pres">
      <dgm:prSet presAssocID="{A0BA00CA-E686-4490-B9E7-2F02754348CA}" presName="node" presStyleLbl="node1" presStyleIdx="31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45773D-23E5-4642-A1A4-17C7628CE5FC}" type="pres">
      <dgm:prSet presAssocID="{1C9B2E01-C060-41C7-A0A2-F78E1952A8D5}" presName="sibTrans" presStyleCnt="0"/>
      <dgm:spPr/>
      <dgm:t>
        <a:bodyPr/>
        <a:lstStyle/>
        <a:p>
          <a:endParaRPr lang="zh-CN" altLang="en-US"/>
        </a:p>
      </dgm:t>
    </dgm:pt>
    <dgm:pt modelId="{4B5090B1-DDB7-4DDF-A6CA-B82B989C2515}" type="pres">
      <dgm:prSet presAssocID="{C18B8FFF-F810-48E0-B737-E3689C5178BD}" presName="node" presStyleLbl="node1" presStyleIdx="32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62314B7-3B81-4551-B702-7D5823EF033C}" type="pres">
      <dgm:prSet presAssocID="{7FB05E11-39E1-4B42-8BC8-DC5C19A83E87}" presName="sibTrans" presStyleCnt="0"/>
      <dgm:spPr/>
      <dgm:t>
        <a:bodyPr/>
        <a:lstStyle/>
        <a:p>
          <a:endParaRPr lang="zh-CN" altLang="en-US"/>
        </a:p>
      </dgm:t>
    </dgm:pt>
    <dgm:pt modelId="{7B886E6A-1639-47A8-B15F-A2567CA352C3}" type="pres">
      <dgm:prSet presAssocID="{ECE6BAEE-C0C1-4C71-B5F1-AF8E49C99735}" presName="node" presStyleLbl="node1" presStyleIdx="33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76643E-A3C2-4A6D-9325-89DA1BDB5247}" type="pres">
      <dgm:prSet presAssocID="{A769F090-5CA8-4D67-BC62-036D20B889FB}" presName="sibTrans" presStyleCnt="0"/>
      <dgm:spPr/>
      <dgm:t>
        <a:bodyPr/>
        <a:lstStyle/>
        <a:p>
          <a:endParaRPr lang="zh-CN" altLang="en-US"/>
        </a:p>
      </dgm:t>
    </dgm:pt>
    <dgm:pt modelId="{CF1C3643-DEEF-4C64-99CF-B527D3F195F1}" type="pres">
      <dgm:prSet presAssocID="{CA8D111F-4C16-4AF5-BBFB-EECB7EB82A01}" presName="node" presStyleLbl="node1" presStyleIdx="34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34E3F9-36EC-40F9-9C0E-D2FA9AC8D644}" type="pres">
      <dgm:prSet presAssocID="{C5EAF796-B3F7-4341-A099-AF8F1EF109A9}" presName="sibTrans" presStyleCnt="0"/>
      <dgm:spPr/>
      <dgm:t>
        <a:bodyPr/>
        <a:lstStyle/>
        <a:p>
          <a:endParaRPr lang="zh-CN" altLang="en-US"/>
        </a:p>
      </dgm:t>
    </dgm:pt>
    <dgm:pt modelId="{89EAD97F-486B-4435-BDA3-0BB62DBE8B7B}" type="pres">
      <dgm:prSet presAssocID="{E5F59330-4CFE-4B8B-A9AF-F64D59401F32}" presName="node" presStyleLbl="node1" presStyleIdx="35" presStyleCnt="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9A75811-57F5-4CCA-A796-F01B8257CFC0}" srcId="{D7CE7F9E-2265-4490-AAF5-AB975F1C13D6}" destId="{FC2F5C97-8500-4F66-9AB3-BF9DF6562853}" srcOrd="19" destOrd="0" parTransId="{3869BF84-D968-4F48-A973-4D233B16B016}" sibTransId="{9A3981FC-509B-412D-8403-CAFB18A924F5}"/>
    <dgm:cxn modelId="{C0497A2B-C795-413B-B3E6-DD1D223A37A8}" type="presOf" srcId="{FC2F5C97-8500-4F66-9AB3-BF9DF6562853}" destId="{EE83C829-E029-4AE6-B732-C01158A85021}" srcOrd="0" destOrd="0" presId="urn:microsoft.com/office/officeart/2005/8/layout/default"/>
    <dgm:cxn modelId="{FDA3A7A6-5AAE-4E65-9503-C0C5FEC339FE}" srcId="{D7CE7F9E-2265-4490-AAF5-AB975F1C13D6}" destId="{80B205D5-2304-4A72-B652-E6689EA2CE6F}" srcOrd="0" destOrd="0" parTransId="{586075B0-44B8-4667-B89C-3A2DC994C5AE}" sibTransId="{4AECC16F-7C4F-444E-BBB0-454D36C6EE5F}"/>
    <dgm:cxn modelId="{3B45D8FC-9E27-4AA4-8DCB-E52C5167A751}" type="presOf" srcId="{0AA10EB2-2A1C-4114-BF8B-99B4CEA6EF80}" destId="{0BD3D1D3-F013-4EB2-9AAE-DB37C2B5E8DE}" srcOrd="0" destOrd="0" presId="urn:microsoft.com/office/officeart/2005/8/layout/default"/>
    <dgm:cxn modelId="{844B2D01-00EC-4DD8-BE29-B0505849FCD3}" type="presOf" srcId="{ECE6BAEE-C0C1-4C71-B5F1-AF8E49C99735}" destId="{7B886E6A-1639-47A8-B15F-A2567CA352C3}" srcOrd="0" destOrd="0" presId="urn:microsoft.com/office/officeart/2005/8/layout/default"/>
    <dgm:cxn modelId="{A628ABF5-AF54-49BE-99F5-D67F369E11E6}" srcId="{D7CE7F9E-2265-4490-AAF5-AB975F1C13D6}" destId="{4DDC471E-58EB-40CD-A6D0-B4A1AFAFF343}" srcOrd="27" destOrd="0" parTransId="{D9016E1D-BF46-44E2-A229-7AD789A1E17E}" sibTransId="{9468903C-20B2-4C94-A94E-9F4C56AED607}"/>
    <dgm:cxn modelId="{153FC892-765A-44DD-8EF5-204669DB2476}" srcId="{D7CE7F9E-2265-4490-AAF5-AB975F1C13D6}" destId="{A98C43EC-2FC0-43DA-81D7-6374BD73C56D}" srcOrd="3" destOrd="0" parTransId="{845862A8-A33E-4DAE-BE6B-49E6BAEF6EDD}" sibTransId="{00E9A609-46FF-44AA-B473-81E4D32212AD}"/>
    <dgm:cxn modelId="{22CCFC5F-B1CC-4F27-A2EA-0BF7287C3FB7}" type="presOf" srcId="{60212086-144C-47E5-AC4B-81EDCD57B7F7}" destId="{682D9C9D-1DD6-4A69-A75F-A274F2748D18}" srcOrd="0" destOrd="0" presId="urn:microsoft.com/office/officeart/2005/8/layout/default"/>
    <dgm:cxn modelId="{0CEE8EE8-DABC-45A6-BC19-62FC1907C8BD}" srcId="{D7CE7F9E-2265-4490-AAF5-AB975F1C13D6}" destId="{F60B26EE-44D1-41F4-920B-C5DBC03DB408}" srcOrd="29" destOrd="0" parTransId="{58CC54AA-ABFF-438D-B2EB-77244A9823F2}" sibTransId="{4E6EE289-F757-4594-A7B1-A586B3ECED35}"/>
    <dgm:cxn modelId="{5CA4BB81-3567-4B88-97C0-5D7120D6509E}" type="presOf" srcId="{4DDC471E-58EB-40CD-A6D0-B4A1AFAFF343}" destId="{5DE1AC78-71FD-4957-8015-111C437999E7}" srcOrd="0" destOrd="0" presId="urn:microsoft.com/office/officeart/2005/8/layout/default"/>
    <dgm:cxn modelId="{2B41D754-9665-4A6C-984A-1E52C95655D1}" srcId="{D7CE7F9E-2265-4490-AAF5-AB975F1C13D6}" destId="{CFF33191-AFFC-4BF5-9632-759A6FEF6796}" srcOrd="24" destOrd="0" parTransId="{1180BB63-AB01-4881-BC1C-DC2889E23AC0}" sibTransId="{4C090F00-9EB1-46C9-B78B-D6C3924E87BC}"/>
    <dgm:cxn modelId="{71491E05-21FD-4B51-BC7F-7A10C9308CF0}" type="presOf" srcId="{3EA2B321-141E-45BD-ACD5-72C4938B3E7C}" destId="{BEC393B8-68EA-4AE9-A55C-08DEA8882D19}" srcOrd="0" destOrd="0" presId="urn:microsoft.com/office/officeart/2005/8/layout/default"/>
    <dgm:cxn modelId="{589515E6-ABE6-4D53-8FF6-48B9C2B405F2}" type="presOf" srcId="{E5A9F254-1255-49ED-BD51-C589D634FA89}" destId="{7DC4765C-16A3-4FD3-8BA0-79E72A9AE23C}" srcOrd="0" destOrd="0" presId="urn:microsoft.com/office/officeart/2005/8/layout/default"/>
    <dgm:cxn modelId="{E6A3CB17-8670-46F2-A73C-E403463500C4}" srcId="{D7CE7F9E-2265-4490-AAF5-AB975F1C13D6}" destId="{4A7F4BD5-84BE-4157-9CF2-365A5863B738}" srcOrd="20" destOrd="0" parTransId="{042B8C4C-A103-4B32-9AC3-DD3AB4F4B504}" sibTransId="{96BAFA55-D5FC-4C90-B199-5ECB1E6A0D61}"/>
    <dgm:cxn modelId="{62D20187-BA0B-4A0F-949C-B3D003EE91FD}" type="presOf" srcId="{9F36ABAE-A422-4AC3-8071-C7373C46B3BA}" destId="{87519111-E30C-4BAC-BC13-23EABD82402E}" srcOrd="0" destOrd="0" presId="urn:microsoft.com/office/officeart/2005/8/layout/default"/>
    <dgm:cxn modelId="{671BC494-DF42-4A96-8FC3-C0D844FA3EE8}" srcId="{D7CE7F9E-2265-4490-AAF5-AB975F1C13D6}" destId="{32693BD6-6F9F-415A-A561-7B2694188805}" srcOrd="2" destOrd="0" parTransId="{86B26155-756E-497A-BF24-F127DB722A22}" sibTransId="{F73782F3-33A5-499B-A28D-D14B883DE4AA}"/>
    <dgm:cxn modelId="{CF031948-53EE-4A94-A1AD-3A95B3295C67}" type="presOf" srcId="{B44F48FA-4C57-4AA8-9B15-648CB61F8606}" destId="{36F12555-840F-46BB-B636-44C9A949148B}" srcOrd="0" destOrd="0" presId="urn:microsoft.com/office/officeart/2005/8/layout/default"/>
    <dgm:cxn modelId="{79799F5C-E6E3-4433-B367-8E3CA2CEDE3B}" srcId="{D7CE7F9E-2265-4490-AAF5-AB975F1C13D6}" destId="{F40CB0F7-C0DE-4192-8BE4-89176A628EAF}" srcOrd="4" destOrd="0" parTransId="{ED5846CA-9FC7-46F5-BFBF-3995B6F16105}" sibTransId="{2DF831FC-1D02-43EB-9FA9-EB104F2F4472}"/>
    <dgm:cxn modelId="{68DD81F6-F441-4D21-8C3E-BBE6319A8B2A}" srcId="{D7CE7F9E-2265-4490-AAF5-AB975F1C13D6}" destId="{ECE6BAEE-C0C1-4C71-B5F1-AF8E49C99735}" srcOrd="33" destOrd="0" parTransId="{EF096A80-2D9D-42C0-AF3B-8EE863293169}" sibTransId="{A769F090-5CA8-4D67-BC62-036D20B889FB}"/>
    <dgm:cxn modelId="{F9B066A6-D9CD-49E6-8428-B8E3858DF313}" srcId="{D7CE7F9E-2265-4490-AAF5-AB975F1C13D6}" destId="{9F36ABAE-A422-4AC3-8071-C7373C46B3BA}" srcOrd="10" destOrd="0" parTransId="{81B785A4-8B41-4A45-8BE8-5B7019D7CF1B}" sibTransId="{8DE89FCA-33FF-4CDC-BDAE-82D5FAB9BDF3}"/>
    <dgm:cxn modelId="{22275353-6274-4EDF-9052-D215D769EFD2}" srcId="{D7CE7F9E-2265-4490-AAF5-AB975F1C13D6}" destId="{3EA2B321-141E-45BD-ACD5-72C4938B3E7C}" srcOrd="8" destOrd="0" parTransId="{B17C97CE-0E8F-4D47-ACEB-6160CB7DB84F}" sibTransId="{C3FF9C20-2B49-46B9-998C-85543D603574}"/>
    <dgm:cxn modelId="{BD5C2BC0-82BB-4F56-B129-A4E6AC01CC82}" type="presOf" srcId="{BA0923CF-494C-4715-B9F2-CD33166DB6A7}" destId="{D9081EE3-B3F7-4DE8-B659-14951A585C6F}" srcOrd="0" destOrd="0" presId="urn:microsoft.com/office/officeart/2005/8/layout/default"/>
    <dgm:cxn modelId="{4E0A9B92-CE86-4FF7-987A-D57DE37ACC1A}" type="presOf" srcId="{EEE3ED37-BE55-4453-851A-CCA1A1989FC3}" destId="{26C4D7F9-0C00-4302-9993-D7BD03A6DC94}" srcOrd="0" destOrd="0" presId="urn:microsoft.com/office/officeart/2005/8/layout/default"/>
    <dgm:cxn modelId="{D712AC2A-031B-42F8-A999-26BBB787655C}" srcId="{D7CE7F9E-2265-4490-AAF5-AB975F1C13D6}" destId="{C18B8FFF-F810-48E0-B737-E3689C5178BD}" srcOrd="32" destOrd="0" parTransId="{014A7B07-FC82-4A1A-A91A-E1D7DCB0E2AB}" sibTransId="{7FB05E11-39E1-4B42-8BC8-DC5C19A83E87}"/>
    <dgm:cxn modelId="{2B49C0C1-89B2-428E-A9D2-424E9036210A}" type="presOf" srcId="{CFF33191-AFFC-4BF5-9632-759A6FEF6796}" destId="{409B2988-1818-472A-8A48-7BEC2344AF18}" srcOrd="0" destOrd="0" presId="urn:microsoft.com/office/officeart/2005/8/layout/default"/>
    <dgm:cxn modelId="{F9B84AC2-B0DB-4F0F-B7DD-A394C2DB58EC}" type="presOf" srcId="{A98C43EC-2FC0-43DA-81D7-6374BD73C56D}" destId="{EEA8B0EC-31C4-44CA-881B-5CF29003598D}" srcOrd="0" destOrd="0" presId="urn:microsoft.com/office/officeart/2005/8/layout/default"/>
    <dgm:cxn modelId="{66C57487-27DC-429C-90D4-0A8060ED4196}" srcId="{D7CE7F9E-2265-4490-AAF5-AB975F1C13D6}" destId="{0AA10EB2-2A1C-4114-BF8B-99B4CEA6EF80}" srcOrd="28" destOrd="0" parTransId="{EA381EE1-1818-4546-BEFE-437BECC2BD5E}" sibTransId="{8F94B9E2-8520-4F6A-89E9-46CFE90795D7}"/>
    <dgm:cxn modelId="{DE697B7A-9A11-4A35-A176-B439607C72D0}" type="presOf" srcId="{7F9A8F2C-F559-4D48-910B-B3B0DF0C35CC}" destId="{31783573-8267-42E4-BD3D-26978ACB7554}" srcOrd="0" destOrd="0" presId="urn:microsoft.com/office/officeart/2005/8/layout/default"/>
    <dgm:cxn modelId="{F625B2B8-FDAD-4740-BE79-EE0DD073342E}" type="presOf" srcId="{80B205D5-2304-4A72-B652-E6689EA2CE6F}" destId="{5165970E-48AA-4E97-860F-2939F808A042}" srcOrd="0" destOrd="0" presId="urn:microsoft.com/office/officeart/2005/8/layout/default"/>
    <dgm:cxn modelId="{6160113A-D870-4CE6-B3C8-757B0F6DEA10}" type="presOf" srcId="{D217205A-BEDF-4D34-9680-43E2FFC6C9EF}" destId="{83DE682C-82C6-4776-B926-BF837EB9E1FA}" srcOrd="0" destOrd="0" presId="urn:microsoft.com/office/officeart/2005/8/layout/default"/>
    <dgm:cxn modelId="{781C04B0-3B85-44F5-9762-754A7087FD4E}" srcId="{D7CE7F9E-2265-4490-AAF5-AB975F1C13D6}" destId="{7344C153-5C0E-4832-8867-679B57A4FB4A}" srcOrd="12" destOrd="0" parTransId="{F7A66C5D-B49D-4514-9EE0-B7D1D49443F4}" sibTransId="{7671E398-68A7-4AAD-BE76-4EE9D1AAC813}"/>
    <dgm:cxn modelId="{381135E5-EAC0-482F-86A7-6028CD805A40}" type="presOf" srcId="{C18B8FFF-F810-48E0-B737-E3689C5178BD}" destId="{4B5090B1-DDB7-4DDF-A6CA-B82B989C2515}" srcOrd="0" destOrd="0" presId="urn:microsoft.com/office/officeart/2005/8/layout/default"/>
    <dgm:cxn modelId="{53C84BE5-D5F6-4075-A8E3-53586E038E73}" srcId="{D7CE7F9E-2265-4490-AAF5-AB975F1C13D6}" destId="{CA8D111F-4C16-4AF5-BBFB-EECB7EB82A01}" srcOrd="34" destOrd="0" parTransId="{71FA8F2B-E168-4393-8975-61ED705EB8FD}" sibTransId="{C5EAF796-B3F7-4341-A099-AF8F1EF109A9}"/>
    <dgm:cxn modelId="{A1CEC5B1-A713-4AD9-AB50-E22370D37C6D}" type="presOf" srcId="{4A6E0434-03A9-4333-A5B3-5C221DE3ECEF}" destId="{E9BC9A56-975C-4745-9DC8-B667647BBE9C}" srcOrd="0" destOrd="0" presId="urn:microsoft.com/office/officeart/2005/8/layout/default"/>
    <dgm:cxn modelId="{CFF1B379-7BCB-4EB4-A94B-F5E1B987CF58}" type="presOf" srcId="{D7CE7F9E-2265-4490-AAF5-AB975F1C13D6}" destId="{C3A3A51A-6713-4938-A358-3BEF5FDFFFD5}" srcOrd="0" destOrd="0" presId="urn:microsoft.com/office/officeart/2005/8/layout/default"/>
    <dgm:cxn modelId="{1B742105-798E-4E44-B40A-C3A3858428F0}" srcId="{D7CE7F9E-2265-4490-AAF5-AB975F1C13D6}" destId="{BA0923CF-494C-4715-B9F2-CD33166DB6A7}" srcOrd="7" destOrd="0" parTransId="{967D010C-EFE2-4431-8F8C-642EF3DF4F73}" sibTransId="{C03FC884-7195-460D-BC9F-A2828952837B}"/>
    <dgm:cxn modelId="{EABFF161-3C58-43A9-AD3E-195E35EAC81E}" type="presOf" srcId="{CF645768-1262-4E71-BFB6-8E70362CA2BC}" destId="{D3DF2E25-7FA3-464D-B156-856547F3A376}" srcOrd="0" destOrd="0" presId="urn:microsoft.com/office/officeart/2005/8/layout/default"/>
    <dgm:cxn modelId="{B14A02BE-F225-4DB0-A351-E18A9C477D50}" srcId="{D7CE7F9E-2265-4490-AAF5-AB975F1C13D6}" destId="{60212086-144C-47E5-AC4B-81EDCD57B7F7}" srcOrd="1" destOrd="0" parTransId="{54B768E4-84D2-44D2-B1EA-E371573C14B9}" sibTransId="{E7982D3A-9AF6-4267-B5C6-B029C6832E90}"/>
    <dgm:cxn modelId="{4C95DD83-5CE8-4EAC-A2E4-C43F50AD799A}" srcId="{D7CE7F9E-2265-4490-AAF5-AB975F1C13D6}" destId="{C211F57E-9E63-4822-A0D3-4E838F995210}" srcOrd="6" destOrd="0" parTransId="{6D49A662-7CE1-432A-B652-7026FF4F6B82}" sibTransId="{B64F6091-DC15-4EA8-9877-A8487D5C49CA}"/>
    <dgm:cxn modelId="{FE8F3211-8D53-47A1-B487-4A11E887DBC4}" type="presOf" srcId="{CA8D111F-4C16-4AF5-BBFB-EECB7EB82A01}" destId="{CF1C3643-DEEF-4C64-99CF-B527D3F195F1}" srcOrd="0" destOrd="0" presId="urn:microsoft.com/office/officeart/2005/8/layout/default"/>
    <dgm:cxn modelId="{11135669-D095-4BC8-A608-38641D393754}" srcId="{D7CE7F9E-2265-4490-AAF5-AB975F1C13D6}" destId="{EEE3ED37-BE55-4453-851A-CCA1A1989FC3}" srcOrd="14" destOrd="0" parTransId="{9B92F945-3D5B-46EF-8CC9-4782BED06DC4}" sibTransId="{E9E6FF49-3D2C-4858-9DBA-90ECFE18C104}"/>
    <dgm:cxn modelId="{C93D37C9-9E61-4067-8864-F93D6782E2C1}" type="presOf" srcId="{C211F57E-9E63-4822-A0D3-4E838F995210}" destId="{C14ACB3F-FB3F-4167-AFE7-AF49BE52CEF7}" srcOrd="0" destOrd="0" presId="urn:microsoft.com/office/officeart/2005/8/layout/default"/>
    <dgm:cxn modelId="{0930A022-B8A5-4166-B6CF-6FBAC163AA08}" type="presOf" srcId="{60617EF0-6266-4B6C-A345-212523535C2F}" destId="{C8DCFC70-31B7-4300-8288-8B381BF3A1F9}" srcOrd="0" destOrd="0" presId="urn:microsoft.com/office/officeart/2005/8/layout/default"/>
    <dgm:cxn modelId="{180A1504-D625-4A32-BFF8-696B564FEE1B}" srcId="{D7CE7F9E-2265-4490-AAF5-AB975F1C13D6}" destId="{942C2BA7-D41D-4E55-9415-506BC8B41326}" srcOrd="25" destOrd="0" parTransId="{43200DAC-0C74-4CDC-BB68-1AB2EB0D4C42}" sibTransId="{675A3093-2D84-449A-92DB-FAE8A9783030}"/>
    <dgm:cxn modelId="{15531879-AD4B-424D-B9ED-0196E9A174BA}" type="presOf" srcId="{7344C153-5C0E-4832-8867-679B57A4FB4A}" destId="{9D684BC4-DAF8-45DD-BF58-E5D7D812409E}" srcOrd="0" destOrd="0" presId="urn:microsoft.com/office/officeart/2005/8/layout/default"/>
    <dgm:cxn modelId="{DCAAC764-3E11-4086-BA95-B207BB11EB3B}" type="presOf" srcId="{412F50CF-EBCA-49F9-91EF-C2C7DB056990}" destId="{0746BBBF-9C36-45D4-BF1C-9AC821BD311E}" srcOrd="0" destOrd="0" presId="urn:microsoft.com/office/officeart/2005/8/layout/default"/>
    <dgm:cxn modelId="{069257C2-91DF-4606-807D-89AB0FA1C2BA}" srcId="{D7CE7F9E-2265-4490-AAF5-AB975F1C13D6}" destId="{E5A9F254-1255-49ED-BD51-C589D634FA89}" srcOrd="18" destOrd="0" parTransId="{5EAFEB55-57CA-4E3D-AA8A-00490DBF1F38}" sibTransId="{A7688FA9-A047-4C35-B0CA-37E537C7F23D}"/>
    <dgm:cxn modelId="{0A121973-09D8-4196-BE65-847D8F644C6E}" type="presOf" srcId="{6D40CFAD-C043-441B-BCBB-B6B3C70AB7C1}" destId="{ADD4A93C-69F9-4CE9-9ED8-36705C0E4E3B}" srcOrd="0" destOrd="0" presId="urn:microsoft.com/office/officeart/2005/8/layout/default"/>
    <dgm:cxn modelId="{CEA2FCBB-6718-4B4F-83BB-86EEDB1A744F}" srcId="{D7CE7F9E-2265-4490-AAF5-AB975F1C13D6}" destId="{E5F59330-4CFE-4B8B-A9AF-F64D59401F32}" srcOrd="35" destOrd="0" parTransId="{26D17756-0BB7-4F8E-867F-979E0E32908A}" sibTransId="{F802D3E3-9C5B-449B-B03F-986246F3D5F5}"/>
    <dgm:cxn modelId="{255DB352-57F1-4399-8DE0-4AC051482070}" type="presOf" srcId="{4A7F4BD5-84BE-4157-9CF2-365A5863B738}" destId="{B3EA6335-2AD8-4D86-882D-7AF8FE44E989}" srcOrd="0" destOrd="0" presId="urn:microsoft.com/office/officeart/2005/8/layout/default"/>
    <dgm:cxn modelId="{1D7CBE8A-C723-4F37-AFC7-BBC58C6A1F95}" srcId="{D7CE7F9E-2265-4490-AAF5-AB975F1C13D6}" destId="{2999556C-1A98-4E3D-9803-6F2B8C8B0778}" srcOrd="23" destOrd="0" parTransId="{A7931E91-3002-4FCF-BE06-4C84B6107360}" sibTransId="{CD6DE38E-C505-47E0-948B-EE6BB89ADB8A}"/>
    <dgm:cxn modelId="{355692EC-F967-4F17-8E57-612BCD7FB4B3}" type="presOf" srcId="{E5F59330-4CFE-4B8B-A9AF-F64D59401F32}" destId="{89EAD97F-486B-4435-BDA3-0BB62DBE8B7B}" srcOrd="0" destOrd="0" presId="urn:microsoft.com/office/officeart/2005/8/layout/default"/>
    <dgm:cxn modelId="{4CE636D8-3317-4C67-AA48-7227D4EC3A62}" type="presOf" srcId="{32693BD6-6F9F-415A-A561-7B2694188805}" destId="{DBDAADAA-41A4-447A-A8FF-45B3F6B4C842}" srcOrd="0" destOrd="0" presId="urn:microsoft.com/office/officeart/2005/8/layout/default"/>
    <dgm:cxn modelId="{450801E2-DDDA-4E4A-BA84-BDD2A5193762}" srcId="{D7CE7F9E-2265-4490-AAF5-AB975F1C13D6}" destId="{412F50CF-EBCA-49F9-91EF-C2C7DB056990}" srcOrd="16" destOrd="0" parTransId="{D5F7B844-EA12-47BF-BFCA-93F92AD35F0D}" sibTransId="{D47E2507-799F-49C4-82AE-67237B13F168}"/>
    <dgm:cxn modelId="{573D8330-CDF9-4224-B87C-2641C8D86269}" srcId="{D7CE7F9E-2265-4490-AAF5-AB975F1C13D6}" destId="{345ABA93-B67B-4E86-9F7B-AAEC2527FEAE}" srcOrd="26" destOrd="0" parTransId="{9EAC893D-3657-41A6-95EA-3DABC9737B56}" sibTransId="{2D15E520-CFFF-4D83-B382-51BB93E36D5C}"/>
    <dgm:cxn modelId="{6BCDB65D-E6CD-451A-B3C8-5A87DDCEA578}" type="presOf" srcId="{F40CB0F7-C0DE-4192-8BE4-89176A628EAF}" destId="{6E1D0FDC-E851-41BB-8379-D8C9B01D98E9}" srcOrd="0" destOrd="0" presId="urn:microsoft.com/office/officeart/2005/8/layout/default"/>
    <dgm:cxn modelId="{6DA1A3B3-606C-46D8-BDF5-6C4FA37E8AAF}" srcId="{D7CE7F9E-2265-4490-AAF5-AB975F1C13D6}" destId="{8C7F5880-8421-4944-AC43-D70B26EC233D}" srcOrd="22" destOrd="0" parTransId="{D5CF92A0-2C3E-4BF4-B75E-FC9FD9AF6233}" sibTransId="{3BF9AF82-0BDD-4256-823F-D1AAD2AD82E4}"/>
    <dgm:cxn modelId="{3406CB71-60E0-4A7D-8CAD-2151E9A97A65}" type="presOf" srcId="{2999556C-1A98-4E3D-9803-6F2B8C8B0778}" destId="{4982D548-23E4-4F3B-9B21-6A88B11BCF74}" srcOrd="0" destOrd="0" presId="urn:microsoft.com/office/officeart/2005/8/layout/default"/>
    <dgm:cxn modelId="{6790122E-410E-4B89-A231-C8130478FDEF}" type="presOf" srcId="{942C2BA7-D41D-4E55-9415-506BC8B41326}" destId="{FD204F22-AB86-4F87-A446-3E267F386DCB}" srcOrd="0" destOrd="0" presId="urn:microsoft.com/office/officeart/2005/8/layout/default"/>
    <dgm:cxn modelId="{2112F58A-11BA-4EA7-B736-F01C9C0BDE8D}" srcId="{D7CE7F9E-2265-4490-AAF5-AB975F1C13D6}" destId="{4A6E0434-03A9-4333-A5B3-5C221DE3ECEF}" srcOrd="15" destOrd="0" parTransId="{65F7EC6C-E15D-461F-81CF-EF8FE32E31B4}" sibTransId="{B9DAC394-F45F-4F3D-97E7-BEBC0A5CBDA9}"/>
    <dgm:cxn modelId="{1CBE0BEE-85D9-461A-812E-7018F3F63DC3}" srcId="{D7CE7F9E-2265-4490-AAF5-AB975F1C13D6}" destId="{CF645768-1262-4E71-BFB6-8E70362CA2BC}" srcOrd="11" destOrd="0" parTransId="{A2B6DD96-854D-42CA-ACF4-249440806CD9}" sibTransId="{00D9B17B-884A-4CD3-9916-632348781EFD}"/>
    <dgm:cxn modelId="{890FB16C-B2DC-4B80-B6A0-E4A211D253C4}" srcId="{D7CE7F9E-2265-4490-AAF5-AB975F1C13D6}" destId="{B44F48FA-4C57-4AA8-9B15-648CB61F8606}" srcOrd="5" destOrd="0" parTransId="{5D50BA58-F0F5-4949-BBAE-CCF62C8E050E}" sibTransId="{9F64CAEF-BF08-4D39-8B23-9B063C3C14D1}"/>
    <dgm:cxn modelId="{A3F448AB-4EAD-44CF-8A47-1B206EA9FA78}" srcId="{D7CE7F9E-2265-4490-AAF5-AB975F1C13D6}" destId="{B881E900-71F3-4060-9BEB-129D981A34F9}" srcOrd="13" destOrd="0" parTransId="{01F9E4F3-E3DA-4458-923E-5F35CE5D8678}" sibTransId="{527B7AEC-652A-4A35-A730-1ACF827CA940}"/>
    <dgm:cxn modelId="{A6AAE9C0-1EDC-45B6-A483-35D2E914EF1C}" type="presOf" srcId="{A0BA00CA-E686-4490-B9E7-2F02754348CA}" destId="{4E37A03D-DE6F-4BBB-969A-F210037414F0}" srcOrd="0" destOrd="0" presId="urn:microsoft.com/office/officeart/2005/8/layout/default"/>
    <dgm:cxn modelId="{41DE325A-8476-4290-9839-446CBC478029}" type="presOf" srcId="{345ABA93-B67B-4E86-9F7B-AAEC2527FEAE}" destId="{29721F84-8C15-44A8-8A6A-631245FA2436}" srcOrd="0" destOrd="0" presId="urn:microsoft.com/office/officeart/2005/8/layout/default"/>
    <dgm:cxn modelId="{1094F022-EA33-4C70-8C70-2C1241320EC4}" type="presOf" srcId="{F60B26EE-44D1-41F4-920B-C5DBC03DB408}" destId="{6629CB4B-7F91-46D0-B8D6-095E0DA004F1}" srcOrd="0" destOrd="0" presId="urn:microsoft.com/office/officeart/2005/8/layout/default"/>
    <dgm:cxn modelId="{7B3FB4BC-1C7F-4E0E-ABEA-687ED9BB9565}" srcId="{D7CE7F9E-2265-4490-AAF5-AB975F1C13D6}" destId="{A0BA00CA-E686-4490-B9E7-2F02754348CA}" srcOrd="31" destOrd="0" parTransId="{3D07C6F5-44C8-44C2-9945-D4D220D7D040}" sibTransId="{1C9B2E01-C060-41C7-A0A2-F78E1952A8D5}"/>
    <dgm:cxn modelId="{A395F0C9-2988-4982-896B-3663CFC7B4B8}" srcId="{D7CE7F9E-2265-4490-AAF5-AB975F1C13D6}" destId="{7F9A8F2C-F559-4D48-910B-B3B0DF0C35CC}" srcOrd="21" destOrd="0" parTransId="{03584030-60F0-45DB-9D45-E7707C52944F}" sibTransId="{222B6590-BC4F-44DA-8595-BFFF23566FC0}"/>
    <dgm:cxn modelId="{EB657AB1-A2A2-4DCB-A178-14906AC69FDA}" srcId="{D7CE7F9E-2265-4490-AAF5-AB975F1C13D6}" destId="{6D40CFAD-C043-441B-BCBB-B6B3C70AB7C1}" srcOrd="17" destOrd="0" parTransId="{B33777C1-26F9-4E91-AB69-C1ED9AAE9BE8}" sibTransId="{971CF19B-38DE-432D-92A0-299F8A54B486}"/>
    <dgm:cxn modelId="{568EB128-D72C-4D4E-9516-ED4DC03C9A11}" srcId="{D7CE7F9E-2265-4490-AAF5-AB975F1C13D6}" destId="{60617EF0-6266-4B6C-A345-212523535C2F}" srcOrd="9" destOrd="0" parTransId="{4139CB1C-7987-48C4-BAB0-E83386AD61DC}" sibTransId="{36016E71-14EB-4BBD-8F37-B43237036CB5}"/>
    <dgm:cxn modelId="{530D4D62-03E7-4825-84FA-1433F3A872B1}" srcId="{D7CE7F9E-2265-4490-AAF5-AB975F1C13D6}" destId="{D217205A-BEDF-4D34-9680-43E2FFC6C9EF}" srcOrd="30" destOrd="0" parTransId="{4119A427-2FCD-43B1-A906-1A8FF2F805B8}" sibTransId="{EA544D37-2112-4163-9DF0-92EE293EF3DF}"/>
    <dgm:cxn modelId="{12E26F24-BEDA-4A6F-94E9-9740E875BAA7}" type="presOf" srcId="{8C7F5880-8421-4944-AC43-D70B26EC233D}" destId="{837BDA66-FBF0-44B5-9681-BC970D2BF21B}" srcOrd="0" destOrd="0" presId="urn:microsoft.com/office/officeart/2005/8/layout/default"/>
    <dgm:cxn modelId="{B052F1EB-46EB-4C2C-953B-D9BF6C56BFDE}" type="presOf" srcId="{B881E900-71F3-4060-9BEB-129D981A34F9}" destId="{DDE8EE56-FB33-4DB6-91DC-C7529A1152EC}" srcOrd="0" destOrd="0" presId="urn:microsoft.com/office/officeart/2005/8/layout/default"/>
    <dgm:cxn modelId="{E463A88C-BAAC-4775-99BE-CAE91A643797}" type="presParOf" srcId="{C3A3A51A-6713-4938-A358-3BEF5FDFFFD5}" destId="{5165970E-48AA-4E97-860F-2939F808A042}" srcOrd="0" destOrd="0" presId="urn:microsoft.com/office/officeart/2005/8/layout/default"/>
    <dgm:cxn modelId="{8D452F81-0F43-4993-8EA9-5AC0434E12DD}" type="presParOf" srcId="{C3A3A51A-6713-4938-A358-3BEF5FDFFFD5}" destId="{B3201980-40E6-47A8-93DE-42FD0CA43A2D}" srcOrd="1" destOrd="0" presId="urn:microsoft.com/office/officeart/2005/8/layout/default"/>
    <dgm:cxn modelId="{66812459-1345-461C-B550-8C23B99978AB}" type="presParOf" srcId="{C3A3A51A-6713-4938-A358-3BEF5FDFFFD5}" destId="{682D9C9D-1DD6-4A69-A75F-A274F2748D18}" srcOrd="2" destOrd="0" presId="urn:microsoft.com/office/officeart/2005/8/layout/default"/>
    <dgm:cxn modelId="{73745061-AA00-4F67-809E-51F0D996A752}" type="presParOf" srcId="{C3A3A51A-6713-4938-A358-3BEF5FDFFFD5}" destId="{EAAD1B54-959B-46DE-81AB-0AD6B8E57E0D}" srcOrd="3" destOrd="0" presId="urn:microsoft.com/office/officeart/2005/8/layout/default"/>
    <dgm:cxn modelId="{25162CA7-AF31-4439-8056-2532DCC9A973}" type="presParOf" srcId="{C3A3A51A-6713-4938-A358-3BEF5FDFFFD5}" destId="{DBDAADAA-41A4-447A-A8FF-45B3F6B4C842}" srcOrd="4" destOrd="0" presId="urn:microsoft.com/office/officeart/2005/8/layout/default"/>
    <dgm:cxn modelId="{5E0ABC9F-B876-4DC6-9DD5-F7601061EDCB}" type="presParOf" srcId="{C3A3A51A-6713-4938-A358-3BEF5FDFFFD5}" destId="{69A76113-DCD9-4B16-852E-8FEC2CFA07C0}" srcOrd="5" destOrd="0" presId="urn:microsoft.com/office/officeart/2005/8/layout/default"/>
    <dgm:cxn modelId="{4DE6931D-503D-4CC7-9E1D-9CF6D03FF8AA}" type="presParOf" srcId="{C3A3A51A-6713-4938-A358-3BEF5FDFFFD5}" destId="{EEA8B0EC-31C4-44CA-881B-5CF29003598D}" srcOrd="6" destOrd="0" presId="urn:microsoft.com/office/officeart/2005/8/layout/default"/>
    <dgm:cxn modelId="{7CE48218-77FC-4331-AF0F-8C31A4CD6D15}" type="presParOf" srcId="{C3A3A51A-6713-4938-A358-3BEF5FDFFFD5}" destId="{08C26244-8112-45D8-8502-8ACD8F226257}" srcOrd="7" destOrd="0" presId="urn:microsoft.com/office/officeart/2005/8/layout/default"/>
    <dgm:cxn modelId="{6F527871-3CB1-4B9A-9A05-AACFCAD75F13}" type="presParOf" srcId="{C3A3A51A-6713-4938-A358-3BEF5FDFFFD5}" destId="{6E1D0FDC-E851-41BB-8379-D8C9B01D98E9}" srcOrd="8" destOrd="0" presId="urn:microsoft.com/office/officeart/2005/8/layout/default"/>
    <dgm:cxn modelId="{E5EBDE0E-6991-4D2D-B198-91CA49828238}" type="presParOf" srcId="{C3A3A51A-6713-4938-A358-3BEF5FDFFFD5}" destId="{1DE98A3E-86EE-43C5-852B-1504145CD00D}" srcOrd="9" destOrd="0" presId="urn:microsoft.com/office/officeart/2005/8/layout/default"/>
    <dgm:cxn modelId="{BD21E06F-81C5-48A6-97E6-5D598FC4E379}" type="presParOf" srcId="{C3A3A51A-6713-4938-A358-3BEF5FDFFFD5}" destId="{36F12555-840F-46BB-B636-44C9A949148B}" srcOrd="10" destOrd="0" presId="urn:microsoft.com/office/officeart/2005/8/layout/default"/>
    <dgm:cxn modelId="{21D0A0C1-5F99-4447-8F5F-4CDD47C00EA7}" type="presParOf" srcId="{C3A3A51A-6713-4938-A358-3BEF5FDFFFD5}" destId="{1046EF0A-3F5A-4C6A-AB00-60B548BAACF7}" srcOrd="11" destOrd="0" presId="urn:microsoft.com/office/officeart/2005/8/layout/default"/>
    <dgm:cxn modelId="{5E450CEC-4993-41C4-9133-CD8A3C12EB91}" type="presParOf" srcId="{C3A3A51A-6713-4938-A358-3BEF5FDFFFD5}" destId="{C14ACB3F-FB3F-4167-AFE7-AF49BE52CEF7}" srcOrd="12" destOrd="0" presId="urn:microsoft.com/office/officeart/2005/8/layout/default"/>
    <dgm:cxn modelId="{D87F9B53-D0DC-46D5-9725-A4D1D03E6D96}" type="presParOf" srcId="{C3A3A51A-6713-4938-A358-3BEF5FDFFFD5}" destId="{034658E1-A5D7-49D2-AAA6-E5871022CB3F}" srcOrd="13" destOrd="0" presId="urn:microsoft.com/office/officeart/2005/8/layout/default"/>
    <dgm:cxn modelId="{31FE84CD-C749-4DA8-B669-8ED35C38078F}" type="presParOf" srcId="{C3A3A51A-6713-4938-A358-3BEF5FDFFFD5}" destId="{D9081EE3-B3F7-4DE8-B659-14951A585C6F}" srcOrd="14" destOrd="0" presId="urn:microsoft.com/office/officeart/2005/8/layout/default"/>
    <dgm:cxn modelId="{06DC0EBA-AA75-47D7-BA77-D254E2D3A6D3}" type="presParOf" srcId="{C3A3A51A-6713-4938-A358-3BEF5FDFFFD5}" destId="{4FDFB1E3-9A91-43E0-802D-B524E2138887}" srcOrd="15" destOrd="0" presId="urn:microsoft.com/office/officeart/2005/8/layout/default"/>
    <dgm:cxn modelId="{BE19CBFA-A310-439F-AD32-D07F936D5CAC}" type="presParOf" srcId="{C3A3A51A-6713-4938-A358-3BEF5FDFFFD5}" destId="{BEC393B8-68EA-4AE9-A55C-08DEA8882D19}" srcOrd="16" destOrd="0" presId="urn:microsoft.com/office/officeart/2005/8/layout/default"/>
    <dgm:cxn modelId="{63DF2556-CB43-4943-A405-5699CF36E125}" type="presParOf" srcId="{C3A3A51A-6713-4938-A358-3BEF5FDFFFD5}" destId="{57363185-2E50-4374-B302-47F06C73B719}" srcOrd="17" destOrd="0" presId="urn:microsoft.com/office/officeart/2005/8/layout/default"/>
    <dgm:cxn modelId="{B9372672-B629-4462-A72A-5AAD5289C2B5}" type="presParOf" srcId="{C3A3A51A-6713-4938-A358-3BEF5FDFFFD5}" destId="{C8DCFC70-31B7-4300-8288-8B381BF3A1F9}" srcOrd="18" destOrd="0" presId="urn:microsoft.com/office/officeart/2005/8/layout/default"/>
    <dgm:cxn modelId="{4C8A6A4C-981B-4E7B-9FC9-5472D4D56B46}" type="presParOf" srcId="{C3A3A51A-6713-4938-A358-3BEF5FDFFFD5}" destId="{615022E1-2976-4984-B2F5-18EEA24AB2F5}" srcOrd="19" destOrd="0" presId="urn:microsoft.com/office/officeart/2005/8/layout/default"/>
    <dgm:cxn modelId="{102BEEC2-F4D8-4DB7-9EEF-B81A794E5936}" type="presParOf" srcId="{C3A3A51A-6713-4938-A358-3BEF5FDFFFD5}" destId="{87519111-E30C-4BAC-BC13-23EABD82402E}" srcOrd="20" destOrd="0" presId="urn:microsoft.com/office/officeart/2005/8/layout/default"/>
    <dgm:cxn modelId="{0C8CD494-667B-450E-B904-85E2A6579E79}" type="presParOf" srcId="{C3A3A51A-6713-4938-A358-3BEF5FDFFFD5}" destId="{68BDD4EB-F8C8-46D6-95BF-F09F27CBA392}" srcOrd="21" destOrd="0" presId="urn:microsoft.com/office/officeart/2005/8/layout/default"/>
    <dgm:cxn modelId="{2D229A4B-E9AB-4170-A796-A1FE2E618493}" type="presParOf" srcId="{C3A3A51A-6713-4938-A358-3BEF5FDFFFD5}" destId="{D3DF2E25-7FA3-464D-B156-856547F3A376}" srcOrd="22" destOrd="0" presId="urn:microsoft.com/office/officeart/2005/8/layout/default"/>
    <dgm:cxn modelId="{44AB93BA-84DB-460B-BECC-F6F72DE09E91}" type="presParOf" srcId="{C3A3A51A-6713-4938-A358-3BEF5FDFFFD5}" destId="{42D16A2F-3C30-4CF0-94F7-F900FFC39C40}" srcOrd="23" destOrd="0" presId="urn:microsoft.com/office/officeart/2005/8/layout/default"/>
    <dgm:cxn modelId="{55D23169-54B6-4F84-AB40-E075C2C1E484}" type="presParOf" srcId="{C3A3A51A-6713-4938-A358-3BEF5FDFFFD5}" destId="{9D684BC4-DAF8-45DD-BF58-E5D7D812409E}" srcOrd="24" destOrd="0" presId="urn:microsoft.com/office/officeart/2005/8/layout/default"/>
    <dgm:cxn modelId="{E847B179-D382-49C5-9022-52749ADBD527}" type="presParOf" srcId="{C3A3A51A-6713-4938-A358-3BEF5FDFFFD5}" destId="{BD4D56BD-5E42-4A53-BCEC-1B982164F3A1}" srcOrd="25" destOrd="0" presId="urn:microsoft.com/office/officeart/2005/8/layout/default"/>
    <dgm:cxn modelId="{AA64FCC6-19A5-4E36-BAF1-31FF31FD89B3}" type="presParOf" srcId="{C3A3A51A-6713-4938-A358-3BEF5FDFFFD5}" destId="{DDE8EE56-FB33-4DB6-91DC-C7529A1152EC}" srcOrd="26" destOrd="0" presId="urn:microsoft.com/office/officeart/2005/8/layout/default"/>
    <dgm:cxn modelId="{68D9A138-6BF3-466B-965C-09EE5B9E28C1}" type="presParOf" srcId="{C3A3A51A-6713-4938-A358-3BEF5FDFFFD5}" destId="{2D9EB830-6916-4D16-A7B0-DCB90EC1F502}" srcOrd="27" destOrd="0" presId="urn:microsoft.com/office/officeart/2005/8/layout/default"/>
    <dgm:cxn modelId="{106C8629-F5EA-4F60-B924-BB7E4DAECD77}" type="presParOf" srcId="{C3A3A51A-6713-4938-A358-3BEF5FDFFFD5}" destId="{26C4D7F9-0C00-4302-9993-D7BD03A6DC94}" srcOrd="28" destOrd="0" presId="urn:microsoft.com/office/officeart/2005/8/layout/default"/>
    <dgm:cxn modelId="{8F628DC5-FCA1-45C7-AF34-ED13569EB10A}" type="presParOf" srcId="{C3A3A51A-6713-4938-A358-3BEF5FDFFFD5}" destId="{11381BA5-7B65-4118-A5C4-DA6627B0C23A}" srcOrd="29" destOrd="0" presId="urn:microsoft.com/office/officeart/2005/8/layout/default"/>
    <dgm:cxn modelId="{500272FC-00D2-4DE2-BDE2-F903C1784342}" type="presParOf" srcId="{C3A3A51A-6713-4938-A358-3BEF5FDFFFD5}" destId="{E9BC9A56-975C-4745-9DC8-B667647BBE9C}" srcOrd="30" destOrd="0" presId="urn:microsoft.com/office/officeart/2005/8/layout/default"/>
    <dgm:cxn modelId="{9CDF8E4C-312C-4004-95B3-AC7F6158EE72}" type="presParOf" srcId="{C3A3A51A-6713-4938-A358-3BEF5FDFFFD5}" destId="{8FCAC92D-716B-4402-A87B-A5294F5252D8}" srcOrd="31" destOrd="0" presId="urn:microsoft.com/office/officeart/2005/8/layout/default"/>
    <dgm:cxn modelId="{210BBE67-C830-4CCF-8153-9E0DC437663B}" type="presParOf" srcId="{C3A3A51A-6713-4938-A358-3BEF5FDFFFD5}" destId="{0746BBBF-9C36-45D4-BF1C-9AC821BD311E}" srcOrd="32" destOrd="0" presId="urn:microsoft.com/office/officeart/2005/8/layout/default"/>
    <dgm:cxn modelId="{DA37A6FD-BE91-40E4-A490-5DF9AA15F4DF}" type="presParOf" srcId="{C3A3A51A-6713-4938-A358-3BEF5FDFFFD5}" destId="{A7111555-004D-42E6-B55B-B10664D6757C}" srcOrd="33" destOrd="0" presId="urn:microsoft.com/office/officeart/2005/8/layout/default"/>
    <dgm:cxn modelId="{404D1667-DA3B-4D70-B5A0-82284BC55C15}" type="presParOf" srcId="{C3A3A51A-6713-4938-A358-3BEF5FDFFFD5}" destId="{ADD4A93C-69F9-4CE9-9ED8-36705C0E4E3B}" srcOrd="34" destOrd="0" presId="urn:microsoft.com/office/officeart/2005/8/layout/default"/>
    <dgm:cxn modelId="{B4A10C58-2694-4BC8-B69D-5E832F5620E4}" type="presParOf" srcId="{C3A3A51A-6713-4938-A358-3BEF5FDFFFD5}" destId="{90E6894D-98CC-4C19-B393-C485351D8594}" srcOrd="35" destOrd="0" presId="urn:microsoft.com/office/officeart/2005/8/layout/default"/>
    <dgm:cxn modelId="{F5465652-B8EB-4C99-A587-FF3BBE0965B2}" type="presParOf" srcId="{C3A3A51A-6713-4938-A358-3BEF5FDFFFD5}" destId="{7DC4765C-16A3-4FD3-8BA0-79E72A9AE23C}" srcOrd="36" destOrd="0" presId="urn:microsoft.com/office/officeart/2005/8/layout/default"/>
    <dgm:cxn modelId="{6ABC90F9-0CCF-45FF-8F10-08BD071CFE99}" type="presParOf" srcId="{C3A3A51A-6713-4938-A358-3BEF5FDFFFD5}" destId="{7A631075-A5BE-482B-9339-AE197A601C72}" srcOrd="37" destOrd="0" presId="urn:microsoft.com/office/officeart/2005/8/layout/default"/>
    <dgm:cxn modelId="{D650F931-2BEE-49A3-B1FE-E929DCFD8067}" type="presParOf" srcId="{C3A3A51A-6713-4938-A358-3BEF5FDFFFD5}" destId="{EE83C829-E029-4AE6-B732-C01158A85021}" srcOrd="38" destOrd="0" presId="urn:microsoft.com/office/officeart/2005/8/layout/default"/>
    <dgm:cxn modelId="{9A683F87-D5F0-4E51-8602-70BC74BAFC73}" type="presParOf" srcId="{C3A3A51A-6713-4938-A358-3BEF5FDFFFD5}" destId="{4761247C-256B-4712-BD8F-9D393571CEBD}" srcOrd="39" destOrd="0" presId="urn:microsoft.com/office/officeart/2005/8/layout/default"/>
    <dgm:cxn modelId="{56BE4B44-CC1F-40EC-8A83-3D2F926E9867}" type="presParOf" srcId="{C3A3A51A-6713-4938-A358-3BEF5FDFFFD5}" destId="{B3EA6335-2AD8-4D86-882D-7AF8FE44E989}" srcOrd="40" destOrd="0" presId="urn:microsoft.com/office/officeart/2005/8/layout/default"/>
    <dgm:cxn modelId="{BD979B44-0A8C-4A54-AE9E-9909A77AE01F}" type="presParOf" srcId="{C3A3A51A-6713-4938-A358-3BEF5FDFFFD5}" destId="{EF2EF4B7-8D0A-45C3-80D2-4900492EC304}" srcOrd="41" destOrd="0" presId="urn:microsoft.com/office/officeart/2005/8/layout/default"/>
    <dgm:cxn modelId="{F89EB88D-29E8-4006-9476-956BC0B1CE73}" type="presParOf" srcId="{C3A3A51A-6713-4938-A358-3BEF5FDFFFD5}" destId="{31783573-8267-42E4-BD3D-26978ACB7554}" srcOrd="42" destOrd="0" presId="urn:microsoft.com/office/officeart/2005/8/layout/default"/>
    <dgm:cxn modelId="{AB124269-A28B-4353-8AA8-65D0451FEF4E}" type="presParOf" srcId="{C3A3A51A-6713-4938-A358-3BEF5FDFFFD5}" destId="{9059576F-4F83-48C7-A980-6594057525D1}" srcOrd="43" destOrd="0" presId="urn:microsoft.com/office/officeart/2005/8/layout/default"/>
    <dgm:cxn modelId="{DA95DFF3-4758-4C20-8CB9-794D5920472B}" type="presParOf" srcId="{C3A3A51A-6713-4938-A358-3BEF5FDFFFD5}" destId="{837BDA66-FBF0-44B5-9681-BC970D2BF21B}" srcOrd="44" destOrd="0" presId="urn:microsoft.com/office/officeart/2005/8/layout/default"/>
    <dgm:cxn modelId="{C35B66A5-1BBC-4FBF-99E4-EAA789B961EE}" type="presParOf" srcId="{C3A3A51A-6713-4938-A358-3BEF5FDFFFD5}" destId="{91B9A07C-6A34-4C45-9A87-DAF6225D0B5D}" srcOrd="45" destOrd="0" presId="urn:microsoft.com/office/officeart/2005/8/layout/default"/>
    <dgm:cxn modelId="{D44FE050-71AF-4028-B246-CE94BBADE9D2}" type="presParOf" srcId="{C3A3A51A-6713-4938-A358-3BEF5FDFFFD5}" destId="{4982D548-23E4-4F3B-9B21-6A88B11BCF74}" srcOrd="46" destOrd="0" presId="urn:microsoft.com/office/officeart/2005/8/layout/default"/>
    <dgm:cxn modelId="{D51D6B20-C6C6-470C-95B0-FE2E56D0F201}" type="presParOf" srcId="{C3A3A51A-6713-4938-A358-3BEF5FDFFFD5}" destId="{C3AA3318-297A-4FE6-87D1-D30B5BFF6D5E}" srcOrd="47" destOrd="0" presId="urn:microsoft.com/office/officeart/2005/8/layout/default"/>
    <dgm:cxn modelId="{DB9A5ADE-8129-4E63-9D45-7009258E048F}" type="presParOf" srcId="{C3A3A51A-6713-4938-A358-3BEF5FDFFFD5}" destId="{409B2988-1818-472A-8A48-7BEC2344AF18}" srcOrd="48" destOrd="0" presId="urn:microsoft.com/office/officeart/2005/8/layout/default"/>
    <dgm:cxn modelId="{F14BF4EF-58FB-4B13-8123-088B6CE8B887}" type="presParOf" srcId="{C3A3A51A-6713-4938-A358-3BEF5FDFFFD5}" destId="{33290627-FE19-4DC6-9377-420ECD20B030}" srcOrd="49" destOrd="0" presId="urn:microsoft.com/office/officeart/2005/8/layout/default"/>
    <dgm:cxn modelId="{3410B3EF-409F-447B-AAD3-12947FB5908C}" type="presParOf" srcId="{C3A3A51A-6713-4938-A358-3BEF5FDFFFD5}" destId="{FD204F22-AB86-4F87-A446-3E267F386DCB}" srcOrd="50" destOrd="0" presId="urn:microsoft.com/office/officeart/2005/8/layout/default"/>
    <dgm:cxn modelId="{F24A4A79-3179-43F9-8213-7139C2E8E69B}" type="presParOf" srcId="{C3A3A51A-6713-4938-A358-3BEF5FDFFFD5}" destId="{8D9F34FC-0BB2-46D9-B6CE-7765595A2EE8}" srcOrd="51" destOrd="0" presId="urn:microsoft.com/office/officeart/2005/8/layout/default"/>
    <dgm:cxn modelId="{D6A20B1B-2CAB-424C-9D66-17B92F3F4F67}" type="presParOf" srcId="{C3A3A51A-6713-4938-A358-3BEF5FDFFFD5}" destId="{29721F84-8C15-44A8-8A6A-631245FA2436}" srcOrd="52" destOrd="0" presId="urn:microsoft.com/office/officeart/2005/8/layout/default"/>
    <dgm:cxn modelId="{5657871F-B02C-4BB8-BC85-892F79AF3EFD}" type="presParOf" srcId="{C3A3A51A-6713-4938-A358-3BEF5FDFFFD5}" destId="{BCB3C78E-1E2E-44AA-A62E-18750FDF64F2}" srcOrd="53" destOrd="0" presId="urn:microsoft.com/office/officeart/2005/8/layout/default"/>
    <dgm:cxn modelId="{FDE9ABD0-E16C-4801-A61C-A18ABFD84510}" type="presParOf" srcId="{C3A3A51A-6713-4938-A358-3BEF5FDFFFD5}" destId="{5DE1AC78-71FD-4957-8015-111C437999E7}" srcOrd="54" destOrd="0" presId="urn:microsoft.com/office/officeart/2005/8/layout/default"/>
    <dgm:cxn modelId="{89187B71-8A27-4EF0-B2F7-19872E87A2B0}" type="presParOf" srcId="{C3A3A51A-6713-4938-A358-3BEF5FDFFFD5}" destId="{E580CA21-6B59-4824-B8B2-F3B86878CBA6}" srcOrd="55" destOrd="0" presId="urn:microsoft.com/office/officeart/2005/8/layout/default"/>
    <dgm:cxn modelId="{74F1B3F6-BCBC-43C5-85C5-419512214DC1}" type="presParOf" srcId="{C3A3A51A-6713-4938-A358-3BEF5FDFFFD5}" destId="{0BD3D1D3-F013-4EB2-9AAE-DB37C2B5E8DE}" srcOrd="56" destOrd="0" presId="urn:microsoft.com/office/officeart/2005/8/layout/default"/>
    <dgm:cxn modelId="{99B73CED-6C2C-4C66-8452-4BE33E9E10DE}" type="presParOf" srcId="{C3A3A51A-6713-4938-A358-3BEF5FDFFFD5}" destId="{4604FC04-21DF-470C-AD50-170502802DD3}" srcOrd="57" destOrd="0" presId="urn:microsoft.com/office/officeart/2005/8/layout/default"/>
    <dgm:cxn modelId="{DAAFF222-4BD8-46E0-A0B8-7C8B6D2A5EC5}" type="presParOf" srcId="{C3A3A51A-6713-4938-A358-3BEF5FDFFFD5}" destId="{6629CB4B-7F91-46D0-B8D6-095E0DA004F1}" srcOrd="58" destOrd="0" presId="urn:microsoft.com/office/officeart/2005/8/layout/default"/>
    <dgm:cxn modelId="{0D11705F-9A6D-4EA1-B39D-BC5F41208455}" type="presParOf" srcId="{C3A3A51A-6713-4938-A358-3BEF5FDFFFD5}" destId="{65F60368-D482-4A05-BF91-CC6867C90F0D}" srcOrd="59" destOrd="0" presId="urn:microsoft.com/office/officeart/2005/8/layout/default"/>
    <dgm:cxn modelId="{B1EDF7A1-EB86-4693-AA1C-65CD1BF6D8BA}" type="presParOf" srcId="{C3A3A51A-6713-4938-A358-3BEF5FDFFFD5}" destId="{83DE682C-82C6-4776-B926-BF837EB9E1FA}" srcOrd="60" destOrd="0" presId="urn:microsoft.com/office/officeart/2005/8/layout/default"/>
    <dgm:cxn modelId="{060B75AC-FD8A-4310-8542-A15706A33463}" type="presParOf" srcId="{C3A3A51A-6713-4938-A358-3BEF5FDFFFD5}" destId="{A433699E-DCA3-4467-A8F1-057574CDDFAC}" srcOrd="61" destOrd="0" presId="urn:microsoft.com/office/officeart/2005/8/layout/default"/>
    <dgm:cxn modelId="{4F39A1F0-67AF-435D-96AB-F95626E29BE2}" type="presParOf" srcId="{C3A3A51A-6713-4938-A358-3BEF5FDFFFD5}" destId="{4E37A03D-DE6F-4BBB-969A-F210037414F0}" srcOrd="62" destOrd="0" presId="urn:microsoft.com/office/officeart/2005/8/layout/default"/>
    <dgm:cxn modelId="{8809327C-0786-4E9F-8E6A-B5EDE2DD2947}" type="presParOf" srcId="{C3A3A51A-6713-4938-A358-3BEF5FDFFFD5}" destId="{FB45773D-23E5-4642-A1A4-17C7628CE5FC}" srcOrd="63" destOrd="0" presId="urn:microsoft.com/office/officeart/2005/8/layout/default"/>
    <dgm:cxn modelId="{B5C00B77-D557-4FFF-BAEB-A49ECD59608D}" type="presParOf" srcId="{C3A3A51A-6713-4938-A358-3BEF5FDFFFD5}" destId="{4B5090B1-DDB7-4DDF-A6CA-B82B989C2515}" srcOrd="64" destOrd="0" presId="urn:microsoft.com/office/officeart/2005/8/layout/default"/>
    <dgm:cxn modelId="{ED2FB834-ADB2-450B-8217-16C5680A60B4}" type="presParOf" srcId="{C3A3A51A-6713-4938-A358-3BEF5FDFFFD5}" destId="{162314B7-3B81-4551-B702-7D5823EF033C}" srcOrd="65" destOrd="0" presId="urn:microsoft.com/office/officeart/2005/8/layout/default"/>
    <dgm:cxn modelId="{48527773-EEC3-459B-A746-4E53D804CE9F}" type="presParOf" srcId="{C3A3A51A-6713-4938-A358-3BEF5FDFFFD5}" destId="{7B886E6A-1639-47A8-B15F-A2567CA352C3}" srcOrd="66" destOrd="0" presId="urn:microsoft.com/office/officeart/2005/8/layout/default"/>
    <dgm:cxn modelId="{FB75D9F4-86FD-42B3-B1EF-3D82D5E8EFFF}" type="presParOf" srcId="{C3A3A51A-6713-4938-A358-3BEF5FDFFFD5}" destId="{3F76643E-A3C2-4A6D-9325-89DA1BDB5247}" srcOrd="67" destOrd="0" presId="urn:microsoft.com/office/officeart/2005/8/layout/default"/>
    <dgm:cxn modelId="{A122B529-6D4A-40E0-BC0F-7D2F8A8C8B65}" type="presParOf" srcId="{C3A3A51A-6713-4938-A358-3BEF5FDFFFD5}" destId="{CF1C3643-DEEF-4C64-99CF-B527D3F195F1}" srcOrd="68" destOrd="0" presId="urn:microsoft.com/office/officeart/2005/8/layout/default"/>
    <dgm:cxn modelId="{B2C36EF8-151C-4312-A5A1-767A0FCD04E3}" type="presParOf" srcId="{C3A3A51A-6713-4938-A358-3BEF5FDFFFD5}" destId="{C734E3F9-36EC-40F9-9C0E-D2FA9AC8D644}" srcOrd="69" destOrd="0" presId="urn:microsoft.com/office/officeart/2005/8/layout/default"/>
    <dgm:cxn modelId="{F15CCF73-8D53-4C04-A88D-1FFFABB8E665}" type="presParOf" srcId="{C3A3A51A-6713-4938-A358-3BEF5FDFFFD5}" destId="{89EAD97F-486B-4435-BDA3-0BB62DBE8B7B}" srcOrd="7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7CE7F9E-2265-4490-AAF5-AB975F1C13D6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4873AF99-A7DD-407A-A12F-CE80AAB37D06}">
      <dgm:prSet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自用：</a:t>
          </a:r>
          <a:r>
            <a:rPr lang="en-US" altLang="zh-CN" dirty="0" smtClean="0">
              <a:solidFill>
                <a:schemeClr val="tx1"/>
              </a:solidFill>
            </a:rPr>
            <a:t>18</a:t>
          </a:r>
          <a:endParaRPr lang="zh-CN" altLang="en-US" dirty="0">
            <a:solidFill>
              <a:schemeClr val="tx1"/>
            </a:solidFill>
          </a:endParaRPr>
        </a:p>
      </dgm:t>
    </dgm:pt>
    <dgm:pt modelId="{44C53DE6-89D6-42C9-A4B4-6E8B2FF12A57}" type="parTrans" cxnId="{ED1DA325-B56C-469A-99F9-81488F9B46C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B4F1D09-ACFF-4FF0-A63C-262AB03843B1}" type="sibTrans" cxnId="{ED1DA325-B56C-469A-99F9-81488F9B46C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5CEACF4-823F-4DCF-95CB-57BD962546A0}">
      <dgm:prSet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借用：</a:t>
          </a:r>
          <a:r>
            <a:rPr lang="en-US" altLang="zh-CN" dirty="0" smtClean="0">
              <a:solidFill>
                <a:schemeClr val="tx1"/>
              </a:solidFill>
            </a:rPr>
            <a:t>8</a:t>
          </a:r>
          <a:endParaRPr lang="zh-CN" altLang="en-US" dirty="0">
            <a:solidFill>
              <a:schemeClr val="tx1"/>
            </a:solidFill>
          </a:endParaRPr>
        </a:p>
      </dgm:t>
    </dgm:pt>
    <dgm:pt modelId="{9F9B28ED-1D77-4C09-ADCE-44A377F57B4D}" type="parTrans" cxnId="{5FA7F634-3C7D-4738-9852-CD622277370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74358EA-979C-4A40-8763-F5A1BF646B3F}" type="sibTrans" cxnId="{5FA7F634-3C7D-4738-9852-CD622277370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22BE6A1-FE70-4D40-9E1D-6917A7F47777}">
      <dgm:prSet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空置：</a:t>
          </a:r>
          <a:r>
            <a:rPr lang="en-US" altLang="zh-CN" dirty="0" smtClean="0">
              <a:solidFill>
                <a:schemeClr val="tx1"/>
              </a:solidFill>
            </a:rPr>
            <a:t>7</a:t>
          </a:r>
          <a:endParaRPr lang="zh-CN" altLang="en-US" dirty="0">
            <a:solidFill>
              <a:schemeClr val="tx1"/>
            </a:solidFill>
          </a:endParaRPr>
        </a:p>
      </dgm:t>
    </dgm:pt>
    <dgm:pt modelId="{EBF8F2FB-152B-45E7-A0CC-F4FF5AEAB804}" type="parTrans" cxnId="{EA6EE882-8557-42BE-ADDF-F8A20557C20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72FEA14-A0F7-4D98-9A8D-9261D9E7447B}" type="sibTrans" cxnId="{EA6EE882-8557-42BE-ADDF-F8A20557C20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C7C0395-2D1C-49BA-9F3E-C804A36BD660}">
      <dgm:prSet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临时：</a:t>
          </a:r>
          <a:r>
            <a:rPr lang="en-US" altLang="zh-CN" dirty="0" smtClean="0">
              <a:solidFill>
                <a:schemeClr val="tx1"/>
              </a:solidFill>
            </a:rPr>
            <a:t>3</a:t>
          </a:r>
          <a:endParaRPr lang="zh-CN" altLang="en-US" dirty="0">
            <a:solidFill>
              <a:schemeClr val="tx1"/>
            </a:solidFill>
          </a:endParaRPr>
        </a:p>
      </dgm:t>
    </dgm:pt>
    <dgm:pt modelId="{B85FC946-8ECD-4C99-98E9-603A30324E52}" type="parTrans" cxnId="{E24C4806-3314-45A5-B8B1-40425B7ECD2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8AEA3C6-C397-445F-902F-785687A116BE}" type="sibTrans" cxnId="{E24C4806-3314-45A5-B8B1-40425B7ECD2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3A3A51A-6713-4938-A358-3BEF5FDFFFD5}" type="pres">
      <dgm:prSet presAssocID="{D7CE7F9E-2265-4490-AAF5-AB975F1C1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9292604-D67F-476A-A6E4-8753D25F9DCE}" type="pres">
      <dgm:prSet presAssocID="{4873AF99-A7DD-407A-A12F-CE80AAB37D0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80E05E-4FA8-439A-AB78-363F84D38E4A}" type="pres">
      <dgm:prSet presAssocID="{8B4F1D09-ACFF-4FF0-A63C-262AB03843B1}" presName="sibTrans" presStyleCnt="0"/>
      <dgm:spPr/>
      <dgm:t>
        <a:bodyPr/>
        <a:lstStyle/>
        <a:p>
          <a:endParaRPr lang="zh-CN" altLang="en-US"/>
        </a:p>
      </dgm:t>
    </dgm:pt>
    <dgm:pt modelId="{69246E08-79B7-4F4D-B774-E5E49198E5FA}" type="pres">
      <dgm:prSet presAssocID="{A5CEACF4-823F-4DCF-95CB-57BD962546A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E82656-0859-4AC9-B940-92DEAAFB4B31}" type="pres">
      <dgm:prSet presAssocID="{574358EA-979C-4A40-8763-F5A1BF646B3F}" presName="sibTrans" presStyleCnt="0"/>
      <dgm:spPr/>
      <dgm:t>
        <a:bodyPr/>
        <a:lstStyle/>
        <a:p>
          <a:endParaRPr lang="zh-CN" altLang="en-US"/>
        </a:p>
      </dgm:t>
    </dgm:pt>
    <dgm:pt modelId="{FB2C8CC8-4AD8-4100-8036-CAA829746241}" type="pres">
      <dgm:prSet presAssocID="{AC7C0395-2D1C-49BA-9F3E-C804A36BD66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760C4A-2DA9-41A9-B6CE-B6291F85DF31}" type="pres">
      <dgm:prSet presAssocID="{88AEA3C6-C397-445F-902F-785687A116BE}" presName="sibTrans" presStyleCnt="0"/>
      <dgm:spPr/>
      <dgm:t>
        <a:bodyPr/>
        <a:lstStyle/>
        <a:p>
          <a:endParaRPr lang="zh-CN" altLang="en-US"/>
        </a:p>
      </dgm:t>
    </dgm:pt>
    <dgm:pt modelId="{9C0372A4-10A4-461B-B57A-A69202265E21}" type="pres">
      <dgm:prSet presAssocID="{022BE6A1-FE70-4D40-9E1D-6917A7F4777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EEC7AE0-B9F8-4596-985A-5F46E793BFFA}" type="presOf" srcId="{AC7C0395-2D1C-49BA-9F3E-C804A36BD660}" destId="{FB2C8CC8-4AD8-4100-8036-CAA829746241}" srcOrd="0" destOrd="0" presId="urn:microsoft.com/office/officeart/2005/8/layout/default"/>
    <dgm:cxn modelId="{A795487D-17CD-44CE-9ED2-9837E52BB6D7}" type="presOf" srcId="{D7CE7F9E-2265-4490-AAF5-AB975F1C13D6}" destId="{C3A3A51A-6713-4938-A358-3BEF5FDFFFD5}" srcOrd="0" destOrd="0" presId="urn:microsoft.com/office/officeart/2005/8/layout/default"/>
    <dgm:cxn modelId="{9E971148-AA6C-4600-BB71-4AF883E902C8}" type="presOf" srcId="{4873AF99-A7DD-407A-A12F-CE80AAB37D06}" destId="{A9292604-D67F-476A-A6E4-8753D25F9DCE}" srcOrd="0" destOrd="0" presId="urn:microsoft.com/office/officeart/2005/8/layout/default"/>
    <dgm:cxn modelId="{BD3303B4-2551-4290-9FDF-F802197681E6}" type="presOf" srcId="{022BE6A1-FE70-4D40-9E1D-6917A7F47777}" destId="{9C0372A4-10A4-461B-B57A-A69202265E21}" srcOrd="0" destOrd="0" presId="urn:microsoft.com/office/officeart/2005/8/layout/default"/>
    <dgm:cxn modelId="{5FA7F634-3C7D-4738-9852-CD6222773707}" srcId="{D7CE7F9E-2265-4490-AAF5-AB975F1C13D6}" destId="{A5CEACF4-823F-4DCF-95CB-57BD962546A0}" srcOrd="1" destOrd="0" parTransId="{9F9B28ED-1D77-4C09-ADCE-44A377F57B4D}" sibTransId="{574358EA-979C-4A40-8763-F5A1BF646B3F}"/>
    <dgm:cxn modelId="{04DC3E4F-0F9D-4B3E-8725-D75232576665}" type="presOf" srcId="{A5CEACF4-823F-4DCF-95CB-57BD962546A0}" destId="{69246E08-79B7-4F4D-B774-E5E49198E5FA}" srcOrd="0" destOrd="0" presId="urn:microsoft.com/office/officeart/2005/8/layout/default"/>
    <dgm:cxn modelId="{E24C4806-3314-45A5-B8B1-40425B7ECD29}" srcId="{D7CE7F9E-2265-4490-AAF5-AB975F1C13D6}" destId="{AC7C0395-2D1C-49BA-9F3E-C804A36BD660}" srcOrd="2" destOrd="0" parTransId="{B85FC946-8ECD-4C99-98E9-603A30324E52}" sibTransId="{88AEA3C6-C397-445F-902F-785687A116BE}"/>
    <dgm:cxn modelId="{ED1DA325-B56C-469A-99F9-81488F9B46C2}" srcId="{D7CE7F9E-2265-4490-AAF5-AB975F1C13D6}" destId="{4873AF99-A7DD-407A-A12F-CE80AAB37D06}" srcOrd="0" destOrd="0" parTransId="{44C53DE6-89D6-42C9-A4B4-6E8B2FF12A57}" sibTransId="{8B4F1D09-ACFF-4FF0-A63C-262AB03843B1}"/>
    <dgm:cxn modelId="{EA6EE882-8557-42BE-ADDF-F8A20557C209}" srcId="{D7CE7F9E-2265-4490-AAF5-AB975F1C13D6}" destId="{022BE6A1-FE70-4D40-9E1D-6917A7F47777}" srcOrd="3" destOrd="0" parTransId="{EBF8F2FB-152B-45E7-A0CC-F4FF5AEAB804}" sibTransId="{D72FEA14-A0F7-4D98-9A8D-9261D9E7447B}"/>
    <dgm:cxn modelId="{9DFDC1E9-11A5-4DAA-94C1-C3FE9BF7BB2E}" type="presParOf" srcId="{C3A3A51A-6713-4938-A358-3BEF5FDFFFD5}" destId="{A9292604-D67F-476A-A6E4-8753D25F9DCE}" srcOrd="0" destOrd="0" presId="urn:microsoft.com/office/officeart/2005/8/layout/default"/>
    <dgm:cxn modelId="{9A9D49B1-F810-4957-8F32-ADEF030374F2}" type="presParOf" srcId="{C3A3A51A-6713-4938-A358-3BEF5FDFFFD5}" destId="{CF80E05E-4FA8-439A-AB78-363F84D38E4A}" srcOrd="1" destOrd="0" presId="urn:microsoft.com/office/officeart/2005/8/layout/default"/>
    <dgm:cxn modelId="{79B88991-A3B1-4158-8A7B-6707DE6BD3AD}" type="presParOf" srcId="{C3A3A51A-6713-4938-A358-3BEF5FDFFFD5}" destId="{69246E08-79B7-4F4D-B774-E5E49198E5FA}" srcOrd="2" destOrd="0" presId="urn:microsoft.com/office/officeart/2005/8/layout/default"/>
    <dgm:cxn modelId="{7A26F870-18FC-4A1A-9A1E-1264C14D3678}" type="presParOf" srcId="{C3A3A51A-6713-4938-A358-3BEF5FDFFFD5}" destId="{89E82656-0859-4AC9-B940-92DEAAFB4B31}" srcOrd="3" destOrd="0" presId="urn:microsoft.com/office/officeart/2005/8/layout/default"/>
    <dgm:cxn modelId="{37C98219-7BCE-4305-8425-315142F82289}" type="presParOf" srcId="{C3A3A51A-6713-4938-A358-3BEF5FDFFFD5}" destId="{FB2C8CC8-4AD8-4100-8036-CAA829746241}" srcOrd="4" destOrd="0" presId="urn:microsoft.com/office/officeart/2005/8/layout/default"/>
    <dgm:cxn modelId="{BC2E73CF-828E-45D2-B2B8-9B547D48A473}" type="presParOf" srcId="{C3A3A51A-6713-4938-A358-3BEF5FDFFFD5}" destId="{9A760C4A-2DA9-41A9-B6CE-B6291F85DF31}" srcOrd="5" destOrd="0" presId="urn:microsoft.com/office/officeart/2005/8/layout/default"/>
    <dgm:cxn modelId="{3786AC13-2E19-4B10-A577-0B899701479A}" type="presParOf" srcId="{C3A3A51A-6713-4938-A358-3BEF5FDFFFD5}" destId="{9C0372A4-10A4-461B-B57A-A69202265E2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7CE7F9E-2265-4490-AAF5-AB975F1C13D6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80B205D5-2304-4A72-B652-E6689EA2CE6F}">
      <dgm:prSet phldrT="[文本]"/>
      <dgm:spPr/>
      <dgm:t>
        <a:bodyPr/>
        <a:lstStyle/>
        <a:p>
          <a:r>
            <a:rPr lang="en-US" altLang="zh-CN" dirty="0" smtClean="0"/>
            <a:t>09F-001</a:t>
          </a:r>
          <a:br>
            <a:rPr lang="en-US" altLang="zh-CN" dirty="0" smtClean="0"/>
          </a:br>
          <a:r>
            <a:rPr lang="zh-CN" altLang="en-US" dirty="0" smtClean="0"/>
            <a:t>李连勇</a:t>
          </a:r>
          <a:endParaRPr lang="zh-CN" altLang="en-US" dirty="0"/>
        </a:p>
      </dgm:t>
    </dgm:pt>
    <dgm:pt modelId="{586075B0-44B8-4667-B89C-3A2DC994C5AE}" type="parTrans" cxnId="{FDA3A7A6-5AAE-4E65-9503-C0C5FEC339FE}">
      <dgm:prSet/>
      <dgm:spPr/>
      <dgm:t>
        <a:bodyPr/>
        <a:lstStyle/>
        <a:p>
          <a:endParaRPr lang="zh-CN" altLang="en-US"/>
        </a:p>
      </dgm:t>
    </dgm:pt>
    <dgm:pt modelId="{4AECC16F-7C4F-444E-BBB0-454D36C6EE5F}" type="sibTrans" cxnId="{FDA3A7A6-5AAE-4E65-9503-C0C5FEC339FE}">
      <dgm:prSet/>
      <dgm:spPr/>
      <dgm:t>
        <a:bodyPr/>
        <a:lstStyle/>
        <a:p>
          <a:endParaRPr lang="zh-CN" altLang="en-US"/>
        </a:p>
      </dgm:t>
    </dgm:pt>
    <dgm:pt modelId="{C3A3A51A-6713-4938-A358-3BEF5FDFFFD5}" type="pres">
      <dgm:prSet presAssocID="{D7CE7F9E-2265-4490-AAF5-AB975F1C1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165970E-48AA-4E97-860F-2939F808A042}" type="pres">
      <dgm:prSet presAssocID="{80B205D5-2304-4A72-B652-E6689EA2CE6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70038ED-0F75-4053-8C23-3838288A1628}" type="presOf" srcId="{80B205D5-2304-4A72-B652-E6689EA2CE6F}" destId="{5165970E-48AA-4E97-860F-2939F808A042}" srcOrd="0" destOrd="0" presId="urn:microsoft.com/office/officeart/2005/8/layout/default"/>
    <dgm:cxn modelId="{931FD46D-9C36-4535-B876-02ED9744BAD1}" type="presOf" srcId="{D7CE7F9E-2265-4490-AAF5-AB975F1C13D6}" destId="{C3A3A51A-6713-4938-A358-3BEF5FDFFFD5}" srcOrd="0" destOrd="0" presId="urn:microsoft.com/office/officeart/2005/8/layout/default"/>
    <dgm:cxn modelId="{FDA3A7A6-5AAE-4E65-9503-C0C5FEC339FE}" srcId="{D7CE7F9E-2265-4490-AAF5-AB975F1C13D6}" destId="{80B205D5-2304-4A72-B652-E6689EA2CE6F}" srcOrd="0" destOrd="0" parTransId="{586075B0-44B8-4667-B89C-3A2DC994C5AE}" sibTransId="{4AECC16F-7C4F-444E-BBB0-454D36C6EE5F}"/>
    <dgm:cxn modelId="{7F72934D-AA0A-4945-A0A3-216AF095E0C5}" type="presParOf" srcId="{C3A3A51A-6713-4938-A358-3BEF5FDFFFD5}" destId="{5165970E-48AA-4E97-860F-2939F808A04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91C73DC-16D5-4400-80B5-71479CBCF34F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C045419-103E-4423-A324-08C1EB3D49AD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工位视图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9E58A8-AFC0-4B42-83EF-D59B4B3752FB}" type="parTrans" cxnId="{B04A2380-DAC1-4DE4-B625-D63AD397D984}">
      <dgm:prSet/>
      <dgm:spPr/>
      <dgm:t>
        <a:bodyPr/>
        <a:lstStyle/>
        <a:p>
          <a:endParaRPr lang="zh-CN" altLang="en-US" sz="2000"/>
        </a:p>
      </dgm:t>
    </dgm:pt>
    <dgm:pt modelId="{A4568E38-FB1A-4793-91C1-E2824E73476A}" type="sibTrans" cxnId="{B04A2380-DAC1-4DE4-B625-D63AD397D984}">
      <dgm:prSet/>
      <dgm:spPr/>
      <dgm:t>
        <a:bodyPr/>
        <a:lstStyle/>
        <a:p>
          <a:endParaRPr lang="zh-CN" altLang="en-US" sz="2000"/>
        </a:p>
      </dgm:t>
    </dgm:pt>
    <dgm:pt modelId="{C8B2516C-CB2C-49F5-95A2-7FAAF4762E35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工位统计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745ABF-ED12-466D-AE2B-84C207A30C1A}" type="parTrans" cxnId="{4FBCD8F9-A9A2-4F45-A478-5391F49D36A7}">
      <dgm:prSet/>
      <dgm:spPr/>
      <dgm:t>
        <a:bodyPr/>
        <a:lstStyle/>
        <a:p>
          <a:endParaRPr lang="zh-CN" altLang="en-US"/>
        </a:p>
      </dgm:t>
    </dgm:pt>
    <dgm:pt modelId="{C1ACC147-59E7-4FD5-8E22-4714D5125071}" type="sibTrans" cxnId="{4FBCD8F9-A9A2-4F45-A478-5391F49D36A7}">
      <dgm:prSet/>
      <dgm:spPr/>
      <dgm:t>
        <a:bodyPr/>
        <a:lstStyle/>
        <a:p>
          <a:endParaRPr lang="zh-CN" altLang="en-US"/>
        </a:p>
      </dgm:t>
    </dgm:pt>
    <dgm:pt modelId="{233ECBA6-6AE5-4E68-B306-36403B011DAE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工位列表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7B07CC-EEB0-4D66-8000-72E7E677122D}" type="parTrans" cxnId="{C61DE5EA-B682-4B3E-BF75-ED6F65B37793}">
      <dgm:prSet/>
      <dgm:spPr/>
      <dgm:t>
        <a:bodyPr/>
        <a:lstStyle/>
        <a:p>
          <a:endParaRPr lang="zh-CN" altLang="en-US"/>
        </a:p>
      </dgm:t>
    </dgm:pt>
    <dgm:pt modelId="{474B0126-8AD3-4FE0-A811-EF741A39730F}" type="sibTrans" cxnId="{C61DE5EA-B682-4B3E-BF75-ED6F65B37793}">
      <dgm:prSet/>
      <dgm:spPr/>
      <dgm:t>
        <a:bodyPr/>
        <a:lstStyle/>
        <a:p>
          <a:endParaRPr lang="zh-CN" altLang="en-US"/>
        </a:p>
      </dgm:t>
    </dgm:pt>
    <dgm:pt modelId="{63DC8A01-6AF4-42A4-98F2-FF00A15EE4DF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调换工位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DAF19-C21C-45C9-8B20-86FD9E01AF8B}" type="parTrans" cxnId="{6B4D0E91-FB1B-464F-901C-262201AD1081}">
      <dgm:prSet/>
      <dgm:spPr/>
      <dgm:t>
        <a:bodyPr/>
        <a:lstStyle/>
        <a:p>
          <a:endParaRPr lang="zh-CN" altLang="en-US"/>
        </a:p>
      </dgm:t>
    </dgm:pt>
    <dgm:pt modelId="{0553814F-70AD-4A18-A23F-05F4BE682F7E}" type="sibTrans" cxnId="{6B4D0E91-FB1B-464F-901C-262201AD1081}">
      <dgm:prSet/>
      <dgm:spPr/>
      <dgm:t>
        <a:bodyPr/>
        <a:lstStyle/>
        <a:p>
          <a:endParaRPr lang="zh-CN" altLang="en-US"/>
        </a:p>
      </dgm:t>
    </dgm:pt>
    <dgm:pt modelId="{5364CC22-5C0D-4B09-8A55-BC78AC999261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工位置空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121938-C708-4D0C-9382-2C9BA436C607}" type="parTrans" cxnId="{8FDA83AE-EA09-4A57-B18B-CD26F4EEA83F}">
      <dgm:prSet/>
      <dgm:spPr/>
      <dgm:t>
        <a:bodyPr/>
        <a:lstStyle/>
        <a:p>
          <a:endParaRPr lang="zh-CN" altLang="en-US"/>
        </a:p>
      </dgm:t>
    </dgm:pt>
    <dgm:pt modelId="{95DEE4DC-E2B4-4E1C-8E01-C96C26497372}" type="sibTrans" cxnId="{8FDA83AE-EA09-4A57-B18B-CD26F4EEA83F}">
      <dgm:prSet/>
      <dgm:spPr/>
      <dgm:t>
        <a:bodyPr/>
        <a:lstStyle/>
        <a:p>
          <a:endParaRPr lang="zh-CN" altLang="en-US"/>
        </a:p>
      </dgm:t>
    </dgm:pt>
    <dgm:pt modelId="{71938E7B-68BB-4BB6-9B92-5A81EAAA37C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工位详情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2AB44-DF55-4B6F-B1B1-FC35E97F752F}" type="parTrans" cxnId="{B8D3E068-0582-402D-93EA-B223065B82E1}">
      <dgm:prSet/>
      <dgm:spPr/>
      <dgm:t>
        <a:bodyPr/>
        <a:lstStyle/>
        <a:p>
          <a:endParaRPr lang="zh-CN" altLang="en-US"/>
        </a:p>
      </dgm:t>
    </dgm:pt>
    <dgm:pt modelId="{D70C89FC-1AEC-458C-AA4E-A82D1C2F1FD1}" type="sibTrans" cxnId="{B8D3E068-0582-402D-93EA-B223065B82E1}">
      <dgm:prSet/>
      <dgm:spPr/>
      <dgm:t>
        <a:bodyPr/>
        <a:lstStyle/>
        <a:p>
          <a:endParaRPr lang="zh-CN" altLang="en-US"/>
        </a:p>
      </dgm:t>
    </dgm:pt>
    <dgm:pt modelId="{39FF8B65-1928-4BCB-97D9-583A647E21DE}" type="pres">
      <dgm:prSet presAssocID="{391C73DC-16D5-4400-80B5-71479CBCF3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348C725-ABAC-45A8-A541-CAABEE3BFA3A}" type="pres">
      <dgm:prSet presAssocID="{1C045419-103E-4423-A324-08C1EB3D49A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131BCA-4EF5-486B-8EF8-588C1CF8A6FD}" type="pres">
      <dgm:prSet presAssocID="{A4568E38-FB1A-4793-91C1-E2824E73476A}" presName="sibTrans" presStyleCnt="0"/>
      <dgm:spPr/>
    </dgm:pt>
    <dgm:pt modelId="{081C183F-4CF2-46E5-BE49-4E93E4F92EC7}" type="pres">
      <dgm:prSet presAssocID="{C8B2516C-CB2C-49F5-95A2-7FAAF4762E3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1EF81E-DEC8-4F90-B0B1-3510F3A2E699}" type="pres">
      <dgm:prSet presAssocID="{C1ACC147-59E7-4FD5-8E22-4714D5125071}" presName="sibTrans" presStyleCnt="0"/>
      <dgm:spPr/>
    </dgm:pt>
    <dgm:pt modelId="{AF1E2815-09A8-4E98-B4D8-4F7BD3EBFDBD}" type="pres">
      <dgm:prSet presAssocID="{233ECBA6-6AE5-4E68-B306-36403B011DA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CAE55A-AA74-4C1D-84EA-08A8854A4F6E}" type="pres">
      <dgm:prSet presAssocID="{474B0126-8AD3-4FE0-A811-EF741A39730F}" presName="sibTrans" presStyleCnt="0"/>
      <dgm:spPr/>
    </dgm:pt>
    <dgm:pt modelId="{1C5FACF8-9282-4AF9-B1AB-19454D8B9CA5}" type="pres">
      <dgm:prSet presAssocID="{63DC8A01-6AF4-42A4-98F2-FF00A15EE4D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4C2A67-2B0C-44C6-8C9A-47848F3C1521}" type="pres">
      <dgm:prSet presAssocID="{0553814F-70AD-4A18-A23F-05F4BE682F7E}" presName="sibTrans" presStyleCnt="0"/>
      <dgm:spPr/>
    </dgm:pt>
    <dgm:pt modelId="{C8C3A582-EB6F-4C54-B2F3-709D73E776C1}" type="pres">
      <dgm:prSet presAssocID="{5364CC22-5C0D-4B09-8A55-BC78AC99926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B2F78D-4CF4-496A-BAE6-D29FFC257027}" type="pres">
      <dgm:prSet presAssocID="{95DEE4DC-E2B4-4E1C-8E01-C96C26497372}" presName="sibTrans" presStyleCnt="0"/>
      <dgm:spPr/>
    </dgm:pt>
    <dgm:pt modelId="{349D45CA-537C-4C64-9709-85246586D610}" type="pres">
      <dgm:prSet presAssocID="{71938E7B-68BB-4BB6-9B92-5A81EAAA37C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7D2DE88-15D2-4B58-ABFE-E5881C3E4AD6}" type="presOf" srcId="{391C73DC-16D5-4400-80B5-71479CBCF34F}" destId="{39FF8B65-1928-4BCB-97D9-583A647E21DE}" srcOrd="0" destOrd="0" presId="urn:microsoft.com/office/officeart/2005/8/layout/default"/>
    <dgm:cxn modelId="{D152C2C6-FBB6-45C4-8B40-2630B97E97D5}" type="presOf" srcId="{5364CC22-5C0D-4B09-8A55-BC78AC999261}" destId="{C8C3A582-EB6F-4C54-B2F3-709D73E776C1}" srcOrd="0" destOrd="0" presId="urn:microsoft.com/office/officeart/2005/8/layout/default"/>
    <dgm:cxn modelId="{A41D7168-917F-43BC-9976-32D72362FF8A}" type="presOf" srcId="{1C045419-103E-4423-A324-08C1EB3D49AD}" destId="{9348C725-ABAC-45A8-A541-CAABEE3BFA3A}" srcOrd="0" destOrd="0" presId="urn:microsoft.com/office/officeart/2005/8/layout/default"/>
    <dgm:cxn modelId="{14D4800D-C23C-4719-AA58-34A88916DB0F}" type="presOf" srcId="{71938E7B-68BB-4BB6-9B92-5A81EAAA37CC}" destId="{349D45CA-537C-4C64-9709-85246586D610}" srcOrd="0" destOrd="0" presId="urn:microsoft.com/office/officeart/2005/8/layout/default"/>
    <dgm:cxn modelId="{B8D3E068-0582-402D-93EA-B223065B82E1}" srcId="{391C73DC-16D5-4400-80B5-71479CBCF34F}" destId="{71938E7B-68BB-4BB6-9B92-5A81EAAA37CC}" srcOrd="5" destOrd="0" parTransId="{E3C2AB44-DF55-4B6F-B1B1-FC35E97F752F}" sibTransId="{D70C89FC-1AEC-458C-AA4E-A82D1C2F1FD1}"/>
    <dgm:cxn modelId="{B04A2380-DAC1-4DE4-B625-D63AD397D984}" srcId="{391C73DC-16D5-4400-80B5-71479CBCF34F}" destId="{1C045419-103E-4423-A324-08C1EB3D49AD}" srcOrd="0" destOrd="0" parTransId="{0F9E58A8-AFC0-4B42-83EF-D59B4B3752FB}" sibTransId="{A4568E38-FB1A-4793-91C1-E2824E73476A}"/>
    <dgm:cxn modelId="{4FBCD8F9-A9A2-4F45-A478-5391F49D36A7}" srcId="{391C73DC-16D5-4400-80B5-71479CBCF34F}" destId="{C8B2516C-CB2C-49F5-95A2-7FAAF4762E35}" srcOrd="1" destOrd="0" parTransId="{19745ABF-ED12-466D-AE2B-84C207A30C1A}" sibTransId="{C1ACC147-59E7-4FD5-8E22-4714D5125071}"/>
    <dgm:cxn modelId="{8FDA83AE-EA09-4A57-B18B-CD26F4EEA83F}" srcId="{391C73DC-16D5-4400-80B5-71479CBCF34F}" destId="{5364CC22-5C0D-4B09-8A55-BC78AC999261}" srcOrd="4" destOrd="0" parTransId="{0A121938-C708-4D0C-9382-2C9BA436C607}" sibTransId="{95DEE4DC-E2B4-4E1C-8E01-C96C26497372}"/>
    <dgm:cxn modelId="{C61DE5EA-B682-4B3E-BF75-ED6F65B37793}" srcId="{391C73DC-16D5-4400-80B5-71479CBCF34F}" destId="{233ECBA6-6AE5-4E68-B306-36403B011DAE}" srcOrd="2" destOrd="0" parTransId="{B67B07CC-EEB0-4D66-8000-72E7E677122D}" sibTransId="{474B0126-8AD3-4FE0-A811-EF741A39730F}"/>
    <dgm:cxn modelId="{72FE60A4-166A-4F0D-BE52-0B0AB2618540}" type="presOf" srcId="{233ECBA6-6AE5-4E68-B306-36403B011DAE}" destId="{AF1E2815-09A8-4E98-B4D8-4F7BD3EBFDBD}" srcOrd="0" destOrd="0" presId="urn:microsoft.com/office/officeart/2005/8/layout/default"/>
    <dgm:cxn modelId="{A93299CA-9488-4CDE-B986-B98BE28A1EE1}" type="presOf" srcId="{63DC8A01-6AF4-42A4-98F2-FF00A15EE4DF}" destId="{1C5FACF8-9282-4AF9-B1AB-19454D8B9CA5}" srcOrd="0" destOrd="0" presId="urn:microsoft.com/office/officeart/2005/8/layout/default"/>
    <dgm:cxn modelId="{DB284F1A-89A1-4C51-8083-DBC90906B48D}" type="presOf" srcId="{C8B2516C-CB2C-49F5-95A2-7FAAF4762E35}" destId="{081C183F-4CF2-46E5-BE49-4E93E4F92EC7}" srcOrd="0" destOrd="0" presId="urn:microsoft.com/office/officeart/2005/8/layout/default"/>
    <dgm:cxn modelId="{6B4D0E91-FB1B-464F-901C-262201AD1081}" srcId="{391C73DC-16D5-4400-80B5-71479CBCF34F}" destId="{63DC8A01-6AF4-42A4-98F2-FF00A15EE4DF}" srcOrd="3" destOrd="0" parTransId="{E9ADAF19-C21C-45C9-8B20-86FD9E01AF8B}" sibTransId="{0553814F-70AD-4A18-A23F-05F4BE682F7E}"/>
    <dgm:cxn modelId="{3216E351-0D20-45BA-A88F-F897349B6EDD}" type="presParOf" srcId="{39FF8B65-1928-4BCB-97D9-583A647E21DE}" destId="{9348C725-ABAC-45A8-A541-CAABEE3BFA3A}" srcOrd="0" destOrd="0" presId="urn:microsoft.com/office/officeart/2005/8/layout/default"/>
    <dgm:cxn modelId="{1C4641B7-8585-407F-AD43-B1C5E2A023FF}" type="presParOf" srcId="{39FF8B65-1928-4BCB-97D9-583A647E21DE}" destId="{7D131BCA-4EF5-486B-8EF8-588C1CF8A6FD}" srcOrd="1" destOrd="0" presId="urn:microsoft.com/office/officeart/2005/8/layout/default"/>
    <dgm:cxn modelId="{AC9C3BFC-22F6-44A1-BDB0-18E2E0689E47}" type="presParOf" srcId="{39FF8B65-1928-4BCB-97D9-583A647E21DE}" destId="{081C183F-4CF2-46E5-BE49-4E93E4F92EC7}" srcOrd="2" destOrd="0" presId="urn:microsoft.com/office/officeart/2005/8/layout/default"/>
    <dgm:cxn modelId="{2606DB90-048B-43CD-93EB-88A481ED7C4D}" type="presParOf" srcId="{39FF8B65-1928-4BCB-97D9-583A647E21DE}" destId="{2D1EF81E-DEC8-4F90-B0B1-3510F3A2E699}" srcOrd="3" destOrd="0" presId="urn:microsoft.com/office/officeart/2005/8/layout/default"/>
    <dgm:cxn modelId="{C2BEA200-FE0E-4C33-83FF-BC2530275423}" type="presParOf" srcId="{39FF8B65-1928-4BCB-97D9-583A647E21DE}" destId="{AF1E2815-09A8-4E98-B4D8-4F7BD3EBFDBD}" srcOrd="4" destOrd="0" presId="urn:microsoft.com/office/officeart/2005/8/layout/default"/>
    <dgm:cxn modelId="{DAF4067D-0FAB-48E2-B91E-B564E0EAD927}" type="presParOf" srcId="{39FF8B65-1928-4BCB-97D9-583A647E21DE}" destId="{9FCAE55A-AA74-4C1D-84EA-08A8854A4F6E}" srcOrd="5" destOrd="0" presId="urn:microsoft.com/office/officeart/2005/8/layout/default"/>
    <dgm:cxn modelId="{00A559A1-5DEB-4E54-9042-3C470C428853}" type="presParOf" srcId="{39FF8B65-1928-4BCB-97D9-583A647E21DE}" destId="{1C5FACF8-9282-4AF9-B1AB-19454D8B9CA5}" srcOrd="6" destOrd="0" presId="urn:microsoft.com/office/officeart/2005/8/layout/default"/>
    <dgm:cxn modelId="{A8F2CA99-D8C6-4C4A-BDD6-8FDB02012DC6}" type="presParOf" srcId="{39FF8B65-1928-4BCB-97D9-583A647E21DE}" destId="{0A4C2A67-2B0C-44C6-8C9A-47848F3C1521}" srcOrd="7" destOrd="0" presId="urn:microsoft.com/office/officeart/2005/8/layout/default"/>
    <dgm:cxn modelId="{27A77218-C0C7-48A7-B7C0-2417DD2554FB}" type="presParOf" srcId="{39FF8B65-1928-4BCB-97D9-583A647E21DE}" destId="{C8C3A582-EB6F-4C54-B2F3-709D73E776C1}" srcOrd="8" destOrd="0" presId="urn:microsoft.com/office/officeart/2005/8/layout/default"/>
    <dgm:cxn modelId="{275EAFAE-A065-409C-B968-7277657DFD8F}" type="presParOf" srcId="{39FF8B65-1928-4BCB-97D9-583A647E21DE}" destId="{EEB2F78D-4CF4-496A-BAE6-D29FFC257027}" srcOrd="9" destOrd="0" presId="urn:microsoft.com/office/officeart/2005/8/layout/default"/>
    <dgm:cxn modelId="{145C75DD-43A6-4877-A6D8-21E9BE93C6E7}" type="presParOf" srcId="{39FF8B65-1928-4BCB-97D9-583A647E21DE}" destId="{349D45CA-537C-4C64-9709-85246586D61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6BE240-97D2-46B8-9811-2E2C64F7CCAB}" type="doc">
      <dgm:prSet loTypeId="urn:microsoft.com/office/officeart/2005/8/layout/hProcess4#2" loCatId="process" qsTypeId="urn:microsoft.com/office/officeart/2005/8/quickstyle/simple5#8" qsCatId="simple" csTypeId="urn:microsoft.com/office/officeart/2005/8/colors/colorful1#15" csCatId="colorful" phldr="1"/>
      <dgm:spPr/>
      <dgm:t>
        <a:bodyPr/>
        <a:lstStyle/>
        <a:p>
          <a:endParaRPr lang="zh-CN" altLang="en-US"/>
        </a:p>
      </dgm:t>
    </dgm:pt>
    <dgm:pt modelId="{51E3CB4F-5377-4A49-8413-1205787CE894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客服受理</a:t>
          </a:r>
        </a:p>
      </dgm:t>
    </dgm:pt>
    <dgm:pt modelId="{FB9C62DD-3BB2-4FE7-B036-AB3567749238}" type="parTrans" cxnId="{D0473335-1E58-4FC7-B8CD-87D17CC0A9D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27117E83-35CF-434F-AE00-FB574006F51B}" type="sibTrans" cxnId="{D0473335-1E58-4FC7-B8CD-87D17CC0A9D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307BAC6D-58F8-4B2C-94A0-99A6F1D51598}">
      <dgm:prSet phldrT="[文本]" custT="1"/>
      <dgm:spPr/>
      <dgm:t>
        <a:bodyPr/>
        <a:lstStyle/>
        <a:p>
          <a:r>
            <a:rPr lang="zh-CN" altLang="en-US" sz="1400" dirty="0">
              <a:latin typeface="+mn-ea"/>
              <a:ea typeface="+mn-ea"/>
            </a:rPr>
            <a:t>电话受理</a:t>
          </a:r>
        </a:p>
      </dgm:t>
    </dgm:pt>
    <dgm:pt modelId="{AB4D3ABC-E606-4D51-9BB7-A88D88F43408}" type="parTrans" cxnId="{F16783C8-0142-4189-9503-A570514D4EE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B7D3308-2C74-4981-8F73-7174B07FEB8B}" type="sibTrans" cxnId="{F16783C8-0142-4189-9503-A570514D4EE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013354A-2E56-4F78-8F00-67695065FDD3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下发</a:t>
          </a:r>
          <a:r>
            <a:rPr lang="en-US" altLang="zh-CN" sz="1800" b="0" dirty="0">
              <a:latin typeface="+mn-ea"/>
              <a:ea typeface="+mn-ea"/>
            </a:rPr>
            <a:t>/</a:t>
          </a:r>
          <a:r>
            <a:rPr lang="zh-CN" altLang="en-US" sz="1800" b="0" dirty="0">
              <a:latin typeface="+mn-ea"/>
              <a:ea typeface="+mn-ea"/>
            </a:rPr>
            <a:t>指派</a:t>
          </a:r>
        </a:p>
      </dgm:t>
    </dgm:pt>
    <dgm:pt modelId="{CCEBFCC1-D595-4CCD-9A22-085BB604459A}" type="parTrans" cxnId="{4FB9F72D-1389-4ADD-855D-2C63E920D93F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5A31D7D-257F-4729-8E1B-3C8BF1982328}" type="sibTrans" cxnId="{4FB9F72D-1389-4ADD-855D-2C63E920D93F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824D746F-51D0-42E7-B755-E96B10822EE2}">
      <dgm:prSet phldrT="[文本]" custT="1"/>
      <dgm:spPr/>
      <dgm:t>
        <a:bodyPr/>
        <a:lstStyle/>
        <a:p>
          <a:r>
            <a:rPr lang="zh-CN" altLang="en-US" sz="1400" b="1" dirty="0" smtClean="0">
              <a:solidFill>
                <a:srgbClr val="C00000"/>
              </a:solidFill>
              <a:latin typeface="+mn-ea"/>
              <a:ea typeface="+mn-ea"/>
            </a:rPr>
            <a:t>指派工种</a:t>
          </a:r>
          <a:endParaRPr lang="zh-CN" altLang="en-US" sz="1400" b="1" dirty="0">
            <a:solidFill>
              <a:srgbClr val="C00000"/>
            </a:solidFill>
            <a:latin typeface="+mn-ea"/>
            <a:ea typeface="+mn-ea"/>
          </a:endParaRPr>
        </a:p>
      </dgm:t>
    </dgm:pt>
    <dgm:pt modelId="{73926E44-89A2-4E66-AA09-12A82604B010}" type="parTrans" cxnId="{6127905B-8E55-47FD-9455-D4080EDBCE2A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880F75F-3176-4CB0-B357-2E254D7B8C72}" type="sibTrans" cxnId="{6127905B-8E55-47FD-9455-D4080EDBCE2A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4A703DE-4F3E-4B39-B790-CA4F9A074472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签收</a:t>
          </a:r>
        </a:p>
      </dgm:t>
    </dgm:pt>
    <dgm:pt modelId="{E12DF6F8-2369-4DD5-9068-0A2D43FF51CE}" type="parTrans" cxnId="{87B7EF5C-6EB0-41F4-9298-9D5CC31C6F8E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C417EC6D-0C57-4C03-972B-5B5CB2A0E1D0}" type="sibTrans" cxnId="{87B7EF5C-6EB0-41F4-9298-9D5CC31C6F8E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D362317-A709-4ED8-B7BE-C73B2ADACA75}">
      <dgm:prSet phldrT="[文本]" custT="1"/>
      <dgm:spPr/>
      <dgm:t>
        <a:bodyPr/>
        <a:lstStyle/>
        <a:p>
          <a:r>
            <a:rPr lang="zh-CN" altLang="en-US" sz="1400" dirty="0">
              <a:latin typeface="+mn-ea"/>
              <a:ea typeface="+mn-ea"/>
            </a:rPr>
            <a:t>查看详情</a:t>
          </a:r>
        </a:p>
      </dgm:t>
    </dgm:pt>
    <dgm:pt modelId="{DF4155D1-95CA-44FD-A41B-FA1B2EECA1E8}" type="parTrans" cxnId="{DF8D0C0D-839C-480E-A580-744F740417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87458B2-A027-41F0-BB11-C20F824155C4}" type="sibTrans" cxnId="{DF8D0C0D-839C-480E-A580-744F740417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78C76DF-89A4-47E2-A096-99DE7CC43F81}">
      <dgm:prSet phldrT="[文本]" custT="1"/>
      <dgm:spPr/>
      <dgm:t>
        <a:bodyPr/>
        <a:lstStyle/>
        <a:p>
          <a:r>
            <a:rPr lang="zh-CN" altLang="en-US" sz="1400" dirty="0">
              <a:latin typeface="+mn-ea"/>
              <a:ea typeface="+mn-ea"/>
            </a:rPr>
            <a:t>仓库取料</a:t>
          </a:r>
        </a:p>
      </dgm:t>
    </dgm:pt>
    <dgm:pt modelId="{96D13067-D13A-4F54-B20D-AD13BC9EFC2E}" type="parTrans" cxnId="{E89CFA86-1A15-46DC-8CD4-6C313C8FAE5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4176D16-E4AA-4E82-A80D-44FB4245B438}" type="sibTrans" cxnId="{E89CFA86-1A15-46DC-8CD4-6C313C8FAE57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BB89959-B7EE-4446-9546-33A9FF5A44BE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内部报修</a:t>
          </a:r>
          <a:endParaRPr lang="zh-CN" altLang="en-US" sz="1400" dirty="0">
            <a:latin typeface="+mn-ea"/>
            <a:ea typeface="+mn-ea"/>
          </a:endParaRPr>
        </a:p>
      </dgm:t>
    </dgm:pt>
    <dgm:pt modelId="{E8F79C54-F3B8-497F-9B92-335C10F56E1D}" type="parTrans" cxnId="{12E30935-57A1-4293-9CDC-6153143458B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7685E0F8-B322-4B4A-B7CE-CE5A4EA75030}" type="sibTrans" cxnId="{12E30935-57A1-4293-9CDC-6153143458B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6299C14-FFB0-4322-AF39-ECD07FEFE028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处理过程</a:t>
          </a:r>
        </a:p>
      </dgm:t>
    </dgm:pt>
    <dgm:pt modelId="{80D27383-F24B-463A-B076-CF8F12F845DA}" type="parTrans" cxnId="{A7C50A6A-0BD0-45EB-8F61-85C2CFBBBEC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FCE11F87-5DE3-4366-838F-171C6178576F}" type="sibTrans" cxnId="{A7C50A6A-0BD0-45EB-8F61-85C2CFBBBEC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557471B-64B5-4AAB-B17B-C6D83187F5CD}">
      <dgm:prSet phldrT="[文本]" custT="1"/>
      <dgm:spPr/>
      <dgm:t>
        <a:bodyPr/>
        <a:lstStyle/>
        <a:p>
          <a:r>
            <a:rPr lang="zh-CN" altLang="en-US" sz="1400" dirty="0">
              <a:latin typeface="+mn-ea"/>
              <a:ea typeface="+mn-ea"/>
            </a:rPr>
            <a:t>完成总结</a:t>
          </a:r>
        </a:p>
      </dgm:t>
    </dgm:pt>
    <dgm:pt modelId="{98A9BE49-CCE1-4905-9F97-DB916E3BB679}" type="parTrans" cxnId="{DCCF8719-2A97-4A06-AE6A-C8739C15202D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B9043B0-BB39-4451-A46C-7C9F928FAF2A}" type="sibTrans" cxnId="{DCCF8719-2A97-4A06-AE6A-C8739C15202D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887435F-1E38-44D8-B2E8-47874082BB70}">
      <dgm:prSet phldrT="[文本]" custT="1"/>
      <dgm:spPr/>
      <dgm:t>
        <a:bodyPr/>
        <a:lstStyle/>
        <a:p>
          <a:r>
            <a:rPr lang="zh-CN" altLang="en-US" sz="1800" b="0" dirty="0">
              <a:latin typeface="+mn-ea"/>
              <a:ea typeface="+mn-ea"/>
            </a:rPr>
            <a:t>完工</a:t>
          </a:r>
        </a:p>
      </dgm:t>
    </dgm:pt>
    <dgm:pt modelId="{87C51157-B2F4-44FD-9945-17AD563FFCDF}" type="parTrans" cxnId="{B72B88C2-54E2-4E1D-A4AA-90DDD2DFE26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DFEA2A7-549F-44AE-8F89-194A95978208}" type="sibTrans" cxnId="{B72B88C2-54E2-4E1D-A4AA-90DDD2DFE26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AB46592E-65A9-4AEA-A86C-C7072F4C8BD1}">
      <dgm:prSet phldrT="[文本]" custT="1"/>
      <dgm:spPr/>
      <dgm:t>
        <a:bodyPr/>
        <a:lstStyle/>
        <a:p>
          <a:r>
            <a:rPr lang="zh-CN" altLang="en-US" sz="1400" dirty="0">
              <a:latin typeface="+mn-ea"/>
              <a:ea typeface="+mn-ea"/>
            </a:rPr>
            <a:t>客服回访</a:t>
          </a:r>
        </a:p>
      </dgm:t>
    </dgm:pt>
    <dgm:pt modelId="{CEA3AD3C-9659-4F05-8CC0-2402391F2D04}" type="parTrans" cxnId="{839AE80C-7246-47D7-85F3-BFBBE7C2DF1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98561B5A-9013-42BA-8F08-713988C8F2C3}" type="sibTrans" cxnId="{839AE80C-7246-47D7-85F3-BFBBE7C2DF1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1CBEE0A-AF99-4AF8-B880-46AD232905B3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业主评价</a:t>
          </a:r>
          <a:endParaRPr lang="zh-CN" altLang="en-US" sz="1400" dirty="0">
            <a:latin typeface="+mn-ea"/>
            <a:ea typeface="+mn-ea"/>
          </a:endParaRPr>
        </a:p>
      </dgm:t>
    </dgm:pt>
    <dgm:pt modelId="{FD6C103D-39CC-4D9D-84A3-BFB6D5450F94}" type="parTrans" cxnId="{C9D4F2A5-9822-44F5-B746-4F0DF993CF5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5071A813-F2DF-45CF-BEF0-2D781712D837}" type="sibTrans" cxnId="{C9D4F2A5-9822-44F5-B746-4F0DF993CF5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3B95617-4A35-4C87-BF98-61FFA5B078A6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未完</a:t>
          </a:r>
          <a:r>
            <a:rPr lang="zh-CN" altLang="en-US" sz="1400" dirty="0">
              <a:latin typeface="+mn-ea"/>
              <a:ea typeface="+mn-ea"/>
            </a:rPr>
            <a:t>跟进</a:t>
          </a:r>
        </a:p>
      </dgm:t>
    </dgm:pt>
    <dgm:pt modelId="{706735DD-E1F4-4110-9434-B05D994EB4F3}" type="parTrans" cxnId="{3CD19278-40E4-4115-BAB7-F3217124B62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8ABC41C3-4697-464E-8D74-44F0066B46C1}" type="sibTrans" cxnId="{3CD19278-40E4-4115-BAB7-F3217124B62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DBC3562-E487-4B27-A1D0-34A59AB87E55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业主报修</a:t>
          </a:r>
          <a:endParaRPr lang="zh-CN" altLang="en-US" sz="1400" dirty="0">
            <a:latin typeface="+mn-ea"/>
            <a:ea typeface="+mn-ea"/>
          </a:endParaRPr>
        </a:p>
      </dgm:t>
    </dgm:pt>
    <dgm:pt modelId="{08A119CC-6419-49F2-8D3B-A2922558C258}" type="parTrans" cxnId="{3E51BB66-859B-4560-B3B1-0347BE629550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FEA5A026-6023-47D1-98E5-E2DAC77B2CF0}" type="sibTrans" cxnId="{3E51BB66-859B-4560-B3B1-0347BE629550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204A35B0-95D6-4E3D-9238-9C9BF4F99879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协助人</a:t>
          </a:r>
          <a:endParaRPr lang="zh-CN" altLang="en-US" sz="1400" dirty="0">
            <a:latin typeface="+mn-ea"/>
            <a:ea typeface="+mn-ea"/>
          </a:endParaRPr>
        </a:p>
      </dgm:t>
    </dgm:pt>
    <dgm:pt modelId="{3617C104-00BD-496A-8741-BB414228BAF2}" type="parTrans" cxnId="{6946771C-476D-4159-9257-AEB76A0075F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D1897D9B-9E64-4A2C-9681-EA646779072D}" type="sibTrans" cxnId="{6946771C-476D-4159-9257-AEB76A0075F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A666E322-37AA-4CF0-9320-936C6E879267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现场拍照</a:t>
          </a:r>
          <a:endParaRPr lang="zh-CN" altLang="en-US" sz="1400" dirty="0">
            <a:latin typeface="+mn-ea"/>
            <a:ea typeface="+mn-ea"/>
          </a:endParaRPr>
        </a:p>
      </dgm:t>
    </dgm:pt>
    <dgm:pt modelId="{ECD53D4F-90FC-4609-908A-BB03FCA0CE99}" type="parTrans" cxnId="{052536D4-4A1A-4739-AFC1-07CCA0C0A8F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7CBF3D8-2790-474A-8825-EBD9A7824830}" type="sibTrans" cxnId="{052536D4-4A1A-4739-AFC1-07CCA0C0A8F3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C5D6F082-7830-40EE-A161-13028FD23FFA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客服</a:t>
          </a:r>
          <a:r>
            <a:rPr lang="zh-CN" altLang="en-US" sz="1400" b="1" dirty="0" smtClean="0">
              <a:solidFill>
                <a:schemeClr val="tx1"/>
              </a:solidFill>
              <a:latin typeface="+mn-ea"/>
              <a:ea typeface="+mn-ea"/>
            </a:rPr>
            <a:t>指派</a:t>
          </a:r>
          <a:endParaRPr lang="zh-CN" altLang="en-US" sz="1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A5B8C004-B85D-43CB-B53C-F4C17C11506E}" type="parTrans" cxnId="{5E4ADBB1-8C26-4387-B69C-CA22662AA554}">
      <dgm:prSet/>
      <dgm:spPr/>
      <dgm:t>
        <a:bodyPr/>
        <a:lstStyle/>
        <a:p>
          <a:endParaRPr lang="zh-CN" altLang="en-US"/>
        </a:p>
      </dgm:t>
    </dgm:pt>
    <dgm:pt modelId="{0BD290E5-C346-4493-8E47-89A8B699EA33}" type="sibTrans" cxnId="{5E4ADBB1-8C26-4387-B69C-CA22662AA554}">
      <dgm:prSet/>
      <dgm:spPr/>
      <dgm:t>
        <a:bodyPr/>
        <a:lstStyle/>
        <a:p>
          <a:endParaRPr lang="zh-CN" altLang="en-US"/>
        </a:p>
      </dgm:t>
    </dgm:pt>
    <dgm:pt modelId="{2BC4C9AA-2998-4310-A89A-377705270FC3}">
      <dgm:prSet phldrT="[文本]" custT="1"/>
      <dgm:spPr/>
      <dgm:t>
        <a:bodyPr/>
        <a:lstStyle/>
        <a:p>
          <a:r>
            <a:rPr lang="zh-CN" altLang="en-US" sz="1400" b="0" dirty="0" smtClean="0">
              <a:solidFill>
                <a:schemeClr val="tx1"/>
              </a:solidFill>
              <a:latin typeface="+mn-ea"/>
              <a:ea typeface="+mn-ea"/>
            </a:rPr>
            <a:t>主管</a:t>
          </a:r>
          <a:r>
            <a:rPr lang="zh-CN" altLang="en-US" sz="1400" b="1" dirty="0" smtClean="0">
              <a:solidFill>
                <a:schemeClr val="tx1"/>
              </a:solidFill>
              <a:latin typeface="+mn-ea"/>
              <a:ea typeface="+mn-ea"/>
            </a:rPr>
            <a:t>转派</a:t>
          </a:r>
          <a:endParaRPr lang="zh-CN" altLang="en-US" sz="1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997C3E94-E93B-48C6-B1B2-6379181E1756}" type="parTrans" cxnId="{1104F8E9-44F8-4212-810A-8AFAAE88C84D}">
      <dgm:prSet/>
      <dgm:spPr/>
      <dgm:t>
        <a:bodyPr/>
        <a:lstStyle/>
        <a:p>
          <a:endParaRPr lang="zh-CN" altLang="en-US"/>
        </a:p>
      </dgm:t>
    </dgm:pt>
    <dgm:pt modelId="{B0FF60CF-FB54-4840-A373-00AD66DAF835}" type="sibTrans" cxnId="{1104F8E9-44F8-4212-810A-8AFAAE88C84D}">
      <dgm:prSet/>
      <dgm:spPr/>
      <dgm:t>
        <a:bodyPr/>
        <a:lstStyle/>
        <a:p>
          <a:endParaRPr lang="zh-CN" altLang="en-US"/>
        </a:p>
      </dgm:t>
    </dgm:pt>
    <dgm:pt modelId="{510652EB-1FB5-4C94-B9F5-8A202C5B1559}">
      <dgm:prSet phldrT="[文本]" custT="1"/>
      <dgm:spPr/>
      <dgm:t>
        <a:bodyPr/>
        <a:lstStyle/>
        <a:p>
          <a:r>
            <a:rPr lang="zh-CN" altLang="en-US" sz="1400" b="1" dirty="0" smtClean="0">
              <a:solidFill>
                <a:srgbClr val="C00000"/>
              </a:solidFill>
              <a:latin typeface="+mn-ea"/>
              <a:ea typeface="+mn-ea"/>
            </a:rPr>
            <a:t>自动派单</a:t>
          </a:r>
          <a:endParaRPr lang="zh-CN" altLang="en-US" sz="1400" b="1" dirty="0">
            <a:solidFill>
              <a:srgbClr val="C00000"/>
            </a:solidFill>
            <a:latin typeface="+mn-ea"/>
            <a:ea typeface="+mn-ea"/>
          </a:endParaRPr>
        </a:p>
      </dgm:t>
    </dgm:pt>
    <dgm:pt modelId="{2177BDCB-7160-474C-A942-488EEA42B981}" type="parTrans" cxnId="{8DC5C156-F7FE-4A94-986A-68BF7E7AA915}">
      <dgm:prSet/>
      <dgm:spPr/>
      <dgm:t>
        <a:bodyPr/>
        <a:lstStyle/>
        <a:p>
          <a:endParaRPr lang="zh-CN" altLang="en-US"/>
        </a:p>
      </dgm:t>
    </dgm:pt>
    <dgm:pt modelId="{A116BD4D-779C-475F-88FF-6E818E129C08}" type="sibTrans" cxnId="{8DC5C156-F7FE-4A94-986A-68BF7E7AA915}">
      <dgm:prSet/>
      <dgm:spPr/>
      <dgm:t>
        <a:bodyPr/>
        <a:lstStyle/>
        <a:p>
          <a:endParaRPr lang="zh-CN" altLang="en-US"/>
        </a:p>
      </dgm:t>
    </dgm:pt>
    <dgm:pt modelId="{769AD23B-6A7B-4352-9445-563AF762BF9B}" type="pres">
      <dgm:prSet presAssocID="{C36BE240-97D2-46B8-9811-2E2C64F7CC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8208BAC-203E-435E-9040-10146E68C52A}" type="pres">
      <dgm:prSet presAssocID="{C36BE240-97D2-46B8-9811-2E2C64F7CCAB}" presName="tSp" presStyleCnt="0"/>
      <dgm:spPr/>
      <dgm:t>
        <a:bodyPr/>
        <a:lstStyle/>
        <a:p>
          <a:endParaRPr lang="zh-CN" altLang="en-US"/>
        </a:p>
      </dgm:t>
    </dgm:pt>
    <dgm:pt modelId="{D8E68B97-610A-43E8-A4F7-E189EEEB1EBC}" type="pres">
      <dgm:prSet presAssocID="{C36BE240-97D2-46B8-9811-2E2C64F7CCAB}" presName="bSp" presStyleCnt="0"/>
      <dgm:spPr/>
      <dgm:t>
        <a:bodyPr/>
        <a:lstStyle/>
        <a:p>
          <a:endParaRPr lang="zh-CN" altLang="en-US"/>
        </a:p>
      </dgm:t>
    </dgm:pt>
    <dgm:pt modelId="{0AE13F61-0503-4DD3-AFD1-7BE332715800}" type="pres">
      <dgm:prSet presAssocID="{C36BE240-97D2-46B8-9811-2E2C64F7CCAB}" presName="process" presStyleCnt="0"/>
      <dgm:spPr/>
      <dgm:t>
        <a:bodyPr/>
        <a:lstStyle/>
        <a:p>
          <a:endParaRPr lang="zh-CN" altLang="en-US"/>
        </a:p>
      </dgm:t>
    </dgm:pt>
    <dgm:pt modelId="{C449F8A9-9951-4A3D-8DB9-980FB2511908}" type="pres">
      <dgm:prSet presAssocID="{51E3CB4F-5377-4A49-8413-1205787CE894}" presName="composite1" presStyleCnt="0"/>
      <dgm:spPr/>
      <dgm:t>
        <a:bodyPr/>
        <a:lstStyle/>
        <a:p>
          <a:endParaRPr lang="zh-CN" altLang="en-US"/>
        </a:p>
      </dgm:t>
    </dgm:pt>
    <dgm:pt modelId="{52089D50-D5DB-4351-9BCB-0F5747B410B1}" type="pres">
      <dgm:prSet presAssocID="{51E3CB4F-5377-4A49-8413-1205787CE894}" presName="dummyNode1" presStyleLbl="node1" presStyleIdx="0" presStyleCnt="5"/>
      <dgm:spPr/>
      <dgm:t>
        <a:bodyPr/>
        <a:lstStyle/>
        <a:p>
          <a:endParaRPr lang="zh-CN" altLang="en-US"/>
        </a:p>
      </dgm:t>
    </dgm:pt>
    <dgm:pt modelId="{5BFA93BD-3703-4088-A36F-E0E24E960284}" type="pres">
      <dgm:prSet presAssocID="{51E3CB4F-5377-4A49-8413-1205787CE894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829210-DD07-4175-98CF-7DD972F963E9}" type="pres">
      <dgm:prSet presAssocID="{51E3CB4F-5377-4A49-8413-1205787CE894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BB1389-24FA-4B64-9867-EC1CBAD5E898}" type="pres">
      <dgm:prSet presAssocID="{51E3CB4F-5377-4A49-8413-1205787CE894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C14738-FD28-4A94-B429-39DC1CD71AAF}" type="pres">
      <dgm:prSet presAssocID="{51E3CB4F-5377-4A49-8413-1205787CE894}" presName="connSite1" presStyleCnt="0"/>
      <dgm:spPr/>
      <dgm:t>
        <a:bodyPr/>
        <a:lstStyle/>
        <a:p>
          <a:endParaRPr lang="zh-CN" altLang="en-US"/>
        </a:p>
      </dgm:t>
    </dgm:pt>
    <dgm:pt modelId="{D7CECD01-80DD-4905-9C76-16EA2D4150FF}" type="pres">
      <dgm:prSet presAssocID="{27117E83-35CF-434F-AE00-FB574006F51B}" presName="Name9" presStyleLbl="sibTrans2D1" presStyleIdx="0" presStyleCnt="4"/>
      <dgm:spPr/>
      <dgm:t>
        <a:bodyPr/>
        <a:lstStyle/>
        <a:p>
          <a:endParaRPr lang="zh-CN" altLang="en-US"/>
        </a:p>
      </dgm:t>
    </dgm:pt>
    <dgm:pt modelId="{69FCD8F4-F372-4F24-9BE2-D1454FE752E5}" type="pres">
      <dgm:prSet presAssocID="{E013354A-2E56-4F78-8F00-67695065FDD3}" presName="composite2" presStyleCnt="0"/>
      <dgm:spPr/>
      <dgm:t>
        <a:bodyPr/>
        <a:lstStyle/>
        <a:p>
          <a:endParaRPr lang="zh-CN" altLang="en-US"/>
        </a:p>
      </dgm:t>
    </dgm:pt>
    <dgm:pt modelId="{7372D3F4-5380-499D-AC5F-1CC566A2FC36}" type="pres">
      <dgm:prSet presAssocID="{E013354A-2E56-4F78-8F00-67695065FDD3}" presName="dummyNode2" presStyleLbl="node1" presStyleIdx="0" presStyleCnt="5"/>
      <dgm:spPr/>
      <dgm:t>
        <a:bodyPr/>
        <a:lstStyle/>
        <a:p>
          <a:endParaRPr lang="zh-CN" altLang="en-US"/>
        </a:p>
      </dgm:t>
    </dgm:pt>
    <dgm:pt modelId="{B0C17A8A-4316-411F-861B-0CBE83F82826}" type="pres">
      <dgm:prSet presAssocID="{E013354A-2E56-4F78-8F00-67695065FDD3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11A7CD-8FEE-40F9-9831-8D9F62BCEDA7}" type="pres">
      <dgm:prSet presAssocID="{E013354A-2E56-4F78-8F00-67695065FDD3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C623C0-5EF0-453C-AB2F-672E3687DC4C}" type="pres">
      <dgm:prSet presAssocID="{E013354A-2E56-4F78-8F00-67695065FDD3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ACC5B7-69B8-4D9A-8444-FFD747C1E223}" type="pres">
      <dgm:prSet presAssocID="{E013354A-2E56-4F78-8F00-67695065FDD3}" presName="connSite2" presStyleCnt="0"/>
      <dgm:spPr/>
      <dgm:t>
        <a:bodyPr/>
        <a:lstStyle/>
        <a:p>
          <a:endParaRPr lang="zh-CN" altLang="en-US"/>
        </a:p>
      </dgm:t>
    </dgm:pt>
    <dgm:pt modelId="{3D144472-780C-465B-803B-1CB96E393E95}" type="pres">
      <dgm:prSet presAssocID="{15A31D7D-257F-4729-8E1B-3C8BF1982328}" presName="Name18" presStyleLbl="sibTrans2D1" presStyleIdx="1" presStyleCnt="4"/>
      <dgm:spPr/>
      <dgm:t>
        <a:bodyPr/>
        <a:lstStyle/>
        <a:p>
          <a:endParaRPr lang="zh-CN" altLang="en-US"/>
        </a:p>
      </dgm:t>
    </dgm:pt>
    <dgm:pt modelId="{8C0FF11A-AA92-44DD-9FAE-294B4A317234}" type="pres">
      <dgm:prSet presAssocID="{04A703DE-4F3E-4B39-B790-CA4F9A074472}" presName="composite1" presStyleCnt="0"/>
      <dgm:spPr/>
      <dgm:t>
        <a:bodyPr/>
        <a:lstStyle/>
        <a:p>
          <a:endParaRPr lang="zh-CN" altLang="en-US"/>
        </a:p>
      </dgm:t>
    </dgm:pt>
    <dgm:pt modelId="{FE728B18-8EA8-4984-A2E4-974E40453E88}" type="pres">
      <dgm:prSet presAssocID="{04A703DE-4F3E-4B39-B790-CA4F9A074472}" presName="dummyNode1" presStyleLbl="node1" presStyleIdx="1" presStyleCnt="5"/>
      <dgm:spPr/>
      <dgm:t>
        <a:bodyPr/>
        <a:lstStyle/>
        <a:p>
          <a:endParaRPr lang="zh-CN" altLang="en-US"/>
        </a:p>
      </dgm:t>
    </dgm:pt>
    <dgm:pt modelId="{EA27A828-A3FE-4BDB-AD00-1545809500BF}" type="pres">
      <dgm:prSet presAssocID="{04A703DE-4F3E-4B39-B790-CA4F9A074472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A65944-19D7-4B8B-898C-61933B86E59E}" type="pres">
      <dgm:prSet presAssocID="{04A703DE-4F3E-4B39-B790-CA4F9A074472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CBE177B-D239-423C-8F93-8F850FC6B9BF}" type="pres">
      <dgm:prSet presAssocID="{04A703DE-4F3E-4B39-B790-CA4F9A074472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1E769E-C94A-44B4-AA30-BF37F680989D}" type="pres">
      <dgm:prSet presAssocID="{04A703DE-4F3E-4B39-B790-CA4F9A074472}" presName="connSite1" presStyleCnt="0"/>
      <dgm:spPr/>
      <dgm:t>
        <a:bodyPr/>
        <a:lstStyle/>
        <a:p>
          <a:endParaRPr lang="zh-CN" altLang="en-US"/>
        </a:p>
      </dgm:t>
    </dgm:pt>
    <dgm:pt modelId="{308E622A-5A57-404A-B70C-7A0CAB5011C8}" type="pres">
      <dgm:prSet presAssocID="{C417EC6D-0C57-4C03-972B-5B5CB2A0E1D0}" presName="Name9" presStyleLbl="sibTrans2D1" presStyleIdx="2" presStyleCnt="4"/>
      <dgm:spPr/>
      <dgm:t>
        <a:bodyPr/>
        <a:lstStyle/>
        <a:p>
          <a:endParaRPr lang="zh-CN" altLang="en-US"/>
        </a:p>
      </dgm:t>
    </dgm:pt>
    <dgm:pt modelId="{34CDDC86-DD9C-48F4-A7DF-A1E5084B0DD5}" type="pres">
      <dgm:prSet presAssocID="{16299C14-FFB0-4322-AF39-ECD07FEFE028}" presName="composite2" presStyleCnt="0"/>
      <dgm:spPr/>
      <dgm:t>
        <a:bodyPr/>
        <a:lstStyle/>
        <a:p>
          <a:endParaRPr lang="zh-CN" altLang="en-US"/>
        </a:p>
      </dgm:t>
    </dgm:pt>
    <dgm:pt modelId="{6C95E227-2B5A-4258-BABB-9068E3DD294E}" type="pres">
      <dgm:prSet presAssocID="{16299C14-FFB0-4322-AF39-ECD07FEFE028}" presName="dummyNode2" presStyleLbl="node1" presStyleIdx="2" presStyleCnt="5"/>
      <dgm:spPr/>
      <dgm:t>
        <a:bodyPr/>
        <a:lstStyle/>
        <a:p>
          <a:endParaRPr lang="zh-CN" altLang="en-US"/>
        </a:p>
      </dgm:t>
    </dgm:pt>
    <dgm:pt modelId="{556C7A3A-BACD-4815-9149-87A88ECCDA06}" type="pres">
      <dgm:prSet presAssocID="{16299C14-FFB0-4322-AF39-ECD07FEFE028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D942A8-F631-4CD5-9120-7F25024DC7D1}" type="pres">
      <dgm:prSet presAssocID="{16299C14-FFB0-4322-AF39-ECD07FEFE028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2B3C64-7418-45B6-913B-AFBEC7C03DF1}" type="pres">
      <dgm:prSet presAssocID="{16299C14-FFB0-4322-AF39-ECD07FEFE028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AC1DAC-770F-4F2A-ABAA-CD94D957D6E4}" type="pres">
      <dgm:prSet presAssocID="{16299C14-FFB0-4322-AF39-ECD07FEFE028}" presName="connSite2" presStyleCnt="0"/>
      <dgm:spPr/>
      <dgm:t>
        <a:bodyPr/>
        <a:lstStyle/>
        <a:p>
          <a:endParaRPr lang="zh-CN" altLang="en-US"/>
        </a:p>
      </dgm:t>
    </dgm:pt>
    <dgm:pt modelId="{ED7D3694-2FF0-4BD7-8C95-D149E91DADF2}" type="pres">
      <dgm:prSet presAssocID="{FCE11F87-5DE3-4366-838F-171C6178576F}" presName="Name18" presStyleLbl="sibTrans2D1" presStyleIdx="3" presStyleCnt="4"/>
      <dgm:spPr/>
      <dgm:t>
        <a:bodyPr/>
        <a:lstStyle/>
        <a:p>
          <a:endParaRPr lang="zh-CN" altLang="en-US"/>
        </a:p>
      </dgm:t>
    </dgm:pt>
    <dgm:pt modelId="{4B0B1702-3E1B-48B9-A414-53BD0FECB77F}" type="pres">
      <dgm:prSet presAssocID="{6887435F-1E38-44D8-B2E8-47874082BB70}" presName="composite1" presStyleCnt="0"/>
      <dgm:spPr/>
      <dgm:t>
        <a:bodyPr/>
        <a:lstStyle/>
        <a:p>
          <a:endParaRPr lang="zh-CN" altLang="en-US"/>
        </a:p>
      </dgm:t>
    </dgm:pt>
    <dgm:pt modelId="{AFBA1020-5E82-4789-B5D1-407633F2DF4E}" type="pres">
      <dgm:prSet presAssocID="{6887435F-1E38-44D8-B2E8-47874082BB70}" presName="dummyNode1" presStyleLbl="node1" presStyleIdx="3" presStyleCnt="5"/>
      <dgm:spPr/>
      <dgm:t>
        <a:bodyPr/>
        <a:lstStyle/>
        <a:p>
          <a:endParaRPr lang="zh-CN" altLang="en-US"/>
        </a:p>
      </dgm:t>
    </dgm:pt>
    <dgm:pt modelId="{670EDCC2-1608-4FD2-96C2-FEE8B5423105}" type="pres">
      <dgm:prSet presAssocID="{6887435F-1E38-44D8-B2E8-47874082BB70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99D769-094B-4D49-9FB0-3481795F0C5D}" type="pres">
      <dgm:prSet presAssocID="{6887435F-1E38-44D8-B2E8-47874082BB70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FC23CF-B664-4833-B7E5-AA7DE4819461}" type="pres">
      <dgm:prSet presAssocID="{6887435F-1E38-44D8-B2E8-47874082BB70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89DDD-B604-4D8B-99C2-1F2A80F627C4}" type="pres">
      <dgm:prSet presAssocID="{6887435F-1E38-44D8-B2E8-47874082BB70}" presName="connSite1" presStyleCnt="0"/>
      <dgm:spPr/>
      <dgm:t>
        <a:bodyPr/>
        <a:lstStyle/>
        <a:p>
          <a:endParaRPr lang="zh-CN" altLang="en-US"/>
        </a:p>
      </dgm:t>
    </dgm:pt>
  </dgm:ptLst>
  <dgm:cxnLst>
    <dgm:cxn modelId="{E58959F8-0DE0-4F75-90CC-24AB0823ED67}" type="presOf" srcId="{E557471B-64B5-4AAB-B17B-C6D83187F5CD}" destId="{9AD942A8-F631-4CD5-9120-7F25024DC7D1}" srcOrd="1" destOrd="2" presId="urn:microsoft.com/office/officeart/2005/8/layout/hProcess4#2"/>
    <dgm:cxn modelId="{DF8D0C0D-839C-480E-A580-744F740417A5}" srcId="{04A703DE-4F3E-4B39-B790-CA4F9A074472}" destId="{1D362317-A709-4ED8-B7BE-C73B2ADACA75}" srcOrd="0" destOrd="0" parTransId="{DF4155D1-95CA-44FD-A41B-FA1B2EECA1E8}" sibTransId="{687458B2-A027-41F0-BB11-C20F824155C4}"/>
    <dgm:cxn modelId="{15CC0379-D538-437E-8F11-449671C70B2D}" type="presOf" srcId="{AB46592E-65A9-4AEA-A86C-C7072F4C8BD1}" destId="{670EDCC2-1608-4FD2-96C2-FEE8B5423105}" srcOrd="0" destOrd="0" presId="urn:microsoft.com/office/officeart/2005/8/layout/hProcess4#2"/>
    <dgm:cxn modelId="{4EFC0D2F-3A49-471F-B83F-D12EB756B89D}" type="presOf" srcId="{6DBC3562-E487-4B27-A1D0-34A59AB87E55}" destId="{5BFA93BD-3703-4088-A36F-E0E24E960284}" srcOrd="0" destOrd="0" presId="urn:microsoft.com/office/officeart/2005/8/layout/hProcess4#2"/>
    <dgm:cxn modelId="{0D00B4DF-8486-4EF5-BC2E-EFEF3A3303F9}" type="presOf" srcId="{C417EC6D-0C57-4C03-972B-5B5CB2A0E1D0}" destId="{308E622A-5A57-404A-B70C-7A0CAB5011C8}" srcOrd="0" destOrd="0" presId="urn:microsoft.com/office/officeart/2005/8/layout/hProcess4#2"/>
    <dgm:cxn modelId="{87B7EF5C-6EB0-41F4-9298-9D5CC31C6F8E}" srcId="{C36BE240-97D2-46B8-9811-2E2C64F7CCAB}" destId="{04A703DE-4F3E-4B39-B790-CA4F9A074472}" srcOrd="2" destOrd="0" parTransId="{E12DF6F8-2369-4DD5-9068-0A2D43FF51CE}" sibTransId="{C417EC6D-0C57-4C03-972B-5B5CB2A0E1D0}"/>
    <dgm:cxn modelId="{C10504BD-61E6-4F19-9CCB-14FA788333DF}" type="presOf" srcId="{510652EB-1FB5-4C94-B9F5-8A202C5B1559}" destId="{B0C17A8A-4316-411F-861B-0CBE83F82826}" srcOrd="0" destOrd="3" presId="urn:microsoft.com/office/officeart/2005/8/layout/hProcess4#2"/>
    <dgm:cxn modelId="{0448DE29-0DF2-4267-A2D8-C3DAC2A3E31D}" type="presOf" srcId="{6DBC3562-E487-4B27-A1D0-34A59AB87E55}" destId="{E7829210-DD07-4175-98CF-7DD972F963E9}" srcOrd="1" destOrd="0" presId="urn:microsoft.com/office/officeart/2005/8/layout/hProcess4#2"/>
    <dgm:cxn modelId="{6946771C-476D-4159-9257-AEB76A0075F4}" srcId="{04A703DE-4F3E-4B39-B790-CA4F9A074472}" destId="{204A35B0-95D6-4E3D-9238-9C9BF4F99879}" srcOrd="2" destOrd="0" parTransId="{3617C104-00BD-496A-8741-BB414228BAF2}" sibTransId="{D1897D9B-9E64-4A2C-9681-EA646779072D}"/>
    <dgm:cxn modelId="{C9D4F2A5-9822-44F5-B746-4F0DF993CF53}" srcId="{6887435F-1E38-44D8-B2E8-47874082BB70}" destId="{E1CBEE0A-AF99-4AF8-B880-46AD232905B3}" srcOrd="1" destOrd="0" parTransId="{FD6C103D-39CC-4D9D-84A3-BFB6D5450F94}" sibTransId="{5071A813-F2DF-45CF-BEF0-2D781712D837}"/>
    <dgm:cxn modelId="{3E51BB66-859B-4560-B3B1-0347BE629550}" srcId="{51E3CB4F-5377-4A49-8413-1205787CE894}" destId="{6DBC3562-E487-4B27-A1D0-34A59AB87E55}" srcOrd="0" destOrd="0" parTransId="{08A119CC-6419-49F2-8D3B-A2922558C258}" sibTransId="{FEA5A026-6023-47D1-98E5-E2DAC77B2CF0}"/>
    <dgm:cxn modelId="{6127905B-8E55-47FD-9455-D4080EDBCE2A}" srcId="{E013354A-2E56-4F78-8F00-67695065FDD3}" destId="{824D746F-51D0-42E7-B755-E96B10822EE2}" srcOrd="2" destOrd="0" parTransId="{73926E44-89A2-4E66-AA09-12A82604B010}" sibTransId="{5880F75F-3176-4CB0-B357-2E254D7B8C72}"/>
    <dgm:cxn modelId="{052536D4-4A1A-4739-AFC1-07CCA0C0A8F3}" srcId="{16299C14-FFB0-4322-AF39-ECD07FEFE028}" destId="{A666E322-37AA-4CF0-9320-936C6E879267}" srcOrd="1" destOrd="0" parTransId="{ECD53D4F-90FC-4609-908A-BB03FCA0CE99}" sibTransId="{E7CBF3D8-2790-474A-8825-EBD9A7824830}"/>
    <dgm:cxn modelId="{5E4ADBB1-8C26-4387-B69C-CA22662AA554}" srcId="{E013354A-2E56-4F78-8F00-67695065FDD3}" destId="{C5D6F082-7830-40EE-A161-13028FD23FFA}" srcOrd="0" destOrd="0" parTransId="{A5B8C004-B85D-43CB-B53C-F4C17C11506E}" sibTransId="{0BD290E5-C346-4493-8E47-89A8B699EA33}"/>
    <dgm:cxn modelId="{C2815C49-6F18-42D1-ADE3-C85BE43522AD}" type="presOf" srcId="{16299C14-FFB0-4322-AF39-ECD07FEFE028}" destId="{852B3C64-7418-45B6-913B-AFBEC7C03DF1}" srcOrd="0" destOrd="0" presId="urn:microsoft.com/office/officeart/2005/8/layout/hProcess4#2"/>
    <dgm:cxn modelId="{CDB170D5-583F-4791-AFE4-5663D0F31EFF}" type="presOf" srcId="{307BAC6D-58F8-4B2C-94A0-99A6F1D51598}" destId="{E7829210-DD07-4175-98CF-7DD972F963E9}" srcOrd="1" destOrd="2" presId="urn:microsoft.com/office/officeart/2005/8/layout/hProcess4#2"/>
    <dgm:cxn modelId="{8DC5C156-F7FE-4A94-986A-68BF7E7AA915}" srcId="{E013354A-2E56-4F78-8F00-67695065FDD3}" destId="{510652EB-1FB5-4C94-B9F5-8A202C5B1559}" srcOrd="3" destOrd="0" parTransId="{2177BDCB-7160-474C-A942-488EEA42B981}" sibTransId="{A116BD4D-779C-475F-88FF-6E818E129C08}"/>
    <dgm:cxn modelId="{DCCF8719-2A97-4A06-AE6A-C8739C15202D}" srcId="{16299C14-FFB0-4322-AF39-ECD07FEFE028}" destId="{E557471B-64B5-4AAB-B17B-C6D83187F5CD}" srcOrd="2" destOrd="0" parTransId="{98A9BE49-CCE1-4905-9F97-DB916E3BB679}" sibTransId="{5B9043B0-BB39-4451-A46C-7C9F928FAF2A}"/>
    <dgm:cxn modelId="{DDDE51BB-3911-49AB-A1E2-248C9B9A1E46}" type="presOf" srcId="{C5D6F082-7830-40EE-A161-13028FD23FFA}" destId="{B0C17A8A-4316-411F-861B-0CBE83F82826}" srcOrd="0" destOrd="0" presId="urn:microsoft.com/office/officeart/2005/8/layout/hProcess4#2"/>
    <dgm:cxn modelId="{36CCA798-688F-4AF3-A7AB-6FD84DDDD93D}" type="presOf" srcId="{C5D6F082-7830-40EE-A161-13028FD23FFA}" destId="{5311A7CD-8FEE-40F9-9831-8D9F62BCEDA7}" srcOrd="1" destOrd="0" presId="urn:microsoft.com/office/officeart/2005/8/layout/hProcess4#2"/>
    <dgm:cxn modelId="{8FFAE7FB-1E72-453D-BD45-1F8DD27B8223}" type="presOf" srcId="{578C76DF-89A4-47E2-A096-99DE7CC43F81}" destId="{EA27A828-A3FE-4BDB-AD00-1545809500BF}" srcOrd="0" destOrd="1" presId="urn:microsoft.com/office/officeart/2005/8/layout/hProcess4#2"/>
    <dgm:cxn modelId="{A7C50A6A-0BD0-45EB-8F61-85C2CFBBBECB}" srcId="{C36BE240-97D2-46B8-9811-2E2C64F7CCAB}" destId="{16299C14-FFB0-4322-AF39-ECD07FEFE028}" srcOrd="3" destOrd="0" parTransId="{80D27383-F24B-463A-B076-CF8F12F845DA}" sibTransId="{FCE11F87-5DE3-4366-838F-171C6178576F}"/>
    <dgm:cxn modelId="{4C907E44-6BBA-48DB-A720-47DD750F9695}" type="presOf" srcId="{2BC4C9AA-2998-4310-A89A-377705270FC3}" destId="{5311A7CD-8FEE-40F9-9831-8D9F62BCEDA7}" srcOrd="1" destOrd="1" presId="urn:microsoft.com/office/officeart/2005/8/layout/hProcess4#2"/>
    <dgm:cxn modelId="{B72B88C2-54E2-4E1D-A4AA-90DDD2DFE265}" srcId="{C36BE240-97D2-46B8-9811-2E2C64F7CCAB}" destId="{6887435F-1E38-44D8-B2E8-47874082BB70}" srcOrd="4" destOrd="0" parTransId="{87C51157-B2F4-44FD-9945-17AD563FFCDF}" sibTransId="{1DFEA2A7-549F-44AE-8F89-194A95978208}"/>
    <dgm:cxn modelId="{8B3EE3D1-D6F1-4CED-BF6C-C2A7C815363C}" type="presOf" srcId="{03B95617-4A35-4C87-BF98-61FFA5B078A6}" destId="{556C7A3A-BACD-4815-9149-87A88ECCDA06}" srcOrd="0" destOrd="0" presId="urn:microsoft.com/office/officeart/2005/8/layout/hProcess4#2"/>
    <dgm:cxn modelId="{8BA5BFDA-BD70-4DD7-BE8F-5D77F2414F85}" type="presOf" srcId="{204A35B0-95D6-4E3D-9238-9C9BF4F99879}" destId="{56A65944-19D7-4B8B-898C-61933B86E59E}" srcOrd="1" destOrd="2" presId="urn:microsoft.com/office/officeart/2005/8/layout/hProcess4#2"/>
    <dgm:cxn modelId="{4914C234-4906-4703-B918-57DB702CE74C}" type="presOf" srcId="{E1CBEE0A-AF99-4AF8-B880-46AD232905B3}" destId="{670EDCC2-1608-4FD2-96C2-FEE8B5423105}" srcOrd="0" destOrd="1" presId="urn:microsoft.com/office/officeart/2005/8/layout/hProcess4#2"/>
    <dgm:cxn modelId="{25749EBE-95F8-4B02-9479-3D654C95D0E7}" type="presOf" srcId="{27117E83-35CF-434F-AE00-FB574006F51B}" destId="{D7CECD01-80DD-4905-9C76-16EA2D4150FF}" srcOrd="0" destOrd="0" presId="urn:microsoft.com/office/officeart/2005/8/layout/hProcess4#2"/>
    <dgm:cxn modelId="{7F522AC9-BBC4-4B67-91B6-2D2942868DC5}" type="presOf" srcId="{A666E322-37AA-4CF0-9320-936C6E879267}" destId="{556C7A3A-BACD-4815-9149-87A88ECCDA06}" srcOrd="0" destOrd="1" presId="urn:microsoft.com/office/officeart/2005/8/layout/hProcess4#2"/>
    <dgm:cxn modelId="{F16783C8-0142-4189-9503-A570514D4EE2}" srcId="{51E3CB4F-5377-4A49-8413-1205787CE894}" destId="{307BAC6D-58F8-4B2C-94A0-99A6F1D51598}" srcOrd="2" destOrd="0" parTransId="{AB4D3ABC-E606-4D51-9BB7-A88D88F43408}" sibTransId="{6B7D3308-2C74-4981-8F73-7174B07FEB8B}"/>
    <dgm:cxn modelId="{1104F8E9-44F8-4212-810A-8AFAAE88C84D}" srcId="{E013354A-2E56-4F78-8F00-67695065FDD3}" destId="{2BC4C9AA-2998-4310-A89A-377705270FC3}" srcOrd="1" destOrd="0" parTransId="{997C3E94-E93B-48C6-B1B2-6379181E1756}" sibTransId="{B0FF60CF-FB54-4840-A373-00AD66DAF835}"/>
    <dgm:cxn modelId="{61B82B8D-916D-48F6-9847-03396A4004F1}" type="presOf" srcId="{1D362317-A709-4ED8-B7BE-C73B2ADACA75}" destId="{EA27A828-A3FE-4BDB-AD00-1545809500BF}" srcOrd="0" destOrd="0" presId="urn:microsoft.com/office/officeart/2005/8/layout/hProcess4#2"/>
    <dgm:cxn modelId="{08030C06-22BD-4A4C-B51C-8F34998BE50D}" type="presOf" srcId="{03B95617-4A35-4C87-BF98-61FFA5B078A6}" destId="{9AD942A8-F631-4CD5-9120-7F25024DC7D1}" srcOrd="1" destOrd="0" presId="urn:microsoft.com/office/officeart/2005/8/layout/hProcess4#2"/>
    <dgm:cxn modelId="{FE0148FA-BE56-4B86-BE6A-FF5F3199102B}" type="presOf" srcId="{6887435F-1E38-44D8-B2E8-47874082BB70}" destId="{C7FC23CF-B664-4833-B7E5-AA7DE4819461}" srcOrd="0" destOrd="0" presId="urn:microsoft.com/office/officeart/2005/8/layout/hProcess4#2"/>
    <dgm:cxn modelId="{D0473335-1E58-4FC7-B8CD-87D17CC0A9D4}" srcId="{C36BE240-97D2-46B8-9811-2E2C64F7CCAB}" destId="{51E3CB4F-5377-4A49-8413-1205787CE894}" srcOrd="0" destOrd="0" parTransId="{FB9C62DD-3BB2-4FE7-B036-AB3567749238}" sibTransId="{27117E83-35CF-434F-AE00-FB574006F51B}"/>
    <dgm:cxn modelId="{DFF9AC92-2600-44DF-A5C8-638864A9F404}" type="presOf" srcId="{510652EB-1FB5-4C94-B9F5-8A202C5B1559}" destId="{5311A7CD-8FEE-40F9-9831-8D9F62BCEDA7}" srcOrd="1" destOrd="3" presId="urn:microsoft.com/office/officeart/2005/8/layout/hProcess4#2"/>
    <dgm:cxn modelId="{E89CFA86-1A15-46DC-8CD4-6C313C8FAE57}" srcId="{04A703DE-4F3E-4B39-B790-CA4F9A074472}" destId="{578C76DF-89A4-47E2-A096-99DE7CC43F81}" srcOrd="1" destOrd="0" parTransId="{96D13067-D13A-4F54-B20D-AD13BC9EFC2E}" sibTransId="{E4176D16-E4AA-4E82-A80D-44FB4245B438}"/>
    <dgm:cxn modelId="{3CD19278-40E4-4115-BAB7-F3217124B62B}" srcId="{16299C14-FFB0-4322-AF39-ECD07FEFE028}" destId="{03B95617-4A35-4C87-BF98-61FFA5B078A6}" srcOrd="0" destOrd="0" parTransId="{706735DD-E1F4-4110-9434-B05D994EB4F3}" sibTransId="{8ABC41C3-4697-464E-8D74-44F0066B46C1}"/>
    <dgm:cxn modelId="{12E30935-57A1-4293-9CDC-6153143458B4}" srcId="{51E3CB4F-5377-4A49-8413-1205787CE894}" destId="{0BB89959-B7EE-4446-9546-33A9FF5A44BE}" srcOrd="1" destOrd="0" parTransId="{E8F79C54-F3B8-497F-9B92-335C10F56E1D}" sibTransId="{7685E0F8-B322-4B4A-B7CE-CE5A4EA75030}"/>
    <dgm:cxn modelId="{4FB9F72D-1389-4ADD-855D-2C63E920D93F}" srcId="{C36BE240-97D2-46B8-9811-2E2C64F7CCAB}" destId="{E013354A-2E56-4F78-8F00-67695065FDD3}" srcOrd="1" destOrd="0" parTransId="{CCEBFCC1-D595-4CCD-9A22-085BB604459A}" sibTransId="{15A31D7D-257F-4729-8E1B-3C8BF1982328}"/>
    <dgm:cxn modelId="{50D27F67-8649-48BE-9DAD-C51A525693D8}" type="presOf" srcId="{C36BE240-97D2-46B8-9811-2E2C64F7CCAB}" destId="{769AD23B-6A7B-4352-9445-563AF762BF9B}" srcOrd="0" destOrd="0" presId="urn:microsoft.com/office/officeart/2005/8/layout/hProcess4#2"/>
    <dgm:cxn modelId="{3E1BB149-7826-4952-8235-7F72B3DC6DEF}" type="presOf" srcId="{A666E322-37AA-4CF0-9320-936C6E879267}" destId="{9AD942A8-F631-4CD5-9120-7F25024DC7D1}" srcOrd="1" destOrd="1" presId="urn:microsoft.com/office/officeart/2005/8/layout/hProcess4#2"/>
    <dgm:cxn modelId="{671B1F7D-DAE4-464E-96DC-6C26C47D4EFD}" type="presOf" srcId="{E557471B-64B5-4AAB-B17B-C6D83187F5CD}" destId="{556C7A3A-BACD-4815-9149-87A88ECCDA06}" srcOrd="0" destOrd="2" presId="urn:microsoft.com/office/officeart/2005/8/layout/hProcess4#2"/>
    <dgm:cxn modelId="{9FFA61C8-1DF1-4787-B5E2-5927C8DEBE79}" type="presOf" srcId="{824D746F-51D0-42E7-B755-E96B10822EE2}" destId="{B0C17A8A-4316-411F-861B-0CBE83F82826}" srcOrd="0" destOrd="2" presId="urn:microsoft.com/office/officeart/2005/8/layout/hProcess4#2"/>
    <dgm:cxn modelId="{3841F284-9086-487C-995E-5310A7034A72}" type="presOf" srcId="{307BAC6D-58F8-4B2C-94A0-99A6F1D51598}" destId="{5BFA93BD-3703-4088-A36F-E0E24E960284}" srcOrd="0" destOrd="2" presId="urn:microsoft.com/office/officeart/2005/8/layout/hProcess4#2"/>
    <dgm:cxn modelId="{5DDB0AF1-6647-4C4C-8597-3483B5B333B1}" type="presOf" srcId="{FCE11F87-5DE3-4366-838F-171C6178576F}" destId="{ED7D3694-2FF0-4BD7-8C95-D149E91DADF2}" srcOrd="0" destOrd="0" presId="urn:microsoft.com/office/officeart/2005/8/layout/hProcess4#2"/>
    <dgm:cxn modelId="{BCD5AF25-2F01-433C-B129-42FF62F3DA91}" type="presOf" srcId="{04A703DE-4F3E-4B39-B790-CA4F9A074472}" destId="{7CBE177B-D239-423C-8F93-8F850FC6B9BF}" srcOrd="0" destOrd="0" presId="urn:microsoft.com/office/officeart/2005/8/layout/hProcess4#2"/>
    <dgm:cxn modelId="{24E62C6D-5AEF-40BF-A350-F27A79AB912C}" type="presOf" srcId="{1D362317-A709-4ED8-B7BE-C73B2ADACA75}" destId="{56A65944-19D7-4B8B-898C-61933B86E59E}" srcOrd="1" destOrd="0" presId="urn:microsoft.com/office/officeart/2005/8/layout/hProcess4#2"/>
    <dgm:cxn modelId="{FBF5EDA8-6AF0-49C9-9725-EB51E08992B7}" type="presOf" srcId="{51E3CB4F-5377-4A49-8413-1205787CE894}" destId="{CABB1389-24FA-4B64-9867-EC1CBAD5E898}" srcOrd="0" destOrd="0" presId="urn:microsoft.com/office/officeart/2005/8/layout/hProcess4#2"/>
    <dgm:cxn modelId="{839AE80C-7246-47D7-85F3-BFBBE7C2DF12}" srcId="{6887435F-1E38-44D8-B2E8-47874082BB70}" destId="{AB46592E-65A9-4AEA-A86C-C7072F4C8BD1}" srcOrd="0" destOrd="0" parTransId="{CEA3AD3C-9659-4F05-8CC0-2402391F2D04}" sibTransId="{98561B5A-9013-42BA-8F08-713988C8F2C3}"/>
    <dgm:cxn modelId="{CE25E29F-F11D-430D-BA32-FBCBEBA2A906}" type="presOf" srcId="{2BC4C9AA-2998-4310-A89A-377705270FC3}" destId="{B0C17A8A-4316-411F-861B-0CBE83F82826}" srcOrd="0" destOrd="1" presId="urn:microsoft.com/office/officeart/2005/8/layout/hProcess4#2"/>
    <dgm:cxn modelId="{67599AC4-EDE4-4286-984A-46D251210041}" type="presOf" srcId="{0BB89959-B7EE-4446-9546-33A9FF5A44BE}" destId="{5BFA93BD-3703-4088-A36F-E0E24E960284}" srcOrd="0" destOrd="1" presId="urn:microsoft.com/office/officeart/2005/8/layout/hProcess4#2"/>
    <dgm:cxn modelId="{9C2B0A63-DD3C-479D-AA69-CAD29F077D0E}" type="presOf" srcId="{AB46592E-65A9-4AEA-A86C-C7072F4C8BD1}" destId="{3C99D769-094B-4D49-9FB0-3481795F0C5D}" srcOrd="1" destOrd="0" presId="urn:microsoft.com/office/officeart/2005/8/layout/hProcess4#2"/>
    <dgm:cxn modelId="{9C353368-5C4D-458B-BBA2-7CBF9B6235BA}" type="presOf" srcId="{E1CBEE0A-AF99-4AF8-B880-46AD232905B3}" destId="{3C99D769-094B-4D49-9FB0-3481795F0C5D}" srcOrd="1" destOrd="1" presId="urn:microsoft.com/office/officeart/2005/8/layout/hProcess4#2"/>
    <dgm:cxn modelId="{BF00B08A-9E34-4B2C-A2EF-B291A520DF81}" type="presOf" srcId="{824D746F-51D0-42E7-B755-E96B10822EE2}" destId="{5311A7CD-8FEE-40F9-9831-8D9F62BCEDA7}" srcOrd="1" destOrd="2" presId="urn:microsoft.com/office/officeart/2005/8/layout/hProcess4#2"/>
    <dgm:cxn modelId="{6D35A5A9-85A0-4EA9-8830-EB8A0FC0CC4D}" type="presOf" srcId="{E013354A-2E56-4F78-8F00-67695065FDD3}" destId="{03C623C0-5EF0-453C-AB2F-672E3687DC4C}" srcOrd="0" destOrd="0" presId="urn:microsoft.com/office/officeart/2005/8/layout/hProcess4#2"/>
    <dgm:cxn modelId="{2B6E5746-EEB4-450C-9B4E-1672C769039F}" type="presOf" srcId="{15A31D7D-257F-4729-8E1B-3C8BF1982328}" destId="{3D144472-780C-465B-803B-1CB96E393E95}" srcOrd="0" destOrd="0" presId="urn:microsoft.com/office/officeart/2005/8/layout/hProcess4#2"/>
    <dgm:cxn modelId="{811AF1B5-EED8-490E-B14C-507CA3D314B1}" type="presOf" srcId="{204A35B0-95D6-4E3D-9238-9C9BF4F99879}" destId="{EA27A828-A3FE-4BDB-AD00-1545809500BF}" srcOrd="0" destOrd="2" presId="urn:microsoft.com/office/officeart/2005/8/layout/hProcess4#2"/>
    <dgm:cxn modelId="{2ED7CA20-75C9-481C-A10D-4FF2B0D6AFA1}" type="presOf" srcId="{578C76DF-89A4-47E2-A096-99DE7CC43F81}" destId="{56A65944-19D7-4B8B-898C-61933B86E59E}" srcOrd="1" destOrd="1" presId="urn:microsoft.com/office/officeart/2005/8/layout/hProcess4#2"/>
    <dgm:cxn modelId="{5D9D6556-04F5-4FE6-B99A-488FDAC21F17}" type="presOf" srcId="{0BB89959-B7EE-4446-9546-33A9FF5A44BE}" destId="{E7829210-DD07-4175-98CF-7DD972F963E9}" srcOrd="1" destOrd="1" presId="urn:microsoft.com/office/officeart/2005/8/layout/hProcess4#2"/>
    <dgm:cxn modelId="{41650280-2566-4A83-B724-2752D47408A0}" type="presParOf" srcId="{769AD23B-6A7B-4352-9445-563AF762BF9B}" destId="{28208BAC-203E-435E-9040-10146E68C52A}" srcOrd="0" destOrd="0" presId="urn:microsoft.com/office/officeart/2005/8/layout/hProcess4#2"/>
    <dgm:cxn modelId="{4BDFD6C7-8352-482B-9879-E785923468BC}" type="presParOf" srcId="{769AD23B-6A7B-4352-9445-563AF762BF9B}" destId="{D8E68B97-610A-43E8-A4F7-E189EEEB1EBC}" srcOrd="1" destOrd="0" presId="urn:microsoft.com/office/officeart/2005/8/layout/hProcess4#2"/>
    <dgm:cxn modelId="{75981C0A-AF84-421E-B5D5-86A8069FA5CD}" type="presParOf" srcId="{769AD23B-6A7B-4352-9445-563AF762BF9B}" destId="{0AE13F61-0503-4DD3-AFD1-7BE332715800}" srcOrd="2" destOrd="0" presId="urn:microsoft.com/office/officeart/2005/8/layout/hProcess4#2"/>
    <dgm:cxn modelId="{A5FF8BCC-CB8D-492A-B54C-7FFED03979FD}" type="presParOf" srcId="{0AE13F61-0503-4DD3-AFD1-7BE332715800}" destId="{C449F8A9-9951-4A3D-8DB9-980FB2511908}" srcOrd="0" destOrd="0" presId="urn:microsoft.com/office/officeart/2005/8/layout/hProcess4#2"/>
    <dgm:cxn modelId="{44CAD970-3F5B-43AA-90C0-4849183DFCFF}" type="presParOf" srcId="{C449F8A9-9951-4A3D-8DB9-980FB2511908}" destId="{52089D50-D5DB-4351-9BCB-0F5747B410B1}" srcOrd="0" destOrd="0" presId="urn:microsoft.com/office/officeart/2005/8/layout/hProcess4#2"/>
    <dgm:cxn modelId="{874C3A0B-2C53-4965-91D9-E46E8A70ED42}" type="presParOf" srcId="{C449F8A9-9951-4A3D-8DB9-980FB2511908}" destId="{5BFA93BD-3703-4088-A36F-E0E24E960284}" srcOrd="1" destOrd="0" presId="urn:microsoft.com/office/officeart/2005/8/layout/hProcess4#2"/>
    <dgm:cxn modelId="{90A0CAB4-C032-45F2-B2F4-BA6379563D91}" type="presParOf" srcId="{C449F8A9-9951-4A3D-8DB9-980FB2511908}" destId="{E7829210-DD07-4175-98CF-7DD972F963E9}" srcOrd="2" destOrd="0" presId="urn:microsoft.com/office/officeart/2005/8/layout/hProcess4#2"/>
    <dgm:cxn modelId="{6E2E5FE6-6139-4F03-8D15-AA0C462A418A}" type="presParOf" srcId="{C449F8A9-9951-4A3D-8DB9-980FB2511908}" destId="{CABB1389-24FA-4B64-9867-EC1CBAD5E898}" srcOrd="3" destOrd="0" presId="urn:microsoft.com/office/officeart/2005/8/layout/hProcess4#2"/>
    <dgm:cxn modelId="{4936461D-1B85-4B9C-823B-FF1944EAA4FB}" type="presParOf" srcId="{C449F8A9-9951-4A3D-8DB9-980FB2511908}" destId="{35C14738-FD28-4A94-B429-39DC1CD71AAF}" srcOrd="4" destOrd="0" presId="urn:microsoft.com/office/officeart/2005/8/layout/hProcess4#2"/>
    <dgm:cxn modelId="{DA6F6725-5CDA-4310-ABEF-F72FA9E637B6}" type="presParOf" srcId="{0AE13F61-0503-4DD3-AFD1-7BE332715800}" destId="{D7CECD01-80DD-4905-9C76-16EA2D4150FF}" srcOrd="1" destOrd="0" presId="urn:microsoft.com/office/officeart/2005/8/layout/hProcess4#2"/>
    <dgm:cxn modelId="{CFDBE307-3748-4DB6-8955-D2F07E7201D0}" type="presParOf" srcId="{0AE13F61-0503-4DD3-AFD1-7BE332715800}" destId="{69FCD8F4-F372-4F24-9BE2-D1454FE752E5}" srcOrd="2" destOrd="0" presId="urn:microsoft.com/office/officeart/2005/8/layout/hProcess4#2"/>
    <dgm:cxn modelId="{435EA4F5-64B1-42BB-A86D-4723A845FB75}" type="presParOf" srcId="{69FCD8F4-F372-4F24-9BE2-D1454FE752E5}" destId="{7372D3F4-5380-499D-AC5F-1CC566A2FC36}" srcOrd="0" destOrd="0" presId="urn:microsoft.com/office/officeart/2005/8/layout/hProcess4#2"/>
    <dgm:cxn modelId="{45B465E6-80B8-49A7-9018-CCB929C30C24}" type="presParOf" srcId="{69FCD8F4-F372-4F24-9BE2-D1454FE752E5}" destId="{B0C17A8A-4316-411F-861B-0CBE83F82826}" srcOrd="1" destOrd="0" presId="urn:microsoft.com/office/officeart/2005/8/layout/hProcess4#2"/>
    <dgm:cxn modelId="{A8BCE66F-1E0D-4E32-AA0A-137A0EA99243}" type="presParOf" srcId="{69FCD8F4-F372-4F24-9BE2-D1454FE752E5}" destId="{5311A7CD-8FEE-40F9-9831-8D9F62BCEDA7}" srcOrd="2" destOrd="0" presId="urn:microsoft.com/office/officeart/2005/8/layout/hProcess4#2"/>
    <dgm:cxn modelId="{3D6FD934-58B2-4B23-9247-7DB960C0A2E6}" type="presParOf" srcId="{69FCD8F4-F372-4F24-9BE2-D1454FE752E5}" destId="{03C623C0-5EF0-453C-AB2F-672E3687DC4C}" srcOrd="3" destOrd="0" presId="urn:microsoft.com/office/officeart/2005/8/layout/hProcess4#2"/>
    <dgm:cxn modelId="{2F2327CB-5F27-46C4-8A16-14BF13D7E3E0}" type="presParOf" srcId="{69FCD8F4-F372-4F24-9BE2-D1454FE752E5}" destId="{F8ACC5B7-69B8-4D9A-8444-FFD747C1E223}" srcOrd="4" destOrd="0" presId="urn:microsoft.com/office/officeart/2005/8/layout/hProcess4#2"/>
    <dgm:cxn modelId="{5B4B33ED-2E3A-44CF-B5F4-66BACEFD86CC}" type="presParOf" srcId="{0AE13F61-0503-4DD3-AFD1-7BE332715800}" destId="{3D144472-780C-465B-803B-1CB96E393E95}" srcOrd="3" destOrd="0" presId="urn:microsoft.com/office/officeart/2005/8/layout/hProcess4#2"/>
    <dgm:cxn modelId="{A39589AB-DE53-4E04-B23E-551FE4700D2F}" type="presParOf" srcId="{0AE13F61-0503-4DD3-AFD1-7BE332715800}" destId="{8C0FF11A-AA92-44DD-9FAE-294B4A317234}" srcOrd="4" destOrd="0" presId="urn:microsoft.com/office/officeart/2005/8/layout/hProcess4#2"/>
    <dgm:cxn modelId="{ACBA5D82-76C8-475B-9FB0-F9D205E70FBB}" type="presParOf" srcId="{8C0FF11A-AA92-44DD-9FAE-294B4A317234}" destId="{FE728B18-8EA8-4984-A2E4-974E40453E88}" srcOrd="0" destOrd="0" presId="urn:microsoft.com/office/officeart/2005/8/layout/hProcess4#2"/>
    <dgm:cxn modelId="{0C23B79B-7FC2-4415-A94C-EB7BD352DBD8}" type="presParOf" srcId="{8C0FF11A-AA92-44DD-9FAE-294B4A317234}" destId="{EA27A828-A3FE-4BDB-AD00-1545809500BF}" srcOrd="1" destOrd="0" presId="urn:microsoft.com/office/officeart/2005/8/layout/hProcess4#2"/>
    <dgm:cxn modelId="{5B96DD41-266E-4559-B1E5-34C8D73E109F}" type="presParOf" srcId="{8C0FF11A-AA92-44DD-9FAE-294B4A317234}" destId="{56A65944-19D7-4B8B-898C-61933B86E59E}" srcOrd="2" destOrd="0" presId="urn:microsoft.com/office/officeart/2005/8/layout/hProcess4#2"/>
    <dgm:cxn modelId="{FE9D810B-AABD-4F91-9072-6DD5F496EC90}" type="presParOf" srcId="{8C0FF11A-AA92-44DD-9FAE-294B4A317234}" destId="{7CBE177B-D239-423C-8F93-8F850FC6B9BF}" srcOrd="3" destOrd="0" presId="urn:microsoft.com/office/officeart/2005/8/layout/hProcess4#2"/>
    <dgm:cxn modelId="{0889C4F1-72BD-400E-95BF-9272BC9FFEB1}" type="presParOf" srcId="{8C0FF11A-AA92-44DD-9FAE-294B4A317234}" destId="{C91E769E-C94A-44B4-AA30-BF37F680989D}" srcOrd="4" destOrd="0" presId="urn:microsoft.com/office/officeart/2005/8/layout/hProcess4#2"/>
    <dgm:cxn modelId="{53ED68FF-0ADE-4312-A601-AFB7EF8F5CBC}" type="presParOf" srcId="{0AE13F61-0503-4DD3-AFD1-7BE332715800}" destId="{308E622A-5A57-404A-B70C-7A0CAB5011C8}" srcOrd="5" destOrd="0" presId="urn:microsoft.com/office/officeart/2005/8/layout/hProcess4#2"/>
    <dgm:cxn modelId="{27986993-CFB4-4EFA-A1A5-3B45DCFD250F}" type="presParOf" srcId="{0AE13F61-0503-4DD3-AFD1-7BE332715800}" destId="{34CDDC86-DD9C-48F4-A7DF-A1E5084B0DD5}" srcOrd="6" destOrd="0" presId="urn:microsoft.com/office/officeart/2005/8/layout/hProcess4#2"/>
    <dgm:cxn modelId="{A09E4CA1-C0B5-429F-9D13-CEC4B10D5655}" type="presParOf" srcId="{34CDDC86-DD9C-48F4-A7DF-A1E5084B0DD5}" destId="{6C95E227-2B5A-4258-BABB-9068E3DD294E}" srcOrd="0" destOrd="0" presId="urn:microsoft.com/office/officeart/2005/8/layout/hProcess4#2"/>
    <dgm:cxn modelId="{DBA0DEB8-3333-40D5-AE14-97586B6E866C}" type="presParOf" srcId="{34CDDC86-DD9C-48F4-A7DF-A1E5084B0DD5}" destId="{556C7A3A-BACD-4815-9149-87A88ECCDA06}" srcOrd="1" destOrd="0" presId="urn:microsoft.com/office/officeart/2005/8/layout/hProcess4#2"/>
    <dgm:cxn modelId="{DCF8B020-F0B2-4426-B33D-E0F360A0F0D6}" type="presParOf" srcId="{34CDDC86-DD9C-48F4-A7DF-A1E5084B0DD5}" destId="{9AD942A8-F631-4CD5-9120-7F25024DC7D1}" srcOrd="2" destOrd="0" presId="urn:microsoft.com/office/officeart/2005/8/layout/hProcess4#2"/>
    <dgm:cxn modelId="{CBED9D61-5557-4BA7-BBCD-1FDEE6230A52}" type="presParOf" srcId="{34CDDC86-DD9C-48F4-A7DF-A1E5084B0DD5}" destId="{852B3C64-7418-45B6-913B-AFBEC7C03DF1}" srcOrd="3" destOrd="0" presId="urn:microsoft.com/office/officeart/2005/8/layout/hProcess4#2"/>
    <dgm:cxn modelId="{70FF8EF8-FE57-4BB3-8A83-02014D4520DB}" type="presParOf" srcId="{34CDDC86-DD9C-48F4-A7DF-A1E5084B0DD5}" destId="{8BAC1DAC-770F-4F2A-ABAA-CD94D957D6E4}" srcOrd="4" destOrd="0" presId="urn:microsoft.com/office/officeart/2005/8/layout/hProcess4#2"/>
    <dgm:cxn modelId="{1684A2A6-33C0-477C-8C05-D483EA2EA885}" type="presParOf" srcId="{0AE13F61-0503-4DD3-AFD1-7BE332715800}" destId="{ED7D3694-2FF0-4BD7-8C95-D149E91DADF2}" srcOrd="7" destOrd="0" presId="urn:microsoft.com/office/officeart/2005/8/layout/hProcess4#2"/>
    <dgm:cxn modelId="{67D124FE-65C6-40E7-A6A2-5EEA5BF40C20}" type="presParOf" srcId="{0AE13F61-0503-4DD3-AFD1-7BE332715800}" destId="{4B0B1702-3E1B-48B9-A414-53BD0FECB77F}" srcOrd="8" destOrd="0" presId="urn:microsoft.com/office/officeart/2005/8/layout/hProcess4#2"/>
    <dgm:cxn modelId="{4B6ED59C-168A-43F5-82F8-6F6DDDAA9FF0}" type="presParOf" srcId="{4B0B1702-3E1B-48B9-A414-53BD0FECB77F}" destId="{AFBA1020-5E82-4789-B5D1-407633F2DF4E}" srcOrd="0" destOrd="0" presId="urn:microsoft.com/office/officeart/2005/8/layout/hProcess4#2"/>
    <dgm:cxn modelId="{1A7B1A7D-4E7B-4D39-B298-3242A96016FD}" type="presParOf" srcId="{4B0B1702-3E1B-48B9-A414-53BD0FECB77F}" destId="{670EDCC2-1608-4FD2-96C2-FEE8B5423105}" srcOrd="1" destOrd="0" presId="urn:microsoft.com/office/officeart/2005/8/layout/hProcess4#2"/>
    <dgm:cxn modelId="{D59F3386-88EB-4401-8B4F-DD503BB63E60}" type="presParOf" srcId="{4B0B1702-3E1B-48B9-A414-53BD0FECB77F}" destId="{3C99D769-094B-4D49-9FB0-3481795F0C5D}" srcOrd="2" destOrd="0" presId="urn:microsoft.com/office/officeart/2005/8/layout/hProcess4#2"/>
    <dgm:cxn modelId="{E774B0A5-09F9-4173-B11B-BE4589CF2F51}" type="presParOf" srcId="{4B0B1702-3E1B-48B9-A414-53BD0FECB77F}" destId="{C7FC23CF-B664-4833-B7E5-AA7DE4819461}" srcOrd="3" destOrd="0" presId="urn:microsoft.com/office/officeart/2005/8/layout/hProcess4#2"/>
    <dgm:cxn modelId="{06806834-8FA5-45E1-9FD8-4DCE38422452}" type="presParOf" srcId="{4B0B1702-3E1B-48B9-A414-53BD0FECB77F}" destId="{8CB89DDD-B604-4D8B-99C2-1F2A80F627C4}" srcOrd="4" destOrd="0" presId="urn:microsoft.com/office/officeart/2005/8/layout/hProcess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91C73DC-16D5-4400-80B5-71479CBCF34F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93FAB75F-BF12-48F2-8F90-E3CC2CA4E4F9}">
      <dgm:prSet phldrT="[文本]" custT="1"/>
      <dgm:spPr/>
      <dgm:t>
        <a:bodyPr/>
        <a:lstStyle/>
        <a:p>
          <a:r>
            <a:rPr lang="zh-CN" alt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食谱发布</a:t>
          </a:r>
          <a:endParaRPr lang="zh-CN" alt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7F535A-F911-406F-8AB8-948582296D5E}" type="parTrans" cxnId="{F954BDC7-2AC0-45EE-945B-58CD1B0E1B6B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2C1169-DDC6-4BA2-A105-392A60883DEF}" type="sibTrans" cxnId="{F954BDC7-2AC0-45EE-945B-58CD1B0E1B6B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40E16-D941-4AC6-8A76-D5C0EB67E4A9}">
      <dgm:prSet phldrT="[文本]" custT="1"/>
      <dgm:spPr/>
      <dgm:t>
        <a:bodyPr/>
        <a:lstStyle/>
        <a:p>
          <a:r>
            <a:rPr lang="zh-CN" alt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食堂外卖</a:t>
          </a:r>
          <a:endParaRPr lang="zh-CN" alt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56EF51-2F87-472D-A9D1-2C5E3BB00FB0}" type="parTrans" cxnId="{2A79C40B-1CDD-4BEA-933B-E7BD5C9423CA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9D799-9DC2-4F2C-AA19-A133836AD659}" type="sibTrans" cxnId="{2A79C40B-1CDD-4BEA-933B-E7BD5C9423CA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EE4019-C49A-43F1-A2B7-152E4F83B4C7}">
      <dgm:prSet phldrT="[文本]" custT="1"/>
      <dgm:spPr/>
      <dgm:t>
        <a:bodyPr/>
        <a:lstStyle/>
        <a:p>
          <a:r>
            <a:rPr lang="zh-CN" alt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扫码取餐</a:t>
          </a:r>
          <a:endParaRPr lang="zh-CN" alt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7AFB5647-C08C-4078-BF26-830CB34318F9}" type="parTrans" cxnId="{CE86F725-73DF-4EB4-85BA-16615434A977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11BE3F-3E34-4996-8ACF-43DB9428AD38}" type="sibTrans" cxnId="{CE86F725-73DF-4EB4-85BA-16615434A977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96A9CF-B9FD-4F02-A9B1-5B7B0187A28B}">
      <dgm:prSet phldrT="[文本]" custT="1"/>
      <dgm:spPr/>
      <dgm:t>
        <a:bodyPr/>
        <a:lstStyle/>
        <a:p>
          <a:r>
            <a:rPr lang="zh-CN" alt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食堂类型</a:t>
          </a:r>
          <a:endParaRPr lang="zh-CN" alt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CFA11F6-DBF4-4FFA-AEC7-7B837252BCB3}" type="parTrans" cxnId="{B918DEC0-FC9A-4EDE-BAD8-0904BEB42894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731DDD-6B5F-4AF1-93C9-F1B37380DA00}" type="sibTrans" cxnId="{B918DEC0-FC9A-4EDE-BAD8-0904BEB42894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45419-103E-4423-A324-08C1EB3D49AD}">
      <dgm:prSet phldrT="[文本]" custT="1"/>
      <dgm:spPr/>
      <dgm:t>
        <a:bodyPr/>
        <a:lstStyle/>
        <a:p>
          <a:r>
            <a:rPr lang="zh-CN" alt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预约订餐</a:t>
          </a:r>
          <a:endParaRPr lang="zh-CN" alt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9E58A8-AFC0-4B42-83EF-D59B4B3752FB}" type="parTrans" cxnId="{B04A2380-DAC1-4DE4-B625-D63AD397D984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568E38-FB1A-4793-91C1-E2824E73476A}" type="sibTrans" cxnId="{B04A2380-DAC1-4DE4-B625-D63AD397D984}">
      <dgm:prSet/>
      <dgm:spPr/>
      <dgm:t>
        <a:bodyPr/>
        <a:lstStyle/>
        <a:p>
          <a:endParaRPr lang="zh-CN" alt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0002F-5292-460D-9CAA-CB4657CAF9F1}">
      <dgm:prSet phldrT="[文本]" custT="1"/>
      <dgm:spPr/>
      <dgm:t>
        <a:bodyPr/>
        <a:lstStyle/>
        <a:p>
          <a:r>
            <a:rPr lang="zh-CN" alt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虚拟钱包</a:t>
          </a:r>
          <a:endParaRPr lang="zh-CN" alt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03878B5-7A97-4121-A54A-9FF9669D2D24}" type="parTrans" cxnId="{EFC84C37-DB99-4801-B0C9-C0FBE89E7B7D}">
      <dgm:prSet/>
      <dgm:spPr/>
      <dgm:t>
        <a:bodyPr/>
        <a:lstStyle/>
        <a:p>
          <a:endParaRPr lang="zh-CN" alt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92102-6EA1-497D-BE5F-C454D63EB579}" type="sibTrans" cxnId="{EFC84C37-DB99-4801-B0C9-C0FBE89E7B7D}">
      <dgm:prSet/>
      <dgm:spPr/>
      <dgm:t>
        <a:bodyPr/>
        <a:lstStyle/>
        <a:p>
          <a:endParaRPr lang="zh-CN" alt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FF8B65-1928-4BCB-97D9-583A647E21DE}" type="pres">
      <dgm:prSet presAssocID="{391C73DC-16D5-4400-80B5-71479CBCF3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348C725-ABAC-45A8-A541-CAABEE3BFA3A}" type="pres">
      <dgm:prSet presAssocID="{1C045419-103E-4423-A324-08C1EB3D49A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131BCA-4EF5-486B-8EF8-588C1CF8A6FD}" type="pres">
      <dgm:prSet presAssocID="{A4568E38-FB1A-4793-91C1-E2824E73476A}" presName="sibTrans" presStyleCnt="0"/>
      <dgm:spPr/>
      <dgm:t>
        <a:bodyPr/>
        <a:lstStyle/>
        <a:p>
          <a:endParaRPr lang="zh-CN" altLang="en-US"/>
        </a:p>
      </dgm:t>
    </dgm:pt>
    <dgm:pt modelId="{4F1E1A05-6644-40A8-9682-CF2C75B102AC}" type="pres">
      <dgm:prSet presAssocID="{D6940E16-D941-4AC6-8A76-D5C0EB67E4A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BDEFF4-6566-4019-AD76-646E48CDB6E7}" type="pres">
      <dgm:prSet presAssocID="{EC79D799-9DC2-4F2C-AA19-A133836AD659}" presName="sibTrans" presStyleCnt="0"/>
      <dgm:spPr/>
      <dgm:t>
        <a:bodyPr/>
        <a:lstStyle/>
        <a:p>
          <a:endParaRPr lang="zh-CN" altLang="en-US"/>
        </a:p>
      </dgm:t>
    </dgm:pt>
    <dgm:pt modelId="{44E51B69-6119-42DD-859B-54C3FA8BF751}" type="pres">
      <dgm:prSet presAssocID="{FFEE4019-C49A-43F1-A2B7-152E4F83B4C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6E6F37A-93C0-4753-B18D-8940570A1B2D}" type="pres">
      <dgm:prSet presAssocID="{5111BE3F-3E34-4996-8ACF-43DB9428AD38}" presName="sibTrans" presStyleCnt="0"/>
      <dgm:spPr/>
      <dgm:t>
        <a:bodyPr/>
        <a:lstStyle/>
        <a:p>
          <a:endParaRPr lang="zh-CN" altLang="en-US"/>
        </a:p>
      </dgm:t>
    </dgm:pt>
    <dgm:pt modelId="{5669874F-2660-42EE-9088-59AB8D68AE70}" type="pres">
      <dgm:prSet presAssocID="{93FAB75F-BF12-48F2-8F90-E3CC2CA4E4F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F07926-A364-4376-9798-3228DCD6BDAD}" type="pres">
      <dgm:prSet presAssocID="{BB2C1169-DDC6-4BA2-A105-392A60883DEF}" presName="sibTrans" presStyleCnt="0"/>
      <dgm:spPr/>
      <dgm:t>
        <a:bodyPr/>
        <a:lstStyle/>
        <a:p>
          <a:endParaRPr lang="zh-CN" altLang="en-US"/>
        </a:p>
      </dgm:t>
    </dgm:pt>
    <dgm:pt modelId="{5039FCF8-80CA-46ED-BCD3-89EC11477FE5}" type="pres">
      <dgm:prSet presAssocID="{5996A9CF-B9FD-4F02-A9B1-5B7B0187A28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B20939-A8B5-44A8-BFC6-7BEA44CD0281}" type="pres">
      <dgm:prSet presAssocID="{1E731DDD-6B5F-4AF1-93C9-F1B37380DA00}" presName="sibTrans" presStyleCnt="0"/>
      <dgm:spPr/>
      <dgm:t>
        <a:bodyPr/>
        <a:lstStyle/>
        <a:p>
          <a:endParaRPr lang="zh-CN" altLang="en-US"/>
        </a:p>
      </dgm:t>
    </dgm:pt>
    <dgm:pt modelId="{02ECFFC1-8252-4DDB-A90F-031359567AA7}" type="pres">
      <dgm:prSet presAssocID="{EE10002F-5292-460D-9CAA-CB4657CAF9F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AC7AA5B-0458-4D22-BF14-C260A449FF21}" type="presOf" srcId="{391C73DC-16D5-4400-80B5-71479CBCF34F}" destId="{39FF8B65-1928-4BCB-97D9-583A647E21DE}" srcOrd="0" destOrd="0" presId="urn:microsoft.com/office/officeart/2005/8/layout/default"/>
    <dgm:cxn modelId="{8517D980-FEB4-49FC-8235-ADA20B2BBFCC}" type="presOf" srcId="{EE10002F-5292-460D-9CAA-CB4657CAF9F1}" destId="{02ECFFC1-8252-4DDB-A90F-031359567AA7}" srcOrd="0" destOrd="0" presId="urn:microsoft.com/office/officeart/2005/8/layout/default"/>
    <dgm:cxn modelId="{F954BDC7-2AC0-45EE-945B-58CD1B0E1B6B}" srcId="{391C73DC-16D5-4400-80B5-71479CBCF34F}" destId="{93FAB75F-BF12-48F2-8F90-E3CC2CA4E4F9}" srcOrd="3" destOrd="0" parTransId="{877F535A-F911-406F-8AB8-948582296D5E}" sibTransId="{BB2C1169-DDC6-4BA2-A105-392A60883DEF}"/>
    <dgm:cxn modelId="{2817A96C-6E2B-44D2-BC36-1A7DC186395C}" type="presOf" srcId="{5996A9CF-B9FD-4F02-A9B1-5B7B0187A28B}" destId="{5039FCF8-80CA-46ED-BCD3-89EC11477FE5}" srcOrd="0" destOrd="0" presId="urn:microsoft.com/office/officeart/2005/8/layout/default"/>
    <dgm:cxn modelId="{B04A2380-DAC1-4DE4-B625-D63AD397D984}" srcId="{391C73DC-16D5-4400-80B5-71479CBCF34F}" destId="{1C045419-103E-4423-A324-08C1EB3D49AD}" srcOrd="0" destOrd="0" parTransId="{0F9E58A8-AFC0-4B42-83EF-D59B4B3752FB}" sibTransId="{A4568E38-FB1A-4793-91C1-E2824E73476A}"/>
    <dgm:cxn modelId="{CE86F725-73DF-4EB4-85BA-16615434A977}" srcId="{391C73DC-16D5-4400-80B5-71479CBCF34F}" destId="{FFEE4019-C49A-43F1-A2B7-152E4F83B4C7}" srcOrd="2" destOrd="0" parTransId="{7AFB5647-C08C-4078-BF26-830CB34318F9}" sibTransId="{5111BE3F-3E34-4996-8ACF-43DB9428AD38}"/>
    <dgm:cxn modelId="{87E946B6-8310-4647-8CCE-496712AA19E2}" type="presOf" srcId="{93FAB75F-BF12-48F2-8F90-E3CC2CA4E4F9}" destId="{5669874F-2660-42EE-9088-59AB8D68AE70}" srcOrd="0" destOrd="0" presId="urn:microsoft.com/office/officeart/2005/8/layout/default"/>
    <dgm:cxn modelId="{2A79C40B-1CDD-4BEA-933B-E7BD5C9423CA}" srcId="{391C73DC-16D5-4400-80B5-71479CBCF34F}" destId="{D6940E16-D941-4AC6-8A76-D5C0EB67E4A9}" srcOrd="1" destOrd="0" parTransId="{4E56EF51-2F87-472D-A9D1-2C5E3BB00FB0}" sibTransId="{EC79D799-9DC2-4F2C-AA19-A133836AD659}"/>
    <dgm:cxn modelId="{A66111B8-AF64-4F3C-BBB6-D6B5BB9F006D}" type="presOf" srcId="{1C045419-103E-4423-A324-08C1EB3D49AD}" destId="{9348C725-ABAC-45A8-A541-CAABEE3BFA3A}" srcOrd="0" destOrd="0" presId="urn:microsoft.com/office/officeart/2005/8/layout/default"/>
    <dgm:cxn modelId="{C876F236-97FB-41D6-88CF-73FB1594BD13}" type="presOf" srcId="{D6940E16-D941-4AC6-8A76-D5C0EB67E4A9}" destId="{4F1E1A05-6644-40A8-9682-CF2C75B102AC}" srcOrd="0" destOrd="0" presId="urn:microsoft.com/office/officeart/2005/8/layout/default"/>
    <dgm:cxn modelId="{0982357C-19DD-49CB-B99A-7AFD908CC94A}" type="presOf" srcId="{FFEE4019-C49A-43F1-A2B7-152E4F83B4C7}" destId="{44E51B69-6119-42DD-859B-54C3FA8BF751}" srcOrd="0" destOrd="0" presId="urn:microsoft.com/office/officeart/2005/8/layout/default"/>
    <dgm:cxn modelId="{EFC84C37-DB99-4801-B0C9-C0FBE89E7B7D}" srcId="{391C73DC-16D5-4400-80B5-71479CBCF34F}" destId="{EE10002F-5292-460D-9CAA-CB4657CAF9F1}" srcOrd="5" destOrd="0" parTransId="{D03878B5-7A97-4121-A54A-9FF9669D2D24}" sibTransId="{4E792102-6EA1-497D-BE5F-C454D63EB579}"/>
    <dgm:cxn modelId="{B918DEC0-FC9A-4EDE-BAD8-0904BEB42894}" srcId="{391C73DC-16D5-4400-80B5-71479CBCF34F}" destId="{5996A9CF-B9FD-4F02-A9B1-5B7B0187A28B}" srcOrd="4" destOrd="0" parTransId="{9CFA11F6-DBF4-4FFA-AEC7-7B837252BCB3}" sibTransId="{1E731DDD-6B5F-4AF1-93C9-F1B37380DA00}"/>
    <dgm:cxn modelId="{5DDC1D69-9F7D-46DB-8419-3B8D74618979}" type="presParOf" srcId="{39FF8B65-1928-4BCB-97D9-583A647E21DE}" destId="{9348C725-ABAC-45A8-A541-CAABEE3BFA3A}" srcOrd="0" destOrd="0" presId="urn:microsoft.com/office/officeart/2005/8/layout/default"/>
    <dgm:cxn modelId="{A805C905-25C5-435A-9AB2-2C34456DB26A}" type="presParOf" srcId="{39FF8B65-1928-4BCB-97D9-583A647E21DE}" destId="{7D131BCA-4EF5-486B-8EF8-588C1CF8A6FD}" srcOrd="1" destOrd="0" presId="urn:microsoft.com/office/officeart/2005/8/layout/default"/>
    <dgm:cxn modelId="{A5AC8745-4753-4E83-AAA5-EE2D00C53E07}" type="presParOf" srcId="{39FF8B65-1928-4BCB-97D9-583A647E21DE}" destId="{4F1E1A05-6644-40A8-9682-CF2C75B102AC}" srcOrd="2" destOrd="0" presId="urn:microsoft.com/office/officeart/2005/8/layout/default"/>
    <dgm:cxn modelId="{BF36235B-9D05-4136-9499-36B8447B4C19}" type="presParOf" srcId="{39FF8B65-1928-4BCB-97D9-583A647E21DE}" destId="{FABDEFF4-6566-4019-AD76-646E48CDB6E7}" srcOrd="3" destOrd="0" presId="urn:microsoft.com/office/officeart/2005/8/layout/default"/>
    <dgm:cxn modelId="{F88199C7-AEF9-4C62-9111-04ED8AF476E2}" type="presParOf" srcId="{39FF8B65-1928-4BCB-97D9-583A647E21DE}" destId="{44E51B69-6119-42DD-859B-54C3FA8BF751}" srcOrd="4" destOrd="0" presId="urn:microsoft.com/office/officeart/2005/8/layout/default"/>
    <dgm:cxn modelId="{841BFC6E-AB8B-4CE8-B2C0-CDF8381F1EA4}" type="presParOf" srcId="{39FF8B65-1928-4BCB-97D9-583A647E21DE}" destId="{76E6F37A-93C0-4753-B18D-8940570A1B2D}" srcOrd="5" destOrd="0" presId="urn:microsoft.com/office/officeart/2005/8/layout/default"/>
    <dgm:cxn modelId="{C3DB0F7E-B639-4FE7-BD60-DEDC924A9FEC}" type="presParOf" srcId="{39FF8B65-1928-4BCB-97D9-583A647E21DE}" destId="{5669874F-2660-42EE-9088-59AB8D68AE70}" srcOrd="6" destOrd="0" presId="urn:microsoft.com/office/officeart/2005/8/layout/default"/>
    <dgm:cxn modelId="{E9005AED-C2D2-4364-890D-F8C48F494C2C}" type="presParOf" srcId="{39FF8B65-1928-4BCB-97D9-583A647E21DE}" destId="{5FF07926-A364-4376-9798-3228DCD6BDAD}" srcOrd="7" destOrd="0" presId="urn:microsoft.com/office/officeart/2005/8/layout/default"/>
    <dgm:cxn modelId="{5F45E245-4AF8-445E-877F-4F585F7065FB}" type="presParOf" srcId="{39FF8B65-1928-4BCB-97D9-583A647E21DE}" destId="{5039FCF8-80CA-46ED-BCD3-89EC11477FE5}" srcOrd="8" destOrd="0" presId="urn:microsoft.com/office/officeart/2005/8/layout/default"/>
    <dgm:cxn modelId="{F2B18E43-A2B9-45F8-A885-65AA710ED11B}" type="presParOf" srcId="{39FF8B65-1928-4BCB-97D9-583A647E21DE}" destId="{2AB20939-A8B5-44A8-BFC6-7BEA44CD0281}" srcOrd="9" destOrd="0" presId="urn:microsoft.com/office/officeart/2005/8/layout/default"/>
    <dgm:cxn modelId="{2D667B0E-F6FA-4904-B8AE-3781A3755837}" type="presParOf" srcId="{39FF8B65-1928-4BCB-97D9-583A647E21DE}" destId="{02ECFFC1-8252-4DDB-A90F-031359567AA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3D25898-B380-45E8-B913-DEA4C95E9DBC}" type="doc">
      <dgm:prSet loTypeId="urn:microsoft.com/office/officeart/2005/8/layout/radial1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60C43F03-2217-49D0-BFD9-DD1AC0A2DB6F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/>
            </a:rPr>
            <a:t>虚拟</a:t>
          </a:r>
          <a:r>
            <a:rPr lang="en-US" altLang="zh-CN" b="1" dirty="0" smtClean="0">
              <a:solidFill>
                <a:schemeClr val="bg1"/>
              </a:solidFill>
              <a:effectLst/>
            </a:rPr>
            <a:t/>
          </a:r>
          <a:br>
            <a:rPr lang="en-US" altLang="zh-CN" b="1" dirty="0" smtClean="0">
              <a:solidFill>
                <a:schemeClr val="bg1"/>
              </a:solidFill>
              <a:effectLst/>
            </a:rPr>
          </a:br>
          <a:r>
            <a:rPr lang="zh-CN" altLang="en-US" b="1" dirty="0" smtClean="0">
              <a:solidFill>
                <a:schemeClr val="bg1"/>
              </a:solidFill>
              <a:effectLst/>
            </a:rPr>
            <a:t>钱包</a:t>
          </a:r>
          <a:endParaRPr lang="zh-CN" altLang="en-US" b="1" dirty="0">
            <a:solidFill>
              <a:schemeClr val="bg1"/>
            </a:solidFill>
            <a:effectLst/>
          </a:endParaRPr>
        </a:p>
      </dgm:t>
    </dgm:pt>
    <dgm:pt modelId="{1EB86052-EA8E-44A6-8936-B878A5EF42FE}" type="parTrans" cxnId="{914B8E2C-D4DC-479D-BC97-FA52C2122AAF}">
      <dgm:prSet/>
      <dgm:spPr/>
      <dgm:t>
        <a:bodyPr/>
        <a:lstStyle/>
        <a:p>
          <a:endParaRPr lang="zh-CN" altLang="en-US"/>
        </a:p>
      </dgm:t>
    </dgm:pt>
    <dgm:pt modelId="{E9B0C573-62EB-4AD2-98E8-131802D18E13}" type="sibTrans" cxnId="{914B8E2C-D4DC-479D-BC97-FA52C2122AAF}">
      <dgm:prSet/>
      <dgm:spPr/>
      <dgm:t>
        <a:bodyPr/>
        <a:lstStyle/>
        <a:p>
          <a:endParaRPr lang="zh-CN" altLang="en-US"/>
        </a:p>
      </dgm:t>
    </dgm:pt>
    <dgm:pt modelId="{F7EA9252-2FBB-4BF3-BEBE-B659DD812D1A}">
      <dgm:prSet phldrT="[文本]"/>
      <dgm:spPr/>
      <dgm:t>
        <a:bodyPr/>
        <a:lstStyle/>
        <a:p>
          <a:r>
            <a:rPr lang="zh-CN" altLang="en-US" dirty="0" smtClean="0"/>
            <a:t>付款码</a:t>
          </a:r>
          <a:endParaRPr lang="zh-CN" altLang="en-US" dirty="0"/>
        </a:p>
      </dgm:t>
    </dgm:pt>
    <dgm:pt modelId="{77E2B3D4-2025-4574-AF7B-42536AC88D9D}" type="parTrans" cxnId="{A6D537E3-711C-4076-9D29-FB524630856B}">
      <dgm:prSet/>
      <dgm:spPr/>
      <dgm:t>
        <a:bodyPr/>
        <a:lstStyle/>
        <a:p>
          <a:endParaRPr lang="zh-CN" altLang="en-US"/>
        </a:p>
      </dgm:t>
    </dgm:pt>
    <dgm:pt modelId="{F6AEE1F4-0543-4147-B275-1E248DE8A6BA}" type="sibTrans" cxnId="{A6D537E3-711C-4076-9D29-FB524630856B}">
      <dgm:prSet/>
      <dgm:spPr/>
      <dgm:t>
        <a:bodyPr/>
        <a:lstStyle/>
        <a:p>
          <a:endParaRPr lang="zh-CN" altLang="en-US"/>
        </a:p>
      </dgm:t>
    </dgm:pt>
    <dgm:pt modelId="{56B21432-94E0-4A31-8B77-630F0419396D}">
      <dgm:prSet phldrT="[文本]"/>
      <dgm:spPr/>
      <dgm:t>
        <a:bodyPr/>
        <a:lstStyle/>
        <a:p>
          <a:r>
            <a:rPr lang="zh-CN" altLang="en-US" dirty="0" smtClean="0"/>
            <a:t>下单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支付</a:t>
          </a:r>
          <a:endParaRPr lang="zh-CN" altLang="en-US" dirty="0"/>
        </a:p>
      </dgm:t>
    </dgm:pt>
    <dgm:pt modelId="{ECA3AE02-480A-41F8-AC15-72418ADAC0A1}" type="parTrans" cxnId="{D43E882C-A2BE-451F-B01E-4B2AB2943BB7}">
      <dgm:prSet/>
      <dgm:spPr/>
      <dgm:t>
        <a:bodyPr/>
        <a:lstStyle/>
        <a:p>
          <a:endParaRPr lang="zh-CN" altLang="en-US"/>
        </a:p>
      </dgm:t>
    </dgm:pt>
    <dgm:pt modelId="{01B0243E-40F1-47EF-B32C-3C59BA6E737D}" type="sibTrans" cxnId="{D43E882C-A2BE-451F-B01E-4B2AB2943BB7}">
      <dgm:prSet/>
      <dgm:spPr/>
      <dgm:t>
        <a:bodyPr/>
        <a:lstStyle/>
        <a:p>
          <a:endParaRPr lang="zh-CN" altLang="en-US"/>
        </a:p>
      </dgm:t>
    </dgm:pt>
    <dgm:pt modelId="{BC7630FB-2E7D-477E-A918-2309DCA7687D}">
      <dgm:prSet phldrT="[文本]"/>
      <dgm:spPr/>
      <dgm:t>
        <a:bodyPr/>
        <a:lstStyle/>
        <a:p>
          <a:r>
            <a:rPr lang="zh-CN" altLang="en-US" dirty="0" smtClean="0"/>
            <a:t>充值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结账</a:t>
          </a:r>
          <a:endParaRPr lang="zh-CN" altLang="en-US" dirty="0"/>
        </a:p>
      </dgm:t>
    </dgm:pt>
    <dgm:pt modelId="{5BAC35B3-20E0-475D-A2E7-B9B6B16DD9FE}" type="parTrans" cxnId="{F5157A51-8F32-4E47-A9DA-ED4E52468929}">
      <dgm:prSet/>
      <dgm:spPr/>
      <dgm:t>
        <a:bodyPr/>
        <a:lstStyle/>
        <a:p>
          <a:endParaRPr lang="zh-CN" altLang="en-US"/>
        </a:p>
      </dgm:t>
    </dgm:pt>
    <dgm:pt modelId="{2487384B-B831-4847-9F32-4CC4B58339CF}" type="sibTrans" cxnId="{F5157A51-8F32-4E47-A9DA-ED4E52468929}">
      <dgm:prSet/>
      <dgm:spPr/>
      <dgm:t>
        <a:bodyPr/>
        <a:lstStyle/>
        <a:p>
          <a:endParaRPr lang="zh-CN" altLang="en-US"/>
        </a:p>
      </dgm:t>
    </dgm:pt>
    <dgm:pt modelId="{21B452D0-9816-4E0C-A06E-E8FD04663E9D}">
      <dgm:prSet phldrT="[文本]"/>
      <dgm:spPr/>
      <dgm:t>
        <a:bodyPr/>
        <a:lstStyle/>
        <a:p>
          <a:r>
            <a:rPr lang="zh-CN" altLang="en-US" dirty="0" smtClean="0"/>
            <a:t>对接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餐卡</a:t>
          </a:r>
          <a:endParaRPr lang="zh-CN" altLang="en-US" dirty="0"/>
        </a:p>
      </dgm:t>
    </dgm:pt>
    <dgm:pt modelId="{02F17C51-8B6D-465D-8AD7-ABDC3A61D223}" type="parTrans" cxnId="{4DC3A94A-CF86-444E-B172-901F7E48BC66}">
      <dgm:prSet/>
      <dgm:spPr/>
      <dgm:t>
        <a:bodyPr/>
        <a:lstStyle/>
        <a:p>
          <a:endParaRPr lang="zh-CN" altLang="en-US"/>
        </a:p>
      </dgm:t>
    </dgm:pt>
    <dgm:pt modelId="{B276BD19-3400-40C0-8941-3842D1CB3A47}" type="sibTrans" cxnId="{4DC3A94A-CF86-444E-B172-901F7E48BC66}">
      <dgm:prSet/>
      <dgm:spPr/>
      <dgm:t>
        <a:bodyPr/>
        <a:lstStyle/>
        <a:p>
          <a:endParaRPr lang="zh-CN" altLang="en-US"/>
        </a:p>
      </dgm:t>
    </dgm:pt>
    <dgm:pt modelId="{9CC5980B-59B6-424B-AC28-069372D7D14B}" type="pres">
      <dgm:prSet presAssocID="{63D25898-B380-45E8-B913-DEA4C95E9DB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28FCF26-3A5C-46D5-AC9B-BC8C67774543}" type="pres">
      <dgm:prSet presAssocID="{60C43F03-2217-49D0-BFD9-DD1AC0A2DB6F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792EBD4E-8FA3-4386-B5AA-DE14141F146F}" type="pres">
      <dgm:prSet presAssocID="{02F17C51-8B6D-465D-8AD7-ABDC3A61D223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44B4D800-B2F4-46DF-B96F-6D0784BBA234}" type="pres">
      <dgm:prSet presAssocID="{02F17C51-8B6D-465D-8AD7-ABDC3A61D223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2618E593-9973-440A-9BDC-CAB9F81C9625}" type="pres">
      <dgm:prSet presAssocID="{21B452D0-9816-4E0C-A06E-E8FD04663E9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9C687B7-A3E2-48F3-AFAE-38D889DA1BF8}" type="pres">
      <dgm:prSet presAssocID="{77E2B3D4-2025-4574-AF7B-42536AC88D9D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B95CBDAA-B269-404B-8AB9-B72229159A6F}" type="pres">
      <dgm:prSet presAssocID="{77E2B3D4-2025-4574-AF7B-42536AC88D9D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0DC57ECB-5DC8-4D0F-BA83-D5696310B76C}" type="pres">
      <dgm:prSet presAssocID="{F7EA9252-2FBB-4BF3-BEBE-B659DD812D1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FEAEED-D4EE-43CD-9568-B064B4127C6D}" type="pres">
      <dgm:prSet presAssocID="{5BAC35B3-20E0-475D-A2E7-B9B6B16DD9FE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E47A1E7F-30FD-4582-A310-3BC828B6B135}" type="pres">
      <dgm:prSet presAssocID="{5BAC35B3-20E0-475D-A2E7-B9B6B16DD9FE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B0329F18-6600-48BD-8D32-9079EEA5D26E}" type="pres">
      <dgm:prSet presAssocID="{BC7630FB-2E7D-477E-A918-2309DCA7687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CB2E5A1-2CAB-4A86-A171-66F89A1584D6}" type="pres">
      <dgm:prSet presAssocID="{ECA3AE02-480A-41F8-AC15-72418ADAC0A1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B9D18403-FF53-46D5-87DA-8863227BA8AE}" type="pres">
      <dgm:prSet presAssocID="{ECA3AE02-480A-41F8-AC15-72418ADAC0A1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3F9BAE21-CC6B-4449-9E4C-A27B06E75141}" type="pres">
      <dgm:prSet presAssocID="{56B21432-94E0-4A31-8B77-630F041939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0236760-F882-4F2F-B1EE-291944042581}" type="presOf" srcId="{21B452D0-9816-4E0C-A06E-E8FD04663E9D}" destId="{2618E593-9973-440A-9BDC-CAB9F81C9625}" srcOrd="0" destOrd="0" presId="urn:microsoft.com/office/officeart/2005/8/layout/radial1"/>
    <dgm:cxn modelId="{D43E882C-A2BE-451F-B01E-4B2AB2943BB7}" srcId="{60C43F03-2217-49D0-BFD9-DD1AC0A2DB6F}" destId="{56B21432-94E0-4A31-8B77-630F0419396D}" srcOrd="3" destOrd="0" parTransId="{ECA3AE02-480A-41F8-AC15-72418ADAC0A1}" sibTransId="{01B0243E-40F1-47EF-B32C-3C59BA6E737D}"/>
    <dgm:cxn modelId="{20DCF4A6-DDC6-47FF-863C-20CA5089E532}" type="presOf" srcId="{5BAC35B3-20E0-475D-A2E7-B9B6B16DD9FE}" destId="{82FEAEED-D4EE-43CD-9568-B064B4127C6D}" srcOrd="0" destOrd="0" presId="urn:microsoft.com/office/officeart/2005/8/layout/radial1"/>
    <dgm:cxn modelId="{39151C81-B295-4B03-BF3A-AC9E6F7267D7}" type="presOf" srcId="{F7EA9252-2FBB-4BF3-BEBE-B659DD812D1A}" destId="{0DC57ECB-5DC8-4D0F-BA83-D5696310B76C}" srcOrd="0" destOrd="0" presId="urn:microsoft.com/office/officeart/2005/8/layout/radial1"/>
    <dgm:cxn modelId="{7BA90C80-2902-4A95-AA2F-8A8BE0DE219E}" type="presOf" srcId="{77E2B3D4-2025-4574-AF7B-42536AC88D9D}" destId="{B95CBDAA-B269-404B-8AB9-B72229159A6F}" srcOrd="1" destOrd="0" presId="urn:microsoft.com/office/officeart/2005/8/layout/radial1"/>
    <dgm:cxn modelId="{3952DB13-6B27-4A7E-8505-DAB34E8DCAB6}" type="presOf" srcId="{02F17C51-8B6D-465D-8AD7-ABDC3A61D223}" destId="{44B4D800-B2F4-46DF-B96F-6D0784BBA234}" srcOrd="1" destOrd="0" presId="urn:microsoft.com/office/officeart/2005/8/layout/radial1"/>
    <dgm:cxn modelId="{719D3DEF-FBA5-48CC-95D7-77D5422C0D92}" type="presOf" srcId="{5BAC35B3-20E0-475D-A2E7-B9B6B16DD9FE}" destId="{E47A1E7F-30FD-4582-A310-3BC828B6B135}" srcOrd="1" destOrd="0" presId="urn:microsoft.com/office/officeart/2005/8/layout/radial1"/>
    <dgm:cxn modelId="{1E33A780-1063-4190-87A3-B066D4389507}" type="presOf" srcId="{ECA3AE02-480A-41F8-AC15-72418ADAC0A1}" destId="{B9D18403-FF53-46D5-87DA-8863227BA8AE}" srcOrd="1" destOrd="0" presId="urn:microsoft.com/office/officeart/2005/8/layout/radial1"/>
    <dgm:cxn modelId="{914B8E2C-D4DC-479D-BC97-FA52C2122AAF}" srcId="{63D25898-B380-45E8-B913-DEA4C95E9DBC}" destId="{60C43F03-2217-49D0-BFD9-DD1AC0A2DB6F}" srcOrd="0" destOrd="0" parTransId="{1EB86052-EA8E-44A6-8936-B878A5EF42FE}" sibTransId="{E9B0C573-62EB-4AD2-98E8-131802D18E13}"/>
    <dgm:cxn modelId="{9DEC0B0F-836F-42DA-9AB2-05033D9B2403}" type="presOf" srcId="{77E2B3D4-2025-4574-AF7B-42536AC88D9D}" destId="{79C687B7-A3E2-48F3-AFAE-38D889DA1BF8}" srcOrd="0" destOrd="0" presId="urn:microsoft.com/office/officeart/2005/8/layout/radial1"/>
    <dgm:cxn modelId="{F5157A51-8F32-4E47-A9DA-ED4E52468929}" srcId="{60C43F03-2217-49D0-BFD9-DD1AC0A2DB6F}" destId="{BC7630FB-2E7D-477E-A918-2309DCA7687D}" srcOrd="2" destOrd="0" parTransId="{5BAC35B3-20E0-475D-A2E7-B9B6B16DD9FE}" sibTransId="{2487384B-B831-4847-9F32-4CC4B58339CF}"/>
    <dgm:cxn modelId="{A6D537E3-711C-4076-9D29-FB524630856B}" srcId="{60C43F03-2217-49D0-BFD9-DD1AC0A2DB6F}" destId="{F7EA9252-2FBB-4BF3-BEBE-B659DD812D1A}" srcOrd="1" destOrd="0" parTransId="{77E2B3D4-2025-4574-AF7B-42536AC88D9D}" sibTransId="{F6AEE1F4-0543-4147-B275-1E248DE8A6BA}"/>
    <dgm:cxn modelId="{DABF76A9-5261-4E2C-B9FC-C596540C9195}" type="presOf" srcId="{ECA3AE02-480A-41F8-AC15-72418ADAC0A1}" destId="{6CB2E5A1-2CAB-4A86-A171-66F89A1584D6}" srcOrd="0" destOrd="0" presId="urn:microsoft.com/office/officeart/2005/8/layout/radial1"/>
    <dgm:cxn modelId="{0D0D26C8-909F-4504-A725-68237A006578}" type="presOf" srcId="{56B21432-94E0-4A31-8B77-630F0419396D}" destId="{3F9BAE21-CC6B-4449-9E4C-A27B06E75141}" srcOrd="0" destOrd="0" presId="urn:microsoft.com/office/officeart/2005/8/layout/radial1"/>
    <dgm:cxn modelId="{57B79929-340F-4578-A43B-376C5AECAE64}" type="presOf" srcId="{BC7630FB-2E7D-477E-A918-2309DCA7687D}" destId="{B0329F18-6600-48BD-8D32-9079EEA5D26E}" srcOrd="0" destOrd="0" presId="urn:microsoft.com/office/officeart/2005/8/layout/radial1"/>
    <dgm:cxn modelId="{4DC3A94A-CF86-444E-B172-901F7E48BC66}" srcId="{60C43F03-2217-49D0-BFD9-DD1AC0A2DB6F}" destId="{21B452D0-9816-4E0C-A06E-E8FD04663E9D}" srcOrd="0" destOrd="0" parTransId="{02F17C51-8B6D-465D-8AD7-ABDC3A61D223}" sibTransId="{B276BD19-3400-40C0-8941-3842D1CB3A47}"/>
    <dgm:cxn modelId="{C6641CEF-DF86-4FCA-BB60-127441810087}" type="presOf" srcId="{63D25898-B380-45E8-B913-DEA4C95E9DBC}" destId="{9CC5980B-59B6-424B-AC28-069372D7D14B}" srcOrd="0" destOrd="0" presId="urn:microsoft.com/office/officeart/2005/8/layout/radial1"/>
    <dgm:cxn modelId="{109C3A7D-FAD7-4EE2-832F-C4D5794A5F6F}" type="presOf" srcId="{02F17C51-8B6D-465D-8AD7-ABDC3A61D223}" destId="{792EBD4E-8FA3-4386-B5AA-DE14141F146F}" srcOrd="0" destOrd="0" presId="urn:microsoft.com/office/officeart/2005/8/layout/radial1"/>
    <dgm:cxn modelId="{370AB36E-5343-4994-9D9A-BF40F26D61DC}" type="presOf" srcId="{60C43F03-2217-49D0-BFD9-DD1AC0A2DB6F}" destId="{928FCF26-3A5C-46D5-AC9B-BC8C67774543}" srcOrd="0" destOrd="0" presId="urn:microsoft.com/office/officeart/2005/8/layout/radial1"/>
    <dgm:cxn modelId="{A2920D6D-D0E5-4687-9B56-18389DE78420}" type="presParOf" srcId="{9CC5980B-59B6-424B-AC28-069372D7D14B}" destId="{928FCF26-3A5C-46D5-AC9B-BC8C67774543}" srcOrd="0" destOrd="0" presId="urn:microsoft.com/office/officeart/2005/8/layout/radial1"/>
    <dgm:cxn modelId="{54248762-B471-4C2C-A150-879FD514233C}" type="presParOf" srcId="{9CC5980B-59B6-424B-AC28-069372D7D14B}" destId="{792EBD4E-8FA3-4386-B5AA-DE14141F146F}" srcOrd="1" destOrd="0" presId="urn:microsoft.com/office/officeart/2005/8/layout/radial1"/>
    <dgm:cxn modelId="{C064858D-08D1-4451-9143-72D25870F14D}" type="presParOf" srcId="{792EBD4E-8FA3-4386-B5AA-DE14141F146F}" destId="{44B4D800-B2F4-46DF-B96F-6D0784BBA234}" srcOrd="0" destOrd="0" presId="urn:microsoft.com/office/officeart/2005/8/layout/radial1"/>
    <dgm:cxn modelId="{67C96573-E351-40C1-A057-47F4956617F7}" type="presParOf" srcId="{9CC5980B-59B6-424B-AC28-069372D7D14B}" destId="{2618E593-9973-440A-9BDC-CAB9F81C9625}" srcOrd="2" destOrd="0" presId="urn:microsoft.com/office/officeart/2005/8/layout/radial1"/>
    <dgm:cxn modelId="{5934A7B6-E0D7-4FB1-831F-C0478BC95432}" type="presParOf" srcId="{9CC5980B-59B6-424B-AC28-069372D7D14B}" destId="{79C687B7-A3E2-48F3-AFAE-38D889DA1BF8}" srcOrd="3" destOrd="0" presId="urn:microsoft.com/office/officeart/2005/8/layout/radial1"/>
    <dgm:cxn modelId="{A1AE9C26-EF06-4B9F-AC9A-AA11F3D8D149}" type="presParOf" srcId="{79C687B7-A3E2-48F3-AFAE-38D889DA1BF8}" destId="{B95CBDAA-B269-404B-8AB9-B72229159A6F}" srcOrd="0" destOrd="0" presId="urn:microsoft.com/office/officeart/2005/8/layout/radial1"/>
    <dgm:cxn modelId="{FEB8EAD4-67E9-4ABD-A42A-813E6CCF6959}" type="presParOf" srcId="{9CC5980B-59B6-424B-AC28-069372D7D14B}" destId="{0DC57ECB-5DC8-4D0F-BA83-D5696310B76C}" srcOrd="4" destOrd="0" presId="urn:microsoft.com/office/officeart/2005/8/layout/radial1"/>
    <dgm:cxn modelId="{1651BFA2-DC16-4AE2-A68A-E4D87022D358}" type="presParOf" srcId="{9CC5980B-59B6-424B-AC28-069372D7D14B}" destId="{82FEAEED-D4EE-43CD-9568-B064B4127C6D}" srcOrd="5" destOrd="0" presId="urn:microsoft.com/office/officeart/2005/8/layout/radial1"/>
    <dgm:cxn modelId="{7A089402-1D0C-41D4-9669-9DA65887141E}" type="presParOf" srcId="{82FEAEED-D4EE-43CD-9568-B064B4127C6D}" destId="{E47A1E7F-30FD-4582-A310-3BC828B6B135}" srcOrd="0" destOrd="0" presId="urn:microsoft.com/office/officeart/2005/8/layout/radial1"/>
    <dgm:cxn modelId="{151C8183-E12A-4B96-B3BE-F677E1702519}" type="presParOf" srcId="{9CC5980B-59B6-424B-AC28-069372D7D14B}" destId="{B0329F18-6600-48BD-8D32-9079EEA5D26E}" srcOrd="6" destOrd="0" presId="urn:microsoft.com/office/officeart/2005/8/layout/radial1"/>
    <dgm:cxn modelId="{F33BBDE0-75C3-4F0E-ABE0-A9972309800B}" type="presParOf" srcId="{9CC5980B-59B6-424B-AC28-069372D7D14B}" destId="{6CB2E5A1-2CAB-4A86-A171-66F89A1584D6}" srcOrd="7" destOrd="0" presId="urn:microsoft.com/office/officeart/2005/8/layout/radial1"/>
    <dgm:cxn modelId="{E7A12CEA-8479-405C-B5A3-EDBE5CE254E6}" type="presParOf" srcId="{6CB2E5A1-2CAB-4A86-A171-66F89A1584D6}" destId="{B9D18403-FF53-46D5-87DA-8863227BA8AE}" srcOrd="0" destOrd="0" presId="urn:microsoft.com/office/officeart/2005/8/layout/radial1"/>
    <dgm:cxn modelId="{179E3EBD-C423-4DF7-A10C-0BEA2ED2CE20}" type="presParOf" srcId="{9CC5980B-59B6-424B-AC28-069372D7D14B}" destId="{3F9BAE21-CC6B-4449-9E4C-A27B06E7514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6312CA19-E160-41D0-A2E8-68D11FD1B918}" type="doc">
      <dgm:prSet loTypeId="urn:microsoft.com/office/officeart/2005/8/layout/funnel1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FA87E2F4-8A05-44FC-BF14-A65BF19C5EED}">
      <dgm:prSet phldrT="[文本]"/>
      <dgm:spPr/>
      <dgm:t>
        <a:bodyPr/>
        <a:lstStyle/>
        <a:p>
          <a:r>
            <a:rPr lang="zh-CN" altLang="en-US" dirty="0" smtClean="0"/>
            <a:t>智慧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食堂</a:t>
          </a:r>
          <a:endParaRPr lang="zh-CN" altLang="en-US" dirty="0"/>
        </a:p>
      </dgm:t>
    </dgm:pt>
    <dgm:pt modelId="{59F08799-DC28-4AF9-8721-0098E2F2A001}" type="parTrans" cxnId="{9F0F194C-50C3-4BF7-8339-E58974DD8239}">
      <dgm:prSet/>
      <dgm:spPr/>
      <dgm:t>
        <a:bodyPr/>
        <a:lstStyle/>
        <a:p>
          <a:endParaRPr lang="zh-CN" altLang="en-US"/>
        </a:p>
      </dgm:t>
    </dgm:pt>
    <dgm:pt modelId="{5A88A270-64E2-4CE0-AEAF-ABA3C88F4F9A}" type="sibTrans" cxnId="{9F0F194C-50C3-4BF7-8339-E58974DD8239}">
      <dgm:prSet/>
      <dgm:spPr/>
      <dgm:t>
        <a:bodyPr/>
        <a:lstStyle/>
        <a:p>
          <a:endParaRPr lang="zh-CN" altLang="en-US"/>
        </a:p>
      </dgm:t>
    </dgm:pt>
    <dgm:pt modelId="{029ADC79-477C-4D33-BF99-9DC8FA67EF76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虚拟钱包</a:t>
          </a:r>
          <a:endParaRPr lang="zh-CN" altLang="en-US" b="1" dirty="0">
            <a:solidFill>
              <a:srgbClr val="FF0000"/>
            </a:solidFill>
          </a:endParaRPr>
        </a:p>
      </dgm:t>
    </dgm:pt>
    <dgm:pt modelId="{7FFFBF8E-5FD0-44E0-A29F-1CDE4B2269C6}" type="parTrans" cxnId="{4C4D8FEF-2903-4397-B406-81591F4E0660}">
      <dgm:prSet/>
      <dgm:spPr/>
      <dgm:t>
        <a:bodyPr/>
        <a:lstStyle/>
        <a:p>
          <a:endParaRPr lang="zh-CN" altLang="en-US"/>
        </a:p>
      </dgm:t>
    </dgm:pt>
    <dgm:pt modelId="{BDEFDC3C-30B6-401F-ACE5-B81453CB9B9C}" type="sibTrans" cxnId="{4C4D8FEF-2903-4397-B406-81591F4E0660}">
      <dgm:prSet/>
      <dgm:spPr/>
      <dgm:t>
        <a:bodyPr/>
        <a:lstStyle/>
        <a:p>
          <a:endParaRPr lang="zh-CN" altLang="en-US"/>
        </a:p>
      </dgm:t>
    </dgm:pt>
    <dgm:pt modelId="{5B60FBA2-3A99-4B30-9623-C69F5D865466}">
      <dgm:prSet phldrT="[文本]"/>
      <dgm:spPr/>
      <dgm:t>
        <a:bodyPr/>
        <a:lstStyle/>
        <a:p>
          <a:r>
            <a:rPr lang="zh-CN" altLang="en-US" dirty="0" smtClean="0"/>
            <a:t>小卖部</a:t>
          </a:r>
          <a:endParaRPr lang="zh-CN" altLang="en-US" dirty="0"/>
        </a:p>
      </dgm:t>
    </dgm:pt>
    <dgm:pt modelId="{3007E8B0-A310-43A3-ACF7-9FC21627E781}" type="parTrans" cxnId="{F6BAA8E6-FF78-4DD7-9F8F-CF3DA5B5170B}">
      <dgm:prSet/>
      <dgm:spPr/>
      <dgm:t>
        <a:bodyPr/>
        <a:lstStyle/>
        <a:p>
          <a:endParaRPr lang="zh-CN" altLang="en-US"/>
        </a:p>
      </dgm:t>
    </dgm:pt>
    <dgm:pt modelId="{83E1D7F8-2C28-4623-BFF2-96A37110F2B0}" type="sibTrans" cxnId="{F6BAA8E6-FF78-4DD7-9F8F-CF3DA5B5170B}">
      <dgm:prSet/>
      <dgm:spPr/>
      <dgm:t>
        <a:bodyPr/>
        <a:lstStyle/>
        <a:p>
          <a:endParaRPr lang="zh-CN" altLang="en-US"/>
        </a:p>
      </dgm:t>
    </dgm:pt>
    <dgm:pt modelId="{B5894209-4C36-41F5-B4E0-19DBC2EF555C}">
      <dgm:prSet phldrT="[文本]"/>
      <dgm:spPr/>
      <dgm:t>
        <a:bodyPr/>
        <a:lstStyle/>
        <a:p>
          <a:r>
            <a:rPr lang="zh-CN" altLang="en-US" dirty="0" smtClean="0"/>
            <a:t>美发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en-US" altLang="zh-CN" dirty="0" smtClean="0"/>
            <a:t>/</a:t>
          </a:r>
          <a:r>
            <a:rPr lang="zh-CN" altLang="en-US" dirty="0" smtClean="0"/>
            <a:t>咖啡</a:t>
          </a:r>
          <a:endParaRPr lang="zh-CN" altLang="en-US" dirty="0"/>
        </a:p>
      </dgm:t>
    </dgm:pt>
    <dgm:pt modelId="{5B657EB2-BC04-45F1-9744-331A527B0734}" type="parTrans" cxnId="{68150501-6162-4053-9D19-2430197F6723}">
      <dgm:prSet/>
      <dgm:spPr/>
      <dgm:t>
        <a:bodyPr/>
        <a:lstStyle/>
        <a:p>
          <a:endParaRPr lang="zh-CN" altLang="en-US"/>
        </a:p>
      </dgm:t>
    </dgm:pt>
    <dgm:pt modelId="{C0519147-53B1-4846-A6FF-D7392BF4483F}" type="sibTrans" cxnId="{68150501-6162-4053-9D19-2430197F6723}">
      <dgm:prSet/>
      <dgm:spPr/>
      <dgm:t>
        <a:bodyPr/>
        <a:lstStyle/>
        <a:p>
          <a:endParaRPr lang="zh-CN" altLang="en-US"/>
        </a:p>
      </dgm:t>
    </dgm:pt>
    <dgm:pt modelId="{EC8DBB18-0423-4490-A8C1-3ECB69C3A7D1}" type="pres">
      <dgm:prSet presAssocID="{6312CA19-E160-41D0-A2E8-68D11FD1B91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5D14AC5-FE89-41A9-90AA-B0C3AC4E506D}" type="pres">
      <dgm:prSet presAssocID="{6312CA19-E160-41D0-A2E8-68D11FD1B918}" presName="ellipse" presStyleLbl="trBgShp" presStyleIdx="0" presStyleCnt="1"/>
      <dgm:spPr/>
    </dgm:pt>
    <dgm:pt modelId="{9795982C-3A40-42C4-8340-B017D13D643B}" type="pres">
      <dgm:prSet presAssocID="{6312CA19-E160-41D0-A2E8-68D11FD1B918}" presName="arrow1" presStyleLbl="fgShp" presStyleIdx="0" presStyleCnt="1"/>
      <dgm:spPr/>
    </dgm:pt>
    <dgm:pt modelId="{C0E4215A-1E99-4FD5-B86F-4E9C106621B9}" type="pres">
      <dgm:prSet presAssocID="{6312CA19-E160-41D0-A2E8-68D11FD1B91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DC434E-9578-4367-A819-EAFDB8F1A423}" type="pres">
      <dgm:prSet presAssocID="{5B60FBA2-3A99-4B30-9623-C69F5D865466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6DB9F8-1BC1-4DDA-B94B-D4C280374653}" type="pres">
      <dgm:prSet presAssocID="{B5894209-4C36-41F5-B4E0-19DBC2EF555C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77BA40-FE45-45CE-9C1C-01E50CCA433F}" type="pres">
      <dgm:prSet presAssocID="{029ADC79-477C-4D33-BF99-9DC8FA67EF7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A3E925-857B-4109-A8D3-5691E84453CA}" type="pres">
      <dgm:prSet presAssocID="{6312CA19-E160-41D0-A2E8-68D11FD1B918}" presName="funnel" presStyleLbl="trAlignAcc1" presStyleIdx="0" presStyleCnt="1"/>
      <dgm:spPr/>
    </dgm:pt>
  </dgm:ptLst>
  <dgm:cxnLst>
    <dgm:cxn modelId="{68150501-6162-4053-9D19-2430197F6723}" srcId="{6312CA19-E160-41D0-A2E8-68D11FD1B918}" destId="{B5894209-4C36-41F5-B4E0-19DBC2EF555C}" srcOrd="2" destOrd="0" parTransId="{5B657EB2-BC04-45F1-9744-331A527B0734}" sibTransId="{C0519147-53B1-4846-A6FF-D7392BF4483F}"/>
    <dgm:cxn modelId="{7437A454-1979-491B-AF9C-AC2D19820A3F}" type="presOf" srcId="{5B60FBA2-3A99-4B30-9623-C69F5D865466}" destId="{FC6DB9F8-1BC1-4DDA-B94B-D4C280374653}" srcOrd="0" destOrd="0" presId="urn:microsoft.com/office/officeart/2005/8/layout/funnel1"/>
    <dgm:cxn modelId="{A8C1398F-CB90-408E-B221-83459182B8BB}" type="presOf" srcId="{029ADC79-477C-4D33-BF99-9DC8FA67EF76}" destId="{C0E4215A-1E99-4FD5-B86F-4E9C106621B9}" srcOrd="0" destOrd="0" presId="urn:microsoft.com/office/officeart/2005/8/layout/funnel1"/>
    <dgm:cxn modelId="{4C4D8FEF-2903-4397-B406-81591F4E0660}" srcId="{6312CA19-E160-41D0-A2E8-68D11FD1B918}" destId="{029ADC79-477C-4D33-BF99-9DC8FA67EF76}" srcOrd="3" destOrd="0" parTransId="{7FFFBF8E-5FD0-44E0-A29F-1CDE4B2269C6}" sibTransId="{BDEFDC3C-30B6-401F-ACE5-B81453CB9B9C}"/>
    <dgm:cxn modelId="{1FF5298F-091F-412B-B7B8-B94175897399}" type="presOf" srcId="{6312CA19-E160-41D0-A2E8-68D11FD1B918}" destId="{EC8DBB18-0423-4490-A8C1-3ECB69C3A7D1}" srcOrd="0" destOrd="0" presId="urn:microsoft.com/office/officeart/2005/8/layout/funnel1"/>
    <dgm:cxn modelId="{9F0F194C-50C3-4BF7-8339-E58974DD8239}" srcId="{6312CA19-E160-41D0-A2E8-68D11FD1B918}" destId="{FA87E2F4-8A05-44FC-BF14-A65BF19C5EED}" srcOrd="0" destOrd="0" parTransId="{59F08799-DC28-4AF9-8721-0098E2F2A001}" sibTransId="{5A88A270-64E2-4CE0-AEAF-ABA3C88F4F9A}"/>
    <dgm:cxn modelId="{9FE3CF5E-FADD-47DC-8D5F-6062E0726CFB}" type="presOf" srcId="{FA87E2F4-8A05-44FC-BF14-A65BF19C5EED}" destId="{6977BA40-FE45-45CE-9C1C-01E50CCA433F}" srcOrd="0" destOrd="0" presId="urn:microsoft.com/office/officeart/2005/8/layout/funnel1"/>
    <dgm:cxn modelId="{34A4CA66-90BC-475B-AF28-2FB5079D25A3}" type="presOf" srcId="{B5894209-4C36-41F5-B4E0-19DBC2EF555C}" destId="{5FDC434E-9578-4367-A819-EAFDB8F1A423}" srcOrd="0" destOrd="0" presId="urn:microsoft.com/office/officeart/2005/8/layout/funnel1"/>
    <dgm:cxn modelId="{F6BAA8E6-FF78-4DD7-9F8F-CF3DA5B5170B}" srcId="{6312CA19-E160-41D0-A2E8-68D11FD1B918}" destId="{5B60FBA2-3A99-4B30-9623-C69F5D865466}" srcOrd="1" destOrd="0" parTransId="{3007E8B0-A310-43A3-ACF7-9FC21627E781}" sibTransId="{83E1D7F8-2C28-4623-BFF2-96A37110F2B0}"/>
    <dgm:cxn modelId="{C042DCE1-BBF8-498E-AACB-ED2B6CD32F33}" type="presParOf" srcId="{EC8DBB18-0423-4490-A8C1-3ECB69C3A7D1}" destId="{45D14AC5-FE89-41A9-90AA-B0C3AC4E506D}" srcOrd="0" destOrd="0" presId="urn:microsoft.com/office/officeart/2005/8/layout/funnel1"/>
    <dgm:cxn modelId="{2857EBC2-E5C9-4A50-8A6A-B150181E9630}" type="presParOf" srcId="{EC8DBB18-0423-4490-A8C1-3ECB69C3A7D1}" destId="{9795982C-3A40-42C4-8340-B017D13D643B}" srcOrd="1" destOrd="0" presId="urn:microsoft.com/office/officeart/2005/8/layout/funnel1"/>
    <dgm:cxn modelId="{EB11161A-A05D-4AC0-AA89-C5A0E13A743F}" type="presParOf" srcId="{EC8DBB18-0423-4490-A8C1-3ECB69C3A7D1}" destId="{C0E4215A-1E99-4FD5-B86F-4E9C106621B9}" srcOrd="2" destOrd="0" presId="urn:microsoft.com/office/officeart/2005/8/layout/funnel1"/>
    <dgm:cxn modelId="{3A5C39AF-7E5B-414E-97AF-200457F42A97}" type="presParOf" srcId="{EC8DBB18-0423-4490-A8C1-3ECB69C3A7D1}" destId="{5FDC434E-9578-4367-A819-EAFDB8F1A423}" srcOrd="3" destOrd="0" presId="urn:microsoft.com/office/officeart/2005/8/layout/funnel1"/>
    <dgm:cxn modelId="{B963D176-A384-4C75-8D95-5BC2BF6FF0B7}" type="presParOf" srcId="{EC8DBB18-0423-4490-A8C1-3ECB69C3A7D1}" destId="{FC6DB9F8-1BC1-4DDA-B94B-D4C280374653}" srcOrd="4" destOrd="0" presId="urn:microsoft.com/office/officeart/2005/8/layout/funnel1"/>
    <dgm:cxn modelId="{9A3F4C20-9BBA-4E4F-979A-32549419D69C}" type="presParOf" srcId="{EC8DBB18-0423-4490-A8C1-3ECB69C3A7D1}" destId="{6977BA40-FE45-45CE-9C1C-01E50CCA433F}" srcOrd="5" destOrd="0" presId="urn:microsoft.com/office/officeart/2005/8/layout/funnel1"/>
    <dgm:cxn modelId="{8440C237-5D0B-431E-B8CD-617C455507F6}" type="presParOf" srcId="{EC8DBB18-0423-4490-A8C1-3ECB69C3A7D1}" destId="{F7A3E925-857B-4109-A8D3-5691E84453C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91C73DC-16D5-4400-80B5-71479CBCF34F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93FAB75F-BF12-48F2-8F90-E3CC2CA4E4F9}">
      <dgm:prSet phldrT="[文本]"/>
      <dgm:spPr/>
      <dgm:t>
        <a:bodyPr/>
        <a:lstStyle/>
        <a:p>
          <a:r>
            <a:rPr lang="zh-CN" altLang="en-US" dirty="0" smtClean="0"/>
            <a:t>优惠促销</a:t>
          </a:r>
          <a:endParaRPr lang="zh-CN" altLang="en-US" dirty="0"/>
        </a:p>
      </dgm:t>
    </dgm:pt>
    <dgm:pt modelId="{877F535A-F911-406F-8AB8-948582296D5E}" type="parTrans" cxnId="{F954BDC7-2AC0-45EE-945B-58CD1B0E1B6B}">
      <dgm:prSet/>
      <dgm:spPr/>
      <dgm:t>
        <a:bodyPr/>
        <a:lstStyle/>
        <a:p>
          <a:endParaRPr lang="zh-CN" altLang="en-US"/>
        </a:p>
      </dgm:t>
    </dgm:pt>
    <dgm:pt modelId="{BB2C1169-DDC6-4BA2-A105-392A60883DEF}" type="sibTrans" cxnId="{F954BDC7-2AC0-45EE-945B-58CD1B0E1B6B}">
      <dgm:prSet/>
      <dgm:spPr/>
      <dgm:t>
        <a:bodyPr/>
        <a:lstStyle/>
        <a:p>
          <a:endParaRPr lang="zh-CN" altLang="en-US"/>
        </a:p>
      </dgm:t>
    </dgm:pt>
    <dgm:pt modelId="{D6940E16-D941-4AC6-8A76-D5C0EB67E4A9}">
      <dgm:prSet phldrT="[文本]"/>
      <dgm:spPr/>
      <dgm:t>
        <a:bodyPr/>
        <a:lstStyle/>
        <a:p>
          <a:r>
            <a:rPr lang="zh-CN" altLang="en-US" dirty="0" smtClean="0"/>
            <a:t>可多个店铺</a:t>
          </a:r>
          <a:endParaRPr lang="zh-CN" altLang="en-US" dirty="0"/>
        </a:p>
      </dgm:t>
    </dgm:pt>
    <dgm:pt modelId="{4E56EF51-2F87-472D-A9D1-2C5E3BB00FB0}" type="parTrans" cxnId="{2A79C40B-1CDD-4BEA-933B-E7BD5C9423CA}">
      <dgm:prSet/>
      <dgm:spPr/>
      <dgm:t>
        <a:bodyPr/>
        <a:lstStyle/>
        <a:p>
          <a:endParaRPr lang="zh-CN" altLang="en-US"/>
        </a:p>
      </dgm:t>
    </dgm:pt>
    <dgm:pt modelId="{EC79D799-9DC2-4F2C-AA19-A133836AD659}" type="sibTrans" cxnId="{2A79C40B-1CDD-4BEA-933B-E7BD5C9423CA}">
      <dgm:prSet/>
      <dgm:spPr/>
      <dgm:t>
        <a:bodyPr/>
        <a:lstStyle/>
        <a:p>
          <a:endParaRPr lang="zh-CN" altLang="en-US"/>
        </a:p>
      </dgm:t>
    </dgm:pt>
    <dgm:pt modelId="{FFEE4019-C49A-43F1-A2B7-152E4F83B4C7}">
      <dgm:prSet phldrT="[文本]"/>
      <dgm:spPr/>
      <dgm:t>
        <a:bodyPr/>
        <a:lstStyle/>
        <a:p>
          <a:r>
            <a:rPr lang="zh-CN" altLang="en-US" dirty="0" smtClean="0"/>
            <a:t>用户评价</a:t>
          </a:r>
          <a:endParaRPr lang="zh-CN" altLang="en-US" dirty="0"/>
        </a:p>
      </dgm:t>
    </dgm:pt>
    <dgm:pt modelId="{7AFB5647-C08C-4078-BF26-830CB34318F9}" type="parTrans" cxnId="{CE86F725-73DF-4EB4-85BA-16615434A977}">
      <dgm:prSet/>
      <dgm:spPr/>
      <dgm:t>
        <a:bodyPr/>
        <a:lstStyle/>
        <a:p>
          <a:endParaRPr lang="zh-CN" altLang="en-US"/>
        </a:p>
      </dgm:t>
    </dgm:pt>
    <dgm:pt modelId="{5111BE3F-3E34-4996-8ACF-43DB9428AD38}" type="sibTrans" cxnId="{CE86F725-73DF-4EB4-85BA-16615434A977}">
      <dgm:prSet/>
      <dgm:spPr/>
      <dgm:t>
        <a:bodyPr/>
        <a:lstStyle/>
        <a:p>
          <a:endParaRPr lang="zh-CN" altLang="en-US"/>
        </a:p>
      </dgm:t>
    </dgm:pt>
    <dgm:pt modelId="{1C045419-103E-4423-A324-08C1EB3D49AD}">
      <dgm:prSet phldrT="[文本]"/>
      <dgm:spPr/>
      <dgm:t>
        <a:bodyPr/>
        <a:lstStyle/>
        <a:p>
          <a:r>
            <a:rPr lang="zh-CN" altLang="en-US" dirty="0" smtClean="0"/>
            <a:t>商品分类</a:t>
          </a:r>
          <a:endParaRPr lang="zh-CN" altLang="en-US" dirty="0"/>
        </a:p>
      </dgm:t>
    </dgm:pt>
    <dgm:pt modelId="{0F9E58A8-AFC0-4B42-83EF-D59B4B3752FB}" type="parTrans" cxnId="{B04A2380-DAC1-4DE4-B625-D63AD397D984}">
      <dgm:prSet/>
      <dgm:spPr/>
      <dgm:t>
        <a:bodyPr/>
        <a:lstStyle/>
        <a:p>
          <a:endParaRPr lang="zh-CN" altLang="en-US"/>
        </a:p>
      </dgm:t>
    </dgm:pt>
    <dgm:pt modelId="{A4568E38-FB1A-4793-91C1-E2824E73476A}" type="sibTrans" cxnId="{B04A2380-DAC1-4DE4-B625-D63AD397D984}">
      <dgm:prSet/>
      <dgm:spPr/>
      <dgm:t>
        <a:bodyPr/>
        <a:lstStyle/>
        <a:p>
          <a:endParaRPr lang="zh-CN" altLang="en-US"/>
        </a:p>
      </dgm:t>
    </dgm:pt>
    <dgm:pt modelId="{EE10002F-5292-460D-9CAA-CB4657CAF9F1}">
      <dgm:prSet phldrT="[文本]"/>
      <dgm:spPr/>
      <dgm:t>
        <a:bodyPr/>
        <a:lstStyle/>
        <a:p>
          <a:r>
            <a:rPr lang="zh-CN" altLang="en-US" dirty="0" smtClean="0"/>
            <a:t>虚拟钱包</a:t>
          </a:r>
          <a:endParaRPr lang="zh-CN" altLang="en-US" dirty="0"/>
        </a:p>
      </dgm:t>
    </dgm:pt>
    <dgm:pt modelId="{D03878B5-7A97-4121-A54A-9FF9669D2D24}" type="parTrans" cxnId="{EFC84C37-DB99-4801-B0C9-C0FBE89E7B7D}">
      <dgm:prSet/>
      <dgm:spPr/>
      <dgm:t>
        <a:bodyPr/>
        <a:lstStyle/>
        <a:p>
          <a:endParaRPr lang="zh-CN" altLang="en-US"/>
        </a:p>
      </dgm:t>
    </dgm:pt>
    <dgm:pt modelId="{4E792102-6EA1-497D-BE5F-C454D63EB579}" type="sibTrans" cxnId="{EFC84C37-DB99-4801-B0C9-C0FBE89E7B7D}">
      <dgm:prSet/>
      <dgm:spPr/>
      <dgm:t>
        <a:bodyPr/>
        <a:lstStyle/>
        <a:p>
          <a:endParaRPr lang="zh-CN" altLang="en-US"/>
        </a:p>
      </dgm:t>
    </dgm:pt>
    <dgm:pt modelId="{9948E2D9-7464-4E8F-BDB5-12B5BD0157E3}">
      <dgm:prSet phldrT="[文本]"/>
      <dgm:spPr/>
      <dgm:t>
        <a:bodyPr/>
        <a:lstStyle/>
        <a:p>
          <a:r>
            <a:rPr lang="zh-CN" altLang="en-US" dirty="0" smtClean="0"/>
            <a:t>自取</a:t>
          </a:r>
          <a:r>
            <a:rPr lang="en-US" altLang="zh-CN" dirty="0" smtClean="0"/>
            <a:t>/</a:t>
          </a:r>
          <a:r>
            <a:rPr lang="zh-CN" altLang="en-US" dirty="0" smtClean="0"/>
            <a:t>送达</a:t>
          </a:r>
          <a:endParaRPr lang="zh-CN" altLang="en-US" dirty="0"/>
        </a:p>
      </dgm:t>
    </dgm:pt>
    <dgm:pt modelId="{5135343C-AB96-469F-B2AC-817B0BAFB707}" type="parTrans" cxnId="{288B59E1-FE0A-42E9-B5FB-E8C6A9991A7F}">
      <dgm:prSet/>
      <dgm:spPr/>
      <dgm:t>
        <a:bodyPr/>
        <a:lstStyle/>
        <a:p>
          <a:endParaRPr lang="zh-CN" altLang="en-US"/>
        </a:p>
      </dgm:t>
    </dgm:pt>
    <dgm:pt modelId="{4842309A-3ABA-4BF5-BB26-4A636779CB1F}" type="sibTrans" cxnId="{288B59E1-FE0A-42E9-B5FB-E8C6A9991A7F}">
      <dgm:prSet/>
      <dgm:spPr/>
      <dgm:t>
        <a:bodyPr/>
        <a:lstStyle/>
        <a:p>
          <a:endParaRPr lang="zh-CN" altLang="en-US"/>
        </a:p>
      </dgm:t>
    </dgm:pt>
    <dgm:pt modelId="{BCE064FF-96BB-4AA9-AAC8-511A675E905B}" type="pres">
      <dgm:prSet presAssocID="{391C73DC-16D5-4400-80B5-71479CBCF34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AF76CF1D-F924-4781-8C6D-BDB869EAC6C2}" type="pres">
      <dgm:prSet presAssocID="{391C73DC-16D5-4400-80B5-71479CBCF34F}" presName="pyramid" presStyleLbl="node1" presStyleIdx="0" presStyleCnt="1"/>
      <dgm:spPr/>
      <dgm:t>
        <a:bodyPr/>
        <a:lstStyle/>
        <a:p>
          <a:endParaRPr lang="zh-CN" altLang="en-US"/>
        </a:p>
      </dgm:t>
    </dgm:pt>
    <dgm:pt modelId="{E1DB4F8A-F708-40D4-8750-C43B10364E18}" type="pres">
      <dgm:prSet presAssocID="{391C73DC-16D5-4400-80B5-71479CBCF34F}" presName="theList" presStyleCnt="0"/>
      <dgm:spPr/>
      <dgm:t>
        <a:bodyPr/>
        <a:lstStyle/>
        <a:p>
          <a:endParaRPr lang="zh-CN" altLang="en-US"/>
        </a:p>
      </dgm:t>
    </dgm:pt>
    <dgm:pt modelId="{8827E086-71D0-4FE3-A6CA-7A321B18CE7E}" type="pres">
      <dgm:prSet presAssocID="{D6940E16-D941-4AC6-8A76-D5C0EB67E4A9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B7ABE1-139B-42BB-A035-2EAAA907D278}" type="pres">
      <dgm:prSet presAssocID="{D6940E16-D941-4AC6-8A76-D5C0EB67E4A9}" presName="aSpace" presStyleCnt="0"/>
      <dgm:spPr/>
      <dgm:t>
        <a:bodyPr/>
        <a:lstStyle/>
        <a:p>
          <a:endParaRPr lang="zh-CN" altLang="en-US"/>
        </a:p>
      </dgm:t>
    </dgm:pt>
    <dgm:pt modelId="{2A6E7C20-3D36-4675-BC12-1800B0C22C3B}" type="pres">
      <dgm:prSet presAssocID="{1C045419-103E-4423-A324-08C1EB3D49AD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2C34B1-F816-410B-897E-1DD030E5E78A}" type="pres">
      <dgm:prSet presAssocID="{1C045419-103E-4423-A324-08C1EB3D49AD}" presName="aSpace" presStyleCnt="0"/>
      <dgm:spPr/>
      <dgm:t>
        <a:bodyPr/>
        <a:lstStyle/>
        <a:p>
          <a:endParaRPr lang="zh-CN" altLang="en-US"/>
        </a:p>
      </dgm:t>
    </dgm:pt>
    <dgm:pt modelId="{37CE2EC0-F1E4-41F2-B437-2A9940C279BF}" type="pres">
      <dgm:prSet presAssocID="{93FAB75F-BF12-48F2-8F90-E3CC2CA4E4F9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11E89B-F1C6-49B9-A41A-A6E2F404B1A8}" type="pres">
      <dgm:prSet presAssocID="{93FAB75F-BF12-48F2-8F90-E3CC2CA4E4F9}" presName="aSpace" presStyleCnt="0"/>
      <dgm:spPr/>
      <dgm:t>
        <a:bodyPr/>
        <a:lstStyle/>
        <a:p>
          <a:endParaRPr lang="zh-CN" altLang="en-US"/>
        </a:p>
      </dgm:t>
    </dgm:pt>
    <dgm:pt modelId="{FDEBEDED-0D0A-4BCB-9F39-4134EA16A5C8}" type="pres">
      <dgm:prSet presAssocID="{9948E2D9-7464-4E8F-BDB5-12B5BD0157E3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E5E6EC-9893-4E04-BB79-28A50E7423F4}" type="pres">
      <dgm:prSet presAssocID="{9948E2D9-7464-4E8F-BDB5-12B5BD0157E3}" presName="aSpace" presStyleCnt="0"/>
      <dgm:spPr/>
      <dgm:t>
        <a:bodyPr/>
        <a:lstStyle/>
        <a:p>
          <a:endParaRPr lang="zh-CN" altLang="en-US"/>
        </a:p>
      </dgm:t>
    </dgm:pt>
    <dgm:pt modelId="{001EA175-C728-4281-A029-A18126A54945}" type="pres">
      <dgm:prSet presAssocID="{FFEE4019-C49A-43F1-A2B7-152E4F83B4C7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403A8E-8585-4A76-B0CD-032FEF502A2F}" type="pres">
      <dgm:prSet presAssocID="{FFEE4019-C49A-43F1-A2B7-152E4F83B4C7}" presName="aSpace" presStyleCnt="0"/>
      <dgm:spPr/>
      <dgm:t>
        <a:bodyPr/>
        <a:lstStyle/>
        <a:p>
          <a:endParaRPr lang="zh-CN" altLang="en-US"/>
        </a:p>
      </dgm:t>
    </dgm:pt>
    <dgm:pt modelId="{CD968A75-FC3F-4BD7-A8BF-917C9F69E0C0}" type="pres">
      <dgm:prSet presAssocID="{EE10002F-5292-460D-9CAA-CB4657CAF9F1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F91B45-5E94-4F6E-99C7-5EB3BBFF8CC9}" type="pres">
      <dgm:prSet presAssocID="{EE10002F-5292-460D-9CAA-CB4657CAF9F1}" presName="aSpace" presStyleCnt="0"/>
      <dgm:spPr/>
      <dgm:t>
        <a:bodyPr/>
        <a:lstStyle/>
        <a:p>
          <a:endParaRPr lang="zh-CN" altLang="en-US"/>
        </a:p>
      </dgm:t>
    </dgm:pt>
  </dgm:ptLst>
  <dgm:cxnLst>
    <dgm:cxn modelId="{11776ADA-18CB-4D6A-9021-E4A4E751875A}" type="presOf" srcId="{391C73DC-16D5-4400-80B5-71479CBCF34F}" destId="{BCE064FF-96BB-4AA9-AAC8-511A675E905B}" srcOrd="0" destOrd="0" presId="urn:microsoft.com/office/officeart/2005/8/layout/pyramid2"/>
    <dgm:cxn modelId="{36052816-0975-4726-A9C3-D71A9E8D0ABC}" type="presOf" srcId="{9948E2D9-7464-4E8F-BDB5-12B5BD0157E3}" destId="{FDEBEDED-0D0A-4BCB-9F39-4134EA16A5C8}" srcOrd="0" destOrd="0" presId="urn:microsoft.com/office/officeart/2005/8/layout/pyramid2"/>
    <dgm:cxn modelId="{55234221-639F-49F4-A1A5-A503F0D629BB}" type="presOf" srcId="{D6940E16-D941-4AC6-8A76-D5C0EB67E4A9}" destId="{8827E086-71D0-4FE3-A6CA-7A321B18CE7E}" srcOrd="0" destOrd="0" presId="urn:microsoft.com/office/officeart/2005/8/layout/pyramid2"/>
    <dgm:cxn modelId="{F954BDC7-2AC0-45EE-945B-58CD1B0E1B6B}" srcId="{391C73DC-16D5-4400-80B5-71479CBCF34F}" destId="{93FAB75F-BF12-48F2-8F90-E3CC2CA4E4F9}" srcOrd="2" destOrd="0" parTransId="{877F535A-F911-406F-8AB8-948582296D5E}" sibTransId="{BB2C1169-DDC6-4BA2-A105-392A60883DEF}"/>
    <dgm:cxn modelId="{5272C206-AA1E-4982-8C2E-B5B52B387903}" type="presOf" srcId="{FFEE4019-C49A-43F1-A2B7-152E4F83B4C7}" destId="{001EA175-C728-4281-A029-A18126A54945}" srcOrd="0" destOrd="0" presId="urn:microsoft.com/office/officeart/2005/8/layout/pyramid2"/>
    <dgm:cxn modelId="{B04A2380-DAC1-4DE4-B625-D63AD397D984}" srcId="{391C73DC-16D5-4400-80B5-71479CBCF34F}" destId="{1C045419-103E-4423-A324-08C1EB3D49AD}" srcOrd="1" destOrd="0" parTransId="{0F9E58A8-AFC0-4B42-83EF-D59B4B3752FB}" sibTransId="{A4568E38-FB1A-4793-91C1-E2824E73476A}"/>
    <dgm:cxn modelId="{CE86F725-73DF-4EB4-85BA-16615434A977}" srcId="{391C73DC-16D5-4400-80B5-71479CBCF34F}" destId="{FFEE4019-C49A-43F1-A2B7-152E4F83B4C7}" srcOrd="4" destOrd="0" parTransId="{7AFB5647-C08C-4078-BF26-830CB34318F9}" sibTransId="{5111BE3F-3E34-4996-8ACF-43DB9428AD38}"/>
    <dgm:cxn modelId="{288B59E1-FE0A-42E9-B5FB-E8C6A9991A7F}" srcId="{391C73DC-16D5-4400-80B5-71479CBCF34F}" destId="{9948E2D9-7464-4E8F-BDB5-12B5BD0157E3}" srcOrd="3" destOrd="0" parTransId="{5135343C-AB96-469F-B2AC-817B0BAFB707}" sibTransId="{4842309A-3ABA-4BF5-BB26-4A636779CB1F}"/>
    <dgm:cxn modelId="{2A79C40B-1CDD-4BEA-933B-E7BD5C9423CA}" srcId="{391C73DC-16D5-4400-80B5-71479CBCF34F}" destId="{D6940E16-D941-4AC6-8A76-D5C0EB67E4A9}" srcOrd="0" destOrd="0" parTransId="{4E56EF51-2F87-472D-A9D1-2C5E3BB00FB0}" sibTransId="{EC79D799-9DC2-4F2C-AA19-A133836AD659}"/>
    <dgm:cxn modelId="{EFC84C37-DB99-4801-B0C9-C0FBE89E7B7D}" srcId="{391C73DC-16D5-4400-80B5-71479CBCF34F}" destId="{EE10002F-5292-460D-9CAA-CB4657CAF9F1}" srcOrd="5" destOrd="0" parTransId="{D03878B5-7A97-4121-A54A-9FF9669D2D24}" sibTransId="{4E792102-6EA1-497D-BE5F-C454D63EB579}"/>
    <dgm:cxn modelId="{6547A39F-9FA8-49E7-BEB8-878B0928AB99}" type="presOf" srcId="{EE10002F-5292-460D-9CAA-CB4657CAF9F1}" destId="{CD968A75-FC3F-4BD7-A8BF-917C9F69E0C0}" srcOrd="0" destOrd="0" presId="urn:microsoft.com/office/officeart/2005/8/layout/pyramid2"/>
    <dgm:cxn modelId="{B119BE3B-2794-4443-8096-A3458CCB3B9F}" type="presOf" srcId="{1C045419-103E-4423-A324-08C1EB3D49AD}" destId="{2A6E7C20-3D36-4675-BC12-1800B0C22C3B}" srcOrd="0" destOrd="0" presId="urn:microsoft.com/office/officeart/2005/8/layout/pyramid2"/>
    <dgm:cxn modelId="{4DCA1972-2783-4009-82E0-A88EEFEF85A2}" type="presOf" srcId="{93FAB75F-BF12-48F2-8F90-E3CC2CA4E4F9}" destId="{37CE2EC0-F1E4-41F2-B437-2A9940C279BF}" srcOrd="0" destOrd="0" presId="urn:microsoft.com/office/officeart/2005/8/layout/pyramid2"/>
    <dgm:cxn modelId="{883CD93F-15F5-4ACD-82AE-484A2178EF4E}" type="presParOf" srcId="{BCE064FF-96BB-4AA9-AAC8-511A675E905B}" destId="{AF76CF1D-F924-4781-8C6D-BDB869EAC6C2}" srcOrd="0" destOrd="0" presId="urn:microsoft.com/office/officeart/2005/8/layout/pyramid2"/>
    <dgm:cxn modelId="{4D99517A-2ADA-4823-9AB6-3F62375ABF65}" type="presParOf" srcId="{BCE064FF-96BB-4AA9-AAC8-511A675E905B}" destId="{E1DB4F8A-F708-40D4-8750-C43B10364E18}" srcOrd="1" destOrd="0" presId="urn:microsoft.com/office/officeart/2005/8/layout/pyramid2"/>
    <dgm:cxn modelId="{C468010E-55EC-403E-B312-93956A65E87E}" type="presParOf" srcId="{E1DB4F8A-F708-40D4-8750-C43B10364E18}" destId="{8827E086-71D0-4FE3-A6CA-7A321B18CE7E}" srcOrd="0" destOrd="0" presId="urn:microsoft.com/office/officeart/2005/8/layout/pyramid2"/>
    <dgm:cxn modelId="{2B8B98F7-BACF-4C12-A244-D102D65255A5}" type="presParOf" srcId="{E1DB4F8A-F708-40D4-8750-C43B10364E18}" destId="{CDB7ABE1-139B-42BB-A035-2EAAA907D278}" srcOrd="1" destOrd="0" presId="urn:microsoft.com/office/officeart/2005/8/layout/pyramid2"/>
    <dgm:cxn modelId="{7BF54F3C-9E57-4C76-A504-DD807D4C6FB4}" type="presParOf" srcId="{E1DB4F8A-F708-40D4-8750-C43B10364E18}" destId="{2A6E7C20-3D36-4675-BC12-1800B0C22C3B}" srcOrd="2" destOrd="0" presId="urn:microsoft.com/office/officeart/2005/8/layout/pyramid2"/>
    <dgm:cxn modelId="{565D9D95-9860-482D-9AC9-FE4FEB098DBF}" type="presParOf" srcId="{E1DB4F8A-F708-40D4-8750-C43B10364E18}" destId="{402C34B1-F816-410B-897E-1DD030E5E78A}" srcOrd="3" destOrd="0" presId="urn:microsoft.com/office/officeart/2005/8/layout/pyramid2"/>
    <dgm:cxn modelId="{0BF01AA8-5576-4AD6-AF64-FE17A46672FE}" type="presParOf" srcId="{E1DB4F8A-F708-40D4-8750-C43B10364E18}" destId="{37CE2EC0-F1E4-41F2-B437-2A9940C279BF}" srcOrd="4" destOrd="0" presId="urn:microsoft.com/office/officeart/2005/8/layout/pyramid2"/>
    <dgm:cxn modelId="{2EE97D21-EE54-4052-9ACE-12BCE340BA29}" type="presParOf" srcId="{E1DB4F8A-F708-40D4-8750-C43B10364E18}" destId="{1511E89B-F1C6-49B9-A41A-A6E2F404B1A8}" srcOrd="5" destOrd="0" presId="urn:microsoft.com/office/officeart/2005/8/layout/pyramid2"/>
    <dgm:cxn modelId="{E985EBBD-683F-4FA8-8279-2773EF3C0F1B}" type="presParOf" srcId="{E1DB4F8A-F708-40D4-8750-C43B10364E18}" destId="{FDEBEDED-0D0A-4BCB-9F39-4134EA16A5C8}" srcOrd="6" destOrd="0" presId="urn:microsoft.com/office/officeart/2005/8/layout/pyramid2"/>
    <dgm:cxn modelId="{8BE64D62-075A-4FE2-B721-849232837F3B}" type="presParOf" srcId="{E1DB4F8A-F708-40D4-8750-C43B10364E18}" destId="{31E5E6EC-9893-4E04-BB79-28A50E7423F4}" srcOrd="7" destOrd="0" presId="urn:microsoft.com/office/officeart/2005/8/layout/pyramid2"/>
    <dgm:cxn modelId="{FA2383F7-9B04-440B-A802-A5E34C55C2C4}" type="presParOf" srcId="{E1DB4F8A-F708-40D4-8750-C43B10364E18}" destId="{001EA175-C728-4281-A029-A18126A54945}" srcOrd="8" destOrd="0" presId="urn:microsoft.com/office/officeart/2005/8/layout/pyramid2"/>
    <dgm:cxn modelId="{02CD34F7-B762-4F0F-97E8-44DD9E705513}" type="presParOf" srcId="{E1DB4F8A-F708-40D4-8750-C43B10364E18}" destId="{C7403A8E-8585-4A76-B0CD-032FEF502A2F}" srcOrd="9" destOrd="0" presId="urn:microsoft.com/office/officeart/2005/8/layout/pyramid2"/>
    <dgm:cxn modelId="{D4CE8A21-E927-470E-9973-E37916CA0295}" type="presParOf" srcId="{E1DB4F8A-F708-40D4-8750-C43B10364E18}" destId="{CD968A75-FC3F-4BD7-A8BF-917C9F69E0C0}" srcOrd="10" destOrd="0" presId="urn:microsoft.com/office/officeart/2005/8/layout/pyramid2"/>
    <dgm:cxn modelId="{8074AE00-3C68-4009-BC1D-CE94DEC9DBE6}" type="presParOf" srcId="{E1DB4F8A-F708-40D4-8750-C43B10364E18}" destId="{A9F91B45-5E94-4F6E-99C7-5EB3BBFF8CC9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91C73DC-16D5-4400-80B5-71479CBCF34F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93FAB75F-BF12-48F2-8F90-E3CC2CA4E4F9}">
      <dgm:prSet phldrT="[文本]" custT="1"/>
      <dgm:spPr/>
      <dgm:t>
        <a:bodyPr/>
        <a:lstStyle/>
        <a:p>
          <a:r>
            <a:rPr lang="zh-CN" alt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美发商品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7F535A-F911-406F-8AB8-948582296D5E}" type="parTrans" cxnId="{F954BDC7-2AC0-45EE-945B-58CD1B0E1B6B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2C1169-DDC6-4BA2-A105-392A60883DEF}" type="sibTrans" cxnId="{F954BDC7-2AC0-45EE-945B-58CD1B0E1B6B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40E16-D941-4AC6-8A76-D5C0EB67E4A9}">
      <dgm:prSet phldrT="[文本]" custT="1"/>
      <dgm:spPr/>
      <dgm:t>
        <a:bodyPr/>
        <a:lstStyle/>
        <a:p>
          <a:r>
            <a:rPr lang="zh-CN" alt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服务项目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56EF51-2F87-472D-A9D1-2C5E3BB00FB0}" type="parTrans" cxnId="{2A79C40B-1CDD-4BEA-933B-E7BD5C9423CA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9D799-9DC2-4F2C-AA19-A133836AD659}" type="sibTrans" cxnId="{2A79C40B-1CDD-4BEA-933B-E7BD5C9423CA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EE4019-C49A-43F1-A2B7-152E4F83B4C7}">
      <dgm:prSet phldrT="[文本]" custT="1"/>
      <dgm:spPr/>
      <dgm:t>
        <a:bodyPr/>
        <a:lstStyle/>
        <a:p>
          <a:r>
            <a:rPr lang="zh-CN" alt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发型师作品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7AFB5647-C08C-4078-BF26-830CB34318F9}" type="parTrans" cxnId="{CE86F725-73DF-4EB4-85BA-16615434A977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11BE3F-3E34-4996-8ACF-43DB9428AD38}" type="sibTrans" cxnId="{CE86F725-73DF-4EB4-85BA-16615434A977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96A9CF-B9FD-4F02-A9B1-5B7B0187A28B}">
      <dgm:prSet phldrT="[文本]" custT="1"/>
      <dgm:spPr/>
      <dgm:t>
        <a:bodyPr/>
        <a:lstStyle/>
        <a:p>
          <a:r>
            <a:rPr lang="zh-CN" alt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用户评价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CFA11F6-DBF4-4FFA-AEC7-7B837252BCB3}" type="parTrans" cxnId="{B918DEC0-FC9A-4EDE-BAD8-0904BEB42894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731DDD-6B5F-4AF1-93C9-F1B37380DA00}" type="sibTrans" cxnId="{B918DEC0-FC9A-4EDE-BAD8-0904BEB42894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45419-103E-4423-A324-08C1EB3D49AD}">
      <dgm:prSet phldrT="[文本]" custT="1"/>
      <dgm:spPr/>
      <dgm:t>
        <a:bodyPr/>
        <a:lstStyle/>
        <a:p>
          <a:r>
            <a:rPr lang="zh-CN" alt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预约发型师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9E58A8-AFC0-4B42-83EF-D59B4B3752FB}" type="parTrans" cxnId="{B04A2380-DAC1-4DE4-B625-D63AD397D984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568E38-FB1A-4793-91C1-E2824E73476A}" type="sibTrans" cxnId="{B04A2380-DAC1-4DE4-B625-D63AD397D984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0002F-5292-460D-9CAA-CB4657CAF9F1}">
      <dgm:prSet phldrT="[文本]" custT="1"/>
      <dgm:spPr/>
      <dgm:t>
        <a:bodyPr/>
        <a:lstStyle/>
        <a:p>
          <a:r>
            <a:rPr lang="zh-CN" alt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当前预约人数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03878B5-7A97-4121-A54A-9FF9669D2D24}" type="parTrans" cxnId="{EFC84C37-DB99-4801-B0C9-C0FBE89E7B7D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92102-6EA1-497D-BE5F-C454D63EB579}" type="sibTrans" cxnId="{EFC84C37-DB99-4801-B0C9-C0FBE89E7B7D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1B1926-A1F7-4430-B153-0554803A7EAB}" type="pres">
      <dgm:prSet presAssocID="{391C73DC-16D5-4400-80B5-71479CBCF3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12C3D995-FA73-4F41-B0C5-FC1CE4621AE1}" type="pres">
      <dgm:prSet presAssocID="{391C73DC-16D5-4400-80B5-71479CBCF34F}" presName="Name1" presStyleCnt="0"/>
      <dgm:spPr/>
      <dgm:t>
        <a:bodyPr/>
        <a:lstStyle/>
        <a:p>
          <a:endParaRPr lang="zh-CN" altLang="en-US"/>
        </a:p>
      </dgm:t>
    </dgm:pt>
    <dgm:pt modelId="{2AA8F078-8175-4FB9-85F1-06D46590F88E}" type="pres">
      <dgm:prSet presAssocID="{391C73DC-16D5-4400-80B5-71479CBCF34F}" presName="cycle" presStyleCnt="0"/>
      <dgm:spPr/>
      <dgm:t>
        <a:bodyPr/>
        <a:lstStyle/>
        <a:p>
          <a:endParaRPr lang="zh-CN" altLang="en-US"/>
        </a:p>
      </dgm:t>
    </dgm:pt>
    <dgm:pt modelId="{3F1817E6-1050-4511-A5AD-22066CDD7DFF}" type="pres">
      <dgm:prSet presAssocID="{391C73DC-16D5-4400-80B5-71479CBCF34F}" presName="srcNode" presStyleLbl="node1" presStyleIdx="0" presStyleCnt="6"/>
      <dgm:spPr/>
      <dgm:t>
        <a:bodyPr/>
        <a:lstStyle/>
        <a:p>
          <a:endParaRPr lang="zh-CN" altLang="en-US"/>
        </a:p>
      </dgm:t>
    </dgm:pt>
    <dgm:pt modelId="{1DFF6E54-3C50-45AE-87FF-0DCB6B58BDF6}" type="pres">
      <dgm:prSet presAssocID="{391C73DC-16D5-4400-80B5-71479CBCF34F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39F5AE9B-DDF4-46A5-BD3B-365DD872E1B8}" type="pres">
      <dgm:prSet presAssocID="{391C73DC-16D5-4400-80B5-71479CBCF34F}" presName="extraNode" presStyleLbl="node1" presStyleIdx="0" presStyleCnt="6"/>
      <dgm:spPr/>
      <dgm:t>
        <a:bodyPr/>
        <a:lstStyle/>
        <a:p>
          <a:endParaRPr lang="zh-CN" altLang="en-US"/>
        </a:p>
      </dgm:t>
    </dgm:pt>
    <dgm:pt modelId="{3E3B39CA-9B80-43EB-9039-2A5702920E02}" type="pres">
      <dgm:prSet presAssocID="{391C73DC-16D5-4400-80B5-71479CBCF34F}" presName="dstNode" presStyleLbl="node1" presStyleIdx="0" presStyleCnt="6"/>
      <dgm:spPr/>
      <dgm:t>
        <a:bodyPr/>
        <a:lstStyle/>
        <a:p>
          <a:endParaRPr lang="zh-CN" altLang="en-US"/>
        </a:p>
      </dgm:t>
    </dgm:pt>
    <dgm:pt modelId="{A0BB269E-389A-4C10-ACCF-D65565452B1B}" type="pres">
      <dgm:prSet presAssocID="{1C045419-103E-4423-A324-08C1EB3D49AD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5F3C0A-19ED-4E9C-B086-36F6516D0EB3}" type="pres">
      <dgm:prSet presAssocID="{1C045419-103E-4423-A324-08C1EB3D49AD}" presName="accent_1" presStyleCnt="0"/>
      <dgm:spPr/>
      <dgm:t>
        <a:bodyPr/>
        <a:lstStyle/>
        <a:p>
          <a:endParaRPr lang="zh-CN" altLang="en-US"/>
        </a:p>
      </dgm:t>
    </dgm:pt>
    <dgm:pt modelId="{5E6DF4A5-CD20-447B-9E23-01F8A07FA6F3}" type="pres">
      <dgm:prSet presAssocID="{1C045419-103E-4423-A324-08C1EB3D49AD}" presName="accentRepeatNode" presStyleLbl="solidFgAcc1" presStyleIdx="0" presStyleCnt="6"/>
      <dgm:spPr/>
      <dgm:t>
        <a:bodyPr/>
        <a:lstStyle/>
        <a:p>
          <a:endParaRPr lang="zh-CN" altLang="en-US"/>
        </a:p>
      </dgm:t>
    </dgm:pt>
    <dgm:pt modelId="{AD4EDC95-4B24-48C7-9D0D-79A96E2B494A}" type="pres">
      <dgm:prSet presAssocID="{D6940E16-D941-4AC6-8A76-D5C0EB67E4A9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DEEE22-D9C9-4EF0-A8B4-4CAC1C297C8D}" type="pres">
      <dgm:prSet presAssocID="{D6940E16-D941-4AC6-8A76-D5C0EB67E4A9}" presName="accent_2" presStyleCnt="0"/>
      <dgm:spPr/>
      <dgm:t>
        <a:bodyPr/>
        <a:lstStyle/>
        <a:p>
          <a:endParaRPr lang="zh-CN" altLang="en-US"/>
        </a:p>
      </dgm:t>
    </dgm:pt>
    <dgm:pt modelId="{B1D39292-2B2F-4BE8-B5D4-9DD630BBF537}" type="pres">
      <dgm:prSet presAssocID="{D6940E16-D941-4AC6-8A76-D5C0EB67E4A9}" presName="accentRepeatNode" presStyleLbl="solidFgAcc1" presStyleIdx="1" presStyleCnt="6"/>
      <dgm:spPr/>
      <dgm:t>
        <a:bodyPr/>
        <a:lstStyle/>
        <a:p>
          <a:endParaRPr lang="zh-CN" altLang="en-US"/>
        </a:p>
      </dgm:t>
    </dgm:pt>
    <dgm:pt modelId="{4531D214-1178-41F8-A203-C14641401F18}" type="pres">
      <dgm:prSet presAssocID="{93FAB75F-BF12-48F2-8F90-E3CC2CA4E4F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3478A5-90A1-4C9A-BF83-EB8F70EFD85F}" type="pres">
      <dgm:prSet presAssocID="{93FAB75F-BF12-48F2-8F90-E3CC2CA4E4F9}" presName="accent_3" presStyleCnt="0"/>
      <dgm:spPr/>
      <dgm:t>
        <a:bodyPr/>
        <a:lstStyle/>
        <a:p>
          <a:endParaRPr lang="zh-CN" altLang="en-US"/>
        </a:p>
      </dgm:t>
    </dgm:pt>
    <dgm:pt modelId="{8D6B2E51-AB29-4B94-822D-F8569787BBD0}" type="pres">
      <dgm:prSet presAssocID="{93FAB75F-BF12-48F2-8F90-E3CC2CA4E4F9}" presName="accentRepeatNode" presStyleLbl="solidFgAcc1" presStyleIdx="2" presStyleCnt="6"/>
      <dgm:spPr/>
      <dgm:t>
        <a:bodyPr/>
        <a:lstStyle/>
        <a:p>
          <a:endParaRPr lang="zh-CN" altLang="en-US"/>
        </a:p>
      </dgm:t>
    </dgm:pt>
    <dgm:pt modelId="{9CBE9452-1881-41B6-8E8A-50A5F4CC5418}" type="pres">
      <dgm:prSet presAssocID="{FFEE4019-C49A-43F1-A2B7-152E4F83B4C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D020B02-F74F-44BF-ABD7-E9C608D9214A}" type="pres">
      <dgm:prSet presAssocID="{FFEE4019-C49A-43F1-A2B7-152E4F83B4C7}" presName="accent_4" presStyleCnt="0"/>
      <dgm:spPr/>
      <dgm:t>
        <a:bodyPr/>
        <a:lstStyle/>
        <a:p>
          <a:endParaRPr lang="zh-CN" altLang="en-US"/>
        </a:p>
      </dgm:t>
    </dgm:pt>
    <dgm:pt modelId="{1B1B039C-838D-4D31-882C-7F25A8EDCDBF}" type="pres">
      <dgm:prSet presAssocID="{FFEE4019-C49A-43F1-A2B7-152E4F83B4C7}" presName="accentRepeatNode" presStyleLbl="solidFgAcc1" presStyleIdx="3" presStyleCnt="6"/>
      <dgm:spPr/>
      <dgm:t>
        <a:bodyPr/>
        <a:lstStyle/>
        <a:p>
          <a:endParaRPr lang="zh-CN" altLang="en-US"/>
        </a:p>
      </dgm:t>
    </dgm:pt>
    <dgm:pt modelId="{F7CFB6C4-2A83-41E7-B5EE-7D85D67D8974}" type="pres">
      <dgm:prSet presAssocID="{EE10002F-5292-460D-9CAA-CB4657CAF9F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3660E1-6CF5-43D5-B231-BDA65B210C0F}" type="pres">
      <dgm:prSet presAssocID="{EE10002F-5292-460D-9CAA-CB4657CAF9F1}" presName="accent_5" presStyleCnt="0"/>
      <dgm:spPr/>
      <dgm:t>
        <a:bodyPr/>
        <a:lstStyle/>
        <a:p>
          <a:endParaRPr lang="zh-CN" altLang="en-US"/>
        </a:p>
      </dgm:t>
    </dgm:pt>
    <dgm:pt modelId="{95D49783-0271-41ED-B6E5-36CC3640ECBC}" type="pres">
      <dgm:prSet presAssocID="{EE10002F-5292-460D-9CAA-CB4657CAF9F1}" presName="accentRepeatNode" presStyleLbl="solidFgAcc1" presStyleIdx="4" presStyleCnt="6"/>
      <dgm:spPr/>
      <dgm:t>
        <a:bodyPr/>
        <a:lstStyle/>
        <a:p>
          <a:endParaRPr lang="zh-CN" altLang="en-US"/>
        </a:p>
      </dgm:t>
    </dgm:pt>
    <dgm:pt modelId="{D50BC5D5-0905-4F91-B826-F6921B54BBBC}" type="pres">
      <dgm:prSet presAssocID="{5996A9CF-B9FD-4F02-A9B1-5B7B0187A2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527A44-51B2-43D0-B22E-F4F38F814244}" type="pres">
      <dgm:prSet presAssocID="{5996A9CF-B9FD-4F02-A9B1-5B7B0187A28B}" presName="accent_6" presStyleCnt="0"/>
      <dgm:spPr/>
      <dgm:t>
        <a:bodyPr/>
        <a:lstStyle/>
        <a:p>
          <a:endParaRPr lang="zh-CN" altLang="en-US"/>
        </a:p>
      </dgm:t>
    </dgm:pt>
    <dgm:pt modelId="{ABDCE736-0070-4E9B-8775-3F2F093B0EE9}" type="pres">
      <dgm:prSet presAssocID="{5996A9CF-B9FD-4F02-A9B1-5B7B0187A28B}" presName="accentRepeatNode" presStyleLbl="solidFgAcc1" presStyleIdx="5" presStyleCnt="6"/>
      <dgm:spPr/>
      <dgm:t>
        <a:bodyPr/>
        <a:lstStyle/>
        <a:p>
          <a:endParaRPr lang="zh-CN" altLang="en-US"/>
        </a:p>
      </dgm:t>
    </dgm:pt>
  </dgm:ptLst>
  <dgm:cxnLst>
    <dgm:cxn modelId="{D3F09047-C36E-450D-82ED-3405A984BAD7}" type="presOf" srcId="{391C73DC-16D5-4400-80B5-71479CBCF34F}" destId="{921B1926-A1F7-4430-B153-0554803A7EAB}" srcOrd="0" destOrd="0" presId="urn:microsoft.com/office/officeart/2008/layout/VerticalCurvedList"/>
    <dgm:cxn modelId="{9DE8A8EE-B6F1-42BF-BC1A-4E4E5C9C4773}" type="presOf" srcId="{5996A9CF-B9FD-4F02-A9B1-5B7B0187A28B}" destId="{D50BC5D5-0905-4F91-B826-F6921B54BBBC}" srcOrd="0" destOrd="0" presId="urn:microsoft.com/office/officeart/2008/layout/VerticalCurvedList"/>
    <dgm:cxn modelId="{D92138DF-6F92-4085-AE12-CF4D0CBF37CA}" type="presOf" srcId="{93FAB75F-BF12-48F2-8F90-E3CC2CA4E4F9}" destId="{4531D214-1178-41F8-A203-C14641401F18}" srcOrd="0" destOrd="0" presId="urn:microsoft.com/office/officeart/2008/layout/VerticalCurvedList"/>
    <dgm:cxn modelId="{857EE95C-7BF7-4716-9994-7988818EEBBD}" type="presOf" srcId="{EE10002F-5292-460D-9CAA-CB4657CAF9F1}" destId="{F7CFB6C4-2A83-41E7-B5EE-7D85D67D8974}" srcOrd="0" destOrd="0" presId="urn:microsoft.com/office/officeart/2008/layout/VerticalCurvedList"/>
    <dgm:cxn modelId="{F954BDC7-2AC0-45EE-945B-58CD1B0E1B6B}" srcId="{391C73DC-16D5-4400-80B5-71479CBCF34F}" destId="{93FAB75F-BF12-48F2-8F90-E3CC2CA4E4F9}" srcOrd="2" destOrd="0" parTransId="{877F535A-F911-406F-8AB8-948582296D5E}" sibTransId="{BB2C1169-DDC6-4BA2-A105-392A60883DEF}"/>
    <dgm:cxn modelId="{B04A2380-DAC1-4DE4-B625-D63AD397D984}" srcId="{391C73DC-16D5-4400-80B5-71479CBCF34F}" destId="{1C045419-103E-4423-A324-08C1EB3D49AD}" srcOrd="0" destOrd="0" parTransId="{0F9E58A8-AFC0-4B42-83EF-D59B4B3752FB}" sibTransId="{A4568E38-FB1A-4793-91C1-E2824E73476A}"/>
    <dgm:cxn modelId="{CE86F725-73DF-4EB4-85BA-16615434A977}" srcId="{391C73DC-16D5-4400-80B5-71479CBCF34F}" destId="{FFEE4019-C49A-43F1-A2B7-152E4F83B4C7}" srcOrd="3" destOrd="0" parTransId="{7AFB5647-C08C-4078-BF26-830CB34318F9}" sibTransId="{5111BE3F-3E34-4996-8ACF-43DB9428AD38}"/>
    <dgm:cxn modelId="{EB4B7953-88F7-4BD3-BB06-6160DD7DED06}" type="presOf" srcId="{A4568E38-FB1A-4793-91C1-E2824E73476A}" destId="{1DFF6E54-3C50-45AE-87FF-0DCB6B58BDF6}" srcOrd="0" destOrd="0" presId="urn:microsoft.com/office/officeart/2008/layout/VerticalCurvedList"/>
    <dgm:cxn modelId="{2A79C40B-1CDD-4BEA-933B-E7BD5C9423CA}" srcId="{391C73DC-16D5-4400-80B5-71479CBCF34F}" destId="{D6940E16-D941-4AC6-8A76-D5C0EB67E4A9}" srcOrd="1" destOrd="0" parTransId="{4E56EF51-2F87-472D-A9D1-2C5E3BB00FB0}" sibTransId="{EC79D799-9DC2-4F2C-AA19-A133836AD659}"/>
    <dgm:cxn modelId="{3290C3CD-06D8-4304-8837-2B9997F5820E}" type="presOf" srcId="{FFEE4019-C49A-43F1-A2B7-152E4F83B4C7}" destId="{9CBE9452-1881-41B6-8E8A-50A5F4CC5418}" srcOrd="0" destOrd="0" presId="urn:microsoft.com/office/officeart/2008/layout/VerticalCurvedList"/>
    <dgm:cxn modelId="{5D27DF7B-5031-44D0-8DA3-DBFC9C73AC3F}" type="presOf" srcId="{D6940E16-D941-4AC6-8A76-D5C0EB67E4A9}" destId="{AD4EDC95-4B24-48C7-9D0D-79A96E2B494A}" srcOrd="0" destOrd="0" presId="urn:microsoft.com/office/officeart/2008/layout/VerticalCurvedList"/>
    <dgm:cxn modelId="{EFC84C37-DB99-4801-B0C9-C0FBE89E7B7D}" srcId="{391C73DC-16D5-4400-80B5-71479CBCF34F}" destId="{EE10002F-5292-460D-9CAA-CB4657CAF9F1}" srcOrd="4" destOrd="0" parTransId="{D03878B5-7A97-4121-A54A-9FF9669D2D24}" sibTransId="{4E792102-6EA1-497D-BE5F-C454D63EB579}"/>
    <dgm:cxn modelId="{B918DEC0-FC9A-4EDE-BAD8-0904BEB42894}" srcId="{391C73DC-16D5-4400-80B5-71479CBCF34F}" destId="{5996A9CF-B9FD-4F02-A9B1-5B7B0187A28B}" srcOrd="5" destOrd="0" parTransId="{9CFA11F6-DBF4-4FFA-AEC7-7B837252BCB3}" sibTransId="{1E731DDD-6B5F-4AF1-93C9-F1B37380DA00}"/>
    <dgm:cxn modelId="{351545B0-5023-4611-8688-4449B83ACCF6}" type="presOf" srcId="{1C045419-103E-4423-A324-08C1EB3D49AD}" destId="{A0BB269E-389A-4C10-ACCF-D65565452B1B}" srcOrd="0" destOrd="0" presId="urn:microsoft.com/office/officeart/2008/layout/VerticalCurvedList"/>
    <dgm:cxn modelId="{020B0494-C1F0-4C37-9422-9A7851BE27D2}" type="presParOf" srcId="{921B1926-A1F7-4430-B153-0554803A7EAB}" destId="{12C3D995-FA73-4F41-B0C5-FC1CE4621AE1}" srcOrd="0" destOrd="0" presId="urn:microsoft.com/office/officeart/2008/layout/VerticalCurvedList"/>
    <dgm:cxn modelId="{A9ADDC30-DEDE-4CC5-9D74-1A0CEC9BCAEA}" type="presParOf" srcId="{12C3D995-FA73-4F41-B0C5-FC1CE4621AE1}" destId="{2AA8F078-8175-4FB9-85F1-06D46590F88E}" srcOrd="0" destOrd="0" presId="urn:microsoft.com/office/officeart/2008/layout/VerticalCurvedList"/>
    <dgm:cxn modelId="{AF94C599-DAC5-4D30-8FDA-6B7F3CB3D9C5}" type="presParOf" srcId="{2AA8F078-8175-4FB9-85F1-06D46590F88E}" destId="{3F1817E6-1050-4511-A5AD-22066CDD7DFF}" srcOrd="0" destOrd="0" presId="urn:microsoft.com/office/officeart/2008/layout/VerticalCurvedList"/>
    <dgm:cxn modelId="{BEEE98EF-0199-44C6-9785-C271016D5C29}" type="presParOf" srcId="{2AA8F078-8175-4FB9-85F1-06D46590F88E}" destId="{1DFF6E54-3C50-45AE-87FF-0DCB6B58BDF6}" srcOrd="1" destOrd="0" presId="urn:microsoft.com/office/officeart/2008/layout/VerticalCurvedList"/>
    <dgm:cxn modelId="{659452AE-63F5-4BA0-9B9D-5B661222AC9E}" type="presParOf" srcId="{2AA8F078-8175-4FB9-85F1-06D46590F88E}" destId="{39F5AE9B-DDF4-46A5-BD3B-365DD872E1B8}" srcOrd="2" destOrd="0" presId="urn:microsoft.com/office/officeart/2008/layout/VerticalCurvedList"/>
    <dgm:cxn modelId="{B0DD640F-E003-4C3E-B2A0-0DAEC3792962}" type="presParOf" srcId="{2AA8F078-8175-4FB9-85F1-06D46590F88E}" destId="{3E3B39CA-9B80-43EB-9039-2A5702920E02}" srcOrd="3" destOrd="0" presId="urn:microsoft.com/office/officeart/2008/layout/VerticalCurvedList"/>
    <dgm:cxn modelId="{BC0FBC86-40FA-42BE-B6BB-8FCE8D0C9FB9}" type="presParOf" srcId="{12C3D995-FA73-4F41-B0C5-FC1CE4621AE1}" destId="{A0BB269E-389A-4C10-ACCF-D65565452B1B}" srcOrd="1" destOrd="0" presId="urn:microsoft.com/office/officeart/2008/layout/VerticalCurvedList"/>
    <dgm:cxn modelId="{31C8C3BE-B6CE-499E-8732-D15001665E05}" type="presParOf" srcId="{12C3D995-FA73-4F41-B0C5-FC1CE4621AE1}" destId="{DF5F3C0A-19ED-4E9C-B086-36F6516D0EB3}" srcOrd="2" destOrd="0" presId="urn:microsoft.com/office/officeart/2008/layout/VerticalCurvedList"/>
    <dgm:cxn modelId="{59D3DCBF-52D3-4A40-8759-F0B8ACF24B98}" type="presParOf" srcId="{DF5F3C0A-19ED-4E9C-B086-36F6516D0EB3}" destId="{5E6DF4A5-CD20-447B-9E23-01F8A07FA6F3}" srcOrd="0" destOrd="0" presId="urn:microsoft.com/office/officeart/2008/layout/VerticalCurvedList"/>
    <dgm:cxn modelId="{F1EE45B6-0C5C-4C99-BFD1-68A2F95053C0}" type="presParOf" srcId="{12C3D995-FA73-4F41-B0C5-FC1CE4621AE1}" destId="{AD4EDC95-4B24-48C7-9D0D-79A96E2B494A}" srcOrd="3" destOrd="0" presId="urn:microsoft.com/office/officeart/2008/layout/VerticalCurvedList"/>
    <dgm:cxn modelId="{DF05D6E6-DC17-4086-86F4-BC40DE076112}" type="presParOf" srcId="{12C3D995-FA73-4F41-B0C5-FC1CE4621AE1}" destId="{2ADEEE22-D9C9-4EF0-A8B4-4CAC1C297C8D}" srcOrd="4" destOrd="0" presId="urn:microsoft.com/office/officeart/2008/layout/VerticalCurvedList"/>
    <dgm:cxn modelId="{724F55E4-B89C-4856-BB77-FD476FCE3931}" type="presParOf" srcId="{2ADEEE22-D9C9-4EF0-A8B4-4CAC1C297C8D}" destId="{B1D39292-2B2F-4BE8-B5D4-9DD630BBF537}" srcOrd="0" destOrd="0" presId="urn:microsoft.com/office/officeart/2008/layout/VerticalCurvedList"/>
    <dgm:cxn modelId="{B99CACD5-5847-4698-A744-6388D7467953}" type="presParOf" srcId="{12C3D995-FA73-4F41-B0C5-FC1CE4621AE1}" destId="{4531D214-1178-41F8-A203-C14641401F18}" srcOrd="5" destOrd="0" presId="urn:microsoft.com/office/officeart/2008/layout/VerticalCurvedList"/>
    <dgm:cxn modelId="{85FB694B-644A-43AB-9B0A-F167D7DB5FAB}" type="presParOf" srcId="{12C3D995-FA73-4F41-B0C5-FC1CE4621AE1}" destId="{FA3478A5-90A1-4C9A-BF83-EB8F70EFD85F}" srcOrd="6" destOrd="0" presId="urn:microsoft.com/office/officeart/2008/layout/VerticalCurvedList"/>
    <dgm:cxn modelId="{761931D0-5872-4E4C-912D-5BCAF7F3FBF5}" type="presParOf" srcId="{FA3478A5-90A1-4C9A-BF83-EB8F70EFD85F}" destId="{8D6B2E51-AB29-4B94-822D-F8569787BBD0}" srcOrd="0" destOrd="0" presId="urn:microsoft.com/office/officeart/2008/layout/VerticalCurvedList"/>
    <dgm:cxn modelId="{A293ECBF-5751-4F14-A467-C01319A65905}" type="presParOf" srcId="{12C3D995-FA73-4F41-B0C5-FC1CE4621AE1}" destId="{9CBE9452-1881-41B6-8E8A-50A5F4CC5418}" srcOrd="7" destOrd="0" presId="urn:microsoft.com/office/officeart/2008/layout/VerticalCurvedList"/>
    <dgm:cxn modelId="{DB33EF9D-C22C-4352-94D7-961C5D6BBD60}" type="presParOf" srcId="{12C3D995-FA73-4F41-B0C5-FC1CE4621AE1}" destId="{8D020B02-F74F-44BF-ABD7-E9C608D9214A}" srcOrd="8" destOrd="0" presId="urn:microsoft.com/office/officeart/2008/layout/VerticalCurvedList"/>
    <dgm:cxn modelId="{D550B8D9-3604-43D4-A40A-C1C2895399FF}" type="presParOf" srcId="{8D020B02-F74F-44BF-ABD7-E9C608D9214A}" destId="{1B1B039C-838D-4D31-882C-7F25A8EDCDBF}" srcOrd="0" destOrd="0" presId="urn:microsoft.com/office/officeart/2008/layout/VerticalCurvedList"/>
    <dgm:cxn modelId="{DD44DCF1-EE78-4781-AE8E-73A99D761D56}" type="presParOf" srcId="{12C3D995-FA73-4F41-B0C5-FC1CE4621AE1}" destId="{F7CFB6C4-2A83-41E7-B5EE-7D85D67D8974}" srcOrd="9" destOrd="0" presId="urn:microsoft.com/office/officeart/2008/layout/VerticalCurvedList"/>
    <dgm:cxn modelId="{7A62EB5D-0D2D-460D-8499-B9980E2969D8}" type="presParOf" srcId="{12C3D995-FA73-4F41-B0C5-FC1CE4621AE1}" destId="{EB3660E1-6CF5-43D5-B231-BDA65B210C0F}" srcOrd="10" destOrd="0" presId="urn:microsoft.com/office/officeart/2008/layout/VerticalCurvedList"/>
    <dgm:cxn modelId="{F8ABFB10-CA00-4F51-BED1-E01A8761158A}" type="presParOf" srcId="{EB3660E1-6CF5-43D5-B231-BDA65B210C0F}" destId="{95D49783-0271-41ED-B6E5-36CC3640ECBC}" srcOrd="0" destOrd="0" presId="urn:microsoft.com/office/officeart/2008/layout/VerticalCurvedList"/>
    <dgm:cxn modelId="{B414E787-17CA-48A0-834F-0F545DDEEACB}" type="presParOf" srcId="{12C3D995-FA73-4F41-B0C5-FC1CE4621AE1}" destId="{D50BC5D5-0905-4F91-B826-F6921B54BBBC}" srcOrd="11" destOrd="0" presId="urn:microsoft.com/office/officeart/2008/layout/VerticalCurvedList"/>
    <dgm:cxn modelId="{325F03BE-866F-4A59-99C0-516D03CF29D3}" type="presParOf" srcId="{12C3D995-FA73-4F41-B0C5-FC1CE4621AE1}" destId="{EA527A44-51B2-43D0-B22E-F4F38F814244}" srcOrd="12" destOrd="0" presId="urn:microsoft.com/office/officeart/2008/layout/VerticalCurvedList"/>
    <dgm:cxn modelId="{596B74FC-1F6A-4B47-B64A-73EA1F626FB7}" type="presParOf" srcId="{EA527A44-51B2-43D0-B22E-F4F38F814244}" destId="{ABDCE736-0070-4E9B-8775-3F2F093B0E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91C73DC-16D5-4400-80B5-71479CBCF34F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1C045419-103E-4423-A324-08C1EB3D49AD}">
      <dgm:prSet phldrT="[文本]" custT="1"/>
      <dgm:spPr/>
      <dgm:t>
        <a:bodyPr/>
        <a:lstStyle/>
        <a:p>
          <a:r>
            <a:rPr lang="zh-CN" altLang="en-US" sz="1800" dirty="0" smtClean="0">
              <a:effectLst/>
            </a:rPr>
            <a:t>预约卡座</a:t>
          </a:r>
          <a:endParaRPr lang="zh-CN" alt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9E58A8-AFC0-4B42-83EF-D59B4B3752FB}" type="parTrans" cxnId="{B04A2380-DAC1-4DE4-B625-D63AD397D984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568E38-FB1A-4793-91C1-E2824E73476A}" type="sibTrans" cxnId="{B04A2380-DAC1-4DE4-B625-D63AD397D984}">
      <dgm:prSet/>
      <dgm:spPr/>
      <dgm:t>
        <a:bodyPr/>
        <a:lstStyle/>
        <a:p>
          <a:endParaRPr lang="zh-CN" altLang="en-US" sz="18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B8B09D-29DB-4B8B-AF66-829FF226B309}">
      <dgm:prSet phldrT="[文本]"/>
      <dgm:spPr/>
      <dgm:t>
        <a:bodyPr/>
        <a:lstStyle/>
        <a:p>
          <a:r>
            <a:rPr lang="zh-CN" altLang="en-US" dirty="0" smtClean="0">
              <a:effectLst/>
            </a:rPr>
            <a:t>精品推荐</a:t>
          </a:r>
          <a:endParaRPr lang="zh-CN" altLang="en-US" dirty="0">
            <a:effectLst/>
          </a:endParaRPr>
        </a:p>
      </dgm:t>
    </dgm:pt>
    <dgm:pt modelId="{AFDD6E04-434D-4E36-B186-86437055C678}" type="parTrans" cxnId="{BAD98FD1-7BFA-4486-AEDD-5CEC5803A590}">
      <dgm:prSet/>
      <dgm:spPr/>
      <dgm:t>
        <a:bodyPr/>
        <a:lstStyle/>
        <a:p>
          <a:endParaRPr lang="zh-CN" altLang="en-US"/>
        </a:p>
      </dgm:t>
    </dgm:pt>
    <dgm:pt modelId="{5C32956A-D257-4629-ACB6-186399237C81}" type="sibTrans" cxnId="{BAD98FD1-7BFA-4486-AEDD-5CEC5803A590}">
      <dgm:prSet/>
      <dgm:spPr/>
      <dgm:t>
        <a:bodyPr/>
        <a:lstStyle/>
        <a:p>
          <a:endParaRPr lang="zh-CN" altLang="en-US"/>
        </a:p>
      </dgm:t>
    </dgm:pt>
    <dgm:pt modelId="{D4945937-D047-4485-97B6-61ADC3EFCC13}">
      <dgm:prSet phldrT="[文本]"/>
      <dgm:spPr/>
      <dgm:t>
        <a:bodyPr/>
        <a:lstStyle/>
        <a:p>
          <a:r>
            <a:rPr lang="zh-CN" altLang="en-US" dirty="0" smtClean="0">
              <a:effectLst/>
            </a:rPr>
            <a:t>预约提醒</a:t>
          </a:r>
          <a:endParaRPr lang="zh-CN" altLang="en-US" dirty="0">
            <a:effectLst/>
          </a:endParaRPr>
        </a:p>
      </dgm:t>
    </dgm:pt>
    <dgm:pt modelId="{E511B24E-72D5-42CC-85B1-2CA2D9D6285D}" type="parTrans" cxnId="{51568AB6-5B9F-4CDC-BB24-600B801A737A}">
      <dgm:prSet/>
      <dgm:spPr/>
      <dgm:t>
        <a:bodyPr/>
        <a:lstStyle/>
        <a:p>
          <a:endParaRPr lang="zh-CN" altLang="en-US"/>
        </a:p>
      </dgm:t>
    </dgm:pt>
    <dgm:pt modelId="{0B03EE62-6851-4BBF-920E-17B35924512D}" type="sibTrans" cxnId="{51568AB6-5B9F-4CDC-BB24-600B801A737A}">
      <dgm:prSet/>
      <dgm:spPr/>
      <dgm:t>
        <a:bodyPr/>
        <a:lstStyle/>
        <a:p>
          <a:endParaRPr lang="zh-CN" altLang="en-US"/>
        </a:p>
      </dgm:t>
    </dgm:pt>
    <dgm:pt modelId="{1688345E-1718-4B1D-92D9-448E9E892700}">
      <dgm:prSet phldrT="[文本]"/>
      <dgm:spPr/>
      <dgm:t>
        <a:bodyPr/>
        <a:lstStyle/>
        <a:p>
          <a:r>
            <a:rPr lang="zh-CN" altLang="en-US" dirty="0" smtClean="0">
              <a:effectLst/>
            </a:rPr>
            <a:t>服务评价</a:t>
          </a:r>
          <a:endParaRPr lang="zh-CN" altLang="en-US" dirty="0">
            <a:effectLst/>
          </a:endParaRPr>
        </a:p>
      </dgm:t>
    </dgm:pt>
    <dgm:pt modelId="{B340A6C9-0920-44F7-AC14-80D930759905}" type="parTrans" cxnId="{AA5643E1-FE7C-4245-9BF6-00FFCB0CF0CC}">
      <dgm:prSet/>
      <dgm:spPr/>
      <dgm:t>
        <a:bodyPr/>
        <a:lstStyle/>
        <a:p>
          <a:endParaRPr lang="zh-CN" altLang="en-US"/>
        </a:p>
      </dgm:t>
    </dgm:pt>
    <dgm:pt modelId="{A7EDD625-C3C4-4F16-8DE3-1CE79651D903}" type="sibTrans" cxnId="{AA5643E1-FE7C-4245-9BF6-00FFCB0CF0CC}">
      <dgm:prSet/>
      <dgm:spPr/>
      <dgm:t>
        <a:bodyPr/>
        <a:lstStyle/>
        <a:p>
          <a:endParaRPr lang="zh-CN" altLang="en-US"/>
        </a:p>
      </dgm:t>
    </dgm:pt>
    <dgm:pt modelId="{8AE0C14A-2149-42F1-866E-47748D998C9B}">
      <dgm:prSet phldrT="[文本]"/>
      <dgm:spPr/>
      <dgm:t>
        <a:bodyPr/>
        <a:lstStyle/>
        <a:p>
          <a:r>
            <a:rPr lang="zh-CN" altLang="en-US" dirty="0" smtClean="0">
              <a:effectLst/>
            </a:rPr>
            <a:t>虚拟钱包</a:t>
          </a:r>
          <a:endParaRPr lang="zh-CN" altLang="en-US" dirty="0">
            <a:effectLst/>
          </a:endParaRPr>
        </a:p>
      </dgm:t>
    </dgm:pt>
    <dgm:pt modelId="{C45C6FAE-95DA-4031-9C0B-34E0ED92DD30}" type="parTrans" cxnId="{447A9016-8368-4C5A-82F9-543AEC782D73}">
      <dgm:prSet/>
      <dgm:spPr/>
      <dgm:t>
        <a:bodyPr/>
        <a:lstStyle/>
        <a:p>
          <a:endParaRPr lang="zh-CN" altLang="en-US"/>
        </a:p>
      </dgm:t>
    </dgm:pt>
    <dgm:pt modelId="{B1A910A8-5D98-4569-B373-A7A3DC7E2226}" type="sibTrans" cxnId="{447A9016-8368-4C5A-82F9-543AEC782D73}">
      <dgm:prSet/>
      <dgm:spPr/>
      <dgm:t>
        <a:bodyPr/>
        <a:lstStyle/>
        <a:p>
          <a:endParaRPr lang="zh-CN" altLang="en-US"/>
        </a:p>
      </dgm:t>
    </dgm:pt>
    <dgm:pt modelId="{921B1926-A1F7-4430-B153-0554803A7EAB}" type="pres">
      <dgm:prSet presAssocID="{391C73DC-16D5-4400-80B5-71479CBCF3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12C3D995-FA73-4F41-B0C5-FC1CE4621AE1}" type="pres">
      <dgm:prSet presAssocID="{391C73DC-16D5-4400-80B5-71479CBCF34F}" presName="Name1" presStyleCnt="0"/>
      <dgm:spPr/>
      <dgm:t>
        <a:bodyPr/>
        <a:lstStyle/>
        <a:p>
          <a:endParaRPr lang="zh-CN" altLang="en-US"/>
        </a:p>
      </dgm:t>
    </dgm:pt>
    <dgm:pt modelId="{2AA8F078-8175-4FB9-85F1-06D46590F88E}" type="pres">
      <dgm:prSet presAssocID="{391C73DC-16D5-4400-80B5-71479CBCF34F}" presName="cycle" presStyleCnt="0"/>
      <dgm:spPr/>
      <dgm:t>
        <a:bodyPr/>
        <a:lstStyle/>
        <a:p>
          <a:endParaRPr lang="zh-CN" altLang="en-US"/>
        </a:p>
      </dgm:t>
    </dgm:pt>
    <dgm:pt modelId="{3F1817E6-1050-4511-A5AD-22066CDD7DFF}" type="pres">
      <dgm:prSet presAssocID="{391C73DC-16D5-4400-80B5-71479CBCF34F}" presName="srcNode" presStyleLbl="node1" presStyleIdx="0" presStyleCnt="5"/>
      <dgm:spPr/>
      <dgm:t>
        <a:bodyPr/>
        <a:lstStyle/>
        <a:p>
          <a:endParaRPr lang="zh-CN" altLang="en-US"/>
        </a:p>
      </dgm:t>
    </dgm:pt>
    <dgm:pt modelId="{1DFF6E54-3C50-45AE-87FF-0DCB6B58BDF6}" type="pres">
      <dgm:prSet presAssocID="{391C73DC-16D5-4400-80B5-71479CBCF34F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39F5AE9B-DDF4-46A5-BD3B-365DD872E1B8}" type="pres">
      <dgm:prSet presAssocID="{391C73DC-16D5-4400-80B5-71479CBCF34F}" presName="extraNode" presStyleLbl="node1" presStyleIdx="0" presStyleCnt="5"/>
      <dgm:spPr/>
      <dgm:t>
        <a:bodyPr/>
        <a:lstStyle/>
        <a:p>
          <a:endParaRPr lang="zh-CN" altLang="en-US"/>
        </a:p>
      </dgm:t>
    </dgm:pt>
    <dgm:pt modelId="{3E3B39CA-9B80-43EB-9039-2A5702920E02}" type="pres">
      <dgm:prSet presAssocID="{391C73DC-16D5-4400-80B5-71479CBCF34F}" presName="dstNode" presStyleLbl="node1" presStyleIdx="0" presStyleCnt="5"/>
      <dgm:spPr/>
      <dgm:t>
        <a:bodyPr/>
        <a:lstStyle/>
        <a:p>
          <a:endParaRPr lang="zh-CN" altLang="en-US"/>
        </a:p>
      </dgm:t>
    </dgm:pt>
    <dgm:pt modelId="{A0BB269E-389A-4C10-ACCF-D65565452B1B}" type="pres">
      <dgm:prSet presAssocID="{1C045419-103E-4423-A324-08C1EB3D49A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5F3C0A-19ED-4E9C-B086-36F6516D0EB3}" type="pres">
      <dgm:prSet presAssocID="{1C045419-103E-4423-A324-08C1EB3D49AD}" presName="accent_1" presStyleCnt="0"/>
      <dgm:spPr/>
      <dgm:t>
        <a:bodyPr/>
        <a:lstStyle/>
        <a:p>
          <a:endParaRPr lang="zh-CN" altLang="en-US"/>
        </a:p>
      </dgm:t>
    </dgm:pt>
    <dgm:pt modelId="{5E6DF4A5-CD20-447B-9E23-01F8A07FA6F3}" type="pres">
      <dgm:prSet presAssocID="{1C045419-103E-4423-A324-08C1EB3D49AD}" presName="accentRepeatNode" presStyleLbl="solidFgAcc1" presStyleIdx="0" presStyleCnt="5"/>
      <dgm:spPr/>
      <dgm:t>
        <a:bodyPr/>
        <a:lstStyle/>
        <a:p>
          <a:endParaRPr lang="zh-CN" altLang="en-US"/>
        </a:p>
      </dgm:t>
    </dgm:pt>
    <dgm:pt modelId="{B71BE94C-AB47-45F0-83E3-531956134A63}" type="pres">
      <dgm:prSet presAssocID="{1BB8B09D-29DB-4B8B-AF66-829FF226B30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27ACDF9-3970-498C-ACE0-DBA3658E87EE}" type="pres">
      <dgm:prSet presAssocID="{1BB8B09D-29DB-4B8B-AF66-829FF226B309}" presName="accent_2" presStyleCnt="0"/>
      <dgm:spPr/>
      <dgm:t>
        <a:bodyPr/>
        <a:lstStyle/>
        <a:p>
          <a:endParaRPr lang="zh-CN" altLang="en-US"/>
        </a:p>
      </dgm:t>
    </dgm:pt>
    <dgm:pt modelId="{1A62AE53-4805-4AE6-BE4C-F1D8083E9232}" type="pres">
      <dgm:prSet presAssocID="{1BB8B09D-29DB-4B8B-AF66-829FF226B309}" presName="accentRepeatNode" presStyleLbl="solidFgAcc1" presStyleIdx="1" presStyleCnt="5"/>
      <dgm:spPr/>
      <dgm:t>
        <a:bodyPr/>
        <a:lstStyle/>
        <a:p>
          <a:endParaRPr lang="zh-CN" altLang="en-US"/>
        </a:p>
      </dgm:t>
    </dgm:pt>
    <dgm:pt modelId="{A5A14DA6-2685-4334-9D2F-723539791278}" type="pres">
      <dgm:prSet presAssocID="{D4945937-D047-4485-97B6-61ADC3EFCC1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56AC0E-FAB5-4C68-8CFB-A8BE1BE2A078}" type="pres">
      <dgm:prSet presAssocID="{D4945937-D047-4485-97B6-61ADC3EFCC13}" presName="accent_3" presStyleCnt="0"/>
      <dgm:spPr/>
      <dgm:t>
        <a:bodyPr/>
        <a:lstStyle/>
        <a:p>
          <a:endParaRPr lang="zh-CN" altLang="en-US"/>
        </a:p>
      </dgm:t>
    </dgm:pt>
    <dgm:pt modelId="{801E0E0C-917B-462B-AB95-6988AF52820B}" type="pres">
      <dgm:prSet presAssocID="{D4945937-D047-4485-97B6-61ADC3EFCC13}" presName="accentRepeatNode" presStyleLbl="solidFgAcc1" presStyleIdx="2" presStyleCnt="5"/>
      <dgm:spPr/>
      <dgm:t>
        <a:bodyPr/>
        <a:lstStyle/>
        <a:p>
          <a:endParaRPr lang="zh-CN" altLang="en-US"/>
        </a:p>
      </dgm:t>
    </dgm:pt>
    <dgm:pt modelId="{C94F73DC-222C-4C79-A842-632FF21F8DBB}" type="pres">
      <dgm:prSet presAssocID="{1688345E-1718-4B1D-92D9-448E9E89270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F4A676-FD4F-4E38-9BF9-CE1E6514FAB1}" type="pres">
      <dgm:prSet presAssocID="{1688345E-1718-4B1D-92D9-448E9E892700}" presName="accent_4" presStyleCnt="0"/>
      <dgm:spPr/>
      <dgm:t>
        <a:bodyPr/>
        <a:lstStyle/>
        <a:p>
          <a:endParaRPr lang="zh-CN" altLang="en-US"/>
        </a:p>
      </dgm:t>
    </dgm:pt>
    <dgm:pt modelId="{7149FAA7-A6CF-43BC-BDEE-0D6A50895B52}" type="pres">
      <dgm:prSet presAssocID="{1688345E-1718-4B1D-92D9-448E9E892700}" presName="accentRepeatNode" presStyleLbl="solidFgAcc1" presStyleIdx="3" presStyleCnt="5"/>
      <dgm:spPr/>
      <dgm:t>
        <a:bodyPr/>
        <a:lstStyle/>
        <a:p>
          <a:endParaRPr lang="zh-CN" altLang="en-US"/>
        </a:p>
      </dgm:t>
    </dgm:pt>
    <dgm:pt modelId="{CEF53641-68C1-4DEF-8DDE-ACF8ED690FB7}" type="pres">
      <dgm:prSet presAssocID="{8AE0C14A-2149-42F1-866E-47748D998C9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1692CC-4826-46DE-96F4-A1D2ABB0D318}" type="pres">
      <dgm:prSet presAssocID="{8AE0C14A-2149-42F1-866E-47748D998C9B}" presName="accent_5" presStyleCnt="0"/>
      <dgm:spPr/>
      <dgm:t>
        <a:bodyPr/>
        <a:lstStyle/>
        <a:p>
          <a:endParaRPr lang="zh-CN" altLang="en-US"/>
        </a:p>
      </dgm:t>
    </dgm:pt>
    <dgm:pt modelId="{B67B2155-8B8D-4FD2-993F-55ED05829291}" type="pres">
      <dgm:prSet presAssocID="{8AE0C14A-2149-42F1-866E-47748D998C9B}" presName="accentRepeatNode" presStyleLbl="solidFgAcc1" presStyleIdx="4" presStyleCnt="5"/>
      <dgm:spPr/>
      <dgm:t>
        <a:bodyPr/>
        <a:lstStyle/>
        <a:p>
          <a:endParaRPr lang="zh-CN" altLang="en-US"/>
        </a:p>
      </dgm:t>
    </dgm:pt>
  </dgm:ptLst>
  <dgm:cxnLst>
    <dgm:cxn modelId="{B7B28472-417F-44EF-AE86-28F4BD3DCC62}" type="presOf" srcId="{D4945937-D047-4485-97B6-61ADC3EFCC13}" destId="{A5A14DA6-2685-4334-9D2F-723539791278}" srcOrd="0" destOrd="0" presId="urn:microsoft.com/office/officeart/2008/layout/VerticalCurvedList"/>
    <dgm:cxn modelId="{FFA7FAF4-07ED-4CD6-8AF4-4FA62DFF6F2F}" type="presOf" srcId="{391C73DC-16D5-4400-80B5-71479CBCF34F}" destId="{921B1926-A1F7-4430-B153-0554803A7EAB}" srcOrd="0" destOrd="0" presId="urn:microsoft.com/office/officeart/2008/layout/VerticalCurvedList"/>
    <dgm:cxn modelId="{3C7D5BDB-F4E1-4B57-A434-483CE6D13237}" type="presOf" srcId="{A4568E38-FB1A-4793-91C1-E2824E73476A}" destId="{1DFF6E54-3C50-45AE-87FF-0DCB6B58BDF6}" srcOrd="0" destOrd="0" presId="urn:microsoft.com/office/officeart/2008/layout/VerticalCurvedList"/>
    <dgm:cxn modelId="{8D1CD9B0-4BE2-4D66-B870-20033FA1D270}" type="presOf" srcId="{1C045419-103E-4423-A324-08C1EB3D49AD}" destId="{A0BB269E-389A-4C10-ACCF-D65565452B1B}" srcOrd="0" destOrd="0" presId="urn:microsoft.com/office/officeart/2008/layout/VerticalCurvedList"/>
    <dgm:cxn modelId="{2F7173D8-C096-4D02-BE26-338B7CBEF39A}" type="presOf" srcId="{8AE0C14A-2149-42F1-866E-47748D998C9B}" destId="{CEF53641-68C1-4DEF-8DDE-ACF8ED690FB7}" srcOrd="0" destOrd="0" presId="urn:microsoft.com/office/officeart/2008/layout/VerticalCurvedList"/>
    <dgm:cxn modelId="{B04A2380-DAC1-4DE4-B625-D63AD397D984}" srcId="{391C73DC-16D5-4400-80B5-71479CBCF34F}" destId="{1C045419-103E-4423-A324-08C1EB3D49AD}" srcOrd="0" destOrd="0" parTransId="{0F9E58A8-AFC0-4B42-83EF-D59B4B3752FB}" sibTransId="{A4568E38-FB1A-4793-91C1-E2824E73476A}"/>
    <dgm:cxn modelId="{AA5643E1-FE7C-4245-9BF6-00FFCB0CF0CC}" srcId="{391C73DC-16D5-4400-80B5-71479CBCF34F}" destId="{1688345E-1718-4B1D-92D9-448E9E892700}" srcOrd="3" destOrd="0" parTransId="{B340A6C9-0920-44F7-AC14-80D930759905}" sibTransId="{A7EDD625-C3C4-4F16-8DE3-1CE79651D903}"/>
    <dgm:cxn modelId="{447A9016-8368-4C5A-82F9-543AEC782D73}" srcId="{391C73DC-16D5-4400-80B5-71479CBCF34F}" destId="{8AE0C14A-2149-42F1-866E-47748D998C9B}" srcOrd="4" destOrd="0" parTransId="{C45C6FAE-95DA-4031-9C0B-34E0ED92DD30}" sibTransId="{B1A910A8-5D98-4569-B373-A7A3DC7E2226}"/>
    <dgm:cxn modelId="{AFC8092F-B8E2-4A9A-9665-13074F83C9CC}" type="presOf" srcId="{1688345E-1718-4B1D-92D9-448E9E892700}" destId="{C94F73DC-222C-4C79-A842-632FF21F8DBB}" srcOrd="0" destOrd="0" presId="urn:microsoft.com/office/officeart/2008/layout/VerticalCurvedList"/>
    <dgm:cxn modelId="{51568AB6-5B9F-4CDC-BB24-600B801A737A}" srcId="{391C73DC-16D5-4400-80B5-71479CBCF34F}" destId="{D4945937-D047-4485-97B6-61ADC3EFCC13}" srcOrd="2" destOrd="0" parTransId="{E511B24E-72D5-42CC-85B1-2CA2D9D6285D}" sibTransId="{0B03EE62-6851-4BBF-920E-17B35924512D}"/>
    <dgm:cxn modelId="{BAD98FD1-7BFA-4486-AEDD-5CEC5803A590}" srcId="{391C73DC-16D5-4400-80B5-71479CBCF34F}" destId="{1BB8B09D-29DB-4B8B-AF66-829FF226B309}" srcOrd="1" destOrd="0" parTransId="{AFDD6E04-434D-4E36-B186-86437055C678}" sibTransId="{5C32956A-D257-4629-ACB6-186399237C81}"/>
    <dgm:cxn modelId="{512EBB65-0A62-4F61-BB33-C2FBE3F7AD51}" type="presOf" srcId="{1BB8B09D-29DB-4B8B-AF66-829FF226B309}" destId="{B71BE94C-AB47-45F0-83E3-531956134A63}" srcOrd="0" destOrd="0" presId="urn:microsoft.com/office/officeart/2008/layout/VerticalCurvedList"/>
    <dgm:cxn modelId="{8A141AF4-054B-4701-8AE1-2B3D1F72B6B5}" type="presParOf" srcId="{921B1926-A1F7-4430-B153-0554803A7EAB}" destId="{12C3D995-FA73-4F41-B0C5-FC1CE4621AE1}" srcOrd="0" destOrd="0" presId="urn:microsoft.com/office/officeart/2008/layout/VerticalCurvedList"/>
    <dgm:cxn modelId="{456D01CA-6489-489C-BD1B-9173502B8685}" type="presParOf" srcId="{12C3D995-FA73-4F41-B0C5-FC1CE4621AE1}" destId="{2AA8F078-8175-4FB9-85F1-06D46590F88E}" srcOrd="0" destOrd="0" presId="urn:microsoft.com/office/officeart/2008/layout/VerticalCurvedList"/>
    <dgm:cxn modelId="{D5DAEC2F-5035-48ED-8688-F742E35A1155}" type="presParOf" srcId="{2AA8F078-8175-4FB9-85F1-06D46590F88E}" destId="{3F1817E6-1050-4511-A5AD-22066CDD7DFF}" srcOrd="0" destOrd="0" presId="urn:microsoft.com/office/officeart/2008/layout/VerticalCurvedList"/>
    <dgm:cxn modelId="{A8D33A3F-5528-4BBF-9427-5465B2D9A5ED}" type="presParOf" srcId="{2AA8F078-8175-4FB9-85F1-06D46590F88E}" destId="{1DFF6E54-3C50-45AE-87FF-0DCB6B58BDF6}" srcOrd="1" destOrd="0" presId="urn:microsoft.com/office/officeart/2008/layout/VerticalCurvedList"/>
    <dgm:cxn modelId="{9DD86A92-C7F1-434B-8701-8FB195DBD7A9}" type="presParOf" srcId="{2AA8F078-8175-4FB9-85F1-06D46590F88E}" destId="{39F5AE9B-DDF4-46A5-BD3B-365DD872E1B8}" srcOrd="2" destOrd="0" presId="urn:microsoft.com/office/officeart/2008/layout/VerticalCurvedList"/>
    <dgm:cxn modelId="{B59F282A-DF05-435B-88F2-642A74D17B4C}" type="presParOf" srcId="{2AA8F078-8175-4FB9-85F1-06D46590F88E}" destId="{3E3B39CA-9B80-43EB-9039-2A5702920E02}" srcOrd="3" destOrd="0" presId="urn:microsoft.com/office/officeart/2008/layout/VerticalCurvedList"/>
    <dgm:cxn modelId="{60D568F0-9979-44C5-A6F7-22CC9B589BDF}" type="presParOf" srcId="{12C3D995-FA73-4F41-B0C5-FC1CE4621AE1}" destId="{A0BB269E-389A-4C10-ACCF-D65565452B1B}" srcOrd="1" destOrd="0" presId="urn:microsoft.com/office/officeart/2008/layout/VerticalCurvedList"/>
    <dgm:cxn modelId="{5B2BD376-4367-4EA1-900D-B7D364B70D39}" type="presParOf" srcId="{12C3D995-FA73-4F41-B0C5-FC1CE4621AE1}" destId="{DF5F3C0A-19ED-4E9C-B086-36F6516D0EB3}" srcOrd="2" destOrd="0" presId="urn:microsoft.com/office/officeart/2008/layout/VerticalCurvedList"/>
    <dgm:cxn modelId="{B7BC8BCB-3904-436D-9B34-C74D103C8449}" type="presParOf" srcId="{DF5F3C0A-19ED-4E9C-B086-36F6516D0EB3}" destId="{5E6DF4A5-CD20-447B-9E23-01F8A07FA6F3}" srcOrd="0" destOrd="0" presId="urn:microsoft.com/office/officeart/2008/layout/VerticalCurvedList"/>
    <dgm:cxn modelId="{8159EA4F-4DF5-4183-93A3-302D0FE1CAFE}" type="presParOf" srcId="{12C3D995-FA73-4F41-B0C5-FC1CE4621AE1}" destId="{B71BE94C-AB47-45F0-83E3-531956134A63}" srcOrd="3" destOrd="0" presId="urn:microsoft.com/office/officeart/2008/layout/VerticalCurvedList"/>
    <dgm:cxn modelId="{255C5106-D3A4-4706-AF11-156FCC7FC02D}" type="presParOf" srcId="{12C3D995-FA73-4F41-B0C5-FC1CE4621AE1}" destId="{D27ACDF9-3970-498C-ACE0-DBA3658E87EE}" srcOrd="4" destOrd="0" presId="urn:microsoft.com/office/officeart/2008/layout/VerticalCurvedList"/>
    <dgm:cxn modelId="{CA129A6D-9960-4A19-B73E-9DC6524C3921}" type="presParOf" srcId="{D27ACDF9-3970-498C-ACE0-DBA3658E87EE}" destId="{1A62AE53-4805-4AE6-BE4C-F1D8083E9232}" srcOrd="0" destOrd="0" presId="urn:microsoft.com/office/officeart/2008/layout/VerticalCurvedList"/>
    <dgm:cxn modelId="{18F0F502-E4E2-427F-9820-6DB3561B24E6}" type="presParOf" srcId="{12C3D995-FA73-4F41-B0C5-FC1CE4621AE1}" destId="{A5A14DA6-2685-4334-9D2F-723539791278}" srcOrd="5" destOrd="0" presId="urn:microsoft.com/office/officeart/2008/layout/VerticalCurvedList"/>
    <dgm:cxn modelId="{F43868D4-CFB1-4851-A608-16432BCC220B}" type="presParOf" srcId="{12C3D995-FA73-4F41-B0C5-FC1CE4621AE1}" destId="{9C56AC0E-FAB5-4C68-8CFB-A8BE1BE2A078}" srcOrd="6" destOrd="0" presId="urn:microsoft.com/office/officeart/2008/layout/VerticalCurvedList"/>
    <dgm:cxn modelId="{652FA414-C9FE-4A7A-B19B-3E8E157D0B43}" type="presParOf" srcId="{9C56AC0E-FAB5-4C68-8CFB-A8BE1BE2A078}" destId="{801E0E0C-917B-462B-AB95-6988AF52820B}" srcOrd="0" destOrd="0" presId="urn:microsoft.com/office/officeart/2008/layout/VerticalCurvedList"/>
    <dgm:cxn modelId="{4342A00A-78BF-481B-8CE2-C8D9E1AC13FE}" type="presParOf" srcId="{12C3D995-FA73-4F41-B0C5-FC1CE4621AE1}" destId="{C94F73DC-222C-4C79-A842-632FF21F8DBB}" srcOrd="7" destOrd="0" presId="urn:microsoft.com/office/officeart/2008/layout/VerticalCurvedList"/>
    <dgm:cxn modelId="{1D829DE8-817F-4EAE-BFE6-3B371C738967}" type="presParOf" srcId="{12C3D995-FA73-4F41-B0C5-FC1CE4621AE1}" destId="{4EF4A676-FD4F-4E38-9BF9-CE1E6514FAB1}" srcOrd="8" destOrd="0" presId="urn:microsoft.com/office/officeart/2008/layout/VerticalCurvedList"/>
    <dgm:cxn modelId="{6570AF95-E691-41D7-A61B-7F851B06C89A}" type="presParOf" srcId="{4EF4A676-FD4F-4E38-9BF9-CE1E6514FAB1}" destId="{7149FAA7-A6CF-43BC-BDEE-0D6A50895B52}" srcOrd="0" destOrd="0" presId="urn:microsoft.com/office/officeart/2008/layout/VerticalCurvedList"/>
    <dgm:cxn modelId="{C7473DF1-A91D-4B9E-B4AF-D2A7BBF4F0D4}" type="presParOf" srcId="{12C3D995-FA73-4F41-B0C5-FC1CE4621AE1}" destId="{CEF53641-68C1-4DEF-8DDE-ACF8ED690FB7}" srcOrd="9" destOrd="0" presId="urn:microsoft.com/office/officeart/2008/layout/VerticalCurvedList"/>
    <dgm:cxn modelId="{B46F6528-5115-4BFC-8197-7B12FBD7ADB8}" type="presParOf" srcId="{12C3D995-FA73-4F41-B0C5-FC1CE4621AE1}" destId="{3D1692CC-4826-46DE-96F4-A1D2ABB0D318}" srcOrd="10" destOrd="0" presId="urn:microsoft.com/office/officeart/2008/layout/VerticalCurvedList"/>
    <dgm:cxn modelId="{090B0277-39AA-4DF5-BC2E-921A6E503A86}" type="presParOf" srcId="{3D1692CC-4826-46DE-96F4-A1D2ABB0D318}" destId="{B67B2155-8B8D-4FD2-993F-55ED058292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619A5A0-E2D5-43D1-96B0-3DAC92B01DB5}" type="doc">
      <dgm:prSet loTypeId="urn:microsoft.com/office/officeart/2005/8/layout/hList6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C7C904F-BD26-4BDD-AEE0-7FE9C39A8BD6}">
      <dgm:prSet phldrT="[文本]" custT="1"/>
      <dgm:spPr/>
      <dgm:t>
        <a:bodyPr/>
        <a:lstStyle/>
        <a:p>
          <a:r>
            <a:rPr lang="zh-CN" altLang="en-US" sz="2400" dirty="0" smtClean="0"/>
            <a:t>专题网课</a:t>
          </a:r>
          <a:endParaRPr lang="zh-CN" altLang="en-US" sz="2400" dirty="0"/>
        </a:p>
      </dgm:t>
    </dgm:pt>
    <dgm:pt modelId="{CF019B9A-FCED-4483-B23B-C094036469F2}" type="parTrans" cxnId="{176DB7D3-EF58-441A-B6D6-66058A099B30}">
      <dgm:prSet/>
      <dgm:spPr/>
      <dgm:t>
        <a:bodyPr/>
        <a:lstStyle/>
        <a:p>
          <a:endParaRPr lang="zh-CN" altLang="en-US" sz="2400"/>
        </a:p>
      </dgm:t>
    </dgm:pt>
    <dgm:pt modelId="{89CA53B0-0A38-492A-AE07-1F7D7E0E33AB}" type="sibTrans" cxnId="{176DB7D3-EF58-441A-B6D6-66058A099B30}">
      <dgm:prSet/>
      <dgm:spPr/>
      <dgm:t>
        <a:bodyPr/>
        <a:lstStyle/>
        <a:p>
          <a:endParaRPr lang="zh-CN" altLang="en-US" sz="2400"/>
        </a:p>
      </dgm:t>
    </dgm:pt>
    <dgm:pt modelId="{F6BA1460-63DD-4768-A261-4BF7D29BD4CA}">
      <dgm:prSet phldrT="[文本]" custT="1"/>
      <dgm:spPr/>
      <dgm:t>
        <a:bodyPr/>
        <a:lstStyle/>
        <a:p>
          <a:r>
            <a:rPr lang="zh-CN" altLang="en-US" sz="2400" dirty="0" smtClean="0"/>
            <a:t>在线图书</a:t>
          </a:r>
          <a:endParaRPr lang="zh-CN" altLang="en-US" sz="2400" dirty="0"/>
        </a:p>
      </dgm:t>
    </dgm:pt>
    <dgm:pt modelId="{E78DFD58-8595-45EF-8279-E4D6ABC2C180}" type="parTrans" cxnId="{70CB3525-C63F-4921-A2C4-24A7E8C95715}">
      <dgm:prSet/>
      <dgm:spPr/>
      <dgm:t>
        <a:bodyPr/>
        <a:lstStyle/>
        <a:p>
          <a:endParaRPr lang="zh-CN" altLang="en-US" sz="2400"/>
        </a:p>
      </dgm:t>
    </dgm:pt>
    <dgm:pt modelId="{33214E35-D4C1-454A-B35C-0E3DCC0EA0E9}" type="sibTrans" cxnId="{70CB3525-C63F-4921-A2C4-24A7E8C95715}">
      <dgm:prSet/>
      <dgm:spPr/>
      <dgm:t>
        <a:bodyPr/>
        <a:lstStyle/>
        <a:p>
          <a:endParaRPr lang="zh-CN" altLang="en-US" sz="2400"/>
        </a:p>
      </dgm:t>
    </dgm:pt>
    <dgm:pt modelId="{3F9C5F62-7ECD-4204-B6E1-A20E3EA2FA57}">
      <dgm:prSet phldrT="[文本]" custT="1"/>
      <dgm:spPr/>
      <dgm:t>
        <a:bodyPr/>
        <a:lstStyle/>
        <a:p>
          <a:r>
            <a:rPr lang="zh-CN" altLang="en-US" sz="2400" dirty="0" smtClean="0"/>
            <a:t>在线考试</a:t>
          </a:r>
          <a:endParaRPr lang="zh-CN" altLang="en-US" sz="2400" dirty="0"/>
        </a:p>
      </dgm:t>
    </dgm:pt>
    <dgm:pt modelId="{103ADE83-DE19-4F7C-8626-EDD46F442391}" type="parTrans" cxnId="{4F45A5F1-4CFE-49F2-9106-D487D94530BE}">
      <dgm:prSet/>
      <dgm:spPr/>
      <dgm:t>
        <a:bodyPr/>
        <a:lstStyle/>
        <a:p>
          <a:endParaRPr lang="zh-CN" altLang="en-US" sz="2400"/>
        </a:p>
      </dgm:t>
    </dgm:pt>
    <dgm:pt modelId="{54A19EF1-EB24-4E9C-87BA-C61798235EC7}" type="sibTrans" cxnId="{4F45A5F1-4CFE-49F2-9106-D487D94530BE}">
      <dgm:prSet/>
      <dgm:spPr/>
      <dgm:t>
        <a:bodyPr/>
        <a:lstStyle/>
        <a:p>
          <a:endParaRPr lang="zh-CN" altLang="en-US" sz="2400"/>
        </a:p>
      </dgm:t>
    </dgm:pt>
    <dgm:pt modelId="{F3DC5968-B389-4B81-BA7F-A53E0508778D}">
      <dgm:prSet phldrT="[文本]" custT="1"/>
      <dgm:spPr/>
      <dgm:t>
        <a:bodyPr/>
        <a:lstStyle/>
        <a:p>
          <a:r>
            <a:rPr lang="zh-CN" altLang="en-US" sz="2400" dirty="0" smtClean="0"/>
            <a:t>学习痕迹</a:t>
          </a:r>
          <a:endParaRPr lang="zh-CN" altLang="en-US" sz="2400" dirty="0"/>
        </a:p>
      </dgm:t>
    </dgm:pt>
    <dgm:pt modelId="{2561604D-B576-4E2B-8F79-A24CA9B01375}" type="parTrans" cxnId="{68AD47DB-D358-49B0-8B44-F165A926BD9D}">
      <dgm:prSet/>
      <dgm:spPr/>
      <dgm:t>
        <a:bodyPr/>
        <a:lstStyle/>
        <a:p>
          <a:endParaRPr lang="zh-CN" altLang="en-US" sz="2400"/>
        </a:p>
      </dgm:t>
    </dgm:pt>
    <dgm:pt modelId="{42BAA65E-B371-4132-9A95-7A94A74A6B45}" type="sibTrans" cxnId="{68AD47DB-D358-49B0-8B44-F165A926BD9D}">
      <dgm:prSet/>
      <dgm:spPr/>
      <dgm:t>
        <a:bodyPr/>
        <a:lstStyle/>
        <a:p>
          <a:endParaRPr lang="zh-CN" altLang="en-US" sz="2400"/>
        </a:p>
      </dgm:t>
    </dgm:pt>
    <dgm:pt modelId="{50D6E764-30FE-4FBD-B9F5-CE4B63342FD3}" type="pres">
      <dgm:prSet presAssocID="{0619A5A0-E2D5-43D1-96B0-3DAC92B01D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510BD38-B427-4BDA-9D8B-8BF9C2F086C4}" type="pres">
      <dgm:prSet presAssocID="{FC7C904F-BD26-4BDD-AEE0-7FE9C39A8BD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2B26EC-4628-46F3-99E4-EFA8C7B589A0}" type="pres">
      <dgm:prSet presAssocID="{89CA53B0-0A38-492A-AE07-1F7D7E0E33AB}" presName="sibTrans" presStyleCnt="0"/>
      <dgm:spPr/>
      <dgm:t>
        <a:bodyPr/>
        <a:lstStyle/>
        <a:p>
          <a:endParaRPr lang="zh-CN" altLang="en-US"/>
        </a:p>
      </dgm:t>
    </dgm:pt>
    <dgm:pt modelId="{A680A76F-090F-4CDB-BDFD-6FCF94F6A02F}" type="pres">
      <dgm:prSet presAssocID="{F6BA1460-63DD-4768-A261-4BF7D29BD4C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D49E60-FD02-49F4-BF8B-8286E5D0A61D}" type="pres">
      <dgm:prSet presAssocID="{33214E35-D4C1-454A-B35C-0E3DCC0EA0E9}" presName="sibTrans" presStyleCnt="0"/>
      <dgm:spPr/>
      <dgm:t>
        <a:bodyPr/>
        <a:lstStyle/>
        <a:p>
          <a:endParaRPr lang="zh-CN" altLang="en-US"/>
        </a:p>
      </dgm:t>
    </dgm:pt>
    <dgm:pt modelId="{C3AC5F95-298B-446B-A89E-09716C53AAD8}" type="pres">
      <dgm:prSet presAssocID="{F3DC5968-B389-4B81-BA7F-A53E0508778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20A493-65D8-4267-A863-4C3C3708196C}" type="pres">
      <dgm:prSet presAssocID="{42BAA65E-B371-4132-9A95-7A94A74A6B45}" presName="sibTrans" presStyleCnt="0"/>
      <dgm:spPr/>
      <dgm:t>
        <a:bodyPr/>
        <a:lstStyle/>
        <a:p>
          <a:endParaRPr lang="zh-CN" altLang="en-US"/>
        </a:p>
      </dgm:t>
    </dgm:pt>
    <dgm:pt modelId="{5CF27B32-E108-4545-B1A3-4617D7567DA6}" type="pres">
      <dgm:prSet presAssocID="{3F9C5F62-7ECD-4204-B6E1-A20E3EA2FA5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C2EA35B-48DD-4B89-88A8-451DADB0C46C}" type="presOf" srcId="{F3DC5968-B389-4B81-BA7F-A53E0508778D}" destId="{C3AC5F95-298B-446B-A89E-09716C53AAD8}" srcOrd="0" destOrd="0" presId="urn:microsoft.com/office/officeart/2005/8/layout/hList6"/>
    <dgm:cxn modelId="{68AD47DB-D358-49B0-8B44-F165A926BD9D}" srcId="{0619A5A0-E2D5-43D1-96B0-3DAC92B01DB5}" destId="{F3DC5968-B389-4B81-BA7F-A53E0508778D}" srcOrd="2" destOrd="0" parTransId="{2561604D-B576-4E2B-8F79-A24CA9B01375}" sibTransId="{42BAA65E-B371-4132-9A95-7A94A74A6B45}"/>
    <dgm:cxn modelId="{8B67280C-0CCE-4670-8388-375B7022B226}" type="presOf" srcId="{F6BA1460-63DD-4768-A261-4BF7D29BD4CA}" destId="{A680A76F-090F-4CDB-BDFD-6FCF94F6A02F}" srcOrd="0" destOrd="0" presId="urn:microsoft.com/office/officeart/2005/8/layout/hList6"/>
    <dgm:cxn modelId="{73933718-5938-44FB-9F13-E6B785AFBD35}" type="presOf" srcId="{3F9C5F62-7ECD-4204-B6E1-A20E3EA2FA57}" destId="{5CF27B32-E108-4545-B1A3-4617D7567DA6}" srcOrd="0" destOrd="0" presId="urn:microsoft.com/office/officeart/2005/8/layout/hList6"/>
    <dgm:cxn modelId="{70CB3525-C63F-4921-A2C4-24A7E8C95715}" srcId="{0619A5A0-E2D5-43D1-96B0-3DAC92B01DB5}" destId="{F6BA1460-63DD-4768-A261-4BF7D29BD4CA}" srcOrd="1" destOrd="0" parTransId="{E78DFD58-8595-45EF-8279-E4D6ABC2C180}" sibTransId="{33214E35-D4C1-454A-B35C-0E3DCC0EA0E9}"/>
    <dgm:cxn modelId="{2FFC6028-2F1E-4A06-8C01-03188F01B283}" type="presOf" srcId="{FC7C904F-BD26-4BDD-AEE0-7FE9C39A8BD6}" destId="{8510BD38-B427-4BDA-9D8B-8BF9C2F086C4}" srcOrd="0" destOrd="0" presId="urn:microsoft.com/office/officeart/2005/8/layout/hList6"/>
    <dgm:cxn modelId="{176DB7D3-EF58-441A-B6D6-66058A099B30}" srcId="{0619A5A0-E2D5-43D1-96B0-3DAC92B01DB5}" destId="{FC7C904F-BD26-4BDD-AEE0-7FE9C39A8BD6}" srcOrd="0" destOrd="0" parTransId="{CF019B9A-FCED-4483-B23B-C094036469F2}" sibTransId="{89CA53B0-0A38-492A-AE07-1F7D7E0E33AB}"/>
    <dgm:cxn modelId="{4F45A5F1-4CFE-49F2-9106-D487D94530BE}" srcId="{0619A5A0-E2D5-43D1-96B0-3DAC92B01DB5}" destId="{3F9C5F62-7ECD-4204-B6E1-A20E3EA2FA57}" srcOrd="3" destOrd="0" parTransId="{103ADE83-DE19-4F7C-8626-EDD46F442391}" sibTransId="{54A19EF1-EB24-4E9C-87BA-C61798235EC7}"/>
    <dgm:cxn modelId="{B793DF9C-42E0-4C29-87FF-89770156B0E1}" type="presOf" srcId="{0619A5A0-E2D5-43D1-96B0-3DAC92B01DB5}" destId="{50D6E764-30FE-4FBD-B9F5-CE4B63342FD3}" srcOrd="0" destOrd="0" presId="urn:microsoft.com/office/officeart/2005/8/layout/hList6"/>
    <dgm:cxn modelId="{E1251821-72EB-46F2-9DB4-DB36FB750275}" type="presParOf" srcId="{50D6E764-30FE-4FBD-B9F5-CE4B63342FD3}" destId="{8510BD38-B427-4BDA-9D8B-8BF9C2F086C4}" srcOrd="0" destOrd="0" presId="urn:microsoft.com/office/officeart/2005/8/layout/hList6"/>
    <dgm:cxn modelId="{41357690-325C-4990-94E6-B2BEF451BC68}" type="presParOf" srcId="{50D6E764-30FE-4FBD-B9F5-CE4B63342FD3}" destId="{2C2B26EC-4628-46F3-99E4-EFA8C7B589A0}" srcOrd="1" destOrd="0" presId="urn:microsoft.com/office/officeart/2005/8/layout/hList6"/>
    <dgm:cxn modelId="{36894009-7D25-4490-BFB5-786C1969E624}" type="presParOf" srcId="{50D6E764-30FE-4FBD-B9F5-CE4B63342FD3}" destId="{A680A76F-090F-4CDB-BDFD-6FCF94F6A02F}" srcOrd="2" destOrd="0" presId="urn:microsoft.com/office/officeart/2005/8/layout/hList6"/>
    <dgm:cxn modelId="{75D97D78-11C3-4744-BFA7-46388E388BFA}" type="presParOf" srcId="{50D6E764-30FE-4FBD-B9F5-CE4B63342FD3}" destId="{9BD49E60-FD02-49F4-BF8B-8286E5D0A61D}" srcOrd="3" destOrd="0" presId="urn:microsoft.com/office/officeart/2005/8/layout/hList6"/>
    <dgm:cxn modelId="{4CAA79CB-FD80-487F-9CF0-F1E4FFF835A1}" type="presParOf" srcId="{50D6E764-30FE-4FBD-B9F5-CE4B63342FD3}" destId="{C3AC5F95-298B-446B-A89E-09716C53AAD8}" srcOrd="4" destOrd="0" presId="urn:microsoft.com/office/officeart/2005/8/layout/hList6"/>
    <dgm:cxn modelId="{B15F9585-9588-47F3-97E2-BFE5062E0D0B}" type="presParOf" srcId="{50D6E764-30FE-4FBD-B9F5-CE4B63342FD3}" destId="{7B20A493-65D8-4267-A863-4C3C3708196C}" srcOrd="5" destOrd="0" presId="urn:microsoft.com/office/officeart/2005/8/layout/hList6"/>
    <dgm:cxn modelId="{4FEBB7C2-6975-4046-952E-DA15728FE0FF}" type="presParOf" srcId="{50D6E764-30FE-4FBD-B9F5-CE4B63342FD3}" destId="{5CF27B32-E108-4545-B1A3-4617D7567DA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1728CD7-C33C-4248-852D-4AD6B94AB09F}" type="doc">
      <dgm:prSet loTypeId="urn:microsoft.com/office/officeart/2005/8/layout/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56F838F-4E07-4653-8148-4E530B49B362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问卷制作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060855-4357-4968-8A9A-63E74E784CA1}" type="parTrans" cxnId="{5AB32798-ACDC-48A4-872D-91EDBE4635D4}">
      <dgm:prSet/>
      <dgm:spPr/>
      <dgm:t>
        <a:bodyPr/>
        <a:lstStyle/>
        <a:p>
          <a:endParaRPr lang="zh-CN" altLang="en-US" sz="1600"/>
        </a:p>
      </dgm:t>
    </dgm:pt>
    <dgm:pt modelId="{CDDC776B-2123-456F-A508-FAECC6156D39}" type="sibTrans" cxnId="{5AB32798-ACDC-48A4-872D-91EDBE4635D4}">
      <dgm:prSet custT="1"/>
      <dgm:spPr/>
      <dgm:t>
        <a:bodyPr/>
        <a:lstStyle/>
        <a:p>
          <a:endParaRPr lang="zh-CN" altLang="en-US" sz="1600"/>
        </a:p>
      </dgm:t>
    </dgm:pt>
    <dgm:pt modelId="{0D7D332B-305B-40BA-94BC-5C43A7564E62}">
      <dgm:prSet phldrT="[文本]" custT="1"/>
      <dgm:spPr/>
      <dgm:t>
        <a:bodyPr/>
        <a:lstStyle/>
        <a:p>
          <a:r>
            <a:rPr lang="zh-CN" altLang="en-US" sz="1400" dirty="0" smtClean="0"/>
            <a:t>调查内容</a:t>
          </a:r>
          <a:endParaRPr lang="zh-CN" altLang="en-US" sz="1400" dirty="0"/>
        </a:p>
      </dgm:t>
    </dgm:pt>
    <dgm:pt modelId="{18F3C886-1A60-449B-9017-2514DBC698E7}" type="parTrans" cxnId="{2F922B3F-CD88-4637-AD6A-124054768ABE}">
      <dgm:prSet/>
      <dgm:spPr/>
      <dgm:t>
        <a:bodyPr/>
        <a:lstStyle/>
        <a:p>
          <a:endParaRPr lang="zh-CN" altLang="en-US" sz="1600"/>
        </a:p>
      </dgm:t>
    </dgm:pt>
    <dgm:pt modelId="{53D98772-EF3B-497D-A263-E79735FCCCF1}" type="sibTrans" cxnId="{2F922B3F-CD88-4637-AD6A-124054768ABE}">
      <dgm:prSet/>
      <dgm:spPr/>
      <dgm:t>
        <a:bodyPr/>
        <a:lstStyle/>
        <a:p>
          <a:endParaRPr lang="zh-CN" altLang="en-US" sz="1600"/>
        </a:p>
      </dgm:t>
    </dgm:pt>
    <dgm:pt modelId="{9BC8B0BF-E695-43FF-81F2-51FE56C1026A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问卷发布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B6CA4B-5710-4410-9634-356179B8DE80}" type="parTrans" cxnId="{A5591FF9-A4CB-4136-8CED-372A0FC0739D}">
      <dgm:prSet/>
      <dgm:spPr/>
      <dgm:t>
        <a:bodyPr/>
        <a:lstStyle/>
        <a:p>
          <a:endParaRPr lang="zh-CN" altLang="en-US" sz="1600"/>
        </a:p>
      </dgm:t>
    </dgm:pt>
    <dgm:pt modelId="{1D50767A-A59B-4F57-B348-35BE999D3931}" type="sibTrans" cxnId="{A5591FF9-A4CB-4136-8CED-372A0FC0739D}">
      <dgm:prSet custT="1"/>
      <dgm:spPr/>
      <dgm:t>
        <a:bodyPr/>
        <a:lstStyle/>
        <a:p>
          <a:endParaRPr lang="zh-CN" altLang="en-US" sz="1600"/>
        </a:p>
      </dgm:t>
    </dgm:pt>
    <dgm:pt modelId="{2B398B41-7529-47AF-B4AC-C89835CF1508}">
      <dgm:prSet phldrT="[文本]" custT="1"/>
      <dgm:spPr/>
      <dgm:t>
        <a:bodyPr/>
        <a:lstStyle/>
        <a:p>
          <a:r>
            <a:rPr lang="zh-CN" altLang="en-US" sz="1400" dirty="0" smtClean="0"/>
            <a:t>填报时效</a:t>
          </a:r>
          <a:endParaRPr lang="zh-CN" altLang="en-US" sz="1400" dirty="0"/>
        </a:p>
      </dgm:t>
    </dgm:pt>
    <dgm:pt modelId="{3F55EC83-78C9-4BA5-9545-60D7C28CE554}" type="par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55B5FD8E-096B-463E-A3FC-8A9AC16F4875}" type="sibTrans" cxnId="{BB1530BD-7ECF-4345-8AC2-B01A05E87303}">
      <dgm:prSet/>
      <dgm:spPr/>
      <dgm:t>
        <a:bodyPr/>
        <a:lstStyle/>
        <a:p>
          <a:endParaRPr lang="zh-CN" altLang="en-US" sz="1600"/>
        </a:p>
      </dgm:t>
    </dgm:pt>
    <dgm:pt modelId="{8B15742D-D41F-4FAA-B33E-FC5226227291}">
      <dgm:prSet phldrT="[文本]" custT="1"/>
      <dgm:spPr/>
      <dgm:t>
        <a:bodyPr/>
        <a:lstStyle/>
        <a:p>
          <a:r>
            <a:rPr lang="zh-CN" altLang="en-US" sz="1400" dirty="0" smtClean="0"/>
            <a:t>是否需要打分</a:t>
          </a:r>
          <a:endParaRPr lang="zh-CN" altLang="en-US" sz="1400" dirty="0"/>
        </a:p>
      </dgm:t>
    </dgm:pt>
    <dgm:pt modelId="{0E5CDF97-F992-46FF-A392-AE075396D58A}" type="parTrans" cxnId="{AC512332-B05E-4A1B-B6CF-089AE8EF7206}">
      <dgm:prSet/>
      <dgm:spPr/>
      <dgm:t>
        <a:bodyPr/>
        <a:lstStyle/>
        <a:p>
          <a:endParaRPr lang="zh-CN" altLang="en-US" sz="1600"/>
        </a:p>
      </dgm:t>
    </dgm:pt>
    <dgm:pt modelId="{3B3B40C9-4768-401E-910A-7E28D6A667B9}" type="sibTrans" cxnId="{AC512332-B05E-4A1B-B6CF-089AE8EF7206}">
      <dgm:prSet/>
      <dgm:spPr/>
      <dgm:t>
        <a:bodyPr/>
        <a:lstStyle/>
        <a:p>
          <a:endParaRPr lang="zh-CN" altLang="en-US" sz="1600"/>
        </a:p>
      </dgm:t>
    </dgm:pt>
    <dgm:pt modelId="{09EA9391-2AAB-4C58-B9E7-B77777DFE0D3}">
      <dgm:prSet phldrT="[文本]" custT="1"/>
      <dgm:spPr/>
      <dgm:t>
        <a:bodyPr/>
        <a:lstStyle/>
        <a:p>
          <a:r>
            <a:rPr lang="zh-CN" altLang="en-US" sz="1400" dirty="0" smtClean="0"/>
            <a:t>问卷标题</a:t>
          </a:r>
          <a:endParaRPr lang="zh-CN" altLang="en-US" sz="1400" dirty="0"/>
        </a:p>
      </dgm:t>
    </dgm:pt>
    <dgm:pt modelId="{DFB1147B-3077-4B69-A5A1-59E8E6CBBEE6}" type="par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EC16469E-ED6D-4996-A5B0-C5F4A3117CA8}" type="sibTrans" cxnId="{37F30D55-816F-489F-8193-1F82206A5CED}">
      <dgm:prSet/>
      <dgm:spPr/>
      <dgm:t>
        <a:bodyPr/>
        <a:lstStyle/>
        <a:p>
          <a:endParaRPr lang="zh-CN" altLang="en-US" sz="1600"/>
        </a:p>
      </dgm:t>
    </dgm:pt>
    <dgm:pt modelId="{1701053C-77EF-4196-9783-50943DB57A04}">
      <dgm:prSet phldrT="[文本]" custT="1"/>
      <dgm:spPr/>
      <dgm:t>
        <a:bodyPr/>
        <a:lstStyle/>
        <a:p>
          <a:r>
            <a:rPr lang="zh-CN" altLang="en-US" sz="1400" dirty="0" smtClean="0"/>
            <a:t>发布范围</a:t>
          </a:r>
          <a:endParaRPr lang="zh-CN" altLang="en-US" sz="1400" dirty="0"/>
        </a:p>
      </dgm:t>
    </dgm:pt>
    <dgm:pt modelId="{A54B88BF-9F06-4B46-A82E-ED3DB131381A}" type="par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ABEBE3BB-762D-463A-9FC1-BEBF480C0B5F}" type="sibTrans" cxnId="{4F673168-24F1-4154-9937-A89D1121D7A9}">
      <dgm:prSet/>
      <dgm:spPr/>
      <dgm:t>
        <a:bodyPr/>
        <a:lstStyle/>
        <a:p>
          <a:endParaRPr lang="zh-CN" altLang="en-US" sz="1600"/>
        </a:p>
      </dgm:t>
    </dgm:pt>
    <dgm:pt modelId="{17B0979C-A2E5-4390-B99C-A3F8EB606844}">
      <dgm:prSet phldrT="[文本]" custT="1"/>
      <dgm:spPr/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统计结果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158343-BCFB-4D8C-BAF1-ACC61387E61F}" type="par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167CC599-0C5A-4053-A335-5F27A05C54AB}" type="sibTrans" cxnId="{861BC13D-933C-4376-BA66-A6A852045A80}">
      <dgm:prSet/>
      <dgm:spPr/>
      <dgm:t>
        <a:bodyPr/>
        <a:lstStyle/>
        <a:p>
          <a:endParaRPr lang="zh-CN" altLang="en-US" sz="1600"/>
        </a:p>
      </dgm:t>
    </dgm:pt>
    <dgm:pt modelId="{C07EA406-987C-4EFD-8063-1790126EA32D}">
      <dgm:prSet phldrT="[文本]" custT="1"/>
      <dgm:spPr/>
      <dgm:t>
        <a:bodyPr/>
        <a:lstStyle/>
        <a:p>
          <a:r>
            <a:rPr lang="zh-CN" altLang="en-US" sz="1400" dirty="0" smtClean="0"/>
            <a:t>问卷信息</a:t>
          </a:r>
          <a:endParaRPr lang="zh-CN" altLang="en-US" sz="1400" dirty="0"/>
        </a:p>
      </dgm:t>
    </dgm:pt>
    <dgm:pt modelId="{A9808599-3278-4FFB-B629-91E0A2AD2BEC}" type="par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DF931BBA-2111-4984-B392-86A178E5404A}" type="sibTrans" cxnId="{F8E2D9A7-F206-4C2F-AA26-9DCF580ACF6C}">
      <dgm:prSet/>
      <dgm:spPr/>
      <dgm:t>
        <a:bodyPr/>
        <a:lstStyle/>
        <a:p>
          <a:endParaRPr lang="zh-CN" altLang="en-US" sz="1600"/>
        </a:p>
      </dgm:t>
    </dgm:pt>
    <dgm:pt modelId="{802DEE89-EB82-4D54-B2E4-E0C0FC046695}">
      <dgm:prSet phldrT="[文本]" custT="1"/>
      <dgm:spPr/>
      <dgm:t>
        <a:bodyPr/>
        <a:lstStyle/>
        <a:p>
          <a:r>
            <a:rPr lang="zh-CN" altLang="en-US" sz="1400" dirty="0" smtClean="0"/>
            <a:t>提交人信息</a:t>
          </a:r>
          <a:endParaRPr lang="zh-CN" altLang="en-US" sz="1400" dirty="0"/>
        </a:p>
      </dgm:t>
    </dgm:pt>
    <dgm:pt modelId="{95D59627-36BD-4F0E-9599-D7E42E509CC9}" type="parTrans" cxnId="{5D6D124F-1DF6-4A4D-BA18-8866AB51A815}">
      <dgm:prSet/>
      <dgm:spPr/>
      <dgm:t>
        <a:bodyPr/>
        <a:lstStyle/>
        <a:p>
          <a:endParaRPr lang="zh-CN" altLang="en-US" sz="1600"/>
        </a:p>
      </dgm:t>
    </dgm:pt>
    <dgm:pt modelId="{BD6C18F0-243F-4678-8D08-00811F7D5941}" type="sibTrans" cxnId="{5D6D124F-1DF6-4A4D-BA18-8866AB51A815}">
      <dgm:prSet/>
      <dgm:spPr/>
      <dgm:t>
        <a:bodyPr/>
        <a:lstStyle/>
        <a:p>
          <a:endParaRPr lang="zh-CN" altLang="en-US" sz="1600"/>
        </a:p>
      </dgm:t>
    </dgm:pt>
    <dgm:pt modelId="{A4E118B3-B109-4556-A468-9F5FD68E6592}">
      <dgm:prSet phldrT="[文本]" custT="1"/>
      <dgm:spPr/>
      <dgm:t>
        <a:bodyPr/>
        <a:lstStyle/>
        <a:p>
          <a:r>
            <a:rPr lang="zh-CN" altLang="en-US" sz="1600" dirty="0" smtClean="0"/>
            <a:t>问卷填写</a:t>
          </a:r>
          <a:endParaRPr lang="zh-CN" altLang="en-US" sz="1600" dirty="0"/>
        </a:p>
      </dgm:t>
    </dgm:pt>
    <dgm:pt modelId="{8EF39113-3999-4967-9397-A59D3B1C9617}" type="parTrans" cxnId="{627A04D3-756E-4047-AC35-FE35B542CDBC}">
      <dgm:prSet/>
      <dgm:spPr/>
      <dgm:t>
        <a:bodyPr/>
        <a:lstStyle/>
        <a:p>
          <a:endParaRPr lang="zh-CN" altLang="en-US"/>
        </a:p>
      </dgm:t>
    </dgm:pt>
    <dgm:pt modelId="{5E37317E-CCF7-4141-B0B9-DD4BF548572D}" type="sibTrans" cxnId="{627A04D3-756E-4047-AC35-FE35B542CDBC}">
      <dgm:prSet/>
      <dgm:spPr/>
      <dgm:t>
        <a:bodyPr/>
        <a:lstStyle/>
        <a:p>
          <a:endParaRPr lang="zh-CN" altLang="en-US"/>
        </a:p>
      </dgm:t>
    </dgm:pt>
    <dgm:pt modelId="{67A4C9FF-36B7-459D-A54D-FEFBF111FAC3}">
      <dgm:prSet phldrT="[文本]" custT="1"/>
      <dgm:spPr/>
      <dgm:t>
        <a:bodyPr/>
        <a:lstStyle/>
        <a:p>
          <a:r>
            <a:rPr lang="zh-CN" altLang="en-US" sz="1400" dirty="0" smtClean="0"/>
            <a:t>单选</a:t>
          </a:r>
          <a:r>
            <a:rPr lang="en-US" altLang="zh-CN" sz="1400" dirty="0" smtClean="0"/>
            <a:t>/</a:t>
          </a:r>
          <a:r>
            <a:rPr lang="zh-CN" altLang="en-US" sz="1400" dirty="0" smtClean="0"/>
            <a:t>多选</a:t>
          </a:r>
          <a:endParaRPr lang="zh-CN" altLang="en-US" sz="1400" dirty="0"/>
        </a:p>
      </dgm:t>
    </dgm:pt>
    <dgm:pt modelId="{E8B33FB1-E2A2-4DD6-AEDB-6E53E278FC0F}" type="parTrans" cxnId="{F0BB64FD-C1C9-4882-AB42-24AA10C8BB87}">
      <dgm:prSet/>
      <dgm:spPr/>
      <dgm:t>
        <a:bodyPr/>
        <a:lstStyle/>
        <a:p>
          <a:endParaRPr lang="zh-CN" altLang="en-US"/>
        </a:p>
      </dgm:t>
    </dgm:pt>
    <dgm:pt modelId="{6B6A6403-37BE-40F3-8C3A-B30838D8DAB9}" type="sibTrans" cxnId="{F0BB64FD-C1C9-4882-AB42-24AA10C8BB87}">
      <dgm:prSet/>
      <dgm:spPr/>
      <dgm:t>
        <a:bodyPr/>
        <a:lstStyle/>
        <a:p>
          <a:endParaRPr lang="zh-CN" altLang="en-US"/>
        </a:p>
      </dgm:t>
    </dgm:pt>
    <dgm:pt modelId="{721CBCDC-B869-4FDB-8227-8D7A4F2DF719}">
      <dgm:prSet phldrT="[文本]" custT="1"/>
      <dgm:spPr/>
      <dgm:t>
        <a:bodyPr/>
        <a:lstStyle/>
        <a:p>
          <a:r>
            <a:rPr lang="zh-CN" altLang="en-US" sz="1400" dirty="0" smtClean="0"/>
            <a:t>填写文本</a:t>
          </a:r>
          <a:endParaRPr lang="zh-CN" altLang="en-US" sz="1400" dirty="0"/>
        </a:p>
      </dgm:t>
    </dgm:pt>
    <dgm:pt modelId="{14E8F19A-6B6B-4ED2-9294-9A7CBC9302AD}" type="parTrans" cxnId="{ADC73288-F307-4258-8425-2843D7550B02}">
      <dgm:prSet/>
      <dgm:spPr/>
      <dgm:t>
        <a:bodyPr/>
        <a:lstStyle/>
        <a:p>
          <a:endParaRPr lang="zh-CN" altLang="en-US"/>
        </a:p>
      </dgm:t>
    </dgm:pt>
    <dgm:pt modelId="{CBE9FB12-DEDB-4A61-9B53-460BEE0AE198}" type="sibTrans" cxnId="{ADC73288-F307-4258-8425-2843D7550B02}">
      <dgm:prSet/>
      <dgm:spPr/>
      <dgm:t>
        <a:bodyPr/>
        <a:lstStyle/>
        <a:p>
          <a:endParaRPr lang="zh-CN" altLang="en-US"/>
        </a:p>
      </dgm:t>
    </dgm:pt>
    <dgm:pt modelId="{CDB70942-D262-428B-A52C-C6AFBE6CA698}" type="pres">
      <dgm:prSet presAssocID="{51728CD7-C33C-4248-852D-4AD6B94AB0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E64B0EE-9B2C-495F-96EB-75F2B7D5AFD8}" type="pres">
      <dgm:prSet presAssocID="{F56F838F-4E07-4653-8148-4E530B49B362}" presName="composite" presStyleCnt="0"/>
      <dgm:spPr/>
    </dgm:pt>
    <dgm:pt modelId="{B7D13A7F-EDBA-4502-BD1E-9E4F09C50C6A}" type="pres">
      <dgm:prSet presAssocID="{F56F838F-4E07-4653-8148-4E530B49B36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6156B7-A68B-49B8-9F4B-36DCA101D89D}" type="pres">
      <dgm:prSet presAssocID="{F56F838F-4E07-4653-8148-4E530B49B362}" presName="parSh" presStyleLbl="node1" presStyleIdx="0" presStyleCnt="4"/>
      <dgm:spPr/>
      <dgm:t>
        <a:bodyPr/>
        <a:lstStyle/>
        <a:p>
          <a:endParaRPr lang="zh-CN" altLang="en-US"/>
        </a:p>
      </dgm:t>
    </dgm:pt>
    <dgm:pt modelId="{92AEC710-EA00-45CE-97B4-9C43D803F71F}" type="pres">
      <dgm:prSet presAssocID="{F56F838F-4E07-4653-8148-4E530B49B362}" presName="desTx" presStyleLbl="fgAcc1" presStyleIdx="0" presStyleCnt="4" custScaleX="109037" custScaleY="9334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21ED67-1581-4927-A4EC-52A0EF49CF49}" type="pres">
      <dgm:prSet presAssocID="{CDDC776B-2123-456F-A508-FAECC6156D39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13ABFCC1-933D-417F-83A5-2F592035EF20}" type="pres">
      <dgm:prSet presAssocID="{CDDC776B-2123-456F-A508-FAECC6156D39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63D55BA5-CF43-4EA8-AB07-140624ECD4B8}" type="pres">
      <dgm:prSet presAssocID="{9BC8B0BF-E695-43FF-81F2-51FE56C1026A}" presName="composite" presStyleCnt="0"/>
      <dgm:spPr/>
    </dgm:pt>
    <dgm:pt modelId="{94EFBC34-B6BE-437A-8558-85207DF157C8}" type="pres">
      <dgm:prSet presAssocID="{9BC8B0BF-E695-43FF-81F2-51FE56C1026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B6D17E-1C16-45E9-9BB0-E6D120BB2358}" type="pres">
      <dgm:prSet presAssocID="{9BC8B0BF-E695-43FF-81F2-51FE56C1026A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A820711A-AE08-4733-9238-E0B17AB6E7F3}" type="pres">
      <dgm:prSet presAssocID="{9BC8B0BF-E695-43FF-81F2-51FE56C1026A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498E68-D84C-40C0-BD1C-109BF37E384E}" type="pres">
      <dgm:prSet presAssocID="{1D50767A-A59B-4F57-B348-35BE999D3931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4A1D86E6-7DB0-4979-950C-55B595E66A0E}" type="pres">
      <dgm:prSet presAssocID="{1D50767A-A59B-4F57-B348-35BE999D3931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5A7548A1-6DCA-41AD-A9A3-5A4DECAA6677}" type="pres">
      <dgm:prSet presAssocID="{A4E118B3-B109-4556-A468-9F5FD68E6592}" presName="composite" presStyleCnt="0"/>
      <dgm:spPr/>
    </dgm:pt>
    <dgm:pt modelId="{26B512B4-7084-4B62-B008-111DF88C6431}" type="pres">
      <dgm:prSet presAssocID="{A4E118B3-B109-4556-A468-9F5FD68E6592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7DDA939-B0B1-4B6D-B627-4C11291A2427}" type="pres">
      <dgm:prSet presAssocID="{A4E118B3-B109-4556-A468-9F5FD68E6592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51BD771C-C728-4EEB-B5AF-14B88A24BAC8}" type="pres">
      <dgm:prSet presAssocID="{A4E118B3-B109-4556-A468-9F5FD68E6592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5073CD-9C09-4FB0-B55A-71C8B72E7831}" type="pres">
      <dgm:prSet presAssocID="{5E37317E-CCF7-4141-B0B9-DD4BF548572D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E0BC7220-2A98-4134-9BA2-7AE941093520}" type="pres">
      <dgm:prSet presAssocID="{5E37317E-CCF7-4141-B0B9-DD4BF548572D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1BCC88DE-C1E1-4B04-A08F-73A57178E1EA}" type="pres">
      <dgm:prSet presAssocID="{17B0979C-A2E5-4390-B99C-A3F8EB606844}" presName="composite" presStyleCnt="0"/>
      <dgm:spPr/>
    </dgm:pt>
    <dgm:pt modelId="{FC130497-AA1A-46F4-BB24-A6FB26B85291}" type="pres">
      <dgm:prSet presAssocID="{17B0979C-A2E5-4390-B99C-A3F8EB606844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61DEA-092B-42EE-BDDC-49EFCF0DEE2E}" type="pres">
      <dgm:prSet presAssocID="{17B0979C-A2E5-4390-B99C-A3F8EB606844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ECDFCEF2-224D-4E5B-A568-049F2A0C5B0C}" type="pres">
      <dgm:prSet presAssocID="{17B0979C-A2E5-4390-B99C-A3F8EB606844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F673168-24F1-4154-9937-A89D1121D7A9}" srcId="{9BC8B0BF-E695-43FF-81F2-51FE56C1026A}" destId="{1701053C-77EF-4196-9783-50943DB57A04}" srcOrd="1" destOrd="0" parTransId="{A54B88BF-9F06-4B46-A82E-ED3DB131381A}" sibTransId="{ABEBE3BB-762D-463A-9FC1-BEBF480C0B5F}"/>
    <dgm:cxn modelId="{9CD22443-15A4-4638-836A-83B200E0EC22}" type="presOf" srcId="{09EA9391-2AAB-4C58-B9E7-B77777DFE0D3}" destId="{92AEC710-EA00-45CE-97B4-9C43D803F71F}" srcOrd="0" destOrd="0" presId="urn:microsoft.com/office/officeart/2005/8/layout/process3"/>
    <dgm:cxn modelId="{F0BB64FD-C1C9-4882-AB42-24AA10C8BB87}" srcId="{A4E118B3-B109-4556-A468-9F5FD68E6592}" destId="{67A4C9FF-36B7-459D-A54D-FEFBF111FAC3}" srcOrd="0" destOrd="0" parTransId="{E8B33FB1-E2A2-4DD6-AEDB-6E53E278FC0F}" sibTransId="{6B6A6403-37BE-40F3-8C3A-B30838D8DAB9}"/>
    <dgm:cxn modelId="{798A464A-5941-4BFD-A9C7-608C62729F8D}" type="presOf" srcId="{CDDC776B-2123-456F-A508-FAECC6156D39}" destId="{13ABFCC1-933D-417F-83A5-2F592035EF20}" srcOrd="1" destOrd="0" presId="urn:microsoft.com/office/officeart/2005/8/layout/process3"/>
    <dgm:cxn modelId="{B6D29065-D056-4C8B-A617-F1F0AE772207}" type="presOf" srcId="{5E37317E-CCF7-4141-B0B9-DD4BF548572D}" destId="{4C5073CD-9C09-4FB0-B55A-71C8B72E7831}" srcOrd="0" destOrd="0" presId="urn:microsoft.com/office/officeart/2005/8/layout/process3"/>
    <dgm:cxn modelId="{94B4C01C-06B3-4A30-9005-93E2A6294E5A}" type="presOf" srcId="{1701053C-77EF-4196-9783-50943DB57A04}" destId="{A820711A-AE08-4733-9238-E0B17AB6E7F3}" srcOrd="0" destOrd="1" presId="urn:microsoft.com/office/officeart/2005/8/layout/process3"/>
    <dgm:cxn modelId="{3F88C721-5197-42A6-8B38-08836D0F0B40}" type="presOf" srcId="{C07EA406-987C-4EFD-8063-1790126EA32D}" destId="{ECDFCEF2-224D-4E5B-A568-049F2A0C5B0C}" srcOrd="0" destOrd="0" presId="urn:microsoft.com/office/officeart/2005/8/layout/process3"/>
    <dgm:cxn modelId="{37F30D55-816F-489F-8193-1F82206A5CED}" srcId="{F56F838F-4E07-4653-8148-4E530B49B362}" destId="{09EA9391-2AAB-4C58-B9E7-B77777DFE0D3}" srcOrd="0" destOrd="0" parTransId="{DFB1147B-3077-4B69-A5A1-59E8E6CBBEE6}" sibTransId="{EC16469E-ED6D-4996-A5B0-C5F4A3117CA8}"/>
    <dgm:cxn modelId="{DF83B047-A446-486E-88BF-94A64961E7B0}" type="presOf" srcId="{A4E118B3-B109-4556-A468-9F5FD68E6592}" destId="{47DDA939-B0B1-4B6D-B627-4C11291A2427}" srcOrd="1" destOrd="0" presId="urn:microsoft.com/office/officeart/2005/8/layout/process3"/>
    <dgm:cxn modelId="{861BC13D-933C-4376-BA66-A6A852045A80}" srcId="{51728CD7-C33C-4248-852D-4AD6B94AB09F}" destId="{17B0979C-A2E5-4390-B99C-A3F8EB606844}" srcOrd="3" destOrd="0" parTransId="{D3158343-BCFB-4D8C-BAF1-ACC61387E61F}" sibTransId="{167CC599-0C5A-4053-A335-5F27A05C54AB}"/>
    <dgm:cxn modelId="{BB1530BD-7ECF-4345-8AC2-B01A05E87303}" srcId="{9BC8B0BF-E695-43FF-81F2-51FE56C1026A}" destId="{2B398B41-7529-47AF-B4AC-C89835CF1508}" srcOrd="0" destOrd="0" parTransId="{3F55EC83-78C9-4BA5-9545-60D7C28CE554}" sibTransId="{55B5FD8E-096B-463E-A3FC-8A9AC16F4875}"/>
    <dgm:cxn modelId="{4DC65B02-0E67-4DCB-9F15-4D9D85296055}" type="presOf" srcId="{8B15742D-D41F-4FAA-B33E-FC5226227291}" destId="{92AEC710-EA00-45CE-97B4-9C43D803F71F}" srcOrd="0" destOrd="2" presId="urn:microsoft.com/office/officeart/2005/8/layout/process3"/>
    <dgm:cxn modelId="{C9541D52-5918-4AAA-8C9D-AD0C9DBA05A2}" type="presOf" srcId="{721CBCDC-B869-4FDB-8227-8D7A4F2DF719}" destId="{51BD771C-C728-4EEB-B5AF-14B88A24BAC8}" srcOrd="0" destOrd="1" presId="urn:microsoft.com/office/officeart/2005/8/layout/process3"/>
    <dgm:cxn modelId="{2F922B3F-CD88-4637-AD6A-124054768ABE}" srcId="{F56F838F-4E07-4653-8148-4E530B49B362}" destId="{0D7D332B-305B-40BA-94BC-5C43A7564E62}" srcOrd="1" destOrd="0" parTransId="{18F3C886-1A60-449B-9017-2514DBC698E7}" sibTransId="{53D98772-EF3B-497D-A263-E79735FCCCF1}"/>
    <dgm:cxn modelId="{3B651C4F-1B48-486D-9D9C-754DC54CFD4E}" type="presOf" srcId="{0D7D332B-305B-40BA-94BC-5C43A7564E62}" destId="{92AEC710-EA00-45CE-97B4-9C43D803F71F}" srcOrd="0" destOrd="1" presId="urn:microsoft.com/office/officeart/2005/8/layout/process3"/>
    <dgm:cxn modelId="{5EB3BC5F-EAD6-4833-A45B-7C0FEA33A5A3}" type="presOf" srcId="{A4E118B3-B109-4556-A468-9F5FD68E6592}" destId="{26B512B4-7084-4B62-B008-111DF88C6431}" srcOrd="0" destOrd="0" presId="urn:microsoft.com/office/officeart/2005/8/layout/process3"/>
    <dgm:cxn modelId="{9742A026-0BB3-43FF-B129-C008BE4EE47F}" type="presOf" srcId="{1D50767A-A59B-4F57-B348-35BE999D3931}" destId="{4A1D86E6-7DB0-4979-950C-55B595E66A0E}" srcOrd="1" destOrd="0" presId="urn:microsoft.com/office/officeart/2005/8/layout/process3"/>
    <dgm:cxn modelId="{5D6D124F-1DF6-4A4D-BA18-8866AB51A815}" srcId="{17B0979C-A2E5-4390-B99C-A3F8EB606844}" destId="{802DEE89-EB82-4D54-B2E4-E0C0FC046695}" srcOrd="1" destOrd="0" parTransId="{95D59627-36BD-4F0E-9599-D7E42E509CC9}" sibTransId="{BD6C18F0-243F-4678-8D08-00811F7D5941}"/>
    <dgm:cxn modelId="{2413FB62-4F93-45F6-9140-A3DCBC69518F}" type="presOf" srcId="{51728CD7-C33C-4248-852D-4AD6B94AB09F}" destId="{CDB70942-D262-428B-A52C-C6AFBE6CA698}" srcOrd="0" destOrd="0" presId="urn:microsoft.com/office/officeart/2005/8/layout/process3"/>
    <dgm:cxn modelId="{627A04D3-756E-4047-AC35-FE35B542CDBC}" srcId="{51728CD7-C33C-4248-852D-4AD6B94AB09F}" destId="{A4E118B3-B109-4556-A468-9F5FD68E6592}" srcOrd="2" destOrd="0" parTransId="{8EF39113-3999-4967-9397-A59D3B1C9617}" sibTransId="{5E37317E-CCF7-4141-B0B9-DD4BF548572D}"/>
    <dgm:cxn modelId="{3E4C1D0F-7AA3-4C93-80FF-DB6B29160EC5}" type="presOf" srcId="{67A4C9FF-36B7-459D-A54D-FEFBF111FAC3}" destId="{51BD771C-C728-4EEB-B5AF-14B88A24BAC8}" srcOrd="0" destOrd="0" presId="urn:microsoft.com/office/officeart/2005/8/layout/process3"/>
    <dgm:cxn modelId="{E8EE0BAE-1CC6-450C-BE7D-241AD6922C2B}" type="presOf" srcId="{17B0979C-A2E5-4390-B99C-A3F8EB606844}" destId="{FC130497-AA1A-46F4-BB24-A6FB26B85291}" srcOrd="0" destOrd="0" presId="urn:microsoft.com/office/officeart/2005/8/layout/process3"/>
    <dgm:cxn modelId="{B5BBDD98-3AA3-47D6-BB92-23BC062D606B}" type="presOf" srcId="{F56F838F-4E07-4653-8148-4E530B49B362}" destId="{C96156B7-A68B-49B8-9F4B-36DCA101D89D}" srcOrd="1" destOrd="0" presId="urn:microsoft.com/office/officeart/2005/8/layout/process3"/>
    <dgm:cxn modelId="{6CC48914-09EF-437F-A324-F64C64D85FBD}" type="presOf" srcId="{9BC8B0BF-E695-43FF-81F2-51FE56C1026A}" destId="{94EFBC34-B6BE-437A-8558-85207DF157C8}" srcOrd="0" destOrd="0" presId="urn:microsoft.com/office/officeart/2005/8/layout/process3"/>
    <dgm:cxn modelId="{95CBF2CE-0A54-4E57-8678-D4C669B459F6}" type="presOf" srcId="{2B398B41-7529-47AF-B4AC-C89835CF1508}" destId="{A820711A-AE08-4733-9238-E0B17AB6E7F3}" srcOrd="0" destOrd="0" presId="urn:microsoft.com/office/officeart/2005/8/layout/process3"/>
    <dgm:cxn modelId="{B2A2E890-B6B9-40EF-ABEB-FF183AAC2105}" type="presOf" srcId="{F56F838F-4E07-4653-8148-4E530B49B362}" destId="{B7D13A7F-EDBA-4502-BD1E-9E4F09C50C6A}" srcOrd="0" destOrd="0" presId="urn:microsoft.com/office/officeart/2005/8/layout/process3"/>
    <dgm:cxn modelId="{EF6A4A5A-AE74-43B3-8590-766725E47D85}" type="presOf" srcId="{5E37317E-CCF7-4141-B0B9-DD4BF548572D}" destId="{E0BC7220-2A98-4134-9BA2-7AE941093520}" srcOrd="1" destOrd="0" presId="urn:microsoft.com/office/officeart/2005/8/layout/process3"/>
    <dgm:cxn modelId="{01F564DC-066A-4FA9-808A-51E3D6896E05}" type="presOf" srcId="{9BC8B0BF-E695-43FF-81F2-51FE56C1026A}" destId="{F9B6D17E-1C16-45E9-9BB0-E6D120BB2358}" srcOrd="1" destOrd="0" presId="urn:microsoft.com/office/officeart/2005/8/layout/process3"/>
    <dgm:cxn modelId="{A5591FF9-A4CB-4136-8CED-372A0FC0739D}" srcId="{51728CD7-C33C-4248-852D-4AD6B94AB09F}" destId="{9BC8B0BF-E695-43FF-81F2-51FE56C1026A}" srcOrd="1" destOrd="0" parTransId="{97B6CA4B-5710-4410-9634-356179B8DE80}" sibTransId="{1D50767A-A59B-4F57-B348-35BE999D3931}"/>
    <dgm:cxn modelId="{AC512332-B05E-4A1B-B6CF-089AE8EF7206}" srcId="{F56F838F-4E07-4653-8148-4E530B49B362}" destId="{8B15742D-D41F-4FAA-B33E-FC5226227291}" srcOrd="2" destOrd="0" parTransId="{0E5CDF97-F992-46FF-A392-AE075396D58A}" sibTransId="{3B3B40C9-4768-401E-910A-7E28D6A667B9}"/>
    <dgm:cxn modelId="{F00CAAEC-4B1D-4F90-8D96-BFA1E8B60FC2}" type="presOf" srcId="{802DEE89-EB82-4D54-B2E4-E0C0FC046695}" destId="{ECDFCEF2-224D-4E5B-A568-049F2A0C5B0C}" srcOrd="0" destOrd="1" presId="urn:microsoft.com/office/officeart/2005/8/layout/process3"/>
    <dgm:cxn modelId="{0FAC1647-971F-44F3-A9FE-3766A14D18CD}" type="presOf" srcId="{17B0979C-A2E5-4390-B99C-A3F8EB606844}" destId="{82C61DEA-092B-42EE-BDDC-49EFCF0DEE2E}" srcOrd="1" destOrd="0" presId="urn:microsoft.com/office/officeart/2005/8/layout/process3"/>
    <dgm:cxn modelId="{5AB32798-ACDC-48A4-872D-91EDBE4635D4}" srcId="{51728CD7-C33C-4248-852D-4AD6B94AB09F}" destId="{F56F838F-4E07-4653-8148-4E530B49B362}" srcOrd="0" destOrd="0" parTransId="{C9060855-4357-4968-8A9A-63E74E784CA1}" sibTransId="{CDDC776B-2123-456F-A508-FAECC6156D39}"/>
    <dgm:cxn modelId="{7DE2689C-F647-43BD-8121-820A175B7F09}" type="presOf" srcId="{CDDC776B-2123-456F-A508-FAECC6156D39}" destId="{EF21ED67-1581-4927-A4EC-52A0EF49CF49}" srcOrd="0" destOrd="0" presId="urn:microsoft.com/office/officeart/2005/8/layout/process3"/>
    <dgm:cxn modelId="{65A08D58-D4D4-4BB8-9368-3CAD6DE23845}" type="presOf" srcId="{1D50767A-A59B-4F57-B348-35BE999D3931}" destId="{BB498E68-D84C-40C0-BD1C-109BF37E384E}" srcOrd="0" destOrd="0" presId="urn:microsoft.com/office/officeart/2005/8/layout/process3"/>
    <dgm:cxn modelId="{F8E2D9A7-F206-4C2F-AA26-9DCF580ACF6C}" srcId="{17B0979C-A2E5-4390-B99C-A3F8EB606844}" destId="{C07EA406-987C-4EFD-8063-1790126EA32D}" srcOrd="0" destOrd="0" parTransId="{A9808599-3278-4FFB-B629-91E0A2AD2BEC}" sibTransId="{DF931BBA-2111-4984-B392-86A178E5404A}"/>
    <dgm:cxn modelId="{ADC73288-F307-4258-8425-2843D7550B02}" srcId="{A4E118B3-B109-4556-A468-9F5FD68E6592}" destId="{721CBCDC-B869-4FDB-8227-8D7A4F2DF719}" srcOrd="1" destOrd="0" parTransId="{14E8F19A-6B6B-4ED2-9294-9A7CBC9302AD}" sibTransId="{CBE9FB12-DEDB-4A61-9B53-460BEE0AE198}"/>
    <dgm:cxn modelId="{092BDA61-6348-402F-A063-20D525CABB3E}" type="presParOf" srcId="{CDB70942-D262-428B-A52C-C6AFBE6CA698}" destId="{2E64B0EE-9B2C-495F-96EB-75F2B7D5AFD8}" srcOrd="0" destOrd="0" presId="urn:microsoft.com/office/officeart/2005/8/layout/process3"/>
    <dgm:cxn modelId="{3A3AC602-466A-48D9-8F2A-85A0AA4758A3}" type="presParOf" srcId="{2E64B0EE-9B2C-495F-96EB-75F2B7D5AFD8}" destId="{B7D13A7F-EDBA-4502-BD1E-9E4F09C50C6A}" srcOrd="0" destOrd="0" presId="urn:microsoft.com/office/officeart/2005/8/layout/process3"/>
    <dgm:cxn modelId="{1FCA6040-0BA3-4DC6-976B-9BDC7B417540}" type="presParOf" srcId="{2E64B0EE-9B2C-495F-96EB-75F2B7D5AFD8}" destId="{C96156B7-A68B-49B8-9F4B-36DCA101D89D}" srcOrd="1" destOrd="0" presId="urn:microsoft.com/office/officeart/2005/8/layout/process3"/>
    <dgm:cxn modelId="{F9DB7655-A430-40FB-B973-3D8A7F393803}" type="presParOf" srcId="{2E64B0EE-9B2C-495F-96EB-75F2B7D5AFD8}" destId="{92AEC710-EA00-45CE-97B4-9C43D803F71F}" srcOrd="2" destOrd="0" presId="urn:microsoft.com/office/officeart/2005/8/layout/process3"/>
    <dgm:cxn modelId="{42821877-0903-4224-B02C-4466518AB593}" type="presParOf" srcId="{CDB70942-D262-428B-A52C-C6AFBE6CA698}" destId="{EF21ED67-1581-4927-A4EC-52A0EF49CF49}" srcOrd="1" destOrd="0" presId="urn:microsoft.com/office/officeart/2005/8/layout/process3"/>
    <dgm:cxn modelId="{7F093B1F-7E74-4418-9EF6-DD2A6618B59F}" type="presParOf" srcId="{EF21ED67-1581-4927-A4EC-52A0EF49CF49}" destId="{13ABFCC1-933D-417F-83A5-2F592035EF20}" srcOrd="0" destOrd="0" presId="urn:microsoft.com/office/officeart/2005/8/layout/process3"/>
    <dgm:cxn modelId="{9588389F-27C0-48DA-85FE-9BEDF29AAC81}" type="presParOf" srcId="{CDB70942-D262-428B-A52C-C6AFBE6CA698}" destId="{63D55BA5-CF43-4EA8-AB07-140624ECD4B8}" srcOrd="2" destOrd="0" presId="urn:microsoft.com/office/officeart/2005/8/layout/process3"/>
    <dgm:cxn modelId="{6F9B2050-CE75-40DB-BA54-0D6CD92F7DC5}" type="presParOf" srcId="{63D55BA5-CF43-4EA8-AB07-140624ECD4B8}" destId="{94EFBC34-B6BE-437A-8558-85207DF157C8}" srcOrd="0" destOrd="0" presId="urn:microsoft.com/office/officeart/2005/8/layout/process3"/>
    <dgm:cxn modelId="{2AD0A38F-0F5A-4802-874E-5F631D6A8301}" type="presParOf" srcId="{63D55BA5-CF43-4EA8-AB07-140624ECD4B8}" destId="{F9B6D17E-1C16-45E9-9BB0-E6D120BB2358}" srcOrd="1" destOrd="0" presId="urn:microsoft.com/office/officeart/2005/8/layout/process3"/>
    <dgm:cxn modelId="{0634D8BF-42DC-448F-8081-D524AD53C6A6}" type="presParOf" srcId="{63D55BA5-CF43-4EA8-AB07-140624ECD4B8}" destId="{A820711A-AE08-4733-9238-E0B17AB6E7F3}" srcOrd="2" destOrd="0" presId="urn:microsoft.com/office/officeart/2005/8/layout/process3"/>
    <dgm:cxn modelId="{FD64D623-1140-4E01-A1BC-7C6F7C5FDFA5}" type="presParOf" srcId="{CDB70942-D262-428B-A52C-C6AFBE6CA698}" destId="{BB498E68-D84C-40C0-BD1C-109BF37E384E}" srcOrd="3" destOrd="0" presId="urn:microsoft.com/office/officeart/2005/8/layout/process3"/>
    <dgm:cxn modelId="{E164FA64-AB94-4E92-A003-C3D4C5399A30}" type="presParOf" srcId="{BB498E68-D84C-40C0-BD1C-109BF37E384E}" destId="{4A1D86E6-7DB0-4979-950C-55B595E66A0E}" srcOrd="0" destOrd="0" presId="urn:microsoft.com/office/officeart/2005/8/layout/process3"/>
    <dgm:cxn modelId="{3BC6E553-BD48-4088-8D6D-3562C3177AA3}" type="presParOf" srcId="{CDB70942-D262-428B-A52C-C6AFBE6CA698}" destId="{5A7548A1-6DCA-41AD-A9A3-5A4DECAA6677}" srcOrd="4" destOrd="0" presId="urn:microsoft.com/office/officeart/2005/8/layout/process3"/>
    <dgm:cxn modelId="{52CAB009-DBC1-4F6C-A578-E860A93073C1}" type="presParOf" srcId="{5A7548A1-6DCA-41AD-A9A3-5A4DECAA6677}" destId="{26B512B4-7084-4B62-B008-111DF88C6431}" srcOrd="0" destOrd="0" presId="urn:microsoft.com/office/officeart/2005/8/layout/process3"/>
    <dgm:cxn modelId="{3041EBDE-46F3-4A33-BBB1-D11D1BD80DED}" type="presParOf" srcId="{5A7548A1-6DCA-41AD-A9A3-5A4DECAA6677}" destId="{47DDA939-B0B1-4B6D-B627-4C11291A2427}" srcOrd="1" destOrd="0" presId="urn:microsoft.com/office/officeart/2005/8/layout/process3"/>
    <dgm:cxn modelId="{DAA64096-BD68-411B-9F73-C5A1043F0678}" type="presParOf" srcId="{5A7548A1-6DCA-41AD-A9A3-5A4DECAA6677}" destId="{51BD771C-C728-4EEB-B5AF-14B88A24BAC8}" srcOrd="2" destOrd="0" presId="urn:microsoft.com/office/officeart/2005/8/layout/process3"/>
    <dgm:cxn modelId="{BC9F4574-EDA6-450C-B061-7F49FE580F21}" type="presParOf" srcId="{CDB70942-D262-428B-A52C-C6AFBE6CA698}" destId="{4C5073CD-9C09-4FB0-B55A-71C8B72E7831}" srcOrd="5" destOrd="0" presId="urn:microsoft.com/office/officeart/2005/8/layout/process3"/>
    <dgm:cxn modelId="{92DB87F9-6234-4A5F-A986-91F1CFF5CC86}" type="presParOf" srcId="{4C5073CD-9C09-4FB0-B55A-71C8B72E7831}" destId="{E0BC7220-2A98-4134-9BA2-7AE941093520}" srcOrd="0" destOrd="0" presId="urn:microsoft.com/office/officeart/2005/8/layout/process3"/>
    <dgm:cxn modelId="{75EDA10B-D24E-4054-A4B3-879AA9496AA9}" type="presParOf" srcId="{CDB70942-D262-428B-A52C-C6AFBE6CA698}" destId="{1BCC88DE-C1E1-4B04-A08F-73A57178E1EA}" srcOrd="6" destOrd="0" presId="urn:microsoft.com/office/officeart/2005/8/layout/process3"/>
    <dgm:cxn modelId="{CBF553E6-34E4-46DC-B5E4-E942F4093340}" type="presParOf" srcId="{1BCC88DE-C1E1-4B04-A08F-73A57178E1EA}" destId="{FC130497-AA1A-46F4-BB24-A6FB26B85291}" srcOrd="0" destOrd="0" presId="urn:microsoft.com/office/officeart/2005/8/layout/process3"/>
    <dgm:cxn modelId="{C0112CF6-CB3E-4E80-B2D5-0D85844BFF6E}" type="presParOf" srcId="{1BCC88DE-C1E1-4B04-A08F-73A57178E1EA}" destId="{82C61DEA-092B-42EE-BDDC-49EFCF0DEE2E}" srcOrd="1" destOrd="0" presId="urn:microsoft.com/office/officeart/2005/8/layout/process3"/>
    <dgm:cxn modelId="{01D5D8FE-3B5E-4409-B638-D05C15812905}" type="presParOf" srcId="{1BCC88DE-C1E1-4B04-A08F-73A57178E1EA}" destId="{ECDFCEF2-224D-4E5B-A568-049F2A0C5B0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2F620E25-3A65-422B-B37B-E29D3B3FB1F4}" type="doc">
      <dgm:prSet loTypeId="urn:microsoft.com/office/officeart/2005/8/layout/process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68ACCD56-EAEF-4C3C-ABC4-051050C8D599}">
      <dgm:prSet phldrT="[文本]"/>
      <dgm:spPr/>
      <dgm:t>
        <a:bodyPr/>
        <a:lstStyle/>
        <a:p>
          <a:r>
            <a:rPr lang="zh-CN" altLang="en-US" dirty="0" smtClean="0"/>
            <a:t>活动</a:t>
          </a:r>
          <a:endParaRPr lang="en-US" altLang="zh-CN" dirty="0" smtClean="0"/>
        </a:p>
        <a:p>
          <a:r>
            <a:rPr lang="zh-CN" altLang="en-US" dirty="0" smtClean="0"/>
            <a:t>设计</a:t>
          </a:r>
          <a:endParaRPr lang="zh-CN" altLang="en-US" dirty="0"/>
        </a:p>
      </dgm:t>
    </dgm:pt>
    <dgm:pt modelId="{DB4DCB8A-225E-40D9-BAC9-A775D1BB5D9A}" type="parTrans" cxnId="{00F85FB2-C38E-465E-9B17-A88EB0022D08}">
      <dgm:prSet/>
      <dgm:spPr/>
      <dgm:t>
        <a:bodyPr/>
        <a:lstStyle/>
        <a:p>
          <a:endParaRPr lang="zh-CN" altLang="en-US"/>
        </a:p>
      </dgm:t>
    </dgm:pt>
    <dgm:pt modelId="{639758FA-A598-4C8B-9A5F-F2628A98DEB4}" type="sibTrans" cxnId="{00F85FB2-C38E-465E-9B17-A88EB0022D08}">
      <dgm:prSet/>
      <dgm:spPr/>
      <dgm:t>
        <a:bodyPr/>
        <a:lstStyle/>
        <a:p>
          <a:endParaRPr lang="zh-CN" altLang="en-US"/>
        </a:p>
      </dgm:t>
    </dgm:pt>
    <dgm:pt modelId="{D5FC191A-7E9A-4D41-988E-EAE18871A1E2}">
      <dgm:prSet phldrT="[文本]"/>
      <dgm:spPr/>
      <dgm:t>
        <a:bodyPr/>
        <a:lstStyle/>
        <a:p>
          <a:r>
            <a:rPr lang="zh-CN" altLang="en-US" dirty="0" smtClean="0"/>
            <a:t>报名</a:t>
          </a:r>
          <a:endParaRPr lang="en-US" altLang="zh-CN" dirty="0" smtClean="0"/>
        </a:p>
        <a:p>
          <a:r>
            <a:rPr lang="zh-CN" altLang="en-US" dirty="0" smtClean="0"/>
            <a:t>统计</a:t>
          </a:r>
          <a:endParaRPr lang="zh-CN" altLang="en-US" dirty="0"/>
        </a:p>
      </dgm:t>
    </dgm:pt>
    <dgm:pt modelId="{B17D3EF1-ACAF-42B2-B9A2-5BF74A12495D}" type="parTrans" cxnId="{3AACB23E-191C-4F35-AE4E-901219FD644B}">
      <dgm:prSet/>
      <dgm:spPr/>
      <dgm:t>
        <a:bodyPr/>
        <a:lstStyle/>
        <a:p>
          <a:endParaRPr lang="zh-CN" altLang="en-US"/>
        </a:p>
      </dgm:t>
    </dgm:pt>
    <dgm:pt modelId="{6B63C422-9C7E-4872-B3D8-C5D1F0912CE8}" type="sibTrans" cxnId="{3AACB23E-191C-4F35-AE4E-901219FD644B}">
      <dgm:prSet/>
      <dgm:spPr/>
      <dgm:t>
        <a:bodyPr/>
        <a:lstStyle/>
        <a:p>
          <a:endParaRPr lang="zh-CN" altLang="en-US"/>
        </a:p>
      </dgm:t>
    </dgm:pt>
    <dgm:pt modelId="{AF130D18-03EE-4B37-92C4-64277D8E3A84}">
      <dgm:prSet phldrT="[文本]"/>
      <dgm:spPr/>
      <dgm:t>
        <a:bodyPr/>
        <a:lstStyle/>
        <a:p>
          <a:r>
            <a:rPr lang="zh-CN" altLang="en-US" dirty="0" smtClean="0"/>
            <a:t>参与</a:t>
          </a:r>
          <a:endParaRPr lang="en-US" altLang="zh-CN" dirty="0" smtClean="0"/>
        </a:p>
        <a:p>
          <a:r>
            <a:rPr lang="zh-CN" altLang="en-US" dirty="0" smtClean="0"/>
            <a:t>报名</a:t>
          </a:r>
          <a:endParaRPr lang="zh-CN" altLang="en-US" dirty="0"/>
        </a:p>
      </dgm:t>
    </dgm:pt>
    <dgm:pt modelId="{17FD464A-C896-4788-9AF8-88857846E3F0}" type="parTrans" cxnId="{182FAD7C-572C-4662-850F-CFE0A5AB3111}">
      <dgm:prSet/>
      <dgm:spPr/>
      <dgm:t>
        <a:bodyPr/>
        <a:lstStyle/>
        <a:p>
          <a:endParaRPr lang="zh-CN" altLang="en-US"/>
        </a:p>
      </dgm:t>
    </dgm:pt>
    <dgm:pt modelId="{4F7D30D2-DB85-4909-BFF5-828A9A6759C0}" type="sibTrans" cxnId="{182FAD7C-572C-4662-850F-CFE0A5AB3111}">
      <dgm:prSet/>
      <dgm:spPr/>
      <dgm:t>
        <a:bodyPr/>
        <a:lstStyle/>
        <a:p>
          <a:endParaRPr lang="zh-CN" altLang="en-US"/>
        </a:p>
      </dgm:t>
    </dgm:pt>
    <dgm:pt modelId="{0C2AA259-61F5-4666-91CA-32F04ADFD46B}">
      <dgm:prSet phldrT="[文本]"/>
      <dgm:spPr/>
      <dgm:t>
        <a:bodyPr/>
        <a:lstStyle/>
        <a:p>
          <a:r>
            <a:rPr lang="zh-CN" altLang="en-US" dirty="0" smtClean="0"/>
            <a:t>活动</a:t>
          </a:r>
          <a:endParaRPr lang="en-US" altLang="zh-CN" dirty="0" smtClean="0"/>
        </a:p>
        <a:p>
          <a:r>
            <a:rPr lang="zh-CN" altLang="en-US" dirty="0" smtClean="0"/>
            <a:t>发布</a:t>
          </a:r>
          <a:endParaRPr lang="zh-CN" altLang="en-US" dirty="0"/>
        </a:p>
      </dgm:t>
    </dgm:pt>
    <dgm:pt modelId="{E43E7E8D-5618-4060-90A1-9D7F4EDD3C9A}" type="parTrans" cxnId="{55D906F2-DA92-4E8F-89FE-6639DB75563E}">
      <dgm:prSet/>
      <dgm:spPr/>
      <dgm:t>
        <a:bodyPr/>
        <a:lstStyle/>
        <a:p>
          <a:endParaRPr lang="zh-CN" altLang="en-US"/>
        </a:p>
      </dgm:t>
    </dgm:pt>
    <dgm:pt modelId="{139B39EB-8105-4EC6-86FC-CED0DE376FFE}" type="sibTrans" cxnId="{55D906F2-DA92-4E8F-89FE-6639DB75563E}">
      <dgm:prSet/>
      <dgm:spPr/>
      <dgm:t>
        <a:bodyPr/>
        <a:lstStyle/>
        <a:p>
          <a:endParaRPr lang="zh-CN" altLang="en-US"/>
        </a:p>
      </dgm:t>
    </dgm:pt>
    <dgm:pt modelId="{1C5BD483-568A-4870-9502-A3AECDEAAFC4}" type="pres">
      <dgm:prSet presAssocID="{2F620E25-3A65-422B-B37B-E29D3B3FB1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63BDE7C-68A9-4E25-ACA7-0AB395C148B9}" type="pres">
      <dgm:prSet presAssocID="{68ACCD56-EAEF-4C3C-ABC4-051050C8D59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5764B6-E426-4766-B2E2-634FA7F70A9D}" type="pres">
      <dgm:prSet presAssocID="{639758FA-A598-4C8B-9A5F-F2628A98DEB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5FAC60DC-33EF-476A-A09E-EB2C44C3A3D5}" type="pres">
      <dgm:prSet presAssocID="{639758FA-A598-4C8B-9A5F-F2628A98DEB4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75AD9101-C969-413D-AFDE-579FFA122D92}" type="pres">
      <dgm:prSet presAssocID="{0C2AA259-61F5-4666-91CA-32F04ADFD4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B078A6-B5DB-436B-B59A-D355BD56CB0D}" type="pres">
      <dgm:prSet presAssocID="{139B39EB-8105-4EC6-86FC-CED0DE376FFE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4500F6D7-CDBD-4460-AE44-2B8F0598C396}" type="pres">
      <dgm:prSet presAssocID="{139B39EB-8105-4EC6-86FC-CED0DE376FFE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28CD85F2-380F-460A-8526-BDCA6B5174E8}" type="pres">
      <dgm:prSet presAssocID="{AF130D18-03EE-4B37-92C4-64277D8E3A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128DEF-69A0-4228-9150-CE36CC073486}" type="pres">
      <dgm:prSet presAssocID="{4F7D30D2-DB85-4909-BFF5-828A9A6759C0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684A9695-FDAE-474E-A81B-24919B5DCF7D}" type="pres">
      <dgm:prSet presAssocID="{4F7D30D2-DB85-4909-BFF5-828A9A6759C0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8C6C525B-54F5-46D4-A875-D042449FF2EE}" type="pres">
      <dgm:prSet presAssocID="{D5FC191A-7E9A-4D41-988E-EAE18871A1E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5BC2ACA-0F5C-410D-A125-591E929742A0}" type="presOf" srcId="{68ACCD56-EAEF-4C3C-ABC4-051050C8D599}" destId="{363BDE7C-68A9-4E25-ACA7-0AB395C148B9}" srcOrd="0" destOrd="0" presId="urn:microsoft.com/office/officeart/2005/8/layout/process1"/>
    <dgm:cxn modelId="{EABF88BF-A3E3-4CE1-BB70-894FBEC0D04B}" type="presOf" srcId="{4F7D30D2-DB85-4909-BFF5-828A9A6759C0}" destId="{81128DEF-69A0-4228-9150-CE36CC073486}" srcOrd="0" destOrd="0" presId="urn:microsoft.com/office/officeart/2005/8/layout/process1"/>
    <dgm:cxn modelId="{3AACB23E-191C-4F35-AE4E-901219FD644B}" srcId="{2F620E25-3A65-422B-B37B-E29D3B3FB1F4}" destId="{D5FC191A-7E9A-4D41-988E-EAE18871A1E2}" srcOrd="3" destOrd="0" parTransId="{B17D3EF1-ACAF-42B2-B9A2-5BF74A12495D}" sibTransId="{6B63C422-9C7E-4872-B3D8-C5D1F0912CE8}"/>
    <dgm:cxn modelId="{5E902813-F67E-48B5-8F70-1DB91BCD9465}" type="presOf" srcId="{139B39EB-8105-4EC6-86FC-CED0DE376FFE}" destId="{4500F6D7-CDBD-4460-AE44-2B8F0598C396}" srcOrd="1" destOrd="0" presId="urn:microsoft.com/office/officeart/2005/8/layout/process1"/>
    <dgm:cxn modelId="{406DB0EE-E92D-4744-A117-14C2282FE360}" type="presOf" srcId="{139B39EB-8105-4EC6-86FC-CED0DE376FFE}" destId="{95B078A6-B5DB-436B-B59A-D355BD56CB0D}" srcOrd="0" destOrd="0" presId="urn:microsoft.com/office/officeart/2005/8/layout/process1"/>
    <dgm:cxn modelId="{26FFB0B2-42BF-4D8E-A8C8-2229B61F0D72}" type="presOf" srcId="{D5FC191A-7E9A-4D41-988E-EAE18871A1E2}" destId="{8C6C525B-54F5-46D4-A875-D042449FF2EE}" srcOrd="0" destOrd="0" presId="urn:microsoft.com/office/officeart/2005/8/layout/process1"/>
    <dgm:cxn modelId="{A04E88C0-0071-45C8-B95E-EB4303D5ADCA}" type="presOf" srcId="{639758FA-A598-4C8B-9A5F-F2628A98DEB4}" destId="{005764B6-E426-4766-B2E2-634FA7F70A9D}" srcOrd="0" destOrd="0" presId="urn:microsoft.com/office/officeart/2005/8/layout/process1"/>
    <dgm:cxn modelId="{664A53C8-F26F-4A13-A56D-802130875A7C}" type="presOf" srcId="{639758FA-A598-4C8B-9A5F-F2628A98DEB4}" destId="{5FAC60DC-33EF-476A-A09E-EB2C44C3A3D5}" srcOrd="1" destOrd="0" presId="urn:microsoft.com/office/officeart/2005/8/layout/process1"/>
    <dgm:cxn modelId="{55D906F2-DA92-4E8F-89FE-6639DB75563E}" srcId="{2F620E25-3A65-422B-B37B-E29D3B3FB1F4}" destId="{0C2AA259-61F5-4666-91CA-32F04ADFD46B}" srcOrd="1" destOrd="0" parTransId="{E43E7E8D-5618-4060-90A1-9D7F4EDD3C9A}" sibTransId="{139B39EB-8105-4EC6-86FC-CED0DE376FFE}"/>
    <dgm:cxn modelId="{182FAD7C-572C-4662-850F-CFE0A5AB3111}" srcId="{2F620E25-3A65-422B-B37B-E29D3B3FB1F4}" destId="{AF130D18-03EE-4B37-92C4-64277D8E3A84}" srcOrd="2" destOrd="0" parTransId="{17FD464A-C896-4788-9AF8-88857846E3F0}" sibTransId="{4F7D30D2-DB85-4909-BFF5-828A9A6759C0}"/>
    <dgm:cxn modelId="{00F85FB2-C38E-465E-9B17-A88EB0022D08}" srcId="{2F620E25-3A65-422B-B37B-E29D3B3FB1F4}" destId="{68ACCD56-EAEF-4C3C-ABC4-051050C8D599}" srcOrd="0" destOrd="0" parTransId="{DB4DCB8A-225E-40D9-BAC9-A775D1BB5D9A}" sibTransId="{639758FA-A598-4C8B-9A5F-F2628A98DEB4}"/>
    <dgm:cxn modelId="{E9971CBE-FB1E-480B-BB9C-23683B854DE6}" type="presOf" srcId="{AF130D18-03EE-4B37-92C4-64277D8E3A84}" destId="{28CD85F2-380F-460A-8526-BDCA6B5174E8}" srcOrd="0" destOrd="0" presId="urn:microsoft.com/office/officeart/2005/8/layout/process1"/>
    <dgm:cxn modelId="{0D6AB9D7-D785-47E5-8B8C-60637AEBAE4E}" type="presOf" srcId="{2F620E25-3A65-422B-B37B-E29D3B3FB1F4}" destId="{1C5BD483-568A-4870-9502-A3AECDEAAFC4}" srcOrd="0" destOrd="0" presId="urn:microsoft.com/office/officeart/2005/8/layout/process1"/>
    <dgm:cxn modelId="{B001C4C7-F3F9-49A5-83BB-B0D2AD1FCC9D}" type="presOf" srcId="{0C2AA259-61F5-4666-91CA-32F04ADFD46B}" destId="{75AD9101-C969-413D-AFDE-579FFA122D92}" srcOrd="0" destOrd="0" presId="urn:microsoft.com/office/officeart/2005/8/layout/process1"/>
    <dgm:cxn modelId="{D78DC04D-B999-4158-81FA-CC141B50F185}" type="presOf" srcId="{4F7D30D2-DB85-4909-BFF5-828A9A6759C0}" destId="{684A9695-FDAE-474E-A81B-24919B5DCF7D}" srcOrd="1" destOrd="0" presId="urn:microsoft.com/office/officeart/2005/8/layout/process1"/>
    <dgm:cxn modelId="{9CE3D315-7AE1-4B72-A9ED-829B2C8D3728}" type="presParOf" srcId="{1C5BD483-568A-4870-9502-A3AECDEAAFC4}" destId="{363BDE7C-68A9-4E25-ACA7-0AB395C148B9}" srcOrd="0" destOrd="0" presId="urn:microsoft.com/office/officeart/2005/8/layout/process1"/>
    <dgm:cxn modelId="{D9A20043-E591-480C-9F66-650789A152CA}" type="presParOf" srcId="{1C5BD483-568A-4870-9502-A3AECDEAAFC4}" destId="{005764B6-E426-4766-B2E2-634FA7F70A9D}" srcOrd="1" destOrd="0" presId="urn:microsoft.com/office/officeart/2005/8/layout/process1"/>
    <dgm:cxn modelId="{31257959-1633-458C-833C-D316B3D12983}" type="presParOf" srcId="{005764B6-E426-4766-B2E2-634FA7F70A9D}" destId="{5FAC60DC-33EF-476A-A09E-EB2C44C3A3D5}" srcOrd="0" destOrd="0" presId="urn:microsoft.com/office/officeart/2005/8/layout/process1"/>
    <dgm:cxn modelId="{EEEF86FC-F0C7-4B5E-8AAE-3CC5AD48E28C}" type="presParOf" srcId="{1C5BD483-568A-4870-9502-A3AECDEAAFC4}" destId="{75AD9101-C969-413D-AFDE-579FFA122D92}" srcOrd="2" destOrd="0" presId="urn:microsoft.com/office/officeart/2005/8/layout/process1"/>
    <dgm:cxn modelId="{69A3FF53-2076-4DBD-B676-2986092492DB}" type="presParOf" srcId="{1C5BD483-568A-4870-9502-A3AECDEAAFC4}" destId="{95B078A6-B5DB-436B-B59A-D355BD56CB0D}" srcOrd="3" destOrd="0" presId="urn:microsoft.com/office/officeart/2005/8/layout/process1"/>
    <dgm:cxn modelId="{F6A6F4B2-BA08-4600-B38E-A903535B8BD2}" type="presParOf" srcId="{95B078A6-B5DB-436B-B59A-D355BD56CB0D}" destId="{4500F6D7-CDBD-4460-AE44-2B8F0598C396}" srcOrd="0" destOrd="0" presId="urn:microsoft.com/office/officeart/2005/8/layout/process1"/>
    <dgm:cxn modelId="{FBA7164F-6AF9-4BD5-A00B-1AEC1EC28E31}" type="presParOf" srcId="{1C5BD483-568A-4870-9502-A3AECDEAAFC4}" destId="{28CD85F2-380F-460A-8526-BDCA6B5174E8}" srcOrd="4" destOrd="0" presId="urn:microsoft.com/office/officeart/2005/8/layout/process1"/>
    <dgm:cxn modelId="{D63A1A07-666F-45D3-89AB-346E66B2C261}" type="presParOf" srcId="{1C5BD483-568A-4870-9502-A3AECDEAAFC4}" destId="{81128DEF-69A0-4228-9150-CE36CC073486}" srcOrd="5" destOrd="0" presId="urn:microsoft.com/office/officeart/2005/8/layout/process1"/>
    <dgm:cxn modelId="{EF17F0CB-E051-4048-A90A-C451E8736728}" type="presParOf" srcId="{81128DEF-69A0-4228-9150-CE36CC073486}" destId="{684A9695-FDAE-474E-A81B-24919B5DCF7D}" srcOrd="0" destOrd="0" presId="urn:microsoft.com/office/officeart/2005/8/layout/process1"/>
    <dgm:cxn modelId="{085B95E9-11CE-4BEF-948B-94C33968ED49}" type="presParOf" srcId="{1C5BD483-568A-4870-9502-A3AECDEAAFC4}" destId="{8C6C525B-54F5-46D4-A875-D042449FF2E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C36BE240-97D2-46B8-9811-2E2C64F7CCAB}" type="doc">
      <dgm:prSet loTypeId="urn:microsoft.com/office/officeart/2005/8/layout/hProcess4#2" loCatId="process" qsTypeId="urn:microsoft.com/office/officeart/2005/8/quickstyle/simple5#8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51E3CB4F-5377-4A49-8413-1205787CE894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盘点计划</a:t>
          </a:r>
          <a:endParaRPr lang="zh-CN" altLang="en-US" sz="1800" b="0" dirty="0">
            <a:latin typeface="+mn-ea"/>
            <a:ea typeface="+mn-ea"/>
          </a:endParaRPr>
        </a:p>
      </dgm:t>
    </dgm:pt>
    <dgm:pt modelId="{FB9C62DD-3BB2-4FE7-B036-AB3567749238}" type="parTrans" cxnId="{D0473335-1E58-4FC7-B8CD-87D17CC0A9D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27117E83-35CF-434F-AE00-FB574006F51B}" type="sibTrans" cxnId="{D0473335-1E58-4FC7-B8CD-87D17CC0A9D4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E013354A-2E56-4F78-8F00-67695065FDD3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领导审批</a:t>
          </a:r>
          <a:endParaRPr lang="zh-CN" altLang="en-US" sz="1800" b="0" dirty="0">
            <a:latin typeface="+mn-ea"/>
            <a:ea typeface="+mn-ea"/>
          </a:endParaRPr>
        </a:p>
      </dgm:t>
    </dgm:pt>
    <dgm:pt modelId="{CCEBFCC1-D595-4CCD-9A22-085BB604459A}" type="parTrans" cxnId="{4FB9F72D-1389-4ADD-855D-2C63E920D93F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5A31D7D-257F-4729-8E1B-3C8BF1982328}" type="sibTrans" cxnId="{4FB9F72D-1389-4ADD-855D-2C63E920D93F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4A703DE-4F3E-4B39-B790-CA4F9A074472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自助盘点</a:t>
          </a:r>
          <a:endParaRPr lang="zh-CN" altLang="en-US" sz="1800" b="0" dirty="0">
            <a:latin typeface="+mn-ea"/>
            <a:ea typeface="+mn-ea"/>
          </a:endParaRPr>
        </a:p>
      </dgm:t>
    </dgm:pt>
    <dgm:pt modelId="{E12DF6F8-2369-4DD5-9068-0A2D43FF51CE}" type="parTrans" cxnId="{87B7EF5C-6EB0-41F4-9298-9D5CC31C6F8E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C417EC6D-0C57-4C03-972B-5B5CB2A0E1D0}" type="sibTrans" cxnId="{87B7EF5C-6EB0-41F4-9298-9D5CC31C6F8E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D362317-A709-4ED8-B7BE-C73B2ADACA75}">
      <dgm:prSet phldrT="[文本]" custT="1"/>
      <dgm:spPr/>
      <dgm:t>
        <a:bodyPr/>
        <a:lstStyle/>
        <a:p>
          <a:r>
            <a:rPr lang="zh-CN" altLang="en-US" sz="1400" b="1" dirty="0" smtClean="0">
              <a:effectLst/>
              <a:latin typeface="+mn-ea"/>
              <a:ea typeface="+mn-ea"/>
            </a:rPr>
            <a:t>扫码盘点</a:t>
          </a:r>
          <a:endParaRPr lang="zh-CN" altLang="en-US" sz="1400" b="1" dirty="0">
            <a:effectLst/>
            <a:latin typeface="+mn-ea"/>
            <a:ea typeface="+mn-ea"/>
          </a:endParaRPr>
        </a:p>
      </dgm:t>
    </dgm:pt>
    <dgm:pt modelId="{DF4155D1-95CA-44FD-A41B-FA1B2EECA1E8}" type="parTrans" cxnId="{DF8D0C0D-839C-480E-A580-744F740417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87458B2-A027-41F0-BB11-C20F824155C4}" type="sibTrans" cxnId="{DF8D0C0D-839C-480E-A580-744F740417A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6299C14-FFB0-4322-AF39-ECD07FEFE028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现场拍照</a:t>
          </a:r>
          <a:endParaRPr lang="zh-CN" altLang="en-US" sz="1800" b="0" dirty="0">
            <a:latin typeface="+mn-ea"/>
            <a:ea typeface="+mn-ea"/>
          </a:endParaRPr>
        </a:p>
      </dgm:t>
    </dgm:pt>
    <dgm:pt modelId="{80D27383-F24B-463A-B076-CF8F12F845DA}" type="parTrans" cxnId="{A7C50A6A-0BD0-45EB-8F61-85C2CFBBBEC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FCE11F87-5DE3-4366-838F-171C6178576F}" type="sibTrans" cxnId="{A7C50A6A-0BD0-45EB-8F61-85C2CFBBBEC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887435F-1E38-44D8-B2E8-47874082BB70}">
      <dgm:prSet phldrT="[文本]" custT="1"/>
      <dgm:spPr/>
      <dgm:t>
        <a:bodyPr/>
        <a:lstStyle/>
        <a:p>
          <a:r>
            <a:rPr lang="zh-CN" altLang="en-US" sz="1800" b="0" dirty="0" smtClean="0">
              <a:latin typeface="+mn-ea"/>
              <a:ea typeface="+mn-ea"/>
            </a:rPr>
            <a:t>自动复核</a:t>
          </a:r>
          <a:endParaRPr lang="zh-CN" altLang="en-US" sz="1800" b="0" dirty="0">
            <a:latin typeface="+mn-ea"/>
            <a:ea typeface="+mn-ea"/>
          </a:endParaRPr>
        </a:p>
      </dgm:t>
    </dgm:pt>
    <dgm:pt modelId="{87C51157-B2F4-44FD-9945-17AD563FFCDF}" type="parTrans" cxnId="{B72B88C2-54E2-4E1D-A4AA-90DDD2DFE26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1DFEA2A7-549F-44AE-8F89-194A95978208}" type="sibTrans" cxnId="{B72B88C2-54E2-4E1D-A4AA-90DDD2DFE265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AB46592E-65A9-4AEA-A86C-C7072F4C8BD1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盘点复核</a:t>
          </a:r>
          <a:endParaRPr lang="zh-CN" altLang="en-US" sz="1400" dirty="0">
            <a:latin typeface="+mn-ea"/>
            <a:ea typeface="+mn-ea"/>
          </a:endParaRPr>
        </a:p>
      </dgm:t>
    </dgm:pt>
    <dgm:pt modelId="{CEA3AD3C-9659-4F05-8CC0-2402391F2D04}" type="parTrans" cxnId="{839AE80C-7246-47D7-85F3-BFBBE7C2DF1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98561B5A-9013-42BA-8F08-713988C8F2C3}" type="sibTrans" cxnId="{839AE80C-7246-47D7-85F3-BFBBE7C2DF12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03B95617-4A35-4C87-BF98-61FFA5B078A6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盘点拍照</a:t>
          </a:r>
          <a:endParaRPr lang="zh-CN" altLang="en-US" sz="1400" dirty="0">
            <a:latin typeface="+mn-ea"/>
            <a:ea typeface="+mn-ea"/>
          </a:endParaRPr>
        </a:p>
      </dgm:t>
    </dgm:pt>
    <dgm:pt modelId="{706735DD-E1F4-4110-9434-B05D994EB4F3}" type="parTrans" cxnId="{3CD19278-40E4-4115-BAB7-F3217124B62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8ABC41C3-4697-464E-8D74-44F0066B46C1}" type="sibTrans" cxnId="{3CD19278-40E4-4115-BAB7-F3217124B62B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6DBC3562-E487-4B27-A1D0-34A59AB87E55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盘点方案</a:t>
          </a:r>
          <a:endParaRPr lang="zh-CN" altLang="en-US" sz="1400" dirty="0">
            <a:latin typeface="+mn-ea"/>
            <a:ea typeface="+mn-ea"/>
          </a:endParaRPr>
        </a:p>
      </dgm:t>
    </dgm:pt>
    <dgm:pt modelId="{08A119CC-6419-49F2-8D3B-A2922558C258}" type="parTrans" cxnId="{3E51BB66-859B-4560-B3B1-0347BE629550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FEA5A026-6023-47D1-98E5-E2DAC77B2CF0}" type="sibTrans" cxnId="{3E51BB66-859B-4560-B3B1-0347BE629550}">
      <dgm:prSet/>
      <dgm:spPr/>
      <dgm:t>
        <a:bodyPr/>
        <a:lstStyle/>
        <a:p>
          <a:endParaRPr lang="zh-CN" altLang="en-US" sz="1400">
            <a:latin typeface="+mn-ea"/>
            <a:ea typeface="+mn-ea"/>
          </a:endParaRPr>
        </a:p>
      </dgm:t>
    </dgm:pt>
    <dgm:pt modelId="{C5D6F082-7830-40EE-A161-13028FD23FFA}">
      <dgm:prSet phldrT="[文本]" custT="1"/>
      <dgm:spPr/>
      <dgm:t>
        <a:bodyPr/>
        <a:lstStyle/>
        <a:p>
          <a:r>
            <a:rPr lang="zh-CN" altLang="en-US" sz="1400" b="1" smtClean="0">
              <a:latin typeface="+mn-ea"/>
              <a:ea typeface="+mn-ea"/>
            </a:rPr>
            <a:t>消息提醒</a:t>
          </a:r>
          <a:endParaRPr lang="zh-CN" altLang="en-US" sz="1400" b="1" dirty="0">
            <a:latin typeface="+mn-ea"/>
            <a:ea typeface="+mn-ea"/>
          </a:endParaRPr>
        </a:p>
      </dgm:t>
    </dgm:pt>
    <dgm:pt modelId="{A5B8C004-B85D-43CB-B53C-F4C17C11506E}" type="parTrans" cxnId="{5E4ADBB1-8C26-4387-B69C-CA22662AA554}">
      <dgm:prSet/>
      <dgm:spPr/>
      <dgm:t>
        <a:bodyPr/>
        <a:lstStyle/>
        <a:p>
          <a:endParaRPr lang="zh-CN" altLang="en-US"/>
        </a:p>
      </dgm:t>
    </dgm:pt>
    <dgm:pt modelId="{0BD290E5-C346-4493-8E47-89A8B699EA33}" type="sibTrans" cxnId="{5E4ADBB1-8C26-4387-B69C-CA22662AA554}">
      <dgm:prSet/>
      <dgm:spPr/>
      <dgm:t>
        <a:bodyPr/>
        <a:lstStyle/>
        <a:p>
          <a:endParaRPr lang="zh-CN" altLang="en-US"/>
        </a:p>
      </dgm:t>
    </dgm:pt>
    <dgm:pt modelId="{2BC4C9AA-2998-4310-A89A-377705270FC3}">
      <dgm:prSet phldrT="[文本]" custT="1"/>
      <dgm:spPr/>
      <dgm:t>
        <a:bodyPr/>
        <a:lstStyle/>
        <a:p>
          <a:r>
            <a:rPr lang="zh-CN" altLang="en-US" sz="1400" b="0" smtClean="0">
              <a:latin typeface="+mn-ea"/>
              <a:ea typeface="+mn-ea"/>
            </a:rPr>
            <a:t>电子签名审批</a:t>
          </a:r>
          <a:endParaRPr lang="zh-CN" altLang="en-US" sz="1400" b="0" dirty="0">
            <a:latin typeface="+mn-ea"/>
            <a:ea typeface="+mn-ea"/>
          </a:endParaRPr>
        </a:p>
      </dgm:t>
    </dgm:pt>
    <dgm:pt modelId="{997C3E94-E93B-48C6-B1B2-6379181E1756}" type="parTrans" cxnId="{1104F8E9-44F8-4212-810A-8AFAAE88C84D}">
      <dgm:prSet/>
      <dgm:spPr/>
      <dgm:t>
        <a:bodyPr/>
        <a:lstStyle/>
        <a:p>
          <a:endParaRPr lang="zh-CN" altLang="en-US"/>
        </a:p>
      </dgm:t>
    </dgm:pt>
    <dgm:pt modelId="{B0FF60CF-FB54-4840-A373-00AD66DAF835}" type="sibTrans" cxnId="{1104F8E9-44F8-4212-810A-8AFAAE88C84D}">
      <dgm:prSet/>
      <dgm:spPr/>
      <dgm:t>
        <a:bodyPr/>
        <a:lstStyle/>
        <a:p>
          <a:endParaRPr lang="zh-CN" altLang="en-US"/>
        </a:p>
      </dgm:t>
    </dgm:pt>
    <dgm:pt modelId="{443C08F7-D8A2-4B57-A557-BB0340771CFE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生成计划</a:t>
          </a:r>
          <a:endParaRPr lang="zh-CN" altLang="en-US" sz="1400" dirty="0">
            <a:latin typeface="+mn-ea"/>
            <a:ea typeface="+mn-ea"/>
          </a:endParaRPr>
        </a:p>
      </dgm:t>
    </dgm:pt>
    <dgm:pt modelId="{E4A12C63-A9F9-40BB-BB79-05B19B16FE00}" type="parTrans" cxnId="{BB2D6713-1A06-46EA-8E33-B3C39299F225}">
      <dgm:prSet/>
      <dgm:spPr/>
      <dgm:t>
        <a:bodyPr/>
        <a:lstStyle/>
        <a:p>
          <a:endParaRPr lang="zh-CN" altLang="en-US"/>
        </a:p>
      </dgm:t>
    </dgm:pt>
    <dgm:pt modelId="{13D27708-A160-443D-801C-2DE3660F7D11}" type="sibTrans" cxnId="{BB2D6713-1A06-46EA-8E33-B3C39299F225}">
      <dgm:prSet/>
      <dgm:spPr/>
      <dgm:t>
        <a:bodyPr/>
        <a:lstStyle/>
        <a:p>
          <a:endParaRPr lang="zh-CN" altLang="en-US"/>
        </a:p>
      </dgm:t>
    </dgm:pt>
    <dgm:pt modelId="{FE474EAD-1559-4246-89FD-CA607A51FD5A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盘点计划</a:t>
          </a:r>
          <a:endParaRPr lang="zh-CN" altLang="en-US" sz="1400" dirty="0">
            <a:latin typeface="+mn-ea"/>
            <a:ea typeface="+mn-ea"/>
          </a:endParaRPr>
        </a:p>
      </dgm:t>
    </dgm:pt>
    <dgm:pt modelId="{271F4EC3-6825-4849-BAD3-54C53A43D1CE}" type="parTrans" cxnId="{E80CC5B2-DDA3-4A4D-9114-7B09FE4377E7}">
      <dgm:prSet/>
      <dgm:spPr/>
      <dgm:t>
        <a:bodyPr/>
        <a:lstStyle/>
        <a:p>
          <a:endParaRPr lang="zh-CN" altLang="en-US"/>
        </a:p>
      </dgm:t>
    </dgm:pt>
    <dgm:pt modelId="{85CDBF24-631D-4A7B-99C2-BAA94C7DFE32}" type="sibTrans" cxnId="{E80CC5B2-DDA3-4A4D-9114-7B09FE4377E7}">
      <dgm:prSet/>
      <dgm:spPr/>
      <dgm:t>
        <a:bodyPr/>
        <a:lstStyle/>
        <a:p>
          <a:endParaRPr lang="zh-CN" altLang="en-US"/>
        </a:p>
      </dgm:t>
    </dgm:pt>
    <dgm:pt modelId="{F255808F-DCD7-42D3-A1D4-72F3DBEF2459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自动加水印</a:t>
          </a:r>
          <a:endParaRPr lang="zh-CN" altLang="en-US" sz="1400" dirty="0">
            <a:latin typeface="+mn-ea"/>
            <a:ea typeface="+mn-ea"/>
          </a:endParaRPr>
        </a:p>
      </dgm:t>
    </dgm:pt>
    <dgm:pt modelId="{794F6E05-79E4-48FB-A7CE-8E1EE7758BD8}" type="parTrans" cxnId="{5E89A58E-D273-4986-9987-71B561D2CE23}">
      <dgm:prSet/>
      <dgm:spPr/>
      <dgm:t>
        <a:bodyPr/>
        <a:lstStyle/>
        <a:p>
          <a:endParaRPr lang="zh-CN" altLang="en-US"/>
        </a:p>
      </dgm:t>
    </dgm:pt>
    <dgm:pt modelId="{1DC22E4F-B80F-4D9C-B752-E47D00D8331D}" type="sibTrans" cxnId="{5E89A58E-D273-4986-9987-71B561D2CE23}">
      <dgm:prSet/>
      <dgm:spPr/>
      <dgm:t>
        <a:bodyPr/>
        <a:lstStyle/>
        <a:p>
          <a:endParaRPr lang="zh-CN" altLang="en-US"/>
        </a:p>
      </dgm:t>
    </dgm:pt>
    <dgm:pt modelId="{C32DD393-541B-49BF-9981-5A75F50D47A8}">
      <dgm:prSet phldrT="[文本]" custT="1"/>
      <dgm:spPr/>
      <dgm:t>
        <a:bodyPr/>
        <a:lstStyle/>
        <a:p>
          <a:r>
            <a:rPr lang="zh-CN" altLang="en-US" sz="1400" dirty="0" smtClean="0">
              <a:latin typeface="+mn-ea"/>
              <a:ea typeface="+mn-ea"/>
            </a:rPr>
            <a:t>盘亏盘盈</a:t>
          </a:r>
          <a:endParaRPr lang="zh-CN" altLang="en-US" sz="1400" dirty="0">
            <a:latin typeface="+mn-ea"/>
            <a:ea typeface="+mn-ea"/>
          </a:endParaRPr>
        </a:p>
      </dgm:t>
    </dgm:pt>
    <dgm:pt modelId="{EA631E43-29F3-4480-9301-DCD03EEB55C0}" type="parTrans" cxnId="{34811708-3A99-4969-AD74-ACE9CFFD98BD}">
      <dgm:prSet/>
      <dgm:spPr/>
      <dgm:t>
        <a:bodyPr/>
        <a:lstStyle/>
        <a:p>
          <a:endParaRPr lang="zh-CN" altLang="en-US"/>
        </a:p>
      </dgm:t>
    </dgm:pt>
    <dgm:pt modelId="{0EF34B9F-987E-434F-A016-4AC97B261D42}" type="sibTrans" cxnId="{34811708-3A99-4969-AD74-ACE9CFFD98BD}">
      <dgm:prSet/>
      <dgm:spPr/>
      <dgm:t>
        <a:bodyPr/>
        <a:lstStyle/>
        <a:p>
          <a:endParaRPr lang="zh-CN" altLang="en-US"/>
        </a:p>
      </dgm:t>
    </dgm:pt>
    <dgm:pt modelId="{769AD23B-6A7B-4352-9445-563AF762BF9B}" type="pres">
      <dgm:prSet presAssocID="{C36BE240-97D2-46B8-9811-2E2C64F7CC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8208BAC-203E-435E-9040-10146E68C52A}" type="pres">
      <dgm:prSet presAssocID="{C36BE240-97D2-46B8-9811-2E2C64F7CCAB}" presName="tSp" presStyleCnt="0"/>
      <dgm:spPr/>
      <dgm:t>
        <a:bodyPr/>
        <a:lstStyle/>
        <a:p>
          <a:endParaRPr lang="zh-CN" altLang="en-US"/>
        </a:p>
      </dgm:t>
    </dgm:pt>
    <dgm:pt modelId="{D8E68B97-610A-43E8-A4F7-E189EEEB1EBC}" type="pres">
      <dgm:prSet presAssocID="{C36BE240-97D2-46B8-9811-2E2C64F7CCAB}" presName="bSp" presStyleCnt="0"/>
      <dgm:spPr/>
      <dgm:t>
        <a:bodyPr/>
        <a:lstStyle/>
        <a:p>
          <a:endParaRPr lang="zh-CN" altLang="en-US"/>
        </a:p>
      </dgm:t>
    </dgm:pt>
    <dgm:pt modelId="{0AE13F61-0503-4DD3-AFD1-7BE332715800}" type="pres">
      <dgm:prSet presAssocID="{C36BE240-97D2-46B8-9811-2E2C64F7CCAB}" presName="process" presStyleCnt="0"/>
      <dgm:spPr/>
      <dgm:t>
        <a:bodyPr/>
        <a:lstStyle/>
        <a:p>
          <a:endParaRPr lang="zh-CN" altLang="en-US"/>
        </a:p>
      </dgm:t>
    </dgm:pt>
    <dgm:pt modelId="{C449F8A9-9951-4A3D-8DB9-980FB2511908}" type="pres">
      <dgm:prSet presAssocID="{51E3CB4F-5377-4A49-8413-1205787CE894}" presName="composite1" presStyleCnt="0"/>
      <dgm:spPr/>
      <dgm:t>
        <a:bodyPr/>
        <a:lstStyle/>
        <a:p>
          <a:endParaRPr lang="zh-CN" altLang="en-US"/>
        </a:p>
      </dgm:t>
    </dgm:pt>
    <dgm:pt modelId="{52089D50-D5DB-4351-9BCB-0F5747B410B1}" type="pres">
      <dgm:prSet presAssocID="{51E3CB4F-5377-4A49-8413-1205787CE894}" presName="dummyNode1" presStyleLbl="node1" presStyleIdx="0" presStyleCnt="5"/>
      <dgm:spPr/>
      <dgm:t>
        <a:bodyPr/>
        <a:lstStyle/>
        <a:p>
          <a:endParaRPr lang="zh-CN" altLang="en-US"/>
        </a:p>
      </dgm:t>
    </dgm:pt>
    <dgm:pt modelId="{5BFA93BD-3703-4088-A36F-E0E24E960284}" type="pres">
      <dgm:prSet presAssocID="{51E3CB4F-5377-4A49-8413-1205787CE894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829210-DD07-4175-98CF-7DD972F963E9}" type="pres">
      <dgm:prSet presAssocID="{51E3CB4F-5377-4A49-8413-1205787CE894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BB1389-24FA-4B64-9867-EC1CBAD5E898}" type="pres">
      <dgm:prSet presAssocID="{51E3CB4F-5377-4A49-8413-1205787CE894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C14738-FD28-4A94-B429-39DC1CD71AAF}" type="pres">
      <dgm:prSet presAssocID="{51E3CB4F-5377-4A49-8413-1205787CE894}" presName="connSite1" presStyleCnt="0"/>
      <dgm:spPr/>
      <dgm:t>
        <a:bodyPr/>
        <a:lstStyle/>
        <a:p>
          <a:endParaRPr lang="zh-CN" altLang="en-US"/>
        </a:p>
      </dgm:t>
    </dgm:pt>
    <dgm:pt modelId="{D7CECD01-80DD-4905-9C76-16EA2D4150FF}" type="pres">
      <dgm:prSet presAssocID="{27117E83-35CF-434F-AE00-FB574006F51B}" presName="Name9" presStyleLbl="sibTrans2D1" presStyleIdx="0" presStyleCnt="4"/>
      <dgm:spPr/>
      <dgm:t>
        <a:bodyPr/>
        <a:lstStyle/>
        <a:p>
          <a:endParaRPr lang="zh-CN" altLang="en-US"/>
        </a:p>
      </dgm:t>
    </dgm:pt>
    <dgm:pt modelId="{69FCD8F4-F372-4F24-9BE2-D1454FE752E5}" type="pres">
      <dgm:prSet presAssocID="{E013354A-2E56-4F78-8F00-67695065FDD3}" presName="composite2" presStyleCnt="0"/>
      <dgm:spPr/>
      <dgm:t>
        <a:bodyPr/>
        <a:lstStyle/>
        <a:p>
          <a:endParaRPr lang="zh-CN" altLang="en-US"/>
        </a:p>
      </dgm:t>
    </dgm:pt>
    <dgm:pt modelId="{7372D3F4-5380-499D-AC5F-1CC566A2FC36}" type="pres">
      <dgm:prSet presAssocID="{E013354A-2E56-4F78-8F00-67695065FDD3}" presName="dummyNode2" presStyleLbl="node1" presStyleIdx="0" presStyleCnt="5"/>
      <dgm:spPr/>
      <dgm:t>
        <a:bodyPr/>
        <a:lstStyle/>
        <a:p>
          <a:endParaRPr lang="zh-CN" altLang="en-US"/>
        </a:p>
      </dgm:t>
    </dgm:pt>
    <dgm:pt modelId="{B0C17A8A-4316-411F-861B-0CBE83F82826}" type="pres">
      <dgm:prSet presAssocID="{E013354A-2E56-4F78-8F00-67695065FDD3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11A7CD-8FEE-40F9-9831-8D9F62BCEDA7}" type="pres">
      <dgm:prSet presAssocID="{E013354A-2E56-4F78-8F00-67695065FDD3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C623C0-5EF0-453C-AB2F-672E3687DC4C}" type="pres">
      <dgm:prSet presAssocID="{E013354A-2E56-4F78-8F00-67695065FDD3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ACC5B7-69B8-4D9A-8444-FFD747C1E223}" type="pres">
      <dgm:prSet presAssocID="{E013354A-2E56-4F78-8F00-67695065FDD3}" presName="connSite2" presStyleCnt="0"/>
      <dgm:spPr/>
      <dgm:t>
        <a:bodyPr/>
        <a:lstStyle/>
        <a:p>
          <a:endParaRPr lang="zh-CN" altLang="en-US"/>
        </a:p>
      </dgm:t>
    </dgm:pt>
    <dgm:pt modelId="{3D144472-780C-465B-803B-1CB96E393E95}" type="pres">
      <dgm:prSet presAssocID="{15A31D7D-257F-4729-8E1B-3C8BF1982328}" presName="Name18" presStyleLbl="sibTrans2D1" presStyleIdx="1" presStyleCnt="4"/>
      <dgm:spPr/>
      <dgm:t>
        <a:bodyPr/>
        <a:lstStyle/>
        <a:p>
          <a:endParaRPr lang="zh-CN" altLang="en-US"/>
        </a:p>
      </dgm:t>
    </dgm:pt>
    <dgm:pt modelId="{8C0FF11A-AA92-44DD-9FAE-294B4A317234}" type="pres">
      <dgm:prSet presAssocID="{04A703DE-4F3E-4B39-B790-CA4F9A074472}" presName="composite1" presStyleCnt="0"/>
      <dgm:spPr/>
      <dgm:t>
        <a:bodyPr/>
        <a:lstStyle/>
        <a:p>
          <a:endParaRPr lang="zh-CN" altLang="en-US"/>
        </a:p>
      </dgm:t>
    </dgm:pt>
    <dgm:pt modelId="{FE728B18-8EA8-4984-A2E4-974E40453E88}" type="pres">
      <dgm:prSet presAssocID="{04A703DE-4F3E-4B39-B790-CA4F9A074472}" presName="dummyNode1" presStyleLbl="node1" presStyleIdx="1" presStyleCnt="5"/>
      <dgm:spPr/>
      <dgm:t>
        <a:bodyPr/>
        <a:lstStyle/>
        <a:p>
          <a:endParaRPr lang="zh-CN" altLang="en-US"/>
        </a:p>
      </dgm:t>
    </dgm:pt>
    <dgm:pt modelId="{EA27A828-A3FE-4BDB-AD00-1545809500BF}" type="pres">
      <dgm:prSet presAssocID="{04A703DE-4F3E-4B39-B790-CA4F9A074472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A65944-19D7-4B8B-898C-61933B86E59E}" type="pres">
      <dgm:prSet presAssocID="{04A703DE-4F3E-4B39-B790-CA4F9A074472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CBE177B-D239-423C-8F93-8F850FC6B9BF}" type="pres">
      <dgm:prSet presAssocID="{04A703DE-4F3E-4B39-B790-CA4F9A074472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1E769E-C94A-44B4-AA30-BF37F680989D}" type="pres">
      <dgm:prSet presAssocID="{04A703DE-4F3E-4B39-B790-CA4F9A074472}" presName="connSite1" presStyleCnt="0"/>
      <dgm:spPr/>
      <dgm:t>
        <a:bodyPr/>
        <a:lstStyle/>
        <a:p>
          <a:endParaRPr lang="zh-CN" altLang="en-US"/>
        </a:p>
      </dgm:t>
    </dgm:pt>
    <dgm:pt modelId="{308E622A-5A57-404A-B70C-7A0CAB5011C8}" type="pres">
      <dgm:prSet presAssocID="{C417EC6D-0C57-4C03-972B-5B5CB2A0E1D0}" presName="Name9" presStyleLbl="sibTrans2D1" presStyleIdx="2" presStyleCnt="4"/>
      <dgm:spPr/>
      <dgm:t>
        <a:bodyPr/>
        <a:lstStyle/>
        <a:p>
          <a:endParaRPr lang="zh-CN" altLang="en-US"/>
        </a:p>
      </dgm:t>
    </dgm:pt>
    <dgm:pt modelId="{34CDDC86-DD9C-48F4-A7DF-A1E5084B0DD5}" type="pres">
      <dgm:prSet presAssocID="{16299C14-FFB0-4322-AF39-ECD07FEFE028}" presName="composite2" presStyleCnt="0"/>
      <dgm:spPr/>
      <dgm:t>
        <a:bodyPr/>
        <a:lstStyle/>
        <a:p>
          <a:endParaRPr lang="zh-CN" altLang="en-US"/>
        </a:p>
      </dgm:t>
    </dgm:pt>
    <dgm:pt modelId="{6C95E227-2B5A-4258-BABB-9068E3DD294E}" type="pres">
      <dgm:prSet presAssocID="{16299C14-FFB0-4322-AF39-ECD07FEFE028}" presName="dummyNode2" presStyleLbl="node1" presStyleIdx="2" presStyleCnt="5"/>
      <dgm:spPr/>
      <dgm:t>
        <a:bodyPr/>
        <a:lstStyle/>
        <a:p>
          <a:endParaRPr lang="zh-CN" altLang="en-US"/>
        </a:p>
      </dgm:t>
    </dgm:pt>
    <dgm:pt modelId="{556C7A3A-BACD-4815-9149-87A88ECCDA06}" type="pres">
      <dgm:prSet presAssocID="{16299C14-FFB0-4322-AF39-ECD07FEFE028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D942A8-F631-4CD5-9120-7F25024DC7D1}" type="pres">
      <dgm:prSet presAssocID="{16299C14-FFB0-4322-AF39-ECD07FEFE028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2B3C64-7418-45B6-913B-AFBEC7C03DF1}" type="pres">
      <dgm:prSet presAssocID="{16299C14-FFB0-4322-AF39-ECD07FEFE028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AC1DAC-770F-4F2A-ABAA-CD94D957D6E4}" type="pres">
      <dgm:prSet presAssocID="{16299C14-FFB0-4322-AF39-ECD07FEFE028}" presName="connSite2" presStyleCnt="0"/>
      <dgm:spPr/>
      <dgm:t>
        <a:bodyPr/>
        <a:lstStyle/>
        <a:p>
          <a:endParaRPr lang="zh-CN" altLang="en-US"/>
        </a:p>
      </dgm:t>
    </dgm:pt>
    <dgm:pt modelId="{ED7D3694-2FF0-4BD7-8C95-D149E91DADF2}" type="pres">
      <dgm:prSet presAssocID="{FCE11F87-5DE3-4366-838F-171C6178576F}" presName="Name18" presStyleLbl="sibTrans2D1" presStyleIdx="3" presStyleCnt="4"/>
      <dgm:spPr/>
      <dgm:t>
        <a:bodyPr/>
        <a:lstStyle/>
        <a:p>
          <a:endParaRPr lang="zh-CN" altLang="en-US"/>
        </a:p>
      </dgm:t>
    </dgm:pt>
    <dgm:pt modelId="{4B0B1702-3E1B-48B9-A414-53BD0FECB77F}" type="pres">
      <dgm:prSet presAssocID="{6887435F-1E38-44D8-B2E8-47874082BB70}" presName="composite1" presStyleCnt="0"/>
      <dgm:spPr/>
      <dgm:t>
        <a:bodyPr/>
        <a:lstStyle/>
        <a:p>
          <a:endParaRPr lang="zh-CN" altLang="en-US"/>
        </a:p>
      </dgm:t>
    </dgm:pt>
    <dgm:pt modelId="{AFBA1020-5E82-4789-B5D1-407633F2DF4E}" type="pres">
      <dgm:prSet presAssocID="{6887435F-1E38-44D8-B2E8-47874082BB70}" presName="dummyNode1" presStyleLbl="node1" presStyleIdx="3" presStyleCnt="5"/>
      <dgm:spPr/>
      <dgm:t>
        <a:bodyPr/>
        <a:lstStyle/>
        <a:p>
          <a:endParaRPr lang="zh-CN" altLang="en-US"/>
        </a:p>
      </dgm:t>
    </dgm:pt>
    <dgm:pt modelId="{670EDCC2-1608-4FD2-96C2-FEE8B5423105}" type="pres">
      <dgm:prSet presAssocID="{6887435F-1E38-44D8-B2E8-47874082BB70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99D769-094B-4D49-9FB0-3481795F0C5D}" type="pres">
      <dgm:prSet presAssocID="{6887435F-1E38-44D8-B2E8-47874082BB70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FC23CF-B664-4833-B7E5-AA7DE4819461}" type="pres">
      <dgm:prSet presAssocID="{6887435F-1E38-44D8-B2E8-47874082BB70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89DDD-B604-4D8B-99C2-1F2A80F627C4}" type="pres">
      <dgm:prSet presAssocID="{6887435F-1E38-44D8-B2E8-47874082BB70}" presName="connSite1" presStyleCnt="0"/>
      <dgm:spPr/>
      <dgm:t>
        <a:bodyPr/>
        <a:lstStyle/>
        <a:p>
          <a:endParaRPr lang="zh-CN" altLang="en-US"/>
        </a:p>
      </dgm:t>
    </dgm:pt>
  </dgm:ptLst>
  <dgm:cxnLst>
    <dgm:cxn modelId="{3F2EEDBA-8DF8-4273-ACC2-E680769C48F0}" type="presOf" srcId="{443C08F7-D8A2-4B57-A557-BB0340771CFE}" destId="{E7829210-DD07-4175-98CF-7DD972F963E9}" srcOrd="1" destOrd="1" presId="urn:microsoft.com/office/officeart/2005/8/layout/hProcess4#2"/>
    <dgm:cxn modelId="{E995A49A-BD7B-41F6-95C1-12FC7326BDF9}" type="presOf" srcId="{AB46592E-65A9-4AEA-A86C-C7072F4C8BD1}" destId="{3C99D769-094B-4D49-9FB0-3481795F0C5D}" srcOrd="1" destOrd="0" presId="urn:microsoft.com/office/officeart/2005/8/layout/hProcess4#2"/>
    <dgm:cxn modelId="{ECF72887-F4F5-4870-B643-6D7A7033B681}" type="presOf" srcId="{03B95617-4A35-4C87-BF98-61FFA5B078A6}" destId="{556C7A3A-BACD-4815-9149-87A88ECCDA06}" srcOrd="0" destOrd="0" presId="urn:microsoft.com/office/officeart/2005/8/layout/hProcess4#2"/>
    <dgm:cxn modelId="{DF8D0C0D-839C-480E-A580-744F740417A5}" srcId="{04A703DE-4F3E-4B39-B790-CA4F9A074472}" destId="{1D362317-A709-4ED8-B7BE-C73B2ADACA75}" srcOrd="1" destOrd="0" parTransId="{DF4155D1-95CA-44FD-A41B-FA1B2EECA1E8}" sibTransId="{687458B2-A027-41F0-BB11-C20F824155C4}"/>
    <dgm:cxn modelId="{37954781-6034-4E6C-9883-99AFDC6ACD08}" type="presOf" srcId="{F255808F-DCD7-42D3-A1D4-72F3DBEF2459}" destId="{556C7A3A-BACD-4815-9149-87A88ECCDA06}" srcOrd="0" destOrd="1" presId="urn:microsoft.com/office/officeart/2005/8/layout/hProcess4#2"/>
    <dgm:cxn modelId="{87B7EF5C-6EB0-41F4-9298-9D5CC31C6F8E}" srcId="{C36BE240-97D2-46B8-9811-2E2C64F7CCAB}" destId="{04A703DE-4F3E-4B39-B790-CA4F9A074472}" srcOrd="2" destOrd="0" parTransId="{E12DF6F8-2369-4DD5-9068-0A2D43FF51CE}" sibTransId="{C417EC6D-0C57-4C03-972B-5B5CB2A0E1D0}"/>
    <dgm:cxn modelId="{AF61D100-AFC1-46D3-A6B1-39C085BCB787}" type="presOf" srcId="{FE474EAD-1559-4246-89FD-CA607A51FD5A}" destId="{EA27A828-A3FE-4BDB-AD00-1545809500BF}" srcOrd="0" destOrd="0" presId="urn:microsoft.com/office/officeart/2005/8/layout/hProcess4#2"/>
    <dgm:cxn modelId="{7666F2DE-E110-4DF0-9FD9-894BC097E5A9}" type="presOf" srcId="{27117E83-35CF-434F-AE00-FB574006F51B}" destId="{D7CECD01-80DD-4905-9C76-16EA2D4150FF}" srcOrd="0" destOrd="0" presId="urn:microsoft.com/office/officeart/2005/8/layout/hProcess4#2"/>
    <dgm:cxn modelId="{1E72088A-AE6C-42F4-A1CD-2C5426AB119E}" type="presOf" srcId="{443C08F7-D8A2-4B57-A557-BB0340771CFE}" destId="{5BFA93BD-3703-4088-A36F-E0E24E960284}" srcOrd="0" destOrd="1" presId="urn:microsoft.com/office/officeart/2005/8/layout/hProcess4#2"/>
    <dgm:cxn modelId="{34811708-3A99-4969-AD74-ACE9CFFD98BD}" srcId="{6887435F-1E38-44D8-B2E8-47874082BB70}" destId="{C32DD393-541B-49BF-9981-5A75F50D47A8}" srcOrd="1" destOrd="0" parTransId="{EA631E43-29F3-4480-9301-DCD03EEB55C0}" sibTransId="{0EF34B9F-987E-434F-A016-4AC97B261D42}"/>
    <dgm:cxn modelId="{3E51BB66-859B-4560-B3B1-0347BE629550}" srcId="{51E3CB4F-5377-4A49-8413-1205787CE894}" destId="{6DBC3562-E487-4B27-A1D0-34A59AB87E55}" srcOrd="0" destOrd="0" parTransId="{08A119CC-6419-49F2-8D3B-A2922558C258}" sibTransId="{FEA5A026-6023-47D1-98E5-E2DAC77B2CF0}"/>
    <dgm:cxn modelId="{E80CC5B2-DDA3-4A4D-9114-7B09FE4377E7}" srcId="{04A703DE-4F3E-4B39-B790-CA4F9A074472}" destId="{FE474EAD-1559-4246-89FD-CA607A51FD5A}" srcOrd="0" destOrd="0" parTransId="{271F4EC3-6825-4849-BAD3-54C53A43D1CE}" sibTransId="{85CDBF24-631D-4A7B-99C2-BAA94C7DFE32}"/>
    <dgm:cxn modelId="{146C9C1E-8A68-4C58-8468-A385858AB04A}" type="presOf" srcId="{03B95617-4A35-4C87-BF98-61FFA5B078A6}" destId="{9AD942A8-F631-4CD5-9120-7F25024DC7D1}" srcOrd="1" destOrd="0" presId="urn:microsoft.com/office/officeart/2005/8/layout/hProcess4#2"/>
    <dgm:cxn modelId="{757F28B5-0621-4F9C-A865-5509138DAEC8}" type="presOf" srcId="{1D362317-A709-4ED8-B7BE-C73B2ADACA75}" destId="{56A65944-19D7-4B8B-898C-61933B86E59E}" srcOrd="1" destOrd="1" presId="urn:microsoft.com/office/officeart/2005/8/layout/hProcess4#2"/>
    <dgm:cxn modelId="{5E4ADBB1-8C26-4387-B69C-CA22662AA554}" srcId="{E013354A-2E56-4F78-8F00-67695065FDD3}" destId="{C5D6F082-7830-40EE-A161-13028FD23FFA}" srcOrd="0" destOrd="0" parTransId="{A5B8C004-B85D-43CB-B53C-F4C17C11506E}" sibTransId="{0BD290E5-C346-4493-8E47-89A8B699EA33}"/>
    <dgm:cxn modelId="{09AE2D8F-D96F-41EF-9AC3-0FE8C5114934}" type="presOf" srcId="{6887435F-1E38-44D8-B2E8-47874082BB70}" destId="{C7FC23CF-B664-4833-B7E5-AA7DE4819461}" srcOrd="0" destOrd="0" presId="urn:microsoft.com/office/officeart/2005/8/layout/hProcess4#2"/>
    <dgm:cxn modelId="{3D44BFE8-22FA-4B03-AF04-9C5E4B13FE63}" type="presOf" srcId="{AB46592E-65A9-4AEA-A86C-C7072F4C8BD1}" destId="{670EDCC2-1608-4FD2-96C2-FEE8B5423105}" srcOrd="0" destOrd="0" presId="urn:microsoft.com/office/officeart/2005/8/layout/hProcess4#2"/>
    <dgm:cxn modelId="{39226EEA-6C33-46EE-B1D0-A9892AE82BC1}" type="presOf" srcId="{FCE11F87-5DE3-4366-838F-171C6178576F}" destId="{ED7D3694-2FF0-4BD7-8C95-D149E91DADF2}" srcOrd="0" destOrd="0" presId="urn:microsoft.com/office/officeart/2005/8/layout/hProcess4#2"/>
    <dgm:cxn modelId="{5E89A58E-D273-4986-9987-71B561D2CE23}" srcId="{16299C14-FFB0-4322-AF39-ECD07FEFE028}" destId="{F255808F-DCD7-42D3-A1D4-72F3DBEF2459}" srcOrd="1" destOrd="0" parTransId="{794F6E05-79E4-48FB-A7CE-8E1EE7758BD8}" sibTransId="{1DC22E4F-B80F-4D9C-B752-E47D00D8331D}"/>
    <dgm:cxn modelId="{A7C50A6A-0BD0-45EB-8F61-85C2CFBBBECB}" srcId="{C36BE240-97D2-46B8-9811-2E2C64F7CCAB}" destId="{16299C14-FFB0-4322-AF39-ECD07FEFE028}" srcOrd="3" destOrd="0" parTransId="{80D27383-F24B-463A-B076-CF8F12F845DA}" sibTransId="{FCE11F87-5DE3-4366-838F-171C6178576F}"/>
    <dgm:cxn modelId="{7B56C46E-E7AA-4828-9E04-5F98143A2620}" type="presOf" srcId="{F255808F-DCD7-42D3-A1D4-72F3DBEF2459}" destId="{9AD942A8-F631-4CD5-9120-7F25024DC7D1}" srcOrd="1" destOrd="1" presId="urn:microsoft.com/office/officeart/2005/8/layout/hProcess4#2"/>
    <dgm:cxn modelId="{B72B88C2-54E2-4E1D-A4AA-90DDD2DFE265}" srcId="{C36BE240-97D2-46B8-9811-2E2C64F7CCAB}" destId="{6887435F-1E38-44D8-B2E8-47874082BB70}" srcOrd="4" destOrd="0" parTransId="{87C51157-B2F4-44FD-9945-17AD563FFCDF}" sibTransId="{1DFEA2A7-549F-44AE-8F89-194A95978208}"/>
    <dgm:cxn modelId="{BB2D6713-1A06-46EA-8E33-B3C39299F225}" srcId="{51E3CB4F-5377-4A49-8413-1205787CE894}" destId="{443C08F7-D8A2-4B57-A557-BB0340771CFE}" srcOrd="1" destOrd="0" parTransId="{E4A12C63-A9F9-40BB-BB79-05B19B16FE00}" sibTransId="{13D27708-A160-443D-801C-2DE3660F7D11}"/>
    <dgm:cxn modelId="{D65AC08A-0884-476E-A6B5-D3E465316418}" type="presOf" srcId="{C32DD393-541B-49BF-9981-5A75F50D47A8}" destId="{3C99D769-094B-4D49-9FB0-3481795F0C5D}" srcOrd="1" destOrd="1" presId="urn:microsoft.com/office/officeart/2005/8/layout/hProcess4#2"/>
    <dgm:cxn modelId="{409ABD06-BC81-403A-A98F-6C16A5D9B66E}" type="presOf" srcId="{2BC4C9AA-2998-4310-A89A-377705270FC3}" destId="{B0C17A8A-4316-411F-861B-0CBE83F82826}" srcOrd="0" destOrd="1" presId="urn:microsoft.com/office/officeart/2005/8/layout/hProcess4#2"/>
    <dgm:cxn modelId="{4377AE53-B55E-48B2-8D09-E1AC4CD27913}" type="presOf" srcId="{C417EC6D-0C57-4C03-972B-5B5CB2A0E1D0}" destId="{308E622A-5A57-404A-B70C-7A0CAB5011C8}" srcOrd="0" destOrd="0" presId="urn:microsoft.com/office/officeart/2005/8/layout/hProcess4#2"/>
    <dgm:cxn modelId="{1104F8E9-44F8-4212-810A-8AFAAE88C84D}" srcId="{E013354A-2E56-4F78-8F00-67695065FDD3}" destId="{2BC4C9AA-2998-4310-A89A-377705270FC3}" srcOrd="1" destOrd="0" parTransId="{997C3E94-E93B-48C6-B1B2-6379181E1756}" sibTransId="{B0FF60CF-FB54-4840-A373-00AD66DAF835}"/>
    <dgm:cxn modelId="{613EFF92-E0EF-42B5-ADA3-8629CA99D5D2}" type="presOf" srcId="{16299C14-FFB0-4322-AF39-ECD07FEFE028}" destId="{852B3C64-7418-45B6-913B-AFBEC7C03DF1}" srcOrd="0" destOrd="0" presId="urn:microsoft.com/office/officeart/2005/8/layout/hProcess4#2"/>
    <dgm:cxn modelId="{D0473335-1E58-4FC7-B8CD-87D17CC0A9D4}" srcId="{C36BE240-97D2-46B8-9811-2E2C64F7CCAB}" destId="{51E3CB4F-5377-4A49-8413-1205787CE894}" srcOrd="0" destOrd="0" parTransId="{FB9C62DD-3BB2-4FE7-B036-AB3567749238}" sibTransId="{27117E83-35CF-434F-AE00-FB574006F51B}"/>
    <dgm:cxn modelId="{8FD3BC34-3F95-40FE-A35B-60912D6F3662}" type="presOf" srcId="{6DBC3562-E487-4B27-A1D0-34A59AB87E55}" destId="{E7829210-DD07-4175-98CF-7DD972F963E9}" srcOrd="1" destOrd="0" presId="urn:microsoft.com/office/officeart/2005/8/layout/hProcess4#2"/>
    <dgm:cxn modelId="{61084F5D-EB43-4BD2-954B-5C5E37F5543A}" type="presOf" srcId="{C5D6F082-7830-40EE-A161-13028FD23FFA}" destId="{B0C17A8A-4316-411F-861B-0CBE83F82826}" srcOrd="0" destOrd="0" presId="urn:microsoft.com/office/officeart/2005/8/layout/hProcess4#2"/>
    <dgm:cxn modelId="{3CD19278-40E4-4115-BAB7-F3217124B62B}" srcId="{16299C14-FFB0-4322-AF39-ECD07FEFE028}" destId="{03B95617-4A35-4C87-BF98-61FFA5B078A6}" srcOrd="0" destOrd="0" parTransId="{706735DD-E1F4-4110-9434-B05D994EB4F3}" sibTransId="{8ABC41C3-4697-464E-8D74-44F0066B46C1}"/>
    <dgm:cxn modelId="{9959F08E-4EFC-4EC2-B9BA-3E2EDE5A8720}" type="presOf" srcId="{FE474EAD-1559-4246-89FD-CA607A51FD5A}" destId="{56A65944-19D7-4B8B-898C-61933B86E59E}" srcOrd="1" destOrd="0" presId="urn:microsoft.com/office/officeart/2005/8/layout/hProcess4#2"/>
    <dgm:cxn modelId="{C6BC2BDB-8216-4232-82FA-137A106268B2}" type="presOf" srcId="{04A703DE-4F3E-4B39-B790-CA4F9A074472}" destId="{7CBE177B-D239-423C-8F93-8F850FC6B9BF}" srcOrd="0" destOrd="0" presId="urn:microsoft.com/office/officeart/2005/8/layout/hProcess4#2"/>
    <dgm:cxn modelId="{EB9B138B-5014-4049-ADE6-7809DAA53709}" type="presOf" srcId="{51E3CB4F-5377-4A49-8413-1205787CE894}" destId="{CABB1389-24FA-4B64-9867-EC1CBAD5E898}" srcOrd="0" destOrd="0" presId="urn:microsoft.com/office/officeart/2005/8/layout/hProcess4#2"/>
    <dgm:cxn modelId="{67A06427-5CEE-491E-AEB4-74CF6B81A554}" type="presOf" srcId="{C36BE240-97D2-46B8-9811-2E2C64F7CCAB}" destId="{769AD23B-6A7B-4352-9445-563AF762BF9B}" srcOrd="0" destOrd="0" presId="urn:microsoft.com/office/officeart/2005/8/layout/hProcess4#2"/>
    <dgm:cxn modelId="{FD46CC43-911F-43E0-8AF5-5FB90183C512}" type="presOf" srcId="{C5D6F082-7830-40EE-A161-13028FD23FFA}" destId="{5311A7CD-8FEE-40F9-9831-8D9F62BCEDA7}" srcOrd="1" destOrd="0" presId="urn:microsoft.com/office/officeart/2005/8/layout/hProcess4#2"/>
    <dgm:cxn modelId="{61E8155F-2172-425B-BDC4-F0AFBA970530}" type="presOf" srcId="{E013354A-2E56-4F78-8F00-67695065FDD3}" destId="{03C623C0-5EF0-453C-AB2F-672E3687DC4C}" srcOrd="0" destOrd="0" presId="urn:microsoft.com/office/officeart/2005/8/layout/hProcess4#2"/>
    <dgm:cxn modelId="{4FB9F72D-1389-4ADD-855D-2C63E920D93F}" srcId="{C36BE240-97D2-46B8-9811-2E2C64F7CCAB}" destId="{E013354A-2E56-4F78-8F00-67695065FDD3}" srcOrd="1" destOrd="0" parTransId="{CCEBFCC1-D595-4CCD-9A22-085BB604459A}" sibTransId="{15A31D7D-257F-4729-8E1B-3C8BF1982328}"/>
    <dgm:cxn modelId="{93F2E986-393C-4DEF-A252-7E49F37DE7A4}" type="presOf" srcId="{15A31D7D-257F-4729-8E1B-3C8BF1982328}" destId="{3D144472-780C-465B-803B-1CB96E393E95}" srcOrd="0" destOrd="0" presId="urn:microsoft.com/office/officeart/2005/8/layout/hProcess4#2"/>
    <dgm:cxn modelId="{4B302652-D078-4E59-81C1-D18C9E90CC88}" type="presOf" srcId="{6DBC3562-E487-4B27-A1D0-34A59AB87E55}" destId="{5BFA93BD-3703-4088-A36F-E0E24E960284}" srcOrd="0" destOrd="0" presId="urn:microsoft.com/office/officeart/2005/8/layout/hProcess4#2"/>
    <dgm:cxn modelId="{6970BD71-4FB9-4BFF-8C35-A80BF368CE10}" type="presOf" srcId="{C32DD393-541B-49BF-9981-5A75F50D47A8}" destId="{670EDCC2-1608-4FD2-96C2-FEE8B5423105}" srcOrd="0" destOrd="1" presId="urn:microsoft.com/office/officeart/2005/8/layout/hProcess4#2"/>
    <dgm:cxn modelId="{839AE80C-7246-47D7-85F3-BFBBE7C2DF12}" srcId="{6887435F-1E38-44D8-B2E8-47874082BB70}" destId="{AB46592E-65A9-4AEA-A86C-C7072F4C8BD1}" srcOrd="0" destOrd="0" parTransId="{CEA3AD3C-9659-4F05-8CC0-2402391F2D04}" sibTransId="{98561B5A-9013-42BA-8F08-713988C8F2C3}"/>
    <dgm:cxn modelId="{A905013D-1CF9-4D6A-A907-57A297D1F40D}" type="presOf" srcId="{2BC4C9AA-2998-4310-A89A-377705270FC3}" destId="{5311A7CD-8FEE-40F9-9831-8D9F62BCEDA7}" srcOrd="1" destOrd="1" presId="urn:microsoft.com/office/officeart/2005/8/layout/hProcess4#2"/>
    <dgm:cxn modelId="{570D4DAF-6FEE-47BD-8055-12F73F9547CF}" type="presOf" srcId="{1D362317-A709-4ED8-B7BE-C73B2ADACA75}" destId="{EA27A828-A3FE-4BDB-AD00-1545809500BF}" srcOrd="0" destOrd="1" presId="urn:microsoft.com/office/officeart/2005/8/layout/hProcess4#2"/>
    <dgm:cxn modelId="{FD6A4027-3412-4871-9333-7E0C7F23DE60}" type="presParOf" srcId="{769AD23B-6A7B-4352-9445-563AF762BF9B}" destId="{28208BAC-203E-435E-9040-10146E68C52A}" srcOrd="0" destOrd="0" presId="urn:microsoft.com/office/officeart/2005/8/layout/hProcess4#2"/>
    <dgm:cxn modelId="{EF33F6C9-5524-42FF-B0B7-2BA0AB87C063}" type="presParOf" srcId="{769AD23B-6A7B-4352-9445-563AF762BF9B}" destId="{D8E68B97-610A-43E8-A4F7-E189EEEB1EBC}" srcOrd="1" destOrd="0" presId="urn:microsoft.com/office/officeart/2005/8/layout/hProcess4#2"/>
    <dgm:cxn modelId="{FCF6071A-FD29-4411-92B8-52E47A71B09A}" type="presParOf" srcId="{769AD23B-6A7B-4352-9445-563AF762BF9B}" destId="{0AE13F61-0503-4DD3-AFD1-7BE332715800}" srcOrd="2" destOrd="0" presId="urn:microsoft.com/office/officeart/2005/8/layout/hProcess4#2"/>
    <dgm:cxn modelId="{80DC5776-4EE8-429B-AAC4-1D76123F5C1B}" type="presParOf" srcId="{0AE13F61-0503-4DD3-AFD1-7BE332715800}" destId="{C449F8A9-9951-4A3D-8DB9-980FB2511908}" srcOrd="0" destOrd="0" presId="urn:microsoft.com/office/officeart/2005/8/layout/hProcess4#2"/>
    <dgm:cxn modelId="{48FF3B44-4E42-4F3C-9775-7BECDDFF01EF}" type="presParOf" srcId="{C449F8A9-9951-4A3D-8DB9-980FB2511908}" destId="{52089D50-D5DB-4351-9BCB-0F5747B410B1}" srcOrd="0" destOrd="0" presId="urn:microsoft.com/office/officeart/2005/8/layout/hProcess4#2"/>
    <dgm:cxn modelId="{B228D64A-195E-4521-8BF4-2779598AA52C}" type="presParOf" srcId="{C449F8A9-9951-4A3D-8DB9-980FB2511908}" destId="{5BFA93BD-3703-4088-A36F-E0E24E960284}" srcOrd="1" destOrd="0" presId="urn:microsoft.com/office/officeart/2005/8/layout/hProcess4#2"/>
    <dgm:cxn modelId="{F5AC0CAC-413B-48F1-A93A-2959C0901ED8}" type="presParOf" srcId="{C449F8A9-9951-4A3D-8DB9-980FB2511908}" destId="{E7829210-DD07-4175-98CF-7DD972F963E9}" srcOrd="2" destOrd="0" presId="urn:microsoft.com/office/officeart/2005/8/layout/hProcess4#2"/>
    <dgm:cxn modelId="{E27D2204-7EC5-4C81-AFC9-97F818F3F74E}" type="presParOf" srcId="{C449F8A9-9951-4A3D-8DB9-980FB2511908}" destId="{CABB1389-24FA-4B64-9867-EC1CBAD5E898}" srcOrd="3" destOrd="0" presId="urn:microsoft.com/office/officeart/2005/8/layout/hProcess4#2"/>
    <dgm:cxn modelId="{17700AE0-8DF6-44CF-B7FE-10022135B07F}" type="presParOf" srcId="{C449F8A9-9951-4A3D-8DB9-980FB2511908}" destId="{35C14738-FD28-4A94-B429-39DC1CD71AAF}" srcOrd="4" destOrd="0" presId="urn:microsoft.com/office/officeart/2005/8/layout/hProcess4#2"/>
    <dgm:cxn modelId="{88266250-6872-4299-A2AE-ACFE2BC5682E}" type="presParOf" srcId="{0AE13F61-0503-4DD3-AFD1-7BE332715800}" destId="{D7CECD01-80DD-4905-9C76-16EA2D4150FF}" srcOrd="1" destOrd="0" presId="urn:microsoft.com/office/officeart/2005/8/layout/hProcess4#2"/>
    <dgm:cxn modelId="{62C1A668-B862-467B-BA08-30AEA021A29A}" type="presParOf" srcId="{0AE13F61-0503-4DD3-AFD1-7BE332715800}" destId="{69FCD8F4-F372-4F24-9BE2-D1454FE752E5}" srcOrd="2" destOrd="0" presId="urn:microsoft.com/office/officeart/2005/8/layout/hProcess4#2"/>
    <dgm:cxn modelId="{3DF58940-B116-4726-9BBE-B484E94EFC55}" type="presParOf" srcId="{69FCD8F4-F372-4F24-9BE2-D1454FE752E5}" destId="{7372D3F4-5380-499D-AC5F-1CC566A2FC36}" srcOrd="0" destOrd="0" presId="urn:microsoft.com/office/officeart/2005/8/layout/hProcess4#2"/>
    <dgm:cxn modelId="{6F978B02-F915-44CB-B23E-77CD54D81310}" type="presParOf" srcId="{69FCD8F4-F372-4F24-9BE2-D1454FE752E5}" destId="{B0C17A8A-4316-411F-861B-0CBE83F82826}" srcOrd="1" destOrd="0" presId="urn:microsoft.com/office/officeart/2005/8/layout/hProcess4#2"/>
    <dgm:cxn modelId="{2ADA4C42-EA1E-4BD1-B296-9DCF5A801F54}" type="presParOf" srcId="{69FCD8F4-F372-4F24-9BE2-D1454FE752E5}" destId="{5311A7CD-8FEE-40F9-9831-8D9F62BCEDA7}" srcOrd="2" destOrd="0" presId="urn:microsoft.com/office/officeart/2005/8/layout/hProcess4#2"/>
    <dgm:cxn modelId="{082BB471-1967-4599-932C-0E5868849B85}" type="presParOf" srcId="{69FCD8F4-F372-4F24-9BE2-D1454FE752E5}" destId="{03C623C0-5EF0-453C-AB2F-672E3687DC4C}" srcOrd="3" destOrd="0" presId="urn:microsoft.com/office/officeart/2005/8/layout/hProcess4#2"/>
    <dgm:cxn modelId="{66ABE131-2B09-432C-AA30-3A0FD8B1C216}" type="presParOf" srcId="{69FCD8F4-F372-4F24-9BE2-D1454FE752E5}" destId="{F8ACC5B7-69B8-4D9A-8444-FFD747C1E223}" srcOrd="4" destOrd="0" presId="urn:microsoft.com/office/officeart/2005/8/layout/hProcess4#2"/>
    <dgm:cxn modelId="{DFD2C8AD-1143-4659-ACEB-27965D8D01F5}" type="presParOf" srcId="{0AE13F61-0503-4DD3-AFD1-7BE332715800}" destId="{3D144472-780C-465B-803B-1CB96E393E95}" srcOrd="3" destOrd="0" presId="urn:microsoft.com/office/officeart/2005/8/layout/hProcess4#2"/>
    <dgm:cxn modelId="{CD0B6383-5FE9-4C4A-9632-6E220790472D}" type="presParOf" srcId="{0AE13F61-0503-4DD3-AFD1-7BE332715800}" destId="{8C0FF11A-AA92-44DD-9FAE-294B4A317234}" srcOrd="4" destOrd="0" presId="urn:microsoft.com/office/officeart/2005/8/layout/hProcess4#2"/>
    <dgm:cxn modelId="{0DEFE234-AE11-48F5-8B7F-F21CF2E39A95}" type="presParOf" srcId="{8C0FF11A-AA92-44DD-9FAE-294B4A317234}" destId="{FE728B18-8EA8-4984-A2E4-974E40453E88}" srcOrd="0" destOrd="0" presId="urn:microsoft.com/office/officeart/2005/8/layout/hProcess4#2"/>
    <dgm:cxn modelId="{B52AF708-8330-4A99-BCEE-2543F7373CF8}" type="presParOf" srcId="{8C0FF11A-AA92-44DD-9FAE-294B4A317234}" destId="{EA27A828-A3FE-4BDB-AD00-1545809500BF}" srcOrd="1" destOrd="0" presId="urn:microsoft.com/office/officeart/2005/8/layout/hProcess4#2"/>
    <dgm:cxn modelId="{F16401C3-07BC-4405-8C5E-A543F73E4E16}" type="presParOf" srcId="{8C0FF11A-AA92-44DD-9FAE-294B4A317234}" destId="{56A65944-19D7-4B8B-898C-61933B86E59E}" srcOrd="2" destOrd="0" presId="urn:microsoft.com/office/officeart/2005/8/layout/hProcess4#2"/>
    <dgm:cxn modelId="{35F3671A-FB20-4399-AE57-C2DE1A7915B7}" type="presParOf" srcId="{8C0FF11A-AA92-44DD-9FAE-294B4A317234}" destId="{7CBE177B-D239-423C-8F93-8F850FC6B9BF}" srcOrd="3" destOrd="0" presId="urn:microsoft.com/office/officeart/2005/8/layout/hProcess4#2"/>
    <dgm:cxn modelId="{217C7982-1677-4F32-921B-FBF99F7EF06C}" type="presParOf" srcId="{8C0FF11A-AA92-44DD-9FAE-294B4A317234}" destId="{C91E769E-C94A-44B4-AA30-BF37F680989D}" srcOrd="4" destOrd="0" presId="urn:microsoft.com/office/officeart/2005/8/layout/hProcess4#2"/>
    <dgm:cxn modelId="{C057935E-4EEF-4DEC-A954-5AEBD5A2F293}" type="presParOf" srcId="{0AE13F61-0503-4DD3-AFD1-7BE332715800}" destId="{308E622A-5A57-404A-B70C-7A0CAB5011C8}" srcOrd="5" destOrd="0" presId="urn:microsoft.com/office/officeart/2005/8/layout/hProcess4#2"/>
    <dgm:cxn modelId="{B567D15B-6A36-4306-A49E-8DF5A4D53AB7}" type="presParOf" srcId="{0AE13F61-0503-4DD3-AFD1-7BE332715800}" destId="{34CDDC86-DD9C-48F4-A7DF-A1E5084B0DD5}" srcOrd="6" destOrd="0" presId="urn:microsoft.com/office/officeart/2005/8/layout/hProcess4#2"/>
    <dgm:cxn modelId="{66B35F22-4FC0-44B0-B284-B4360B9F550D}" type="presParOf" srcId="{34CDDC86-DD9C-48F4-A7DF-A1E5084B0DD5}" destId="{6C95E227-2B5A-4258-BABB-9068E3DD294E}" srcOrd="0" destOrd="0" presId="urn:microsoft.com/office/officeart/2005/8/layout/hProcess4#2"/>
    <dgm:cxn modelId="{C6C7F695-DC90-4920-9C53-857525F39668}" type="presParOf" srcId="{34CDDC86-DD9C-48F4-A7DF-A1E5084B0DD5}" destId="{556C7A3A-BACD-4815-9149-87A88ECCDA06}" srcOrd="1" destOrd="0" presId="urn:microsoft.com/office/officeart/2005/8/layout/hProcess4#2"/>
    <dgm:cxn modelId="{5C4DC3FD-3E5D-4947-98FD-0881C8D98B22}" type="presParOf" srcId="{34CDDC86-DD9C-48F4-A7DF-A1E5084B0DD5}" destId="{9AD942A8-F631-4CD5-9120-7F25024DC7D1}" srcOrd="2" destOrd="0" presId="urn:microsoft.com/office/officeart/2005/8/layout/hProcess4#2"/>
    <dgm:cxn modelId="{D5177A9A-1E9F-4AC0-9A17-1F8CF956CE1D}" type="presParOf" srcId="{34CDDC86-DD9C-48F4-A7DF-A1E5084B0DD5}" destId="{852B3C64-7418-45B6-913B-AFBEC7C03DF1}" srcOrd="3" destOrd="0" presId="urn:microsoft.com/office/officeart/2005/8/layout/hProcess4#2"/>
    <dgm:cxn modelId="{DE0617F2-A6A3-42B1-BB7C-16BFA683AD01}" type="presParOf" srcId="{34CDDC86-DD9C-48F4-A7DF-A1E5084B0DD5}" destId="{8BAC1DAC-770F-4F2A-ABAA-CD94D957D6E4}" srcOrd="4" destOrd="0" presId="urn:microsoft.com/office/officeart/2005/8/layout/hProcess4#2"/>
    <dgm:cxn modelId="{6A977DA7-56B8-4537-8B06-C6E80AD4D9C3}" type="presParOf" srcId="{0AE13F61-0503-4DD3-AFD1-7BE332715800}" destId="{ED7D3694-2FF0-4BD7-8C95-D149E91DADF2}" srcOrd="7" destOrd="0" presId="urn:microsoft.com/office/officeart/2005/8/layout/hProcess4#2"/>
    <dgm:cxn modelId="{76BD2626-46ED-44DC-85C5-771ACDF30780}" type="presParOf" srcId="{0AE13F61-0503-4DD3-AFD1-7BE332715800}" destId="{4B0B1702-3E1B-48B9-A414-53BD0FECB77F}" srcOrd="8" destOrd="0" presId="urn:microsoft.com/office/officeart/2005/8/layout/hProcess4#2"/>
    <dgm:cxn modelId="{CEB7EC02-2E2D-4489-8545-BBA7441ED7E8}" type="presParOf" srcId="{4B0B1702-3E1B-48B9-A414-53BD0FECB77F}" destId="{AFBA1020-5E82-4789-B5D1-407633F2DF4E}" srcOrd="0" destOrd="0" presId="urn:microsoft.com/office/officeart/2005/8/layout/hProcess4#2"/>
    <dgm:cxn modelId="{0D176DA9-89A7-405B-B385-04FC39BE1086}" type="presParOf" srcId="{4B0B1702-3E1B-48B9-A414-53BD0FECB77F}" destId="{670EDCC2-1608-4FD2-96C2-FEE8B5423105}" srcOrd="1" destOrd="0" presId="urn:microsoft.com/office/officeart/2005/8/layout/hProcess4#2"/>
    <dgm:cxn modelId="{32D3CD46-4DC5-489F-92FA-F8E54B07FB83}" type="presParOf" srcId="{4B0B1702-3E1B-48B9-A414-53BD0FECB77F}" destId="{3C99D769-094B-4D49-9FB0-3481795F0C5D}" srcOrd="2" destOrd="0" presId="urn:microsoft.com/office/officeart/2005/8/layout/hProcess4#2"/>
    <dgm:cxn modelId="{56248548-03E1-4144-B191-8BB23A0FEEC4}" type="presParOf" srcId="{4B0B1702-3E1B-48B9-A414-53BD0FECB77F}" destId="{C7FC23CF-B664-4833-B7E5-AA7DE4819461}" srcOrd="3" destOrd="0" presId="urn:microsoft.com/office/officeart/2005/8/layout/hProcess4#2"/>
    <dgm:cxn modelId="{FF42FF2B-C1B9-4DC8-A1EA-836F57EC882D}" type="presParOf" srcId="{4B0B1702-3E1B-48B9-A414-53BD0FECB77F}" destId="{8CB89DDD-B604-4D8B-99C2-1F2A80F627C4}" srcOrd="4" destOrd="0" presId="urn:microsoft.com/office/officeart/2005/8/layout/hProcess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7B53E2-49F4-47FE-ADE1-0C2350B165DB}" type="doc">
      <dgm:prSet loTypeId="urn:microsoft.com/office/officeart/2005/8/layout/equation2" loCatId="process" qsTypeId="urn:microsoft.com/office/officeart/2005/8/quickstyle/simple1" qsCatId="simple" csTypeId="urn:microsoft.com/office/officeart/2005/8/colors/colorful1" csCatId="colorful" phldr="1"/>
      <dgm:spPr/>
    </dgm:pt>
    <dgm:pt modelId="{36DFA17A-111A-4691-BFFA-B8A3EE3D58BF}">
      <dgm:prSet phldrT="[文本]"/>
      <dgm:spPr/>
      <dgm:t>
        <a:bodyPr/>
        <a:lstStyle/>
        <a:p>
          <a:r>
            <a:rPr lang="zh-CN" altLang="en-US" dirty="0" smtClean="0"/>
            <a:t>业主</a:t>
          </a:r>
          <a:endParaRPr lang="en-US" altLang="zh-CN" dirty="0" smtClean="0"/>
        </a:p>
        <a:p>
          <a:r>
            <a:rPr lang="zh-CN" altLang="en-US" dirty="0" smtClean="0"/>
            <a:t>报修</a:t>
          </a:r>
          <a:endParaRPr lang="zh-CN" altLang="en-US" dirty="0"/>
        </a:p>
      </dgm:t>
    </dgm:pt>
    <dgm:pt modelId="{0A43890E-23D0-4706-BB27-8ABAF7469FA3}" type="parTrans" cxnId="{9A40FEC2-16FE-49EA-B1E0-6761EB936796}">
      <dgm:prSet/>
      <dgm:spPr/>
      <dgm:t>
        <a:bodyPr/>
        <a:lstStyle/>
        <a:p>
          <a:endParaRPr lang="zh-CN" altLang="en-US"/>
        </a:p>
      </dgm:t>
    </dgm:pt>
    <dgm:pt modelId="{0D93114F-CE44-4E18-B2FC-734762CDE9F6}" type="sibTrans" cxnId="{9A40FEC2-16FE-49EA-B1E0-6761EB936796}">
      <dgm:prSet/>
      <dgm:spPr/>
      <dgm:t>
        <a:bodyPr/>
        <a:lstStyle/>
        <a:p>
          <a:endParaRPr lang="zh-CN" altLang="en-US"/>
        </a:p>
      </dgm:t>
    </dgm:pt>
    <dgm:pt modelId="{F9C2D79E-46C9-49B4-BDFC-F15795E4F05C}">
      <dgm:prSet phldrT="[文本]"/>
      <dgm:spPr/>
      <dgm:t>
        <a:bodyPr/>
        <a:lstStyle/>
        <a:p>
          <a:r>
            <a:rPr lang="zh-CN" altLang="en-US" dirty="0" smtClean="0"/>
            <a:t>内部</a:t>
          </a:r>
          <a:endParaRPr lang="en-US" altLang="zh-CN" dirty="0" smtClean="0"/>
        </a:p>
        <a:p>
          <a:r>
            <a:rPr lang="zh-CN" altLang="en-US" dirty="0" smtClean="0"/>
            <a:t>报修</a:t>
          </a:r>
          <a:endParaRPr lang="zh-CN" altLang="en-US" dirty="0"/>
        </a:p>
      </dgm:t>
    </dgm:pt>
    <dgm:pt modelId="{E184A164-7D13-40FC-BD24-952FC5F0B648}" type="parTrans" cxnId="{DD2412FD-62DF-4F1E-BA71-E821432FBC19}">
      <dgm:prSet/>
      <dgm:spPr/>
      <dgm:t>
        <a:bodyPr/>
        <a:lstStyle/>
        <a:p>
          <a:endParaRPr lang="zh-CN" altLang="en-US"/>
        </a:p>
      </dgm:t>
    </dgm:pt>
    <dgm:pt modelId="{500B1C8F-F22F-42BF-902B-B2CAD9B692C2}" type="sibTrans" cxnId="{DD2412FD-62DF-4F1E-BA71-E821432FBC19}">
      <dgm:prSet custT="1"/>
      <dgm:spPr/>
      <dgm:t>
        <a:bodyPr/>
        <a:lstStyle/>
        <a:p>
          <a:r>
            <a:rPr lang="zh-CN" altLang="en-US" sz="1800" dirty="0" smtClean="0"/>
            <a:t>报修类型</a:t>
          </a:r>
          <a:endParaRPr lang="zh-CN" altLang="en-US" sz="1800" dirty="0"/>
        </a:p>
      </dgm:t>
    </dgm:pt>
    <dgm:pt modelId="{053202C2-25EE-4FCC-B494-C2667947CF63}">
      <dgm:prSet phldrT="[文本]"/>
      <dgm:spPr/>
      <dgm:t>
        <a:bodyPr/>
        <a:lstStyle/>
        <a:p>
          <a:r>
            <a:rPr lang="zh-CN" altLang="en-US" dirty="0" smtClean="0"/>
            <a:t>自动</a:t>
          </a:r>
          <a:endParaRPr lang="en-US" altLang="zh-CN" dirty="0" smtClean="0"/>
        </a:p>
        <a:p>
          <a:r>
            <a:rPr lang="zh-CN" altLang="en-US" dirty="0" smtClean="0"/>
            <a:t>派单</a:t>
          </a:r>
          <a:endParaRPr lang="zh-CN" altLang="en-US" dirty="0"/>
        </a:p>
      </dgm:t>
    </dgm:pt>
    <dgm:pt modelId="{57C05818-85FC-43A8-9C22-0E5AE9A226C6}" type="parTrans" cxnId="{C688246C-0238-4640-B3BD-9A1C92B90208}">
      <dgm:prSet/>
      <dgm:spPr/>
      <dgm:t>
        <a:bodyPr/>
        <a:lstStyle/>
        <a:p>
          <a:endParaRPr lang="zh-CN" altLang="en-US"/>
        </a:p>
      </dgm:t>
    </dgm:pt>
    <dgm:pt modelId="{0FD2B903-48F4-46AD-AE4D-ABED9331209B}" type="sibTrans" cxnId="{C688246C-0238-4640-B3BD-9A1C92B90208}">
      <dgm:prSet/>
      <dgm:spPr/>
      <dgm:t>
        <a:bodyPr/>
        <a:lstStyle/>
        <a:p>
          <a:endParaRPr lang="zh-CN" altLang="en-US"/>
        </a:p>
      </dgm:t>
    </dgm:pt>
    <dgm:pt modelId="{99ED0026-43AB-4BD2-BDE9-D87CC356F5EB}" type="pres">
      <dgm:prSet presAssocID="{327B53E2-49F4-47FE-ADE1-0C2350B165DB}" presName="Name0" presStyleCnt="0">
        <dgm:presLayoutVars>
          <dgm:dir/>
          <dgm:resizeHandles val="exact"/>
        </dgm:presLayoutVars>
      </dgm:prSet>
      <dgm:spPr/>
    </dgm:pt>
    <dgm:pt modelId="{905605FB-3964-4A3D-8210-0C851EAECAD3}" type="pres">
      <dgm:prSet presAssocID="{327B53E2-49F4-47FE-ADE1-0C2350B165DB}" presName="vNodes" presStyleCnt="0"/>
      <dgm:spPr/>
    </dgm:pt>
    <dgm:pt modelId="{90682F76-1242-469B-BAFC-A1A71104A7A3}" type="pres">
      <dgm:prSet presAssocID="{36DFA17A-111A-4691-BFFA-B8A3EE3D58B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613D25-0F54-446A-9F41-B928EF7C5AE5}" type="pres">
      <dgm:prSet presAssocID="{0D93114F-CE44-4E18-B2FC-734762CDE9F6}" presName="spacerT" presStyleCnt="0"/>
      <dgm:spPr/>
    </dgm:pt>
    <dgm:pt modelId="{30AE6AA2-B977-467D-AF86-D43C6A1FB73C}" type="pres">
      <dgm:prSet presAssocID="{0D93114F-CE44-4E18-B2FC-734762CDE9F6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586010CA-5DE8-4D25-9886-3EE0A668F541}" type="pres">
      <dgm:prSet presAssocID="{0D93114F-CE44-4E18-B2FC-734762CDE9F6}" presName="spacerB" presStyleCnt="0"/>
      <dgm:spPr/>
    </dgm:pt>
    <dgm:pt modelId="{E454DA25-57AB-4045-ABE4-3A3772CBA257}" type="pres">
      <dgm:prSet presAssocID="{F9C2D79E-46C9-49B4-BDFC-F15795E4F05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A66E34-B7B2-483D-B277-E8648DD4CACE}" type="pres">
      <dgm:prSet presAssocID="{327B53E2-49F4-47FE-ADE1-0C2350B165DB}" presName="sibTransLast" presStyleLbl="sibTrans2D1" presStyleIdx="1" presStyleCnt="2" custScaleX="217781" custScaleY="117424" custLinFactNeighborX="-27072"/>
      <dgm:spPr/>
      <dgm:t>
        <a:bodyPr/>
        <a:lstStyle/>
        <a:p>
          <a:endParaRPr lang="zh-CN" altLang="en-US"/>
        </a:p>
      </dgm:t>
    </dgm:pt>
    <dgm:pt modelId="{9A16E68E-7E90-4FCC-9977-7297775F46AC}" type="pres">
      <dgm:prSet presAssocID="{327B53E2-49F4-47FE-ADE1-0C2350B165DB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3DE940AA-90CD-4D7A-992D-0CB9AB1F93A9}" type="pres">
      <dgm:prSet presAssocID="{327B53E2-49F4-47FE-ADE1-0C2350B165DB}" presName="lastNode" presStyleLbl="node1" presStyleIdx="2" presStyleCnt="3" custLinFactNeighborX="99836" custLinFactNeighborY="-74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A40FEC2-16FE-49EA-B1E0-6761EB936796}" srcId="{327B53E2-49F4-47FE-ADE1-0C2350B165DB}" destId="{36DFA17A-111A-4691-BFFA-B8A3EE3D58BF}" srcOrd="0" destOrd="0" parTransId="{0A43890E-23D0-4706-BB27-8ABAF7469FA3}" sibTransId="{0D93114F-CE44-4E18-B2FC-734762CDE9F6}"/>
    <dgm:cxn modelId="{DD2412FD-62DF-4F1E-BA71-E821432FBC19}" srcId="{327B53E2-49F4-47FE-ADE1-0C2350B165DB}" destId="{F9C2D79E-46C9-49B4-BDFC-F15795E4F05C}" srcOrd="1" destOrd="0" parTransId="{E184A164-7D13-40FC-BD24-952FC5F0B648}" sibTransId="{500B1C8F-F22F-42BF-902B-B2CAD9B692C2}"/>
    <dgm:cxn modelId="{2853FDF9-6E08-4620-B6F5-DE3F30264610}" type="presOf" srcId="{053202C2-25EE-4FCC-B494-C2667947CF63}" destId="{3DE940AA-90CD-4D7A-992D-0CB9AB1F93A9}" srcOrd="0" destOrd="0" presId="urn:microsoft.com/office/officeart/2005/8/layout/equation2"/>
    <dgm:cxn modelId="{7C8FE0F8-19DD-44D9-B6B7-39F673544449}" type="presOf" srcId="{0D93114F-CE44-4E18-B2FC-734762CDE9F6}" destId="{30AE6AA2-B977-467D-AF86-D43C6A1FB73C}" srcOrd="0" destOrd="0" presId="urn:microsoft.com/office/officeart/2005/8/layout/equation2"/>
    <dgm:cxn modelId="{BC682E2D-71BF-4825-9C11-C76AA424BB39}" type="presOf" srcId="{500B1C8F-F22F-42BF-902B-B2CAD9B692C2}" destId="{15A66E34-B7B2-483D-B277-E8648DD4CACE}" srcOrd="0" destOrd="0" presId="urn:microsoft.com/office/officeart/2005/8/layout/equation2"/>
    <dgm:cxn modelId="{C688246C-0238-4640-B3BD-9A1C92B90208}" srcId="{327B53E2-49F4-47FE-ADE1-0C2350B165DB}" destId="{053202C2-25EE-4FCC-B494-C2667947CF63}" srcOrd="2" destOrd="0" parTransId="{57C05818-85FC-43A8-9C22-0E5AE9A226C6}" sibTransId="{0FD2B903-48F4-46AD-AE4D-ABED9331209B}"/>
    <dgm:cxn modelId="{2A79B26C-1481-4389-A721-DC0CD2F30A00}" type="presOf" srcId="{500B1C8F-F22F-42BF-902B-B2CAD9B692C2}" destId="{9A16E68E-7E90-4FCC-9977-7297775F46AC}" srcOrd="1" destOrd="0" presId="urn:microsoft.com/office/officeart/2005/8/layout/equation2"/>
    <dgm:cxn modelId="{9EEE88B9-A81C-4B6E-BE83-335B61F97CAB}" type="presOf" srcId="{36DFA17A-111A-4691-BFFA-B8A3EE3D58BF}" destId="{90682F76-1242-469B-BAFC-A1A71104A7A3}" srcOrd="0" destOrd="0" presId="urn:microsoft.com/office/officeart/2005/8/layout/equation2"/>
    <dgm:cxn modelId="{E5ABF427-6BC2-4525-80FB-DE8AE1EEBE46}" type="presOf" srcId="{F9C2D79E-46C9-49B4-BDFC-F15795E4F05C}" destId="{E454DA25-57AB-4045-ABE4-3A3772CBA257}" srcOrd="0" destOrd="0" presId="urn:microsoft.com/office/officeart/2005/8/layout/equation2"/>
    <dgm:cxn modelId="{B92E9556-A327-4502-B0D5-6450D2B027C4}" type="presOf" srcId="{327B53E2-49F4-47FE-ADE1-0C2350B165DB}" destId="{99ED0026-43AB-4BD2-BDE9-D87CC356F5EB}" srcOrd="0" destOrd="0" presId="urn:microsoft.com/office/officeart/2005/8/layout/equation2"/>
    <dgm:cxn modelId="{CD16421A-A32B-413B-A750-DEF2A7A19C92}" type="presParOf" srcId="{99ED0026-43AB-4BD2-BDE9-D87CC356F5EB}" destId="{905605FB-3964-4A3D-8210-0C851EAECAD3}" srcOrd="0" destOrd="0" presId="urn:microsoft.com/office/officeart/2005/8/layout/equation2"/>
    <dgm:cxn modelId="{2C228F67-240B-426E-A2D4-5BCF10C3AA86}" type="presParOf" srcId="{905605FB-3964-4A3D-8210-0C851EAECAD3}" destId="{90682F76-1242-469B-BAFC-A1A71104A7A3}" srcOrd="0" destOrd="0" presId="urn:microsoft.com/office/officeart/2005/8/layout/equation2"/>
    <dgm:cxn modelId="{0D676662-82D1-43D6-8983-44641E055E20}" type="presParOf" srcId="{905605FB-3964-4A3D-8210-0C851EAECAD3}" destId="{7A613D25-0F54-446A-9F41-B928EF7C5AE5}" srcOrd="1" destOrd="0" presId="urn:microsoft.com/office/officeart/2005/8/layout/equation2"/>
    <dgm:cxn modelId="{4CCA1493-17D2-437C-9647-4F77D8AD3BE1}" type="presParOf" srcId="{905605FB-3964-4A3D-8210-0C851EAECAD3}" destId="{30AE6AA2-B977-467D-AF86-D43C6A1FB73C}" srcOrd="2" destOrd="0" presId="urn:microsoft.com/office/officeart/2005/8/layout/equation2"/>
    <dgm:cxn modelId="{143F5497-130C-428E-8D95-4FA5A80EDD26}" type="presParOf" srcId="{905605FB-3964-4A3D-8210-0C851EAECAD3}" destId="{586010CA-5DE8-4D25-9886-3EE0A668F541}" srcOrd="3" destOrd="0" presId="urn:microsoft.com/office/officeart/2005/8/layout/equation2"/>
    <dgm:cxn modelId="{5544CEA6-9755-4647-AA98-5BF17DECC016}" type="presParOf" srcId="{905605FB-3964-4A3D-8210-0C851EAECAD3}" destId="{E454DA25-57AB-4045-ABE4-3A3772CBA257}" srcOrd="4" destOrd="0" presId="urn:microsoft.com/office/officeart/2005/8/layout/equation2"/>
    <dgm:cxn modelId="{C728D69B-551F-4F20-820F-AC58CF0EAE3F}" type="presParOf" srcId="{99ED0026-43AB-4BD2-BDE9-D87CC356F5EB}" destId="{15A66E34-B7B2-483D-B277-E8648DD4CACE}" srcOrd="1" destOrd="0" presId="urn:microsoft.com/office/officeart/2005/8/layout/equation2"/>
    <dgm:cxn modelId="{F146BAD5-D4D0-4B67-A49C-35B2D41382B3}" type="presParOf" srcId="{15A66E34-B7B2-483D-B277-E8648DD4CACE}" destId="{9A16E68E-7E90-4FCC-9977-7297775F46AC}" srcOrd="0" destOrd="0" presId="urn:microsoft.com/office/officeart/2005/8/layout/equation2"/>
    <dgm:cxn modelId="{597C0F72-69AB-4B6D-A8E4-A1FA2419D938}" type="presParOf" srcId="{99ED0026-43AB-4BD2-BDE9-D87CC356F5EB}" destId="{3DE940AA-90CD-4D7A-992D-0CB9AB1F93A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8D67C61E-4B89-4575-B5C8-89D5A74C366E}" type="doc">
      <dgm:prSet loTypeId="urn:microsoft.com/office/officeart/2005/8/layout/matrix1" loCatId="matrix" qsTypeId="urn:microsoft.com/office/officeart/2005/8/quickstyle/simple5" qsCatId="simple" csTypeId="urn:microsoft.com/office/officeart/2005/8/colors/colorful1#12" csCatId="colorful" phldr="1"/>
      <dgm:spPr/>
      <dgm:t>
        <a:bodyPr/>
        <a:lstStyle/>
        <a:p>
          <a:endParaRPr lang="zh-CN" altLang="en-US"/>
        </a:p>
      </dgm:t>
    </dgm:pt>
    <dgm:pt modelId="{70166F21-7152-44F9-81B3-B4D3F5DCEF71}">
      <dgm:prSet phldrT="[文本]" custT="1"/>
      <dgm:spPr/>
      <dgm:t>
        <a:bodyPr/>
        <a:lstStyle/>
        <a:p>
          <a:r>
            <a: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管理价值</a:t>
          </a:r>
          <a:endParaRPr lang="zh-CN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BA3574-39F2-4687-8751-8484F20567EB}" type="parTrans" cxnId="{B00907F0-9CA6-4E0F-A6B5-9C6BEEBD972E}">
      <dgm:prSet/>
      <dgm:spPr/>
      <dgm:t>
        <a:bodyPr/>
        <a:lstStyle/>
        <a:p>
          <a:endParaRPr lang="zh-CN" altLang="en-US"/>
        </a:p>
      </dgm:t>
    </dgm:pt>
    <dgm:pt modelId="{1BE4DAFA-479D-4015-B5BC-705BC916F01F}" type="sibTrans" cxnId="{B00907F0-9CA6-4E0F-A6B5-9C6BEEBD972E}">
      <dgm:prSet/>
      <dgm:spPr/>
      <dgm:t>
        <a:bodyPr/>
        <a:lstStyle/>
        <a:p>
          <a:endParaRPr lang="zh-CN" altLang="en-US"/>
        </a:p>
      </dgm:t>
    </dgm:pt>
    <dgm:pt modelId="{C48FA330-B002-4BFF-B111-A67C0D7C5B68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solidFill>
                <a:schemeClr val="tx1"/>
              </a:solidFill>
            </a:rPr>
            <a:t>抢单机制 </a:t>
          </a:r>
          <a:r>
            <a:rPr lang="zh-CN" altLang="en-US" sz="2000" dirty="0" smtClean="0"/>
            <a:t>员工自我激励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绩效排名 </a:t>
          </a:r>
          <a:r>
            <a:rPr lang="zh-CN" altLang="en-US" sz="2000" dirty="0" smtClean="0"/>
            <a:t>量化用工成本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工单时间轴 </a:t>
          </a:r>
          <a:r>
            <a:rPr lang="zh-CN" altLang="en-US" sz="2000" dirty="0" smtClean="0"/>
            <a:t>自主提升效率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工单预警 </a:t>
          </a:r>
          <a:r>
            <a:rPr lang="zh-CN" altLang="en-US" sz="2000" dirty="0" smtClean="0"/>
            <a:t>员工自我监督 </a:t>
          </a:r>
          <a:endParaRPr lang="zh-CN" altLang="en-US" sz="2000" dirty="0"/>
        </a:p>
      </dgm:t>
    </dgm:pt>
    <dgm:pt modelId="{3A05AC27-FE35-4A4B-8283-9D62A9AC529A}" type="parTrans" cxnId="{45B2D732-ECD0-490F-85FE-A771C65D7A59}">
      <dgm:prSet/>
      <dgm:spPr/>
      <dgm:t>
        <a:bodyPr/>
        <a:lstStyle/>
        <a:p>
          <a:endParaRPr lang="zh-CN" altLang="en-US"/>
        </a:p>
      </dgm:t>
    </dgm:pt>
    <dgm:pt modelId="{D628F45E-4193-4C8C-9BF0-4966FEE585E9}" type="sibTrans" cxnId="{45B2D732-ECD0-490F-85FE-A771C65D7A59}">
      <dgm:prSet/>
      <dgm:spPr/>
      <dgm:t>
        <a:bodyPr/>
        <a:lstStyle/>
        <a:p>
          <a:endParaRPr lang="zh-CN" altLang="en-US"/>
        </a:p>
      </dgm:t>
    </dgm:pt>
    <dgm:pt modelId="{ADF1326A-7746-4F4E-9019-C2CC125774BD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solidFill>
                <a:schemeClr val="tx1"/>
              </a:solidFill>
            </a:rPr>
            <a:t>巡检二维码 </a:t>
          </a:r>
          <a:r>
            <a:rPr lang="zh-CN" altLang="en-US" sz="2000" dirty="0" smtClean="0"/>
            <a:t>作业标准化减少培训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现场照片</a:t>
          </a:r>
          <a:r>
            <a:rPr lang="en-US" altLang="zh-CN" sz="2000" b="1" dirty="0" smtClean="0">
              <a:solidFill>
                <a:schemeClr val="tx1"/>
              </a:solidFill>
            </a:rPr>
            <a:t>+</a:t>
          </a:r>
          <a:r>
            <a:rPr lang="zh-CN" altLang="en-US" sz="2000" b="1" dirty="0" smtClean="0">
              <a:solidFill>
                <a:schemeClr val="tx1"/>
              </a:solidFill>
            </a:rPr>
            <a:t>水印 </a:t>
          </a:r>
          <a:r>
            <a:rPr lang="zh-CN" altLang="en-US" sz="2000" dirty="0" smtClean="0"/>
            <a:t>避免舞弊行为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巡检保养台账 </a:t>
          </a:r>
          <a:r>
            <a:rPr lang="zh-CN" altLang="en-US" sz="2000" dirty="0" smtClean="0"/>
            <a:t>延长设备寿命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设备物联监测 </a:t>
          </a:r>
          <a:r>
            <a:rPr lang="zh-CN" altLang="en-US" sz="2000" dirty="0" smtClean="0"/>
            <a:t>智能报警减少损失</a:t>
          </a:r>
          <a:endParaRPr lang="zh-CN" altLang="en-US" sz="2000" dirty="0"/>
        </a:p>
      </dgm:t>
    </dgm:pt>
    <dgm:pt modelId="{8E434D62-1CE0-4534-878B-BFC05B9E606A}" type="parTrans" cxnId="{31338BCF-E443-411B-93AE-8DE4EF21DD5D}">
      <dgm:prSet/>
      <dgm:spPr/>
      <dgm:t>
        <a:bodyPr/>
        <a:lstStyle/>
        <a:p>
          <a:endParaRPr lang="zh-CN" altLang="en-US"/>
        </a:p>
      </dgm:t>
    </dgm:pt>
    <dgm:pt modelId="{500DB9E3-E995-427E-8590-CF1CFD396219}" type="sibTrans" cxnId="{31338BCF-E443-411B-93AE-8DE4EF21DD5D}">
      <dgm:prSet/>
      <dgm:spPr/>
      <dgm:t>
        <a:bodyPr/>
        <a:lstStyle/>
        <a:p>
          <a:endParaRPr lang="zh-CN" altLang="en-US"/>
        </a:p>
      </dgm:t>
    </dgm:pt>
    <dgm:pt modelId="{A441B6C6-515A-4670-A08D-A3CB83CF3D25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solidFill>
                <a:schemeClr val="tx1"/>
              </a:solidFill>
            </a:rPr>
            <a:t>内部报修 </a:t>
          </a:r>
          <a:r>
            <a:rPr lang="zh-CN" altLang="en-US" sz="2000" dirty="0" smtClean="0"/>
            <a:t>统计员工的责任感</a:t>
          </a:r>
          <a:r>
            <a:rPr lang="en-US" altLang="zh-CN" sz="1800" dirty="0" smtClean="0"/>
            <a:t/>
          </a:r>
          <a:br>
            <a:rPr lang="en-US" altLang="zh-CN" sz="18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上门服务评价 </a:t>
          </a:r>
          <a:r>
            <a:rPr lang="zh-CN" altLang="en-US" sz="2000" dirty="0" smtClean="0"/>
            <a:t>反映客观服务结果</a:t>
          </a:r>
          <a:r>
            <a:rPr lang="en-US" altLang="zh-CN" sz="1800" dirty="0" smtClean="0"/>
            <a:t/>
          </a:r>
          <a:br>
            <a:rPr lang="en-US" altLang="zh-CN" sz="18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知识库</a:t>
          </a:r>
          <a:r>
            <a:rPr lang="zh-CN" altLang="en-US" sz="1800" dirty="0" smtClean="0"/>
            <a:t> </a:t>
          </a:r>
          <a:r>
            <a:rPr lang="zh-CN" altLang="en-US" sz="2000" dirty="0" smtClean="0"/>
            <a:t>降低对技术员工的依赖</a:t>
          </a:r>
          <a:r>
            <a:rPr lang="en-US" altLang="zh-CN" sz="2000" dirty="0" smtClean="0"/>
            <a:t/>
          </a:r>
          <a:br>
            <a:rPr lang="en-US" altLang="zh-CN" sz="200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品质巡查 </a:t>
          </a:r>
          <a:r>
            <a:rPr lang="zh-CN" altLang="en-US" sz="2000" dirty="0" smtClean="0"/>
            <a:t>验证基层量化中层</a:t>
          </a:r>
          <a:r>
            <a:rPr lang="en-US" altLang="zh-CN" sz="1800" dirty="0" smtClean="0"/>
            <a:t/>
          </a:r>
          <a:br>
            <a:rPr lang="en-US" altLang="zh-CN" sz="1800" dirty="0" smtClean="0"/>
          </a:br>
          <a:endParaRPr lang="zh-CN" altLang="en-US" sz="1800" dirty="0"/>
        </a:p>
      </dgm:t>
    </dgm:pt>
    <dgm:pt modelId="{F9CCF724-6FE0-44E8-B75C-DAC3F4725D75}" type="parTrans" cxnId="{662B2806-441E-4915-BE79-22DA3B08DFB3}">
      <dgm:prSet/>
      <dgm:spPr/>
      <dgm:t>
        <a:bodyPr/>
        <a:lstStyle/>
        <a:p>
          <a:endParaRPr lang="zh-CN" altLang="en-US"/>
        </a:p>
      </dgm:t>
    </dgm:pt>
    <dgm:pt modelId="{747DD968-7CC0-4C65-9A00-99723E8A872E}" type="sibTrans" cxnId="{662B2806-441E-4915-BE79-22DA3B08DFB3}">
      <dgm:prSet/>
      <dgm:spPr/>
      <dgm:t>
        <a:bodyPr/>
        <a:lstStyle/>
        <a:p>
          <a:endParaRPr lang="zh-CN" altLang="en-US"/>
        </a:p>
      </dgm:t>
    </dgm:pt>
    <dgm:pt modelId="{CB20364C-5A94-495A-AE7C-83D96BEF7C34}">
      <dgm:prSet phldrT="[文本]" custT="1"/>
      <dgm:spPr/>
      <dgm:t>
        <a:bodyPr/>
        <a:lstStyle/>
        <a:p>
          <a:pPr algn="l"/>
          <a:r>
            <a:rPr lang="zh-CN" altLang="en-US" sz="2000" b="1" dirty="0" smtClean="0">
              <a:solidFill>
                <a:schemeClr val="tx1"/>
              </a:solidFill>
            </a:rPr>
            <a:t>线上缴费 </a:t>
          </a:r>
          <a:r>
            <a:rPr lang="zh-CN" altLang="en-US" sz="2000" dirty="0" smtClean="0"/>
            <a:t>业主便捷物业轻松</a:t>
          </a:r>
          <a:r>
            <a:rPr lang="en-US" altLang="zh-CN" sz="2100" b="0" dirty="0" smtClean="0"/>
            <a:t/>
          </a:r>
          <a:br>
            <a:rPr lang="en-US" altLang="zh-CN" sz="2100" b="0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在线报修 </a:t>
          </a:r>
          <a:r>
            <a:rPr lang="zh-CN" altLang="en-US" sz="2000" dirty="0" smtClean="0"/>
            <a:t>可追溯工单进展</a:t>
          </a:r>
          <a:r>
            <a:rPr lang="en-US" altLang="zh-CN" sz="2100" b="1" dirty="0" smtClean="0"/>
            <a:t/>
          </a:r>
          <a:br>
            <a:rPr lang="en-US" altLang="zh-CN" sz="2100" b="1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物业新闻 </a:t>
          </a:r>
          <a:r>
            <a:rPr lang="zh-CN" altLang="en-US" sz="2000" dirty="0" smtClean="0"/>
            <a:t>让业主了解物业工作</a:t>
          </a:r>
          <a:r>
            <a:rPr lang="en-US" altLang="zh-CN" sz="2100" b="1" dirty="0" smtClean="0"/>
            <a:t/>
          </a:r>
          <a:br>
            <a:rPr lang="en-US" altLang="zh-CN" sz="2100" b="1" dirty="0" smtClean="0"/>
          </a:br>
          <a:r>
            <a:rPr lang="zh-CN" altLang="en-US" sz="2000" b="1" dirty="0" smtClean="0">
              <a:solidFill>
                <a:schemeClr val="tx1"/>
              </a:solidFill>
            </a:rPr>
            <a:t>实时查询 </a:t>
          </a:r>
          <a:r>
            <a:rPr lang="zh-CN" altLang="en-US" sz="2000" dirty="0" smtClean="0"/>
            <a:t>降低监管成本</a:t>
          </a:r>
          <a:endParaRPr lang="zh-CN" altLang="en-US" sz="2000" dirty="0"/>
        </a:p>
      </dgm:t>
    </dgm:pt>
    <dgm:pt modelId="{4012CD2A-A810-498A-A0B8-4C55C32911E9}" type="parTrans" cxnId="{B612FABB-81F3-4F9D-93BB-62B1703D75E2}">
      <dgm:prSet/>
      <dgm:spPr/>
      <dgm:t>
        <a:bodyPr/>
        <a:lstStyle/>
        <a:p>
          <a:endParaRPr lang="zh-CN" altLang="en-US"/>
        </a:p>
      </dgm:t>
    </dgm:pt>
    <dgm:pt modelId="{9B8FEB93-B825-42BB-9838-EC417954D4F7}" type="sibTrans" cxnId="{B612FABB-81F3-4F9D-93BB-62B1703D75E2}">
      <dgm:prSet/>
      <dgm:spPr/>
      <dgm:t>
        <a:bodyPr/>
        <a:lstStyle/>
        <a:p>
          <a:endParaRPr lang="zh-CN" altLang="en-US"/>
        </a:p>
      </dgm:t>
    </dgm:pt>
    <dgm:pt modelId="{C1071C20-36FF-464F-86F8-A09F6427E12B}" type="pres">
      <dgm:prSet presAssocID="{8D67C61E-4B89-4575-B5C8-89D5A74C366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FA1A032-32F3-4CA3-AA27-045F198751CA}" type="pres">
      <dgm:prSet presAssocID="{8D67C61E-4B89-4575-B5C8-89D5A74C366E}" presName="matrix" presStyleCnt="0"/>
      <dgm:spPr/>
      <dgm:t>
        <a:bodyPr/>
        <a:lstStyle/>
        <a:p>
          <a:endParaRPr lang="zh-CN" altLang="en-US"/>
        </a:p>
      </dgm:t>
    </dgm:pt>
    <dgm:pt modelId="{ED05E34B-EED3-4D64-8DC7-507AE6716CC7}" type="pres">
      <dgm:prSet presAssocID="{8D67C61E-4B89-4575-B5C8-89D5A74C366E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362BB133-C8CD-4DB5-B6F2-B83F4C07BBF3}" type="pres">
      <dgm:prSet presAssocID="{8D67C61E-4B89-4575-B5C8-89D5A74C366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0E17DC-6BAE-4661-B6AD-2429776929C5}" type="pres">
      <dgm:prSet presAssocID="{8D67C61E-4B89-4575-B5C8-89D5A74C366E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AF83BD51-D396-404E-8D4D-AC1B0EA81235}" type="pres">
      <dgm:prSet presAssocID="{8D67C61E-4B89-4575-B5C8-89D5A74C366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E0416F-DFF5-48C5-893F-C9AC3F62998B}" type="pres">
      <dgm:prSet presAssocID="{8D67C61E-4B89-4575-B5C8-89D5A74C366E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F7E88FA2-E876-4389-B408-4AAF3E6459F0}" type="pres">
      <dgm:prSet presAssocID="{8D67C61E-4B89-4575-B5C8-89D5A74C366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E881DB-8BB3-4CD8-8CCB-C88523A1A8FE}" type="pres">
      <dgm:prSet presAssocID="{8D67C61E-4B89-4575-B5C8-89D5A74C366E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26C7BEE8-4A9B-4AAA-BB5A-C86C76C1042C}" type="pres">
      <dgm:prSet presAssocID="{8D67C61E-4B89-4575-B5C8-89D5A74C366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3756867-8D5D-429A-81B3-F422246A7A42}" type="pres">
      <dgm:prSet presAssocID="{8D67C61E-4B89-4575-B5C8-89D5A74C366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9F3E08-80C3-4CFD-810B-73B3CEE09F34}" type="presOf" srcId="{A441B6C6-515A-4670-A08D-A3CB83CF3D25}" destId="{7B0E17DC-6BAE-4661-B6AD-2429776929C5}" srcOrd="0" destOrd="0" presId="urn:microsoft.com/office/officeart/2005/8/layout/matrix1"/>
    <dgm:cxn modelId="{B80DFF57-89CB-4A0C-A0DE-CADC698271E3}" type="presOf" srcId="{C48FA330-B002-4BFF-B111-A67C0D7C5B68}" destId="{ED05E34B-EED3-4D64-8DC7-507AE6716CC7}" srcOrd="0" destOrd="0" presId="urn:microsoft.com/office/officeart/2005/8/layout/matrix1"/>
    <dgm:cxn modelId="{F1DEE732-57FA-4C3C-96AE-145A9C0AB061}" type="presOf" srcId="{A441B6C6-515A-4670-A08D-A3CB83CF3D25}" destId="{AF83BD51-D396-404E-8D4D-AC1B0EA81235}" srcOrd="1" destOrd="0" presId="urn:microsoft.com/office/officeart/2005/8/layout/matrix1"/>
    <dgm:cxn modelId="{FD6B484B-89B2-4CAF-996B-49BBB1BD4A7B}" type="presOf" srcId="{ADF1326A-7746-4F4E-9019-C2CC125774BD}" destId="{1EE0416F-DFF5-48C5-893F-C9AC3F62998B}" srcOrd="0" destOrd="0" presId="urn:microsoft.com/office/officeart/2005/8/layout/matrix1"/>
    <dgm:cxn modelId="{662B2806-441E-4915-BE79-22DA3B08DFB3}" srcId="{70166F21-7152-44F9-81B3-B4D3F5DCEF71}" destId="{A441B6C6-515A-4670-A08D-A3CB83CF3D25}" srcOrd="1" destOrd="0" parTransId="{F9CCF724-6FE0-44E8-B75C-DAC3F4725D75}" sibTransId="{747DD968-7CC0-4C65-9A00-99723E8A872E}"/>
    <dgm:cxn modelId="{3AA1C915-778D-42BE-9766-75D432322A36}" type="presOf" srcId="{C48FA330-B002-4BFF-B111-A67C0D7C5B68}" destId="{362BB133-C8CD-4DB5-B6F2-B83F4C07BBF3}" srcOrd="1" destOrd="0" presId="urn:microsoft.com/office/officeart/2005/8/layout/matrix1"/>
    <dgm:cxn modelId="{B00907F0-9CA6-4E0F-A6B5-9C6BEEBD972E}" srcId="{8D67C61E-4B89-4575-B5C8-89D5A74C366E}" destId="{70166F21-7152-44F9-81B3-B4D3F5DCEF71}" srcOrd="0" destOrd="0" parTransId="{9FBA3574-39F2-4687-8751-8484F20567EB}" sibTransId="{1BE4DAFA-479D-4015-B5BC-705BC916F01F}"/>
    <dgm:cxn modelId="{9EA4EA67-5769-42D6-9189-5DDE6976AFD6}" type="presOf" srcId="{CB20364C-5A94-495A-AE7C-83D96BEF7C34}" destId="{26C7BEE8-4A9B-4AAA-BB5A-C86C76C1042C}" srcOrd="1" destOrd="0" presId="urn:microsoft.com/office/officeart/2005/8/layout/matrix1"/>
    <dgm:cxn modelId="{B9CA32EB-4104-4CDC-948C-FFC2596FAD17}" type="presOf" srcId="{CB20364C-5A94-495A-AE7C-83D96BEF7C34}" destId="{97E881DB-8BB3-4CD8-8CCB-C88523A1A8FE}" srcOrd="0" destOrd="0" presId="urn:microsoft.com/office/officeart/2005/8/layout/matrix1"/>
    <dgm:cxn modelId="{B612FABB-81F3-4F9D-93BB-62B1703D75E2}" srcId="{70166F21-7152-44F9-81B3-B4D3F5DCEF71}" destId="{CB20364C-5A94-495A-AE7C-83D96BEF7C34}" srcOrd="3" destOrd="0" parTransId="{4012CD2A-A810-498A-A0B8-4C55C32911E9}" sibTransId="{9B8FEB93-B825-42BB-9838-EC417954D4F7}"/>
    <dgm:cxn modelId="{F3CC3467-A739-4000-ACE9-95F4E345BC3F}" type="presOf" srcId="{70166F21-7152-44F9-81B3-B4D3F5DCEF71}" destId="{83756867-8D5D-429A-81B3-F422246A7A42}" srcOrd="0" destOrd="0" presId="urn:microsoft.com/office/officeart/2005/8/layout/matrix1"/>
    <dgm:cxn modelId="{CA21FD85-2C3E-42FE-8C20-DB071C0E8205}" type="presOf" srcId="{ADF1326A-7746-4F4E-9019-C2CC125774BD}" destId="{F7E88FA2-E876-4389-B408-4AAF3E6459F0}" srcOrd="1" destOrd="0" presId="urn:microsoft.com/office/officeart/2005/8/layout/matrix1"/>
    <dgm:cxn modelId="{07D185FD-6827-4A64-95B8-FE8107964B98}" type="presOf" srcId="{8D67C61E-4B89-4575-B5C8-89D5A74C366E}" destId="{C1071C20-36FF-464F-86F8-A09F6427E12B}" srcOrd="0" destOrd="0" presId="urn:microsoft.com/office/officeart/2005/8/layout/matrix1"/>
    <dgm:cxn modelId="{45B2D732-ECD0-490F-85FE-A771C65D7A59}" srcId="{70166F21-7152-44F9-81B3-B4D3F5DCEF71}" destId="{C48FA330-B002-4BFF-B111-A67C0D7C5B68}" srcOrd="0" destOrd="0" parTransId="{3A05AC27-FE35-4A4B-8283-9D62A9AC529A}" sibTransId="{D628F45E-4193-4C8C-9BF0-4966FEE585E9}"/>
    <dgm:cxn modelId="{31338BCF-E443-411B-93AE-8DE4EF21DD5D}" srcId="{70166F21-7152-44F9-81B3-B4D3F5DCEF71}" destId="{ADF1326A-7746-4F4E-9019-C2CC125774BD}" srcOrd="2" destOrd="0" parTransId="{8E434D62-1CE0-4534-878B-BFC05B9E606A}" sibTransId="{500DB9E3-E995-427E-8590-CF1CFD396219}"/>
    <dgm:cxn modelId="{3D7C8E2E-07EC-450D-B121-CDCAEB193AE0}" type="presParOf" srcId="{C1071C20-36FF-464F-86F8-A09F6427E12B}" destId="{7FA1A032-32F3-4CA3-AA27-045F198751CA}" srcOrd="0" destOrd="0" presId="urn:microsoft.com/office/officeart/2005/8/layout/matrix1"/>
    <dgm:cxn modelId="{610E37F6-0070-4C02-9AC6-0E7C8A6A7DF6}" type="presParOf" srcId="{7FA1A032-32F3-4CA3-AA27-045F198751CA}" destId="{ED05E34B-EED3-4D64-8DC7-507AE6716CC7}" srcOrd="0" destOrd="0" presId="urn:microsoft.com/office/officeart/2005/8/layout/matrix1"/>
    <dgm:cxn modelId="{2C027DF1-3910-469E-AA6D-86496BCB7299}" type="presParOf" srcId="{7FA1A032-32F3-4CA3-AA27-045F198751CA}" destId="{362BB133-C8CD-4DB5-B6F2-B83F4C07BBF3}" srcOrd="1" destOrd="0" presId="urn:microsoft.com/office/officeart/2005/8/layout/matrix1"/>
    <dgm:cxn modelId="{DCFBFC94-927D-4706-AD28-402506430084}" type="presParOf" srcId="{7FA1A032-32F3-4CA3-AA27-045F198751CA}" destId="{7B0E17DC-6BAE-4661-B6AD-2429776929C5}" srcOrd="2" destOrd="0" presId="urn:microsoft.com/office/officeart/2005/8/layout/matrix1"/>
    <dgm:cxn modelId="{86C5CFED-6E35-46ED-85CD-611D349B24FF}" type="presParOf" srcId="{7FA1A032-32F3-4CA3-AA27-045F198751CA}" destId="{AF83BD51-D396-404E-8D4D-AC1B0EA81235}" srcOrd="3" destOrd="0" presId="urn:microsoft.com/office/officeart/2005/8/layout/matrix1"/>
    <dgm:cxn modelId="{762BF886-F932-423A-80DC-D53A8D38BEC4}" type="presParOf" srcId="{7FA1A032-32F3-4CA3-AA27-045F198751CA}" destId="{1EE0416F-DFF5-48C5-893F-C9AC3F62998B}" srcOrd="4" destOrd="0" presId="urn:microsoft.com/office/officeart/2005/8/layout/matrix1"/>
    <dgm:cxn modelId="{0EE69D0D-C01B-4BBA-838D-96F7D1F2EB4E}" type="presParOf" srcId="{7FA1A032-32F3-4CA3-AA27-045F198751CA}" destId="{F7E88FA2-E876-4389-B408-4AAF3E6459F0}" srcOrd="5" destOrd="0" presId="urn:microsoft.com/office/officeart/2005/8/layout/matrix1"/>
    <dgm:cxn modelId="{C7337464-2D2C-4D57-9521-D0AE55BB9747}" type="presParOf" srcId="{7FA1A032-32F3-4CA3-AA27-045F198751CA}" destId="{97E881DB-8BB3-4CD8-8CCB-C88523A1A8FE}" srcOrd="6" destOrd="0" presId="urn:microsoft.com/office/officeart/2005/8/layout/matrix1"/>
    <dgm:cxn modelId="{545BF4E4-8DCC-4A68-A37D-EECAE0A5DC44}" type="presParOf" srcId="{7FA1A032-32F3-4CA3-AA27-045F198751CA}" destId="{26C7BEE8-4A9B-4AAA-BB5A-C86C76C1042C}" srcOrd="7" destOrd="0" presId="urn:microsoft.com/office/officeart/2005/8/layout/matrix1"/>
    <dgm:cxn modelId="{84D98037-C52E-4855-B84E-CF3946BEF538}" type="presParOf" srcId="{C1071C20-36FF-464F-86F8-A09F6427E12B}" destId="{83756867-8D5D-429A-81B3-F422246A7A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DAF23F2A-8484-4F18-993C-5157B3E354B2}" type="doc">
      <dgm:prSet loTypeId="urn:microsoft.com/office/officeart/2005/8/layout/radial1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37EF9ABF-F827-4ADE-88DF-02E43B58A290}">
      <dgm:prSet phldrT="[文本]"/>
      <dgm:spPr/>
      <dgm:t>
        <a:bodyPr/>
        <a:lstStyle/>
        <a:p>
          <a:r>
            <a:rPr lang="zh-CN" altLang="en-US" dirty="0" smtClean="0"/>
            <a:t>业主端</a:t>
          </a:r>
          <a:endParaRPr lang="zh-CN" altLang="en-US" dirty="0"/>
        </a:p>
      </dgm:t>
    </dgm:pt>
    <dgm:pt modelId="{85B4EE10-B472-4AF5-A3F9-DF8B8EA397ED}" type="parTrans" cxnId="{8CCF25D8-5959-4A5A-BE6E-D4796C2108C1}">
      <dgm:prSet/>
      <dgm:spPr/>
      <dgm:t>
        <a:bodyPr/>
        <a:lstStyle/>
        <a:p>
          <a:endParaRPr lang="zh-CN" altLang="en-US"/>
        </a:p>
      </dgm:t>
    </dgm:pt>
    <dgm:pt modelId="{4B6D9949-C08E-4224-BC13-788190AA8279}" type="sibTrans" cxnId="{8CCF25D8-5959-4A5A-BE6E-D4796C2108C1}">
      <dgm:prSet/>
      <dgm:spPr/>
      <dgm:t>
        <a:bodyPr/>
        <a:lstStyle/>
        <a:p>
          <a:endParaRPr lang="zh-CN" altLang="en-US"/>
        </a:p>
      </dgm:t>
    </dgm:pt>
    <dgm:pt modelId="{7F8097E2-805C-412E-B722-DEDE449B764B}">
      <dgm:prSet phldrT="[文本]"/>
      <dgm:spPr/>
      <dgm:t>
        <a:bodyPr/>
        <a:lstStyle/>
        <a:p>
          <a:r>
            <a:rPr lang="zh-CN" altLang="en-US" dirty="0" smtClean="0"/>
            <a:t>行信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云信</a:t>
          </a:r>
          <a:endParaRPr lang="zh-CN" altLang="en-US" dirty="0"/>
        </a:p>
      </dgm:t>
    </dgm:pt>
    <dgm:pt modelId="{C360B7BF-7330-4651-B790-A172E6CD8F2D}" type="parTrans" cxnId="{ED4E75BF-E696-46CB-B114-2F19574F7562}">
      <dgm:prSet/>
      <dgm:spPr/>
      <dgm:t>
        <a:bodyPr/>
        <a:lstStyle/>
        <a:p>
          <a:endParaRPr lang="zh-CN" altLang="en-US"/>
        </a:p>
      </dgm:t>
    </dgm:pt>
    <dgm:pt modelId="{59479956-8E47-4D03-9F20-9C5D597890DD}" type="sibTrans" cxnId="{ED4E75BF-E696-46CB-B114-2F19574F7562}">
      <dgm:prSet/>
      <dgm:spPr/>
      <dgm:t>
        <a:bodyPr/>
        <a:lstStyle/>
        <a:p>
          <a:endParaRPr lang="zh-CN" altLang="en-US"/>
        </a:p>
      </dgm:t>
    </dgm:pt>
    <dgm:pt modelId="{DFB4181B-088B-40FF-A165-0380FD1858E6}">
      <dgm:prSet phldrT="[文本]"/>
      <dgm:spPr/>
      <dgm:t>
        <a:bodyPr/>
        <a:lstStyle/>
        <a:p>
          <a:r>
            <a:rPr lang="zh-CN" altLang="en-US" dirty="0" smtClean="0"/>
            <a:t>原有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系统</a:t>
          </a:r>
          <a:endParaRPr lang="zh-CN" altLang="en-US" dirty="0"/>
        </a:p>
      </dgm:t>
    </dgm:pt>
    <dgm:pt modelId="{918B902D-9616-43C3-8FCE-7FB825059F7D}" type="parTrans" cxnId="{0F932E19-1E66-4DEA-B8E1-B599BABCAF77}">
      <dgm:prSet/>
      <dgm:spPr/>
      <dgm:t>
        <a:bodyPr/>
        <a:lstStyle/>
        <a:p>
          <a:endParaRPr lang="zh-CN" altLang="en-US"/>
        </a:p>
      </dgm:t>
    </dgm:pt>
    <dgm:pt modelId="{9295CABB-9149-4B9F-A2D2-66CA033F65CE}" type="sibTrans" cxnId="{0F932E19-1E66-4DEA-B8E1-B599BABCAF77}">
      <dgm:prSet/>
      <dgm:spPr/>
      <dgm:t>
        <a:bodyPr/>
        <a:lstStyle/>
        <a:p>
          <a:endParaRPr lang="zh-CN" altLang="en-US"/>
        </a:p>
      </dgm:t>
    </dgm:pt>
    <dgm:pt modelId="{7984CC2A-5E76-4FD6-BD9A-C426C13DFD99}">
      <dgm:prSet phldrT="[文本]"/>
      <dgm:spPr/>
      <dgm:t>
        <a:bodyPr/>
        <a:lstStyle/>
        <a:p>
          <a:r>
            <a:rPr lang="zh-CN" altLang="en-US" dirty="0" smtClean="0"/>
            <a:t>企业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微信</a:t>
          </a:r>
          <a:endParaRPr lang="en-US" altLang="zh-CN" dirty="0" smtClean="0"/>
        </a:p>
      </dgm:t>
    </dgm:pt>
    <dgm:pt modelId="{C048A779-7ECD-478D-82A2-149C0C003A49}" type="parTrans" cxnId="{015A8475-E13F-4320-A8B6-3C4E0E68A2C1}">
      <dgm:prSet/>
      <dgm:spPr/>
      <dgm:t>
        <a:bodyPr/>
        <a:lstStyle/>
        <a:p>
          <a:endParaRPr lang="zh-CN" altLang="en-US"/>
        </a:p>
      </dgm:t>
    </dgm:pt>
    <dgm:pt modelId="{2B4A0962-7D0F-440F-A7AF-EF4D09CB8586}" type="sibTrans" cxnId="{015A8475-E13F-4320-A8B6-3C4E0E68A2C1}">
      <dgm:prSet/>
      <dgm:spPr/>
      <dgm:t>
        <a:bodyPr/>
        <a:lstStyle/>
        <a:p>
          <a:endParaRPr lang="zh-CN" altLang="en-US"/>
        </a:p>
      </dgm:t>
    </dgm:pt>
    <dgm:pt modelId="{3F7F0EB3-DB1C-4048-B672-7F1C643B795F}">
      <dgm:prSet phldrT="[文本]"/>
      <dgm:spPr/>
      <dgm:t>
        <a:bodyPr/>
        <a:lstStyle/>
        <a:p>
          <a:r>
            <a:rPr lang="en-US" altLang="zh-CN" dirty="0" smtClean="0"/>
            <a:t>APP</a:t>
          </a:r>
          <a:br>
            <a:rPr lang="en-US" altLang="zh-CN" dirty="0" smtClean="0"/>
          </a:br>
          <a:r>
            <a:rPr lang="zh-CN" altLang="en-US" dirty="0" smtClean="0"/>
            <a:t>小程序</a:t>
          </a:r>
          <a:endParaRPr lang="en-US" altLang="zh-CN" dirty="0" smtClean="0"/>
        </a:p>
      </dgm:t>
    </dgm:pt>
    <dgm:pt modelId="{7EB8AC65-9A19-491F-BA7C-DD6D74D09116}" type="parTrans" cxnId="{32646AD0-FA0B-443A-8C56-DF39DA36D0E3}">
      <dgm:prSet/>
      <dgm:spPr/>
      <dgm:t>
        <a:bodyPr/>
        <a:lstStyle/>
        <a:p>
          <a:endParaRPr lang="zh-CN" altLang="en-US"/>
        </a:p>
      </dgm:t>
    </dgm:pt>
    <dgm:pt modelId="{A7272EB0-1695-4A9D-A2AB-4266A2C0516A}" type="sibTrans" cxnId="{32646AD0-FA0B-443A-8C56-DF39DA36D0E3}">
      <dgm:prSet/>
      <dgm:spPr/>
      <dgm:t>
        <a:bodyPr/>
        <a:lstStyle/>
        <a:p>
          <a:endParaRPr lang="zh-CN" altLang="en-US"/>
        </a:p>
      </dgm:t>
    </dgm:pt>
    <dgm:pt modelId="{1B4EAC35-8060-49A9-B5E1-FE6D048554D0}" type="pres">
      <dgm:prSet presAssocID="{DAF23F2A-8484-4F18-993C-5157B3E354B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C7CC6D5-92D5-434C-BDAC-BF606DD43636}" type="pres">
      <dgm:prSet presAssocID="{37EF9ABF-F827-4ADE-88DF-02E43B58A290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4B280E2F-4C5F-4E52-BB34-D2C466660251}" type="pres">
      <dgm:prSet presAssocID="{7EB8AC65-9A19-491F-BA7C-DD6D74D09116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56CFB29B-E42A-41B7-BED4-126F1D372282}" type="pres">
      <dgm:prSet presAssocID="{7EB8AC65-9A19-491F-BA7C-DD6D74D09116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13A4359F-793A-4D9F-8E0B-FBE2221A0723}" type="pres">
      <dgm:prSet presAssocID="{3F7F0EB3-DB1C-4048-B672-7F1C643B795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932BC2-C42A-4555-A4DB-70D78C971833}" type="pres">
      <dgm:prSet presAssocID="{C360B7BF-7330-4651-B790-A172E6CD8F2D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24C8E492-2BF4-4CB2-A608-6CF42725785A}" type="pres">
      <dgm:prSet presAssocID="{C360B7BF-7330-4651-B790-A172E6CD8F2D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026E35E2-5D18-4712-946A-D18E426446E8}" type="pres">
      <dgm:prSet presAssocID="{7F8097E2-805C-412E-B722-DEDE449B764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105571-A98D-49A7-B065-0565F377B5E1}" type="pres">
      <dgm:prSet presAssocID="{918B902D-9616-43C3-8FCE-7FB825059F7D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1812CE5B-77B2-47A3-9C78-34E389F6AB7D}" type="pres">
      <dgm:prSet presAssocID="{918B902D-9616-43C3-8FCE-7FB825059F7D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9F23D9BB-71BA-4D72-ADB0-37E1706B0064}" type="pres">
      <dgm:prSet presAssocID="{DFB4181B-088B-40FF-A165-0380FD1858E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72C8582-F922-4BBF-AE83-AD9C4DEDC9BA}" type="pres">
      <dgm:prSet presAssocID="{C048A779-7ECD-478D-82A2-149C0C003A49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716942D1-7BBB-4E55-B648-576FF4832CA7}" type="pres">
      <dgm:prSet presAssocID="{C048A779-7ECD-478D-82A2-149C0C003A49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A01BB83B-C782-4581-8FB1-12269D9C8E24}" type="pres">
      <dgm:prSet presAssocID="{7984CC2A-5E76-4FD6-BD9A-C426C13DFD9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2BECAD3-FA4D-42E3-B866-786258066532}" type="presOf" srcId="{C360B7BF-7330-4651-B790-A172E6CD8F2D}" destId="{7A932BC2-C42A-4555-A4DB-70D78C971833}" srcOrd="0" destOrd="0" presId="urn:microsoft.com/office/officeart/2005/8/layout/radial1"/>
    <dgm:cxn modelId="{A46CF2CF-FAD2-4E3B-9BA6-2F8BCEB16B59}" type="presOf" srcId="{918B902D-9616-43C3-8FCE-7FB825059F7D}" destId="{1812CE5B-77B2-47A3-9C78-34E389F6AB7D}" srcOrd="1" destOrd="0" presId="urn:microsoft.com/office/officeart/2005/8/layout/radial1"/>
    <dgm:cxn modelId="{ED4E75BF-E696-46CB-B114-2F19574F7562}" srcId="{37EF9ABF-F827-4ADE-88DF-02E43B58A290}" destId="{7F8097E2-805C-412E-B722-DEDE449B764B}" srcOrd="1" destOrd="0" parTransId="{C360B7BF-7330-4651-B790-A172E6CD8F2D}" sibTransId="{59479956-8E47-4D03-9F20-9C5D597890DD}"/>
    <dgm:cxn modelId="{45FE76A9-BBDD-495E-9EC9-7F44598A5E29}" type="presOf" srcId="{C360B7BF-7330-4651-B790-A172E6CD8F2D}" destId="{24C8E492-2BF4-4CB2-A608-6CF42725785A}" srcOrd="1" destOrd="0" presId="urn:microsoft.com/office/officeart/2005/8/layout/radial1"/>
    <dgm:cxn modelId="{8A22D399-193C-4C1F-8807-4F7EBCB20913}" type="presOf" srcId="{7F8097E2-805C-412E-B722-DEDE449B764B}" destId="{026E35E2-5D18-4712-946A-D18E426446E8}" srcOrd="0" destOrd="0" presId="urn:microsoft.com/office/officeart/2005/8/layout/radial1"/>
    <dgm:cxn modelId="{0F932E19-1E66-4DEA-B8E1-B599BABCAF77}" srcId="{37EF9ABF-F827-4ADE-88DF-02E43B58A290}" destId="{DFB4181B-088B-40FF-A165-0380FD1858E6}" srcOrd="2" destOrd="0" parTransId="{918B902D-9616-43C3-8FCE-7FB825059F7D}" sibTransId="{9295CABB-9149-4B9F-A2D2-66CA033F65CE}"/>
    <dgm:cxn modelId="{B01DB7D9-7E9E-4BD1-9903-9B156D4FA885}" type="presOf" srcId="{7EB8AC65-9A19-491F-BA7C-DD6D74D09116}" destId="{4B280E2F-4C5F-4E52-BB34-D2C466660251}" srcOrd="0" destOrd="0" presId="urn:microsoft.com/office/officeart/2005/8/layout/radial1"/>
    <dgm:cxn modelId="{8CCF25D8-5959-4A5A-BE6E-D4796C2108C1}" srcId="{DAF23F2A-8484-4F18-993C-5157B3E354B2}" destId="{37EF9ABF-F827-4ADE-88DF-02E43B58A290}" srcOrd="0" destOrd="0" parTransId="{85B4EE10-B472-4AF5-A3F9-DF8B8EA397ED}" sibTransId="{4B6D9949-C08E-4224-BC13-788190AA8279}"/>
    <dgm:cxn modelId="{F5593A98-FD03-4E29-8425-DC968069F51F}" type="presOf" srcId="{37EF9ABF-F827-4ADE-88DF-02E43B58A290}" destId="{FC7CC6D5-92D5-434C-BDAC-BF606DD43636}" srcOrd="0" destOrd="0" presId="urn:microsoft.com/office/officeart/2005/8/layout/radial1"/>
    <dgm:cxn modelId="{3283DAFB-4B28-4359-9BC4-D4E5FA843E20}" type="presOf" srcId="{3F7F0EB3-DB1C-4048-B672-7F1C643B795F}" destId="{13A4359F-793A-4D9F-8E0B-FBE2221A0723}" srcOrd="0" destOrd="0" presId="urn:microsoft.com/office/officeart/2005/8/layout/radial1"/>
    <dgm:cxn modelId="{8873DC42-49BA-437B-ADCE-A368BBFF40A0}" type="presOf" srcId="{DAF23F2A-8484-4F18-993C-5157B3E354B2}" destId="{1B4EAC35-8060-49A9-B5E1-FE6D048554D0}" srcOrd="0" destOrd="0" presId="urn:microsoft.com/office/officeart/2005/8/layout/radial1"/>
    <dgm:cxn modelId="{983A3228-CFC0-4D36-AF4B-3A73139E8014}" type="presOf" srcId="{DFB4181B-088B-40FF-A165-0380FD1858E6}" destId="{9F23D9BB-71BA-4D72-ADB0-37E1706B0064}" srcOrd="0" destOrd="0" presId="urn:microsoft.com/office/officeart/2005/8/layout/radial1"/>
    <dgm:cxn modelId="{015A8475-E13F-4320-A8B6-3C4E0E68A2C1}" srcId="{37EF9ABF-F827-4ADE-88DF-02E43B58A290}" destId="{7984CC2A-5E76-4FD6-BD9A-C426C13DFD99}" srcOrd="3" destOrd="0" parTransId="{C048A779-7ECD-478D-82A2-149C0C003A49}" sibTransId="{2B4A0962-7D0F-440F-A7AF-EF4D09CB8586}"/>
    <dgm:cxn modelId="{A2B692A4-1E29-4180-ACD6-9BAF7818E5C2}" type="presOf" srcId="{918B902D-9616-43C3-8FCE-7FB825059F7D}" destId="{D0105571-A98D-49A7-B065-0565F377B5E1}" srcOrd="0" destOrd="0" presId="urn:microsoft.com/office/officeart/2005/8/layout/radial1"/>
    <dgm:cxn modelId="{D7592DF4-BF7C-4B85-8939-D9D31E9C4076}" type="presOf" srcId="{C048A779-7ECD-478D-82A2-149C0C003A49}" destId="{716942D1-7BBB-4E55-B648-576FF4832CA7}" srcOrd="1" destOrd="0" presId="urn:microsoft.com/office/officeart/2005/8/layout/radial1"/>
    <dgm:cxn modelId="{32646AD0-FA0B-443A-8C56-DF39DA36D0E3}" srcId="{37EF9ABF-F827-4ADE-88DF-02E43B58A290}" destId="{3F7F0EB3-DB1C-4048-B672-7F1C643B795F}" srcOrd="0" destOrd="0" parTransId="{7EB8AC65-9A19-491F-BA7C-DD6D74D09116}" sibTransId="{A7272EB0-1695-4A9D-A2AB-4266A2C0516A}"/>
    <dgm:cxn modelId="{EF995ABA-2C3D-42E4-90D7-1F710D293613}" type="presOf" srcId="{C048A779-7ECD-478D-82A2-149C0C003A49}" destId="{772C8582-F922-4BBF-AE83-AD9C4DEDC9BA}" srcOrd="0" destOrd="0" presId="urn:microsoft.com/office/officeart/2005/8/layout/radial1"/>
    <dgm:cxn modelId="{2E6B22B2-B2A7-41D4-AF2B-5BB2641A49A5}" type="presOf" srcId="{7984CC2A-5E76-4FD6-BD9A-C426C13DFD99}" destId="{A01BB83B-C782-4581-8FB1-12269D9C8E24}" srcOrd="0" destOrd="0" presId="urn:microsoft.com/office/officeart/2005/8/layout/radial1"/>
    <dgm:cxn modelId="{ACA13A1E-E57B-4796-8701-B60E62B39F07}" type="presOf" srcId="{7EB8AC65-9A19-491F-BA7C-DD6D74D09116}" destId="{56CFB29B-E42A-41B7-BED4-126F1D372282}" srcOrd="1" destOrd="0" presId="urn:microsoft.com/office/officeart/2005/8/layout/radial1"/>
    <dgm:cxn modelId="{58F441A4-E124-4F04-8B45-32F2A31583C1}" type="presParOf" srcId="{1B4EAC35-8060-49A9-B5E1-FE6D048554D0}" destId="{FC7CC6D5-92D5-434C-BDAC-BF606DD43636}" srcOrd="0" destOrd="0" presId="urn:microsoft.com/office/officeart/2005/8/layout/radial1"/>
    <dgm:cxn modelId="{2EB1FE7D-756F-480B-B696-040266474412}" type="presParOf" srcId="{1B4EAC35-8060-49A9-B5E1-FE6D048554D0}" destId="{4B280E2F-4C5F-4E52-BB34-D2C466660251}" srcOrd="1" destOrd="0" presId="urn:microsoft.com/office/officeart/2005/8/layout/radial1"/>
    <dgm:cxn modelId="{AD9E2FC0-DC77-4B7C-AF57-680CFB9F3420}" type="presParOf" srcId="{4B280E2F-4C5F-4E52-BB34-D2C466660251}" destId="{56CFB29B-E42A-41B7-BED4-126F1D372282}" srcOrd="0" destOrd="0" presId="urn:microsoft.com/office/officeart/2005/8/layout/radial1"/>
    <dgm:cxn modelId="{A20F108F-CA12-4DC0-8173-177F4FC6309B}" type="presParOf" srcId="{1B4EAC35-8060-49A9-B5E1-FE6D048554D0}" destId="{13A4359F-793A-4D9F-8E0B-FBE2221A0723}" srcOrd="2" destOrd="0" presId="urn:microsoft.com/office/officeart/2005/8/layout/radial1"/>
    <dgm:cxn modelId="{1434993B-301F-430D-A225-7B21BEF6D265}" type="presParOf" srcId="{1B4EAC35-8060-49A9-B5E1-FE6D048554D0}" destId="{7A932BC2-C42A-4555-A4DB-70D78C971833}" srcOrd="3" destOrd="0" presId="urn:microsoft.com/office/officeart/2005/8/layout/radial1"/>
    <dgm:cxn modelId="{5DB74053-4E3B-4E91-9AA8-0B433B967401}" type="presParOf" srcId="{7A932BC2-C42A-4555-A4DB-70D78C971833}" destId="{24C8E492-2BF4-4CB2-A608-6CF42725785A}" srcOrd="0" destOrd="0" presId="urn:microsoft.com/office/officeart/2005/8/layout/radial1"/>
    <dgm:cxn modelId="{C2A5F3C8-5092-4CFD-9AC1-57C771A5B76A}" type="presParOf" srcId="{1B4EAC35-8060-49A9-B5E1-FE6D048554D0}" destId="{026E35E2-5D18-4712-946A-D18E426446E8}" srcOrd="4" destOrd="0" presId="urn:microsoft.com/office/officeart/2005/8/layout/radial1"/>
    <dgm:cxn modelId="{088BECDD-C6FB-43FF-A3AA-6A275CD0ECDE}" type="presParOf" srcId="{1B4EAC35-8060-49A9-B5E1-FE6D048554D0}" destId="{D0105571-A98D-49A7-B065-0565F377B5E1}" srcOrd="5" destOrd="0" presId="urn:microsoft.com/office/officeart/2005/8/layout/radial1"/>
    <dgm:cxn modelId="{C5CCB59D-A925-4B0F-BA40-EF8C91AD6AB0}" type="presParOf" srcId="{D0105571-A98D-49A7-B065-0565F377B5E1}" destId="{1812CE5B-77B2-47A3-9C78-34E389F6AB7D}" srcOrd="0" destOrd="0" presId="urn:microsoft.com/office/officeart/2005/8/layout/radial1"/>
    <dgm:cxn modelId="{4752F5AA-6F91-47E1-8C55-C46797AEBB31}" type="presParOf" srcId="{1B4EAC35-8060-49A9-B5E1-FE6D048554D0}" destId="{9F23D9BB-71BA-4D72-ADB0-37E1706B0064}" srcOrd="6" destOrd="0" presId="urn:microsoft.com/office/officeart/2005/8/layout/radial1"/>
    <dgm:cxn modelId="{3D0EF780-34D7-4F89-B9B0-E244C7468772}" type="presParOf" srcId="{1B4EAC35-8060-49A9-B5E1-FE6D048554D0}" destId="{772C8582-F922-4BBF-AE83-AD9C4DEDC9BA}" srcOrd="7" destOrd="0" presId="urn:microsoft.com/office/officeart/2005/8/layout/radial1"/>
    <dgm:cxn modelId="{0A1B4106-B48F-412B-9DDA-5ED5620B059E}" type="presParOf" srcId="{772C8582-F922-4BBF-AE83-AD9C4DEDC9BA}" destId="{716942D1-7BBB-4E55-B648-576FF4832CA7}" srcOrd="0" destOrd="0" presId="urn:microsoft.com/office/officeart/2005/8/layout/radial1"/>
    <dgm:cxn modelId="{A090182B-8E8E-42A6-BAB3-981E3180BB4B}" type="presParOf" srcId="{1B4EAC35-8060-49A9-B5E1-FE6D048554D0}" destId="{A01BB83B-C782-4581-8FB1-12269D9C8E2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1308637B-0722-416C-98CD-8667DD1E51F7}" type="doc">
      <dgm:prSet loTypeId="urn:microsoft.com/office/officeart/2005/8/layout/radial6" loCatId="relationship" qsTypeId="urn:microsoft.com/office/officeart/2005/8/quickstyle/simple5" qsCatId="simple" csTypeId="urn:microsoft.com/office/officeart/2005/8/colors/colorful1#16" csCatId="colorful" phldr="1"/>
      <dgm:spPr/>
      <dgm:t>
        <a:bodyPr/>
        <a:lstStyle/>
        <a:p>
          <a:endParaRPr lang="zh-CN" altLang="en-US"/>
        </a:p>
      </dgm:t>
    </dgm:pt>
    <dgm:pt modelId="{5BB6BEA3-F199-419B-A657-5BA755D8F492}">
      <dgm:prSet phldrT="[文本]"/>
      <dgm:spPr/>
      <dgm:t>
        <a:bodyPr/>
        <a:lstStyle/>
        <a:p>
          <a:r>
            <a:rPr lang="zh-CN" altLang="en-US" dirty="0" smtClean="0"/>
            <a:t>移动互联思维</a:t>
          </a:r>
          <a:endParaRPr lang="zh-CN" altLang="en-US" dirty="0"/>
        </a:p>
      </dgm:t>
    </dgm:pt>
    <dgm:pt modelId="{BDA89473-66BD-40BF-A83D-140141D57280}" type="parTrans" cxnId="{66FE77F3-B7E5-45BB-826B-A665E2503AB8}">
      <dgm:prSet/>
      <dgm:spPr/>
      <dgm:t>
        <a:bodyPr/>
        <a:lstStyle/>
        <a:p>
          <a:endParaRPr lang="zh-CN" altLang="en-US"/>
        </a:p>
      </dgm:t>
    </dgm:pt>
    <dgm:pt modelId="{EDDFDDFF-53ED-42B1-A7AE-3EE1B2E36B5A}" type="sibTrans" cxnId="{66FE77F3-B7E5-45BB-826B-A665E2503AB8}">
      <dgm:prSet/>
      <dgm:spPr/>
      <dgm:t>
        <a:bodyPr/>
        <a:lstStyle/>
        <a:p>
          <a:endParaRPr lang="zh-CN" altLang="en-US"/>
        </a:p>
      </dgm:t>
    </dgm:pt>
    <dgm:pt modelId="{B914BBF6-69BA-4D65-BA6B-67D4A93D6159}">
      <dgm:prSet phldrT="[文本]"/>
      <dgm:spPr/>
      <dgm:t>
        <a:bodyPr/>
        <a:lstStyle/>
        <a:p>
          <a:r>
            <a:rPr lang="zh-CN" altLang="en-US" dirty="0" smtClean="0"/>
            <a:t>轻载</a:t>
          </a:r>
          <a:endParaRPr lang="zh-CN" altLang="en-US" dirty="0"/>
        </a:p>
      </dgm:t>
    </dgm:pt>
    <dgm:pt modelId="{010035A6-BAEB-442D-BC88-6634C25CE18C}" type="parTrans" cxnId="{27863797-2AFC-4F3A-AF97-5B5FCE833E31}">
      <dgm:prSet/>
      <dgm:spPr/>
      <dgm:t>
        <a:bodyPr/>
        <a:lstStyle/>
        <a:p>
          <a:endParaRPr lang="zh-CN" altLang="en-US"/>
        </a:p>
      </dgm:t>
    </dgm:pt>
    <dgm:pt modelId="{1CB5E461-6D14-412F-927B-AF0055B1B98E}" type="sibTrans" cxnId="{27863797-2AFC-4F3A-AF97-5B5FCE833E31}">
      <dgm:prSet/>
      <dgm:spPr/>
      <dgm:t>
        <a:bodyPr/>
        <a:lstStyle/>
        <a:p>
          <a:endParaRPr lang="zh-CN" altLang="en-US"/>
        </a:p>
      </dgm:t>
    </dgm:pt>
    <dgm:pt modelId="{FD6490ED-0437-4C9F-B397-33A8EEF360B9}">
      <dgm:prSet phldrT="[文本]"/>
      <dgm:spPr/>
      <dgm:t>
        <a:bodyPr/>
        <a:lstStyle/>
        <a:p>
          <a:r>
            <a:rPr lang="zh-CN" altLang="en-US" dirty="0" smtClean="0"/>
            <a:t>注重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体验</a:t>
          </a:r>
          <a:endParaRPr lang="zh-CN" altLang="en-US" dirty="0"/>
        </a:p>
      </dgm:t>
    </dgm:pt>
    <dgm:pt modelId="{A162CCB6-8352-4859-ACCB-63C01E6FCA4C}" type="parTrans" cxnId="{084F8A7F-BD13-454F-A555-9D745016BA7F}">
      <dgm:prSet/>
      <dgm:spPr/>
      <dgm:t>
        <a:bodyPr/>
        <a:lstStyle/>
        <a:p>
          <a:endParaRPr lang="zh-CN" altLang="en-US"/>
        </a:p>
      </dgm:t>
    </dgm:pt>
    <dgm:pt modelId="{5A0E8C9A-B8F8-438C-A540-032CB9DB2E7A}" type="sibTrans" cxnId="{084F8A7F-BD13-454F-A555-9D745016BA7F}">
      <dgm:prSet/>
      <dgm:spPr/>
      <dgm:t>
        <a:bodyPr/>
        <a:lstStyle/>
        <a:p>
          <a:endParaRPr lang="zh-CN" altLang="en-US"/>
        </a:p>
      </dgm:t>
    </dgm:pt>
    <dgm:pt modelId="{21A69E37-E16A-4E95-86EE-CF4C2C8E6E81}">
      <dgm:prSet phldrT="[文本]"/>
      <dgm:spPr/>
      <dgm:t>
        <a:bodyPr/>
        <a:lstStyle/>
        <a:p>
          <a:r>
            <a:rPr lang="zh-CN" altLang="en-US" dirty="0" smtClean="0"/>
            <a:t>面向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服务</a:t>
          </a:r>
          <a:endParaRPr lang="zh-CN" altLang="en-US" dirty="0"/>
        </a:p>
      </dgm:t>
    </dgm:pt>
    <dgm:pt modelId="{8866E0CF-C5F7-48A3-AD59-E763A4B7FC1D}" type="parTrans" cxnId="{FD3DEB46-6F07-41CF-9C2E-0A43B498B84D}">
      <dgm:prSet/>
      <dgm:spPr/>
      <dgm:t>
        <a:bodyPr/>
        <a:lstStyle/>
        <a:p>
          <a:endParaRPr lang="zh-CN" altLang="en-US"/>
        </a:p>
      </dgm:t>
    </dgm:pt>
    <dgm:pt modelId="{0BEA16AA-8676-4A3B-A0E1-1E59225BA1F7}" type="sibTrans" cxnId="{FD3DEB46-6F07-41CF-9C2E-0A43B498B84D}">
      <dgm:prSet/>
      <dgm:spPr/>
      <dgm:t>
        <a:bodyPr/>
        <a:lstStyle/>
        <a:p>
          <a:endParaRPr lang="zh-CN" altLang="en-US"/>
        </a:p>
      </dgm:t>
    </dgm:pt>
    <dgm:pt modelId="{AD6D3E20-4C24-486E-B2A3-54D7BAF0A4E8}">
      <dgm:prSet phldrT="[文本]"/>
      <dgm:spPr/>
      <dgm:t>
        <a:bodyPr/>
        <a:lstStyle/>
        <a:p>
          <a:r>
            <a:rPr lang="zh-CN" altLang="en-US" dirty="0" smtClean="0"/>
            <a:t>务实</a:t>
          </a:r>
          <a:endParaRPr lang="zh-CN" altLang="en-US" dirty="0"/>
        </a:p>
      </dgm:t>
    </dgm:pt>
    <dgm:pt modelId="{6EE50B17-85F1-47C1-98A7-E147526FF6EE}" type="parTrans" cxnId="{E3CD1D62-6949-45A5-834F-F0C9F650D361}">
      <dgm:prSet/>
      <dgm:spPr/>
      <dgm:t>
        <a:bodyPr/>
        <a:lstStyle/>
        <a:p>
          <a:endParaRPr lang="zh-CN" altLang="en-US"/>
        </a:p>
      </dgm:t>
    </dgm:pt>
    <dgm:pt modelId="{5BDC0F0A-2C4E-4F4A-9B5D-01C23065AF3C}" type="sibTrans" cxnId="{E3CD1D62-6949-45A5-834F-F0C9F650D361}">
      <dgm:prSet/>
      <dgm:spPr/>
      <dgm:t>
        <a:bodyPr/>
        <a:lstStyle/>
        <a:p>
          <a:endParaRPr lang="zh-CN" altLang="en-US"/>
        </a:p>
      </dgm:t>
    </dgm:pt>
    <dgm:pt modelId="{24699B6C-E31F-49F5-A623-DB12DB794190}">
      <dgm:prSet phldrT="[文本]"/>
      <dgm:spPr/>
      <dgm:t>
        <a:bodyPr/>
        <a:lstStyle/>
        <a:p>
          <a:r>
            <a:rPr lang="zh-CN" altLang="en-US" dirty="0" smtClean="0"/>
            <a:t>落地</a:t>
          </a:r>
          <a:endParaRPr lang="zh-CN" altLang="en-US" dirty="0"/>
        </a:p>
      </dgm:t>
    </dgm:pt>
    <dgm:pt modelId="{D691F6D7-8A2A-4CD0-AD72-09D14FB1D90A}" type="parTrans" cxnId="{6099B787-809B-46D0-8356-FA906C4EEBFE}">
      <dgm:prSet/>
      <dgm:spPr/>
      <dgm:t>
        <a:bodyPr/>
        <a:lstStyle/>
        <a:p>
          <a:endParaRPr lang="zh-CN" altLang="en-US"/>
        </a:p>
      </dgm:t>
    </dgm:pt>
    <dgm:pt modelId="{0EE91F0D-C9BA-4795-8746-E521A8A39CFB}" type="sibTrans" cxnId="{6099B787-809B-46D0-8356-FA906C4EEBFE}">
      <dgm:prSet/>
      <dgm:spPr/>
      <dgm:t>
        <a:bodyPr/>
        <a:lstStyle/>
        <a:p>
          <a:endParaRPr lang="zh-CN" altLang="en-US"/>
        </a:p>
      </dgm:t>
    </dgm:pt>
    <dgm:pt modelId="{C7F26DAA-8D34-4A5E-9AE0-F3F055542310}" type="pres">
      <dgm:prSet presAssocID="{1308637B-0722-416C-98CD-8667DD1E51F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5BE8192-B939-40A2-9264-8FA72664182F}" type="pres">
      <dgm:prSet presAssocID="{5BB6BEA3-F199-419B-A657-5BA755D8F492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31106AF0-C4C9-43CA-BB1F-833FFE7EBB1A}" type="pres">
      <dgm:prSet presAssocID="{B914BBF6-69BA-4D65-BA6B-67D4A93D615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904632-5C4F-4E93-B565-97131022C0EE}" type="pres">
      <dgm:prSet presAssocID="{B914BBF6-69BA-4D65-BA6B-67D4A93D6159}" presName="dummy" presStyleCnt="0"/>
      <dgm:spPr/>
    </dgm:pt>
    <dgm:pt modelId="{FE4316E7-F5F4-4787-A242-7833856E4137}" type="pres">
      <dgm:prSet presAssocID="{1CB5E461-6D14-412F-927B-AF0055B1B98E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1FBD90AC-3412-43E5-BB15-C72F7211594B}" type="pres">
      <dgm:prSet presAssocID="{24699B6C-E31F-49F5-A623-DB12DB7941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A6101A-AF79-46CD-80F7-6B95D0DF168C}" type="pres">
      <dgm:prSet presAssocID="{24699B6C-E31F-49F5-A623-DB12DB794190}" presName="dummy" presStyleCnt="0"/>
      <dgm:spPr/>
    </dgm:pt>
    <dgm:pt modelId="{57F80B97-77A5-4DFE-903A-7F4487802AAA}" type="pres">
      <dgm:prSet presAssocID="{0EE91F0D-C9BA-4795-8746-E521A8A39CFB}" presName="sibTrans" presStyleLbl="sibTrans2D1" presStyleIdx="1" presStyleCnt="5"/>
      <dgm:spPr/>
      <dgm:t>
        <a:bodyPr/>
        <a:lstStyle/>
        <a:p>
          <a:endParaRPr lang="zh-CN" altLang="en-US"/>
        </a:p>
      </dgm:t>
    </dgm:pt>
    <dgm:pt modelId="{A0D59793-6316-4462-A538-7D8E0C7CB6A2}" type="pres">
      <dgm:prSet presAssocID="{FD6490ED-0437-4C9F-B397-33A8EEF360B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9C7F00-5264-44D9-A590-55E6E86E22AA}" type="pres">
      <dgm:prSet presAssocID="{FD6490ED-0437-4C9F-B397-33A8EEF360B9}" presName="dummy" presStyleCnt="0"/>
      <dgm:spPr/>
    </dgm:pt>
    <dgm:pt modelId="{2E0F38C8-C852-4520-ADA1-9F1FFA01CE40}" type="pres">
      <dgm:prSet presAssocID="{5A0E8C9A-B8F8-438C-A540-032CB9DB2E7A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F88C21BB-90AE-456F-A492-D81BF18591CE}" type="pres">
      <dgm:prSet presAssocID="{21A69E37-E16A-4E95-86EE-CF4C2C8E6E8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01769B-4C6B-4DFA-A60A-7C125571DCB5}" type="pres">
      <dgm:prSet presAssocID="{21A69E37-E16A-4E95-86EE-CF4C2C8E6E81}" presName="dummy" presStyleCnt="0"/>
      <dgm:spPr/>
    </dgm:pt>
    <dgm:pt modelId="{BF742AB8-68B2-49F2-A88A-43E68B3211A4}" type="pres">
      <dgm:prSet presAssocID="{0BEA16AA-8676-4A3B-A0E1-1E59225BA1F7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65158371-9314-4D23-8380-A7459120AA19}" type="pres">
      <dgm:prSet presAssocID="{AD6D3E20-4C24-486E-B2A3-54D7BAF0A4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1C32CD-32B0-4566-951A-1745876B4381}" type="pres">
      <dgm:prSet presAssocID="{AD6D3E20-4C24-486E-B2A3-54D7BAF0A4E8}" presName="dummy" presStyleCnt="0"/>
      <dgm:spPr/>
    </dgm:pt>
    <dgm:pt modelId="{A8F6FE10-B8B3-497A-B00C-9C17965EE245}" type="pres">
      <dgm:prSet presAssocID="{5BDC0F0A-2C4E-4F4A-9B5D-01C23065AF3C}" presName="sibTrans" presStyleLbl="sibTrans2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427AD1C-D5F9-497B-B7B5-1D8E49DDC881}" type="presOf" srcId="{21A69E37-E16A-4E95-86EE-CF4C2C8E6E81}" destId="{F88C21BB-90AE-456F-A492-D81BF18591CE}" srcOrd="0" destOrd="0" presId="urn:microsoft.com/office/officeart/2005/8/layout/radial6"/>
    <dgm:cxn modelId="{4F543296-5791-4786-8E62-9D97674EB0F4}" type="presOf" srcId="{5BDC0F0A-2C4E-4F4A-9B5D-01C23065AF3C}" destId="{A8F6FE10-B8B3-497A-B00C-9C17965EE245}" srcOrd="0" destOrd="0" presId="urn:microsoft.com/office/officeart/2005/8/layout/radial6"/>
    <dgm:cxn modelId="{B06FE543-707B-4E19-AA0B-65105192006B}" type="presOf" srcId="{0EE91F0D-C9BA-4795-8746-E521A8A39CFB}" destId="{57F80B97-77A5-4DFE-903A-7F4487802AAA}" srcOrd="0" destOrd="0" presId="urn:microsoft.com/office/officeart/2005/8/layout/radial6"/>
    <dgm:cxn modelId="{81E6BA99-5D03-4C46-8B32-9DFC1F587729}" type="presOf" srcId="{1CB5E461-6D14-412F-927B-AF0055B1B98E}" destId="{FE4316E7-F5F4-4787-A242-7833856E4137}" srcOrd="0" destOrd="0" presId="urn:microsoft.com/office/officeart/2005/8/layout/radial6"/>
    <dgm:cxn modelId="{3110342E-5B4B-4D1A-9655-AB76CEB6535F}" type="presOf" srcId="{5A0E8C9A-B8F8-438C-A540-032CB9DB2E7A}" destId="{2E0F38C8-C852-4520-ADA1-9F1FFA01CE40}" srcOrd="0" destOrd="0" presId="urn:microsoft.com/office/officeart/2005/8/layout/radial6"/>
    <dgm:cxn modelId="{E365F992-D0E8-45AE-A872-6C92C6BF0F1C}" type="presOf" srcId="{AD6D3E20-4C24-486E-B2A3-54D7BAF0A4E8}" destId="{65158371-9314-4D23-8380-A7459120AA19}" srcOrd="0" destOrd="0" presId="urn:microsoft.com/office/officeart/2005/8/layout/radial6"/>
    <dgm:cxn modelId="{44E74730-69B9-49B4-98D4-305E2638B980}" type="presOf" srcId="{1308637B-0722-416C-98CD-8667DD1E51F7}" destId="{C7F26DAA-8D34-4A5E-9AE0-F3F055542310}" srcOrd="0" destOrd="0" presId="urn:microsoft.com/office/officeart/2005/8/layout/radial6"/>
    <dgm:cxn modelId="{66FE77F3-B7E5-45BB-826B-A665E2503AB8}" srcId="{1308637B-0722-416C-98CD-8667DD1E51F7}" destId="{5BB6BEA3-F199-419B-A657-5BA755D8F492}" srcOrd="0" destOrd="0" parTransId="{BDA89473-66BD-40BF-A83D-140141D57280}" sibTransId="{EDDFDDFF-53ED-42B1-A7AE-3EE1B2E36B5A}"/>
    <dgm:cxn modelId="{AC5692C8-62ED-4BB9-8C6F-F303A8A7D380}" type="presOf" srcId="{FD6490ED-0437-4C9F-B397-33A8EEF360B9}" destId="{A0D59793-6316-4462-A538-7D8E0C7CB6A2}" srcOrd="0" destOrd="0" presId="urn:microsoft.com/office/officeart/2005/8/layout/radial6"/>
    <dgm:cxn modelId="{084F8A7F-BD13-454F-A555-9D745016BA7F}" srcId="{5BB6BEA3-F199-419B-A657-5BA755D8F492}" destId="{FD6490ED-0437-4C9F-B397-33A8EEF360B9}" srcOrd="2" destOrd="0" parTransId="{A162CCB6-8352-4859-ACCB-63C01E6FCA4C}" sibTransId="{5A0E8C9A-B8F8-438C-A540-032CB9DB2E7A}"/>
    <dgm:cxn modelId="{FD3DEB46-6F07-41CF-9C2E-0A43B498B84D}" srcId="{5BB6BEA3-F199-419B-A657-5BA755D8F492}" destId="{21A69E37-E16A-4E95-86EE-CF4C2C8E6E81}" srcOrd="3" destOrd="0" parTransId="{8866E0CF-C5F7-48A3-AD59-E763A4B7FC1D}" sibTransId="{0BEA16AA-8676-4A3B-A0E1-1E59225BA1F7}"/>
    <dgm:cxn modelId="{98E8345A-405C-4E01-B029-0F9A4E1ABC5A}" type="presOf" srcId="{24699B6C-E31F-49F5-A623-DB12DB794190}" destId="{1FBD90AC-3412-43E5-BB15-C72F7211594B}" srcOrd="0" destOrd="0" presId="urn:microsoft.com/office/officeart/2005/8/layout/radial6"/>
    <dgm:cxn modelId="{C2DB2843-3E85-4A42-A13C-E5F87B905DEC}" type="presOf" srcId="{0BEA16AA-8676-4A3B-A0E1-1E59225BA1F7}" destId="{BF742AB8-68B2-49F2-A88A-43E68B3211A4}" srcOrd="0" destOrd="0" presId="urn:microsoft.com/office/officeart/2005/8/layout/radial6"/>
    <dgm:cxn modelId="{6099B787-809B-46D0-8356-FA906C4EEBFE}" srcId="{5BB6BEA3-F199-419B-A657-5BA755D8F492}" destId="{24699B6C-E31F-49F5-A623-DB12DB794190}" srcOrd="1" destOrd="0" parTransId="{D691F6D7-8A2A-4CD0-AD72-09D14FB1D90A}" sibTransId="{0EE91F0D-C9BA-4795-8746-E521A8A39CFB}"/>
    <dgm:cxn modelId="{27863797-2AFC-4F3A-AF97-5B5FCE833E31}" srcId="{5BB6BEA3-F199-419B-A657-5BA755D8F492}" destId="{B914BBF6-69BA-4D65-BA6B-67D4A93D6159}" srcOrd="0" destOrd="0" parTransId="{010035A6-BAEB-442D-BC88-6634C25CE18C}" sibTransId="{1CB5E461-6D14-412F-927B-AF0055B1B98E}"/>
    <dgm:cxn modelId="{B0C3090C-AE85-46DA-B74D-BC875D05A16F}" type="presOf" srcId="{B914BBF6-69BA-4D65-BA6B-67D4A93D6159}" destId="{31106AF0-C4C9-43CA-BB1F-833FFE7EBB1A}" srcOrd="0" destOrd="0" presId="urn:microsoft.com/office/officeart/2005/8/layout/radial6"/>
    <dgm:cxn modelId="{E3CD1D62-6949-45A5-834F-F0C9F650D361}" srcId="{5BB6BEA3-F199-419B-A657-5BA755D8F492}" destId="{AD6D3E20-4C24-486E-B2A3-54D7BAF0A4E8}" srcOrd="4" destOrd="0" parTransId="{6EE50B17-85F1-47C1-98A7-E147526FF6EE}" sibTransId="{5BDC0F0A-2C4E-4F4A-9B5D-01C23065AF3C}"/>
    <dgm:cxn modelId="{C9DB7FBC-064E-44CC-A2DE-4138900D5A96}" type="presOf" srcId="{5BB6BEA3-F199-419B-A657-5BA755D8F492}" destId="{F5BE8192-B939-40A2-9264-8FA72664182F}" srcOrd="0" destOrd="0" presId="urn:microsoft.com/office/officeart/2005/8/layout/radial6"/>
    <dgm:cxn modelId="{2FC2D303-B0B7-43F8-8C8D-53F4E450302D}" type="presParOf" srcId="{C7F26DAA-8D34-4A5E-9AE0-F3F055542310}" destId="{F5BE8192-B939-40A2-9264-8FA72664182F}" srcOrd="0" destOrd="0" presId="urn:microsoft.com/office/officeart/2005/8/layout/radial6"/>
    <dgm:cxn modelId="{59DC46BC-39D2-4B94-AE10-D5B0073CDCC7}" type="presParOf" srcId="{C7F26DAA-8D34-4A5E-9AE0-F3F055542310}" destId="{31106AF0-C4C9-43CA-BB1F-833FFE7EBB1A}" srcOrd="1" destOrd="0" presId="urn:microsoft.com/office/officeart/2005/8/layout/radial6"/>
    <dgm:cxn modelId="{F9CE5782-A26D-49B3-BFDA-B790F019219A}" type="presParOf" srcId="{C7F26DAA-8D34-4A5E-9AE0-F3F055542310}" destId="{3B904632-5C4F-4E93-B565-97131022C0EE}" srcOrd="2" destOrd="0" presId="urn:microsoft.com/office/officeart/2005/8/layout/radial6"/>
    <dgm:cxn modelId="{A5DB759F-0028-41F2-A586-D15FF334AD58}" type="presParOf" srcId="{C7F26DAA-8D34-4A5E-9AE0-F3F055542310}" destId="{FE4316E7-F5F4-4787-A242-7833856E4137}" srcOrd="3" destOrd="0" presId="urn:microsoft.com/office/officeart/2005/8/layout/radial6"/>
    <dgm:cxn modelId="{3B3F952D-0C9E-41BA-BFBD-B3124EC2BC11}" type="presParOf" srcId="{C7F26DAA-8D34-4A5E-9AE0-F3F055542310}" destId="{1FBD90AC-3412-43E5-BB15-C72F7211594B}" srcOrd="4" destOrd="0" presId="urn:microsoft.com/office/officeart/2005/8/layout/radial6"/>
    <dgm:cxn modelId="{9BC532B8-4FC3-46F2-AD9F-251C3126CE68}" type="presParOf" srcId="{C7F26DAA-8D34-4A5E-9AE0-F3F055542310}" destId="{B9A6101A-AF79-46CD-80F7-6B95D0DF168C}" srcOrd="5" destOrd="0" presId="urn:microsoft.com/office/officeart/2005/8/layout/radial6"/>
    <dgm:cxn modelId="{552D8998-3B95-4907-94E6-F3E11F563C1C}" type="presParOf" srcId="{C7F26DAA-8D34-4A5E-9AE0-F3F055542310}" destId="{57F80B97-77A5-4DFE-903A-7F4487802AAA}" srcOrd="6" destOrd="0" presId="urn:microsoft.com/office/officeart/2005/8/layout/radial6"/>
    <dgm:cxn modelId="{143689F1-4760-4E72-961D-04DAF4640697}" type="presParOf" srcId="{C7F26DAA-8D34-4A5E-9AE0-F3F055542310}" destId="{A0D59793-6316-4462-A538-7D8E0C7CB6A2}" srcOrd="7" destOrd="0" presId="urn:microsoft.com/office/officeart/2005/8/layout/radial6"/>
    <dgm:cxn modelId="{D708342A-F5FD-4744-8B56-6B08BA198DB8}" type="presParOf" srcId="{C7F26DAA-8D34-4A5E-9AE0-F3F055542310}" destId="{DC9C7F00-5264-44D9-A590-55E6E86E22AA}" srcOrd="8" destOrd="0" presId="urn:microsoft.com/office/officeart/2005/8/layout/radial6"/>
    <dgm:cxn modelId="{1543F504-D616-4551-B984-72098309686F}" type="presParOf" srcId="{C7F26DAA-8D34-4A5E-9AE0-F3F055542310}" destId="{2E0F38C8-C852-4520-ADA1-9F1FFA01CE40}" srcOrd="9" destOrd="0" presId="urn:microsoft.com/office/officeart/2005/8/layout/radial6"/>
    <dgm:cxn modelId="{5FC6F648-82AD-4F10-AEF5-20C68F5A5D8C}" type="presParOf" srcId="{C7F26DAA-8D34-4A5E-9AE0-F3F055542310}" destId="{F88C21BB-90AE-456F-A492-D81BF18591CE}" srcOrd="10" destOrd="0" presId="urn:microsoft.com/office/officeart/2005/8/layout/radial6"/>
    <dgm:cxn modelId="{52D0C642-198B-45DB-B245-EB45B0EAB59A}" type="presParOf" srcId="{C7F26DAA-8D34-4A5E-9AE0-F3F055542310}" destId="{2A01769B-4C6B-4DFA-A60A-7C125571DCB5}" srcOrd="11" destOrd="0" presId="urn:microsoft.com/office/officeart/2005/8/layout/radial6"/>
    <dgm:cxn modelId="{A3624D78-F9D6-45DB-9326-FF79F3699240}" type="presParOf" srcId="{C7F26DAA-8D34-4A5E-9AE0-F3F055542310}" destId="{BF742AB8-68B2-49F2-A88A-43E68B3211A4}" srcOrd="12" destOrd="0" presId="urn:microsoft.com/office/officeart/2005/8/layout/radial6"/>
    <dgm:cxn modelId="{0587F6CD-CF8C-48C8-B5D4-8FF791060E0B}" type="presParOf" srcId="{C7F26DAA-8D34-4A5E-9AE0-F3F055542310}" destId="{65158371-9314-4D23-8380-A7459120AA19}" srcOrd="13" destOrd="0" presId="urn:microsoft.com/office/officeart/2005/8/layout/radial6"/>
    <dgm:cxn modelId="{C900887A-9AA1-4BF8-B7F8-9E1C61152599}" type="presParOf" srcId="{C7F26DAA-8D34-4A5E-9AE0-F3F055542310}" destId="{1B1C32CD-32B0-4566-951A-1745876B4381}" srcOrd="14" destOrd="0" presId="urn:microsoft.com/office/officeart/2005/8/layout/radial6"/>
    <dgm:cxn modelId="{AAB68774-9804-4E8A-8588-69471C7E751F}" type="presParOf" srcId="{C7F26DAA-8D34-4A5E-9AE0-F3F055542310}" destId="{A8F6FE10-B8B3-497A-B00C-9C17965EE24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6AADBD06-7488-4E6E-BE43-AB3A9C9CE36D}" type="doc">
      <dgm:prSet loTypeId="urn:microsoft.com/office/officeart/2009/3/layout/StepUpProcess#2" loCatId="process" qsTypeId="urn:microsoft.com/office/officeart/2005/8/quickstyle/simple5" qsCatId="simple" csTypeId="urn:microsoft.com/office/officeart/2005/8/colors/colorful4" csCatId="colorful" phldr="1"/>
      <dgm:spPr/>
    </dgm:pt>
    <dgm:pt modelId="{BA87D92A-B5FF-4D43-973A-B4E641B8ABE9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项目启动</a:t>
          </a:r>
        </a:p>
      </dgm:t>
    </dgm:pt>
    <dgm:pt modelId="{40AE5348-7E78-4CDA-85CF-E5C76E17EF1D}" type="parTrans" cxnId="{3E0D45D4-DE07-4DA8-8964-1E124CB04833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21D616D1-3003-4E81-A847-C79E430AABF1}" type="sibTrans" cxnId="{3E0D45D4-DE07-4DA8-8964-1E124CB04833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EEE4E670-D23B-485B-BB7E-059A20AFFBFC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项目验收</a:t>
          </a:r>
        </a:p>
      </dgm:t>
    </dgm:pt>
    <dgm:pt modelId="{B4CA3B54-0363-41C4-B243-3FF1C329BB3B}" type="parTrans" cxnId="{844A8AED-61B5-4ED8-B64F-C12292C5CA02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8E76EF3F-BDF9-4D1A-8E27-A43D09405B61}" type="sibTrans" cxnId="{844A8AED-61B5-4ED8-B64F-C12292C5CA02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76DF3C53-F804-4086-B33A-CADB2F7DE4E4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办公配套</a:t>
          </a:r>
          <a:endParaRPr lang="zh-CN" altLang="en-US" sz="2000" b="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42AF66C2-0161-4C6C-B987-F7D14EFD0148}" type="parTrans" cxnId="{293BB85D-91E8-4480-BF47-ACC12F772985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DE1E86EF-B62B-4F0D-B663-9E0E57B34E2F}" type="sibTrans" cxnId="{293BB85D-91E8-4480-BF47-ACC12F772985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9FEA2C65-29C7-4D18-8054-7220939D42ED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平台介绍</a:t>
          </a:r>
        </a:p>
      </dgm:t>
    </dgm:pt>
    <dgm:pt modelId="{1D601E24-DC87-429B-BF6A-8AAA53E625E1}" type="parTrans" cxnId="{D119ED5D-965A-4C25-8C76-82EC524D97B0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3367AC18-9A8D-49D1-855D-46A518F299D3}" type="sibTrans" cxnId="{D119ED5D-965A-4C25-8C76-82EC524D97B0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47C48ABD-7C1F-4B8E-A0F1-CAA2F20E32E0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平台部署</a:t>
          </a:r>
        </a:p>
      </dgm:t>
    </dgm:pt>
    <dgm:pt modelId="{5688430B-BF62-4A4B-9FBC-7385D6A6C4A0}" type="parTrans" cxnId="{EDE99CFA-1397-4B82-B104-6DC6FE69A866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9A505350-CF98-4044-8052-30912FEC9CCC}" type="sibTrans" cxnId="{EDE99CFA-1397-4B82-B104-6DC6FE69A866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FC72F67D-C705-4CEF-A43F-B81B59021D9E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办公电脑</a:t>
          </a:r>
        </a:p>
      </dgm:t>
    </dgm:pt>
    <dgm:pt modelId="{F4D61090-EE9A-4C16-A352-CC509C885F4B}" type="parTrans" cxnId="{F682D172-385B-4C21-AAA3-C2093A130808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62047DB9-FBFC-4E35-9EE3-DE3C954E98B8}" type="sibTrans" cxnId="{F682D172-385B-4C21-AAA3-C2093A130808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BDCBE6E6-7595-431A-8696-4EF18EF708C6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b="1" dirty="0" smtClean="0">
              <a:latin typeface="微软雅黑" panose="020B0503020204020204" charset="-122"/>
              <a:ea typeface="微软雅黑" panose="020B0503020204020204" charset="-122"/>
            </a:rPr>
            <a:t>集中培训</a:t>
          </a:r>
          <a:endParaRPr lang="zh-CN" altLang="en-US" sz="2000" b="1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2983661F-6BB2-4F38-A016-904ADCEB4CA4}" type="parTrans" cxnId="{1C1A1EF9-31F5-4B68-BB9F-40641FEAAE97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09EB0E21-70C2-4631-8BA6-491EDB361826}" type="sibTrans" cxnId="{1C1A1EF9-31F5-4B68-BB9F-40641FEAAE97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9D8613D6-A8B3-4CDA-81C7-215945A36D42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终端调试</a:t>
          </a:r>
        </a:p>
      </dgm:t>
    </dgm:pt>
    <dgm:pt modelId="{5B7042E4-7146-4A7D-9927-6FEE82582BDF}" type="parTrans" cxnId="{4196B008-C073-4DAC-A4BF-F426AD19235A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946A7EEE-5748-4A8E-BBF1-73949C54F5A3}" type="sibTrans" cxnId="{4196B008-C073-4DAC-A4BF-F426AD19235A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94C10862-2977-4B6B-9CCA-0BD0960FB7F1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收款单据</a:t>
          </a:r>
        </a:p>
      </dgm:t>
    </dgm:pt>
    <dgm:pt modelId="{986C145C-14F5-4B62-88D8-D5D7D186EC9C}" type="parTrans" cxnId="{78055F45-4452-4A2A-AE92-71D31868AC17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DB83439E-F9AD-4896-A757-5FB74839A3C5}" type="sibTrans" cxnId="{78055F45-4452-4A2A-AE92-71D31868AC17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13E44974-307C-4E86-B589-7637FA22D3D3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客服中心</a:t>
          </a:r>
        </a:p>
      </dgm:t>
    </dgm:pt>
    <dgm:pt modelId="{8F878F84-342D-43BD-84ED-39026922DA7E}" type="parTrans" cxnId="{30A151A9-E883-4060-B6EE-0FA5AA782A0E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4ECFC538-EFE8-418A-94A4-B549FD3E000F}" type="sibTrans" cxnId="{30A151A9-E883-4060-B6EE-0FA5AA782A0E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10345F42-FDDA-49AE-B480-1C10456E806D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档案中心</a:t>
          </a:r>
        </a:p>
      </dgm:t>
    </dgm:pt>
    <dgm:pt modelId="{793128CE-53F2-430F-BB2C-DC23243F64DC}" type="parTrans" cxnId="{7DAFBD04-83A5-403A-B327-226F9449CFB9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2EC42AAC-8482-44A7-8770-C9822A26FFA8}" type="sibTrans" cxnId="{7DAFBD04-83A5-403A-B327-226F9449CFB9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07393674-4250-4831-8A3A-0CB8E5F1ED5F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部门验收单</a:t>
          </a:r>
        </a:p>
      </dgm:t>
    </dgm:pt>
    <dgm:pt modelId="{A9432B76-9C32-443F-AF88-93F20700DD68}" type="parTrans" cxnId="{35E96D2A-8F9D-4DD7-AE6C-0445ECF6B90A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D490D062-12EA-4B4A-BF2C-2B28661877D4}" type="sibTrans" cxnId="{35E96D2A-8F9D-4DD7-AE6C-0445ECF6B90A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B619F38B-8E91-4E5A-90FC-812883C90740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签订合同</a:t>
          </a:r>
        </a:p>
      </dgm:t>
    </dgm:pt>
    <dgm:pt modelId="{75E2E3E1-4939-4195-A8A7-EF89F2198BC4}" type="parTrans" cxnId="{98B85E42-1FA0-4600-BE03-63D034F2D8EF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183B5017-651E-43EF-9EBD-776E3EB796B2}" type="sibTrans" cxnId="{98B85E42-1FA0-4600-BE03-63D034F2D8EF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D20792ED-D5F5-4271-B418-59BDB001304B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实施起始</a:t>
          </a:r>
        </a:p>
      </dgm:t>
    </dgm:pt>
    <dgm:pt modelId="{EFAA436D-1CE4-4881-804F-EF0D44B035FC}" type="parTrans" cxnId="{25E8D550-290D-436D-9D71-409BE235BF83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3222C685-B368-4831-A9D3-1730321B1E6B}" type="sibTrans" cxnId="{25E8D550-290D-436D-9D71-409BE235BF83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1C133D23-B3EF-4ED8-BFA3-DF8591F5CCFB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总经理签字</a:t>
          </a:r>
        </a:p>
      </dgm:t>
    </dgm:pt>
    <dgm:pt modelId="{62790161-449D-46A1-A027-45C93087E27C}" type="parTrans" cxnId="{A042D661-02A5-48AF-AE8D-E49CD0F00C2F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EB865A6A-C041-4F16-AFE6-AD9F6914D63A}" type="sibTrans" cxnId="{A042D661-02A5-48AF-AE8D-E49CD0F00C2F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92A76EEC-D99A-4723-9AFA-FE6A2600D373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需求变更单</a:t>
          </a:r>
        </a:p>
      </dgm:t>
    </dgm:pt>
    <dgm:pt modelId="{19657A62-14A4-4B4F-BDF6-BA6CE4B8EC90}" type="parTrans" cxnId="{599DF57F-8CBC-45BF-ABD8-3F9FA731C7EE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19921E51-5286-4290-B125-84D8B36CEC42}" type="sibTrans" cxnId="{599DF57F-8CBC-45BF-ABD8-3F9FA731C7EE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DCB6D0B4-62F7-4BAF-AD21-D64222CB4779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安卓手机</a:t>
          </a:r>
        </a:p>
      </dgm:t>
    </dgm:pt>
    <dgm:pt modelId="{ABB38353-749A-4556-BDB9-2BAB7D65DDE9}" type="parTrans" cxnId="{F486C66B-662C-415A-933A-750BF8F003C7}">
      <dgm:prSet/>
      <dgm:spPr/>
      <dgm:t>
        <a:bodyPr/>
        <a:lstStyle/>
        <a:p>
          <a:endParaRPr lang="zh-CN" altLang="en-US"/>
        </a:p>
      </dgm:t>
    </dgm:pt>
    <dgm:pt modelId="{CF31ACCB-52D0-4FEE-90E8-E9C422A441F3}" type="sibTrans" cxnId="{F486C66B-662C-415A-933A-750BF8F003C7}">
      <dgm:prSet/>
      <dgm:spPr/>
      <dgm:t>
        <a:bodyPr/>
        <a:lstStyle/>
        <a:p>
          <a:endParaRPr lang="zh-CN" altLang="en-US"/>
        </a:p>
      </dgm:t>
    </dgm:pt>
    <dgm:pt modelId="{E5A96A60-17E4-4A33-AA08-1EC437898393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票据打印机</a:t>
          </a:r>
        </a:p>
      </dgm:t>
    </dgm:pt>
    <dgm:pt modelId="{A21D9841-DE77-4C61-A734-07BE1978A5A7}" type="parTrans" cxnId="{18FB5AEC-0964-452B-A1B5-E997647822A8}">
      <dgm:prSet/>
      <dgm:spPr/>
      <dgm:t>
        <a:bodyPr/>
        <a:lstStyle/>
        <a:p>
          <a:endParaRPr lang="zh-CN" altLang="en-US"/>
        </a:p>
      </dgm:t>
    </dgm:pt>
    <dgm:pt modelId="{E9B1831E-BE3C-43D2-8C0E-163BC851E4B3}" type="sibTrans" cxnId="{18FB5AEC-0964-452B-A1B5-E997647822A8}">
      <dgm:prSet/>
      <dgm:spPr/>
      <dgm:t>
        <a:bodyPr/>
        <a:lstStyle/>
        <a:p>
          <a:endParaRPr lang="zh-CN" altLang="en-US"/>
        </a:p>
      </dgm:t>
    </dgm:pt>
    <dgm:pt modelId="{353E37EB-27EB-4F9E-976D-A5E668919337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二维码标签</a:t>
          </a:r>
        </a:p>
      </dgm:t>
    </dgm:pt>
    <dgm:pt modelId="{267A48D8-5F96-4054-980D-E4210988A63C}" type="parTrans" cxnId="{30D739A9-1A8F-43AC-BD8F-0D6BDB8B133C}">
      <dgm:prSet/>
      <dgm:spPr/>
      <dgm:t>
        <a:bodyPr/>
        <a:lstStyle/>
        <a:p>
          <a:endParaRPr lang="zh-CN" altLang="en-US"/>
        </a:p>
      </dgm:t>
    </dgm:pt>
    <dgm:pt modelId="{3A898D67-0CC2-4C8E-8EDA-BEDDB69FF80E}" type="sibTrans" cxnId="{30D739A9-1A8F-43AC-BD8F-0D6BDB8B133C}">
      <dgm:prSet/>
      <dgm:spPr/>
      <dgm:t>
        <a:bodyPr/>
        <a:lstStyle/>
        <a:p>
          <a:endParaRPr lang="zh-CN" altLang="en-US"/>
        </a:p>
      </dgm:t>
    </dgm:pt>
    <dgm:pt modelId="{A43DD046-9921-4B61-B009-0EA5BE5EEAB1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巡更中心</a:t>
          </a:r>
        </a:p>
      </dgm:t>
    </dgm:pt>
    <dgm:pt modelId="{B3D26DB4-1640-4EE1-B764-4B95D58C4760}" type="parTrans" cxnId="{C1AC4B9A-BF15-4FE4-A382-7F7D3244910A}">
      <dgm:prSet/>
      <dgm:spPr/>
      <dgm:t>
        <a:bodyPr/>
        <a:lstStyle/>
        <a:p>
          <a:endParaRPr lang="zh-CN" altLang="en-US"/>
        </a:p>
      </dgm:t>
    </dgm:pt>
    <dgm:pt modelId="{D884CD18-DD24-4999-A1F7-DD0B3242C241}" type="sibTrans" cxnId="{C1AC4B9A-BF15-4FE4-A382-7F7D3244910A}">
      <dgm:prSet/>
      <dgm:spPr/>
      <dgm:t>
        <a:bodyPr/>
        <a:lstStyle/>
        <a:p>
          <a:endParaRPr lang="zh-CN" altLang="en-US"/>
        </a:p>
      </dgm:t>
    </dgm:pt>
    <dgm:pt modelId="{D4F7C175-62D6-48C7-9C16-0F0E93B9921A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苹果手机</a:t>
          </a:r>
        </a:p>
      </dgm:t>
    </dgm:pt>
    <dgm:pt modelId="{C185E7BC-438C-470A-82F5-83F3273A3029}" type="parTrans" cxnId="{AD587B2E-57D8-48FE-9DCA-C6FB31A4FCD2}">
      <dgm:prSet/>
      <dgm:spPr/>
      <dgm:t>
        <a:bodyPr/>
        <a:lstStyle/>
        <a:p>
          <a:endParaRPr lang="zh-CN" altLang="en-US"/>
        </a:p>
      </dgm:t>
    </dgm:pt>
    <dgm:pt modelId="{17CA5A03-689F-480D-A30C-F731702C4805}" type="sibTrans" cxnId="{AD587B2E-57D8-48FE-9DCA-C6FB31A4FCD2}">
      <dgm:prSet/>
      <dgm:spPr/>
      <dgm:t>
        <a:bodyPr/>
        <a:lstStyle/>
        <a:p>
          <a:endParaRPr lang="zh-CN" altLang="en-US"/>
        </a:p>
      </dgm:t>
    </dgm:pt>
    <dgm:pt modelId="{D4CF7C86-EFAD-414D-94EE-D36FEFC6A966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资料导入</a:t>
          </a:r>
        </a:p>
      </dgm:t>
    </dgm:pt>
    <dgm:pt modelId="{18A38E30-63A3-4E78-BBB5-37D14C1343CC}" type="parTrans" cxnId="{7301907A-02FF-4FA9-9FB6-73C8118760B7}">
      <dgm:prSet/>
      <dgm:spPr/>
      <dgm:t>
        <a:bodyPr/>
        <a:lstStyle/>
        <a:p>
          <a:endParaRPr lang="zh-CN" altLang="en-US"/>
        </a:p>
      </dgm:t>
    </dgm:pt>
    <dgm:pt modelId="{3F59D6A3-D88F-42CF-AA20-32313BB60B74}" type="sibTrans" cxnId="{7301907A-02FF-4FA9-9FB6-73C8118760B7}">
      <dgm:prSet/>
      <dgm:spPr/>
      <dgm:t>
        <a:bodyPr/>
        <a:lstStyle/>
        <a:p>
          <a:endParaRPr lang="zh-CN" altLang="en-US"/>
        </a:p>
      </dgm:t>
    </dgm:pt>
    <dgm:pt modelId="{1B4B5D7C-CD94-4D1D-97DB-7B6D7E0B84DF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 smtClean="0">
              <a:latin typeface="微软雅黑" panose="020B0503020204020204" charset="-122"/>
              <a:ea typeface="微软雅黑" panose="020B0503020204020204" charset="-122"/>
            </a:rPr>
            <a:t>工程中心</a:t>
          </a:r>
          <a:endParaRPr lang="zh-CN" altLang="en-US" sz="20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6DFB5D28-46A6-4308-83C9-BADFD39A0D1D}" type="parTrans" cxnId="{9B4D26E1-D989-4957-80CC-184A183B020D}">
      <dgm:prSet/>
      <dgm:spPr/>
      <dgm:t>
        <a:bodyPr/>
        <a:lstStyle/>
        <a:p>
          <a:endParaRPr lang="zh-CN" altLang="en-US"/>
        </a:p>
      </dgm:t>
    </dgm:pt>
    <dgm:pt modelId="{E21104B6-53CD-4F17-BFFD-1BCC4067230D}" type="sibTrans" cxnId="{9B4D26E1-D989-4957-80CC-184A183B020D}">
      <dgm:prSet/>
      <dgm:spPr/>
      <dgm:t>
        <a:bodyPr/>
        <a:lstStyle/>
        <a:p>
          <a:endParaRPr lang="zh-CN" altLang="en-US"/>
        </a:p>
      </dgm:t>
    </dgm:pt>
    <dgm:pt modelId="{1AE3DB61-9820-47A9-951E-2E907EC4D51E}">
      <dgm:prSet phldrT="[文本]" custT="1"/>
      <dgm:spPr/>
      <dgm:t>
        <a:bodyPr/>
        <a:lstStyle/>
        <a:p>
          <a:pPr>
            <a:lnSpc>
              <a:spcPts val="2000"/>
            </a:lnSpc>
          </a:pP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财务中心</a:t>
          </a:r>
        </a:p>
      </dgm:t>
    </dgm:pt>
    <dgm:pt modelId="{24675FD8-2E59-4EB1-9100-9347E18643AF}" type="parTrans" cxnId="{1104B80A-A1F3-4000-8379-67DD84AD491F}">
      <dgm:prSet/>
      <dgm:spPr/>
      <dgm:t>
        <a:bodyPr/>
        <a:lstStyle/>
        <a:p>
          <a:endParaRPr lang="zh-CN" altLang="en-US"/>
        </a:p>
      </dgm:t>
    </dgm:pt>
    <dgm:pt modelId="{79F1569D-2BA8-48E8-88E4-4944E8DCA2D0}" type="sibTrans" cxnId="{1104B80A-A1F3-4000-8379-67DD84AD491F}">
      <dgm:prSet/>
      <dgm:spPr/>
      <dgm:t>
        <a:bodyPr/>
        <a:lstStyle/>
        <a:p>
          <a:endParaRPr lang="zh-CN" altLang="en-US"/>
        </a:p>
      </dgm:t>
    </dgm:pt>
    <dgm:pt modelId="{67A33AA6-6E63-47D2-AB44-A4AFDD232BB5}" type="pres">
      <dgm:prSet presAssocID="{6AADBD06-7488-4E6E-BE43-AB3A9C9CE36D}" presName="rootnode" presStyleCnt="0">
        <dgm:presLayoutVars>
          <dgm:chMax/>
          <dgm:chPref/>
          <dgm:dir/>
          <dgm:animLvl val="lvl"/>
        </dgm:presLayoutVars>
      </dgm:prSet>
      <dgm:spPr/>
    </dgm:pt>
    <dgm:pt modelId="{BE7CCE00-100A-4ED0-B0C7-59CD66FB503B}" type="pres">
      <dgm:prSet presAssocID="{BA87D92A-B5FF-4D43-973A-B4E641B8ABE9}" presName="composite" presStyleCnt="0"/>
      <dgm:spPr/>
    </dgm:pt>
    <dgm:pt modelId="{C1767EDE-5FD4-493A-AB52-AFF945CA86F3}" type="pres">
      <dgm:prSet presAssocID="{BA87D92A-B5FF-4D43-973A-B4E641B8ABE9}" presName="LShape" presStyleLbl="alignNode1" presStyleIdx="0" presStyleCnt="9" custScaleX="76301" custLinFactNeighborX="8742" custLinFactNeighborY="1"/>
      <dgm:spPr/>
    </dgm:pt>
    <dgm:pt modelId="{51E32A05-828D-436E-9FB8-45003955B95C}" type="pres">
      <dgm:prSet presAssocID="{BA87D92A-B5FF-4D43-973A-B4E641B8ABE9}" presName="ParentText" presStyleLbl="revTx" presStyleIdx="0" presStyleCnt="5" custScaleX="80071" custLinFactNeighborX="10974" custLinFactNeighborY="34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5487B9-0C3F-40D3-A321-AA0071D2FCC1}" type="pres">
      <dgm:prSet presAssocID="{BA87D92A-B5FF-4D43-973A-B4E641B8ABE9}" presName="Triangle" presStyleLbl="alignNode1" presStyleIdx="1" presStyleCnt="9"/>
      <dgm:spPr/>
    </dgm:pt>
    <dgm:pt modelId="{C85DA0F4-11A6-4901-A725-8F3D8B6DF06E}" type="pres">
      <dgm:prSet presAssocID="{21D616D1-3003-4E81-A847-C79E430AABF1}" presName="sibTrans" presStyleCnt="0"/>
      <dgm:spPr/>
    </dgm:pt>
    <dgm:pt modelId="{65A1A3DD-554D-40FD-8A97-DD7446730455}" type="pres">
      <dgm:prSet presAssocID="{21D616D1-3003-4E81-A847-C79E430AABF1}" presName="space" presStyleCnt="0"/>
      <dgm:spPr/>
    </dgm:pt>
    <dgm:pt modelId="{99C95E20-D900-4567-8F15-D4806D64D7D2}" type="pres">
      <dgm:prSet presAssocID="{76DF3C53-F804-4086-B33A-CADB2F7DE4E4}" presName="composite" presStyleCnt="0"/>
      <dgm:spPr/>
    </dgm:pt>
    <dgm:pt modelId="{48D2DFE7-E805-4BBA-B832-3FBB2C6A2DC1}" type="pres">
      <dgm:prSet presAssocID="{76DF3C53-F804-4086-B33A-CADB2F7DE4E4}" presName="LShape" presStyleLbl="alignNode1" presStyleIdx="2" presStyleCnt="9" custScaleX="103178" custLinFactNeighborX="-11656" custLinFactNeighborY="0"/>
      <dgm:spPr/>
    </dgm:pt>
    <dgm:pt modelId="{47EE6D4B-674A-4956-A37E-8DF5390868ED}" type="pres">
      <dgm:prSet presAssocID="{76DF3C53-F804-4086-B33A-CADB2F7DE4E4}" presName="ParentText" presStyleLbl="revTx" presStyleIdx="1" presStyleCnt="5" custScaleX="113705" custScaleY="127008" custLinFactNeighborX="-6455" custLinFactNeighborY="170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48B58A-C3EC-4E80-ABBD-BAF46E9F19AB}" type="pres">
      <dgm:prSet presAssocID="{76DF3C53-F804-4086-B33A-CADB2F7DE4E4}" presName="Triangle" presStyleLbl="alignNode1" presStyleIdx="3" presStyleCnt="9" custLinFactNeighborX="-41057" custLinFactNeighborY="10265"/>
      <dgm:spPr/>
    </dgm:pt>
    <dgm:pt modelId="{EE135245-9B30-4523-AFAE-5B46A8DADD18}" type="pres">
      <dgm:prSet presAssocID="{DE1E86EF-B62B-4F0D-B663-9E0E57B34E2F}" presName="sibTrans" presStyleCnt="0"/>
      <dgm:spPr/>
    </dgm:pt>
    <dgm:pt modelId="{2A514D1B-58C2-442C-BBF6-E94B25D148D6}" type="pres">
      <dgm:prSet presAssocID="{DE1E86EF-B62B-4F0D-B663-9E0E57B34E2F}" presName="space" presStyleCnt="0"/>
      <dgm:spPr/>
    </dgm:pt>
    <dgm:pt modelId="{AD8A9E45-176B-428E-8C56-422BB15F614E}" type="pres">
      <dgm:prSet presAssocID="{47C48ABD-7C1F-4B8E-A0F1-CAA2F20E32E0}" presName="composite" presStyleCnt="0"/>
      <dgm:spPr/>
    </dgm:pt>
    <dgm:pt modelId="{9C9ACAF0-CA18-498F-8649-FE8C74BBF977}" type="pres">
      <dgm:prSet presAssocID="{47C48ABD-7C1F-4B8E-A0F1-CAA2F20E32E0}" presName="LShape" presStyleLbl="alignNode1" presStyleIdx="4" presStyleCnt="9" custLinFactNeighborX="-4079" custLinFactNeighborY="2910"/>
      <dgm:spPr/>
    </dgm:pt>
    <dgm:pt modelId="{DCF6583C-09D5-4095-A4B1-06A74426967D}" type="pres">
      <dgm:prSet presAssocID="{47C48ABD-7C1F-4B8E-A0F1-CAA2F20E32E0}" presName="ParentText" presStyleLbl="revTx" presStyleIdx="2" presStyleCnt="5" custScaleX="114899" custLinFactNeighborY="66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AEF07E-91F3-4ECA-AA51-EEAA4D44069D}" type="pres">
      <dgm:prSet presAssocID="{47C48ABD-7C1F-4B8E-A0F1-CAA2F20E32E0}" presName="Triangle" presStyleLbl="alignNode1" presStyleIdx="5" presStyleCnt="9"/>
      <dgm:spPr/>
    </dgm:pt>
    <dgm:pt modelId="{44AAA439-C791-47B8-A440-94FFC52C238E}" type="pres">
      <dgm:prSet presAssocID="{9A505350-CF98-4044-8052-30912FEC9CCC}" presName="sibTrans" presStyleCnt="0"/>
      <dgm:spPr/>
    </dgm:pt>
    <dgm:pt modelId="{D26CC264-F0A2-4915-B240-A977C22100B1}" type="pres">
      <dgm:prSet presAssocID="{9A505350-CF98-4044-8052-30912FEC9CCC}" presName="space" presStyleCnt="0"/>
      <dgm:spPr/>
    </dgm:pt>
    <dgm:pt modelId="{2C942388-EE6E-4CE0-B77B-E6D3277B7D0F}" type="pres">
      <dgm:prSet presAssocID="{BDCBE6E6-7595-431A-8696-4EF18EF708C6}" presName="composite" presStyleCnt="0"/>
      <dgm:spPr/>
    </dgm:pt>
    <dgm:pt modelId="{6491FBE0-58D2-4C9D-BA36-18C351D11F31}" type="pres">
      <dgm:prSet presAssocID="{BDCBE6E6-7595-431A-8696-4EF18EF708C6}" presName="LShape" presStyleLbl="alignNode1" presStyleIdx="6" presStyleCnt="9"/>
      <dgm:spPr/>
    </dgm:pt>
    <dgm:pt modelId="{74A07671-320C-4DB4-8103-2F39873CBB89}" type="pres">
      <dgm:prSet presAssocID="{BDCBE6E6-7595-431A-8696-4EF18EF708C6}" presName="ParentText" presStyleLbl="revTx" presStyleIdx="3" presStyleCnt="5" custLinFactNeighborX="646" custLinFactNeighborY="36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275CFD-488D-42DB-AD6C-097265779C9C}" type="pres">
      <dgm:prSet presAssocID="{BDCBE6E6-7595-431A-8696-4EF18EF708C6}" presName="Triangle" presStyleLbl="alignNode1" presStyleIdx="7" presStyleCnt="9"/>
      <dgm:spPr/>
    </dgm:pt>
    <dgm:pt modelId="{26A04963-8207-483C-8B15-860C89D1A737}" type="pres">
      <dgm:prSet presAssocID="{09EB0E21-70C2-4631-8BA6-491EDB361826}" presName="sibTrans" presStyleCnt="0"/>
      <dgm:spPr/>
    </dgm:pt>
    <dgm:pt modelId="{8A3BA1FB-3C95-4A26-9087-8107FA0DDA16}" type="pres">
      <dgm:prSet presAssocID="{09EB0E21-70C2-4631-8BA6-491EDB361826}" presName="space" presStyleCnt="0"/>
      <dgm:spPr/>
    </dgm:pt>
    <dgm:pt modelId="{3FBA9AA4-A891-45C0-A3C7-2F7D1091B71D}" type="pres">
      <dgm:prSet presAssocID="{EEE4E670-D23B-485B-BB7E-059A20AFFBFC}" presName="composite" presStyleCnt="0"/>
      <dgm:spPr/>
    </dgm:pt>
    <dgm:pt modelId="{7A5E944E-E5C1-45F3-8DDD-F5BF879C9418}" type="pres">
      <dgm:prSet presAssocID="{EEE4E670-D23B-485B-BB7E-059A20AFFBFC}" presName="LShape" presStyleLbl="alignNode1" presStyleIdx="8" presStyleCnt="9"/>
      <dgm:spPr/>
    </dgm:pt>
    <dgm:pt modelId="{C1CEE318-3FC5-48B6-BF3E-FDB98C5CB1FC}" type="pres">
      <dgm:prSet presAssocID="{EEE4E670-D23B-485B-BB7E-059A20AFFBFC}" presName="ParentText" presStyleLbl="revTx" presStyleIdx="4" presStyleCnt="5" custLinFactNeighborX="13" custLinFactNeighborY="58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452C59A-ECE9-46D2-8A1F-7729BFFC52B6}" type="presOf" srcId="{353E37EB-27EB-4F9E-976D-A5E668919337}" destId="{DCF6583C-09D5-4095-A4B1-06A74426967D}" srcOrd="0" destOrd="4" presId="urn:microsoft.com/office/officeart/2009/3/layout/StepUpProcess#2"/>
    <dgm:cxn modelId="{E903A782-03B4-490E-AAB4-06C373A10F16}" type="presOf" srcId="{1AE3DB61-9820-47A9-951E-2E907EC4D51E}" destId="{74A07671-320C-4DB4-8103-2F39873CBB89}" srcOrd="0" destOrd="3" presId="urn:microsoft.com/office/officeart/2009/3/layout/StepUpProcess#2"/>
    <dgm:cxn modelId="{894CA21B-16BF-4294-98FF-097BC09EA6A3}" type="presOf" srcId="{FC72F67D-C705-4CEF-A43F-B81B59021D9E}" destId="{47EE6D4B-674A-4956-A37E-8DF5390868ED}" srcOrd="0" destOrd="1" presId="urn:microsoft.com/office/officeart/2009/3/layout/StepUpProcess#2"/>
    <dgm:cxn modelId="{E71ED1A1-0668-41BB-B0B4-33C1C162B466}" type="presOf" srcId="{BDCBE6E6-7595-431A-8696-4EF18EF708C6}" destId="{74A07671-320C-4DB4-8103-2F39873CBB89}" srcOrd="0" destOrd="0" presId="urn:microsoft.com/office/officeart/2009/3/layout/StepUpProcess#2"/>
    <dgm:cxn modelId="{2B487CBE-5581-4F90-806B-FEAD518220F4}" type="presOf" srcId="{EEE4E670-D23B-485B-BB7E-059A20AFFBFC}" destId="{C1CEE318-3FC5-48B6-BF3E-FDB98C5CB1FC}" srcOrd="0" destOrd="0" presId="urn:microsoft.com/office/officeart/2009/3/layout/StepUpProcess#2"/>
    <dgm:cxn modelId="{DA8223A9-1F0B-4932-9654-84A23CB45182}" type="presOf" srcId="{BA87D92A-B5FF-4D43-973A-B4E641B8ABE9}" destId="{51E32A05-828D-436E-9FB8-45003955B95C}" srcOrd="0" destOrd="0" presId="urn:microsoft.com/office/officeart/2009/3/layout/StepUpProcess#2"/>
    <dgm:cxn modelId="{9B4D26E1-D989-4957-80CC-184A183B020D}" srcId="{BDCBE6E6-7595-431A-8696-4EF18EF708C6}" destId="{1B4B5D7C-CD94-4D1D-97DB-7B6D7E0B84DF}" srcOrd="3" destOrd="0" parTransId="{6DFB5D28-46A6-4308-83C9-BADFD39A0D1D}" sibTransId="{E21104B6-53CD-4F17-BFFD-1BCC4067230D}"/>
    <dgm:cxn modelId="{F486C66B-662C-415A-933A-750BF8F003C7}" srcId="{76DF3C53-F804-4086-B33A-CADB2F7DE4E4}" destId="{DCB6D0B4-62F7-4BAF-AD21-D64222CB4779}" srcOrd="2" destOrd="0" parTransId="{ABB38353-749A-4556-BDB9-2BAB7D65DDE9}" sibTransId="{CF31ACCB-52D0-4FEE-90E8-E9C422A441F3}"/>
    <dgm:cxn modelId="{30D739A9-1A8F-43AC-BD8F-0D6BDB8B133C}" srcId="{47C48ABD-7C1F-4B8E-A0F1-CAA2F20E32E0}" destId="{353E37EB-27EB-4F9E-976D-A5E668919337}" srcOrd="3" destOrd="0" parTransId="{267A48D8-5F96-4054-980D-E4210988A63C}" sibTransId="{3A898D67-0CC2-4C8E-8EDA-BEDDB69FF80E}"/>
    <dgm:cxn modelId="{35E96D2A-8F9D-4DD7-AE6C-0445ECF6B90A}" srcId="{EEE4E670-D23B-485B-BB7E-059A20AFFBFC}" destId="{07393674-4250-4831-8A3A-0CB8E5F1ED5F}" srcOrd="1" destOrd="0" parTransId="{A9432B76-9C32-443F-AF88-93F20700DD68}" sibTransId="{D490D062-12EA-4B4A-BF2C-2B28661877D4}"/>
    <dgm:cxn modelId="{599DF57F-8CBC-45BF-ABD8-3F9FA731C7EE}" srcId="{EEE4E670-D23B-485B-BB7E-059A20AFFBFC}" destId="{92A76EEC-D99A-4723-9AFA-FE6A2600D373}" srcOrd="0" destOrd="0" parTransId="{19657A62-14A4-4B4F-BDF6-BA6CE4B8EC90}" sibTransId="{19921E51-5286-4290-B125-84D8B36CEC42}"/>
    <dgm:cxn modelId="{1C1A1EF9-31F5-4B68-BB9F-40641FEAAE97}" srcId="{6AADBD06-7488-4E6E-BE43-AB3A9C9CE36D}" destId="{BDCBE6E6-7595-431A-8696-4EF18EF708C6}" srcOrd="3" destOrd="0" parTransId="{2983661F-6BB2-4F38-A016-904ADCEB4CA4}" sibTransId="{09EB0E21-70C2-4631-8BA6-491EDB361826}"/>
    <dgm:cxn modelId="{1104B80A-A1F3-4000-8379-67DD84AD491F}" srcId="{BDCBE6E6-7595-431A-8696-4EF18EF708C6}" destId="{1AE3DB61-9820-47A9-951E-2E907EC4D51E}" srcOrd="2" destOrd="0" parTransId="{24675FD8-2E59-4EB1-9100-9347E18643AF}" sibTransId="{79F1569D-2BA8-48E8-88E4-4944E8DCA2D0}"/>
    <dgm:cxn modelId="{EDE99CFA-1397-4B82-B104-6DC6FE69A866}" srcId="{6AADBD06-7488-4E6E-BE43-AB3A9C9CE36D}" destId="{47C48ABD-7C1F-4B8E-A0F1-CAA2F20E32E0}" srcOrd="2" destOrd="0" parTransId="{5688430B-BF62-4A4B-9FBC-7385D6A6C4A0}" sibTransId="{9A505350-CF98-4044-8052-30912FEC9CCC}"/>
    <dgm:cxn modelId="{F68D0BF2-17AC-49E3-9681-CAEDA3C2C036}" type="presOf" srcId="{9D8613D6-A8B3-4CDA-81C7-215945A36D42}" destId="{DCF6583C-09D5-4095-A4B1-06A74426967D}" srcOrd="0" destOrd="1" presId="urn:microsoft.com/office/officeart/2009/3/layout/StepUpProcess#2"/>
    <dgm:cxn modelId="{25E8D550-290D-436D-9D71-409BE235BF83}" srcId="{BA87D92A-B5FF-4D43-973A-B4E641B8ABE9}" destId="{D20792ED-D5F5-4271-B418-59BDB001304B}" srcOrd="2" destOrd="0" parTransId="{EFAA436D-1CE4-4881-804F-EF0D44B035FC}" sibTransId="{3222C685-B368-4831-A9D3-1730321B1E6B}"/>
    <dgm:cxn modelId="{30A151A9-E883-4060-B6EE-0FA5AA782A0E}" srcId="{BDCBE6E6-7595-431A-8696-4EF18EF708C6}" destId="{13E44974-307C-4E86-B589-7637FA22D3D3}" srcOrd="1" destOrd="0" parTransId="{8F878F84-342D-43BD-84ED-39026922DA7E}" sibTransId="{4ECFC538-EFE8-418A-94A4-B549FD3E000F}"/>
    <dgm:cxn modelId="{89B01AF4-49DB-4C63-ADD7-2B41DE92F9A8}" type="presOf" srcId="{1C133D23-B3EF-4ED8-BFA3-DF8591F5CCFB}" destId="{C1CEE318-3FC5-48B6-BF3E-FDB98C5CB1FC}" srcOrd="0" destOrd="3" presId="urn:microsoft.com/office/officeart/2009/3/layout/StepUpProcess#2"/>
    <dgm:cxn modelId="{02085C39-9752-43D4-A415-9D244C6A97E2}" type="presOf" srcId="{47C48ABD-7C1F-4B8E-A0F1-CAA2F20E32E0}" destId="{DCF6583C-09D5-4095-A4B1-06A74426967D}" srcOrd="0" destOrd="0" presId="urn:microsoft.com/office/officeart/2009/3/layout/StepUpProcess#2"/>
    <dgm:cxn modelId="{18FB5AEC-0964-452B-A1B5-E997647822A8}" srcId="{76DF3C53-F804-4086-B33A-CADB2F7DE4E4}" destId="{E5A96A60-17E4-4A33-AA08-1EC437898393}" srcOrd="1" destOrd="0" parTransId="{A21D9841-DE77-4C61-A734-07BE1978A5A7}" sibTransId="{E9B1831E-BE3C-43D2-8C0E-163BC851E4B3}"/>
    <dgm:cxn modelId="{FAECF04C-17A7-45D2-B223-18E028AF2EC3}" type="presOf" srcId="{07393674-4250-4831-8A3A-0CB8E5F1ED5F}" destId="{C1CEE318-3FC5-48B6-BF3E-FDB98C5CB1FC}" srcOrd="0" destOrd="2" presId="urn:microsoft.com/office/officeart/2009/3/layout/StepUpProcess#2"/>
    <dgm:cxn modelId="{42B55D59-483C-41CE-853E-25E340E152A4}" type="presOf" srcId="{D4CF7C86-EFAD-414D-94EE-D36FEFC6A966}" destId="{DCF6583C-09D5-4095-A4B1-06A74426967D}" srcOrd="0" destOrd="2" presId="urn:microsoft.com/office/officeart/2009/3/layout/StepUpProcess#2"/>
    <dgm:cxn modelId="{7301907A-02FF-4FA9-9FB6-73C8118760B7}" srcId="{47C48ABD-7C1F-4B8E-A0F1-CAA2F20E32E0}" destId="{D4CF7C86-EFAD-414D-94EE-D36FEFC6A966}" srcOrd="1" destOrd="0" parTransId="{18A38E30-63A3-4E78-BBB5-37D14C1343CC}" sibTransId="{3F59D6A3-D88F-42CF-AA20-32313BB60B74}"/>
    <dgm:cxn modelId="{98B85E42-1FA0-4600-BE03-63D034F2D8EF}" srcId="{BA87D92A-B5FF-4D43-973A-B4E641B8ABE9}" destId="{B619F38B-8E91-4E5A-90FC-812883C90740}" srcOrd="1" destOrd="0" parTransId="{75E2E3E1-4939-4195-A8A7-EF89F2198BC4}" sibTransId="{183B5017-651E-43EF-9EBD-776E3EB796B2}"/>
    <dgm:cxn modelId="{F682D172-385B-4C21-AAA3-C2093A130808}" srcId="{76DF3C53-F804-4086-B33A-CADB2F7DE4E4}" destId="{FC72F67D-C705-4CEF-A43F-B81B59021D9E}" srcOrd="0" destOrd="0" parTransId="{F4D61090-EE9A-4C16-A352-CC509C885F4B}" sibTransId="{62047DB9-FBFC-4E35-9EE3-DE3C954E98B8}"/>
    <dgm:cxn modelId="{48245EA2-6A7C-4CC9-A055-E97FCE940A97}" type="presOf" srcId="{D4F7C175-62D6-48C7-9C16-0F0E93B9921A}" destId="{47EE6D4B-674A-4956-A37E-8DF5390868ED}" srcOrd="0" destOrd="4" presId="urn:microsoft.com/office/officeart/2009/3/layout/StepUpProcess#2"/>
    <dgm:cxn modelId="{9E9AD93E-A76D-422B-82A6-7B1BDE83DDD3}" type="presOf" srcId="{9FEA2C65-29C7-4D18-8054-7220939D42ED}" destId="{51E32A05-828D-436E-9FB8-45003955B95C}" srcOrd="0" destOrd="1" presId="urn:microsoft.com/office/officeart/2009/3/layout/StepUpProcess#2"/>
    <dgm:cxn modelId="{3174D59F-0090-40F4-890A-3AD2ED0B6BA9}" type="presOf" srcId="{1B4B5D7C-CD94-4D1D-97DB-7B6D7E0B84DF}" destId="{74A07671-320C-4DB4-8103-2F39873CBB89}" srcOrd="0" destOrd="4" presId="urn:microsoft.com/office/officeart/2009/3/layout/StepUpProcess#2"/>
    <dgm:cxn modelId="{AD587B2E-57D8-48FE-9DCA-C6FB31A4FCD2}" srcId="{76DF3C53-F804-4086-B33A-CADB2F7DE4E4}" destId="{D4F7C175-62D6-48C7-9C16-0F0E93B9921A}" srcOrd="3" destOrd="0" parTransId="{C185E7BC-438C-470A-82F5-83F3273A3029}" sibTransId="{17CA5A03-689F-480D-A30C-F731702C4805}"/>
    <dgm:cxn modelId="{293BB85D-91E8-4480-BF47-ACC12F772985}" srcId="{6AADBD06-7488-4E6E-BE43-AB3A9C9CE36D}" destId="{76DF3C53-F804-4086-B33A-CADB2F7DE4E4}" srcOrd="1" destOrd="0" parTransId="{42AF66C2-0161-4C6C-B987-F7D14EFD0148}" sibTransId="{DE1E86EF-B62B-4F0D-B663-9E0E57B34E2F}"/>
    <dgm:cxn modelId="{844A8AED-61B5-4ED8-B64F-C12292C5CA02}" srcId="{6AADBD06-7488-4E6E-BE43-AB3A9C9CE36D}" destId="{EEE4E670-D23B-485B-BB7E-059A20AFFBFC}" srcOrd="4" destOrd="0" parTransId="{B4CA3B54-0363-41C4-B243-3FF1C329BB3B}" sibTransId="{8E76EF3F-BDF9-4D1A-8E27-A43D09405B61}"/>
    <dgm:cxn modelId="{7DAFBD04-83A5-403A-B327-226F9449CFB9}" srcId="{BDCBE6E6-7595-431A-8696-4EF18EF708C6}" destId="{10345F42-FDDA-49AE-B480-1C10456E806D}" srcOrd="0" destOrd="0" parTransId="{793128CE-53F2-430F-BB2C-DC23243F64DC}" sibTransId="{2EC42AAC-8482-44A7-8770-C9822A26FFA8}"/>
    <dgm:cxn modelId="{4314B0FC-E94C-4ED1-939B-6465F27848EC}" type="presOf" srcId="{D20792ED-D5F5-4271-B418-59BDB001304B}" destId="{51E32A05-828D-436E-9FB8-45003955B95C}" srcOrd="0" destOrd="3" presId="urn:microsoft.com/office/officeart/2009/3/layout/StepUpProcess#2"/>
    <dgm:cxn modelId="{78055F45-4452-4A2A-AE92-71D31868AC17}" srcId="{47C48ABD-7C1F-4B8E-A0F1-CAA2F20E32E0}" destId="{94C10862-2977-4B6B-9CCA-0BD0960FB7F1}" srcOrd="2" destOrd="0" parTransId="{986C145C-14F5-4B62-88D8-D5D7D186EC9C}" sibTransId="{DB83439E-F9AD-4896-A757-5FB74839A3C5}"/>
    <dgm:cxn modelId="{674C16C1-5593-4E89-B49C-8D94C4DFC87D}" type="presOf" srcId="{B619F38B-8E91-4E5A-90FC-812883C90740}" destId="{51E32A05-828D-436E-9FB8-45003955B95C}" srcOrd="0" destOrd="2" presId="urn:microsoft.com/office/officeart/2009/3/layout/StepUpProcess#2"/>
    <dgm:cxn modelId="{A042D661-02A5-48AF-AE8D-E49CD0F00C2F}" srcId="{EEE4E670-D23B-485B-BB7E-059A20AFFBFC}" destId="{1C133D23-B3EF-4ED8-BFA3-DF8591F5CCFB}" srcOrd="2" destOrd="0" parTransId="{62790161-449D-46A1-A027-45C93087E27C}" sibTransId="{EB865A6A-C041-4F16-AFE6-AD9F6914D63A}"/>
    <dgm:cxn modelId="{4196B008-C073-4DAC-A4BF-F426AD19235A}" srcId="{47C48ABD-7C1F-4B8E-A0F1-CAA2F20E32E0}" destId="{9D8613D6-A8B3-4CDA-81C7-215945A36D42}" srcOrd="0" destOrd="0" parTransId="{5B7042E4-7146-4A7D-9927-6FEE82582BDF}" sibTransId="{946A7EEE-5748-4A8E-BBF1-73949C54F5A3}"/>
    <dgm:cxn modelId="{3A7DEAFB-F8C7-4F94-ABC5-757802747560}" type="presOf" srcId="{E5A96A60-17E4-4A33-AA08-1EC437898393}" destId="{47EE6D4B-674A-4956-A37E-8DF5390868ED}" srcOrd="0" destOrd="2" presId="urn:microsoft.com/office/officeart/2009/3/layout/StepUpProcess#2"/>
    <dgm:cxn modelId="{0AC51A50-FB1E-4BF7-8F59-1B7D7898DE10}" type="presOf" srcId="{76DF3C53-F804-4086-B33A-CADB2F7DE4E4}" destId="{47EE6D4B-674A-4956-A37E-8DF5390868ED}" srcOrd="0" destOrd="0" presId="urn:microsoft.com/office/officeart/2009/3/layout/StepUpProcess#2"/>
    <dgm:cxn modelId="{C1AC4B9A-BF15-4FE4-A382-7F7D3244910A}" srcId="{BDCBE6E6-7595-431A-8696-4EF18EF708C6}" destId="{A43DD046-9921-4B61-B009-0EA5BE5EEAB1}" srcOrd="4" destOrd="0" parTransId="{B3D26DB4-1640-4EE1-B764-4B95D58C4760}" sibTransId="{D884CD18-DD24-4999-A1F7-DD0B3242C241}"/>
    <dgm:cxn modelId="{16973254-03ED-489C-A4B1-83226D3E1761}" type="presOf" srcId="{13E44974-307C-4E86-B589-7637FA22D3D3}" destId="{74A07671-320C-4DB4-8103-2F39873CBB89}" srcOrd="0" destOrd="2" presId="urn:microsoft.com/office/officeart/2009/3/layout/StepUpProcess#2"/>
    <dgm:cxn modelId="{7F1CEE42-1E6F-462E-BE95-BABD4A636E00}" type="presOf" srcId="{92A76EEC-D99A-4723-9AFA-FE6A2600D373}" destId="{C1CEE318-3FC5-48B6-BF3E-FDB98C5CB1FC}" srcOrd="0" destOrd="1" presId="urn:microsoft.com/office/officeart/2009/3/layout/StepUpProcess#2"/>
    <dgm:cxn modelId="{3E0D45D4-DE07-4DA8-8964-1E124CB04833}" srcId="{6AADBD06-7488-4E6E-BE43-AB3A9C9CE36D}" destId="{BA87D92A-B5FF-4D43-973A-B4E641B8ABE9}" srcOrd="0" destOrd="0" parTransId="{40AE5348-7E78-4CDA-85CF-E5C76E17EF1D}" sibTransId="{21D616D1-3003-4E81-A847-C79E430AABF1}"/>
    <dgm:cxn modelId="{3CC08621-F90C-424C-A6F9-D44446511F4F}" type="presOf" srcId="{94C10862-2977-4B6B-9CCA-0BD0960FB7F1}" destId="{DCF6583C-09D5-4095-A4B1-06A74426967D}" srcOrd="0" destOrd="3" presId="urn:microsoft.com/office/officeart/2009/3/layout/StepUpProcess#2"/>
    <dgm:cxn modelId="{DF15546F-C522-48B3-AC29-EC26DB047913}" type="presOf" srcId="{6AADBD06-7488-4E6E-BE43-AB3A9C9CE36D}" destId="{67A33AA6-6E63-47D2-AB44-A4AFDD232BB5}" srcOrd="0" destOrd="0" presId="urn:microsoft.com/office/officeart/2009/3/layout/StepUpProcess#2"/>
    <dgm:cxn modelId="{FE94C584-7D0D-459C-B695-C81DA0043CBC}" type="presOf" srcId="{DCB6D0B4-62F7-4BAF-AD21-D64222CB4779}" destId="{47EE6D4B-674A-4956-A37E-8DF5390868ED}" srcOrd="0" destOrd="3" presId="urn:microsoft.com/office/officeart/2009/3/layout/StepUpProcess#2"/>
    <dgm:cxn modelId="{4835206F-B71A-493D-B210-575DAC36BD01}" type="presOf" srcId="{A43DD046-9921-4B61-B009-0EA5BE5EEAB1}" destId="{74A07671-320C-4DB4-8103-2F39873CBB89}" srcOrd="0" destOrd="5" presId="urn:microsoft.com/office/officeart/2009/3/layout/StepUpProcess#2"/>
    <dgm:cxn modelId="{3C098CD2-DF0E-439A-A561-340B0B4425A7}" type="presOf" srcId="{10345F42-FDDA-49AE-B480-1C10456E806D}" destId="{74A07671-320C-4DB4-8103-2F39873CBB89}" srcOrd="0" destOrd="1" presId="urn:microsoft.com/office/officeart/2009/3/layout/StepUpProcess#2"/>
    <dgm:cxn modelId="{D119ED5D-965A-4C25-8C76-82EC524D97B0}" srcId="{BA87D92A-B5FF-4D43-973A-B4E641B8ABE9}" destId="{9FEA2C65-29C7-4D18-8054-7220939D42ED}" srcOrd="0" destOrd="0" parTransId="{1D601E24-DC87-429B-BF6A-8AAA53E625E1}" sibTransId="{3367AC18-9A8D-49D1-855D-46A518F299D3}"/>
    <dgm:cxn modelId="{99E2D823-84BF-4A14-AA2B-9C1FE3367536}" type="presParOf" srcId="{67A33AA6-6E63-47D2-AB44-A4AFDD232BB5}" destId="{BE7CCE00-100A-4ED0-B0C7-59CD66FB503B}" srcOrd="0" destOrd="0" presId="urn:microsoft.com/office/officeart/2009/3/layout/StepUpProcess#2"/>
    <dgm:cxn modelId="{3B9B7363-3E0E-413E-BD83-CB39192EA2D9}" type="presParOf" srcId="{BE7CCE00-100A-4ED0-B0C7-59CD66FB503B}" destId="{C1767EDE-5FD4-493A-AB52-AFF945CA86F3}" srcOrd="0" destOrd="0" presId="urn:microsoft.com/office/officeart/2009/3/layout/StepUpProcess#2"/>
    <dgm:cxn modelId="{D211F880-D53C-49F7-92BA-0209AFCB02CB}" type="presParOf" srcId="{BE7CCE00-100A-4ED0-B0C7-59CD66FB503B}" destId="{51E32A05-828D-436E-9FB8-45003955B95C}" srcOrd="1" destOrd="0" presId="urn:microsoft.com/office/officeart/2009/3/layout/StepUpProcess#2"/>
    <dgm:cxn modelId="{EC1A38DC-B842-43E3-ACD0-240CCA0C9CED}" type="presParOf" srcId="{BE7CCE00-100A-4ED0-B0C7-59CD66FB503B}" destId="{F95487B9-0C3F-40D3-A321-AA0071D2FCC1}" srcOrd="2" destOrd="0" presId="urn:microsoft.com/office/officeart/2009/3/layout/StepUpProcess#2"/>
    <dgm:cxn modelId="{352D8206-41AC-4814-819D-6E6363501F05}" type="presParOf" srcId="{67A33AA6-6E63-47D2-AB44-A4AFDD232BB5}" destId="{C85DA0F4-11A6-4901-A725-8F3D8B6DF06E}" srcOrd="1" destOrd="0" presId="urn:microsoft.com/office/officeart/2009/3/layout/StepUpProcess#2"/>
    <dgm:cxn modelId="{1EEB588E-6E7A-43F9-9FFC-AC6314343779}" type="presParOf" srcId="{C85DA0F4-11A6-4901-A725-8F3D8B6DF06E}" destId="{65A1A3DD-554D-40FD-8A97-DD7446730455}" srcOrd="0" destOrd="0" presId="urn:microsoft.com/office/officeart/2009/3/layout/StepUpProcess#2"/>
    <dgm:cxn modelId="{9BBA8E21-0C2C-4CB4-86CF-45A5AD2E0254}" type="presParOf" srcId="{67A33AA6-6E63-47D2-AB44-A4AFDD232BB5}" destId="{99C95E20-D900-4567-8F15-D4806D64D7D2}" srcOrd="2" destOrd="0" presId="urn:microsoft.com/office/officeart/2009/3/layout/StepUpProcess#2"/>
    <dgm:cxn modelId="{3E4C1721-D655-48EE-9CE6-A5AD2B6AD9BB}" type="presParOf" srcId="{99C95E20-D900-4567-8F15-D4806D64D7D2}" destId="{48D2DFE7-E805-4BBA-B832-3FBB2C6A2DC1}" srcOrd="0" destOrd="0" presId="urn:microsoft.com/office/officeart/2009/3/layout/StepUpProcess#2"/>
    <dgm:cxn modelId="{1DDE5254-46DE-4387-A112-5632358201BC}" type="presParOf" srcId="{99C95E20-D900-4567-8F15-D4806D64D7D2}" destId="{47EE6D4B-674A-4956-A37E-8DF5390868ED}" srcOrd="1" destOrd="0" presId="urn:microsoft.com/office/officeart/2009/3/layout/StepUpProcess#2"/>
    <dgm:cxn modelId="{82E9B2AA-9C31-4D38-BAD9-5544BF9842DB}" type="presParOf" srcId="{99C95E20-D900-4567-8F15-D4806D64D7D2}" destId="{C948B58A-C3EC-4E80-ABBD-BAF46E9F19AB}" srcOrd="2" destOrd="0" presId="urn:microsoft.com/office/officeart/2009/3/layout/StepUpProcess#2"/>
    <dgm:cxn modelId="{81554F68-565D-4312-BD80-8550A546216A}" type="presParOf" srcId="{67A33AA6-6E63-47D2-AB44-A4AFDD232BB5}" destId="{EE135245-9B30-4523-AFAE-5B46A8DADD18}" srcOrd="3" destOrd="0" presId="urn:microsoft.com/office/officeart/2009/3/layout/StepUpProcess#2"/>
    <dgm:cxn modelId="{275A7DD2-994B-4610-92D9-4C19A69CD205}" type="presParOf" srcId="{EE135245-9B30-4523-AFAE-5B46A8DADD18}" destId="{2A514D1B-58C2-442C-BBF6-E94B25D148D6}" srcOrd="0" destOrd="0" presId="urn:microsoft.com/office/officeart/2009/3/layout/StepUpProcess#2"/>
    <dgm:cxn modelId="{96FB7423-A8A6-49C9-9A0D-A9B080FC30E5}" type="presParOf" srcId="{67A33AA6-6E63-47D2-AB44-A4AFDD232BB5}" destId="{AD8A9E45-176B-428E-8C56-422BB15F614E}" srcOrd="4" destOrd="0" presId="urn:microsoft.com/office/officeart/2009/3/layout/StepUpProcess#2"/>
    <dgm:cxn modelId="{25A35EB2-8555-416E-BBA4-D14FD1548404}" type="presParOf" srcId="{AD8A9E45-176B-428E-8C56-422BB15F614E}" destId="{9C9ACAF0-CA18-498F-8649-FE8C74BBF977}" srcOrd="0" destOrd="0" presId="urn:microsoft.com/office/officeart/2009/3/layout/StepUpProcess#2"/>
    <dgm:cxn modelId="{01C18401-9324-436B-9966-F99FF8D731CC}" type="presParOf" srcId="{AD8A9E45-176B-428E-8C56-422BB15F614E}" destId="{DCF6583C-09D5-4095-A4B1-06A74426967D}" srcOrd="1" destOrd="0" presId="urn:microsoft.com/office/officeart/2009/3/layout/StepUpProcess#2"/>
    <dgm:cxn modelId="{FC985BB6-015B-41FE-AD8B-BCC251308D15}" type="presParOf" srcId="{AD8A9E45-176B-428E-8C56-422BB15F614E}" destId="{40AEF07E-91F3-4ECA-AA51-EEAA4D44069D}" srcOrd="2" destOrd="0" presId="urn:microsoft.com/office/officeart/2009/3/layout/StepUpProcess#2"/>
    <dgm:cxn modelId="{055038AD-D514-4379-80C4-40D3C5C401B9}" type="presParOf" srcId="{67A33AA6-6E63-47D2-AB44-A4AFDD232BB5}" destId="{44AAA439-C791-47B8-A440-94FFC52C238E}" srcOrd="5" destOrd="0" presId="urn:microsoft.com/office/officeart/2009/3/layout/StepUpProcess#2"/>
    <dgm:cxn modelId="{92031CE7-99A7-462F-AFB2-4D518647A513}" type="presParOf" srcId="{44AAA439-C791-47B8-A440-94FFC52C238E}" destId="{D26CC264-F0A2-4915-B240-A977C22100B1}" srcOrd="0" destOrd="0" presId="urn:microsoft.com/office/officeart/2009/3/layout/StepUpProcess#2"/>
    <dgm:cxn modelId="{645E7015-9A97-4882-AE8C-AD445CC5ACC3}" type="presParOf" srcId="{67A33AA6-6E63-47D2-AB44-A4AFDD232BB5}" destId="{2C942388-EE6E-4CE0-B77B-E6D3277B7D0F}" srcOrd="6" destOrd="0" presId="urn:microsoft.com/office/officeart/2009/3/layout/StepUpProcess#2"/>
    <dgm:cxn modelId="{5526B7D8-F1B7-4BF8-8ED0-E15439B71B57}" type="presParOf" srcId="{2C942388-EE6E-4CE0-B77B-E6D3277B7D0F}" destId="{6491FBE0-58D2-4C9D-BA36-18C351D11F31}" srcOrd="0" destOrd="0" presId="urn:microsoft.com/office/officeart/2009/3/layout/StepUpProcess#2"/>
    <dgm:cxn modelId="{A33B5F29-71DE-4C33-9980-882BAC6863FD}" type="presParOf" srcId="{2C942388-EE6E-4CE0-B77B-E6D3277B7D0F}" destId="{74A07671-320C-4DB4-8103-2F39873CBB89}" srcOrd="1" destOrd="0" presId="urn:microsoft.com/office/officeart/2009/3/layout/StepUpProcess#2"/>
    <dgm:cxn modelId="{829A611D-56C7-4E51-873E-EDA016AF6562}" type="presParOf" srcId="{2C942388-EE6E-4CE0-B77B-E6D3277B7D0F}" destId="{31275CFD-488D-42DB-AD6C-097265779C9C}" srcOrd="2" destOrd="0" presId="urn:microsoft.com/office/officeart/2009/3/layout/StepUpProcess#2"/>
    <dgm:cxn modelId="{F159A08C-CCEA-4B20-87F8-B083117313F4}" type="presParOf" srcId="{67A33AA6-6E63-47D2-AB44-A4AFDD232BB5}" destId="{26A04963-8207-483C-8B15-860C89D1A737}" srcOrd="7" destOrd="0" presId="urn:microsoft.com/office/officeart/2009/3/layout/StepUpProcess#2"/>
    <dgm:cxn modelId="{D4450A52-1C3F-438F-BF6A-84B2B7BC8D62}" type="presParOf" srcId="{26A04963-8207-483C-8B15-860C89D1A737}" destId="{8A3BA1FB-3C95-4A26-9087-8107FA0DDA16}" srcOrd="0" destOrd="0" presId="urn:microsoft.com/office/officeart/2009/3/layout/StepUpProcess#2"/>
    <dgm:cxn modelId="{BC10E37C-064E-45F4-AD30-204BA882BEB4}" type="presParOf" srcId="{67A33AA6-6E63-47D2-AB44-A4AFDD232BB5}" destId="{3FBA9AA4-A891-45C0-A3C7-2F7D1091B71D}" srcOrd="8" destOrd="0" presId="urn:microsoft.com/office/officeart/2009/3/layout/StepUpProcess#2"/>
    <dgm:cxn modelId="{C6F3459F-6748-4C5D-9E16-38B972D9177B}" type="presParOf" srcId="{3FBA9AA4-A891-45C0-A3C7-2F7D1091B71D}" destId="{7A5E944E-E5C1-45F3-8DDD-F5BF879C9418}" srcOrd="0" destOrd="0" presId="urn:microsoft.com/office/officeart/2009/3/layout/StepUpProcess#2"/>
    <dgm:cxn modelId="{5A9F9B52-8953-4BB5-8028-6ECB781D3403}" type="presParOf" srcId="{3FBA9AA4-A891-45C0-A3C7-2F7D1091B71D}" destId="{C1CEE318-3FC5-48B6-BF3E-FDB98C5CB1FC}" srcOrd="1" destOrd="0" presId="urn:microsoft.com/office/officeart/2009/3/layout/StepUpProcess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F0B97E-F0A2-45DB-B56B-9ED6222965EB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919EA10-9304-4011-8188-5356E846E7B8}">
      <dgm:prSet phldrT="[文本]"/>
      <dgm:spPr/>
      <dgm:t>
        <a:bodyPr/>
        <a:lstStyle/>
        <a:p>
          <a:r>
            <a:rPr lang="zh-CN" altLang="en-US" dirty="0" smtClean="0"/>
            <a:t>物料</a:t>
          </a:r>
          <a:endParaRPr lang="en-US" altLang="zh-CN" dirty="0" smtClean="0"/>
        </a:p>
        <a:p>
          <a:r>
            <a:rPr lang="zh-CN" altLang="en-US" dirty="0" smtClean="0"/>
            <a:t>用品</a:t>
          </a:r>
          <a:endParaRPr lang="zh-CN" altLang="en-US" dirty="0"/>
        </a:p>
      </dgm:t>
    </dgm:pt>
    <dgm:pt modelId="{7B2AD4C1-D6FB-4D96-915A-21056994978F}" type="parTrans" cxnId="{BC908598-15A4-4431-8EBA-244652CF1030}">
      <dgm:prSet/>
      <dgm:spPr/>
      <dgm:t>
        <a:bodyPr/>
        <a:lstStyle/>
        <a:p>
          <a:endParaRPr lang="zh-CN" altLang="en-US"/>
        </a:p>
      </dgm:t>
    </dgm:pt>
    <dgm:pt modelId="{8B60E56C-EE9A-47F2-9CC1-F6E03AB3FB90}" type="sibTrans" cxnId="{BC908598-15A4-4431-8EBA-244652CF1030}">
      <dgm:prSet/>
      <dgm:spPr/>
      <dgm:t>
        <a:bodyPr/>
        <a:lstStyle/>
        <a:p>
          <a:endParaRPr lang="zh-CN" altLang="en-US"/>
        </a:p>
      </dgm:t>
    </dgm:pt>
    <dgm:pt modelId="{59C5DE23-4157-477F-9B19-DE8CA5F134E7}">
      <dgm:prSet phldrT="[文本]"/>
      <dgm:spPr/>
      <dgm:t>
        <a:bodyPr/>
        <a:lstStyle/>
        <a:p>
          <a:r>
            <a:rPr lang="zh-CN" altLang="en-US" dirty="0" smtClean="0"/>
            <a:t>入库单</a:t>
          </a:r>
          <a:endParaRPr lang="zh-CN" altLang="en-US" dirty="0"/>
        </a:p>
      </dgm:t>
    </dgm:pt>
    <dgm:pt modelId="{A45A9CD7-7949-4EDC-B18F-07B20729CA6C}" type="parTrans" cxnId="{EF2C622A-C0F5-4091-A807-C96F7110B963}">
      <dgm:prSet/>
      <dgm:spPr/>
      <dgm:t>
        <a:bodyPr/>
        <a:lstStyle/>
        <a:p>
          <a:endParaRPr lang="zh-CN" altLang="en-US"/>
        </a:p>
      </dgm:t>
    </dgm:pt>
    <dgm:pt modelId="{6613DC26-A5F7-482A-9652-517469504147}" type="sibTrans" cxnId="{EF2C622A-C0F5-4091-A807-C96F7110B963}">
      <dgm:prSet/>
      <dgm:spPr/>
      <dgm:t>
        <a:bodyPr/>
        <a:lstStyle/>
        <a:p>
          <a:endParaRPr lang="zh-CN" altLang="en-US"/>
        </a:p>
      </dgm:t>
    </dgm:pt>
    <dgm:pt modelId="{036674F8-CBB6-46F8-812E-731341E9C9FD}">
      <dgm:prSet phldrT="[文本]"/>
      <dgm:spPr/>
      <dgm:t>
        <a:bodyPr/>
        <a:lstStyle/>
        <a:p>
          <a:r>
            <a:rPr lang="zh-CN" altLang="en-US" dirty="0" smtClean="0"/>
            <a:t>出库单</a:t>
          </a:r>
          <a:endParaRPr lang="en-US" altLang="zh-CN" dirty="0" smtClean="0"/>
        </a:p>
      </dgm:t>
    </dgm:pt>
    <dgm:pt modelId="{A9861EEB-77E1-4545-834E-D4786BE0FF29}" type="parTrans" cxnId="{5A273F5F-3047-4ED5-9BFA-DBC94BF58B53}">
      <dgm:prSet/>
      <dgm:spPr/>
      <dgm:t>
        <a:bodyPr/>
        <a:lstStyle/>
        <a:p>
          <a:endParaRPr lang="zh-CN" altLang="en-US"/>
        </a:p>
      </dgm:t>
    </dgm:pt>
    <dgm:pt modelId="{5388C640-4D67-474D-8DB2-CE3A61D1616D}" type="sibTrans" cxnId="{5A273F5F-3047-4ED5-9BFA-DBC94BF58B53}">
      <dgm:prSet/>
      <dgm:spPr/>
      <dgm:t>
        <a:bodyPr/>
        <a:lstStyle/>
        <a:p>
          <a:endParaRPr lang="zh-CN" altLang="en-US"/>
        </a:p>
      </dgm:t>
    </dgm:pt>
    <dgm:pt modelId="{F4801780-F149-4CD8-8447-5FFAA522B8EA}">
      <dgm:prSet phldrT="[文本]"/>
      <dgm:spPr/>
      <dgm:t>
        <a:bodyPr/>
        <a:lstStyle/>
        <a:p>
          <a:r>
            <a:rPr lang="zh-CN" altLang="en-US" dirty="0" smtClean="0"/>
            <a:t>库存</a:t>
          </a:r>
          <a:endParaRPr lang="en-US" altLang="zh-CN" dirty="0" smtClean="0"/>
        </a:p>
        <a:p>
          <a:r>
            <a:rPr lang="zh-CN" altLang="en-US" dirty="0" smtClean="0"/>
            <a:t>盘点</a:t>
          </a:r>
          <a:endParaRPr lang="en-US" altLang="zh-CN" dirty="0" smtClean="0"/>
        </a:p>
      </dgm:t>
    </dgm:pt>
    <dgm:pt modelId="{D78D8B02-EA96-44AC-911F-4044518AF000}" type="parTrans" cxnId="{CA6A862F-BCFA-46AE-BBD4-8BF31EF0994B}">
      <dgm:prSet/>
      <dgm:spPr/>
      <dgm:t>
        <a:bodyPr/>
        <a:lstStyle/>
        <a:p>
          <a:endParaRPr lang="zh-CN" altLang="en-US"/>
        </a:p>
      </dgm:t>
    </dgm:pt>
    <dgm:pt modelId="{AE8B069F-FFC5-4EF3-BEE2-D38747721CBB}" type="sibTrans" cxnId="{CA6A862F-BCFA-46AE-BBD4-8BF31EF0994B}">
      <dgm:prSet/>
      <dgm:spPr/>
      <dgm:t>
        <a:bodyPr/>
        <a:lstStyle/>
        <a:p>
          <a:endParaRPr lang="zh-CN" altLang="en-US"/>
        </a:p>
      </dgm:t>
    </dgm:pt>
    <dgm:pt modelId="{BAC43A9F-F0B4-4DCD-8A1C-5A94B0F830CD}">
      <dgm:prSet phldrT="[文本]"/>
      <dgm:spPr/>
      <dgm:t>
        <a:bodyPr/>
        <a:lstStyle/>
        <a:p>
          <a:r>
            <a:rPr lang="zh-CN" altLang="en-US" dirty="0" smtClean="0"/>
            <a:t>库存</a:t>
          </a:r>
          <a:endParaRPr lang="en-US" altLang="zh-CN" dirty="0" smtClean="0"/>
        </a:p>
        <a:p>
          <a:r>
            <a:rPr lang="zh-CN" altLang="en-US" dirty="0" smtClean="0"/>
            <a:t>查询</a:t>
          </a:r>
          <a:endParaRPr lang="en-US" altLang="zh-CN" dirty="0" smtClean="0"/>
        </a:p>
      </dgm:t>
    </dgm:pt>
    <dgm:pt modelId="{840A4EEE-CCCA-4971-B84F-348CEA8FE13F}" type="parTrans" cxnId="{21252814-D78C-40EC-9130-8F8566C229D5}">
      <dgm:prSet/>
      <dgm:spPr/>
      <dgm:t>
        <a:bodyPr/>
        <a:lstStyle/>
        <a:p>
          <a:endParaRPr lang="zh-CN" altLang="en-US"/>
        </a:p>
      </dgm:t>
    </dgm:pt>
    <dgm:pt modelId="{34D5524F-E110-419E-89FF-A1F8C0A2C887}" type="sibTrans" cxnId="{21252814-D78C-40EC-9130-8F8566C229D5}">
      <dgm:prSet/>
      <dgm:spPr/>
      <dgm:t>
        <a:bodyPr/>
        <a:lstStyle/>
        <a:p>
          <a:endParaRPr lang="zh-CN" altLang="en-US"/>
        </a:p>
      </dgm:t>
    </dgm:pt>
    <dgm:pt modelId="{B3A8692E-6484-40ED-AD1F-1C6AEA65EB6F}" type="pres">
      <dgm:prSet presAssocID="{63F0B97E-F0A2-45DB-B56B-9ED6222965EB}" presName="CompostProcess" presStyleCnt="0">
        <dgm:presLayoutVars>
          <dgm:dir/>
          <dgm:resizeHandles val="exact"/>
        </dgm:presLayoutVars>
      </dgm:prSet>
      <dgm:spPr/>
    </dgm:pt>
    <dgm:pt modelId="{3D423D59-DC0D-4F6F-BA1D-6418F6B3C880}" type="pres">
      <dgm:prSet presAssocID="{63F0B97E-F0A2-45DB-B56B-9ED6222965EB}" presName="arrow" presStyleLbl="bgShp" presStyleIdx="0" presStyleCnt="1"/>
      <dgm:spPr/>
    </dgm:pt>
    <dgm:pt modelId="{83B6EC18-3643-40C6-A809-14DC08934D74}" type="pres">
      <dgm:prSet presAssocID="{63F0B97E-F0A2-45DB-B56B-9ED6222965EB}" presName="linearProcess" presStyleCnt="0"/>
      <dgm:spPr/>
    </dgm:pt>
    <dgm:pt modelId="{C30B9155-94E5-4C58-88BC-2AB4E7E01AE7}" type="pres">
      <dgm:prSet presAssocID="{2919EA10-9304-4011-8188-5356E846E7B8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6321E7F-9F29-4D8B-9C33-E920B73592D7}" type="pres">
      <dgm:prSet presAssocID="{8B60E56C-EE9A-47F2-9CC1-F6E03AB3FB90}" presName="sibTrans" presStyleCnt="0"/>
      <dgm:spPr/>
    </dgm:pt>
    <dgm:pt modelId="{37CA5D64-A940-4501-85AE-1A6197D78C57}" type="pres">
      <dgm:prSet presAssocID="{59C5DE23-4157-477F-9B19-DE8CA5F134E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FA1CE3-C1C8-4090-A749-6A2321E65A9E}" type="pres">
      <dgm:prSet presAssocID="{6613DC26-A5F7-482A-9652-517469504147}" presName="sibTrans" presStyleCnt="0"/>
      <dgm:spPr/>
    </dgm:pt>
    <dgm:pt modelId="{71E64D2B-ED7E-4347-BB8E-F057B91CA7C8}" type="pres">
      <dgm:prSet presAssocID="{036674F8-CBB6-46F8-812E-731341E9C9FD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66561CB-8306-4F6D-8279-2F1B67C094B1}" type="pres">
      <dgm:prSet presAssocID="{5388C640-4D67-474D-8DB2-CE3A61D1616D}" presName="sibTrans" presStyleCnt="0"/>
      <dgm:spPr/>
    </dgm:pt>
    <dgm:pt modelId="{7B4A0E54-C737-45AE-AB2E-951BE644666F}" type="pres">
      <dgm:prSet presAssocID="{F4801780-F149-4CD8-8447-5FFAA522B8EA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8DC849-BB33-4FE6-B51E-857F80150CA0}" type="pres">
      <dgm:prSet presAssocID="{AE8B069F-FFC5-4EF3-BEE2-D38747721CBB}" presName="sibTrans" presStyleCnt="0"/>
      <dgm:spPr/>
    </dgm:pt>
    <dgm:pt modelId="{C41B1D06-0131-4FCB-BBE1-1CDED44F01CB}" type="pres">
      <dgm:prSet presAssocID="{BAC43A9F-F0B4-4DCD-8A1C-5A94B0F830CD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F2C622A-C0F5-4091-A807-C96F7110B963}" srcId="{63F0B97E-F0A2-45DB-B56B-9ED6222965EB}" destId="{59C5DE23-4157-477F-9B19-DE8CA5F134E7}" srcOrd="1" destOrd="0" parTransId="{A45A9CD7-7949-4EDC-B18F-07B20729CA6C}" sibTransId="{6613DC26-A5F7-482A-9652-517469504147}"/>
    <dgm:cxn modelId="{CA6A862F-BCFA-46AE-BBD4-8BF31EF0994B}" srcId="{63F0B97E-F0A2-45DB-B56B-9ED6222965EB}" destId="{F4801780-F149-4CD8-8447-5FFAA522B8EA}" srcOrd="3" destOrd="0" parTransId="{D78D8B02-EA96-44AC-911F-4044518AF000}" sibTransId="{AE8B069F-FFC5-4EF3-BEE2-D38747721CBB}"/>
    <dgm:cxn modelId="{5A273F5F-3047-4ED5-9BFA-DBC94BF58B53}" srcId="{63F0B97E-F0A2-45DB-B56B-9ED6222965EB}" destId="{036674F8-CBB6-46F8-812E-731341E9C9FD}" srcOrd="2" destOrd="0" parTransId="{A9861EEB-77E1-4545-834E-D4786BE0FF29}" sibTransId="{5388C640-4D67-474D-8DB2-CE3A61D1616D}"/>
    <dgm:cxn modelId="{2A533B58-47FF-4311-ABD4-9EAA87D8C6AE}" type="presOf" srcId="{BAC43A9F-F0B4-4DCD-8A1C-5A94B0F830CD}" destId="{C41B1D06-0131-4FCB-BBE1-1CDED44F01CB}" srcOrd="0" destOrd="0" presId="urn:microsoft.com/office/officeart/2005/8/layout/hProcess9"/>
    <dgm:cxn modelId="{E0CD187F-67B5-4748-B9E7-9A0C49060F3E}" type="presOf" srcId="{59C5DE23-4157-477F-9B19-DE8CA5F134E7}" destId="{37CA5D64-A940-4501-85AE-1A6197D78C57}" srcOrd="0" destOrd="0" presId="urn:microsoft.com/office/officeart/2005/8/layout/hProcess9"/>
    <dgm:cxn modelId="{5F9857B7-718E-4CE8-B107-CA39AE56A8CB}" type="presOf" srcId="{63F0B97E-F0A2-45DB-B56B-9ED6222965EB}" destId="{B3A8692E-6484-40ED-AD1F-1C6AEA65EB6F}" srcOrd="0" destOrd="0" presId="urn:microsoft.com/office/officeart/2005/8/layout/hProcess9"/>
    <dgm:cxn modelId="{BC908598-15A4-4431-8EBA-244652CF1030}" srcId="{63F0B97E-F0A2-45DB-B56B-9ED6222965EB}" destId="{2919EA10-9304-4011-8188-5356E846E7B8}" srcOrd="0" destOrd="0" parTransId="{7B2AD4C1-D6FB-4D96-915A-21056994978F}" sibTransId="{8B60E56C-EE9A-47F2-9CC1-F6E03AB3FB90}"/>
    <dgm:cxn modelId="{21252814-D78C-40EC-9130-8F8566C229D5}" srcId="{63F0B97E-F0A2-45DB-B56B-9ED6222965EB}" destId="{BAC43A9F-F0B4-4DCD-8A1C-5A94B0F830CD}" srcOrd="4" destOrd="0" parTransId="{840A4EEE-CCCA-4971-B84F-348CEA8FE13F}" sibTransId="{34D5524F-E110-419E-89FF-A1F8C0A2C887}"/>
    <dgm:cxn modelId="{2DD8B84C-3F5A-47F0-8822-32E90F645375}" type="presOf" srcId="{F4801780-F149-4CD8-8447-5FFAA522B8EA}" destId="{7B4A0E54-C737-45AE-AB2E-951BE644666F}" srcOrd="0" destOrd="0" presId="urn:microsoft.com/office/officeart/2005/8/layout/hProcess9"/>
    <dgm:cxn modelId="{013F38D2-C555-499F-95CD-70A917016395}" type="presOf" srcId="{2919EA10-9304-4011-8188-5356E846E7B8}" destId="{C30B9155-94E5-4C58-88BC-2AB4E7E01AE7}" srcOrd="0" destOrd="0" presId="urn:microsoft.com/office/officeart/2005/8/layout/hProcess9"/>
    <dgm:cxn modelId="{5B4F1A21-7264-4802-BD1B-6EF49E9EFC4A}" type="presOf" srcId="{036674F8-CBB6-46F8-812E-731341E9C9FD}" destId="{71E64D2B-ED7E-4347-BB8E-F057B91CA7C8}" srcOrd="0" destOrd="0" presId="urn:microsoft.com/office/officeart/2005/8/layout/hProcess9"/>
    <dgm:cxn modelId="{A1BF7F53-AD9C-4AA5-9DCC-C2FE1AB45127}" type="presParOf" srcId="{B3A8692E-6484-40ED-AD1F-1C6AEA65EB6F}" destId="{3D423D59-DC0D-4F6F-BA1D-6418F6B3C880}" srcOrd="0" destOrd="0" presId="urn:microsoft.com/office/officeart/2005/8/layout/hProcess9"/>
    <dgm:cxn modelId="{1D375662-E119-47EF-A3F2-F02A0ADA7B62}" type="presParOf" srcId="{B3A8692E-6484-40ED-AD1F-1C6AEA65EB6F}" destId="{83B6EC18-3643-40C6-A809-14DC08934D74}" srcOrd="1" destOrd="0" presId="urn:microsoft.com/office/officeart/2005/8/layout/hProcess9"/>
    <dgm:cxn modelId="{B7B5E5E3-170E-4467-A076-F915DA55A9B9}" type="presParOf" srcId="{83B6EC18-3643-40C6-A809-14DC08934D74}" destId="{C30B9155-94E5-4C58-88BC-2AB4E7E01AE7}" srcOrd="0" destOrd="0" presId="urn:microsoft.com/office/officeart/2005/8/layout/hProcess9"/>
    <dgm:cxn modelId="{E8B3198C-0B90-4513-8936-1120BCE16C3A}" type="presParOf" srcId="{83B6EC18-3643-40C6-A809-14DC08934D74}" destId="{66321E7F-9F29-4D8B-9C33-E920B73592D7}" srcOrd="1" destOrd="0" presId="urn:microsoft.com/office/officeart/2005/8/layout/hProcess9"/>
    <dgm:cxn modelId="{DC3006AB-9C83-42B6-B99E-24B787181641}" type="presParOf" srcId="{83B6EC18-3643-40C6-A809-14DC08934D74}" destId="{37CA5D64-A940-4501-85AE-1A6197D78C57}" srcOrd="2" destOrd="0" presId="urn:microsoft.com/office/officeart/2005/8/layout/hProcess9"/>
    <dgm:cxn modelId="{CE7D649A-AA8D-4E98-A5CF-6B1153B4989C}" type="presParOf" srcId="{83B6EC18-3643-40C6-A809-14DC08934D74}" destId="{23FA1CE3-C1C8-4090-A749-6A2321E65A9E}" srcOrd="3" destOrd="0" presId="urn:microsoft.com/office/officeart/2005/8/layout/hProcess9"/>
    <dgm:cxn modelId="{7D6256A2-AD1A-43EA-8F8F-F454B280CF10}" type="presParOf" srcId="{83B6EC18-3643-40C6-A809-14DC08934D74}" destId="{71E64D2B-ED7E-4347-BB8E-F057B91CA7C8}" srcOrd="4" destOrd="0" presId="urn:microsoft.com/office/officeart/2005/8/layout/hProcess9"/>
    <dgm:cxn modelId="{F54482EF-666B-4E12-BF67-6B03BC70C88F}" type="presParOf" srcId="{83B6EC18-3643-40C6-A809-14DC08934D74}" destId="{266561CB-8306-4F6D-8279-2F1B67C094B1}" srcOrd="5" destOrd="0" presId="urn:microsoft.com/office/officeart/2005/8/layout/hProcess9"/>
    <dgm:cxn modelId="{8823FDEE-9655-4577-9F7E-C9A82960651F}" type="presParOf" srcId="{83B6EC18-3643-40C6-A809-14DC08934D74}" destId="{7B4A0E54-C737-45AE-AB2E-951BE644666F}" srcOrd="6" destOrd="0" presId="urn:microsoft.com/office/officeart/2005/8/layout/hProcess9"/>
    <dgm:cxn modelId="{7492CB22-7716-4144-B87D-9C0A2144928C}" type="presParOf" srcId="{83B6EC18-3643-40C6-A809-14DC08934D74}" destId="{B98DC849-BB33-4FE6-B51E-857F80150CA0}" srcOrd="7" destOrd="0" presId="urn:microsoft.com/office/officeart/2005/8/layout/hProcess9"/>
    <dgm:cxn modelId="{B2920AED-F5AB-462D-849E-3B501945CFC5}" type="presParOf" srcId="{83B6EC18-3643-40C6-A809-14DC08934D74}" destId="{C41B1D06-0131-4FCB-BBE1-1CDED44F01C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610AC3-E530-4BEA-AD50-9EBE020CAD3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446FA19-961A-4F02-9C10-6D5A552E3BCB}">
      <dgm:prSet phldrT="[文本]"/>
      <dgm:spPr/>
      <dgm:t>
        <a:bodyPr/>
        <a:lstStyle/>
        <a:p>
          <a:r>
            <a:rPr lang="zh-CN" altLang="en-US" dirty="0" smtClean="0"/>
            <a:t>入库 审批</a:t>
          </a:r>
          <a:endParaRPr lang="zh-CN" altLang="en-US" dirty="0"/>
        </a:p>
      </dgm:t>
    </dgm:pt>
    <dgm:pt modelId="{96E466D0-CCEA-4C2E-85E3-72E01204E8AF}" type="parTrans" cxnId="{389DF9F9-E7BE-4914-9A67-5F04F5E22DF8}">
      <dgm:prSet/>
      <dgm:spPr/>
      <dgm:t>
        <a:bodyPr/>
        <a:lstStyle/>
        <a:p>
          <a:endParaRPr lang="zh-CN" altLang="en-US"/>
        </a:p>
      </dgm:t>
    </dgm:pt>
    <dgm:pt modelId="{EA602709-3313-46E0-9E9F-3D20E6069F17}" type="sibTrans" cxnId="{389DF9F9-E7BE-4914-9A67-5F04F5E22DF8}">
      <dgm:prSet/>
      <dgm:spPr/>
      <dgm:t>
        <a:bodyPr/>
        <a:lstStyle/>
        <a:p>
          <a:endParaRPr lang="zh-CN" altLang="en-US"/>
        </a:p>
      </dgm:t>
    </dgm:pt>
    <dgm:pt modelId="{9432D614-D4B7-4A10-86ED-7600A393F5BF}">
      <dgm:prSet phldrT="[文本]"/>
      <dgm:spPr/>
      <dgm:t>
        <a:bodyPr/>
        <a:lstStyle/>
        <a:p>
          <a:r>
            <a:rPr lang="zh-CN" altLang="en-US" dirty="0" smtClean="0"/>
            <a:t>入库退货 流程</a:t>
          </a:r>
          <a:endParaRPr lang="zh-CN" altLang="en-US" dirty="0"/>
        </a:p>
      </dgm:t>
    </dgm:pt>
    <dgm:pt modelId="{4D6BCC3C-970F-4676-AC68-36E361660FB6}" type="parTrans" cxnId="{9F8FFB7F-BAD9-4830-AF0B-BB7FC846FE55}">
      <dgm:prSet/>
      <dgm:spPr/>
      <dgm:t>
        <a:bodyPr/>
        <a:lstStyle/>
        <a:p>
          <a:endParaRPr lang="zh-CN" altLang="en-US"/>
        </a:p>
      </dgm:t>
    </dgm:pt>
    <dgm:pt modelId="{ABE8BC9B-C974-485E-8114-FD877037D4C7}" type="sibTrans" cxnId="{9F8FFB7F-BAD9-4830-AF0B-BB7FC846FE55}">
      <dgm:prSet/>
      <dgm:spPr/>
      <dgm:t>
        <a:bodyPr/>
        <a:lstStyle/>
        <a:p>
          <a:endParaRPr lang="zh-CN" altLang="en-US"/>
        </a:p>
      </dgm:t>
    </dgm:pt>
    <dgm:pt modelId="{8BC4D088-C729-4AD1-BBA6-9417DFF810DE}">
      <dgm:prSet phldrT="[文本]"/>
      <dgm:spPr/>
      <dgm:t>
        <a:bodyPr/>
        <a:lstStyle/>
        <a:p>
          <a:r>
            <a:rPr lang="zh-CN" altLang="en-US" dirty="0" smtClean="0"/>
            <a:t>出库 审批</a:t>
          </a:r>
          <a:endParaRPr lang="zh-CN" altLang="en-US" dirty="0"/>
        </a:p>
      </dgm:t>
    </dgm:pt>
    <dgm:pt modelId="{24F783ED-715A-402D-944D-904585402F62}" type="parTrans" cxnId="{E7D1EED5-9C4B-48F2-A14D-6B6880B78AF9}">
      <dgm:prSet/>
      <dgm:spPr/>
      <dgm:t>
        <a:bodyPr/>
        <a:lstStyle/>
        <a:p>
          <a:endParaRPr lang="zh-CN" altLang="en-US"/>
        </a:p>
      </dgm:t>
    </dgm:pt>
    <dgm:pt modelId="{525ABFCD-623B-419D-8D04-EBDA89CBF231}" type="sibTrans" cxnId="{E7D1EED5-9C4B-48F2-A14D-6B6880B78AF9}">
      <dgm:prSet/>
      <dgm:spPr/>
      <dgm:t>
        <a:bodyPr/>
        <a:lstStyle/>
        <a:p>
          <a:endParaRPr lang="zh-CN" altLang="en-US"/>
        </a:p>
      </dgm:t>
    </dgm:pt>
    <dgm:pt modelId="{543408EC-DECA-463A-824A-C6E1FCA60A9D}">
      <dgm:prSet phldrT="[文本]"/>
      <dgm:spPr/>
      <dgm:t>
        <a:bodyPr/>
        <a:lstStyle/>
        <a:p>
          <a:r>
            <a:rPr lang="zh-CN" altLang="en-US" dirty="0" smtClean="0"/>
            <a:t>出货退库 流程</a:t>
          </a:r>
          <a:endParaRPr lang="zh-CN" altLang="en-US" dirty="0"/>
        </a:p>
      </dgm:t>
    </dgm:pt>
    <dgm:pt modelId="{6633E14B-86BF-4B60-A8B5-CFD1E25043DA}" type="parTrans" cxnId="{EE64C523-BB2F-4651-B10A-812D0BB4DD56}">
      <dgm:prSet/>
      <dgm:spPr/>
      <dgm:t>
        <a:bodyPr/>
        <a:lstStyle/>
        <a:p>
          <a:endParaRPr lang="zh-CN" altLang="en-US"/>
        </a:p>
      </dgm:t>
    </dgm:pt>
    <dgm:pt modelId="{A15C8D56-E078-4B31-8761-9259BBB70C11}" type="sibTrans" cxnId="{EE64C523-BB2F-4651-B10A-812D0BB4DD56}">
      <dgm:prSet/>
      <dgm:spPr/>
      <dgm:t>
        <a:bodyPr/>
        <a:lstStyle/>
        <a:p>
          <a:endParaRPr lang="zh-CN" altLang="en-US"/>
        </a:p>
      </dgm:t>
    </dgm:pt>
    <dgm:pt modelId="{E1264DCB-78F7-4F2E-925D-D4714B604CB7}" type="pres">
      <dgm:prSet presAssocID="{9D610AC3-E530-4BEA-AD50-9EBE020CAD3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02C46AA6-39EC-4E74-B95C-D4BA03F4C7A8}" type="pres">
      <dgm:prSet presAssocID="{9D610AC3-E530-4BEA-AD50-9EBE020CAD3C}" presName="Name1" presStyleCnt="0"/>
      <dgm:spPr/>
    </dgm:pt>
    <dgm:pt modelId="{D690E01A-7DB8-4A00-8C5B-578644A0E4AE}" type="pres">
      <dgm:prSet presAssocID="{9D610AC3-E530-4BEA-AD50-9EBE020CAD3C}" presName="cycle" presStyleCnt="0"/>
      <dgm:spPr/>
    </dgm:pt>
    <dgm:pt modelId="{6A6DC844-D376-4487-BA52-A80A4A19B7C9}" type="pres">
      <dgm:prSet presAssocID="{9D610AC3-E530-4BEA-AD50-9EBE020CAD3C}" presName="srcNode" presStyleLbl="node1" presStyleIdx="0" presStyleCnt="4"/>
      <dgm:spPr/>
    </dgm:pt>
    <dgm:pt modelId="{98AA7504-5DCC-4FCB-806F-D74457397B2A}" type="pres">
      <dgm:prSet presAssocID="{9D610AC3-E530-4BEA-AD50-9EBE020CAD3C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F69F7185-6285-44E7-8751-E29FCB72C01C}" type="pres">
      <dgm:prSet presAssocID="{9D610AC3-E530-4BEA-AD50-9EBE020CAD3C}" presName="extraNode" presStyleLbl="node1" presStyleIdx="0" presStyleCnt="4"/>
      <dgm:spPr/>
    </dgm:pt>
    <dgm:pt modelId="{30D8D29A-D53E-49F8-B4B5-86BA726695FE}" type="pres">
      <dgm:prSet presAssocID="{9D610AC3-E530-4BEA-AD50-9EBE020CAD3C}" presName="dstNode" presStyleLbl="node1" presStyleIdx="0" presStyleCnt="4"/>
      <dgm:spPr/>
    </dgm:pt>
    <dgm:pt modelId="{1F368816-4F74-400F-B66E-AB3685C85808}" type="pres">
      <dgm:prSet presAssocID="{1446FA19-961A-4F02-9C10-6D5A552E3BC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07185E-8DAD-4B76-A8DE-134C5C8C8133}" type="pres">
      <dgm:prSet presAssocID="{1446FA19-961A-4F02-9C10-6D5A552E3BCB}" presName="accent_1" presStyleCnt="0"/>
      <dgm:spPr/>
    </dgm:pt>
    <dgm:pt modelId="{A1C82790-D023-49F5-9FD0-0DB7673396AD}" type="pres">
      <dgm:prSet presAssocID="{1446FA19-961A-4F02-9C10-6D5A552E3BCB}" presName="accentRepeatNode" presStyleLbl="solidFgAcc1" presStyleIdx="0" presStyleCnt="4"/>
      <dgm:spPr/>
    </dgm:pt>
    <dgm:pt modelId="{5456096A-FF83-4237-A915-C5C8ABB3294A}" type="pres">
      <dgm:prSet presAssocID="{9432D614-D4B7-4A10-86ED-7600A393F5B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66951C3-3B2A-4695-8DBC-7242AD0FA8D1}" type="pres">
      <dgm:prSet presAssocID="{9432D614-D4B7-4A10-86ED-7600A393F5BF}" presName="accent_2" presStyleCnt="0"/>
      <dgm:spPr/>
    </dgm:pt>
    <dgm:pt modelId="{9424DE89-C6AA-46CC-A6D6-DE0BF0CD68B9}" type="pres">
      <dgm:prSet presAssocID="{9432D614-D4B7-4A10-86ED-7600A393F5BF}" presName="accentRepeatNode" presStyleLbl="solidFgAcc1" presStyleIdx="1" presStyleCnt="4"/>
      <dgm:spPr/>
    </dgm:pt>
    <dgm:pt modelId="{652CEC0A-15BD-4876-A620-DE7976CC1F03}" type="pres">
      <dgm:prSet presAssocID="{8BC4D088-C729-4AD1-BBA6-9417DFF810D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D8C5F3-12C9-41D2-A278-60972B504316}" type="pres">
      <dgm:prSet presAssocID="{8BC4D088-C729-4AD1-BBA6-9417DFF810DE}" presName="accent_3" presStyleCnt="0"/>
      <dgm:spPr/>
    </dgm:pt>
    <dgm:pt modelId="{3FE9E1C4-622D-436A-AFE1-A0074EBA85A3}" type="pres">
      <dgm:prSet presAssocID="{8BC4D088-C729-4AD1-BBA6-9417DFF810DE}" presName="accentRepeatNode" presStyleLbl="solidFgAcc1" presStyleIdx="2" presStyleCnt="4"/>
      <dgm:spPr/>
    </dgm:pt>
    <dgm:pt modelId="{10C5F8B7-FB22-4EB6-8CD4-6EB27EBD9D76}" type="pres">
      <dgm:prSet presAssocID="{543408EC-DECA-463A-824A-C6E1FCA60A9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8EAF7B-AEA7-45BA-906C-0D5F8F182D54}" type="pres">
      <dgm:prSet presAssocID="{543408EC-DECA-463A-824A-C6E1FCA60A9D}" presName="accent_4" presStyleCnt="0"/>
      <dgm:spPr/>
    </dgm:pt>
    <dgm:pt modelId="{606E1DC9-4EA2-473E-8042-85C2912EF895}" type="pres">
      <dgm:prSet presAssocID="{543408EC-DECA-463A-824A-C6E1FCA60A9D}" presName="accentRepeatNode" presStyleLbl="solidFgAcc1" presStyleIdx="3" presStyleCnt="4"/>
      <dgm:spPr/>
    </dgm:pt>
  </dgm:ptLst>
  <dgm:cxnLst>
    <dgm:cxn modelId="{9F8FFB7F-BAD9-4830-AF0B-BB7FC846FE55}" srcId="{9D610AC3-E530-4BEA-AD50-9EBE020CAD3C}" destId="{9432D614-D4B7-4A10-86ED-7600A393F5BF}" srcOrd="1" destOrd="0" parTransId="{4D6BCC3C-970F-4676-AC68-36E361660FB6}" sibTransId="{ABE8BC9B-C974-485E-8114-FD877037D4C7}"/>
    <dgm:cxn modelId="{BD2237A4-2A99-472A-99AD-8885FD603EFC}" type="presOf" srcId="{EA602709-3313-46E0-9E9F-3D20E6069F17}" destId="{98AA7504-5DCC-4FCB-806F-D74457397B2A}" srcOrd="0" destOrd="0" presId="urn:microsoft.com/office/officeart/2008/layout/VerticalCurvedList"/>
    <dgm:cxn modelId="{0B874B61-4269-4058-B086-E8041AD2C541}" type="presOf" srcId="{9D610AC3-E530-4BEA-AD50-9EBE020CAD3C}" destId="{E1264DCB-78F7-4F2E-925D-D4714B604CB7}" srcOrd="0" destOrd="0" presId="urn:microsoft.com/office/officeart/2008/layout/VerticalCurvedList"/>
    <dgm:cxn modelId="{E7D1EED5-9C4B-48F2-A14D-6B6880B78AF9}" srcId="{9D610AC3-E530-4BEA-AD50-9EBE020CAD3C}" destId="{8BC4D088-C729-4AD1-BBA6-9417DFF810DE}" srcOrd="2" destOrd="0" parTransId="{24F783ED-715A-402D-944D-904585402F62}" sibTransId="{525ABFCD-623B-419D-8D04-EBDA89CBF231}"/>
    <dgm:cxn modelId="{389DF9F9-E7BE-4914-9A67-5F04F5E22DF8}" srcId="{9D610AC3-E530-4BEA-AD50-9EBE020CAD3C}" destId="{1446FA19-961A-4F02-9C10-6D5A552E3BCB}" srcOrd="0" destOrd="0" parTransId="{96E466D0-CCEA-4C2E-85E3-72E01204E8AF}" sibTransId="{EA602709-3313-46E0-9E9F-3D20E6069F17}"/>
    <dgm:cxn modelId="{A0320FE1-5541-4555-A0AB-9429A30412C3}" type="presOf" srcId="{9432D614-D4B7-4A10-86ED-7600A393F5BF}" destId="{5456096A-FF83-4237-A915-C5C8ABB3294A}" srcOrd="0" destOrd="0" presId="urn:microsoft.com/office/officeart/2008/layout/VerticalCurvedList"/>
    <dgm:cxn modelId="{5554FDE1-8E04-46FA-B758-6B7A1B8D948A}" type="presOf" srcId="{543408EC-DECA-463A-824A-C6E1FCA60A9D}" destId="{10C5F8B7-FB22-4EB6-8CD4-6EB27EBD9D76}" srcOrd="0" destOrd="0" presId="urn:microsoft.com/office/officeart/2008/layout/VerticalCurvedList"/>
    <dgm:cxn modelId="{EE64C523-BB2F-4651-B10A-812D0BB4DD56}" srcId="{9D610AC3-E530-4BEA-AD50-9EBE020CAD3C}" destId="{543408EC-DECA-463A-824A-C6E1FCA60A9D}" srcOrd="3" destOrd="0" parTransId="{6633E14B-86BF-4B60-A8B5-CFD1E25043DA}" sibTransId="{A15C8D56-E078-4B31-8761-9259BBB70C11}"/>
    <dgm:cxn modelId="{5651746E-C6E4-45C3-9831-99A4ED54B432}" type="presOf" srcId="{8BC4D088-C729-4AD1-BBA6-9417DFF810DE}" destId="{652CEC0A-15BD-4876-A620-DE7976CC1F03}" srcOrd="0" destOrd="0" presId="urn:microsoft.com/office/officeart/2008/layout/VerticalCurvedList"/>
    <dgm:cxn modelId="{6F063267-5A3B-4AC1-9671-A2A4868F01F9}" type="presOf" srcId="{1446FA19-961A-4F02-9C10-6D5A552E3BCB}" destId="{1F368816-4F74-400F-B66E-AB3685C85808}" srcOrd="0" destOrd="0" presId="urn:microsoft.com/office/officeart/2008/layout/VerticalCurvedList"/>
    <dgm:cxn modelId="{D3D6E23F-CDA5-4349-87BD-3C69BBE25959}" type="presParOf" srcId="{E1264DCB-78F7-4F2E-925D-D4714B604CB7}" destId="{02C46AA6-39EC-4E74-B95C-D4BA03F4C7A8}" srcOrd="0" destOrd="0" presId="urn:microsoft.com/office/officeart/2008/layout/VerticalCurvedList"/>
    <dgm:cxn modelId="{A3226151-4D4E-4D09-8B3C-C54FCDD12DF6}" type="presParOf" srcId="{02C46AA6-39EC-4E74-B95C-D4BA03F4C7A8}" destId="{D690E01A-7DB8-4A00-8C5B-578644A0E4AE}" srcOrd="0" destOrd="0" presId="urn:microsoft.com/office/officeart/2008/layout/VerticalCurvedList"/>
    <dgm:cxn modelId="{715B5D4C-AAB5-4C59-BA2F-77331B0E6433}" type="presParOf" srcId="{D690E01A-7DB8-4A00-8C5B-578644A0E4AE}" destId="{6A6DC844-D376-4487-BA52-A80A4A19B7C9}" srcOrd="0" destOrd="0" presId="urn:microsoft.com/office/officeart/2008/layout/VerticalCurvedList"/>
    <dgm:cxn modelId="{40B4A4FB-D65B-4CEE-B8B7-8CB8F715B3BE}" type="presParOf" srcId="{D690E01A-7DB8-4A00-8C5B-578644A0E4AE}" destId="{98AA7504-5DCC-4FCB-806F-D74457397B2A}" srcOrd="1" destOrd="0" presId="urn:microsoft.com/office/officeart/2008/layout/VerticalCurvedList"/>
    <dgm:cxn modelId="{1CFE739E-7134-4E81-A26F-3365214A56B7}" type="presParOf" srcId="{D690E01A-7DB8-4A00-8C5B-578644A0E4AE}" destId="{F69F7185-6285-44E7-8751-E29FCB72C01C}" srcOrd="2" destOrd="0" presId="urn:microsoft.com/office/officeart/2008/layout/VerticalCurvedList"/>
    <dgm:cxn modelId="{E85BBE2E-8757-4E78-9309-10197C9CB8FC}" type="presParOf" srcId="{D690E01A-7DB8-4A00-8C5B-578644A0E4AE}" destId="{30D8D29A-D53E-49F8-B4B5-86BA726695FE}" srcOrd="3" destOrd="0" presId="urn:microsoft.com/office/officeart/2008/layout/VerticalCurvedList"/>
    <dgm:cxn modelId="{C960803B-564F-40F0-9491-E09E9B0529B2}" type="presParOf" srcId="{02C46AA6-39EC-4E74-B95C-D4BA03F4C7A8}" destId="{1F368816-4F74-400F-B66E-AB3685C85808}" srcOrd="1" destOrd="0" presId="urn:microsoft.com/office/officeart/2008/layout/VerticalCurvedList"/>
    <dgm:cxn modelId="{B3E1217F-00FF-4DAC-A74A-42F3DB7F90F9}" type="presParOf" srcId="{02C46AA6-39EC-4E74-B95C-D4BA03F4C7A8}" destId="{EA07185E-8DAD-4B76-A8DE-134C5C8C8133}" srcOrd="2" destOrd="0" presId="urn:microsoft.com/office/officeart/2008/layout/VerticalCurvedList"/>
    <dgm:cxn modelId="{F0C77A63-99DC-4057-8BF5-45C9AA7C33CA}" type="presParOf" srcId="{EA07185E-8DAD-4B76-A8DE-134C5C8C8133}" destId="{A1C82790-D023-49F5-9FD0-0DB7673396AD}" srcOrd="0" destOrd="0" presId="urn:microsoft.com/office/officeart/2008/layout/VerticalCurvedList"/>
    <dgm:cxn modelId="{1525B031-1AE2-4342-9CDA-A83D513F6AA9}" type="presParOf" srcId="{02C46AA6-39EC-4E74-B95C-D4BA03F4C7A8}" destId="{5456096A-FF83-4237-A915-C5C8ABB3294A}" srcOrd="3" destOrd="0" presId="urn:microsoft.com/office/officeart/2008/layout/VerticalCurvedList"/>
    <dgm:cxn modelId="{353E0189-A1A6-422C-A96D-3E6A5B61B7D0}" type="presParOf" srcId="{02C46AA6-39EC-4E74-B95C-D4BA03F4C7A8}" destId="{A66951C3-3B2A-4695-8DBC-7242AD0FA8D1}" srcOrd="4" destOrd="0" presId="urn:microsoft.com/office/officeart/2008/layout/VerticalCurvedList"/>
    <dgm:cxn modelId="{B172FADF-E4C9-4969-BEE6-203A1965B9C5}" type="presParOf" srcId="{A66951C3-3B2A-4695-8DBC-7242AD0FA8D1}" destId="{9424DE89-C6AA-46CC-A6D6-DE0BF0CD68B9}" srcOrd="0" destOrd="0" presId="urn:microsoft.com/office/officeart/2008/layout/VerticalCurvedList"/>
    <dgm:cxn modelId="{D559E89E-C8D7-4AB8-BDE5-9109E03D5B79}" type="presParOf" srcId="{02C46AA6-39EC-4E74-B95C-D4BA03F4C7A8}" destId="{652CEC0A-15BD-4876-A620-DE7976CC1F03}" srcOrd="5" destOrd="0" presId="urn:microsoft.com/office/officeart/2008/layout/VerticalCurvedList"/>
    <dgm:cxn modelId="{9E041DAA-8C9B-4369-9BC6-DF3AA0631F30}" type="presParOf" srcId="{02C46AA6-39EC-4E74-B95C-D4BA03F4C7A8}" destId="{40D8C5F3-12C9-41D2-A278-60972B504316}" srcOrd="6" destOrd="0" presId="urn:microsoft.com/office/officeart/2008/layout/VerticalCurvedList"/>
    <dgm:cxn modelId="{C5E4CEB2-3606-46CA-BC28-73387D330431}" type="presParOf" srcId="{40D8C5F3-12C9-41D2-A278-60972B504316}" destId="{3FE9E1C4-622D-436A-AFE1-A0074EBA85A3}" srcOrd="0" destOrd="0" presId="urn:microsoft.com/office/officeart/2008/layout/VerticalCurvedList"/>
    <dgm:cxn modelId="{D326C382-01D5-490B-80CB-951D4FD34ED5}" type="presParOf" srcId="{02C46AA6-39EC-4E74-B95C-D4BA03F4C7A8}" destId="{10C5F8B7-FB22-4EB6-8CD4-6EB27EBD9D76}" srcOrd="7" destOrd="0" presId="urn:microsoft.com/office/officeart/2008/layout/VerticalCurvedList"/>
    <dgm:cxn modelId="{2D232DF7-E612-4779-93D7-CCA67486B350}" type="presParOf" srcId="{02C46AA6-39EC-4E74-B95C-D4BA03F4C7A8}" destId="{0B8EAF7B-AEA7-45BA-906C-0D5F8F182D54}" srcOrd="8" destOrd="0" presId="urn:microsoft.com/office/officeart/2008/layout/VerticalCurvedList"/>
    <dgm:cxn modelId="{32647E59-DDA4-4AEC-A0C6-0F0B24C83ECC}" type="presParOf" srcId="{0B8EAF7B-AEA7-45BA-906C-0D5F8F182D54}" destId="{606E1DC9-4EA2-473E-8042-85C2912EF8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C24BBA-0002-46C2-8B59-C6515B221FD4}" type="doc">
      <dgm:prSet loTypeId="urn:microsoft.com/office/officeart/2005/8/layout/funnel1" loCatId="process" qsTypeId="urn:microsoft.com/office/officeart/2005/8/quickstyle/simple3#4" qsCatId="simple" csTypeId="urn:microsoft.com/office/officeart/2005/8/colors/colorful1#18" csCatId="colorful" phldr="1"/>
      <dgm:spPr/>
      <dgm:t>
        <a:bodyPr/>
        <a:lstStyle/>
        <a:p>
          <a:endParaRPr lang="zh-CN" altLang="en-US"/>
        </a:p>
      </dgm:t>
    </dgm:pt>
    <dgm:pt modelId="{F56F95FC-F6FB-4A16-AE84-56D4C57B1617}">
      <dgm:prSet phldrT="[文本]"/>
      <dgm:spPr/>
      <dgm:t>
        <a:bodyPr/>
        <a:lstStyle/>
        <a:p>
          <a:r>
            <a:rPr lang="zh-CN" altLang="en-US" b="1" dirty="0" smtClean="0"/>
            <a:t>业主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报修</a:t>
          </a:r>
          <a:endParaRPr lang="zh-CN" altLang="en-US" b="1" dirty="0"/>
        </a:p>
      </dgm:t>
    </dgm:pt>
    <dgm:pt modelId="{CCD13B69-F639-4E81-8156-4C33AEAB5C0D}" type="parTrans" cxnId="{287C1FC2-2CFB-4605-A7AF-C3578A06EB76}">
      <dgm:prSet/>
      <dgm:spPr/>
      <dgm:t>
        <a:bodyPr/>
        <a:lstStyle/>
        <a:p>
          <a:endParaRPr lang="zh-CN" altLang="en-US" b="1"/>
        </a:p>
      </dgm:t>
    </dgm:pt>
    <dgm:pt modelId="{F87FDAF7-F219-4240-B2BD-7307A8F66480}" type="sibTrans" cxnId="{287C1FC2-2CFB-4605-A7AF-C3578A06EB76}">
      <dgm:prSet/>
      <dgm:spPr/>
      <dgm:t>
        <a:bodyPr/>
        <a:lstStyle/>
        <a:p>
          <a:endParaRPr lang="zh-CN" altLang="en-US" b="1"/>
        </a:p>
      </dgm:t>
    </dgm:pt>
    <dgm:pt modelId="{AF95992C-A818-4DEF-BBC7-52D5BDCA365C}">
      <dgm:prSet phldrT="[文本]"/>
      <dgm:spPr/>
      <dgm:t>
        <a:bodyPr/>
        <a:lstStyle/>
        <a:p>
          <a:r>
            <a:rPr lang="zh-CN" altLang="en-US" b="1" dirty="0" smtClean="0"/>
            <a:t>内部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报修</a:t>
          </a:r>
          <a:endParaRPr lang="zh-CN" altLang="en-US" b="1" dirty="0"/>
        </a:p>
      </dgm:t>
    </dgm:pt>
    <dgm:pt modelId="{12EE68E8-E997-401E-8032-62F73E51656F}" type="parTrans" cxnId="{681B0B36-E6C8-4D2B-8D00-B1349B82AE06}">
      <dgm:prSet/>
      <dgm:spPr/>
      <dgm:t>
        <a:bodyPr/>
        <a:lstStyle/>
        <a:p>
          <a:endParaRPr lang="zh-CN" altLang="en-US" b="1"/>
        </a:p>
      </dgm:t>
    </dgm:pt>
    <dgm:pt modelId="{D6DD32D1-134A-4C63-9BF8-D4B47C7CEABF}" type="sibTrans" cxnId="{681B0B36-E6C8-4D2B-8D00-B1349B82AE06}">
      <dgm:prSet/>
      <dgm:spPr/>
      <dgm:t>
        <a:bodyPr/>
        <a:lstStyle/>
        <a:p>
          <a:endParaRPr lang="zh-CN" altLang="en-US" b="1"/>
        </a:p>
      </dgm:t>
    </dgm:pt>
    <dgm:pt modelId="{AE25F43A-32D3-46A5-83A0-E202E992816E}">
      <dgm:prSet phldrT="[文本]"/>
      <dgm:spPr/>
      <dgm:t>
        <a:bodyPr/>
        <a:lstStyle/>
        <a:p>
          <a:r>
            <a:rPr lang="zh-CN" altLang="en-US" b="1" dirty="0" smtClean="0"/>
            <a:t>巡检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异常</a:t>
          </a:r>
          <a:endParaRPr lang="zh-CN" altLang="en-US" b="1" dirty="0"/>
        </a:p>
      </dgm:t>
    </dgm:pt>
    <dgm:pt modelId="{DBE32FF8-247D-458C-B856-4B6B9355FC00}" type="parTrans" cxnId="{6EAF6886-2859-42A1-A3CA-4F285AB118A2}">
      <dgm:prSet/>
      <dgm:spPr/>
      <dgm:t>
        <a:bodyPr/>
        <a:lstStyle/>
        <a:p>
          <a:endParaRPr lang="zh-CN" altLang="en-US" b="1"/>
        </a:p>
      </dgm:t>
    </dgm:pt>
    <dgm:pt modelId="{A4C179BB-EB49-4872-B333-FEB86E8FDA2F}" type="sibTrans" cxnId="{6EAF6886-2859-42A1-A3CA-4F285AB118A2}">
      <dgm:prSet/>
      <dgm:spPr/>
      <dgm:t>
        <a:bodyPr/>
        <a:lstStyle/>
        <a:p>
          <a:endParaRPr lang="zh-CN" altLang="en-US" b="1"/>
        </a:p>
      </dgm:t>
    </dgm:pt>
    <dgm:pt modelId="{6E0057DE-EE9E-4839-91F2-65F92D829C3B}">
      <dgm:prSet phldrT="[文本]"/>
      <dgm:spPr/>
      <dgm:t>
        <a:bodyPr/>
        <a:lstStyle/>
        <a:p>
          <a:r>
            <a:rPr lang="zh-CN" altLang="en-US" b="1" dirty="0"/>
            <a:t>客服中心</a:t>
          </a:r>
        </a:p>
      </dgm:t>
    </dgm:pt>
    <dgm:pt modelId="{43FE7D32-7150-4CD8-887D-598B5086EFA5}" type="parTrans" cxnId="{E40E28D4-275B-43ED-A34E-C872DAEFB443}">
      <dgm:prSet/>
      <dgm:spPr/>
      <dgm:t>
        <a:bodyPr/>
        <a:lstStyle/>
        <a:p>
          <a:endParaRPr lang="zh-CN" altLang="en-US" b="1"/>
        </a:p>
      </dgm:t>
    </dgm:pt>
    <dgm:pt modelId="{CE1D1DB3-3F73-4F6C-9CA0-FA9E2C622277}" type="sibTrans" cxnId="{E40E28D4-275B-43ED-A34E-C872DAEFB443}">
      <dgm:prSet/>
      <dgm:spPr/>
      <dgm:t>
        <a:bodyPr/>
        <a:lstStyle/>
        <a:p>
          <a:endParaRPr lang="zh-CN" altLang="en-US" b="1"/>
        </a:p>
      </dgm:t>
    </dgm:pt>
    <dgm:pt modelId="{39486572-EB5B-4556-9099-5A6A24A7C729}" type="pres">
      <dgm:prSet presAssocID="{E4C24BBA-0002-46C2-8B59-C6515B221FD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BCF0504-6CED-4F21-AD3C-AB6384B16C72}" type="pres">
      <dgm:prSet presAssocID="{E4C24BBA-0002-46C2-8B59-C6515B221FD4}" presName="ellipse" presStyleLbl="trBgShp" presStyleIdx="0" presStyleCnt="1"/>
      <dgm:spPr/>
    </dgm:pt>
    <dgm:pt modelId="{5F112AF5-0B7C-4157-A280-BE89F83D97AD}" type="pres">
      <dgm:prSet presAssocID="{E4C24BBA-0002-46C2-8B59-C6515B221FD4}" presName="arrow1" presStyleLbl="fgShp" presStyleIdx="0" presStyleCnt="1"/>
      <dgm:spPr/>
    </dgm:pt>
    <dgm:pt modelId="{EF67B3E6-C7E0-42C3-AF8B-E67A8E46B1D5}" type="pres">
      <dgm:prSet presAssocID="{E4C24BBA-0002-46C2-8B59-C6515B221FD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FF2A42-A758-437E-826D-2CC778CEC9BA}" type="pres">
      <dgm:prSet presAssocID="{AF95992C-A818-4DEF-BBC7-52D5BDCA365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671DB4-4546-4805-AFD9-A6FCF2D9B476}" type="pres">
      <dgm:prSet presAssocID="{AE25F43A-32D3-46A5-83A0-E202E992816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8CC5A5-F897-46BC-8D0F-9FFC52F8765C}" type="pres">
      <dgm:prSet presAssocID="{6E0057DE-EE9E-4839-91F2-65F92D829C3B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8E152B-3FCD-4191-9189-1B69D4B65FCC}" type="pres">
      <dgm:prSet presAssocID="{E4C24BBA-0002-46C2-8B59-C6515B221FD4}" presName="funnel" presStyleLbl="trAlignAcc1" presStyleIdx="0" presStyleCnt="1"/>
      <dgm:spPr/>
    </dgm:pt>
  </dgm:ptLst>
  <dgm:cxnLst>
    <dgm:cxn modelId="{1D679DF3-3384-4EDF-9CD0-E0565F6B4102}" type="presOf" srcId="{E4C24BBA-0002-46C2-8B59-C6515B221FD4}" destId="{39486572-EB5B-4556-9099-5A6A24A7C729}" srcOrd="0" destOrd="0" presId="urn:microsoft.com/office/officeart/2005/8/layout/funnel1"/>
    <dgm:cxn modelId="{17003B86-94E0-4620-BEAD-D49864CD5EA2}" type="presOf" srcId="{AE25F43A-32D3-46A5-83A0-E202E992816E}" destId="{59FF2A42-A758-437E-826D-2CC778CEC9BA}" srcOrd="0" destOrd="0" presId="urn:microsoft.com/office/officeart/2005/8/layout/funnel1"/>
    <dgm:cxn modelId="{75C5F6B5-27EB-4809-8337-A8144BDC6883}" type="presOf" srcId="{F56F95FC-F6FB-4A16-AE84-56D4C57B1617}" destId="{BB8CC5A5-F897-46BC-8D0F-9FFC52F8765C}" srcOrd="0" destOrd="0" presId="urn:microsoft.com/office/officeart/2005/8/layout/funnel1"/>
    <dgm:cxn modelId="{6EAF6886-2859-42A1-A3CA-4F285AB118A2}" srcId="{E4C24BBA-0002-46C2-8B59-C6515B221FD4}" destId="{AE25F43A-32D3-46A5-83A0-E202E992816E}" srcOrd="2" destOrd="0" parTransId="{DBE32FF8-247D-458C-B856-4B6B9355FC00}" sibTransId="{A4C179BB-EB49-4872-B333-FEB86E8FDA2F}"/>
    <dgm:cxn modelId="{8ABC52B9-9726-46A7-8878-2C6EB86A2224}" type="presOf" srcId="{6E0057DE-EE9E-4839-91F2-65F92D829C3B}" destId="{EF67B3E6-C7E0-42C3-AF8B-E67A8E46B1D5}" srcOrd="0" destOrd="0" presId="urn:microsoft.com/office/officeart/2005/8/layout/funnel1"/>
    <dgm:cxn modelId="{E40E28D4-275B-43ED-A34E-C872DAEFB443}" srcId="{E4C24BBA-0002-46C2-8B59-C6515B221FD4}" destId="{6E0057DE-EE9E-4839-91F2-65F92D829C3B}" srcOrd="3" destOrd="0" parTransId="{43FE7D32-7150-4CD8-887D-598B5086EFA5}" sibTransId="{CE1D1DB3-3F73-4F6C-9CA0-FA9E2C622277}"/>
    <dgm:cxn modelId="{D441B0AC-57EB-45ED-BD82-700BD2920FF2}" type="presOf" srcId="{AF95992C-A818-4DEF-BBC7-52D5BDCA365C}" destId="{F2671DB4-4546-4805-AFD9-A6FCF2D9B476}" srcOrd="0" destOrd="0" presId="urn:microsoft.com/office/officeart/2005/8/layout/funnel1"/>
    <dgm:cxn modelId="{287C1FC2-2CFB-4605-A7AF-C3578A06EB76}" srcId="{E4C24BBA-0002-46C2-8B59-C6515B221FD4}" destId="{F56F95FC-F6FB-4A16-AE84-56D4C57B1617}" srcOrd="0" destOrd="0" parTransId="{CCD13B69-F639-4E81-8156-4C33AEAB5C0D}" sibTransId="{F87FDAF7-F219-4240-B2BD-7307A8F66480}"/>
    <dgm:cxn modelId="{681B0B36-E6C8-4D2B-8D00-B1349B82AE06}" srcId="{E4C24BBA-0002-46C2-8B59-C6515B221FD4}" destId="{AF95992C-A818-4DEF-BBC7-52D5BDCA365C}" srcOrd="1" destOrd="0" parTransId="{12EE68E8-E997-401E-8032-62F73E51656F}" sibTransId="{D6DD32D1-134A-4C63-9BF8-D4B47C7CEABF}"/>
    <dgm:cxn modelId="{CF617D94-CC8D-4DC8-871D-DB3D03BC25A3}" type="presParOf" srcId="{39486572-EB5B-4556-9099-5A6A24A7C729}" destId="{2BCF0504-6CED-4F21-AD3C-AB6384B16C72}" srcOrd="0" destOrd="0" presId="urn:microsoft.com/office/officeart/2005/8/layout/funnel1"/>
    <dgm:cxn modelId="{27E52181-0C5C-4888-B4F5-42E789AC2006}" type="presParOf" srcId="{39486572-EB5B-4556-9099-5A6A24A7C729}" destId="{5F112AF5-0B7C-4157-A280-BE89F83D97AD}" srcOrd="1" destOrd="0" presId="urn:microsoft.com/office/officeart/2005/8/layout/funnel1"/>
    <dgm:cxn modelId="{B309F3AE-EB7A-47C0-AD7E-3367533B9D25}" type="presParOf" srcId="{39486572-EB5B-4556-9099-5A6A24A7C729}" destId="{EF67B3E6-C7E0-42C3-AF8B-E67A8E46B1D5}" srcOrd="2" destOrd="0" presId="urn:microsoft.com/office/officeart/2005/8/layout/funnel1"/>
    <dgm:cxn modelId="{DE778598-D3CF-48B4-B755-93A5C6F899EE}" type="presParOf" srcId="{39486572-EB5B-4556-9099-5A6A24A7C729}" destId="{59FF2A42-A758-437E-826D-2CC778CEC9BA}" srcOrd="3" destOrd="0" presId="urn:microsoft.com/office/officeart/2005/8/layout/funnel1"/>
    <dgm:cxn modelId="{04C170F9-7A89-49F7-9FAD-4A6F4F2DF246}" type="presParOf" srcId="{39486572-EB5B-4556-9099-5A6A24A7C729}" destId="{F2671DB4-4546-4805-AFD9-A6FCF2D9B476}" srcOrd="4" destOrd="0" presId="urn:microsoft.com/office/officeart/2005/8/layout/funnel1"/>
    <dgm:cxn modelId="{FDFCD30F-CB70-4304-A47F-F0C647DFAA0D}" type="presParOf" srcId="{39486572-EB5B-4556-9099-5A6A24A7C729}" destId="{BB8CC5A5-F897-46BC-8D0F-9FFC52F8765C}" srcOrd="5" destOrd="0" presId="urn:microsoft.com/office/officeart/2005/8/layout/funnel1"/>
    <dgm:cxn modelId="{671E4566-731B-41A9-8922-B88876FEA129}" type="presParOf" srcId="{39486572-EB5B-4556-9099-5A6A24A7C729}" destId="{6D8E152B-3FCD-4191-9189-1B69D4B65FC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C3948D-8B74-4E81-A556-3AF8E7357756}" type="doc">
      <dgm:prSet loTypeId="urn:microsoft.com/office/officeart/2005/8/layout/hProcess11#1" loCatId="process" qsTypeId="urn:microsoft.com/office/officeart/2005/8/quickstyle/simple5#12" qsCatId="simple" csTypeId="urn:microsoft.com/office/officeart/2005/8/colors/accent0_2#1" csCatId="mainScheme" phldr="1"/>
      <dgm:spPr/>
    </dgm:pt>
    <dgm:pt modelId="{5ADBB96E-304B-44B5-87F9-F9D9BCCC5B2B}">
      <dgm:prSet phldrT="[文本]"/>
      <dgm:spPr/>
      <dgm:t>
        <a:bodyPr/>
        <a:lstStyle/>
        <a:p>
          <a:r>
            <a:rPr lang="en-US" altLang="zh-CN" b="1" dirty="0" smtClean="0"/>
            <a:t>08:31</a:t>
          </a:r>
          <a:r>
            <a:rPr lang="zh-CN" altLang="en-US" b="1" dirty="0" smtClean="0"/>
            <a:t>工单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生成</a:t>
          </a:r>
          <a:endParaRPr lang="zh-CN" altLang="en-US" b="1" dirty="0"/>
        </a:p>
      </dgm:t>
    </dgm:pt>
    <dgm:pt modelId="{D3AEB6BC-CA84-46D7-9A08-D52BE2BE9BF2}" type="parTrans" cxnId="{3CDEB526-492F-4643-89DD-FDAC7863FC2D}">
      <dgm:prSet/>
      <dgm:spPr/>
      <dgm:t>
        <a:bodyPr/>
        <a:lstStyle/>
        <a:p>
          <a:endParaRPr lang="zh-CN" altLang="en-US" b="1"/>
        </a:p>
      </dgm:t>
    </dgm:pt>
    <dgm:pt modelId="{4091EDAF-363E-442A-9182-30D438CFC898}" type="sibTrans" cxnId="{3CDEB526-492F-4643-89DD-FDAC7863FC2D}">
      <dgm:prSet/>
      <dgm:spPr/>
      <dgm:t>
        <a:bodyPr/>
        <a:lstStyle/>
        <a:p>
          <a:endParaRPr lang="zh-CN" altLang="en-US" b="1"/>
        </a:p>
      </dgm:t>
    </dgm:pt>
    <dgm:pt modelId="{160400B5-2037-4E64-8CB3-28AB5BEC7B7E}">
      <dgm:prSet phldrT="[文本]"/>
      <dgm:spPr/>
      <dgm:t>
        <a:bodyPr/>
        <a:lstStyle/>
        <a:p>
          <a:r>
            <a:rPr lang="en-US" altLang="zh-CN" b="1" dirty="0" smtClean="0"/>
            <a:t>08:36 </a:t>
          </a:r>
          <a:r>
            <a:rPr lang="zh-CN" altLang="en-US" b="1" dirty="0" smtClean="0"/>
            <a:t>维修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抢单</a:t>
          </a:r>
          <a:endParaRPr lang="zh-CN" altLang="en-US" b="1" dirty="0"/>
        </a:p>
      </dgm:t>
    </dgm:pt>
    <dgm:pt modelId="{9DA8216A-9DB1-4071-AA1D-0AC2774FBE07}" type="parTrans" cxnId="{7EC7A172-DB19-46A3-93B0-8066573E8FC4}">
      <dgm:prSet/>
      <dgm:spPr/>
      <dgm:t>
        <a:bodyPr/>
        <a:lstStyle/>
        <a:p>
          <a:endParaRPr lang="zh-CN" altLang="en-US" b="1"/>
        </a:p>
      </dgm:t>
    </dgm:pt>
    <dgm:pt modelId="{77D30384-CB3F-48D8-B340-206140F83CB2}" type="sibTrans" cxnId="{7EC7A172-DB19-46A3-93B0-8066573E8FC4}">
      <dgm:prSet/>
      <dgm:spPr/>
      <dgm:t>
        <a:bodyPr/>
        <a:lstStyle/>
        <a:p>
          <a:endParaRPr lang="zh-CN" altLang="en-US" b="1"/>
        </a:p>
      </dgm:t>
    </dgm:pt>
    <dgm:pt modelId="{F181002C-3EEE-4D86-8252-E09BED47B219}">
      <dgm:prSet phldrT="[文本]"/>
      <dgm:spPr/>
      <dgm:t>
        <a:bodyPr/>
        <a:lstStyle/>
        <a:p>
          <a:r>
            <a:rPr lang="en-US" altLang="zh-CN" b="1" dirty="0" smtClean="0"/>
            <a:t>08:32</a:t>
          </a:r>
          <a:r>
            <a:rPr lang="zh-CN" altLang="en-US" b="1" dirty="0" smtClean="0"/>
            <a:t>客服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受理</a:t>
          </a:r>
          <a:endParaRPr lang="zh-CN" altLang="en-US" b="1" dirty="0"/>
        </a:p>
      </dgm:t>
    </dgm:pt>
    <dgm:pt modelId="{8699D248-F7C0-48A0-8010-92F0FB62BFB6}" type="parTrans" cxnId="{EAF10D1E-949C-4DCC-A517-7D63AC19C9A6}">
      <dgm:prSet/>
      <dgm:spPr/>
      <dgm:t>
        <a:bodyPr/>
        <a:lstStyle/>
        <a:p>
          <a:endParaRPr lang="zh-CN" altLang="en-US" b="1"/>
        </a:p>
      </dgm:t>
    </dgm:pt>
    <dgm:pt modelId="{D57D6429-869D-4AA3-A0CE-A4DD6DD75F31}" type="sibTrans" cxnId="{EAF10D1E-949C-4DCC-A517-7D63AC19C9A6}">
      <dgm:prSet/>
      <dgm:spPr/>
      <dgm:t>
        <a:bodyPr/>
        <a:lstStyle/>
        <a:p>
          <a:endParaRPr lang="zh-CN" altLang="en-US" b="1"/>
        </a:p>
      </dgm:t>
    </dgm:pt>
    <dgm:pt modelId="{200390C5-6F61-40ED-85C2-DDCFC64B3A79}">
      <dgm:prSet phldrT="[文本]"/>
      <dgm:spPr/>
      <dgm:t>
        <a:bodyPr/>
        <a:lstStyle/>
        <a:p>
          <a:r>
            <a:rPr lang="en-US" altLang="zh-CN" b="1" dirty="0" smtClean="0"/>
            <a:t>08:35</a:t>
          </a:r>
          <a:r>
            <a:rPr lang="zh-CN" altLang="en-US" b="1" dirty="0" smtClean="0"/>
            <a:t>指派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工种</a:t>
          </a:r>
          <a:endParaRPr lang="zh-CN" altLang="en-US" b="1" dirty="0"/>
        </a:p>
      </dgm:t>
    </dgm:pt>
    <dgm:pt modelId="{3D7E32EB-2163-4774-AA67-D10DBAB6AE86}" type="parTrans" cxnId="{DD731BB3-67C5-447A-A3D3-36509E808412}">
      <dgm:prSet/>
      <dgm:spPr/>
      <dgm:t>
        <a:bodyPr/>
        <a:lstStyle/>
        <a:p>
          <a:endParaRPr lang="zh-CN" altLang="en-US" b="1"/>
        </a:p>
      </dgm:t>
    </dgm:pt>
    <dgm:pt modelId="{3EC50A9F-A281-4B1B-BBDB-40ECE9F8F93B}" type="sibTrans" cxnId="{DD731BB3-67C5-447A-A3D3-36509E808412}">
      <dgm:prSet/>
      <dgm:spPr/>
      <dgm:t>
        <a:bodyPr/>
        <a:lstStyle/>
        <a:p>
          <a:endParaRPr lang="zh-CN" altLang="en-US" b="1"/>
        </a:p>
      </dgm:t>
    </dgm:pt>
    <dgm:pt modelId="{D252241E-E042-4AA5-994F-4CF5A4747BAB}">
      <dgm:prSet phldrT="[文本]"/>
      <dgm:spPr/>
      <dgm:t>
        <a:bodyPr/>
        <a:lstStyle/>
        <a:p>
          <a:r>
            <a:rPr lang="en-US" altLang="zh-CN" b="1" smtClean="0"/>
            <a:t>08:46</a:t>
          </a:r>
          <a:r>
            <a:rPr lang="zh-CN" altLang="en-US" b="1" smtClean="0"/>
            <a:t>维修中</a:t>
          </a:r>
          <a:endParaRPr lang="zh-CN" altLang="en-US" b="1" dirty="0"/>
        </a:p>
      </dgm:t>
    </dgm:pt>
    <dgm:pt modelId="{7FC73033-6AE7-489C-A411-1293106601E3}" type="parTrans" cxnId="{009B298B-5AE4-459E-9E8B-DA1493699C32}">
      <dgm:prSet/>
      <dgm:spPr/>
      <dgm:t>
        <a:bodyPr/>
        <a:lstStyle/>
        <a:p>
          <a:endParaRPr lang="zh-CN" altLang="en-US" b="1"/>
        </a:p>
      </dgm:t>
    </dgm:pt>
    <dgm:pt modelId="{60EC902C-013A-42AB-9E25-C92E4C4DA829}" type="sibTrans" cxnId="{009B298B-5AE4-459E-9E8B-DA1493699C32}">
      <dgm:prSet/>
      <dgm:spPr/>
      <dgm:t>
        <a:bodyPr/>
        <a:lstStyle/>
        <a:p>
          <a:endParaRPr lang="zh-CN" altLang="en-US" b="1"/>
        </a:p>
      </dgm:t>
    </dgm:pt>
    <dgm:pt modelId="{AF7834E4-F0F3-4F6C-AB49-16C66FCB2637}">
      <dgm:prSet phldrT="[文本]"/>
      <dgm:spPr/>
      <dgm:t>
        <a:bodyPr/>
        <a:lstStyle/>
        <a:p>
          <a:r>
            <a:rPr lang="zh-CN" altLang="en-US" b="1" dirty="0" smtClean="0"/>
            <a:t>维修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跟进</a:t>
          </a:r>
          <a:endParaRPr lang="zh-CN" altLang="en-US" b="1" dirty="0"/>
        </a:p>
      </dgm:t>
    </dgm:pt>
    <dgm:pt modelId="{B7CA6DE0-5962-4289-8C21-2BDC63D4C3EC}" type="parTrans" cxnId="{CB834EC5-F5D4-4552-B8E5-C5BCE504E3F3}">
      <dgm:prSet/>
      <dgm:spPr/>
      <dgm:t>
        <a:bodyPr/>
        <a:lstStyle/>
        <a:p>
          <a:endParaRPr lang="zh-CN" altLang="en-US" b="1"/>
        </a:p>
      </dgm:t>
    </dgm:pt>
    <dgm:pt modelId="{C84AB822-4B87-4715-982B-50AA768741F5}" type="sibTrans" cxnId="{CB834EC5-F5D4-4552-B8E5-C5BCE504E3F3}">
      <dgm:prSet/>
      <dgm:spPr/>
      <dgm:t>
        <a:bodyPr/>
        <a:lstStyle/>
        <a:p>
          <a:endParaRPr lang="zh-CN" altLang="en-US" b="1"/>
        </a:p>
      </dgm:t>
    </dgm:pt>
    <dgm:pt modelId="{C16FE794-EFAA-4E2A-A7AC-20C92368DFD8}">
      <dgm:prSet phldrT="[文本]"/>
      <dgm:spPr/>
      <dgm:t>
        <a:bodyPr/>
        <a:lstStyle/>
        <a:p>
          <a:r>
            <a:rPr lang="en-US" altLang="zh-CN" b="1" dirty="0" smtClean="0"/>
            <a:t>08:59</a:t>
          </a:r>
          <a:r>
            <a:rPr lang="zh-CN" altLang="en-US" b="1" dirty="0" smtClean="0"/>
            <a:t>维修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完成</a:t>
          </a:r>
          <a:endParaRPr lang="zh-CN" altLang="en-US" b="1" dirty="0"/>
        </a:p>
      </dgm:t>
    </dgm:pt>
    <dgm:pt modelId="{921C5F16-2905-4C54-9028-D0136B1CF1DD}" type="parTrans" cxnId="{40C88283-16A5-4A4A-A617-ECA7181B4393}">
      <dgm:prSet/>
      <dgm:spPr/>
      <dgm:t>
        <a:bodyPr/>
        <a:lstStyle/>
        <a:p>
          <a:endParaRPr lang="zh-CN" altLang="en-US" b="1"/>
        </a:p>
      </dgm:t>
    </dgm:pt>
    <dgm:pt modelId="{B7DE4A27-9E93-446E-803C-6F1270EF4CDD}" type="sibTrans" cxnId="{40C88283-16A5-4A4A-A617-ECA7181B4393}">
      <dgm:prSet/>
      <dgm:spPr/>
      <dgm:t>
        <a:bodyPr/>
        <a:lstStyle/>
        <a:p>
          <a:endParaRPr lang="zh-CN" altLang="en-US" b="1"/>
        </a:p>
      </dgm:t>
    </dgm:pt>
    <dgm:pt modelId="{957557C1-9631-428C-A221-3FCAF62A62B6}">
      <dgm:prSet phldrT="[文本]"/>
      <dgm:spPr/>
      <dgm:t>
        <a:bodyPr/>
        <a:lstStyle/>
        <a:p>
          <a:r>
            <a:rPr lang="zh-CN" altLang="en-US" b="1" dirty="0"/>
            <a:t>待处理</a:t>
          </a:r>
        </a:p>
      </dgm:t>
    </dgm:pt>
    <dgm:pt modelId="{CDEDB301-02C6-4962-ABCE-270767446D02}" type="parTrans" cxnId="{46C05D38-0419-4708-A6CF-0CAF2A8E20B7}">
      <dgm:prSet/>
      <dgm:spPr/>
      <dgm:t>
        <a:bodyPr/>
        <a:lstStyle/>
        <a:p>
          <a:endParaRPr lang="zh-CN" altLang="en-US" b="1"/>
        </a:p>
      </dgm:t>
    </dgm:pt>
    <dgm:pt modelId="{CBE83F68-85F9-42A5-BC2A-3FF6DDE7519A}" type="sibTrans" cxnId="{46C05D38-0419-4708-A6CF-0CAF2A8E20B7}">
      <dgm:prSet/>
      <dgm:spPr/>
      <dgm:t>
        <a:bodyPr/>
        <a:lstStyle/>
        <a:p>
          <a:endParaRPr lang="zh-CN" altLang="en-US" b="1"/>
        </a:p>
      </dgm:t>
    </dgm:pt>
    <dgm:pt modelId="{CA86FC61-3B6A-4111-AE61-BA207C782F22}">
      <dgm:prSet phldrT="[文本]"/>
      <dgm:spPr/>
      <dgm:t>
        <a:bodyPr/>
        <a:lstStyle/>
        <a:p>
          <a:r>
            <a:rPr lang="en-US" altLang="zh-CN" b="1" dirty="0" smtClean="0"/>
            <a:t>09:03</a:t>
          </a:r>
          <a:r>
            <a:rPr lang="zh-CN" altLang="en-US" b="1" dirty="0" smtClean="0"/>
            <a:t>电话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回访</a:t>
          </a:r>
          <a:endParaRPr lang="zh-CN" altLang="en-US" b="1" dirty="0"/>
        </a:p>
      </dgm:t>
    </dgm:pt>
    <dgm:pt modelId="{F6DFC641-8916-4203-9555-B3709ACF5744}" type="parTrans" cxnId="{6956DE20-F7CF-44F2-8F4D-6621BE19155B}">
      <dgm:prSet/>
      <dgm:spPr/>
      <dgm:t>
        <a:bodyPr/>
        <a:lstStyle/>
        <a:p>
          <a:endParaRPr lang="zh-CN" altLang="en-US" b="1"/>
        </a:p>
      </dgm:t>
    </dgm:pt>
    <dgm:pt modelId="{3E58419B-D7C3-4F80-875C-0121DD534B41}" type="sibTrans" cxnId="{6956DE20-F7CF-44F2-8F4D-6621BE19155B}">
      <dgm:prSet/>
      <dgm:spPr/>
      <dgm:t>
        <a:bodyPr/>
        <a:lstStyle/>
        <a:p>
          <a:endParaRPr lang="zh-CN" altLang="en-US" b="1"/>
        </a:p>
      </dgm:t>
    </dgm:pt>
    <dgm:pt modelId="{01FD2E87-43DB-47D2-AB61-999852AA5290}">
      <dgm:prSet phldrT="[文本]"/>
      <dgm:spPr/>
      <dgm:t>
        <a:bodyPr/>
        <a:lstStyle/>
        <a:p>
          <a:r>
            <a:rPr lang="zh-CN" altLang="en-US" b="1" dirty="0" smtClean="0"/>
            <a:t>用户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评价</a:t>
          </a:r>
          <a:endParaRPr lang="zh-CN" altLang="en-US" b="1" dirty="0"/>
        </a:p>
      </dgm:t>
    </dgm:pt>
    <dgm:pt modelId="{172D5D38-7657-4572-A141-90C85EF58D78}" type="parTrans" cxnId="{E1CE37BF-A477-4A5E-ACCA-8FFDE419088C}">
      <dgm:prSet/>
      <dgm:spPr/>
      <dgm:t>
        <a:bodyPr/>
        <a:lstStyle/>
        <a:p>
          <a:endParaRPr lang="zh-CN" altLang="en-US" b="1"/>
        </a:p>
      </dgm:t>
    </dgm:pt>
    <dgm:pt modelId="{F1D43F9A-9B96-4084-9CC9-1E212145C416}" type="sibTrans" cxnId="{E1CE37BF-A477-4A5E-ACCA-8FFDE419088C}">
      <dgm:prSet/>
      <dgm:spPr/>
      <dgm:t>
        <a:bodyPr/>
        <a:lstStyle/>
        <a:p>
          <a:endParaRPr lang="zh-CN" altLang="en-US" b="1"/>
        </a:p>
      </dgm:t>
    </dgm:pt>
    <dgm:pt modelId="{C59059BE-7370-4D63-9036-1EDFBB92D085}">
      <dgm:prSet phldrT="[文本]"/>
      <dgm:spPr/>
      <dgm:t>
        <a:bodyPr/>
        <a:lstStyle/>
        <a:p>
          <a:r>
            <a:rPr lang="zh-CN" altLang="en-US" b="1" dirty="0"/>
            <a:t>非正常完结</a:t>
          </a:r>
        </a:p>
      </dgm:t>
    </dgm:pt>
    <dgm:pt modelId="{7B555A8D-DBA7-4A7E-B880-D79E7115AB9D}" type="parTrans" cxnId="{0D4D1944-E904-4512-A490-6A84DD09C6BF}">
      <dgm:prSet/>
      <dgm:spPr/>
      <dgm:t>
        <a:bodyPr/>
        <a:lstStyle/>
        <a:p>
          <a:endParaRPr lang="zh-CN" altLang="en-US" b="1"/>
        </a:p>
      </dgm:t>
    </dgm:pt>
    <dgm:pt modelId="{B7EBCA83-133B-4731-BF22-FF0FDAF7DA4D}" type="sibTrans" cxnId="{0D4D1944-E904-4512-A490-6A84DD09C6BF}">
      <dgm:prSet/>
      <dgm:spPr/>
      <dgm:t>
        <a:bodyPr/>
        <a:lstStyle/>
        <a:p>
          <a:endParaRPr lang="zh-CN" altLang="en-US" b="1"/>
        </a:p>
      </dgm:t>
    </dgm:pt>
    <dgm:pt modelId="{C7C22C63-D1EF-49DA-B7B0-937CB4C067A3}">
      <dgm:prSet phldrT="[文本]"/>
      <dgm:spPr/>
      <dgm:t>
        <a:bodyPr/>
        <a:lstStyle/>
        <a:p>
          <a:r>
            <a:rPr lang="zh-CN" altLang="en-US" b="1" dirty="0" smtClean="0"/>
            <a:t>继续</a:t>
          </a:r>
          <a:r>
            <a:rPr lang="en-US" altLang="zh-CN" b="1" dirty="0" smtClean="0"/>
            <a:t/>
          </a:r>
          <a:br>
            <a:rPr lang="en-US" altLang="zh-CN" b="1" dirty="0" smtClean="0"/>
          </a:br>
          <a:r>
            <a:rPr lang="zh-CN" altLang="en-US" b="1" dirty="0" smtClean="0"/>
            <a:t>跟进</a:t>
          </a:r>
          <a:endParaRPr lang="zh-CN" altLang="en-US" b="1" dirty="0"/>
        </a:p>
      </dgm:t>
    </dgm:pt>
    <dgm:pt modelId="{E1570E7F-C2E1-4001-A044-2965F9A6D63C}" type="parTrans" cxnId="{89761D49-E232-4788-8110-B824B478B80F}">
      <dgm:prSet/>
      <dgm:spPr/>
      <dgm:t>
        <a:bodyPr/>
        <a:lstStyle/>
        <a:p>
          <a:endParaRPr lang="zh-CN" altLang="en-US" b="1"/>
        </a:p>
      </dgm:t>
    </dgm:pt>
    <dgm:pt modelId="{F1F1715C-9451-4F62-9086-C9CEFB5EED0D}" type="sibTrans" cxnId="{89761D49-E232-4788-8110-B824B478B80F}">
      <dgm:prSet/>
      <dgm:spPr/>
      <dgm:t>
        <a:bodyPr/>
        <a:lstStyle/>
        <a:p>
          <a:endParaRPr lang="zh-CN" altLang="en-US" b="1"/>
        </a:p>
      </dgm:t>
    </dgm:pt>
    <dgm:pt modelId="{9DF9837F-C5A7-48FF-85D4-015CD24ECAB2}">
      <dgm:prSet phldrT="[文本]"/>
      <dgm:spPr/>
      <dgm:t>
        <a:bodyPr/>
        <a:lstStyle/>
        <a:p>
          <a:r>
            <a:rPr lang="en-US" altLang="zh-CN" b="1" smtClean="0"/>
            <a:t>09:10</a:t>
          </a:r>
          <a:r>
            <a:rPr lang="zh-CN" altLang="en-US" b="1" smtClean="0"/>
            <a:t>完结</a:t>
          </a:r>
          <a:endParaRPr lang="zh-CN" altLang="en-US" b="1" dirty="0"/>
        </a:p>
      </dgm:t>
    </dgm:pt>
    <dgm:pt modelId="{10D80EE7-E92D-4BD7-B51B-4BD84B497B12}" type="parTrans" cxnId="{BF318C09-F5D3-489C-BCFC-9B10B8741962}">
      <dgm:prSet/>
      <dgm:spPr/>
      <dgm:t>
        <a:bodyPr/>
        <a:lstStyle/>
        <a:p>
          <a:endParaRPr lang="zh-CN" altLang="en-US" b="1"/>
        </a:p>
      </dgm:t>
    </dgm:pt>
    <dgm:pt modelId="{0524CDD9-7B5D-43F1-80E1-24FB093E4181}" type="sibTrans" cxnId="{BF318C09-F5D3-489C-BCFC-9B10B8741962}">
      <dgm:prSet/>
      <dgm:spPr/>
      <dgm:t>
        <a:bodyPr/>
        <a:lstStyle/>
        <a:p>
          <a:endParaRPr lang="zh-CN" altLang="en-US" b="1"/>
        </a:p>
      </dgm:t>
    </dgm:pt>
    <dgm:pt modelId="{972D1E21-C801-4B5A-8C9A-409A41C3CFA1}" type="pres">
      <dgm:prSet presAssocID="{7DC3948D-8B74-4E81-A556-3AF8E7357756}" presName="Name0" presStyleCnt="0">
        <dgm:presLayoutVars>
          <dgm:dir/>
          <dgm:resizeHandles val="exact"/>
        </dgm:presLayoutVars>
      </dgm:prSet>
      <dgm:spPr/>
    </dgm:pt>
    <dgm:pt modelId="{485C04BF-3885-49E5-91D7-DBF0E71E0E61}" type="pres">
      <dgm:prSet presAssocID="{7DC3948D-8B74-4E81-A556-3AF8E7357756}" presName="arrow" presStyleLbl="bgShp" presStyleIdx="0" presStyleCnt="1"/>
      <dgm:spPr/>
    </dgm:pt>
    <dgm:pt modelId="{32B65039-426C-4589-88A2-9DFF8E9FD583}" type="pres">
      <dgm:prSet presAssocID="{7DC3948D-8B74-4E81-A556-3AF8E7357756}" presName="points" presStyleCnt="0"/>
      <dgm:spPr/>
    </dgm:pt>
    <dgm:pt modelId="{D4752FAF-3D7E-45A1-90F1-D8B18B599AB1}" type="pres">
      <dgm:prSet presAssocID="{5ADBB96E-304B-44B5-87F9-F9D9BCCC5B2B}" presName="compositeA" presStyleCnt="0"/>
      <dgm:spPr/>
    </dgm:pt>
    <dgm:pt modelId="{599F761F-6B6A-4F65-9AA0-2B47419124E5}" type="pres">
      <dgm:prSet presAssocID="{5ADBB96E-304B-44B5-87F9-F9D9BCCC5B2B}" presName="textA" presStyleLbl="revTx" presStyleIdx="0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FEF4BF-08A7-4A50-93B7-E30B09E129B6}" type="pres">
      <dgm:prSet presAssocID="{5ADBB96E-304B-44B5-87F9-F9D9BCCC5B2B}" presName="circleA" presStyleLbl="node1" presStyleIdx="0" presStyleCnt="13"/>
      <dgm:spPr/>
    </dgm:pt>
    <dgm:pt modelId="{A516DEFF-04CC-429F-BE11-F687ACF4301C}" type="pres">
      <dgm:prSet presAssocID="{5ADBB96E-304B-44B5-87F9-F9D9BCCC5B2B}" presName="spaceA" presStyleCnt="0"/>
      <dgm:spPr/>
    </dgm:pt>
    <dgm:pt modelId="{1757225F-3F32-433C-847E-25F70BA02628}" type="pres">
      <dgm:prSet presAssocID="{4091EDAF-363E-442A-9182-30D438CFC898}" presName="space" presStyleCnt="0"/>
      <dgm:spPr/>
    </dgm:pt>
    <dgm:pt modelId="{B2F171B9-8E59-4671-83F5-8B495D461E3F}" type="pres">
      <dgm:prSet presAssocID="{F181002C-3EEE-4D86-8252-E09BED47B219}" presName="compositeB" presStyleCnt="0"/>
      <dgm:spPr/>
    </dgm:pt>
    <dgm:pt modelId="{2867A29E-60CA-4574-A835-4652B0A73B87}" type="pres">
      <dgm:prSet presAssocID="{F181002C-3EEE-4D86-8252-E09BED47B219}" presName="textB" presStyleLbl="revTx" presStyleIdx="1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62F52D-5C50-4EBB-A3CC-60D5BBFC921A}" type="pres">
      <dgm:prSet presAssocID="{F181002C-3EEE-4D86-8252-E09BED47B219}" presName="circleB" presStyleLbl="node1" presStyleIdx="1" presStyleCnt="13"/>
      <dgm:spPr/>
    </dgm:pt>
    <dgm:pt modelId="{69C06F29-1EBF-473A-84E2-A9E2411074BC}" type="pres">
      <dgm:prSet presAssocID="{F181002C-3EEE-4D86-8252-E09BED47B219}" presName="spaceB" presStyleCnt="0"/>
      <dgm:spPr/>
    </dgm:pt>
    <dgm:pt modelId="{E2BF100A-C91A-4994-B0E5-24B1D213A1D7}" type="pres">
      <dgm:prSet presAssocID="{D57D6429-869D-4AA3-A0CE-A4DD6DD75F31}" presName="space" presStyleCnt="0"/>
      <dgm:spPr/>
    </dgm:pt>
    <dgm:pt modelId="{3CD3F2C0-AC76-41F0-B543-AE6069D63472}" type="pres">
      <dgm:prSet presAssocID="{200390C5-6F61-40ED-85C2-DDCFC64B3A79}" presName="compositeA" presStyleCnt="0"/>
      <dgm:spPr/>
    </dgm:pt>
    <dgm:pt modelId="{A95B4670-05A0-46F7-8931-8F34B279051B}" type="pres">
      <dgm:prSet presAssocID="{200390C5-6F61-40ED-85C2-DDCFC64B3A79}" presName="textA" presStyleLbl="revTx" presStyleIdx="2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78E4A91-2653-4472-9363-BEB4467D8CB0}" type="pres">
      <dgm:prSet presAssocID="{200390C5-6F61-40ED-85C2-DDCFC64B3A79}" presName="circleA" presStyleLbl="node1" presStyleIdx="2" presStyleCnt="13"/>
      <dgm:spPr/>
    </dgm:pt>
    <dgm:pt modelId="{8EA55CED-A126-47F3-AD88-DE21F0FE1165}" type="pres">
      <dgm:prSet presAssocID="{200390C5-6F61-40ED-85C2-DDCFC64B3A79}" presName="spaceA" presStyleCnt="0"/>
      <dgm:spPr/>
    </dgm:pt>
    <dgm:pt modelId="{BD2675BD-5CF0-4337-A4AB-FE65E193C763}" type="pres">
      <dgm:prSet presAssocID="{3EC50A9F-A281-4B1B-BBDB-40ECE9F8F93B}" presName="space" presStyleCnt="0"/>
      <dgm:spPr/>
    </dgm:pt>
    <dgm:pt modelId="{C66DDD9C-6FDF-45F0-BE8A-D01ABA5AF95A}" type="pres">
      <dgm:prSet presAssocID="{160400B5-2037-4E64-8CB3-28AB5BEC7B7E}" presName="compositeB" presStyleCnt="0"/>
      <dgm:spPr/>
    </dgm:pt>
    <dgm:pt modelId="{6C7AEC05-A00A-4902-9CB0-BFD53EAAF4EF}" type="pres">
      <dgm:prSet presAssocID="{160400B5-2037-4E64-8CB3-28AB5BEC7B7E}" presName="textB" presStyleLbl="revTx" presStyleIdx="3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8F4284-8241-4B8F-A751-AAA86AB883FB}" type="pres">
      <dgm:prSet presAssocID="{160400B5-2037-4E64-8CB3-28AB5BEC7B7E}" presName="circleB" presStyleLbl="node1" presStyleIdx="3" presStyleCnt="13"/>
      <dgm:spPr/>
    </dgm:pt>
    <dgm:pt modelId="{2CE175AE-4532-47D2-A40A-D82C8D7BB5D0}" type="pres">
      <dgm:prSet presAssocID="{160400B5-2037-4E64-8CB3-28AB5BEC7B7E}" presName="spaceB" presStyleCnt="0"/>
      <dgm:spPr/>
    </dgm:pt>
    <dgm:pt modelId="{504D9C13-68C6-4D7E-B3DE-DD22296B4295}" type="pres">
      <dgm:prSet presAssocID="{77D30384-CB3F-48D8-B340-206140F83CB2}" presName="space" presStyleCnt="0"/>
      <dgm:spPr/>
    </dgm:pt>
    <dgm:pt modelId="{771B6934-05E6-4BDC-9308-D359F8AC98C2}" type="pres">
      <dgm:prSet presAssocID="{D252241E-E042-4AA5-994F-4CF5A4747BAB}" presName="compositeA" presStyleCnt="0"/>
      <dgm:spPr/>
    </dgm:pt>
    <dgm:pt modelId="{3C941567-AB46-4D5E-BBAC-0AC3AA9BC1DE}" type="pres">
      <dgm:prSet presAssocID="{D252241E-E042-4AA5-994F-4CF5A4747BAB}" presName="textA" presStyleLbl="revTx" presStyleIdx="4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2E4E0F-83F7-4F37-B640-EBCCD755F726}" type="pres">
      <dgm:prSet presAssocID="{D252241E-E042-4AA5-994F-4CF5A4747BAB}" presName="circleA" presStyleLbl="node1" presStyleIdx="4" presStyleCnt="13"/>
      <dgm:spPr/>
    </dgm:pt>
    <dgm:pt modelId="{AFEFAC05-8652-4591-B521-E08A27420535}" type="pres">
      <dgm:prSet presAssocID="{D252241E-E042-4AA5-994F-4CF5A4747BAB}" presName="spaceA" presStyleCnt="0"/>
      <dgm:spPr/>
    </dgm:pt>
    <dgm:pt modelId="{10F8504E-2CDF-4AFB-B6DB-6C098BC4C0A0}" type="pres">
      <dgm:prSet presAssocID="{60EC902C-013A-42AB-9E25-C92E4C4DA829}" presName="space" presStyleCnt="0"/>
      <dgm:spPr/>
    </dgm:pt>
    <dgm:pt modelId="{431EBAEB-9F0D-42E2-AA1F-EFC6A5361AE2}" type="pres">
      <dgm:prSet presAssocID="{957557C1-9631-428C-A221-3FCAF62A62B6}" presName="compositeB" presStyleCnt="0"/>
      <dgm:spPr/>
    </dgm:pt>
    <dgm:pt modelId="{568D5FC7-178C-4406-BBFE-DD08D0EF1CFD}" type="pres">
      <dgm:prSet presAssocID="{957557C1-9631-428C-A221-3FCAF62A62B6}" presName="textB" presStyleLbl="revTx" presStyleIdx="5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29252F2-3C9E-466C-A8B4-E780666805DD}" type="pres">
      <dgm:prSet presAssocID="{957557C1-9631-428C-A221-3FCAF62A62B6}" presName="circleB" presStyleLbl="node1" presStyleIdx="5" presStyleCnt="13"/>
      <dgm:spPr/>
    </dgm:pt>
    <dgm:pt modelId="{DD4F36E6-C79C-4D6A-8198-8158E6831667}" type="pres">
      <dgm:prSet presAssocID="{957557C1-9631-428C-A221-3FCAF62A62B6}" presName="spaceB" presStyleCnt="0"/>
      <dgm:spPr/>
    </dgm:pt>
    <dgm:pt modelId="{3D9DE2AA-F9AD-4452-9E81-E4FBF7720BA1}" type="pres">
      <dgm:prSet presAssocID="{CBE83F68-85F9-42A5-BC2A-3FF6DDE7519A}" presName="space" presStyleCnt="0"/>
      <dgm:spPr/>
    </dgm:pt>
    <dgm:pt modelId="{3D793CE5-CB3D-4681-B49C-AD28B667F8CE}" type="pres">
      <dgm:prSet presAssocID="{AF7834E4-F0F3-4F6C-AB49-16C66FCB2637}" presName="compositeA" presStyleCnt="0"/>
      <dgm:spPr/>
    </dgm:pt>
    <dgm:pt modelId="{88EFE99A-867E-4D89-913D-410545DF22EB}" type="pres">
      <dgm:prSet presAssocID="{AF7834E4-F0F3-4F6C-AB49-16C66FCB2637}" presName="textA" presStyleLbl="revTx" presStyleIdx="6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17B607-8B0B-48C3-8174-7D3D613EB8E4}" type="pres">
      <dgm:prSet presAssocID="{AF7834E4-F0F3-4F6C-AB49-16C66FCB2637}" presName="circleA" presStyleLbl="node1" presStyleIdx="6" presStyleCnt="13"/>
      <dgm:spPr/>
    </dgm:pt>
    <dgm:pt modelId="{0DA60A54-AD71-4806-BF12-AE230BDA11C5}" type="pres">
      <dgm:prSet presAssocID="{AF7834E4-F0F3-4F6C-AB49-16C66FCB2637}" presName="spaceA" presStyleCnt="0"/>
      <dgm:spPr/>
    </dgm:pt>
    <dgm:pt modelId="{9380AFDB-F1E5-45FB-A1A1-4037E5E7A006}" type="pres">
      <dgm:prSet presAssocID="{C84AB822-4B87-4715-982B-50AA768741F5}" presName="space" presStyleCnt="0"/>
      <dgm:spPr/>
    </dgm:pt>
    <dgm:pt modelId="{7BD2DA45-8859-4F2A-887A-7A6DB7C1741E}" type="pres">
      <dgm:prSet presAssocID="{C16FE794-EFAA-4E2A-A7AC-20C92368DFD8}" presName="compositeB" presStyleCnt="0"/>
      <dgm:spPr/>
    </dgm:pt>
    <dgm:pt modelId="{7A4FFCDC-C34A-4086-815B-2C819B05356E}" type="pres">
      <dgm:prSet presAssocID="{C16FE794-EFAA-4E2A-A7AC-20C92368DFD8}" presName="textB" presStyleLbl="revTx" presStyleIdx="7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C2AA71-0898-4575-BD7F-7C0AB0717B6C}" type="pres">
      <dgm:prSet presAssocID="{C16FE794-EFAA-4E2A-A7AC-20C92368DFD8}" presName="circleB" presStyleLbl="node1" presStyleIdx="7" presStyleCnt="13"/>
      <dgm:spPr/>
    </dgm:pt>
    <dgm:pt modelId="{933B66A9-053A-4B2E-A668-C0C1DBE4ABB0}" type="pres">
      <dgm:prSet presAssocID="{C16FE794-EFAA-4E2A-A7AC-20C92368DFD8}" presName="spaceB" presStyleCnt="0"/>
      <dgm:spPr/>
    </dgm:pt>
    <dgm:pt modelId="{BA6D60B6-57E2-4C5D-B408-245822476172}" type="pres">
      <dgm:prSet presAssocID="{B7DE4A27-9E93-446E-803C-6F1270EF4CDD}" presName="space" presStyleCnt="0"/>
      <dgm:spPr/>
    </dgm:pt>
    <dgm:pt modelId="{3E2B696B-A976-4D17-8EFB-563870209F83}" type="pres">
      <dgm:prSet presAssocID="{CA86FC61-3B6A-4111-AE61-BA207C782F22}" presName="compositeA" presStyleCnt="0"/>
      <dgm:spPr/>
    </dgm:pt>
    <dgm:pt modelId="{861CD6FC-5937-400B-B37A-52A1D18D96B1}" type="pres">
      <dgm:prSet presAssocID="{CA86FC61-3B6A-4111-AE61-BA207C782F22}" presName="textA" presStyleLbl="revTx" presStyleIdx="8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D912E5-8BA6-4570-9925-D889C0DCFE58}" type="pres">
      <dgm:prSet presAssocID="{CA86FC61-3B6A-4111-AE61-BA207C782F22}" presName="circleA" presStyleLbl="node1" presStyleIdx="8" presStyleCnt="13"/>
      <dgm:spPr/>
    </dgm:pt>
    <dgm:pt modelId="{59AE4091-92D3-4096-8200-B62769B7CB9C}" type="pres">
      <dgm:prSet presAssocID="{CA86FC61-3B6A-4111-AE61-BA207C782F22}" presName="spaceA" presStyleCnt="0"/>
      <dgm:spPr/>
    </dgm:pt>
    <dgm:pt modelId="{59CEF7A2-19FF-45DA-A9BD-0F31000C841B}" type="pres">
      <dgm:prSet presAssocID="{3E58419B-D7C3-4F80-875C-0121DD534B41}" presName="space" presStyleCnt="0"/>
      <dgm:spPr/>
    </dgm:pt>
    <dgm:pt modelId="{6B2DAF15-D56F-4638-A895-1639EA48A6C0}" type="pres">
      <dgm:prSet presAssocID="{01FD2E87-43DB-47D2-AB61-999852AA5290}" presName="compositeB" presStyleCnt="0"/>
      <dgm:spPr/>
    </dgm:pt>
    <dgm:pt modelId="{166EF3A0-1278-488D-A199-C043E13BAE96}" type="pres">
      <dgm:prSet presAssocID="{01FD2E87-43DB-47D2-AB61-999852AA5290}" presName="textB" presStyleLbl="revTx" presStyleIdx="9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C21DC3-7352-4984-B4AB-6947AA7FCDE4}" type="pres">
      <dgm:prSet presAssocID="{01FD2E87-43DB-47D2-AB61-999852AA5290}" presName="circleB" presStyleLbl="node1" presStyleIdx="9" presStyleCnt="13"/>
      <dgm:spPr/>
    </dgm:pt>
    <dgm:pt modelId="{DA5510AC-8B20-4A82-8A67-90AFC1A4F40F}" type="pres">
      <dgm:prSet presAssocID="{01FD2E87-43DB-47D2-AB61-999852AA5290}" presName="spaceB" presStyleCnt="0"/>
      <dgm:spPr/>
    </dgm:pt>
    <dgm:pt modelId="{5E457DE9-FA70-42E7-ADE3-C2B02A069C42}" type="pres">
      <dgm:prSet presAssocID="{F1D43F9A-9B96-4084-9CC9-1E212145C416}" presName="space" presStyleCnt="0"/>
      <dgm:spPr/>
    </dgm:pt>
    <dgm:pt modelId="{0058029C-58AA-4660-8BB8-68CAD1C84EED}" type="pres">
      <dgm:prSet presAssocID="{C59059BE-7370-4D63-9036-1EDFBB92D085}" presName="compositeA" presStyleCnt="0"/>
      <dgm:spPr/>
    </dgm:pt>
    <dgm:pt modelId="{0E1A2C16-15D5-4C3F-B719-53C477F5597E}" type="pres">
      <dgm:prSet presAssocID="{C59059BE-7370-4D63-9036-1EDFBB92D085}" presName="textA" presStyleLbl="revTx" presStyleIdx="10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6D349D-14E0-4300-8BB2-3E7F9CEB493C}" type="pres">
      <dgm:prSet presAssocID="{C59059BE-7370-4D63-9036-1EDFBB92D085}" presName="circleA" presStyleLbl="node1" presStyleIdx="10" presStyleCnt="13"/>
      <dgm:spPr/>
    </dgm:pt>
    <dgm:pt modelId="{2EFC9D1D-A8F4-45C4-A6CA-30B0DCBA4115}" type="pres">
      <dgm:prSet presAssocID="{C59059BE-7370-4D63-9036-1EDFBB92D085}" presName="spaceA" presStyleCnt="0"/>
      <dgm:spPr/>
    </dgm:pt>
    <dgm:pt modelId="{36000394-455E-4EE2-8D3B-2B25EEAC313E}" type="pres">
      <dgm:prSet presAssocID="{B7EBCA83-133B-4731-BF22-FF0FDAF7DA4D}" presName="space" presStyleCnt="0"/>
      <dgm:spPr/>
    </dgm:pt>
    <dgm:pt modelId="{285FEE38-3251-4062-BB3E-63B04CC95182}" type="pres">
      <dgm:prSet presAssocID="{C7C22C63-D1EF-49DA-B7B0-937CB4C067A3}" presName="compositeB" presStyleCnt="0"/>
      <dgm:spPr/>
    </dgm:pt>
    <dgm:pt modelId="{8A6C5460-B7BD-4A23-B004-4EC051F2CB25}" type="pres">
      <dgm:prSet presAssocID="{C7C22C63-D1EF-49DA-B7B0-937CB4C067A3}" presName="textB" presStyleLbl="revTx" presStyleIdx="11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DEDA8B-2545-49B1-9A94-12ADFF404D41}" type="pres">
      <dgm:prSet presAssocID="{C7C22C63-D1EF-49DA-B7B0-937CB4C067A3}" presName="circleB" presStyleLbl="node1" presStyleIdx="11" presStyleCnt="13"/>
      <dgm:spPr/>
    </dgm:pt>
    <dgm:pt modelId="{63BF6266-DD3E-4875-9F50-CD9725C5B0EA}" type="pres">
      <dgm:prSet presAssocID="{C7C22C63-D1EF-49DA-B7B0-937CB4C067A3}" presName="spaceB" presStyleCnt="0"/>
      <dgm:spPr/>
    </dgm:pt>
    <dgm:pt modelId="{9870773A-84D8-4ABC-996F-5D74A3ABA110}" type="pres">
      <dgm:prSet presAssocID="{F1F1715C-9451-4F62-9086-C9CEFB5EED0D}" presName="space" presStyleCnt="0"/>
      <dgm:spPr/>
    </dgm:pt>
    <dgm:pt modelId="{581085AC-C156-4BC4-97EF-E38BE70C84B1}" type="pres">
      <dgm:prSet presAssocID="{9DF9837F-C5A7-48FF-85D4-015CD24ECAB2}" presName="compositeA" presStyleCnt="0"/>
      <dgm:spPr/>
    </dgm:pt>
    <dgm:pt modelId="{81C99FA6-E89E-4971-902C-B6A1D7FEA29F}" type="pres">
      <dgm:prSet presAssocID="{9DF9837F-C5A7-48FF-85D4-015CD24ECAB2}" presName="textA" presStyleLbl="revTx" presStyleIdx="12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61B6047-7B77-46B3-A0B4-0598D105A88C}" type="pres">
      <dgm:prSet presAssocID="{9DF9837F-C5A7-48FF-85D4-015CD24ECAB2}" presName="circleA" presStyleLbl="node1" presStyleIdx="12" presStyleCnt="13"/>
      <dgm:spPr>
        <a:solidFill>
          <a:srgbClr val="C00000"/>
        </a:solidFill>
      </dgm:spPr>
    </dgm:pt>
    <dgm:pt modelId="{03A168ED-7DBD-4A73-8836-9974AEB849F4}" type="pres">
      <dgm:prSet presAssocID="{9DF9837F-C5A7-48FF-85D4-015CD24ECAB2}" presName="spaceA" presStyleCnt="0"/>
      <dgm:spPr/>
    </dgm:pt>
  </dgm:ptLst>
  <dgm:cxnLst>
    <dgm:cxn modelId="{E1CE37BF-A477-4A5E-ACCA-8FFDE419088C}" srcId="{7DC3948D-8B74-4E81-A556-3AF8E7357756}" destId="{01FD2E87-43DB-47D2-AB61-999852AA5290}" srcOrd="9" destOrd="0" parTransId="{172D5D38-7657-4572-A141-90C85EF58D78}" sibTransId="{F1D43F9A-9B96-4084-9CC9-1E212145C416}"/>
    <dgm:cxn modelId="{E10C5E52-69A0-487C-8560-C7A8456A72D2}" type="presOf" srcId="{9DF9837F-C5A7-48FF-85D4-015CD24ECAB2}" destId="{81C99FA6-E89E-4971-902C-B6A1D7FEA29F}" srcOrd="0" destOrd="0" presId="urn:microsoft.com/office/officeart/2005/8/layout/hProcess11#1"/>
    <dgm:cxn modelId="{DD731BB3-67C5-447A-A3D3-36509E808412}" srcId="{7DC3948D-8B74-4E81-A556-3AF8E7357756}" destId="{200390C5-6F61-40ED-85C2-DDCFC64B3A79}" srcOrd="2" destOrd="0" parTransId="{3D7E32EB-2163-4774-AA67-D10DBAB6AE86}" sibTransId="{3EC50A9F-A281-4B1B-BBDB-40ECE9F8F93B}"/>
    <dgm:cxn modelId="{343F078D-3ECD-4851-8E78-E9155B1F34B2}" type="presOf" srcId="{C16FE794-EFAA-4E2A-A7AC-20C92368DFD8}" destId="{7A4FFCDC-C34A-4086-815B-2C819B05356E}" srcOrd="0" destOrd="0" presId="urn:microsoft.com/office/officeart/2005/8/layout/hProcess11#1"/>
    <dgm:cxn modelId="{46C05D38-0419-4708-A6CF-0CAF2A8E20B7}" srcId="{7DC3948D-8B74-4E81-A556-3AF8E7357756}" destId="{957557C1-9631-428C-A221-3FCAF62A62B6}" srcOrd="5" destOrd="0" parTransId="{CDEDB301-02C6-4962-ABCE-270767446D02}" sibTransId="{CBE83F68-85F9-42A5-BC2A-3FF6DDE7519A}"/>
    <dgm:cxn modelId="{70DE1B41-1A0F-4EA4-A425-8E1408597379}" type="presOf" srcId="{7DC3948D-8B74-4E81-A556-3AF8E7357756}" destId="{972D1E21-C801-4B5A-8C9A-409A41C3CFA1}" srcOrd="0" destOrd="0" presId="urn:microsoft.com/office/officeart/2005/8/layout/hProcess11#1"/>
    <dgm:cxn modelId="{B17FECD8-611C-421C-AB1E-CAF2CF4F40CC}" type="presOf" srcId="{957557C1-9631-428C-A221-3FCAF62A62B6}" destId="{568D5FC7-178C-4406-BBFE-DD08D0EF1CFD}" srcOrd="0" destOrd="0" presId="urn:microsoft.com/office/officeart/2005/8/layout/hProcess11#1"/>
    <dgm:cxn modelId="{0D4D1944-E904-4512-A490-6A84DD09C6BF}" srcId="{7DC3948D-8B74-4E81-A556-3AF8E7357756}" destId="{C59059BE-7370-4D63-9036-1EDFBB92D085}" srcOrd="10" destOrd="0" parTransId="{7B555A8D-DBA7-4A7E-B880-D79E7115AB9D}" sibTransId="{B7EBCA83-133B-4731-BF22-FF0FDAF7DA4D}"/>
    <dgm:cxn modelId="{8A126EB0-559B-40C7-9B33-2561198E6166}" type="presOf" srcId="{F181002C-3EEE-4D86-8252-E09BED47B219}" destId="{2867A29E-60CA-4574-A835-4652B0A73B87}" srcOrd="0" destOrd="0" presId="urn:microsoft.com/office/officeart/2005/8/layout/hProcess11#1"/>
    <dgm:cxn modelId="{CFAAC159-BFD7-45F9-A612-33217E22B955}" type="presOf" srcId="{01FD2E87-43DB-47D2-AB61-999852AA5290}" destId="{166EF3A0-1278-488D-A199-C043E13BAE96}" srcOrd="0" destOrd="0" presId="urn:microsoft.com/office/officeart/2005/8/layout/hProcess11#1"/>
    <dgm:cxn modelId="{BF318C09-F5D3-489C-BCFC-9B10B8741962}" srcId="{7DC3948D-8B74-4E81-A556-3AF8E7357756}" destId="{9DF9837F-C5A7-48FF-85D4-015CD24ECAB2}" srcOrd="12" destOrd="0" parTransId="{10D80EE7-E92D-4BD7-B51B-4BD84B497B12}" sibTransId="{0524CDD9-7B5D-43F1-80E1-24FB093E4181}"/>
    <dgm:cxn modelId="{6956DE20-F7CF-44F2-8F4D-6621BE19155B}" srcId="{7DC3948D-8B74-4E81-A556-3AF8E7357756}" destId="{CA86FC61-3B6A-4111-AE61-BA207C782F22}" srcOrd="8" destOrd="0" parTransId="{F6DFC641-8916-4203-9555-B3709ACF5744}" sibTransId="{3E58419B-D7C3-4F80-875C-0121DD534B41}"/>
    <dgm:cxn modelId="{98EA8EA4-5851-4C22-BFD9-AC052821C157}" type="presOf" srcId="{C59059BE-7370-4D63-9036-1EDFBB92D085}" destId="{0E1A2C16-15D5-4C3F-B719-53C477F5597E}" srcOrd="0" destOrd="0" presId="urn:microsoft.com/office/officeart/2005/8/layout/hProcess11#1"/>
    <dgm:cxn modelId="{4003F9D5-496D-4136-8723-D9C14230F21C}" type="presOf" srcId="{5ADBB96E-304B-44B5-87F9-F9D9BCCC5B2B}" destId="{599F761F-6B6A-4F65-9AA0-2B47419124E5}" srcOrd="0" destOrd="0" presId="urn:microsoft.com/office/officeart/2005/8/layout/hProcess11#1"/>
    <dgm:cxn modelId="{2962F69F-5D22-4C67-A29D-445B31F9AC9D}" type="presOf" srcId="{AF7834E4-F0F3-4F6C-AB49-16C66FCB2637}" destId="{88EFE99A-867E-4D89-913D-410545DF22EB}" srcOrd="0" destOrd="0" presId="urn:microsoft.com/office/officeart/2005/8/layout/hProcess11#1"/>
    <dgm:cxn modelId="{0A6F9001-7930-4A59-A6F8-6EA893BA634A}" type="presOf" srcId="{160400B5-2037-4E64-8CB3-28AB5BEC7B7E}" destId="{6C7AEC05-A00A-4902-9CB0-BFD53EAAF4EF}" srcOrd="0" destOrd="0" presId="urn:microsoft.com/office/officeart/2005/8/layout/hProcess11#1"/>
    <dgm:cxn modelId="{CB834EC5-F5D4-4552-B8E5-C5BCE504E3F3}" srcId="{7DC3948D-8B74-4E81-A556-3AF8E7357756}" destId="{AF7834E4-F0F3-4F6C-AB49-16C66FCB2637}" srcOrd="6" destOrd="0" parTransId="{B7CA6DE0-5962-4289-8C21-2BDC63D4C3EC}" sibTransId="{C84AB822-4B87-4715-982B-50AA768741F5}"/>
    <dgm:cxn modelId="{E15DC899-5CF1-4954-AA69-D51663B91DA0}" type="presOf" srcId="{C7C22C63-D1EF-49DA-B7B0-937CB4C067A3}" destId="{8A6C5460-B7BD-4A23-B004-4EC051F2CB25}" srcOrd="0" destOrd="0" presId="urn:microsoft.com/office/officeart/2005/8/layout/hProcess11#1"/>
    <dgm:cxn modelId="{28CFB757-9CD9-4D03-8348-3D49362EA3C8}" type="presOf" srcId="{200390C5-6F61-40ED-85C2-DDCFC64B3A79}" destId="{A95B4670-05A0-46F7-8931-8F34B279051B}" srcOrd="0" destOrd="0" presId="urn:microsoft.com/office/officeart/2005/8/layout/hProcess11#1"/>
    <dgm:cxn modelId="{009B298B-5AE4-459E-9E8B-DA1493699C32}" srcId="{7DC3948D-8B74-4E81-A556-3AF8E7357756}" destId="{D252241E-E042-4AA5-994F-4CF5A4747BAB}" srcOrd="4" destOrd="0" parTransId="{7FC73033-6AE7-489C-A411-1293106601E3}" sibTransId="{60EC902C-013A-42AB-9E25-C92E4C4DA829}"/>
    <dgm:cxn modelId="{EAF10D1E-949C-4DCC-A517-7D63AC19C9A6}" srcId="{7DC3948D-8B74-4E81-A556-3AF8E7357756}" destId="{F181002C-3EEE-4D86-8252-E09BED47B219}" srcOrd="1" destOrd="0" parTransId="{8699D248-F7C0-48A0-8010-92F0FB62BFB6}" sibTransId="{D57D6429-869D-4AA3-A0CE-A4DD6DD75F31}"/>
    <dgm:cxn modelId="{89761D49-E232-4788-8110-B824B478B80F}" srcId="{7DC3948D-8B74-4E81-A556-3AF8E7357756}" destId="{C7C22C63-D1EF-49DA-B7B0-937CB4C067A3}" srcOrd="11" destOrd="0" parTransId="{E1570E7F-C2E1-4001-A044-2965F9A6D63C}" sibTransId="{F1F1715C-9451-4F62-9086-C9CEFB5EED0D}"/>
    <dgm:cxn modelId="{40C88283-16A5-4A4A-A617-ECA7181B4393}" srcId="{7DC3948D-8B74-4E81-A556-3AF8E7357756}" destId="{C16FE794-EFAA-4E2A-A7AC-20C92368DFD8}" srcOrd="7" destOrd="0" parTransId="{921C5F16-2905-4C54-9028-D0136B1CF1DD}" sibTransId="{B7DE4A27-9E93-446E-803C-6F1270EF4CDD}"/>
    <dgm:cxn modelId="{7EC7A172-DB19-46A3-93B0-8066573E8FC4}" srcId="{7DC3948D-8B74-4E81-A556-3AF8E7357756}" destId="{160400B5-2037-4E64-8CB3-28AB5BEC7B7E}" srcOrd="3" destOrd="0" parTransId="{9DA8216A-9DB1-4071-AA1D-0AC2774FBE07}" sibTransId="{77D30384-CB3F-48D8-B340-206140F83CB2}"/>
    <dgm:cxn modelId="{ED85BDAB-5B85-4513-816A-C89B21347706}" type="presOf" srcId="{CA86FC61-3B6A-4111-AE61-BA207C782F22}" destId="{861CD6FC-5937-400B-B37A-52A1D18D96B1}" srcOrd="0" destOrd="0" presId="urn:microsoft.com/office/officeart/2005/8/layout/hProcess11#1"/>
    <dgm:cxn modelId="{3CDEB526-492F-4643-89DD-FDAC7863FC2D}" srcId="{7DC3948D-8B74-4E81-A556-3AF8E7357756}" destId="{5ADBB96E-304B-44B5-87F9-F9D9BCCC5B2B}" srcOrd="0" destOrd="0" parTransId="{D3AEB6BC-CA84-46D7-9A08-D52BE2BE9BF2}" sibTransId="{4091EDAF-363E-442A-9182-30D438CFC898}"/>
    <dgm:cxn modelId="{B3279B3C-C4F7-4860-A526-C11068B565AE}" type="presOf" srcId="{D252241E-E042-4AA5-994F-4CF5A4747BAB}" destId="{3C941567-AB46-4D5E-BBAC-0AC3AA9BC1DE}" srcOrd="0" destOrd="0" presId="urn:microsoft.com/office/officeart/2005/8/layout/hProcess11#1"/>
    <dgm:cxn modelId="{7DF57C1C-5685-4AC7-B1D5-8D0CA0AD6EC2}" type="presParOf" srcId="{972D1E21-C801-4B5A-8C9A-409A41C3CFA1}" destId="{485C04BF-3885-49E5-91D7-DBF0E71E0E61}" srcOrd="0" destOrd="0" presId="urn:microsoft.com/office/officeart/2005/8/layout/hProcess11#1"/>
    <dgm:cxn modelId="{D2801F29-509F-4DC7-B67B-41F8FD09DDC7}" type="presParOf" srcId="{972D1E21-C801-4B5A-8C9A-409A41C3CFA1}" destId="{32B65039-426C-4589-88A2-9DFF8E9FD583}" srcOrd="1" destOrd="0" presId="urn:microsoft.com/office/officeart/2005/8/layout/hProcess11#1"/>
    <dgm:cxn modelId="{E17B5ABA-B8F5-4B38-8C45-13DBBAA4E17E}" type="presParOf" srcId="{32B65039-426C-4589-88A2-9DFF8E9FD583}" destId="{D4752FAF-3D7E-45A1-90F1-D8B18B599AB1}" srcOrd="0" destOrd="0" presId="urn:microsoft.com/office/officeart/2005/8/layout/hProcess11#1"/>
    <dgm:cxn modelId="{38F7A16C-B47D-482C-BCA4-C6FBD73E03C6}" type="presParOf" srcId="{D4752FAF-3D7E-45A1-90F1-D8B18B599AB1}" destId="{599F761F-6B6A-4F65-9AA0-2B47419124E5}" srcOrd="0" destOrd="0" presId="urn:microsoft.com/office/officeart/2005/8/layout/hProcess11#1"/>
    <dgm:cxn modelId="{E3DCB495-F586-44B0-A789-9908F119152F}" type="presParOf" srcId="{D4752FAF-3D7E-45A1-90F1-D8B18B599AB1}" destId="{F6FEF4BF-08A7-4A50-93B7-E30B09E129B6}" srcOrd="1" destOrd="0" presId="urn:microsoft.com/office/officeart/2005/8/layout/hProcess11#1"/>
    <dgm:cxn modelId="{4E2F5469-FFAA-4E75-829A-E45474D7BCE8}" type="presParOf" srcId="{D4752FAF-3D7E-45A1-90F1-D8B18B599AB1}" destId="{A516DEFF-04CC-429F-BE11-F687ACF4301C}" srcOrd="2" destOrd="0" presId="urn:microsoft.com/office/officeart/2005/8/layout/hProcess11#1"/>
    <dgm:cxn modelId="{AFC37E19-0384-47B7-AD10-C6875ED5DA2F}" type="presParOf" srcId="{32B65039-426C-4589-88A2-9DFF8E9FD583}" destId="{1757225F-3F32-433C-847E-25F70BA02628}" srcOrd="1" destOrd="0" presId="urn:microsoft.com/office/officeart/2005/8/layout/hProcess11#1"/>
    <dgm:cxn modelId="{71D2804F-18F7-441B-AC6D-E19D92506185}" type="presParOf" srcId="{32B65039-426C-4589-88A2-9DFF8E9FD583}" destId="{B2F171B9-8E59-4671-83F5-8B495D461E3F}" srcOrd="2" destOrd="0" presId="urn:microsoft.com/office/officeart/2005/8/layout/hProcess11#1"/>
    <dgm:cxn modelId="{E9CFB5E2-CFFB-4182-8F11-4F897AEA7E35}" type="presParOf" srcId="{B2F171B9-8E59-4671-83F5-8B495D461E3F}" destId="{2867A29E-60CA-4574-A835-4652B0A73B87}" srcOrd="0" destOrd="0" presId="urn:microsoft.com/office/officeart/2005/8/layout/hProcess11#1"/>
    <dgm:cxn modelId="{0B5E117E-DF70-49B3-9D65-EAE5E58BF6B5}" type="presParOf" srcId="{B2F171B9-8E59-4671-83F5-8B495D461E3F}" destId="{0062F52D-5C50-4EBB-A3CC-60D5BBFC921A}" srcOrd="1" destOrd="0" presId="urn:microsoft.com/office/officeart/2005/8/layout/hProcess11#1"/>
    <dgm:cxn modelId="{D05FFD58-AC5F-4245-A4E4-B3D4E4AF39CB}" type="presParOf" srcId="{B2F171B9-8E59-4671-83F5-8B495D461E3F}" destId="{69C06F29-1EBF-473A-84E2-A9E2411074BC}" srcOrd="2" destOrd="0" presId="urn:microsoft.com/office/officeart/2005/8/layout/hProcess11#1"/>
    <dgm:cxn modelId="{79CA5A0A-BDF4-4DB9-9CB5-F8DBE9166F1D}" type="presParOf" srcId="{32B65039-426C-4589-88A2-9DFF8E9FD583}" destId="{E2BF100A-C91A-4994-B0E5-24B1D213A1D7}" srcOrd="3" destOrd="0" presId="urn:microsoft.com/office/officeart/2005/8/layout/hProcess11#1"/>
    <dgm:cxn modelId="{0344B30A-1A5F-4F81-8602-D86FD038FC88}" type="presParOf" srcId="{32B65039-426C-4589-88A2-9DFF8E9FD583}" destId="{3CD3F2C0-AC76-41F0-B543-AE6069D63472}" srcOrd="4" destOrd="0" presId="urn:microsoft.com/office/officeart/2005/8/layout/hProcess11#1"/>
    <dgm:cxn modelId="{09F42E33-E532-42EC-8C19-CA7AA99D8B30}" type="presParOf" srcId="{3CD3F2C0-AC76-41F0-B543-AE6069D63472}" destId="{A95B4670-05A0-46F7-8931-8F34B279051B}" srcOrd="0" destOrd="0" presId="urn:microsoft.com/office/officeart/2005/8/layout/hProcess11#1"/>
    <dgm:cxn modelId="{F1532153-47DF-4350-8817-2F7246C3C74B}" type="presParOf" srcId="{3CD3F2C0-AC76-41F0-B543-AE6069D63472}" destId="{778E4A91-2653-4472-9363-BEB4467D8CB0}" srcOrd="1" destOrd="0" presId="urn:microsoft.com/office/officeart/2005/8/layout/hProcess11#1"/>
    <dgm:cxn modelId="{2F75031F-9FBD-4082-A818-FE7E96ADAEA8}" type="presParOf" srcId="{3CD3F2C0-AC76-41F0-B543-AE6069D63472}" destId="{8EA55CED-A126-47F3-AD88-DE21F0FE1165}" srcOrd="2" destOrd="0" presId="urn:microsoft.com/office/officeart/2005/8/layout/hProcess11#1"/>
    <dgm:cxn modelId="{F9BC742E-7BAD-4721-93B7-2E0870530E73}" type="presParOf" srcId="{32B65039-426C-4589-88A2-9DFF8E9FD583}" destId="{BD2675BD-5CF0-4337-A4AB-FE65E193C763}" srcOrd="5" destOrd="0" presId="urn:microsoft.com/office/officeart/2005/8/layout/hProcess11#1"/>
    <dgm:cxn modelId="{7B898A39-0B6D-48FE-8640-F62A07C0B4E8}" type="presParOf" srcId="{32B65039-426C-4589-88A2-9DFF8E9FD583}" destId="{C66DDD9C-6FDF-45F0-BE8A-D01ABA5AF95A}" srcOrd="6" destOrd="0" presId="urn:microsoft.com/office/officeart/2005/8/layout/hProcess11#1"/>
    <dgm:cxn modelId="{873F308B-20F9-45F3-9D8E-9603656A31CA}" type="presParOf" srcId="{C66DDD9C-6FDF-45F0-BE8A-D01ABA5AF95A}" destId="{6C7AEC05-A00A-4902-9CB0-BFD53EAAF4EF}" srcOrd="0" destOrd="0" presId="urn:microsoft.com/office/officeart/2005/8/layout/hProcess11#1"/>
    <dgm:cxn modelId="{1B7BDA08-8501-429F-98C5-747B77FCFFA4}" type="presParOf" srcId="{C66DDD9C-6FDF-45F0-BE8A-D01ABA5AF95A}" destId="{678F4284-8241-4B8F-A751-AAA86AB883FB}" srcOrd="1" destOrd="0" presId="urn:microsoft.com/office/officeart/2005/8/layout/hProcess11#1"/>
    <dgm:cxn modelId="{1DAAA9DB-1A53-4FD1-A155-67353F88A1A2}" type="presParOf" srcId="{C66DDD9C-6FDF-45F0-BE8A-D01ABA5AF95A}" destId="{2CE175AE-4532-47D2-A40A-D82C8D7BB5D0}" srcOrd="2" destOrd="0" presId="urn:microsoft.com/office/officeart/2005/8/layout/hProcess11#1"/>
    <dgm:cxn modelId="{5672A8BA-2AA0-4E6F-837B-00C795AC44E7}" type="presParOf" srcId="{32B65039-426C-4589-88A2-9DFF8E9FD583}" destId="{504D9C13-68C6-4D7E-B3DE-DD22296B4295}" srcOrd="7" destOrd="0" presId="urn:microsoft.com/office/officeart/2005/8/layout/hProcess11#1"/>
    <dgm:cxn modelId="{1F6358C6-E46E-4ABD-9291-2EE1BDEBAEB1}" type="presParOf" srcId="{32B65039-426C-4589-88A2-9DFF8E9FD583}" destId="{771B6934-05E6-4BDC-9308-D359F8AC98C2}" srcOrd="8" destOrd="0" presId="urn:microsoft.com/office/officeart/2005/8/layout/hProcess11#1"/>
    <dgm:cxn modelId="{59FFB253-9668-4923-99B4-856770F2E4E9}" type="presParOf" srcId="{771B6934-05E6-4BDC-9308-D359F8AC98C2}" destId="{3C941567-AB46-4D5E-BBAC-0AC3AA9BC1DE}" srcOrd="0" destOrd="0" presId="urn:microsoft.com/office/officeart/2005/8/layout/hProcess11#1"/>
    <dgm:cxn modelId="{CFFB45E8-DA9B-430A-9ED7-FF200CBCFA0D}" type="presParOf" srcId="{771B6934-05E6-4BDC-9308-D359F8AC98C2}" destId="{CF2E4E0F-83F7-4F37-B640-EBCCD755F726}" srcOrd="1" destOrd="0" presId="urn:microsoft.com/office/officeart/2005/8/layout/hProcess11#1"/>
    <dgm:cxn modelId="{549481CC-38A0-4942-A303-A4159403BF54}" type="presParOf" srcId="{771B6934-05E6-4BDC-9308-D359F8AC98C2}" destId="{AFEFAC05-8652-4591-B521-E08A27420535}" srcOrd="2" destOrd="0" presId="urn:microsoft.com/office/officeart/2005/8/layout/hProcess11#1"/>
    <dgm:cxn modelId="{CC31CA1F-07B0-4021-B8D7-32BBE4788358}" type="presParOf" srcId="{32B65039-426C-4589-88A2-9DFF8E9FD583}" destId="{10F8504E-2CDF-4AFB-B6DB-6C098BC4C0A0}" srcOrd="9" destOrd="0" presId="urn:microsoft.com/office/officeart/2005/8/layout/hProcess11#1"/>
    <dgm:cxn modelId="{0DF27BC1-65F9-4B0D-8549-D1E72DE4BF66}" type="presParOf" srcId="{32B65039-426C-4589-88A2-9DFF8E9FD583}" destId="{431EBAEB-9F0D-42E2-AA1F-EFC6A5361AE2}" srcOrd="10" destOrd="0" presId="urn:microsoft.com/office/officeart/2005/8/layout/hProcess11#1"/>
    <dgm:cxn modelId="{6A371EBD-F0E6-416A-AF24-58A69810007D}" type="presParOf" srcId="{431EBAEB-9F0D-42E2-AA1F-EFC6A5361AE2}" destId="{568D5FC7-178C-4406-BBFE-DD08D0EF1CFD}" srcOrd="0" destOrd="0" presId="urn:microsoft.com/office/officeart/2005/8/layout/hProcess11#1"/>
    <dgm:cxn modelId="{F223D841-7E03-41E6-AC38-390BA78936A7}" type="presParOf" srcId="{431EBAEB-9F0D-42E2-AA1F-EFC6A5361AE2}" destId="{429252F2-3C9E-466C-A8B4-E780666805DD}" srcOrd="1" destOrd="0" presId="urn:microsoft.com/office/officeart/2005/8/layout/hProcess11#1"/>
    <dgm:cxn modelId="{9453A707-7656-48E8-9829-6E1FC3C93D02}" type="presParOf" srcId="{431EBAEB-9F0D-42E2-AA1F-EFC6A5361AE2}" destId="{DD4F36E6-C79C-4D6A-8198-8158E6831667}" srcOrd="2" destOrd="0" presId="urn:microsoft.com/office/officeart/2005/8/layout/hProcess11#1"/>
    <dgm:cxn modelId="{80A1B00D-9818-47C6-BBFA-69AD9069AB98}" type="presParOf" srcId="{32B65039-426C-4589-88A2-9DFF8E9FD583}" destId="{3D9DE2AA-F9AD-4452-9E81-E4FBF7720BA1}" srcOrd="11" destOrd="0" presId="urn:microsoft.com/office/officeart/2005/8/layout/hProcess11#1"/>
    <dgm:cxn modelId="{EFE04CFF-6973-42AB-98A0-E3057CD266A5}" type="presParOf" srcId="{32B65039-426C-4589-88A2-9DFF8E9FD583}" destId="{3D793CE5-CB3D-4681-B49C-AD28B667F8CE}" srcOrd="12" destOrd="0" presId="urn:microsoft.com/office/officeart/2005/8/layout/hProcess11#1"/>
    <dgm:cxn modelId="{CFC08072-1349-46E0-AE89-B67066A12E45}" type="presParOf" srcId="{3D793CE5-CB3D-4681-B49C-AD28B667F8CE}" destId="{88EFE99A-867E-4D89-913D-410545DF22EB}" srcOrd="0" destOrd="0" presId="urn:microsoft.com/office/officeart/2005/8/layout/hProcess11#1"/>
    <dgm:cxn modelId="{1D0B6717-1476-433C-AAA7-F58532CE84D3}" type="presParOf" srcId="{3D793CE5-CB3D-4681-B49C-AD28B667F8CE}" destId="{7417B607-8B0B-48C3-8174-7D3D613EB8E4}" srcOrd="1" destOrd="0" presId="urn:microsoft.com/office/officeart/2005/8/layout/hProcess11#1"/>
    <dgm:cxn modelId="{044B242E-60A2-4489-A8DD-FE74FED7304A}" type="presParOf" srcId="{3D793CE5-CB3D-4681-B49C-AD28B667F8CE}" destId="{0DA60A54-AD71-4806-BF12-AE230BDA11C5}" srcOrd="2" destOrd="0" presId="urn:microsoft.com/office/officeart/2005/8/layout/hProcess11#1"/>
    <dgm:cxn modelId="{C667620A-EEF6-426E-8887-59833EFB78B3}" type="presParOf" srcId="{32B65039-426C-4589-88A2-9DFF8E9FD583}" destId="{9380AFDB-F1E5-45FB-A1A1-4037E5E7A006}" srcOrd="13" destOrd="0" presId="urn:microsoft.com/office/officeart/2005/8/layout/hProcess11#1"/>
    <dgm:cxn modelId="{920F0D65-BDB1-40D9-A1F8-A7C825120D8C}" type="presParOf" srcId="{32B65039-426C-4589-88A2-9DFF8E9FD583}" destId="{7BD2DA45-8859-4F2A-887A-7A6DB7C1741E}" srcOrd="14" destOrd="0" presId="urn:microsoft.com/office/officeart/2005/8/layout/hProcess11#1"/>
    <dgm:cxn modelId="{2925679B-D010-4280-8C8D-5DAEE2FFAEEC}" type="presParOf" srcId="{7BD2DA45-8859-4F2A-887A-7A6DB7C1741E}" destId="{7A4FFCDC-C34A-4086-815B-2C819B05356E}" srcOrd="0" destOrd="0" presId="urn:microsoft.com/office/officeart/2005/8/layout/hProcess11#1"/>
    <dgm:cxn modelId="{F6DD3F08-F24C-4F51-AAB1-1B91BDF4E6AD}" type="presParOf" srcId="{7BD2DA45-8859-4F2A-887A-7A6DB7C1741E}" destId="{50C2AA71-0898-4575-BD7F-7C0AB0717B6C}" srcOrd="1" destOrd="0" presId="urn:microsoft.com/office/officeart/2005/8/layout/hProcess11#1"/>
    <dgm:cxn modelId="{133EA7FA-7644-4909-888D-B9BEEF075F13}" type="presParOf" srcId="{7BD2DA45-8859-4F2A-887A-7A6DB7C1741E}" destId="{933B66A9-053A-4B2E-A668-C0C1DBE4ABB0}" srcOrd="2" destOrd="0" presId="urn:microsoft.com/office/officeart/2005/8/layout/hProcess11#1"/>
    <dgm:cxn modelId="{8C3B085B-BAA9-46E4-A9B9-74EBED76188A}" type="presParOf" srcId="{32B65039-426C-4589-88A2-9DFF8E9FD583}" destId="{BA6D60B6-57E2-4C5D-B408-245822476172}" srcOrd="15" destOrd="0" presId="urn:microsoft.com/office/officeart/2005/8/layout/hProcess11#1"/>
    <dgm:cxn modelId="{02CF4440-7877-4E8F-8937-D1F205CB9CC6}" type="presParOf" srcId="{32B65039-426C-4589-88A2-9DFF8E9FD583}" destId="{3E2B696B-A976-4D17-8EFB-563870209F83}" srcOrd="16" destOrd="0" presId="urn:microsoft.com/office/officeart/2005/8/layout/hProcess11#1"/>
    <dgm:cxn modelId="{DC21710F-6BC1-4CD2-9464-0903956C9B64}" type="presParOf" srcId="{3E2B696B-A976-4D17-8EFB-563870209F83}" destId="{861CD6FC-5937-400B-B37A-52A1D18D96B1}" srcOrd="0" destOrd="0" presId="urn:microsoft.com/office/officeart/2005/8/layout/hProcess11#1"/>
    <dgm:cxn modelId="{9AB89266-FD7A-459E-BD47-4B2180164381}" type="presParOf" srcId="{3E2B696B-A976-4D17-8EFB-563870209F83}" destId="{92D912E5-8BA6-4570-9925-D889C0DCFE58}" srcOrd="1" destOrd="0" presId="urn:microsoft.com/office/officeart/2005/8/layout/hProcess11#1"/>
    <dgm:cxn modelId="{CDC391C2-353C-4C59-A435-C8DE450FF6A4}" type="presParOf" srcId="{3E2B696B-A976-4D17-8EFB-563870209F83}" destId="{59AE4091-92D3-4096-8200-B62769B7CB9C}" srcOrd="2" destOrd="0" presId="urn:microsoft.com/office/officeart/2005/8/layout/hProcess11#1"/>
    <dgm:cxn modelId="{D00D7A80-4458-4C12-B4C0-36CB2F4895BD}" type="presParOf" srcId="{32B65039-426C-4589-88A2-9DFF8E9FD583}" destId="{59CEF7A2-19FF-45DA-A9BD-0F31000C841B}" srcOrd="17" destOrd="0" presId="urn:microsoft.com/office/officeart/2005/8/layout/hProcess11#1"/>
    <dgm:cxn modelId="{F8927DF2-07AB-4E69-AED7-3A3F43A30580}" type="presParOf" srcId="{32B65039-426C-4589-88A2-9DFF8E9FD583}" destId="{6B2DAF15-D56F-4638-A895-1639EA48A6C0}" srcOrd="18" destOrd="0" presId="urn:microsoft.com/office/officeart/2005/8/layout/hProcess11#1"/>
    <dgm:cxn modelId="{A0A565F8-1D82-4237-A4F3-E13538D0DFF0}" type="presParOf" srcId="{6B2DAF15-D56F-4638-A895-1639EA48A6C0}" destId="{166EF3A0-1278-488D-A199-C043E13BAE96}" srcOrd="0" destOrd="0" presId="urn:microsoft.com/office/officeart/2005/8/layout/hProcess11#1"/>
    <dgm:cxn modelId="{9DC97289-6E98-4770-B5FA-59A9E2C25C78}" type="presParOf" srcId="{6B2DAF15-D56F-4638-A895-1639EA48A6C0}" destId="{BBC21DC3-7352-4984-B4AB-6947AA7FCDE4}" srcOrd="1" destOrd="0" presId="urn:microsoft.com/office/officeart/2005/8/layout/hProcess11#1"/>
    <dgm:cxn modelId="{D79DFA40-096D-47BF-BAD8-12E4E3E0E31C}" type="presParOf" srcId="{6B2DAF15-D56F-4638-A895-1639EA48A6C0}" destId="{DA5510AC-8B20-4A82-8A67-90AFC1A4F40F}" srcOrd="2" destOrd="0" presId="urn:microsoft.com/office/officeart/2005/8/layout/hProcess11#1"/>
    <dgm:cxn modelId="{BFC491FF-69B2-4C73-B5BB-0BE6E8F7138A}" type="presParOf" srcId="{32B65039-426C-4589-88A2-9DFF8E9FD583}" destId="{5E457DE9-FA70-42E7-ADE3-C2B02A069C42}" srcOrd="19" destOrd="0" presId="urn:microsoft.com/office/officeart/2005/8/layout/hProcess11#1"/>
    <dgm:cxn modelId="{6FE7E393-AA93-488E-8FAD-A1625B623EAD}" type="presParOf" srcId="{32B65039-426C-4589-88A2-9DFF8E9FD583}" destId="{0058029C-58AA-4660-8BB8-68CAD1C84EED}" srcOrd="20" destOrd="0" presId="urn:microsoft.com/office/officeart/2005/8/layout/hProcess11#1"/>
    <dgm:cxn modelId="{F3239DFC-CB3D-4BC2-9833-B1978A4E6C13}" type="presParOf" srcId="{0058029C-58AA-4660-8BB8-68CAD1C84EED}" destId="{0E1A2C16-15D5-4C3F-B719-53C477F5597E}" srcOrd="0" destOrd="0" presId="urn:microsoft.com/office/officeart/2005/8/layout/hProcess11#1"/>
    <dgm:cxn modelId="{91A4DDF0-7389-4F71-900B-2E268C1E196F}" type="presParOf" srcId="{0058029C-58AA-4660-8BB8-68CAD1C84EED}" destId="{E16D349D-14E0-4300-8BB2-3E7F9CEB493C}" srcOrd="1" destOrd="0" presId="urn:microsoft.com/office/officeart/2005/8/layout/hProcess11#1"/>
    <dgm:cxn modelId="{2A45409D-F4CC-4C65-9960-DE6A6D7FE840}" type="presParOf" srcId="{0058029C-58AA-4660-8BB8-68CAD1C84EED}" destId="{2EFC9D1D-A8F4-45C4-A6CA-30B0DCBA4115}" srcOrd="2" destOrd="0" presId="urn:microsoft.com/office/officeart/2005/8/layout/hProcess11#1"/>
    <dgm:cxn modelId="{46BF285D-249C-4694-AF93-95C1E3CE821E}" type="presParOf" srcId="{32B65039-426C-4589-88A2-9DFF8E9FD583}" destId="{36000394-455E-4EE2-8D3B-2B25EEAC313E}" srcOrd="21" destOrd="0" presId="urn:microsoft.com/office/officeart/2005/8/layout/hProcess11#1"/>
    <dgm:cxn modelId="{F3A4AAA2-5BCA-41E0-85C0-3CD89ED534C6}" type="presParOf" srcId="{32B65039-426C-4589-88A2-9DFF8E9FD583}" destId="{285FEE38-3251-4062-BB3E-63B04CC95182}" srcOrd="22" destOrd="0" presId="urn:microsoft.com/office/officeart/2005/8/layout/hProcess11#1"/>
    <dgm:cxn modelId="{F2C5A649-DC0A-4729-B4DC-AAA54E6BC972}" type="presParOf" srcId="{285FEE38-3251-4062-BB3E-63B04CC95182}" destId="{8A6C5460-B7BD-4A23-B004-4EC051F2CB25}" srcOrd="0" destOrd="0" presId="urn:microsoft.com/office/officeart/2005/8/layout/hProcess11#1"/>
    <dgm:cxn modelId="{9E2B7261-1A55-4962-B214-1B6EC45E0AB7}" type="presParOf" srcId="{285FEE38-3251-4062-BB3E-63B04CC95182}" destId="{E1DEDA8B-2545-49B1-9A94-12ADFF404D41}" srcOrd="1" destOrd="0" presId="urn:microsoft.com/office/officeart/2005/8/layout/hProcess11#1"/>
    <dgm:cxn modelId="{AAC1B4CD-ECCC-47B8-B37E-C4F671F2A4A7}" type="presParOf" srcId="{285FEE38-3251-4062-BB3E-63B04CC95182}" destId="{63BF6266-DD3E-4875-9F50-CD9725C5B0EA}" srcOrd="2" destOrd="0" presId="urn:microsoft.com/office/officeart/2005/8/layout/hProcess11#1"/>
    <dgm:cxn modelId="{D106C2CE-301D-4620-898A-5256162081DD}" type="presParOf" srcId="{32B65039-426C-4589-88A2-9DFF8E9FD583}" destId="{9870773A-84D8-4ABC-996F-5D74A3ABA110}" srcOrd="23" destOrd="0" presId="urn:microsoft.com/office/officeart/2005/8/layout/hProcess11#1"/>
    <dgm:cxn modelId="{0A8AA47F-BC47-4C2E-81A7-6C9BE195744B}" type="presParOf" srcId="{32B65039-426C-4589-88A2-9DFF8E9FD583}" destId="{581085AC-C156-4BC4-97EF-E38BE70C84B1}" srcOrd="24" destOrd="0" presId="urn:microsoft.com/office/officeart/2005/8/layout/hProcess11#1"/>
    <dgm:cxn modelId="{1174222E-662A-4472-AF80-A790BC0D74F9}" type="presParOf" srcId="{581085AC-C156-4BC4-97EF-E38BE70C84B1}" destId="{81C99FA6-E89E-4971-902C-B6A1D7FEA29F}" srcOrd="0" destOrd="0" presId="urn:microsoft.com/office/officeart/2005/8/layout/hProcess11#1"/>
    <dgm:cxn modelId="{DAD41525-75AE-4A81-96A2-3A496DD46AF2}" type="presParOf" srcId="{581085AC-C156-4BC4-97EF-E38BE70C84B1}" destId="{161B6047-7B77-46B3-A0B4-0598D105A88C}" srcOrd="1" destOrd="0" presId="urn:microsoft.com/office/officeart/2005/8/layout/hProcess11#1"/>
    <dgm:cxn modelId="{4BFD61A4-B7EC-4FA8-8978-0BD300A76870}" type="presParOf" srcId="{581085AC-C156-4BC4-97EF-E38BE70C84B1}" destId="{03A168ED-7DBD-4A73-8836-9974AEB849F4}" srcOrd="2" destOrd="0" presId="urn:microsoft.com/office/officeart/2005/8/layout/hProcess11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26742-88F9-4B41-923C-60713B0B2B60}">
      <dsp:nvSpPr>
        <dsp:cNvPr id="0" name=""/>
        <dsp:cNvSpPr/>
      </dsp:nvSpPr>
      <dsp:spPr>
        <a:xfrm>
          <a:off x="1524" y="490414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报修投诉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4" y="490414"/>
        <a:ext cx="1209203" cy="725521"/>
      </dsp:txXfrm>
    </dsp:sp>
    <dsp:sp modelId="{8607004E-C304-42FD-B37A-CEC2EA958A07}">
      <dsp:nvSpPr>
        <dsp:cNvPr id="0" name=""/>
        <dsp:cNvSpPr/>
      </dsp:nvSpPr>
      <dsp:spPr>
        <a:xfrm>
          <a:off x="1331647" y="490414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自动派单</a:t>
          </a:r>
        </a:p>
      </dsp:txBody>
      <dsp:txXfrm>
        <a:off x="1331647" y="490414"/>
        <a:ext cx="1209203" cy="725521"/>
      </dsp:txXfrm>
    </dsp:sp>
    <dsp:sp modelId="{D99BFE9A-2B3A-48E1-89ED-D8D48A18BCF8}">
      <dsp:nvSpPr>
        <dsp:cNvPr id="0" name=""/>
        <dsp:cNvSpPr/>
      </dsp:nvSpPr>
      <dsp:spPr>
        <a:xfrm>
          <a:off x="2661771" y="490414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上门维修</a:t>
          </a:r>
        </a:p>
      </dsp:txBody>
      <dsp:txXfrm>
        <a:off x="2661771" y="490414"/>
        <a:ext cx="1209203" cy="725521"/>
      </dsp:txXfrm>
    </dsp:sp>
    <dsp:sp modelId="{6F1FDE15-6352-4F57-8883-CCDD13DCDCE9}">
      <dsp:nvSpPr>
        <dsp:cNvPr id="0" name=""/>
        <dsp:cNvSpPr/>
      </dsp:nvSpPr>
      <dsp:spPr>
        <a:xfrm>
          <a:off x="3991894" y="490414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内部报修</a:t>
          </a:r>
        </a:p>
      </dsp:txBody>
      <dsp:txXfrm>
        <a:off x="3991894" y="490414"/>
        <a:ext cx="1209203" cy="725521"/>
      </dsp:txXfrm>
    </dsp:sp>
    <dsp:sp modelId="{390E28E2-376E-4507-8CDD-BDF97AEF8463}">
      <dsp:nvSpPr>
        <dsp:cNvPr id="0" name=""/>
        <dsp:cNvSpPr/>
      </dsp:nvSpPr>
      <dsp:spPr>
        <a:xfrm>
          <a:off x="1524" y="1336856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访客预约</a:t>
          </a:r>
        </a:p>
      </dsp:txBody>
      <dsp:txXfrm>
        <a:off x="1524" y="1336856"/>
        <a:ext cx="1209203" cy="725521"/>
      </dsp:txXfrm>
    </dsp:sp>
    <dsp:sp modelId="{5B760DD2-7B7C-4522-BB93-4FA8190578AA}">
      <dsp:nvSpPr>
        <dsp:cNvPr id="0" name=""/>
        <dsp:cNvSpPr/>
      </dsp:nvSpPr>
      <dsp:spPr>
        <a:xfrm>
          <a:off x="1331647" y="1336856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设备巡检</a:t>
          </a:r>
        </a:p>
      </dsp:txBody>
      <dsp:txXfrm>
        <a:off x="1331647" y="1336856"/>
        <a:ext cx="1209203" cy="725521"/>
      </dsp:txXfrm>
    </dsp:sp>
    <dsp:sp modelId="{DA734F04-EA69-4A49-80CD-99CF28DD56B8}">
      <dsp:nvSpPr>
        <dsp:cNvPr id="0" name=""/>
        <dsp:cNvSpPr/>
      </dsp:nvSpPr>
      <dsp:spPr>
        <a:xfrm>
          <a:off x="2661771" y="1336856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维修保养</a:t>
          </a:r>
        </a:p>
      </dsp:txBody>
      <dsp:txXfrm>
        <a:off x="2661771" y="1336856"/>
        <a:ext cx="1209203" cy="725521"/>
      </dsp:txXfrm>
    </dsp:sp>
    <dsp:sp modelId="{956DCC9F-B385-492B-98AA-78547FA9CF1B}">
      <dsp:nvSpPr>
        <dsp:cNvPr id="0" name=""/>
        <dsp:cNvSpPr/>
      </dsp:nvSpPr>
      <dsp:spPr>
        <a:xfrm>
          <a:off x="3991894" y="1336856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外包维修</a:t>
          </a:r>
        </a:p>
      </dsp:txBody>
      <dsp:txXfrm>
        <a:off x="3991894" y="1336856"/>
        <a:ext cx="1209203" cy="725521"/>
      </dsp:txXfrm>
    </dsp:sp>
    <dsp:sp modelId="{5FB9341F-A570-497D-A71E-69D924F4EDF9}">
      <dsp:nvSpPr>
        <dsp:cNvPr id="0" name=""/>
        <dsp:cNvSpPr/>
      </dsp:nvSpPr>
      <dsp:spPr>
        <a:xfrm>
          <a:off x="1524" y="2183298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物料库存</a:t>
          </a:r>
        </a:p>
      </dsp:txBody>
      <dsp:txXfrm>
        <a:off x="1524" y="2183298"/>
        <a:ext cx="1209203" cy="725521"/>
      </dsp:txXfrm>
    </dsp:sp>
    <dsp:sp modelId="{B6F26EF7-45E9-4A96-976D-F37F50C4B63B}">
      <dsp:nvSpPr>
        <dsp:cNvPr id="0" name=""/>
        <dsp:cNvSpPr/>
      </dsp:nvSpPr>
      <dsp:spPr>
        <a:xfrm>
          <a:off x="1331647" y="2183298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保安巡更</a:t>
          </a:r>
        </a:p>
      </dsp:txBody>
      <dsp:txXfrm>
        <a:off x="1331647" y="2183298"/>
        <a:ext cx="1209203" cy="725521"/>
      </dsp:txXfrm>
    </dsp:sp>
    <dsp:sp modelId="{DDFA3189-3861-423B-8DBE-20269065FA5F}">
      <dsp:nvSpPr>
        <dsp:cNvPr id="0" name=""/>
        <dsp:cNvSpPr/>
      </dsp:nvSpPr>
      <dsp:spPr>
        <a:xfrm>
          <a:off x="2661771" y="2183298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保洁巡更</a:t>
          </a:r>
        </a:p>
      </dsp:txBody>
      <dsp:txXfrm>
        <a:off x="2661771" y="2183298"/>
        <a:ext cx="1209203" cy="725521"/>
      </dsp:txXfrm>
    </dsp:sp>
    <dsp:sp modelId="{FE24D231-C550-4205-9039-295662F70324}">
      <dsp:nvSpPr>
        <dsp:cNvPr id="0" name=""/>
        <dsp:cNvSpPr/>
      </dsp:nvSpPr>
      <dsp:spPr>
        <a:xfrm>
          <a:off x="3991894" y="2183298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餐饮留样</a:t>
          </a:r>
        </a:p>
      </dsp:txBody>
      <dsp:txXfrm>
        <a:off x="3991894" y="2183298"/>
        <a:ext cx="1209203" cy="725521"/>
      </dsp:txXfrm>
    </dsp:sp>
    <dsp:sp modelId="{EAF6957A-CB00-40FE-83F6-CC85FA5CF935}">
      <dsp:nvSpPr>
        <dsp:cNvPr id="0" name=""/>
        <dsp:cNvSpPr/>
      </dsp:nvSpPr>
      <dsp:spPr>
        <a:xfrm>
          <a:off x="1524" y="3029740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品质巡查</a:t>
          </a:r>
        </a:p>
      </dsp:txBody>
      <dsp:txXfrm>
        <a:off x="1524" y="3029740"/>
        <a:ext cx="1209203" cy="725521"/>
      </dsp:txXfrm>
    </dsp:sp>
    <dsp:sp modelId="{7CAF3DF7-FD38-4489-90EE-E799B3204952}">
      <dsp:nvSpPr>
        <dsp:cNvPr id="0" name=""/>
        <dsp:cNvSpPr/>
      </dsp:nvSpPr>
      <dsp:spPr>
        <a:xfrm>
          <a:off x="1331647" y="3029740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物品放行</a:t>
          </a:r>
        </a:p>
      </dsp:txBody>
      <dsp:txXfrm>
        <a:off x="1331647" y="3029740"/>
        <a:ext cx="1209203" cy="725521"/>
      </dsp:txXfrm>
    </dsp:sp>
    <dsp:sp modelId="{761EA7DF-82C9-4002-8C55-0D0E0648E528}">
      <dsp:nvSpPr>
        <dsp:cNvPr id="0" name=""/>
        <dsp:cNvSpPr/>
      </dsp:nvSpPr>
      <dsp:spPr>
        <a:xfrm>
          <a:off x="2661771" y="3029740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应急管理</a:t>
          </a:r>
        </a:p>
      </dsp:txBody>
      <dsp:txXfrm>
        <a:off x="2661771" y="3029740"/>
        <a:ext cx="1209203" cy="725521"/>
      </dsp:txXfrm>
    </dsp:sp>
    <dsp:sp modelId="{0D6A5288-5D9A-4DF7-9729-EDEBD71DD99D}">
      <dsp:nvSpPr>
        <dsp:cNvPr id="0" name=""/>
        <dsp:cNvSpPr/>
      </dsp:nvSpPr>
      <dsp:spPr>
        <a:xfrm>
          <a:off x="3991894" y="3029740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特殊作业</a:t>
          </a:r>
        </a:p>
      </dsp:txBody>
      <dsp:txXfrm>
        <a:off x="3991894" y="3029740"/>
        <a:ext cx="1209203" cy="725521"/>
      </dsp:txXfrm>
    </dsp:sp>
    <dsp:sp modelId="{3017A2C3-E567-40F3-AB63-0CB2E3AD5F96}">
      <dsp:nvSpPr>
        <dsp:cNvPr id="0" name=""/>
        <dsp:cNvSpPr/>
      </dsp:nvSpPr>
      <dsp:spPr>
        <a:xfrm>
          <a:off x="1524" y="3876182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公文批阅</a:t>
          </a:r>
        </a:p>
      </dsp:txBody>
      <dsp:txXfrm>
        <a:off x="1524" y="3876182"/>
        <a:ext cx="1209203" cy="725521"/>
      </dsp:txXfrm>
    </dsp:sp>
    <dsp:sp modelId="{FD81F6FC-80E6-40D1-AA76-EA07A4D4AE9A}">
      <dsp:nvSpPr>
        <dsp:cNvPr id="0" name=""/>
        <dsp:cNvSpPr/>
      </dsp:nvSpPr>
      <dsp:spPr>
        <a:xfrm>
          <a:off x="1331647" y="3876182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考勤打卡</a:t>
          </a:r>
        </a:p>
      </dsp:txBody>
      <dsp:txXfrm>
        <a:off x="1331647" y="3876182"/>
        <a:ext cx="1209203" cy="725521"/>
      </dsp:txXfrm>
    </dsp:sp>
    <dsp:sp modelId="{77AA6FCC-0D87-47AA-95AD-62815E43E220}">
      <dsp:nvSpPr>
        <dsp:cNvPr id="0" name=""/>
        <dsp:cNvSpPr/>
      </dsp:nvSpPr>
      <dsp:spPr>
        <a:xfrm>
          <a:off x="2661771" y="3876182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费用报销</a:t>
          </a:r>
        </a:p>
      </dsp:txBody>
      <dsp:txXfrm>
        <a:off x="2661771" y="3876182"/>
        <a:ext cx="1209203" cy="725521"/>
      </dsp:txXfrm>
    </dsp:sp>
    <dsp:sp modelId="{D1766060-CB6A-457C-932C-568682376E82}">
      <dsp:nvSpPr>
        <dsp:cNvPr id="0" name=""/>
        <dsp:cNvSpPr/>
      </dsp:nvSpPr>
      <dsp:spPr>
        <a:xfrm>
          <a:off x="3991894" y="3876182"/>
          <a:ext cx="1209203" cy="7255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监管大屏</a:t>
          </a:r>
        </a:p>
      </dsp:txBody>
      <dsp:txXfrm>
        <a:off x="3991894" y="3876182"/>
        <a:ext cx="1209203" cy="7255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11F25-5BC6-46B6-9FEC-415FAE821C2D}">
      <dsp:nvSpPr>
        <dsp:cNvPr id="0" name=""/>
        <dsp:cNvSpPr/>
      </dsp:nvSpPr>
      <dsp:spPr>
        <a:xfrm rot="5400000">
          <a:off x="1234861" y="722012"/>
          <a:ext cx="1245861" cy="207308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6EAA45-4994-4919-B7E1-E0802B957124}">
      <dsp:nvSpPr>
        <dsp:cNvPr id="0" name=""/>
        <dsp:cNvSpPr/>
      </dsp:nvSpPr>
      <dsp:spPr>
        <a:xfrm>
          <a:off x="1026895" y="1341418"/>
          <a:ext cx="1871593" cy="1640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3</a:t>
          </a:r>
          <a:r>
            <a:rPr lang="zh-CN" altLang="en-US" sz="2000" kern="1200" dirty="0" smtClean="0"/>
            <a:t>分钟</a:t>
          </a:r>
          <a:r>
            <a:rPr lang="zh-CN" altLang="en-US" sz="2000" kern="1200" dirty="0"/>
            <a:t>后</a:t>
          </a:r>
          <a:endParaRPr lang="en-US" altLang="zh-CN" sz="2000" kern="1200" dirty="0"/>
        </a:p>
      </dsp:txBody>
      <dsp:txXfrm>
        <a:off x="1026895" y="1341418"/>
        <a:ext cx="1871593" cy="1640561"/>
      </dsp:txXfrm>
    </dsp:sp>
    <dsp:sp modelId="{2BC28B2B-E1D1-4E6D-AE13-2730C5EFBC6A}">
      <dsp:nvSpPr>
        <dsp:cNvPr id="0" name=""/>
        <dsp:cNvSpPr/>
      </dsp:nvSpPr>
      <dsp:spPr>
        <a:xfrm>
          <a:off x="2545358" y="569389"/>
          <a:ext cx="353130" cy="35313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682D0D-74ED-4646-813D-B165FEE07244}">
      <dsp:nvSpPr>
        <dsp:cNvPr id="0" name=""/>
        <dsp:cNvSpPr/>
      </dsp:nvSpPr>
      <dsp:spPr>
        <a:xfrm rot="5400000">
          <a:off x="3526056" y="155053"/>
          <a:ext cx="1245861" cy="207308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2E7415-BA9C-4793-A589-12B6114912E0}">
      <dsp:nvSpPr>
        <dsp:cNvPr id="0" name=""/>
        <dsp:cNvSpPr/>
      </dsp:nvSpPr>
      <dsp:spPr>
        <a:xfrm>
          <a:off x="3318091" y="774459"/>
          <a:ext cx="1871593" cy="1640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3</a:t>
          </a:r>
          <a:r>
            <a:rPr lang="zh-CN" altLang="en-US" sz="2000" kern="1200" dirty="0" smtClean="0"/>
            <a:t>分钟</a:t>
          </a:r>
          <a:r>
            <a:rPr lang="zh-CN" altLang="en-US" sz="2000" kern="1200" dirty="0"/>
            <a:t>后</a:t>
          </a:r>
        </a:p>
      </dsp:txBody>
      <dsp:txXfrm>
        <a:off x="3318091" y="774459"/>
        <a:ext cx="1871593" cy="1640561"/>
      </dsp:txXfrm>
    </dsp:sp>
    <dsp:sp modelId="{E5D5740A-4548-42FD-94FB-9E68401A740B}">
      <dsp:nvSpPr>
        <dsp:cNvPr id="0" name=""/>
        <dsp:cNvSpPr/>
      </dsp:nvSpPr>
      <dsp:spPr>
        <a:xfrm>
          <a:off x="4836553" y="2430"/>
          <a:ext cx="353130" cy="35313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CEC4B1-0690-4D84-ABF5-5AD3C607FF1A}">
      <dsp:nvSpPr>
        <dsp:cNvPr id="0" name=""/>
        <dsp:cNvSpPr/>
      </dsp:nvSpPr>
      <dsp:spPr>
        <a:xfrm rot="5400000">
          <a:off x="5950148" y="-411905"/>
          <a:ext cx="1245861" cy="207308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CEA4AC-17C7-4671-BB49-C05EFD8790F3}">
      <dsp:nvSpPr>
        <dsp:cNvPr id="0" name=""/>
        <dsp:cNvSpPr/>
      </dsp:nvSpPr>
      <dsp:spPr>
        <a:xfrm>
          <a:off x="5738898" y="220362"/>
          <a:ext cx="2548679" cy="1640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3</a:t>
          </a:r>
          <a:r>
            <a:rPr lang="zh-CN" altLang="en-US" sz="2000" kern="1200" dirty="0" smtClean="0"/>
            <a:t>分钟</a:t>
          </a:r>
          <a:r>
            <a:rPr lang="zh-CN" altLang="en-US" sz="2000" kern="1200" dirty="0"/>
            <a:t>后</a:t>
          </a:r>
        </a:p>
      </dsp:txBody>
      <dsp:txXfrm>
        <a:off x="5738898" y="220362"/>
        <a:ext cx="2548679" cy="16405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F8D02-9AE2-49E4-B8F7-54002A102295}">
      <dsp:nvSpPr>
        <dsp:cNvPr id="0" name=""/>
        <dsp:cNvSpPr/>
      </dsp:nvSpPr>
      <dsp:spPr>
        <a:xfrm>
          <a:off x="232" y="1599347"/>
          <a:ext cx="1222801" cy="12228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smtClean="0"/>
            <a:t>报修投诉</a:t>
          </a:r>
          <a:endParaRPr lang="zh-CN" altLang="en-US" sz="1400" b="1" kern="1200" dirty="0"/>
        </a:p>
      </dsp:txBody>
      <dsp:txXfrm>
        <a:off x="179307" y="1778422"/>
        <a:ext cx="864651" cy="864651"/>
      </dsp:txXfrm>
    </dsp:sp>
    <dsp:sp modelId="{DED5241C-48C0-4680-9B69-438494A16B8C}">
      <dsp:nvSpPr>
        <dsp:cNvPr id="0" name=""/>
        <dsp:cNvSpPr/>
      </dsp:nvSpPr>
      <dsp:spPr>
        <a:xfrm>
          <a:off x="402713" y="2880647"/>
          <a:ext cx="417840" cy="417840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0" kern="1200">
            <a:solidFill>
              <a:schemeClr val="tx1"/>
            </a:solidFill>
          </a:endParaRPr>
        </a:p>
      </dsp:txBody>
      <dsp:txXfrm>
        <a:off x="458098" y="3040429"/>
        <a:ext cx="307070" cy="98276"/>
      </dsp:txXfrm>
    </dsp:sp>
    <dsp:sp modelId="{6F6519E0-1A81-4036-A8A4-9C001F4EF2FB}">
      <dsp:nvSpPr>
        <dsp:cNvPr id="0" name=""/>
        <dsp:cNvSpPr/>
      </dsp:nvSpPr>
      <dsp:spPr>
        <a:xfrm>
          <a:off x="20361" y="3356985"/>
          <a:ext cx="1182545" cy="1182545"/>
        </a:xfrm>
        <a:prstGeom prst="ellipse">
          <a:avLst/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smtClean="0"/>
            <a:t>内部报修</a:t>
          </a:r>
          <a:endParaRPr lang="zh-CN" altLang="en-US" sz="1400" b="1" kern="1200" dirty="0"/>
        </a:p>
      </dsp:txBody>
      <dsp:txXfrm>
        <a:off x="193541" y="3530165"/>
        <a:ext cx="836185" cy="836185"/>
      </dsp:txXfrm>
    </dsp:sp>
    <dsp:sp modelId="{B741BA80-D8E8-4900-AA78-FBB9429DE28C}">
      <dsp:nvSpPr>
        <dsp:cNvPr id="0" name=""/>
        <dsp:cNvSpPr/>
      </dsp:nvSpPr>
      <dsp:spPr>
        <a:xfrm>
          <a:off x="1331096" y="2935441"/>
          <a:ext cx="229091" cy="2679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b="0" kern="1200">
            <a:solidFill>
              <a:schemeClr val="tx1"/>
            </a:solidFill>
          </a:endParaRPr>
        </a:p>
      </dsp:txBody>
      <dsp:txXfrm>
        <a:off x="1331096" y="2989040"/>
        <a:ext cx="160364" cy="160796"/>
      </dsp:txXfrm>
    </dsp:sp>
    <dsp:sp modelId="{AF5D6660-4C5F-4D5B-8445-B6DB66035821}">
      <dsp:nvSpPr>
        <dsp:cNvPr id="0" name=""/>
        <dsp:cNvSpPr/>
      </dsp:nvSpPr>
      <dsp:spPr>
        <a:xfrm>
          <a:off x="1655283" y="2349024"/>
          <a:ext cx="1440828" cy="1440828"/>
        </a:xfrm>
        <a:prstGeom prst="ellipse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没人</a:t>
          </a:r>
          <a:r>
            <a:rPr lang="zh-CN" altLang="en-US" sz="1600" b="0" kern="1200" dirty="0" smtClean="0"/>
            <a:t>受理</a:t>
          </a:r>
          <a:r>
            <a:rPr lang="zh-CN" altLang="en-US" sz="1600" b="1" kern="1200" dirty="0" smtClean="0"/>
            <a:t>没人</a:t>
          </a:r>
          <a:r>
            <a:rPr lang="zh-CN" altLang="en-US" sz="1600" b="0" kern="1200" dirty="0" smtClean="0"/>
            <a:t>处理处理</a:t>
          </a:r>
          <a:r>
            <a:rPr lang="zh-CN" altLang="en-US" sz="1600" b="1" kern="1200" dirty="0" smtClean="0"/>
            <a:t>超时</a:t>
          </a:r>
          <a:endParaRPr lang="zh-CN" altLang="en-US" sz="1600" b="1" kern="1200" dirty="0"/>
        </a:p>
      </dsp:txBody>
      <dsp:txXfrm>
        <a:off x="1866287" y="2560028"/>
        <a:ext cx="1018820" cy="10188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A93BD-3703-4088-A36F-E0E24E960284}">
      <dsp:nvSpPr>
        <dsp:cNvPr id="0" name=""/>
        <dsp:cNvSpPr/>
      </dsp:nvSpPr>
      <dsp:spPr>
        <a:xfrm>
          <a:off x="6212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事企单位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柠檬社区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36850" y="990100"/>
        <a:ext cx="1552877" cy="984776"/>
      </dsp:txXfrm>
    </dsp:sp>
    <dsp:sp modelId="{D7CECD01-80DD-4905-9C76-16EA2D4150FF}">
      <dsp:nvSpPr>
        <dsp:cNvPr id="0" name=""/>
        <dsp:cNvSpPr/>
      </dsp:nvSpPr>
      <dsp:spPr>
        <a:xfrm>
          <a:off x="857877" y="1077405"/>
          <a:ext cx="2074301" cy="2074301"/>
        </a:xfrm>
        <a:prstGeom prst="leftCircularArrow">
          <a:avLst>
            <a:gd name="adj1" fmla="val 4563"/>
            <a:gd name="adj2" fmla="val 580890"/>
            <a:gd name="adj3" fmla="val 2356400"/>
            <a:gd name="adj4" fmla="val 9024489"/>
            <a:gd name="adj5" fmla="val 53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BB1389-24FA-4B64-9867-EC1CBAD5E898}">
      <dsp:nvSpPr>
        <dsp:cNvPr id="0" name=""/>
        <dsp:cNvSpPr/>
      </dsp:nvSpPr>
      <dsp:spPr>
        <a:xfrm>
          <a:off x="364913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发起报修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381625" y="2022227"/>
        <a:ext cx="1401379" cy="537149"/>
      </dsp:txXfrm>
    </dsp:sp>
    <dsp:sp modelId="{B0C17A8A-4316-411F-861B-0CBE83F82826}">
      <dsp:nvSpPr>
        <dsp:cNvPr id="0" name=""/>
        <dsp:cNvSpPr/>
      </dsp:nvSpPr>
      <dsp:spPr>
        <a:xfrm>
          <a:off x="2250398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0" kern="1200" dirty="0" smtClean="0">
              <a:solidFill>
                <a:schemeClr val="tx1"/>
              </a:solidFill>
              <a:latin typeface="+mn-ea"/>
              <a:ea typeface="+mn-ea"/>
            </a:rPr>
            <a:t>所需材料</a:t>
          </a:r>
          <a:endParaRPr lang="zh-CN" altLang="en-US" sz="1400" b="1" kern="1200" dirty="0">
            <a:solidFill>
              <a:schemeClr val="tx1"/>
            </a:solidFill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0" kern="1200" dirty="0" smtClean="0">
              <a:solidFill>
                <a:schemeClr val="tx1"/>
              </a:solidFill>
              <a:latin typeface="+mn-ea"/>
              <a:ea typeface="+mn-ea"/>
            </a:rPr>
            <a:t>人工费</a:t>
          </a:r>
          <a:endParaRPr lang="zh-CN" altLang="en-US" sz="1400" b="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81036" y="1275387"/>
        <a:ext cx="1552877" cy="984776"/>
      </dsp:txXfrm>
    </dsp:sp>
    <dsp:sp modelId="{3D144472-780C-465B-803B-1CB96E393E95}">
      <dsp:nvSpPr>
        <dsp:cNvPr id="0" name=""/>
        <dsp:cNvSpPr/>
      </dsp:nvSpPr>
      <dsp:spPr>
        <a:xfrm>
          <a:off x="3088612" y="46357"/>
          <a:ext cx="2280554" cy="2280554"/>
        </a:xfrm>
        <a:prstGeom prst="circularArrow">
          <a:avLst>
            <a:gd name="adj1" fmla="val 4150"/>
            <a:gd name="adj2" fmla="val 523046"/>
            <a:gd name="adj3" fmla="val 19301444"/>
            <a:gd name="adj4" fmla="val 12575511"/>
            <a:gd name="adj5" fmla="val 484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C623C0-5EF0-453C-AB2F-672E3687DC4C}">
      <dsp:nvSpPr>
        <dsp:cNvPr id="0" name=""/>
        <dsp:cNvSpPr/>
      </dsp:nvSpPr>
      <dsp:spPr>
        <a:xfrm>
          <a:off x="2609099" y="674176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外包单位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2625811" y="690888"/>
        <a:ext cx="1401379" cy="537149"/>
      </dsp:txXfrm>
    </dsp:sp>
    <dsp:sp modelId="{EA27A828-A3FE-4BDB-AD00-1545809500BF}">
      <dsp:nvSpPr>
        <dsp:cNvPr id="0" name=""/>
        <dsp:cNvSpPr/>
      </dsp:nvSpPr>
      <dsp:spPr>
        <a:xfrm>
          <a:off x="4494584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部门审核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领导审核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4525222" y="990100"/>
        <a:ext cx="1552877" cy="984776"/>
      </dsp:txXfrm>
    </dsp:sp>
    <dsp:sp modelId="{308E622A-5A57-404A-B70C-7A0CAB5011C8}">
      <dsp:nvSpPr>
        <dsp:cNvPr id="0" name=""/>
        <dsp:cNvSpPr/>
      </dsp:nvSpPr>
      <dsp:spPr>
        <a:xfrm>
          <a:off x="5346249" y="1077405"/>
          <a:ext cx="2074301" cy="2074301"/>
        </a:xfrm>
        <a:prstGeom prst="leftCircularArrow">
          <a:avLst>
            <a:gd name="adj1" fmla="val 4563"/>
            <a:gd name="adj2" fmla="val 580890"/>
            <a:gd name="adj3" fmla="val 2356400"/>
            <a:gd name="adj4" fmla="val 9024489"/>
            <a:gd name="adj5" fmla="val 532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BE177B-D239-423C-8F93-8F850FC6B9BF}">
      <dsp:nvSpPr>
        <dsp:cNvPr id="0" name=""/>
        <dsp:cNvSpPr/>
      </dsp:nvSpPr>
      <dsp:spPr>
        <a:xfrm>
          <a:off x="4853285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审核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4869997" y="2022227"/>
        <a:ext cx="1401379" cy="537149"/>
      </dsp:txXfrm>
    </dsp:sp>
    <dsp:sp modelId="{556C7A3A-BACD-4815-9149-87A88ECCDA06}">
      <dsp:nvSpPr>
        <dsp:cNvPr id="0" name=""/>
        <dsp:cNvSpPr/>
      </dsp:nvSpPr>
      <dsp:spPr>
        <a:xfrm>
          <a:off x="6738770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现场拍照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签字确认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6769408" y="1275387"/>
        <a:ext cx="1552877" cy="984776"/>
      </dsp:txXfrm>
    </dsp:sp>
    <dsp:sp modelId="{ED7D3694-2FF0-4BD7-8C95-D149E91DADF2}">
      <dsp:nvSpPr>
        <dsp:cNvPr id="0" name=""/>
        <dsp:cNvSpPr/>
      </dsp:nvSpPr>
      <dsp:spPr>
        <a:xfrm>
          <a:off x="7576984" y="46357"/>
          <a:ext cx="2280554" cy="2280554"/>
        </a:xfrm>
        <a:prstGeom prst="circularArrow">
          <a:avLst>
            <a:gd name="adj1" fmla="val 4150"/>
            <a:gd name="adj2" fmla="val 523046"/>
            <a:gd name="adj3" fmla="val 19301444"/>
            <a:gd name="adj4" fmla="val 12575511"/>
            <a:gd name="adj5" fmla="val 484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2B3C64-7418-45B6-913B-AFBEC7C03DF1}">
      <dsp:nvSpPr>
        <dsp:cNvPr id="0" name=""/>
        <dsp:cNvSpPr/>
      </dsp:nvSpPr>
      <dsp:spPr>
        <a:xfrm>
          <a:off x="7097471" y="674176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处理过程</a:t>
          </a:r>
        </a:p>
      </dsp:txBody>
      <dsp:txXfrm>
        <a:off x="7114183" y="690888"/>
        <a:ext cx="1401379" cy="537149"/>
      </dsp:txXfrm>
    </dsp:sp>
    <dsp:sp modelId="{670EDCC2-1608-4FD2-96C2-FEE8B5423105}">
      <dsp:nvSpPr>
        <dsp:cNvPr id="0" name=""/>
        <dsp:cNvSpPr/>
      </dsp:nvSpPr>
      <dsp:spPr>
        <a:xfrm>
          <a:off x="8982956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业主评价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后台导出报表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9013594" y="990100"/>
        <a:ext cx="1552877" cy="984776"/>
      </dsp:txXfrm>
    </dsp:sp>
    <dsp:sp modelId="{C7FC23CF-B664-4833-B7E5-AA7DE4819461}">
      <dsp:nvSpPr>
        <dsp:cNvPr id="0" name=""/>
        <dsp:cNvSpPr/>
      </dsp:nvSpPr>
      <dsp:spPr>
        <a:xfrm>
          <a:off x="9341657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完工</a:t>
          </a:r>
        </a:p>
      </dsp:txBody>
      <dsp:txXfrm>
        <a:off x="9358369" y="2022227"/>
        <a:ext cx="1401379" cy="5371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818EE-23C3-4617-BE52-AE5A07917D7A}">
      <dsp:nvSpPr>
        <dsp:cNvPr id="0" name=""/>
        <dsp:cNvSpPr/>
      </dsp:nvSpPr>
      <dsp:spPr>
        <a:xfrm>
          <a:off x="6619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合同条款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19" y="2247"/>
        <a:ext cx="1755124" cy="702049"/>
      </dsp:txXfrm>
    </dsp:sp>
    <dsp:sp modelId="{29B280BE-596C-4FD3-8A52-0FD38D8B4C0D}">
      <dsp:nvSpPr>
        <dsp:cNvPr id="0" name=""/>
        <dsp:cNvSpPr/>
      </dsp:nvSpPr>
      <dsp:spPr>
        <a:xfrm>
          <a:off x="366102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合同双方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合同期限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合同金额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kern="1200" dirty="0" smtClean="0"/>
            <a:t>……</a:t>
          </a:r>
          <a:endParaRPr lang="zh-CN" altLang="en-US" sz="1600" kern="1200" dirty="0"/>
        </a:p>
      </dsp:txBody>
      <dsp:txXfrm>
        <a:off x="417508" y="755703"/>
        <a:ext cx="1652312" cy="1682788"/>
      </dsp:txXfrm>
    </dsp:sp>
    <dsp:sp modelId="{CC1C9480-D986-45F0-A339-F742D582E282}">
      <dsp:nvSpPr>
        <dsp:cNvPr id="0" name=""/>
        <dsp:cNvSpPr/>
      </dsp:nvSpPr>
      <dsp:spPr>
        <a:xfrm>
          <a:off x="2027813" y="134784"/>
          <a:ext cx="564069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2027813" y="222179"/>
        <a:ext cx="432977" cy="262185"/>
      </dsp:txXfrm>
    </dsp:sp>
    <dsp:sp modelId="{C96156B7-A68B-49B8-9F4B-36DCA101D89D}">
      <dsp:nvSpPr>
        <dsp:cNvPr id="0" name=""/>
        <dsp:cNvSpPr/>
      </dsp:nvSpPr>
      <dsp:spPr>
        <a:xfrm>
          <a:off x="2826025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计费方案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26025" y="2247"/>
        <a:ext cx="1755124" cy="702049"/>
      </dsp:txXfrm>
    </dsp:sp>
    <dsp:sp modelId="{92AEC710-EA00-45CE-97B4-9C43D803F71F}">
      <dsp:nvSpPr>
        <dsp:cNvPr id="0" name=""/>
        <dsp:cNvSpPr/>
      </dsp:nvSpPr>
      <dsp:spPr>
        <a:xfrm>
          <a:off x="3051978" y="704297"/>
          <a:ext cx="2022183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开始</a:t>
          </a:r>
          <a:r>
            <a:rPr lang="en-US" altLang="zh-CN" sz="1600" kern="1200" dirty="0" smtClean="0"/>
            <a:t>/</a:t>
          </a:r>
          <a:r>
            <a:rPr lang="zh-CN" altLang="en-US" sz="1600" kern="1200" dirty="0" smtClean="0"/>
            <a:t>结束日期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smtClean="0"/>
            <a:t>计费公式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优惠活动</a:t>
          </a:r>
          <a:endParaRPr lang="zh-CN" altLang="en-US" sz="1600" kern="1200" dirty="0"/>
        </a:p>
      </dsp:txBody>
      <dsp:txXfrm>
        <a:off x="3104276" y="756595"/>
        <a:ext cx="1917587" cy="1681004"/>
      </dsp:txXfrm>
    </dsp:sp>
    <dsp:sp modelId="{EF21ED67-1581-4927-A4EC-52A0EF49CF49}">
      <dsp:nvSpPr>
        <dsp:cNvPr id="0" name=""/>
        <dsp:cNvSpPr/>
      </dsp:nvSpPr>
      <dsp:spPr>
        <a:xfrm>
          <a:off x="4880602" y="134784"/>
          <a:ext cx="634840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4880602" y="222179"/>
        <a:ext cx="503748" cy="262185"/>
      </dsp:txXfrm>
    </dsp:sp>
    <dsp:sp modelId="{F9B6D17E-1C16-45E9-9BB0-E6D120BB2358}">
      <dsp:nvSpPr>
        <dsp:cNvPr id="0" name=""/>
        <dsp:cNvSpPr/>
      </dsp:nvSpPr>
      <dsp:spPr>
        <a:xfrm>
          <a:off x="5778961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方案审核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8961" y="2247"/>
        <a:ext cx="1755124" cy="702049"/>
      </dsp:txXfrm>
    </dsp:sp>
    <dsp:sp modelId="{A820711A-AE08-4733-9238-E0B17AB6E7F3}">
      <dsp:nvSpPr>
        <dsp:cNvPr id="0" name=""/>
        <dsp:cNvSpPr/>
      </dsp:nvSpPr>
      <dsp:spPr>
        <a:xfrm>
          <a:off x="6138444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财务主管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或招商主管</a:t>
          </a:r>
          <a:endParaRPr lang="zh-CN" altLang="en-US" sz="1600" kern="1200" dirty="0"/>
        </a:p>
      </dsp:txBody>
      <dsp:txXfrm>
        <a:off x="6189850" y="755703"/>
        <a:ext cx="1652312" cy="1682788"/>
      </dsp:txXfrm>
    </dsp:sp>
    <dsp:sp modelId="{BB498E68-D84C-40C0-BD1C-109BF37E384E}">
      <dsp:nvSpPr>
        <dsp:cNvPr id="0" name=""/>
        <dsp:cNvSpPr/>
      </dsp:nvSpPr>
      <dsp:spPr>
        <a:xfrm>
          <a:off x="7800155" y="134784"/>
          <a:ext cx="564069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7800155" y="222179"/>
        <a:ext cx="432977" cy="262185"/>
      </dsp:txXfrm>
    </dsp:sp>
    <dsp:sp modelId="{82C61DEA-092B-42EE-BDDC-49EFCF0DEE2E}">
      <dsp:nvSpPr>
        <dsp:cNvPr id="0" name=""/>
        <dsp:cNvSpPr/>
      </dsp:nvSpPr>
      <dsp:spPr>
        <a:xfrm>
          <a:off x="8598367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生成应收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98367" y="2247"/>
        <a:ext cx="1755124" cy="702049"/>
      </dsp:txXfrm>
    </dsp:sp>
    <dsp:sp modelId="{ECDFCEF2-224D-4E5B-A568-049F2A0C5B0C}">
      <dsp:nvSpPr>
        <dsp:cNvPr id="0" name=""/>
        <dsp:cNvSpPr/>
      </dsp:nvSpPr>
      <dsp:spPr>
        <a:xfrm>
          <a:off x="8957850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应收明细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欠费清单</a:t>
          </a:r>
          <a:endParaRPr lang="zh-CN" altLang="en-US" sz="1600" kern="1200" dirty="0"/>
        </a:p>
      </dsp:txBody>
      <dsp:txXfrm>
        <a:off x="9009256" y="755703"/>
        <a:ext cx="1652312" cy="16827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DC5F5-247C-4A8F-88A6-EA371B3E3EAB}">
      <dsp:nvSpPr>
        <dsp:cNvPr id="0" name=""/>
        <dsp:cNvSpPr/>
      </dsp:nvSpPr>
      <dsp:spPr>
        <a:xfrm>
          <a:off x="609599" y="0"/>
          <a:ext cx="6908800" cy="130507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6A77C-D368-41DA-BB6F-D676CC28F8E9}">
      <dsp:nvSpPr>
        <dsp:cNvPr id="0" name=""/>
        <dsp:cNvSpPr/>
      </dsp:nvSpPr>
      <dsp:spPr>
        <a:xfrm>
          <a:off x="140096" y="391522"/>
          <a:ext cx="2438400" cy="522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到期提醒</a:t>
          </a:r>
          <a:endParaRPr lang="zh-CN" altLang="en-US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5579" y="417005"/>
        <a:ext cx="2387434" cy="471064"/>
      </dsp:txXfrm>
    </dsp:sp>
    <dsp:sp modelId="{A564C5AD-8114-4BE4-BE64-8B71E27700D5}">
      <dsp:nvSpPr>
        <dsp:cNvPr id="0" name=""/>
        <dsp:cNvSpPr/>
      </dsp:nvSpPr>
      <dsp:spPr>
        <a:xfrm>
          <a:off x="2844799" y="391522"/>
          <a:ext cx="2438400" cy="5220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续约提醒</a:t>
          </a:r>
          <a:endParaRPr lang="zh-CN" altLang="en-US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0282" y="417005"/>
        <a:ext cx="2387434" cy="471064"/>
      </dsp:txXfrm>
    </dsp:sp>
    <dsp:sp modelId="{7CE6D52A-811F-4938-871D-1137597526D0}">
      <dsp:nvSpPr>
        <dsp:cNvPr id="0" name=""/>
        <dsp:cNvSpPr/>
      </dsp:nvSpPr>
      <dsp:spPr>
        <a:xfrm>
          <a:off x="5549503" y="391522"/>
          <a:ext cx="2438400" cy="5220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终止合同</a:t>
          </a:r>
          <a:endParaRPr lang="zh-CN" altLang="en-US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986" y="417005"/>
        <a:ext cx="2387434" cy="4710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6A5A3-50AD-4DAA-8D8A-202DEB0FE55C}">
      <dsp:nvSpPr>
        <dsp:cNvPr id="0" name=""/>
        <dsp:cNvSpPr/>
      </dsp:nvSpPr>
      <dsp:spPr>
        <a:xfrm>
          <a:off x="6225" y="3404124"/>
          <a:ext cx="1717905" cy="1416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物业费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车位费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房租金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取暖费</a:t>
          </a:r>
        </a:p>
      </dsp:txBody>
      <dsp:txXfrm>
        <a:off x="38832" y="3436731"/>
        <a:ext cx="1652691" cy="1048074"/>
      </dsp:txXfrm>
    </dsp:sp>
    <dsp:sp modelId="{6353B257-8789-436D-A399-047903890282}">
      <dsp:nvSpPr>
        <dsp:cNvPr id="0" name=""/>
        <dsp:cNvSpPr/>
      </dsp:nvSpPr>
      <dsp:spPr>
        <a:xfrm>
          <a:off x="1003068" y="3854454"/>
          <a:ext cx="1727795" cy="1727795"/>
        </a:xfrm>
        <a:prstGeom prst="leftCircularArrow">
          <a:avLst>
            <a:gd name="adj1" fmla="val 2196"/>
            <a:gd name="adj2" fmla="val 264294"/>
            <a:gd name="adj3" fmla="val 2039805"/>
            <a:gd name="adj4" fmla="val 9024489"/>
            <a:gd name="adj5" fmla="val 256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3164C7-1B91-4FC8-B3E1-BEBF4209E03E}">
      <dsp:nvSpPr>
        <dsp:cNvPr id="0" name=""/>
        <dsp:cNvSpPr/>
      </dsp:nvSpPr>
      <dsp:spPr>
        <a:xfrm>
          <a:off x="387981" y="4517413"/>
          <a:ext cx="1527027" cy="607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smtClean="0">
              <a:latin typeface="微软雅黑" panose="020B0503020204020204" charset="-122"/>
              <a:ea typeface="微软雅黑" panose="020B0503020204020204" charset="-122"/>
            </a:rPr>
            <a:t>费用项目</a:t>
          </a:r>
          <a:endParaRPr lang="zh-CN" altLang="en-US" sz="1800" b="1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405767" y="4535199"/>
        <a:ext cx="1491455" cy="571676"/>
      </dsp:txXfrm>
    </dsp:sp>
    <dsp:sp modelId="{47D3B4CD-0483-435C-B806-E43292342D5D}">
      <dsp:nvSpPr>
        <dsp:cNvPr id="0" name=""/>
        <dsp:cNvSpPr/>
      </dsp:nvSpPr>
      <dsp:spPr>
        <a:xfrm>
          <a:off x="2095696" y="3404124"/>
          <a:ext cx="1717905" cy="1416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物业费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=</a:t>
          </a: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每平米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1.5</a:t>
          </a: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元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×</a:t>
          </a: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建筑面积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取暖费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=</a:t>
          </a: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每平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22</a:t>
          </a: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元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×0.85×</a:t>
          </a: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建筑面积</a:t>
          </a:r>
        </a:p>
      </dsp:txBody>
      <dsp:txXfrm>
        <a:off x="2128303" y="3740355"/>
        <a:ext cx="1652691" cy="1048074"/>
      </dsp:txXfrm>
    </dsp:sp>
    <dsp:sp modelId="{7961222A-F585-4D77-B55A-B9FCF5F71E80}">
      <dsp:nvSpPr>
        <dsp:cNvPr id="0" name=""/>
        <dsp:cNvSpPr/>
      </dsp:nvSpPr>
      <dsp:spPr>
        <a:xfrm>
          <a:off x="3090986" y="2561156"/>
          <a:ext cx="1955191" cy="1955191"/>
        </a:xfrm>
        <a:prstGeom prst="circularArrow">
          <a:avLst>
            <a:gd name="adj1" fmla="val 1941"/>
            <a:gd name="adj2" fmla="val 232194"/>
            <a:gd name="adj3" fmla="val 19490954"/>
            <a:gd name="adj4" fmla="val 12474169"/>
            <a:gd name="adj5" fmla="val 2264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C28E1A-1455-462F-918D-E91B5222637A}">
      <dsp:nvSpPr>
        <dsp:cNvPr id="0" name=""/>
        <dsp:cNvSpPr/>
      </dsp:nvSpPr>
      <dsp:spPr>
        <a:xfrm>
          <a:off x="2477453" y="3100500"/>
          <a:ext cx="1527027" cy="607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smtClean="0">
              <a:latin typeface="微软雅黑" panose="020B0503020204020204" charset="-122"/>
              <a:ea typeface="微软雅黑" panose="020B0503020204020204" charset="-122"/>
            </a:rPr>
            <a:t>计费公式</a:t>
          </a:r>
          <a:endParaRPr lang="zh-CN" altLang="en-US" sz="1800" b="1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2495239" y="3118286"/>
        <a:ext cx="1491455" cy="571676"/>
      </dsp:txXfrm>
    </dsp:sp>
    <dsp:sp modelId="{CF97289D-62A1-4547-9D05-FF3268CCB14F}">
      <dsp:nvSpPr>
        <dsp:cNvPr id="0" name=""/>
        <dsp:cNvSpPr/>
      </dsp:nvSpPr>
      <dsp:spPr>
        <a:xfrm>
          <a:off x="4191318" y="3356119"/>
          <a:ext cx="1717905" cy="1416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按月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按半年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按年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按次</a:t>
          </a:r>
        </a:p>
      </dsp:txBody>
      <dsp:txXfrm>
        <a:off x="4223925" y="3388726"/>
        <a:ext cx="1652691" cy="1048074"/>
      </dsp:txXfrm>
    </dsp:sp>
    <dsp:sp modelId="{5896A41E-03C6-49EE-B5D9-F894CF6E7C2A}">
      <dsp:nvSpPr>
        <dsp:cNvPr id="0" name=""/>
        <dsp:cNvSpPr/>
      </dsp:nvSpPr>
      <dsp:spPr>
        <a:xfrm>
          <a:off x="5182011" y="3854454"/>
          <a:ext cx="1727795" cy="1727795"/>
        </a:xfrm>
        <a:prstGeom prst="leftCircularArrow">
          <a:avLst>
            <a:gd name="adj1" fmla="val 2196"/>
            <a:gd name="adj2" fmla="val 264294"/>
            <a:gd name="adj3" fmla="val 2039805"/>
            <a:gd name="adj4" fmla="val 9024489"/>
            <a:gd name="adj5" fmla="val 256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2AFF98-AFBD-44FA-B93D-AF02FCD979CD}">
      <dsp:nvSpPr>
        <dsp:cNvPr id="0" name=""/>
        <dsp:cNvSpPr/>
      </dsp:nvSpPr>
      <dsp:spPr>
        <a:xfrm>
          <a:off x="4566924" y="4517413"/>
          <a:ext cx="1527027" cy="607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smtClean="0">
              <a:latin typeface="微软雅黑" panose="020B0503020204020204" charset="-122"/>
              <a:ea typeface="微软雅黑" panose="020B0503020204020204" charset="-122"/>
            </a:rPr>
            <a:t>计费周期</a:t>
          </a:r>
          <a:endParaRPr lang="zh-CN" altLang="en-US" sz="1800" b="1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4584710" y="4535199"/>
        <a:ext cx="1491455" cy="571676"/>
      </dsp:txXfrm>
    </dsp:sp>
    <dsp:sp modelId="{E2AEBBE6-63FD-4820-901A-EA70B926C1BB}">
      <dsp:nvSpPr>
        <dsp:cNvPr id="0" name=""/>
        <dsp:cNvSpPr/>
      </dsp:nvSpPr>
      <dsp:spPr>
        <a:xfrm>
          <a:off x="6274639" y="3404124"/>
          <a:ext cx="1717905" cy="1416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自然年月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起始日期</a:t>
          </a:r>
          <a:r>
            <a:rPr lang="en-US" altLang="zh-CN" sz="1200" kern="1200" dirty="0">
              <a:latin typeface="微软雅黑" panose="020B0503020204020204" charset="-122"/>
              <a:ea typeface="微软雅黑" panose="020B0503020204020204" charset="-122"/>
            </a:rPr>
            <a:t> </a:t>
          </a:r>
          <a:endParaRPr lang="zh-CN" altLang="en-US" sz="12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6307246" y="3740355"/>
        <a:ext cx="1652691" cy="1048074"/>
      </dsp:txXfrm>
    </dsp:sp>
    <dsp:sp modelId="{68F8113D-6BC1-45AE-955A-9B4B8C44FED5}">
      <dsp:nvSpPr>
        <dsp:cNvPr id="0" name=""/>
        <dsp:cNvSpPr/>
      </dsp:nvSpPr>
      <dsp:spPr>
        <a:xfrm>
          <a:off x="7257166" y="2587356"/>
          <a:ext cx="1947305" cy="1947305"/>
        </a:xfrm>
        <a:prstGeom prst="circularArrow">
          <a:avLst>
            <a:gd name="adj1" fmla="val 1949"/>
            <a:gd name="adj2" fmla="val 233176"/>
            <a:gd name="adj3" fmla="val 19591314"/>
            <a:gd name="adj4" fmla="val 12575511"/>
            <a:gd name="adj5" fmla="val 227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E1ABEE-5D48-4B82-BB8B-E2876CD192D0}">
      <dsp:nvSpPr>
        <dsp:cNvPr id="0" name=""/>
        <dsp:cNvSpPr/>
      </dsp:nvSpPr>
      <dsp:spPr>
        <a:xfrm>
          <a:off x="6656396" y="3100500"/>
          <a:ext cx="1527027" cy="607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smtClean="0">
              <a:latin typeface="微软雅黑" panose="020B0503020204020204" charset="-122"/>
              <a:ea typeface="微软雅黑" panose="020B0503020204020204" charset="-122"/>
            </a:rPr>
            <a:t>计费起始类型</a:t>
          </a:r>
          <a:endParaRPr lang="zh-CN" altLang="en-US" sz="1800" b="1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6674182" y="3118286"/>
        <a:ext cx="1491455" cy="571676"/>
      </dsp:txXfrm>
    </dsp:sp>
    <dsp:sp modelId="{905DC0CD-DF1E-410C-825B-8D0F363F21CA}">
      <dsp:nvSpPr>
        <dsp:cNvPr id="0" name=""/>
        <dsp:cNvSpPr/>
      </dsp:nvSpPr>
      <dsp:spPr>
        <a:xfrm>
          <a:off x="8364110" y="3404124"/>
          <a:ext cx="1717905" cy="1416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物业费计费方案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取暖费计费方案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latin typeface="微软雅黑" panose="020B0503020204020204" charset="-122"/>
              <a:ea typeface="微软雅黑" panose="020B0503020204020204" charset="-122"/>
            </a:rPr>
            <a:t>车位费计费方案</a:t>
          </a:r>
        </a:p>
      </dsp:txBody>
      <dsp:txXfrm>
        <a:off x="8396717" y="3436731"/>
        <a:ext cx="1652691" cy="1048074"/>
      </dsp:txXfrm>
    </dsp:sp>
    <dsp:sp modelId="{0CC3F292-D2D3-4D77-9B5A-971F4E822EC0}">
      <dsp:nvSpPr>
        <dsp:cNvPr id="0" name=""/>
        <dsp:cNvSpPr/>
      </dsp:nvSpPr>
      <dsp:spPr>
        <a:xfrm>
          <a:off x="8745867" y="4517413"/>
          <a:ext cx="1527027" cy="607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smtClean="0">
              <a:latin typeface="微软雅黑" panose="020B0503020204020204" charset="-122"/>
              <a:ea typeface="微软雅黑" panose="020B0503020204020204" charset="-122"/>
            </a:rPr>
            <a:t>=</a:t>
          </a:r>
          <a:r>
            <a:rPr lang="zh-CN" altLang="en-US" sz="1800" b="1" kern="1200" smtClean="0">
              <a:latin typeface="微软雅黑" panose="020B0503020204020204" charset="-122"/>
              <a:ea typeface="微软雅黑" panose="020B0503020204020204" charset="-122"/>
            </a:rPr>
            <a:t>计费方案</a:t>
          </a:r>
          <a:endParaRPr lang="zh-CN" altLang="en-US" sz="1800" b="1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8763653" y="4535199"/>
        <a:ext cx="1491455" cy="57167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CB276-53BA-4770-9D00-75AB1C32AF6E}">
      <dsp:nvSpPr>
        <dsp:cNvPr id="0" name=""/>
        <dsp:cNvSpPr/>
      </dsp:nvSpPr>
      <dsp:spPr>
        <a:xfrm>
          <a:off x="499349" y="0"/>
          <a:ext cx="5659296" cy="290648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6EA4F-E309-4DC3-B016-AE8508FD05C9}">
      <dsp:nvSpPr>
        <dsp:cNvPr id="0" name=""/>
        <dsp:cNvSpPr/>
      </dsp:nvSpPr>
      <dsp:spPr>
        <a:xfrm>
          <a:off x="4246" y="871945"/>
          <a:ext cx="1191279" cy="11625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交费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成功</a:t>
          </a:r>
          <a:endParaRPr lang="zh-CN" altLang="en-US" sz="1900" kern="1200" dirty="0"/>
        </a:p>
      </dsp:txBody>
      <dsp:txXfrm>
        <a:off x="60999" y="928698"/>
        <a:ext cx="1077773" cy="1049088"/>
      </dsp:txXfrm>
    </dsp:sp>
    <dsp:sp modelId="{B22F9067-9485-4D96-A31D-5CD3BCD6A884}">
      <dsp:nvSpPr>
        <dsp:cNvPr id="0" name=""/>
        <dsp:cNvSpPr/>
      </dsp:nvSpPr>
      <dsp:spPr>
        <a:xfrm>
          <a:off x="1368802" y="871945"/>
          <a:ext cx="1191279" cy="11625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立即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开票</a:t>
          </a:r>
          <a:endParaRPr lang="zh-CN" altLang="en-US" sz="1900" kern="1200" dirty="0"/>
        </a:p>
      </dsp:txBody>
      <dsp:txXfrm>
        <a:off x="1425555" y="928698"/>
        <a:ext cx="1077773" cy="1049088"/>
      </dsp:txXfrm>
    </dsp:sp>
    <dsp:sp modelId="{8D2A4A8F-7671-4821-9A04-126C46CF23F1}">
      <dsp:nvSpPr>
        <dsp:cNvPr id="0" name=""/>
        <dsp:cNvSpPr/>
      </dsp:nvSpPr>
      <dsp:spPr>
        <a:xfrm>
          <a:off x="2733358" y="871945"/>
          <a:ext cx="1191279" cy="11625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开票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信息</a:t>
          </a:r>
          <a:endParaRPr lang="zh-CN" altLang="en-US" sz="1900" kern="1200" dirty="0"/>
        </a:p>
      </dsp:txBody>
      <dsp:txXfrm>
        <a:off x="2790111" y="928698"/>
        <a:ext cx="1077773" cy="1049088"/>
      </dsp:txXfrm>
    </dsp:sp>
    <dsp:sp modelId="{A1894782-0666-4C53-857B-ED534813C298}">
      <dsp:nvSpPr>
        <dsp:cNvPr id="0" name=""/>
        <dsp:cNvSpPr/>
      </dsp:nvSpPr>
      <dsp:spPr>
        <a:xfrm>
          <a:off x="4097914" y="871945"/>
          <a:ext cx="1191279" cy="11625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开票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完成</a:t>
          </a:r>
          <a:endParaRPr lang="zh-CN" altLang="en-US" sz="1900" kern="1200" dirty="0"/>
        </a:p>
      </dsp:txBody>
      <dsp:txXfrm>
        <a:off x="4154667" y="928698"/>
        <a:ext cx="1077773" cy="1049088"/>
      </dsp:txXfrm>
    </dsp:sp>
    <dsp:sp modelId="{BED4A328-AE18-4748-8C20-6DB9E0AB34E8}">
      <dsp:nvSpPr>
        <dsp:cNvPr id="0" name=""/>
        <dsp:cNvSpPr/>
      </dsp:nvSpPr>
      <dsp:spPr>
        <a:xfrm>
          <a:off x="5462470" y="871945"/>
          <a:ext cx="1191279" cy="116259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发送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邮箱</a:t>
          </a:r>
          <a:endParaRPr lang="zh-CN" altLang="en-US" sz="1900" kern="1200" dirty="0"/>
        </a:p>
      </dsp:txBody>
      <dsp:txXfrm>
        <a:off x="5519223" y="928698"/>
        <a:ext cx="1077773" cy="104908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9E2C2-61F8-48C0-8CB7-749182FC0E4C}">
      <dsp:nvSpPr>
        <dsp:cNvPr id="0" name=""/>
        <dsp:cNvSpPr/>
      </dsp:nvSpPr>
      <dsp:spPr>
        <a:xfrm>
          <a:off x="-4667470" y="-715526"/>
          <a:ext cx="5559694" cy="5559694"/>
        </a:xfrm>
        <a:prstGeom prst="blockArc">
          <a:avLst>
            <a:gd name="adj1" fmla="val 18900000"/>
            <a:gd name="adj2" fmla="val 2700000"/>
            <a:gd name="adj3" fmla="val 38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0EFE5-AF32-40E7-AE20-2AB004B33641}">
      <dsp:nvSpPr>
        <dsp:cNvPr id="0" name=""/>
        <dsp:cNvSpPr/>
      </dsp:nvSpPr>
      <dsp:spPr>
        <a:xfrm>
          <a:off x="390511" y="257957"/>
          <a:ext cx="4391876" cy="5162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77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启用 </a:t>
          </a:r>
          <a:r>
            <a:rPr lang="zh-CN" altLang="en-US" sz="2000" b="1" i="1" kern="1200" dirty="0" smtClean="0"/>
            <a:t>云开票</a:t>
          </a:r>
          <a:endParaRPr lang="zh-CN" altLang="en-US" sz="2000" b="1" i="1" kern="1200" dirty="0"/>
        </a:p>
      </dsp:txBody>
      <dsp:txXfrm>
        <a:off x="390511" y="257957"/>
        <a:ext cx="4391876" cy="516245"/>
      </dsp:txXfrm>
    </dsp:sp>
    <dsp:sp modelId="{522B466F-1F7A-4A52-B532-68EF4E3BFA5A}">
      <dsp:nvSpPr>
        <dsp:cNvPr id="0" name=""/>
        <dsp:cNvSpPr/>
      </dsp:nvSpPr>
      <dsp:spPr>
        <a:xfrm>
          <a:off x="67858" y="193426"/>
          <a:ext cx="645306" cy="645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6F28F-4AE2-4C94-A95C-7C5B89AC7BCC}">
      <dsp:nvSpPr>
        <dsp:cNvPr id="0" name=""/>
        <dsp:cNvSpPr/>
      </dsp:nvSpPr>
      <dsp:spPr>
        <a:xfrm>
          <a:off x="760437" y="1032077"/>
          <a:ext cx="4021950" cy="5162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77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启用开 </a:t>
          </a:r>
          <a:r>
            <a:rPr lang="zh-CN" altLang="en-US" sz="2000" b="1" i="1" kern="1200" dirty="0" smtClean="0"/>
            <a:t>专票</a:t>
          </a:r>
          <a:endParaRPr lang="zh-CN" altLang="en-US" sz="2000" b="1" i="1" kern="1200" dirty="0"/>
        </a:p>
      </dsp:txBody>
      <dsp:txXfrm>
        <a:off x="760437" y="1032077"/>
        <a:ext cx="4021950" cy="516245"/>
      </dsp:txXfrm>
    </dsp:sp>
    <dsp:sp modelId="{30C43CC8-CBDB-4815-8089-C5C873F744E4}">
      <dsp:nvSpPr>
        <dsp:cNvPr id="0" name=""/>
        <dsp:cNvSpPr/>
      </dsp:nvSpPr>
      <dsp:spPr>
        <a:xfrm>
          <a:off x="437784" y="967547"/>
          <a:ext cx="645306" cy="645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F17A7-6323-49C3-AF77-299A4BEC4AC9}">
      <dsp:nvSpPr>
        <dsp:cNvPr id="0" name=""/>
        <dsp:cNvSpPr/>
      </dsp:nvSpPr>
      <dsp:spPr>
        <a:xfrm>
          <a:off x="873975" y="1806198"/>
          <a:ext cx="3908412" cy="5162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77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启用 </a:t>
          </a:r>
          <a:r>
            <a:rPr lang="zh-CN" altLang="en-US" sz="2000" b="1" i="1" kern="1200" dirty="0" smtClean="0"/>
            <a:t>换开发票</a:t>
          </a:r>
          <a:endParaRPr lang="zh-CN" altLang="en-US" sz="2000" b="1" i="1" kern="1200" dirty="0"/>
        </a:p>
      </dsp:txBody>
      <dsp:txXfrm>
        <a:off x="873975" y="1806198"/>
        <a:ext cx="3908412" cy="516245"/>
      </dsp:txXfrm>
    </dsp:sp>
    <dsp:sp modelId="{1262391E-5417-4C9C-9BDD-210BFDA91BFF}">
      <dsp:nvSpPr>
        <dsp:cNvPr id="0" name=""/>
        <dsp:cNvSpPr/>
      </dsp:nvSpPr>
      <dsp:spPr>
        <a:xfrm>
          <a:off x="551322" y="1741667"/>
          <a:ext cx="645306" cy="645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16A34-3E02-4D65-8317-9623D09DF093}">
      <dsp:nvSpPr>
        <dsp:cNvPr id="0" name=""/>
        <dsp:cNvSpPr/>
      </dsp:nvSpPr>
      <dsp:spPr>
        <a:xfrm>
          <a:off x="760437" y="2580318"/>
          <a:ext cx="4021950" cy="5162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77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设置换开发票时限（默认</a:t>
          </a:r>
          <a:r>
            <a:rPr lang="en-US" altLang="zh-CN" sz="2000" kern="1200" dirty="0" smtClean="0"/>
            <a:t>30</a:t>
          </a:r>
          <a:r>
            <a:rPr lang="zh-CN" altLang="en-US" sz="2000" kern="1200" dirty="0" smtClean="0"/>
            <a:t>天）</a:t>
          </a:r>
          <a:endParaRPr lang="zh-CN" altLang="en-US" sz="2000" kern="1200" dirty="0"/>
        </a:p>
      </dsp:txBody>
      <dsp:txXfrm>
        <a:off x="760437" y="2580318"/>
        <a:ext cx="4021950" cy="516245"/>
      </dsp:txXfrm>
    </dsp:sp>
    <dsp:sp modelId="{FDD2C2E5-FBC9-4ABA-AEED-CFE6A5CC40D9}">
      <dsp:nvSpPr>
        <dsp:cNvPr id="0" name=""/>
        <dsp:cNvSpPr/>
      </dsp:nvSpPr>
      <dsp:spPr>
        <a:xfrm>
          <a:off x="437784" y="2515788"/>
          <a:ext cx="645306" cy="645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4E439-388E-48DE-9ED0-1EA0D623A741}">
      <dsp:nvSpPr>
        <dsp:cNvPr id="0" name=""/>
        <dsp:cNvSpPr/>
      </dsp:nvSpPr>
      <dsp:spPr>
        <a:xfrm>
          <a:off x="390511" y="3354439"/>
          <a:ext cx="4391876" cy="5162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77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设置换开发票次数（默认</a:t>
          </a:r>
          <a:r>
            <a:rPr lang="en-US" altLang="zh-CN" sz="2000" kern="1200" dirty="0" smtClean="0"/>
            <a:t>1</a:t>
          </a:r>
          <a:r>
            <a:rPr lang="zh-CN" altLang="en-US" sz="2000" kern="1200" dirty="0" smtClean="0"/>
            <a:t>次）</a:t>
          </a:r>
          <a:endParaRPr lang="zh-CN" altLang="en-US" sz="2000" kern="1200" dirty="0"/>
        </a:p>
      </dsp:txBody>
      <dsp:txXfrm>
        <a:off x="390511" y="3354439"/>
        <a:ext cx="4391876" cy="516245"/>
      </dsp:txXfrm>
    </dsp:sp>
    <dsp:sp modelId="{1F85369A-B2DD-4313-999C-9431B73B2881}">
      <dsp:nvSpPr>
        <dsp:cNvPr id="0" name=""/>
        <dsp:cNvSpPr/>
      </dsp:nvSpPr>
      <dsp:spPr>
        <a:xfrm>
          <a:off x="67858" y="3289908"/>
          <a:ext cx="645306" cy="645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584DF-C14F-442E-9229-6FD01A6D4952}">
      <dsp:nvSpPr>
        <dsp:cNvPr id="0" name=""/>
        <dsp:cNvSpPr/>
      </dsp:nvSpPr>
      <dsp:spPr>
        <a:xfrm>
          <a:off x="0" y="-13754"/>
          <a:ext cx="11111027" cy="27263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61AD77-3A8B-47D6-8DD7-401EC5B2F95C}">
      <dsp:nvSpPr>
        <dsp:cNvPr id="0" name=""/>
        <dsp:cNvSpPr/>
      </dsp:nvSpPr>
      <dsp:spPr>
        <a:xfrm>
          <a:off x="336390" y="692040"/>
          <a:ext cx="2427499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15A8E7D-467C-4D6A-B730-CC8202A90644}">
      <dsp:nvSpPr>
        <dsp:cNvPr id="0" name=""/>
        <dsp:cNvSpPr/>
      </dsp:nvSpPr>
      <dsp:spPr>
        <a:xfrm rot="10800000">
          <a:off x="336390" y="2952500"/>
          <a:ext cx="2427499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设备维修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361712" y="2952500"/>
        <a:ext cx="2376855" cy="798078"/>
      </dsp:txXfrm>
    </dsp:sp>
    <dsp:sp modelId="{377B9F98-A418-4C16-96D8-F3415AAD78D2}">
      <dsp:nvSpPr>
        <dsp:cNvPr id="0" name=""/>
        <dsp:cNvSpPr/>
      </dsp:nvSpPr>
      <dsp:spPr>
        <a:xfrm>
          <a:off x="3006639" y="692040"/>
          <a:ext cx="2427499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426A8BE-7480-469B-A5D8-4D3BDBE2BEB9}">
      <dsp:nvSpPr>
        <dsp:cNvPr id="0" name=""/>
        <dsp:cNvSpPr/>
      </dsp:nvSpPr>
      <dsp:spPr>
        <a:xfrm rot="10800000">
          <a:off x="3006639" y="2952500"/>
          <a:ext cx="2427499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设备巡检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3031961" y="2952500"/>
        <a:ext cx="2376855" cy="798078"/>
      </dsp:txXfrm>
    </dsp:sp>
    <dsp:sp modelId="{0B59A38E-3AF0-446B-8A54-12BC2E26B9CB}">
      <dsp:nvSpPr>
        <dsp:cNvPr id="0" name=""/>
        <dsp:cNvSpPr/>
      </dsp:nvSpPr>
      <dsp:spPr>
        <a:xfrm>
          <a:off x="5676888" y="692040"/>
          <a:ext cx="2427499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437EB0-8B62-4442-8332-2F22AF2589AC}">
      <dsp:nvSpPr>
        <dsp:cNvPr id="0" name=""/>
        <dsp:cNvSpPr/>
      </dsp:nvSpPr>
      <dsp:spPr>
        <a:xfrm rot="10800000">
          <a:off x="5676888" y="2952500"/>
          <a:ext cx="2427499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设备保养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5702210" y="2952500"/>
        <a:ext cx="2376855" cy="798078"/>
      </dsp:txXfrm>
    </dsp:sp>
    <dsp:sp modelId="{C1C7AE70-BFD1-420A-95BE-9113B92C0D6C}">
      <dsp:nvSpPr>
        <dsp:cNvPr id="0" name=""/>
        <dsp:cNvSpPr/>
      </dsp:nvSpPr>
      <dsp:spPr>
        <a:xfrm>
          <a:off x="8347138" y="692040"/>
          <a:ext cx="2427499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B55B41-9744-4676-8045-5FF1B88A6FCB}">
      <dsp:nvSpPr>
        <dsp:cNvPr id="0" name=""/>
        <dsp:cNvSpPr/>
      </dsp:nvSpPr>
      <dsp:spPr>
        <a:xfrm rot="10800000">
          <a:off x="8347138" y="2952500"/>
          <a:ext cx="2427499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第三方检测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8372460" y="2952500"/>
        <a:ext cx="2376855" cy="7980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2F224-EAE6-4C3A-B407-5995FAEC5C34}">
      <dsp:nvSpPr>
        <dsp:cNvPr id="0" name=""/>
        <dsp:cNvSpPr/>
      </dsp:nvSpPr>
      <dsp:spPr>
        <a:xfrm>
          <a:off x="5127" y="869393"/>
          <a:ext cx="1907461" cy="76298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故障发现</a:t>
          </a:r>
          <a:endParaRPr lang="zh-CN" altLang="en-US" sz="1600" b="0" kern="120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386619" y="869393"/>
        <a:ext cx="1144477" cy="762984"/>
      </dsp:txXfrm>
    </dsp:sp>
    <dsp:sp modelId="{921F5F55-EC7B-428E-9E26-4BCC4AAB95F2}">
      <dsp:nvSpPr>
        <dsp:cNvPr id="0" name=""/>
        <dsp:cNvSpPr/>
      </dsp:nvSpPr>
      <dsp:spPr>
        <a:xfrm>
          <a:off x="1721843" y="869393"/>
          <a:ext cx="1907461" cy="76298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客服派发</a:t>
          </a:r>
          <a:endParaRPr lang="zh-CN" altLang="en-US" sz="1600" b="0" kern="120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2103335" y="869393"/>
        <a:ext cx="1144477" cy="762984"/>
      </dsp:txXfrm>
    </dsp:sp>
    <dsp:sp modelId="{E6D21166-9F1A-4B3B-B06F-2D28A8A28314}">
      <dsp:nvSpPr>
        <dsp:cNvPr id="0" name=""/>
        <dsp:cNvSpPr/>
      </dsp:nvSpPr>
      <dsp:spPr>
        <a:xfrm>
          <a:off x="3438558" y="869393"/>
          <a:ext cx="1907461" cy="76298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维修签收</a:t>
          </a:r>
          <a:endParaRPr lang="zh-CN" altLang="en-US" sz="1600" b="0" kern="120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3820050" y="869393"/>
        <a:ext cx="1144477" cy="762984"/>
      </dsp:txXfrm>
    </dsp:sp>
    <dsp:sp modelId="{FEBA6FB6-0F12-4FB5-B19E-701457B2AD94}">
      <dsp:nvSpPr>
        <dsp:cNvPr id="0" name=""/>
        <dsp:cNvSpPr/>
      </dsp:nvSpPr>
      <dsp:spPr>
        <a:xfrm>
          <a:off x="5155273" y="869393"/>
          <a:ext cx="1907461" cy="76298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rPr>
            <a:t>确诊故障</a:t>
          </a:r>
          <a:endParaRPr lang="zh-CN" altLang="en-US" sz="1600" b="1" kern="1200" dirty="0">
            <a:solidFill>
              <a:schemeClr val="tx1"/>
            </a:solidFill>
            <a:effectLst/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5536765" y="869393"/>
        <a:ext cx="1144477" cy="762984"/>
      </dsp:txXfrm>
    </dsp:sp>
    <dsp:sp modelId="{BD5CA3DA-C3BA-4861-888B-6FD8DD4A6815}">
      <dsp:nvSpPr>
        <dsp:cNvPr id="0" name=""/>
        <dsp:cNvSpPr/>
      </dsp:nvSpPr>
      <dsp:spPr>
        <a:xfrm>
          <a:off x="6871989" y="869393"/>
          <a:ext cx="1907461" cy="762984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处理方法</a:t>
          </a:r>
          <a:endParaRPr lang="zh-CN" altLang="en-US" sz="1600" b="1" kern="120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7253481" y="869393"/>
        <a:ext cx="1144477" cy="762984"/>
      </dsp:txXfrm>
    </dsp:sp>
    <dsp:sp modelId="{B6086D32-F467-4AD3-A897-4AD495B40945}">
      <dsp:nvSpPr>
        <dsp:cNvPr id="0" name=""/>
        <dsp:cNvSpPr/>
      </dsp:nvSpPr>
      <dsp:spPr>
        <a:xfrm>
          <a:off x="8588704" y="869393"/>
          <a:ext cx="1907461" cy="76298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维修完成</a:t>
          </a:r>
          <a:endParaRPr lang="zh-CN" altLang="en-US" sz="1600" b="0" kern="1200" dirty="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8970196" y="869393"/>
        <a:ext cx="1144477" cy="762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D0FDC-E851-41BB-8379-D8C9B01D98E9}">
      <dsp:nvSpPr>
        <dsp:cNvPr id="0" name=""/>
        <dsp:cNvSpPr/>
      </dsp:nvSpPr>
      <dsp:spPr>
        <a:xfrm>
          <a:off x="619843" y="1314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智慧派车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9843" y="1314"/>
        <a:ext cx="1238417" cy="743050"/>
      </dsp:txXfrm>
    </dsp:sp>
    <dsp:sp modelId="{99EE209F-E5A6-4864-97AB-79C1A14D89D6}">
      <dsp:nvSpPr>
        <dsp:cNvPr id="0" name=""/>
        <dsp:cNvSpPr/>
      </dsp:nvSpPr>
      <dsp:spPr>
        <a:xfrm>
          <a:off x="1982102" y="1314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智慧派梯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2102" y="1314"/>
        <a:ext cx="1238417" cy="743050"/>
      </dsp:txXfrm>
    </dsp:sp>
    <dsp:sp modelId="{26EA730A-8ED1-4F66-BA2A-D4BF516DA1A9}">
      <dsp:nvSpPr>
        <dsp:cNvPr id="0" name=""/>
        <dsp:cNvSpPr/>
      </dsp:nvSpPr>
      <dsp:spPr>
        <a:xfrm>
          <a:off x="3344361" y="1314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会议室预定</a:t>
          </a:r>
        </a:p>
      </dsp:txBody>
      <dsp:txXfrm>
        <a:off x="3344361" y="1314"/>
        <a:ext cx="1238417" cy="743050"/>
      </dsp:txXfrm>
    </dsp:sp>
    <dsp:sp modelId="{5E3AB1D6-0E50-4375-AD69-843383338050}">
      <dsp:nvSpPr>
        <dsp:cNvPr id="0" name=""/>
        <dsp:cNvSpPr/>
      </dsp:nvSpPr>
      <dsp:spPr>
        <a:xfrm>
          <a:off x="619843" y="868206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招商合同</a:t>
          </a:r>
        </a:p>
      </dsp:txBody>
      <dsp:txXfrm>
        <a:off x="619843" y="868206"/>
        <a:ext cx="1238417" cy="743050"/>
      </dsp:txXfrm>
    </dsp:sp>
    <dsp:sp modelId="{961B2344-7DA5-49EF-9584-276A228929CF}">
      <dsp:nvSpPr>
        <dsp:cNvPr id="0" name=""/>
        <dsp:cNvSpPr/>
      </dsp:nvSpPr>
      <dsp:spPr>
        <a:xfrm>
          <a:off x="1982102" y="868206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财务收费</a:t>
          </a:r>
        </a:p>
      </dsp:txBody>
      <dsp:txXfrm>
        <a:off x="1982102" y="868206"/>
        <a:ext cx="1238417" cy="743050"/>
      </dsp:txXfrm>
    </dsp:sp>
    <dsp:sp modelId="{32E0C770-822C-4819-840D-03266CC00E2F}">
      <dsp:nvSpPr>
        <dsp:cNvPr id="0" name=""/>
        <dsp:cNvSpPr/>
      </dsp:nvSpPr>
      <dsp:spPr>
        <a:xfrm>
          <a:off x="3344361" y="868206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自助开票</a:t>
          </a:r>
        </a:p>
      </dsp:txBody>
      <dsp:txXfrm>
        <a:off x="3344361" y="868206"/>
        <a:ext cx="1238417" cy="743050"/>
      </dsp:txXfrm>
    </dsp:sp>
    <dsp:sp modelId="{B1A66863-9E20-4714-BCEF-DF03FF5F648C}">
      <dsp:nvSpPr>
        <dsp:cNvPr id="0" name=""/>
        <dsp:cNvSpPr/>
      </dsp:nvSpPr>
      <dsp:spPr>
        <a:xfrm>
          <a:off x="619843" y="1735098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工位管理</a:t>
          </a:r>
        </a:p>
      </dsp:txBody>
      <dsp:txXfrm>
        <a:off x="619843" y="1735098"/>
        <a:ext cx="1238417" cy="743050"/>
      </dsp:txXfrm>
    </dsp:sp>
    <dsp:sp modelId="{E5910364-0447-4F13-83EE-5A3CF55FF222}">
      <dsp:nvSpPr>
        <dsp:cNvPr id="0" name=""/>
        <dsp:cNvSpPr/>
      </dsp:nvSpPr>
      <dsp:spPr>
        <a:xfrm>
          <a:off x="1982102" y="1735098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智慧食堂</a:t>
          </a:r>
        </a:p>
      </dsp:txBody>
      <dsp:txXfrm>
        <a:off x="1982102" y="1735098"/>
        <a:ext cx="1238417" cy="743050"/>
      </dsp:txXfrm>
    </dsp:sp>
    <dsp:sp modelId="{DF24D18F-5CDB-43FD-B1A9-B7F54762AE32}">
      <dsp:nvSpPr>
        <dsp:cNvPr id="0" name=""/>
        <dsp:cNvSpPr/>
      </dsp:nvSpPr>
      <dsp:spPr>
        <a:xfrm>
          <a:off x="3344361" y="1735098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小卖部</a:t>
          </a:r>
        </a:p>
      </dsp:txBody>
      <dsp:txXfrm>
        <a:off x="3344361" y="1735098"/>
        <a:ext cx="1238417" cy="743050"/>
      </dsp:txXfrm>
    </dsp:sp>
    <dsp:sp modelId="{E5D4CA5E-88A0-472B-863D-9E1C674A3A58}">
      <dsp:nvSpPr>
        <dsp:cNvPr id="0" name=""/>
        <dsp:cNvSpPr/>
      </dsp:nvSpPr>
      <dsp:spPr>
        <a:xfrm>
          <a:off x="619843" y="2601990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美发预约</a:t>
          </a:r>
        </a:p>
      </dsp:txBody>
      <dsp:txXfrm>
        <a:off x="619843" y="2601990"/>
        <a:ext cx="1238417" cy="743050"/>
      </dsp:txXfrm>
    </dsp:sp>
    <dsp:sp modelId="{D5CBB759-25A1-4EC8-90A2-BD5AECDE214B}">
      <dsp:nvSpPr>
        <dsp:cNvPr id="0" name=""/>
        <dsp:cNvSpPr/>
      </dsp:nvSpPr>
      <dsp:spPr>
        <a:xfrm>
          <a:off x="1982102" y="2601990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咖啡约吧</a:t>
          </a:r>
        </a:p>
      </dsp:txBody>
      <dsp:txXfrm>
        <a:off x="1982102" y="2601990"/>
        <a:ext cx="1238417" cy="743050"/>
      </dsp:txXfrm>
    </dsp:sp>
    <dsp:sp modelId="{6C48428F-EC2D-45C9-AC49-0632A657C7F9}">
      <dsp:nvSpPr>
        <dsp:cNvPr id="0" name=""/>
        <dsp:cNvSpPr/>
      </dsp:nvSpPr>
      <dsp:spPr>
        <a:xfrm>
          <a:off x="3344361" y="2601990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智慧培训</a:t>
          </a:r>
        </a:p>
      </dsp:txBody>
      <dsp:txXfrm>
        <a:off x="3344361" y="2601990"/>
        <a:ext cx="1238417" cy="743050"/>
      </dsp:txXfrm>
    </dsp:sp>
    <dsp:sp modelId="{62F821A5-9577-4832-8C29-AE3CDDC1C4F9}">
      <dsp:nvSpPr>
        <dsp:cNvPr id="0" name=""/>
        <dsp:cNvSpPr/>
      </dsp:nvSpPr>
      <dsp:spPr>
        <a:xfrm>
          <a:off x="619843" y="3468882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问卷调查</a:t>
          </a:r>
        </a:p>
      </dsp:txBody>
      <dsp:txXfrm>
        <a:off x="619843" y="3468882"/>
        <a:ext cx="1238417" cy="743050"/>
      </dsp:txXfrm>
    </dsp:sp>
    <dsp:sp modelId="{D06BD05A-9380-4CA7-B442-E64A4349B1FB}">
      <dsp:nvSpPr>
        <dsp:cNvPr id="0" name=""/>
        <dsp:cNvSpPr/>
      </dsp:nvSpPr>
      <dsp:spPr>
        <a:xfrm>
          <a:off x="1982102" y="3468882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活动报名</a:t>
          </a:r>
        </a:p>
      </dsp:txBody>
      <dsp:txXfrm>
        <a:off x="1982102" y="3468882"/>
        <a:ext cx="1238417" cy="743050"/>
      </dsp:txXfrm>
    </dsp:sp>
    <dsp:sp modelId="{DB2E97EC-A015-4E6F-B074-7B44EA356DBC}">
      <dsp:nvSpPr>
        <dsp:cNvPr id="0" name=""/>
        <dsp:cNvSpPr/>
      </dsp:nvSpPr>
      <dsp:spPr>
        <a:xfrm>
          <a:off x="3344361" y="3468882"/>
          <a:ext cx="1238417" cy="7430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资产盘点</a:t>
          </a:r>
        </a:p>
      </dsp:txBody>
      <dsp:txXfrm>
        <a:off x="3344361" y="3468882"/>
        <a:ext cx="1238417" cy="74305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AE62F-67ED-4652-9FA5-440FF484EA34}">
      <dsp:nvSpPr>
        <dsp:cNvPr id="0" name=""/>
        <dsp:cNvSpPr/>
      </dsp:nvSpPr>
      <dsp:spPr>
        <a:xfrm>
          <a:off x="2193233" y="577164"/>
          <a:ext cx="1664850" cy="26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80"/>
              </a:lnTo>
              <a:lnTo>
                <a:pt x="1664850" y="179980"/>
              </a:lnTo>
              <a:lnTo>
                <a:pt x="1664850" y="2641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D15C6-FC81-4C2F-A0B5-2AC19680BD80}">
      <dsp:nvSpPr>
        <dsp:cNvPr id="0" name=""/>
        <dsp:cNvSpPr/>
      </dsp:nvSpPr>
      <dsp:spPr>
        <a:xfrm>
          <a:off x="2193233" y="577164"/>
          <a:ext cx="554950" cy="26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80"/>
              </a:lnTo>
              <a:lnTo>
                <a:pt x="554950" y="179980"/>
              </a:lnTo>
              <a:lnTo>
                <a:pt x="554950" y="2641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6D6CB-66E1-4E23-B0D1-1C7C4AA2EDE2}">
      <dsp:nvSpPr>
        <dsp:cNvPr id="0" name=""/>
        <dsp:cNvSpPr/>
      </dsp:nvSpPr>
      <dsp:spPr>
        <a:xfrm>
          <a:off x="1638283" y="577164"/>
          <a:ext cx="554950" cy="264105"/>
        </a:xfrm>
        <a:custGeom>
          <a:avLst/>
          <a:gdLst/>
          <a:ahLst/>
          <a:cxnLst/>
          <a:rect l="0" t="0" r="0" b="0"/>
          <a:pathLst>
            <a:path>
              <a:moveTo>
                <a:pt x="554950" y="0"/>
              </a:moveTo>
              <a:lnTo>
                <a:pt x="554950" y="179980"/>
              </a:lnTo>
              <a:lnTo>
                <a:pt x="0" y="179980"/>
              </a:lnTo>
              <a:lnTo>
                <a:pt x="0" y="2641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CB347-46D0-4406-93D3-BC0AE0ABD720}">
      <dsp:nvSpPr>
        <dsp:cNvPr id="0" name=""/>
        <dsp:cNvSpPr/>
      </dsp:nvSpPr>
      <dsp:spPr>
        <a:xfrm>
          <a:off x="528383" y="577164"/>
          <a:ext cx="1664850" cy="264105"/>
        </a:xfrm>
        <a:custGeom>
          <a:avLst/>
          <a:gdLst/>
          <a:ahLst/>
          <a:cxnLst/>
          <a:rect l="0" t="0" r="0" b="0"/>
          <a:pathLst>
            <a:path>
              <a:moveTo>
                <a:pt x="1664850" y="0"/>
              </a:moveTo>
              <a:lnTo>
                <a:pt x="1664850" y="179980"/>
              </a:lnTo>
              <a:lnTo>
                <a:pt x="0" y="179980"/>
              </a:lnTo>
              <a:lnTo>
                <a:pt x="0" y="2641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CA587-5A3F-4349-82F7-A25B68C17B68}">
      <dsp:nvSpPr>
        <dsp:cNvPr id="0" name=""/>
        <dsp:cNvSpPr/>
      </dsp:nvSpPr>
      <dsp:spPr>
        <a:xfrm>
          <a:off x="1739183" y="520"/>
          <a:ext cx="908100" cy="576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4903C-A400-4FDE-960B-ADE392C1C090}">
      <dsp:nvSpPr>
        <dsp:cNvPr id="0" name=""/>
        <dsp:cNvSpPr/>
      </dsp:nvSpPr>
      <dsp:spPr>
        <a:xfrm>
          <a:off x="1840083" y="96375"/>
          <a:ext cx="908100" cy="576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>
              <a:latin typeface="+mn-ea"/>
              <a:ea typeface="+mn-ea"/>
            </a:rPr>
            <a:t>故障分析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1856972" y="113264"/>
        <a:ext cx="874322" cy="542865"/>
      </dsp:txXfrm>
    </dsp:sp>
    <dsp:sp modelId="{2E9DE607-660B-4A06-BBA8-D3F03D375578}">
      <dsp:nvSpPr>
        <dsp:cNvPr id="0" name=""/>
        <dsp:cNvSpPr/>
      </dsp:nvSpPr>
      <dsp:spPr>
        <a:xfrm>
          <a:off x="74332" y="841269"/>
          <a:ext cx="908100" cy="5766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AA140-67CD-4D1F-B46A-5011DF1598BD}">
      <dsp:nvSpPr>
        <dsp:cNvPr id="0" name=""/>
        <dsp:cNvSpPr/>
      </dsp:nvSpPr>
      <dsp:spPr>
        <a:xfrm>
          <a:off x="175232" y="937124"/>
          <a:ext cx="908100" cy="576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故障原因</a:t>
          </a:r>
          <a:endParaRPr lang="en-US" altLang="zh-CN" sz="1400" kern="1200" dirty="0" smtClean="0">
            <a:latin typeface="+mn-ea"/>
            <a:ea typeface="+mn-ea"/>
          </a:endParaRPr>
        </a:p>
      </dsp:txBody>
      <dsp:txXfrm>
        <a:off x="192121" y="954013"/>
        <a:ext cx="874322" cy="542865"/>
      </dsp:txXfrm>
    </dsp:sp>
    <dsp:sp modelId="{EED74892-D999-473C-A35B-DEDE16D7293B}">
      <dsp:nvSpPr>
        <dsp:cNvPr id="0" name=""/>
        <dsp:cNvSpPr/>
      </dsp:nvSpPr>
      <dsp:spPr>
        <a:xfrm>
          <a:off x="1184233" y="841269"/>
          <a:ext cx="908100" cy="5766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0D4E8-1ECE-49EB-997B-772740E79463}">
      <dsp:nvSpPr>
        <dsp:cNvPr id="0" name=""/>
        <dsp:cNvSpPr/>
      </dsp:nvSpPr>
      <dsp:spPr>
        <a:xfrm>
          <a:off x="1285133" y="937124"/>
          <a:ext cx="908100" cy="576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易坏配件</a:t>
          </a:r>
          <a:endParaRPr lang="en-US" altLang="zh-CN" sz="1400" kern="1200" dirty="0" smtClean="0">
            <a:latin typeface="+mn-ea"/>
            <a:ea typeface="+mn-ea"/>
          </a:endParaRPr>
        </a:p>
      </dsp:txBody>
      <dsp:txXfrm>
        <a:off x="1302022" y="954013"/>
        <a:ext cx="874322" cy="542865"/>
      </dsp:txXfrm>
    </dsp:sp>
    <dsp:sp modelId="{A4E807BD-FDD3-41F3-B606-488CD18D4F41}">
      <dsp:nvSpPr>
        <dsp:cNvPr id="0" name=""/>
        <dsp:cNvSpPr/>
      </dsp:nvSpPr>
      <dsp:spPr>
        <a:xfrm>
          <a:off x="2294133" y="841269"/>
          <a:ext cx="908100" cy="5766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E1871-7E99-4DD3-A4ED-568B37E5A898}">
      <dsp:nvSpPr>
        <dsp:cNvPr id="0" name=""/>
        <dsp:cNvSpPr/>
      </dsp:nvSpPr>
      <dsp:spPr>
        <a:xfrm>
          <a:off x="2395033" y="937124"/>
          <a:ext cx="908100" cy="576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smtClean="0">
              <a:latin typeface="+mn-ea"/>
              <a:ea typeface="+mn-ea"/>
            </a:rPr>
            <a:t>诚信厂家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2411922" y="954013"/>
        <a:ext cx="874322" cy="542865"/>
      </dsp:txXfrm>
    </dsp:sp>
    <dsp:sp modelId="{B0054FA9-4DFC-48A0-A353-F597A811A333}">
      <dsp:nvSpPr>
        <dsp:cNvPr id="0" name=""/>
        <dsp:cNvSpPr/>
      </dsp:nvSpPr>
      <dsp:spPr>
        <a:xfrm>
          <a:off x="3404033" y="841269"/>
          <a:ext cx="908100" cy="5766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882A7-BDB4-4626-B89E-0A6E11A7FB57}">
      <dsp:nvSpPr>
        <dsp:cNvPr id="0" name=""/>
        <dsp:cNvSpPr/>
      </dsp:nvSpPr>
      <dsp:spPr>
        <a:xfrm>
          <a:off x="3504933" y="937124"/>
          <a:ext cx="908100" cy="576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决策推荐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3521822" y="954013"/>
        <a:ext cx="874322" cy="54286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AE62F-67ED-4652-9FA5-440FF484EA34}">
      <dsp:nvSpPr>
        <dsp:cNvPr id="0" name=""/>
        <dsp:cNvSpPr/>
      </dsp:nvSpPr>
      <dsp:spPr>
        <a:xfrm>
          <a:off x="2322358" y="867044"/>
          <a:ext cx="1926652" cy="229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12"/>
              </a:lnTo>
              <a:lnTo>
                <a:pt x="1926652" y="156212"/>
              </a:lnTo>
              <a:lnTo>
                <a:pt x="1926652" y="229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C7D64-7BCD-41E0-8D2C-26FD19CCB2AC}">
      <dsp:nvSpPr>
        <dsp:cNvPr id="0" name=""/>
        <dsp:cNvSpPr/>
      </dsp:nvSpPr>
      <dsp:spPr>
        <a:xfrm>
          <a:off x="2322358" y="867044"/>
          <a:ext cx="963326" cy="229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12"/>
              </a:lnTo>
              <a:lnTo>
                <a:pt x="963326" y="156212"/>
              </a:lnTo>
              <a:lnTo>
                <a:pt x="963326" y="229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D15C6-FC81-4C2F-A0B5-2AC19680BD80}">
      <dsp:nvSpPr>
        <dsp:cNvPr id="0" name=""/>
        <dsp:cNvSpPr/>
      </dsp:nvSpPr>
      <dsp:spPr>
        <a:xfrm>
          <a:off x="2276638" y="867044"/>
          <a:ext cx="91440" cy="229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6D6CB-66E1-4E23-B0D1-1C7C4AA2EDE2}">
      <dsp:nvSpPr>
        <dsp:cNvPr id="0" name=""/>
        <dsp:cNvSpPr/>
      </dsp:nvSpPr>
      <dsp:spPr>
        <a:xfrm>
          <a:off x="1359032" y="867044"/>
          <a:ext cx="963326" cy="229227"/>
        </a:xfrm>
        <a:custGeom>
          <a:avLst/>
          <a:gdLst/>
          <a:ahLst/>
          <a:cxnLst/>
          <a:rect l="0" t="0" r="0" b="0"/>
          <a:pathLst>
            <a:path>
              <a:moveTo>
                <a:pt x="963326" y="0"/>
              </a:moveTo>
              <a:lnTo>
                <a:pt x="963326" y="156212"/>
              </a:lnTo>
              <a:lnTo>
                <a:pt x="0" y="156212"/>
              </a:lnTo>
              <a:lnTo>
                <a:pt x="0" y="229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CB347-46D0-4406-93D3-BC0AE0ABD720}">
      <dsp:nvSpPr>
        <dsp:cNvPr id="0" name=""/>
        <dsp:cNvSpPr/>
      </dsp:nvSpPr>
      <dsp:spPr>
        <a:xfrm>
          <a:off x="395705" y="867044"/>
          <a:ext cx="1926652" cy="229227"/>
        </a:xfrm>
        <a:custGeom>
          <a:avLst/>
          <a:gdLst/>
          <a:ahLst/>
          <a:cxnLst/>
          <a:rect l="0" t="0" r="0" b="0"/>
          <a:pathLst>
            <a:path>
              <a:moveTo>
                <a:pt x="1926652" y="0"/>
              </a:moveTo>
              <a:lnTo>
                <a:pt x="1926652" y="156212"/>
              </a:lnTo>
              <a:lnTo>
                <a:pt x="0" y="156212"/>
              </a:lnTo>
              <a:lnTo>
                <a:pt x="0" y="2292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CA587-5A3F-4349-82F7-A25B68C17B68}">
      <dsp:nvSpPr>
        <dsp:cNvPr id="0" name=""/>
        <dsp:cNvSpPr/>
      </dsp:nvSpPr>
      <dsp:spPr>
        <a:xfrm>
          <a:off x="1928270" y="366552"/>
          <a:ext cx="788176" cy="5004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4903C-A400-4FDE-960B-ADE392C1C090}">
      <dsp:nvSpPr>
        <dsp:cNvPr id="0" name=""/>
        <dsp:cNvSpPr/>
      </dsp:nvSpPr>
      <dsp:spPr>
        <a:xfrm>
          <a:off x="2015845" y="449749"/>
          <a:ext cx="788176" cy="50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知识库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2030504" y="464408"/>
        <a:ext cx="758858" cy="471173"/>
      </dsp:txXfrm>
    </dsp:sp>
    <dsp:sp modelId="{2E9DE607-660B-4A06-BBA8-D3F03D375578}">
      <dsp:nvSpPr>
        <dsp:cNvPr id="0" name=""/>
        <dsp:cNvSpPr/>
      </dsp:nvSpPr>
      <dsp:spPr>
        <a:xfrm>
          <a:off x="1617" y="1096272"/>
          <a:ext cx="788176" cy="5004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AA140-67CD-4D1F-B46A-5011DF1598BD}">
      <dsp:nvSpPr>
        <dsp:cNvPr id="0" name=""/>
        <dsp:cNvSpPr/>
      </dsp:nvSpPr>
      <dsp:spPr>
        <a:xfrm>
          <a:off x="89192" y="1179469"/>
          <a:ext cx="788176" cy="50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减少对人依赖</a:t>
          </a:r>
          <a:endParaRPr lang="en-US" altLang="zh-CN" sz="1400" kern="1200" dirty="0" smtClean="0">
            <a:latin typeface="+mn-ea"/>
            <a:ea typeface="+mn-ea"/>
          </a:endParaRPr>
        </a:p>
      </dsp:txBody>
      <dsp:txXfrm>
        <a:off x="103851" y="1194128"/>
        <a:ext cx="758858" cy="471173"/>
      </dsp:txXfrm>
    </dsp:sp>
    <dsp:sp modelId="{EED74892-D999-473C-A35B-DEDE16D7293B}">
      <dsp:nvSpPr>
        <dsp:cNvPr id="0" name=""/>
        <dsp:cNvSpPr/>
      </dsp:nvSpPr>
      <dsp:spPr>
        <a:xfrm>
          <a:off x="964943" y="1096272"/>
          <a:ext cx="788176" cy="5004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0D4E8-1ECE-49EB-997B-772740E79463}">
      <dsp:nvSpPr>
        <dsp:cNvPr id="0" name=""/>
        <dsp:cNvSpPr/>
      </dsp:nvSpPr>
      <dsp:spPr>
        <a:xfrm>
          <a:off x="1052519" y="1179469"/>
          <a:ext cx="788176" cy="50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降低诊断难度</a:t>
          </a:r>
          <a:endParaRPr lang="en-US" altLang="zh-CN" sz="1400" kern="1200" dirty="0" smtClean="0">
            <a:latin typeface="+mn-ea"/>
            <a:ea typeface="+mn-ea"/>
          </a:endParaRPr>
        </a:p>
      </dsp:txBody>
      <dsp:txXfrm>
        <a:off x="1067178" y="1194128"/>
        <a:ext cx="758858" cy="471173"/>
      </dsp:txXfrm>
    </dsp:sp>
    <dsp:sp modelId="{A4E807BD-FDD3-41F3-B606-488CD18D4F41}">
      <dsp:nvSpPr>
        <dsp:cNvPr id="0" name=""/>
        <dsp:cNvSpPr/>
      </dsp:nvSpPr>
      <dsp:spPr>
        <a:xfrm>
          <a:off x="1928270" y="1096272"/>
          <a:ext cx="788176" cy="5004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E1871-7E99-4DD3-A4ED-568B37E5A898}">
      <dsp:nvSpPr>
        <dsp:cNvPr id="0" name=""/>
        <dsp:cNvSpPr/>
      </dsp:nvSpPr>
      <dsp:spPr>
        <a:xfrm>
          <a:off x="2015845" y="1179469"/>
          <a:ext cx="788176" cy="50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减少培训成本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2030504" y="1194128"/>
        <a:ext cx="758858" cy="471173"/>
      </dsp:txXfrm>
    </dsp:sp>
    <dsp:sp modelId="{610E417F-EBC5-4FB4-9FB7-D22C11CF9231}">
      <dsp:nvSpPr>
        <dsp:cNvPr id="0" name=""/>
        <dsp:cNvSpPr/>
      </dsp:nvSpPr>
      <dsp:spPr>
        <a:xfrm>
          <a:off x="2891596" y="1096272"/>
          <a:ext cx="788176" cy="5004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649C0-68F2-436B-82AA-60F41CE7C95F}">
      <dsp:nvSpPr>
        <dsp:cNvPr id="0" name=""/>
        <dsp:cNvSpPr/>
      </dsp:nvSpPr>
      <dsp:spPr>
        <a:xfrm>
          <a:off x="2979171" y="1179469"/>
          <a:ext cx="788176" cy="50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形成知识资产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2993830" y="1194128"/>
        <a:ext cx="758858" cy="471173"/>
      </dsp:txXfrm>
    </dsp:sp>
    <dsp:sp modelId="{B0054FA9-4DFC-48A0-A353-F597A811A333}">
      <dsp:nvSpPr>
        <dsp:cNvPr id="0" name=""/>
        <dsp:cNvSpPr/>
      </dsp:nvSpPr>
      <dsp:spPr>
        <a:xfrm>
          <a:off x="3854923" y="1096272"/>
          <a:ext cx="788176" cy="5004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882A7-BDB4-4626-B89E-0A6E11A7FB57}">
      <dsp:nvSpPr>
        <dsp:cNvPr id="0" name=""/>
        <dsp:cNvSpPr/>
      </dsp:nvSpPr>
      <dsp:spPr>
        <a:xfrm>
          <a:off x="3942498" y="1179469"/>
          <a:ext cx="788176" cy="50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latin typeface="+mn-ea"/>
              <a:ea typeface="+mn-ea"/>
            </a:rPr>
            <a:t>企业持续成长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3957157" y="1194128"/>
        <a:ext cx="758858" cy="47117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584DF-C14F-442E-9229-6FD01A6D4952}">
      <dsp:nvSpPr>
        <dsp:cNvPr id="0" name=""/>
        <dsp:cNvSpPr/>
      </dsp:nvSpPr>
      <dsp:spPr>
        <a:xfrm>
          <a:off x="0" y="-13754"/>
          <a:ext cx="8928397" cy="27263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61AD77-3A8B-47D6-8DD7-401EC5B2F95C}">
      <dsp:nvSpPr>
        <dsp:cNvPr id="0" name=""/>
        <dsp:cNvSpPr/>
      </dsp:nvSpPr>
      <dsp:spPr>
        <a:xfrm>
          <a:off x="270310" y="692040"/>
          <a:ext cx="1950645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15A8E7D-467C-4D6A-B730-CC8202A90644}">
      <dsp:nvSpPr>
        <dsp:cNvPr id="0" name=""/>
        <dsp:cNvSpPr/>
      </dsp:nvSpPr>
      <dsp:spPr>
        <a:xfrm rot="10800000">
          <a:off x="270310" y="2952500"/>
          <a:ext cx="1950645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秩序巡更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295632" y="2952500"/>
        <a:ext cx="1900001" cy="798078"/>
      </dsp:txXfrm>
    </dsp:sp>
    <dsp:sp modelId="{377B9F98-A418-4C16-96D8-F3415AAD78D2}">
      <dsp:nvSpPr>
        <dsp:cNvPr id="0" name=""/>
        <dsp:cNvSpPr/>
      </dsp:nvSpPr>
      <dsp:spPr>
        <a:xfrm>
          <a:off x="2416020" y="692040"/>
          <a:ext cx="1950645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426A8BE-7480-469B-A5D8-4D3BDBE2BEB9}">
      <dsp:nvSpPr>
        <dsp:cNvPr id="0" name=""/>
        <dsp:cNvSpPr/>
      </dsp:nvSpPr>
      <dsp:spPr>
        <a:xfrm rot="10800000">
          <a:off x="2416020" y="2952500"/>
          <a:ext cx="1950645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保洁巡更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2441342" y="2952500"/>
        <a:ext cx="1900001" cy="798078"/>
      </dsp:txXfrm>
    </dsp:sp>
    <dsp:sp modelId="{0B59A38E-3AF0-446B-8A54-12BC2E26B9CB}">
      <dsp:nvSpPr>
        <dsp:cNvPr id="0" name=""/>
        <dsp:cNvSpPr/>
      </dsp:nvSpPr>
      <dsp:spPr>
        <a:xfrm>
          <a:off x="4561730" y="692040"/>
          <a:ext cx="1950645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437EB0-8B62-4442-8332-2F22AF2589AC}">
      <dsp:nvSpPr>
        <dsp:cNvPr id="0" name=""/>
        <dsp:cNvSpPr/>
      </dsp:nvSpPr>
      <dsp:spPr>
        <a:xfrm rot="10800000">
          <a:off x="4561730" y="2952500"/>
          <a:ext cx="1950645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区域巡更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4587052" y="2952500"/>
        <a:ext cx="1900001" cy="798078"/>
      </dsp:txXfrm>
    </dsp:sp>
    <dsp:sp modelId="{C1C7AE70-BFD1-420A-95BE-9113B92C0D6C}">
      <dsp:nvSpPr>
        <dsp:cNvPr id="0" name=""/>
        <dsp:cNvSpPr/>
      </dsp:nvSpPr>
      <dsp:spPr>
        <a:xfrm>
          <a:off x="6707440" y="692040"/>
          <a:ext cx="1950645" cy="1999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B55B41-9744-4676-8045-5FF1B88A6FCB}">
      <dsp:nvSpPr>
        <dsp:cNvPr id="0" name=""/>
        <dsp:cNvSpPr/>
      </dsp:nvSpPr>
      <dsp:spPr>
        <a:xfrm rot="10800000">
          <a:off x="6707440" y="2952500"/>
          <a:ext cx="1950645" cy="8234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微软雅黑" panose="020B0503020204020204" charset="-122"/>
              <a:ea typeface="微软雅黑" panose="020B0503020204020204" charset="-122"/>
            </a:rPr>
            <a:t>消防巡更</a:t>
          </a:r>
          <a:endParaRPr lang="zh-CN" altLang="en-US" sz="2400" kern="1200" dirty="0">
            <a:latin typeface="微软雅黑" panose="020B0503020204020204" charset="-122"/>
            <a:ea typeface="微软雅黑" panose="020B0503020204020204" charset="-122"/>
          </a:endParaRPr>
        </a:p>
      </dsp:txBody>
      <dsp:txXfrm rot="10800000">
        <a:off x="6732762" y="2952500"/>
        <a:ext cx="1900001" cy="79807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55505-CDE9-4167-846D-E33EC6C0A8C7}">
      <dsp:nvSpPr>
        <dsp:cNvPr id="0" name=""/>
        <dsp:cNvSpPr/>
      </dsp:nvSpPr>
      <dsp:spPr>
        <a:xfrm>
          <a:off x="3813" y="17820"/>
          <a:ext cx="1655208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巡检计划提醒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3" y="17820"/>
        <a:ext cx="1655208" cy="662083"/>
      </dsp:txXfrm>
    </dsp:sp>
    <dsp:sp modelId="{4B682915-0E10-4379-8D56-69BD6D9E3FC6}">
      <dsp:nvSpPr>
        <dsp:cNvPr id="0" name=""/>
        <dsp:cNvSpPr/>
      </dsp:nvSpPr>
      <dsp:spPr>
        <a:xfrm>
          <a:off x="212045" y="679904"/>
          <a:ext cx="1916781" cy="21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kern="1200" dirty="0" smtClean="0"/>
            <a:t>9:10</a:t>
          </a:r>
          <a:r>
            <a:rPr lang="zh-CN" altLang="en-US" sz="1600" kern="1200" dirty="0" smtClean="0"/>
            <a:t>～</a:t>
          </a:r>
          <a:r>
            <a:rPr lang="en-US" altLang="zh-CN" sz="1600" kern="1200" dirty="0" smtClean="0"/>
            <a:t>10:10 </a:t>
          </a:r>
          <a:br>
            <a:rPr lang="en-US" altLang="zh-CN" sz="1600" kern="1200" dirty="0" smtClean="0"/>
          </a:br>
          <a:r>
            <a:rPr lang="en-US" altLang="zh-CN" sz="1600" kern="1200" dirty="0" smtClean="0"/>
            <a:t>A</a:t>
          </a:r>
          <a:r>
            <a:rPr lang="zh-CN" altLang="en-US" sz="1600" kern="1200" dirty="0" smtClean="0"/>
            <a:t>区西南角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kern="1200" dirty="0" smtClean="0"/>
            <a:t>16:30</a:t>
          </a:r>
          <a:r>
            <a:rPr lang="zh-CN" altLang="en-US" sz="1600" kern="1200" dirty="0" smtClean="0"/>
            <a:t>～</a:t>
          </a:r>
          <a:r>
            <a:rPr lang="en-US" altLang="zh-CN" sz="1600" kern="1200" dirty="0" smtClean="0"/>
            <a:t>17:30</a:t>
          </a:r>
          <a:br>
            <a:rPr lang="en-US" altLang="zh-CN" sz="1600" kern="1200" dirty="0" smtClean="0"/>
          </a:br>
          <a:r>
            <a:rPr lang="en-US" altLang="zh-CN" sz="1600" kern="1200" dirty="0" smtClean="0"/>
            <a:t>C</a:t>
          </a:r>
          <a:r>
            <a:rPr lang="zh-CN" altLang="en-US" sz="1600" kern="1200" dirty="0" smtClean="0"/>
            <a:t>区东北角</a:t>
          </a:r>
          <a:endParaRPr lang="zh-CN" altLang="en-US" sz="1600" kern="1200" dirty="0"/>
        </a:p>
      </dsp:txBody>
      <dsp:txXfrm>
        <a:off x="268186" y="736045"/>
        <a:ext cx="1804499" cy="2018918"/>
      </dsp:txXfrm>
    </dsp:sp>
    <dsp:sp modelId="{5D4783B8-B5D4-43B9-B8F0-F4E1F2A5B0E2}">
      <dsp:nvSpPr>
        <dsp:cNvPr id="0" name=""/>
        <dsp:cNvSpPr/>
      </dsp:nvSpPr>
      <dsp:spPr>
        <a:xfrm>
          <a:off x="1942642" y="142812"/>
          <a:ext cx="601274" cy="4120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1942642" y="225232"/>
        <a:ext cx="477644" cy="247259"/>
      </dsp:txXfrm>
    </dsp:sp>
    <dsp:sp modelId="{BEE32817-909A-4B35-93BC-55E6D995F82F}">
      <dsp:nvSpPr>
        <dsp:cNvPr id="0" name=""/>
        <dsp:cNvSpPr/>
      </dsp:nvSpPr>
      <dsp:spPr>
        <a:xfrm>
          <a:off x="2793502" y="17820"/>
          <a:ext cx="1655208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到达巡更点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3502" y="17820"/>
        <a:ext cx="1655208" cy="662083"/>
      </dsp:txXfrm>
    </dsp:sp>
    <dsp:sp modelId="{2315B072-39B1-40A6-A2CE-A2EEADE3F721}">
      <dsp:nvSpPr>
        <dsp:cNvPr id="0" name=""/>
        <dsp:cNvSpPr/>
      </dsp:nvSpPr>
      <dsp:spPr>
        <a:xfrm>
          <a:off x="3132521" y="679904"/>
          <a:ext cx="1655208" cy="21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扫描二维码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查看任务项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执行任务</a:t>
          </a:r>
          <a:endParaRPr lang="zh-CN" altLang="en-US" sz="1600" kern="1200" dirty="0"/>
        </a:p>
      </dsp:txBody>
      <dsp:txXfrm>
        <a:off x="3181000" y="728383"/>
        <a:ext cx="1558250" cy="2034242"/>
      </dsp:txXfrm>
    </dsp:sp>
    <dsp:sp modelId="{954F6828-2788-4C97-B04A-E141BAF48B87}">
      <dsp:nvSpPr>
        <dsp:cNvPr id="0" name=""/>
        <dsp:cNvSpPr/>
      </dsp:nvSpPr>
      <dsp:spPr>
        <a:xfrm>
          <a:off x="4699634" y="142812"/>
          <a:ext cx="531958" cy="4120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4699634" y="225232"/>
        <a:ext cx="408328" cy="247259"/>
      </dsp:txXfrm>
    </dsp:sp>
    <dsp:sp modelId="{6E27F71E-B540-44F9-8B60-26B0E470B614}">
      <dsp:nvSpPr>
        <dsp:cNvPr id="0" name=""/>
        <dsp:cNvSpPr/>
      </dsp:nvSpPr>
      <dsp:spPr>
        <a:xfrm>
          <a:off x="5452405" y="17820"/>
          <a:ext cx="1655208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现场拍照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52405" y="17820"/>
        <a:ext cx="1655208" cy="662083"/>
      </dsp:txXfrm>
    </dsp:sp>
    <dsp:sp modelId="{6D7A1A6A-2BE3-4D6E-BD4B-6A4FE866DCB9}">
      <dsp:nvSpPr>
        <dsp:cNvPr id="0" name=""/>
        <dsp:cNvSpPr/>
      </dsp:nvSpPr>
      <dsp:spPr>
        <a:xfrm>
          <a:off x="5791424" y="679904"/>
          <a:ext cx="1655208" cy="21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2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只能现拍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现场留痕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自拍打卡</a:t>
          </a:r>
          <a:endParaRPr lang="zh-CN" altLang="en-US" sz="1600" kern="1200" dirty="0"/>
        </a:p>
      </dsp:txBody>
      <dsp:txXfrm>
        <a:off x="5839903" y="728383"/>
        <a:ext cx="1558250" cy="2034242"/>
      </dsp:txXfrm>
    </dsp:sp>
    <dsp:sp modelId="{EDDFF4A9-5D07-4966-9F0A-62B82E523DD5}">
      <dsp:nvSpPr>
        <dsp:cNvPr id="0" name=""/>
        <dsp:cNvSpPr/>
      </dsp:nvSpPr>
      <dsp:spPr>
        <a:xfrm>
          <a:off x="7358537" y="142812"/>
          <a:ext cx="531958" cy="4120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7358537" y="225232"/>
        <a:ext cx="408328" cy="247259"/>
      </dsp:txXfrm>
    </dsp:sp>
    <dsp:sp modelId="{5315A9B0-96F6-414A-83D1-E1DC4A7E1A78}">
      <dsp:nvSpPr>
        <dsp:cNvPr id="0" name=""/>
        <dsp:cNvSpPr/>
      </dsp:nvSpPr>
      <dsp:spPr>
        <a:xfrm>
          <a:off x="8111308" y="17820"/>
          <a:ext cx="1655208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提交任务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1308" y="17820"/>
        <a:ext cx="1655208" cy="662083"/>
      </dsp:txXfrm>
    </dsp:sp>
    <dsp:sp modelId="{6AFFF781-67B2-4564-A2BF-6911103D5EFF}">
      <dsp:nvSpPr>
        <dsp:cNvPr id="0" name=""/>
        <dsp:cNvSpPr/>
      </dsp:nvSpPr>
      <dsp:spPr>
        <a:xfrm>
          <a:off x="8450327" y="679904"/>
          <a:ext cx="1655208" cy="21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支持离线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同步数据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巡检异常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异常工单</a:t>
          </a:r>
          <a:endParaRPr lang="zh-CN" altLang="en-US" sz="1600" kern="1200" dirty="0"/>
        </a:p>
      </dsp:txBody>
      <dsp:txXfrm>
        <a:off x="8498806" y="728383"/>
        <a:ext cx="1558250" cy="203424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356F8-A72E-45E4-8E76-AAD1B53F8B7A}">
      <dsp:nvSpPr>
        <dsp:cNvPr id="0" name=""/>
        <dsp:cNvSpPr/>
      </dsp:nvSpPr>
      <dsp:spPr>
        <a:xfrm>
          <a:off x="309936" y="972003"/>
          <a:ext cx="1688074" cy="844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现场扫码</a:t>
          </a:r>
          <a:endParaRPr lang="zh-CN" altLang="en-US" sz="1900" kern="1200" dirty="0"/>
        </a:p>
      </dsp:txBody>
      <dsp:txXfrm>
        <a:off x="334657" y="996724"/>
        <a:ext cx="1638632" cy="794595"/>
      </dsp:txXfrm>
    </dsp:sp>
    <dsp:sp modelId="{B1A68433-6DBE-450F-A026-44CBED2A8841}">
      <dsp:nvSpPr>
        <dsp:cNvPr id="0" name=""/>
        <dsp:cNvSpPr/>
      </dsp:nvSpPr>
      <dsp:spPr>
        <a:xfrm rot="18289469">
          <a:off x="1744422" y="881455"/>
          <a:ext cx="118240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82405" y="272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06065" y="879141"/>
        <a:ext cx="59120" cy="59120"/>
      </dsp:txXfrm>
    </dsp:sp>
    <dsp:sp modelId="{9FF0F402-9853-4853-932B-52E6C8832A06}">
      <dsp:nvSpPr>
        <dsp:cNvPr id="0" name=""/>
        <dsp:cNvSpPr/>
      </dsp:nvSpPr>
      <dsp:spPr>
        <a:xfrm>
          <a:off x="2673240" y="1361"/>
          <a:ext cx="1688074" cy="8440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查看该点巡检历史</a:t>
          </a:r>
          <a:endParaRPr lang="zh-CN" altLang="en-US" sz="1900" kern="1200" dirty="0"/>
        </a:p>
      </dsp:txBody>
      <dsp:txXfrm>
        <a:off x="2697961" y="26082"/>
        <a:ext cx="1638632" cy="794595"/>
      </dsp:txXfrm>
    </dsp:sp>
    <dsp:sp modelId="{464EADB2-FEA8-4E81-A92C-1B31BAEEAA47}">
      <dsp:nvSpPr>
        <dsp:cNvPr id="0" name=""/>
        <dsp:cNvSpPr/>
      </dsp:nvSpPr>
      <dsp:spPr>
        <a:xfrm>
          <a:off x="1998010" y="1366776"/>
          <a:ext cx="67522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75229" y="272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18744" y="1377141"/>
        <a:ext cx="33761" cy="33761"/>
      </dsp:txXfrm>
    </dsp:sp>
    <dsp:sp modelId="{20CB61BE-DCDA-4E0E-B6EB-306DE1513783}">
      <dsp:nvSpPr>
        <dsp:cNvPr id="0" name=""/>
        <dsp:cNvSpPr/>
      </dsp:nvSpPr>
      <dsp:spPr>
        <a:xfrm>
          <a:off x="2673240" y="972003"/>
          <a:ext cx="1688074" cy="844037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合格</a:t>
          </a:r>
          <a:endParaRPr lang="zh-CN" altLang="en-US" sz="1900" kern="1200" dirty="0"/>
        </a:p>
      </dsp:txBody>
      <dsp:txXfrm>
        <a:off x="2697961" y="996724"/>
        <a:ext cx="1638632" cy="794595"/>
      </dsp:txXfrm>
    </dsp:sp>
    <dsp:sp modelId="{23626370-EFAA-490D-8D79-7687F3825A88}">
      <dsp:nvSpPr>
        <dsp:cNvPr id="0" name=""/>
        <dsp:cNvSpPr/>
      </dsp:nvSpPr>
      <dsp:spPr>
        <a:xfrm rot="3310531">
          <a:off x="1744422" y="1852097"/>
          <a:ext cx="118240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82405" y="272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06065" y="1849783"/>
        <a:ext cx="59120" cy="59120"/>
      </dsp:txXfrm>
    </dsp:sp>
    <dsp:sp modelId="{ACDEFEC7-A18D-4E18-8050-ECFD94FBB3AD}">
      <dsp:nvSpPr>
        <dsp:cNvPr id="0" name=""/>
        <dsp:cNvSpPr/>
      </dsp:nvSpPr>
      <dsp:spPr>
        <a:xfrm>
          <a:off x="2673240" y="1942646"/>
          <a:ext cx="1688074" cy="84403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整改</a:t>
          </a:r>
          <a:endParaRPr lang="zh-CN" altLang="en-US" sz="1900" kern="1200" dirty="0"/>
        </a:p>
      </dsp:txBody>
      <dsp:txXfrm>
        <a:off x="2697961" y="1967367"/>
        <a:ext cx="1638632" cy="79459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6D5FE-1F29-4BB0-89B9-3ECED2D0BA9A}">
      <dsp:nvSpPr>
        <dsp:cNvPr id="0" name=""/>
        <dsp:cNvSpPr/>
      </dsp:nvSpPr>
      <dsp:spPr>
        <a:xfrm>
          <a:off x="4342" y="0"/>
          <a:ext cx="1615447" cy="3256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业主申请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167159" y="0"/>
        <a:ext cx="1289814" cy="325633"/>
      </dsp:txXfrm>
    </dsp:sp>
    <dsp:sp modelId="{35F545F6-57E9-4540-B00D-89A848DD17A7}">
      <dsp:nvSpPr>
        <dsp:cNvPr id="0" name=""/>
        <dsp:cNvSpPr/>
      </dsp:nvSpPr>
      <dsp:spPr>
        <a:xfrm>
          <a:off x="1458245" y="0"/>
          <a:ext cx="1615447" cy="3256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客服审核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1621062" y="0"/>
        <a:ext cx="1289814" cy="325633"/>
      </dsp:txXfrm>
    </dsp:sp>
    <dsp:sp modelId="{C6C1D7F7-0866-4299-8DFD-21E02B7025D0}">
      <dsp:nvSpPr>
        <dsp:cNvPr id="0" name=""/>
        <dsp:cNvSpPr/>
      </dsp:nvSpPr>
      <dsp:spPr>
        <a:xfrm>
          <a:off x="2912148" y="0"/>
          <a:ext cx="1615447" cy="32563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放行单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3074965" y="0"/>
        <a:ext cx="1289814" cy="325633"/>
      </dsp:txXfrm>
    </dsp:sp>
    <dsp:sp modelId="{A9B26166-CD9A-4423-9A99-E8405459C1BF}">
      <dsp:nvSpPr>
        <dsp:cNvPr id="0" name=""/>
        <dsp:cNvSpPr/>
      </dsp:nvSpPr>
      <dsp:spPr>
        <a:xfrm>
          <a:off x="4366051" y="0"/>
          <a:ext cx="1615447" cy="32563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保安验真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528868" y="0"/>
        <a:ext cx="1289814" cy="325633"/>
      </dsp:txXfrm>
    </dsp:sp>
    <dsp:sp modelId="{8FBEFF82-0609-4DB0-A63D-57EF68C59341}">
      <dsp:nvSpPr>
        <dsp:cNvPr id="0" name=""/>
        <dsp:cNvSpPr/>
      </dsp:nvSpPr>
      <dsp:spPr>
        <a:xfrm>
          <a:off x="5819953" y="0"/>
          <a:ext cx="1615447" cy="32563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放行确认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5982770" y="0"/>
        <a:ext cx="1289814" cy="325633"/>
      </dsp:txXfrm>
    </dsp:sp>
    <dsp:sp modelId="{20101C25-AC46-4F26-9AE2-4F514AAC4C3E}">
      <dsp:nvSpPr>
        <dsp:cNvPr id="0" name=""/>
        <dsp:cNvSpPr/>
      </dsp:nvSpPr>
      <dsp:spPr>
        <a:xfrm>
          <a:off x="7273856" y="0"/>
          <a:ext cx="1615447" cy="3256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历史追溯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7436673" y="0"/>
        <a:ext cx="1289814" cy="32563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980CA-7CBA-49F2-B67A-7C4301FCC56B}">
      <dsp:nvSpPr>
        <dsp:cNvPr id="0" name=""/>
        <dsp:cNvSpPr/>
      </dsp:nvSpPr>
      <dsp:spPr>
        <a:xfrm>
          <a:off x="1233" y="165455"/>
          <a:ext cx="1550045" cy="877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应急报事</a:t>
          </a:r>
          <a:endParaRPr lang="zh-CN" altLang="en-US" sz="1900" kern="1200" dirty="0"/>
        </a:p>
      </dsp:txBody>
      <dsp:txXfrm>
        <a:off x="1233" y="165455"/>
        <a:ext cx="1550045" cy="584847"/>
      </dsp:txXfrm>
    </dsp:sp>
    <dsp:sp modelId="{755FA6CF-3916-4519-8182-F67D9A370615}">
      <dsp:nvSpPr>
        <dsp:cNvPr id="0" name=""/>
        <dsp:cNvSpPr/>
      </dsp:nvSpPr>
      <dsp:spPr>
        <a:xfrm>
          <a:off x="318712" y="750303"/>
          <a:ext cx="1550045" cy="165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文字描述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音频视频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现场照片</a:t>
          </a:r>
          <a:endParaRPr lang="zh-CN" altLang="en-US" sz="1900" kern="1200" dirty="0"/>
        </a:p>
      </dsp:txBody>
      <dsp:txXfrm>
        <a:off x="364111" y="795702"/>
        <a:ext cx="1459247" cy="1566833"/>
      </dsp:txXfrm>
    </dsp:sp>
    <dsp:sp modelId="{B1C19D50-4544-44CA-8F11-6EA93E957920}">
      <dsp:nvSpPr>
        <dsp:cNvPr id="0" name=""/>
        <dsp:cNvSpPr/>
      </dsp:nvSpPr>
      <dsp:spPr>
        <a:xfrm>
          <a:off x="1786259" y="264921"/>
          <a:ext cx="498160" cy="3859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kern="1200"/>
        </a:p>
      </dsp:txBody>
      <dsp:txXfrm>
        <a:off x="1786259" y="342104"/>
        <a:ext cx="382385" cy="231550"/>
      </dsp:txXfrm>
    </dsp:sp>
    <dsp:sp modelId="{2619D975-D1FF-4C2F-A14B-ABCE7386138E}">
      <dsp:nvSpPr>
        <dsp:cNvPr id="0" name=""/>
        <dsp:cNvSpPr/>
      </dsp:nvSpPr>
      <dsp:spPr>
        <a:xfrm>
          <a:off x="2491203" y="165455"/>
          <a:ext cx="1550045" cy="877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推送报警</a:t>
          </a:r>
          <a:endParaRPr lang="zh-CN" altLang="en-US" sz="1900" kern="1200" dirty="0"/>
        </a:p>
      </dsp:txBody>
      <dsp:txXfrm>
        <a:off x="2491203" y="165455"/>
        <a:ext cx="1550045" cy="584847"/>
      </dsp:txXfrm>
    </dsp:sp>
    <dsp:sp modelId="{17D47774-6ECB-41A5-9C0E-1C8A3F62552F}">
      <dsp:nvSpPr>
        <dsp:cNvPr id="0" name=""/>
        <dsp:cNvSpPr/>
      </dsp:nvSpPr>
      <dsp:spPr>
        <a:xfrm>
          <a:off x="2808682" y="750303"/>
          <a:ext cx="1550045" cy="165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消息推送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手机短信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语音电话</a:t>
          </a:r>
          <a:endParaRPr lang="zh-CN" altLang="en-US" sz="1900" kern="1200" dirty="0"/>
        </a:p>
      </dsp:txBody>
      <dsp:txXfrm>
        <a:off x="2854081" y="795702"/>
        <a:ext cx="1459247" cy="1566833"/>
      </dsp:txXfrm>
    </dsp:sp>
    <dsp:sp modelId="{86AC31F8-FD95-4114-9EBD-79169270CA28}">
      <dsp:nvSpPr>
        <dsp:cNvPr id="0" name=""/>
        <dsp:cNvSpPr/>
      </dsp:nvSpPr>
      <dsp:spPr>
        <a:xfrm>
          <a:off x="4276229" y="264921"/>
          <a:ext cx="498160" cy="3859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kern="1200"/>
        </a:p>
      </dsp:txBody>
      <dsp:txXfrm>
        <a:off x="4276229" y="342104"/>
        <a:ext cx="382385" cy="231550"/>
      </dsp:txXfrm>
    </dsp:sp>
    <dsp:sp modelId="{E848CC1D-646A-4BF9-ACFB-3AB8C369CB23}">
      <dsp:nvSpPr>
        <dsp:cNvPr id="0" name=""/>
        <dsp:cNvSpPr/>
      </dsp:nvSpPr>
      <dsp:spPr>
        <a:xfrm>
          <a:off x="4981173" y="165455"/>
          <a:ext cx="1550045" cy="877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预案处理</a:t>
          </a:r>
          <a:endParaRPr lang="zh-CN" altLang="en-US" sz="1900" kern="1200" dirty="0"/>
        </a:p>
      </dsp:txBody>
      <dsp:txXfrm>
        <a:off x="4981173" y="165455"/>
        <a:ext cx="1550045" cy="584847"/>
      </dsp:txXfrm>
    </dsp:sp>
    <dsp:sp modelId="{2F429FD3-D80F-4C1F-B763-077AD417A32A}">
      <dsp:nvSpPr>
        <dsp:cNvPr id="0" name=""/>
        <dsp:cNvSpPr/>
      </dsp:nvSpPr>
      <dsp:spPr>
        <a:xfrm>
          <a:off x="5298652" y="750303"/>
          <a:ext cx="1550045" cy="165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漏水预案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断电预案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极端天气</a:t>
          </a:r>
          <a:endParaRPr lang="zh-CN" altLang="en-US" sz="1900" kern="1200" dirty="0"/>
        </a:p>
      </dsp:txBody>
      <dsp:txXfrm>
        <a:off x="5344051" y="795702"/>
        <a:ext cx="1459247" cy="1566833"/>
      </dsp:txXfrm>
    </dsp:sp>
    <dsp:sp modelId="{AD107E88-01DF-494A-BA94-F88ABC66375E}">
      <dsp:nvSpPr>
        <dsp:cNvPr id="0" name=""/>
        <dsp:cNvSpPr/>
      </dsp:nvSpPr>
      <dsp:spPr>
        <a:xfrm>
          <a:off x="6766199" y="264921"/>
          <a:ext cx="498160" cy="3859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kern="1200"/>
        </a:p>
      </dsp:txBody>
      <dsp:txXfrm>
        <a:off x="6766199" y="342104"/>
        <a:ext cx="382385" cy="231550"/>
      </dsp:txXfrm>
    </dsp:sp>
    <dsp:sp modelId="{CA5467B2-5AC1-45B7-BF3E-712AF3D10BF7}">
      <dsp:nvSpPr>
        <dsp:cNvPr id="0" name=""/>
        <dsp:cNvSpPr/>
      </dsp:nvSpPr>
      <dsp:spPr>
        <a:xfrm>
          <a:off x="7471143" y="165455"/>
          <a:ext cx="1550045" cy="877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事件总结</a:t>
          </a:r>
          <a:endParaRPr lang="zh-CN" altLang="en-US" sz="1900" kern="1200" dirty="0"/>
        </a:p>
      </dsp:txBody>
      <dsp:txXfrm>
        <a:off x="7471143" y="165455"/>
        <a:ext cx="1550045" cy="584847"/>
      </dsp:txXfrm>
    </dsp:sp>
    <dsp:sp modelId="{CC58A821-3CD2-4259-A4EB-FFC646C04536}">
      <dsp:nvSpPr>
        <dsp:cNvPr id="0" name=""/>
        <dsp:cNvSpPr/>
      </dsp:nvSpPr>
      <dsp:spPr>
        <a:xfrm>
          <a:off x="7788622" y="750303"/>
          <a:ext cx="1550045" cy="165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事件经过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经验总结</a:t>
          </a:r>
          <a:endParaRPr lang="zh-CN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900" kern="1200" dirty="0" smtClean="0"/>
            <a:t>预案补充</a:t>
          </a:r>
          <a:endParaRPr lang="zh-CN" altLang="en-US" sz="1900" kern="1200" dirty="0"/>
        </a:p>
      </dsp:txBody>
      <dsp:txXfrm>
        <a:off x="7834021" y="795702"/>
        <a:ext cx="1459247" cy="156683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CB276-53BA-4770-9D00-75AB1C32AF6E}">
      <dsp:nvSpPr>
        <dsp:cNvPr id="0" name=""/>
        <dsp:cNvSpPr/>
      </dsp:nvSpPr>
      <dsp:spPr>
        <a:xfrm>
          <a:off x="499349" y="0"/>
          <a:ext cx="5659296" cy="290648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6EA4F-E309-4DC3-B016-AE8508FD05C9}">
      <dsp:nvSpPr>
        <dsp:cNvPr id="0" name=""/>
        <dsp:cNvSpPr/>
      </dsp:nvSpPr>
      <dsp:spPr>
        <a:xfrm>
          <a:off x="4246" y="871945"/>
          <a:ext cx="1191279" cy="11625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申请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填报</a:t>
          </a:r>
          <a:endParaRPr lang="zh-CN" altLang="en-US" sz="1900" kern="1200" dirty="0"/>
        </a:p>
      </dsp:txBody>
      <dsp:txXfrm>
        <a:off x="60999" y="928698"/>
        <a:ext cx="1077773" cy="1049088"/>
      </dsp:txXfrm>
    </dsp:sp>
    <dsp:sp modelId="{B22F9067-9485-4D96-A31D-5CD3BCD6A884}">
      <dsp:nvSpPr>
        <dsp:cNvPr id="0" name=""/>
        <dsp:cNvSpPr/>
      </dsp:nvSpPr>
      <dsp:spPr>
        <a:xfrm>
          <a:off x="1368802" y="871945"/>
          <a:ext cx="1191279" cy="11625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现场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检查</a:t>
          </a:r>
          <a:endParaRPr lang="zh-CN" altLang="en-US" sz="1900" kern="1200" dirty="0"/>
        </a:p>
      </dsp:txBody>
      <dsp:txXfrm>
        <a:off x="1425555" y="928698"/>
        <a:ext cx="1077773" cy="1049088"/>
      </dsp:txXfrm>
    </dsp:sp>
    <dsp:sp modelId="{8D2A4A8F-7671-4821-9A04-126C46CF23F1}">
      <dsp:nvSpPr>
        <dsp:cNvPr id="0" name=""/>
        <dsp:cNvSpPr/>
      </dsp:nvSpPr>
      <dsp:spPr>
        <a:xfrm>
          <a:off x="2733358" y="871945"/>
          <a:ext cx="1191279" cy="11625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安全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交底</a:t>
          </a:r>
          <a:endParaRPr lang="zh-CN" altLang="en-US" sz="1900" kern="1200" dirty="0"/>
        </a:p>
      </dsp:txBody>
      <dsp:txXfrm>
        <a:off x="2790111" y="928698"/>
        <a:ext cx="1077773" cy="1049088"/>
      </dsp:txXfrm>
    </dsp:sp>
    <dsp:sp modelId="{A1894782-0666-4C53-857B-ED534813C298}">
      <dsp:nvSpPr>
        <dsp:cNvPr id="0" name=""/>
        <dsp:cNvSpPr/>
      </dsp:nvSpPr>
      <dsp:spPr>
        <a:xfrm>
          <a:off x="4097914" y="871945"/>
          <a:ext cx="1191279" cy="11625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审批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签字</a:t>
          </a:r>
          <a:endParaRPr lang="zh-CN" altLang="en-US" sz="1900" kern="1200" dirty="0"/>
        </a:p>
      </dsp:txBody>
      <dsp:txXfrm>
        <a:off x="4154667" y="928698"/>
        <a:ext cx="1077773" cy="1049088"/>
      </dsp:txXfrm>
    </dsp:sp>
    <dsp:sp modelId="{BED4A328-AE18-4748-8C20-6DB9E0AB34E8}">
      <dsp:nvSpPr>
        <dsp:cNvPr id="0" name=""/>
        <dsp:cNvSpPr/>
      </dsp:nvSpPr>
      <dsp:spPr>
        <a:xfrm>
          <a:off x="5462470" y="871945"/>
          <a:ext cx="1191279" cy="116259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完工</a:t>
          </a:r>
          <a:endParaRPr lang="en-US" altLang="zh-CN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验收</a:t>
          </a:r>
          <a:endParaRPr lang="zh-CN" altLang="en-US" sz="1900" kern="1200" dirty="0"/>
        </a:p>
      </dsp:txBody>
      <dsp:txXfrm>
        <a:off x="5519223" y="928698"/>
        <a:ext cx="1077773" cy="104908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9E2C2-61F8-48C0-8CB7-749182FC0E4C}">
      <dsp:nvSpPr>
        <dsp:cNvPr id="0" name=""/>
        <dsp:cNvSpPr/>
      </dsp:nvSpPr>
      <dsp:spPr>
        <a:xfrm>
          <a:off x="-5664273" y="-867561"/>
          <a:ext cx="6747686" cy="6747686"/>
        </a:xfrm>
        <a:prstGeom prst="blockArc">
          <a:avLst>
            <a:gd name="adj1" fmla="val 18900000"/>
            <a:gd name="adj2" fmla="val 2700000"/>
            <a:gd name="adj3" fmla="val 32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0EFE5-AF32-40E7-AE20-2AB004B33641}">
      <dsp:nvSpPr>
        <dsp:cNvPr id="0" name=""/>
        <dsp:cNvSpPr/>
      </dsp:nvSpPr>
      <dsp:spPr>
        <a:xfrm>
          <a:off x="351631" y="227871"/>
          <a:ext cx="4420046" cy="4555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动火申请</a:t>
          </a:r>
          <a:endParaRPr lang="zh-CN" altLang="en-US" sz="1800" b="1" i="1" kern="1200" dirty="0"/>
        </a:p>
      </dsp:txBody>
      <dsp:txXfrm>
        <a:off x="351631" y="227871"/>
        <a:ext cx="4420046" cy="455541"/>
      </dsp:txXfrm>
    </dsp:sp>
    <dsp:sp modelId="{522B466F-1F7A-4A52-B532-68EF4E3BFA5A}">
      <dsp:nvSpPr>
        <dsp:cNvPr id="0" name=""/>
        <dsp:cNvSpPr/>
      </dsp:nvSpPr>
      <dsp:spPr>
        <a:xfrm>
          <a:off x="66917" y="170928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6F28F-4AE2-4C94-A95C-7C5B89AC7BCC}">
      <dsp:nvSpPr>
        <dsp:cNvPr id="0" name=""/>
        <dsp:cNvSpPr/>
      </dsp:nvSpPr>
      <dsp:spPr>
        <a:xfrm>
          <a:off x="764165" y="911584"/>
          <a:ext cx="4007512" cy="4555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高空作业申请</a:t>
          </a:r>
          <a:endParaRPr lang="zh-CN" altLang="en-US" sz="1800" b="1" i="1" kern="1200" dirty="0"/>
        </a:p>
      </dsp:txBody>
      <dsp:txXfrm>
        <a:off x="764165" y="911584"/>
        <a:ext cx="4007512" cy="455541"/>
      </dsp:txXfrm>
    </dsp:sp>
    <dsp:sp modelId="{30C43CC8-CBDB-4815-8089-C5C873F744E4}">
      <dsp:nvSpPr>
        <dsp:cNvPr id="0" name=""/>
        <dsp:cNvSpPr/>
      </dsp:nvSpPr>
      <dsp:spPr>
        <a:xfrm>
          <a:off x="479451" y="854642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F17A7-6323-49C3-AF77-299A4BEC4AC9}">
      <dsp:nvSpPr>
        <dsp:cNvPr id="0" name=""/>
        <dsp:cNvSpPr/>
      </dsp:nvSpPr>
      <dsp:spPr>
        <a:xfrm>
          <a:off x="990232" y="1594797"/>
          <a:ext cx="3781446" cy="455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临时用电作业申请</a:t>
          </a:r>
          <a:endParaRPr lang="zh-CN" altLang="en-US" sz="1800" b="1" i="1" kern="1200" dirty="0"/>
        </a:p>
      </dsp:txBody>
      <dsp:txXfrm>
        <a:off x="990232" y="1594797"/>
        <a:ext cx="3781446" cy="455541"/>
      </dsp:txXfrm>
    </dsp:sp>
    <dsp:sp modelId="{1262391E-5417-4C9C-9BDD-210BFDA91BFF}">
      <dsp:nvSpPr>
        <dsp:cNvPr id="0" name=""/>
        <dsp:cNvSpPr/>
      </dsp:nvSpPr>
      <dsp:spPr>
        <a:xfrm>
          <a:off x="705518" y="1537854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16A34-3E02-4D65-8317-9623D09DF093}">
      <dsp:nvSpPr>
        <dsp:cNvPr id="0" name=""/>
        <dsp:cNvSpPr/>
      </dsp:nvSpPr>
      <dsp:spPr>
        <a:xfrm>
          <a:off x="1062412" y="2278511"/>
          <a:ext cx="3709265" cy="4555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受限空间作业申请</a:t>
          </a:r>
          <a:endParaRPr lang="zh-CN" altLang="en-US" sz="1800" kern="1200" dirty="0"/>
        </a:p>
      </dsp:txBody>
      <dsp:txXfrm>
        <a:off x="1062412" y="2278511"/>
        <a:ext cx="3709265" cy="455541"/>
      </dsp:txXfrm>
    </dsp:sp>
    <dsp:sp modelId="{FDD2C2E5-FBC9-4ABA-AEED-CFE6A5CC40D9}">
      <dsp:nvSpPr>
        <dsp:cNvPr id="0" name=""/>
        <dsp:cNvSpPr/>
      </dsp:nvSpPr>
      <dsp:spPr>
        <a:xfrm>
          <a:off x="777699" y="2221568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4E439-388E-48DE-9ED0-1EA0D623A741}">
      <dsp:nvSpPr>
        <dsp:cNvPr id="0" name=""/>
        <dsp:cNvSpPr/>
      </dsp:nvSpPr>
      <dsp:spPr>
        <a:xfrm>
          <a:off x="990232" y="2962224"/>
          <a:ext cx="3781446" cy="4555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吊装作业申请</a:t>
          </a:r>
          <a:endParaRPr lang="zh-CN" altLang="en-US" sz="1800" kern="1200" dirty="0"/>
        </a:p>
      </dsp:txBody>
      <dsp:txXfrm>
        <a:off x="990232" y="2962224"/>
        <a:ext cx="3781446" cy="455541"/>
      </dsp:txXfrm>
    </dsp:sp>
    <dsp:sp modelId="{1F85369A-B2DD-4313-999C-9431B73B2881}">
      <dsp:nvSpPr>
        <dsp:cNvPr id="0" name=""/>
        <dsp:cNvSpPr/>
      </dsp:nvSpPr>
      <dsp:spPr>
        <a:xfrm>
          <a:off x="705518" y="2905282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68F42-ADC1-4540-8E04-7038A5CCBD94}">
      <dsp:nvSpPr>
        <dsp:cNvPr id="0" name=""/>
        <dsp:cNvSpPr/>
      </dsp:nvSpPr>
      <dsp:spPr>
        <a:xfrm>
          <a:off x="764165" y="3645437"/>
          <a:ext cx="4007512" cy="4555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盲板抽堵作业申请</a:t>
          </a:r>
          <a:endParaRPr lang="zh-CN" altLang="en-US" sz="1800" kern="1200" dirty="0"/>
        </a:p>
      </dsp:txBody>
      <dsp:txXfrm>
        <a:off x="764165" y="3645437"/>
        <a:ext cx="4007512" cy="455541"/>
      </dsp:txXfrm>
    </dsp:sp>
    <dsp:sp modelId="{40FEF801-52B6-473F-984A-E5DFA1C834F1}">
      <dsp:nvSpPr>
        <dsp:cNvPr id="0" name=""/>
        <dsp:cNvSpPr/>
      </dsp:nvSpPr>
      <dsp:spPr>
        <a:xfrm>
          <a:off x="479451" y="3588494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DB9C0-678D-4E37-BEC5-102E17863F34}">
      <dsp:nvSpPr>
        <dsp:cNvPr id="0" name=""/>
        <dsp:cNvSpPr/>
      </dsp:nvSpPr>
      <dsp:spPr>
        <a:xfrm>
          <a:off x="351631" y="4329151"/>
          <a:ext cx="4420046" cy="4555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58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动土作业申请</a:t>
          </a:r>
          <a:endParaRPr lang="zh-CN" altLang="en-US" sz="1800" kern="1200" dirty="0"/>
        </a:p>
      </dsp:txBody>
      <dsp:txXfrm>
        <a:off x="351631" y="4329151"/>
        <a:ext cx="4420046" cy="455541"/>
      </dsp:txXfrm>
    </dsp:sp>
    <dsp:sp modelId="{0E1876AD-01AE-4919-98AD-04D6E7FCE2F5}">
      <dsp:nvSpPr>
        <dsp:cNvPr id="0" name=""/>
        <dsp:cNvSpPr/>
      </dsp:nvSpPr>
      <dsp:spPr>
        <a:xfrm>
          <a:off x="66917" y="4272208"/>
          <a:ext cx="569427" cy="569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DF63B-5AC8-4242-A24D-9EF8245997C0}">
      <dsp:nvSpPr>
        <dsp:cNvPr id="0" name=""/>
        <dsp:cNvSpPr/>
      </dsp:nvSpPr>
      <dsp:spPr>
        <a:xfrm>
          <a:off x="347900" y="0"/>
          <a:ext cx="3942873" cy="243490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BB9148-D8E7-4E47-AB2B-1A29F9F6A6E3}">
      <dsp:nvSpPr>
        <dsp:cNvPr id="0" name=""/>
        <dsp:cNvSpPr/>
      </dsp:nvSpPr>
      <dsp:spPr>
        <a:xfrm>
          <a:off x="311" y="730472"/>
          <a:ext cx="1078143" cy="9739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发起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公文</a:t>
          </a:r>
          <a:endParaRPr lang="zh-CN" altLang="en-US" sz="1800" kern="1200" dirty="0"/>
        </a:p>
      </dsp:txBody>
      <dsp:txXfrm>
        <a:off x="47856" y="778017"/>
        <a:ext cx="983053" cy="878873"/>
      </dsp:txXfrm>
    </dsp:sp>
    <dsp:sp modelId="{0978644D-EEC8-4A6A-92DE-D454BA2F1BF2}">
      <dsp:nvSpPr>
        <dsp:cNvPr id="0" name=""/>
        <dsp:cNvSpPr/>
      </dsp:nvSpPr>
      <dsp:spPr>
        <a:xfrm>
          <a:off x="1186947" y="730472"/>
          <a:ext cx="1078143" cy="97396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审批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流程</a:t>
          </a:r>
          <a:endParaRPr lang="zh-CN" altLang="en-US" sz="1800" kern="1200" dirty="0"/>
        </a:p>
      </dsp:txBody>
      <dsp:txXfrm>
        <a:off x="1234492" y="778017"/>
        <a:ext cx="983053" cy="878873"/>
      </dsp:txXfrm>
    </dsp:sp>
    <dsp:sp modelId="{73749DE2-4E65-46F8-8EF6-1A83044544D2}">
      <dsp:nvSpPr>
        <dsp:cNvPr id="0" name=""/>
        <dsp:cNvSpPr/>
      </dsp:nvSpPr>
      <dsp:spPr>
        <a:xfrm>
          <a:off x="2373583" y="730472"/>
          <a:ext cx="1078143" cy="97396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手写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签名</a:t>
          </a:r>
          <a:endParaRPr lang="zh-CN" altLang="en-US" sz="1800" kern="1200" dirty="0"/>
        </a:p>
      </dsp:txBody>
      <dsp:txXfrm>
        <a:off x="2421128" y="778017"/>
        <a:ext cx="983053" cy="878873"/>
      </dsp:txXfrm>
    </dsp:sp>
    <dsp:sp modelId="{777B8FF2-FB59-4068-AE6E-216CD9451608}">
      <dsp:nvSpPr>
        <dsp:cNvPr id="0" name=""/>
        <dsp:cNvSpPr/>
      </dsp:nvSpPr>
      <dsp:spPr>
        <a:xfrm>
          <a:off x="3560219" y="730472"/>
          <a:ext cx="1078143" cy="9739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自动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归档</a:t>
          </a:r>
          <a:endParaRPr lang="zh-CN" altLang="en-US" sz="1800" kern="1200" dirty="0"/>
        </a:p>
      </dsp:txBody>
      <dsp:txXfrm>
        <a:off x="3607764" y="778017"/>
        <a:ext cx="983053" cy="878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FE644-79D8-4C06-803C-738224B41A80}">
      <dsp:nvSpPr>
        <dsp:cNvPr id="0" name=""/>
        <dsp:cNvSpPr/>
      </dsp:nvSpPr>
      <dsp:spPr>
        <a:xfrm>
          <a:off x="-3470542" y="-533561"/>
          <a:ext cx="4137830" cy="4137830"/>
        </a:xfrm>
        <a:prstGeom prst="blockArc">
          <a:avLst>
            <a:gd name="adj1" fmla="val 18900000"/>
            <a:gd name="adj2" fmla="val 2700000"/>
            <a:gd name="adj3" fmla="val 52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A9FD8-E348-4076-AD96-F4DA1FA1D149}">
      <dsp:nvSpPr>
        <dsp:cNvPr id="0" name=""/>
        <dsp:cNvSpPr/>
      </dsp:nvSpPr>
      <dsp:spPr>
        <a:xfrm>
          <a:off x="349867" y="236075"/>
          <a:ext cx="3866418" cy="4723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96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拍照、语音、文字、电话多种报修方式</a:t>
          </a:r>
          <a:endParaRPr lang="zh-CN" altLang="en-US" sz="1500" kern="1200" dirty="0"/>
        </a:p>
      </dsp:txBody>
      <dsp:txXfrm>
        <a:off x="349867" y="236075"/>
        <a:ext cx="3866418" cy="472397"/>
      </dsp:txXfrm>
    </dsp:sp>
    <dsp:sp modelId="{0F0B6BB1-CE0C-47E6-8AAD-42A1CA58419D}">
      <dsp:nvSpPr>
        <dsp:cNvPr id="0" name=""/>
        <dsp:cNvSpPr/>
      </dsp:nvSpPr>
      <dsp:spPr>
        <a:xfrm>
          <a:off x="54618" y="177026"/>
          <a:ext cx="590496" cy="590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8D320-C608-4996-983A-C99E109336CB}">
      <dsp:nvSpPr>
        <dsp:cNvPr id="0" name=""/>
        <dsp:cNvSpPr/>
      </dsp:nvSpPr>
      <dsp:spPr>
        <a:xfrm>
          <a:off x="620703" y="944795"/>
          <a:ext cx="3595581" cy="4723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96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透明化工单时间轴进度</a:t>
          </a:r>
          <a:endParaRPr lang="zh-CN" altLang="en-US" sz="1500" kern="1200" dirty="0"/>
        </a:p>
      </dsp:txBody>
      <dsp:txXfrm>
        <a:off x="620703" y="944795"/>
        <a:ext cx="3595581" cy="472397"/>
      </dsp:txXfrm>
    </dsp:sp>
    <dsp:sp modelId="{147FE04B-A963-4283-A550-AE882F34423A}">
      <dsp:nvSpPr>
        <dsp:cNvPr id="0" name=""/>
        <dsp:cNvSpPr/>
      </dsp:nvSpPr>
      <dsp:spPr>
        <a:xfrm>
          <a:off x="325454" y="885745"/>
          <a:ext cx="590496" cy="590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6DCE-9C01-4EA8-9C77-E578755C4CC7}">
      <dsp:nvSpPr>
        <dsp:cNvPr id="0" name=""/>
        <dsp:cNvSpPr/>
      </dsp:nvSpPr>
      <dsp:spPr>
        <a:xfrm>
          <a:off x="620703" y="1653514"/>
          <a:ext cx="3595581" cy="4723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96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费用、物料明晰公开</a:t>
          </a:r>
          <a:endParaRPr lang="zh-CN" altLang="en-US" sz="1500" kern="1200" dirty="0"/>
        </a:p>
      </dsp:txBody>
      <dsp:txXfrm>
        <a:off x="620703" y="1653514"/>
        <a:ext cx="3595581" cy="472397"/>
      </dsp:txXfrm>
    </dsp:sp>
    <dsp:sp modelId="{8A3DDB22-0FBD-48E2-BC77-46265751199B}">
      <dsp:nvSpPr>
        <dsp:cNvPr id="0" name=""/>
        <dsp:cNvSpPr/>
      </dsp:nvSpPr>
      <dsp:spPr>
        <a:xfrm>
          <a:off x="325454" y="1594464"/>
          <a:ext cx="590496" cy="590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534A2-1745-4543-ADAA-E0B48EA0C23C}">
      <dsp:nvSpPr>
        <dsp:cNvPr id="0" name=""/>
        <dsp:cNvSpPr/>
      </dsp:nvSpPr>
      <dsp:spPr>
        <a:xfrm>
          <a:off x="349867" y="2362233"/>
          <a:ext cx="3866418" cy="4723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96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业主多角度客观评价</a:t>
          </a:r>
          <a:endParaRPr lang="zh-CN" altLang="en-US" sz="1500" kern="1200" dirty="0"/>
        </a:p>
      </dsp:txBody>
      <dsp:txXfrm>
        <a:off x="349867" y="2362233"/>
        <a:ext cx="3866418" cy="472397"/>
      </dsp:txXfrm>
    </dsp:sp>
    <dsp:sp modelId="{3C1539CF-E748-4078-A1C2-DF9706F5C769}">
      <dsp:nvSpPr>
        <dsp:cNvPr id="0" name=""/>
        <dsp:cNvSpPr/>
      </dsp:nvSpPr>
      <dsp:spPr>
        <a:xfrm>
          <a:off x="54618" y="2303183"/>
          <a:ext cx="590496" cy="590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BDE7C-68A9-4E25-ACA7-0AB395C148B9}">
      <dsp:nvSpPr>
        <dsp:cNvPr id="0" name=""/>
        <dsp:cNvSpPr/>
      </dsp:nvSpPr>
      <dsp:spPr>
        <a:xfrm>
          <a:off x="2246" y="971816"/>
          <a:ext cx="982187" cy="9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费用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报销</a:t>
          </a:r>
          <a:endParaRPr lang="zh-CN" altLang="en-US" sz="1800" kern="1200" dirty="0"/>
        </a:p>
      </dsp:txBody>
      <dsp:txXfrm>
        <a:off x="29215" y="998785"/>
        <a:ext cx="928249" cy="866862"/>
      </dsp:txXfrm>
    </dsp:sp>
    <dsp:sp modelId="{005764B6-E426-4766-B2E2-634FA7F70A9D}">
      <dsp:nvSpPr>
        <dsp:cNvPr id="0" name=""/>
        <dsp:cNvSpPr/>
      </dsp:nvSpPr>
      <dsp:spPr>
        <a:xfrm>
          <a:off x="1082652" y="1310425"/>
          <a:ext cx="208223" cy="243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1082652" y="1359141"/>
        <a:ext cx="145756" cy="146150"/>
      </dsp:txXfrm>
    </dsp:sp>
    <dsp:sp modelId="{75AD9101-C969-413D-AFDE-579FFA122D92}">
      <dsp:nvSpPr>
        <dsp:cNvPr id="0" name=""/>
        <dsp:cNvSpPr/>
      </dsp:nvSpPr>
      <dsp:spPr>
        <a:xfrm>
          <a:off x="1377308" y="971816"/>
          <a:ext cx="982187" cy="9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票据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拍照</a:t>
          </a:r>
          <a:endParaRPr lang="zh-CN" altLang="en-US" sz="1800" kern="1200" dirty="0"/>
        </a:p>
      </dsp:txBody>
      <dsp:txXfrm>
        <a:off x="1404277" y="998785"/>
        <a:ext cx="928249" cy="866862"/>
      </dsp:txXfrm>
    </dsp:sp>
    <dsp:sp modelId="{95B078A6-B5DB-436B-B59A-D355BD56CB0D}">
      <dsp:nvSpPr>
        <dsp:cNvPr id="0" name=""/>
        <dsp:cNvSpPr/>
      </dsp:nvSpPr>
      <dsp:spPr>
        <a:xfrm>
          <a:off x="2457715" y="1310425"/>
          <a:ext cx="208223" cy="243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2457715" y="1359141"/>
        <a:ext cx="145756" cy="146150"/>
      </dsp:txXfrm>
    </dsp:sp>
    <dsp:sp modelId="{28CD85F2-380F-460A-8526-BDCA6B5174E8}">
      <dsp:nvSpPr>
        <dsp:cNvPr id="0" name=""/>
        <dsp:cNvSpPr/>
      </dsp:nvSpPr>
      <dsp:spPr>
        <a:xfrm>
          <a:off x="2752371" y="971816"/>
          <a:ext cx="982187" cy="9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手写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签名</a:t>
          </a:r>
          <a:endParaRPr lang="zh-CN" altLang="en-US" sz="1800" kern="1200" dirty="0"/>
        </a:p>
      </dsp:txBody>
      <dsp:txXfrm>
        <a:off x="2779340" y="998785"/>
        <a:ext cx="928249" cy="866862"/>
      </dsp:txXfrm>
    </dsp:sp>
    <dsp:sp modelId="{81128DEF-69A0-4228-9150-CE36CC073486}">
      <dsp:nvSpPr>
        <dsp:cNvPr id="0" name=""/>
        <dsp:cNvSpPr/>
      </dsp:nvSpPr>
      <dsp:spPr>
        <a:xfrm>
          <a:off x="3832777" y="1310425"/>
          <a:ext cx="208223" cy="243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3832777" y="1359141"/>
        <a:ext cx="145756" cy="146150"/>
      </dsp:txXfrm>
    </dsp:sp>
    <dsp:sp modelId="{8C6C525B-54F5-46D4-A875-D042449FF2EE}">
      <dsp:nvSpPr>
        <dsp:cNvPr id="0" name=""/>
        <dsp:cNvSpPr/>
      </dsp:nvSpPr>
      <dsp:spPr>
        <a:xfrm>
          <a:off x="4127434" y="971816"/>
          <a:ext cx="982187" cy="9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审批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1800" kern="1200" dirty="0" smtClean="0"/>
            <a:t>流程</a:t>
          </a:r>
          <a:endParaRPr lang="zh-CN" altLang="en-US" sz="1800" kern="1200" dirty="0"/>
        </a:p>
      </dsp:txBody>
      <dsp:txXfrm>
        <a:off x="4154403" y="998785"/>
        <a:ext cx="928249" cy="86686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D0FDC-E851-41BB-8379-D8C9B01D98E9}">
      <dsp:nvSpPr>
        <dsp:cNvPr id="0" name=""/>
        <dsp:cNvSpPr/>
      </dsp:nvSpPr>
      <dsp:spPr>
        <a:xfrm>
          <a:off x="619843" y="1314"/>
          <a:ext cx="1238417" cy="7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智慧派车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9843" y="1314"/>
        <a:ext cx="1238417" cy="743050"/>
      </dsp:txXfrm>
    </dsp:sp>
    <dsp:sp modelId="{99EE209F-E5A6-4864-97AB-79C1A14D89D6}">
      <dsp:nvSpPr>
        <dsp:cNvPr id="0" name=""/>
        <dsp:cNvSpPr/>
      </dsp:nvSpPr>
      <dsp:spPr>
        <a:xfrm>
          <a:off x="1982102" y="1314"/>
          <a:ext cx="1238417" cy="7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智慧派梯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2102" y="1314"/>
        <a:ext cx="1238417" cy="743050"/>
      </dsp:txXfrm>
    </dsp:sp>
    <dsp:sp modelId="{26EA730A-8ED1-4F66-BA2A-D4BF516DA1A9}">
      <dsp:nvSpPr>
        <dsp:cNvPr id="0" name=""/>
        <dsp:cNvSpPr/>
      </dsp:nvSpPr>
      <dsp:spPr>
        <a:xfrm>
          <a:off x="3344361" y="1314"/>
          <a:ext cx="1238417" cy="7430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会议室预定</a:t>
          </a:r>
        </a:p>
      </dsp:txBody>
      <dsp:txXfrm>
        <a:off x="3344361" y="1314"/>
        <a:ext cx="1238417" cy="743050"/>
      </dsp:txXfrm>
    </dsp:sp>
    <dsp:sp modelId="{5E3AB1D6-0E50-4375-AD69-843383338050}">
      <dsp:nvSpPr>
        <dsp:cNvPr id="0" name=""/>
        <dsp:cNvSpPr/>
      </dsp:nvSpPr>
      <dsp:spPr>
        <a:xfrm>
          <a:off x="619843" y="868206"/>
          <a:ext cx="1238417" cy="7430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招商合同</a:t>
          </a:r>
        </a:p>
      </dsp:txBody>
      <dsp:txXfrm>
        <a:off x="619843" y="868206"/>
        <a:ext cx="1238417" cy="743050"/>
      </dsp:txXfrm>
    </dsp:sp>
    <dsp:sp modelId="{961B2344-7DA5-49EF-9584-276A228929CF}">
      <dsp:nvSpPr>
        <dsp:cNvPr id="0" name=""/>
        <dsp:cNvSpPr/>
      </dsp:nvSpPr>
      <dsp:spPr>
        <a:xfrm>
          <a:off x="1982102" y="868206"/>
          <a:ext cx="1238417" cy="7430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财务收费</a:t>
          </a:r>
        </a:p>
      </dsp:txBody>
      <dsp:txXfrm>
        <a:off x="1982102" y="868206"/>
        <a:ext cx="1238417" cy="743050"/>
      </dsp:txXfrm>
    </dsp:sp>
    <dsp:sp modelId="{32E0C770-822C-4819-840D-03266CC00E2F}">
      <dsp:nvSpPr>
        <dsp:cNvPr id="0" name=""/>
        <dsp:cNvSpPr/>
      </dsp:nvSpPr>
      <dsp:spPr>
        <a:xfrm>
          <a:off x="3344361" y="868206"/>
          <a:ext cx="1238417" cy="7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自助开票</a:t>
          </a:r>
        </a:p>
      </dsp:txBody>
      <dsp:txXfrm>
        <a:off x="3344361" y="868206"/>
        <a:ext cx="1238417" cy="743050"/>
      </dsp:txXfrm>
    </dsp:sp>
    <dsp:sp modelId="{B1A66863-9E20-4714-BCEF-DF03FF5F648C}">
      <dsp:nvSpPr>
        <dsp:cNvPr id="0" name=""/>
        <dsp:cNvSpPr/>
      </dsp:nvSpPr>
      <dsp:spPr>
        <a:xfrm>
          <a:off x="619843" y="1735098"/>
          <a:ext cx="1238417" cy="7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工位管理</a:t>
          </a:r>
        </a:p>
      </dsp:txBody>
      <dsp:txXfrm>
        <a:off x="619843" y="1735098"/>
        <a:ext cx="1238417" cy="743050"/>
      </dsp:txXfrm>
    </dsp:sp>
    <dsp:sp modelId="{E5910364-0447-4F13-83EE-5A3CF55FF222}">
      <dsp:nvSpPr>
        <dsp:cNvPr id="0" name=""/>
        <dsp:cNvSpPr/>
      </dsp:nvSpPr>
      <dsp:spPr>
        <a:xfrm>
          <a:off x="1982102" y="1735098"/>
          <a:ext cx="1238417" cy="7430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智慧食堂</a:t>
          </a:r>
        </a:p>
      </dsp:txBody>
      <dsp:txXfrm>
        <a:off x="1982102" y="1735098"/>
        <a:ext cx="1238417" cy="743050"/>
      </dsp:txXfrm>
    </dsp:sp>
    <dsp:sp modelId="{DF24D18F-5CDB-43FD-B1A9-B7F54762AE32}">
      <dsp:nvSpPr>
        <dsp:cNvPr id="0" name=""/>
        <dsp:cNvSpPr/>
      </dsp:nvSpPr>
      <dsp:spPr>
        <a:xfrm>
          <a:off x="3344361" y="1735098"/>
          <a:ext cx="1238417" cy="7430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小卖部</a:t>
          </a:r>
        </a:p>
      </dsp:txBody>
      <dsp:txXfrm>
        <a:off x="3344361" y="1735098"/>
        <a:ext cx="1238417" cy="743050"/>
      </dsp:txXfrm>
    </dsp:sp>
    <dsp:sp modelId="{E5D4CA5E-88A0-472B-863D-9E1C674A3A58}">
      <dsp:nvSpPr>
        <dsp:cNvPr id="0" name=""/>
        <dsp:cNvSpPr/>
      </dsp:nvSpPr>
      <dsp:spPr>
        <a:xfrm>
          <a:off x="619843" y="2601990"/>
          <a:ext cx="1238417" cy="7430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美发预约</a:t>
          </a:r>
        </a:p>
      </dsp:txBody>
      <dsp:txXfrm>
        <a:off x="619843" y="2601990"/>
        <a:ext cx="1238417" cy="743050"/>
      </dsp:txXfrm>
    </dsp:sp>
    <dsp:sp modelId="{D5CBB759-25A1-4EC8-90A2-BD5AECDE214B}">
      <dsp:nvSpPr>
        <dsp:cNvPr id="0" name=""/>
        <dsp:cNvSpPr/>
      </dsp:nvSpPr>
      <dsp:spPr>
        <a:xfrm>
          <a:off x="1982102" y="2601990"/>
          <a:ext cx="1238417" cy="7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咖啡约吧</a:t>
          </a:r>
        </a:p>
      </dsp:txBody>
      <dsp:txXfrm>
        <a:off x="1982102" y="2601990"/>
        <a:ext cx="1238417" cy="743050"/>
      </dsp:txXfrm>
    </dsp:sp>
    <dsp:sp modelId="{6C48428F-EC2D-45C9-AC49-0632A657C7F9}">
      <dsp:nvSpPr>
        <dsp:cNvPr id="0" name=""/>
        <dsp:cNvSpPr/>
      </dsp:nvSpPr>
      <dsp:spPr>
        <a:xfrm>
          <a:off x="3344361" y="2601990"/>
          <a:ext cx="1238417" cy="7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智慧培训</a:t>
          </a:r>
        </a:p>
      </dsp:txBody>
      <dsp:txXfrm>
        <a:off x="3344361" y="2601990"/>
        <a:ext cx="1238417" cy="743050"/>
      </dsp:txXfrm>
    </dsp:sp>
    <dsp:sp modelId="{62F821A5-9577-4832-8C29-AE3CDDC1C4F9}">
      <dsp:nvSpPr>
        <dsp:cNvPr id="0" name=""/>
        <dsp:cNvSpPr/>
      </dsp:nvSpPr>
      <dsp:spPr>
        <a:xfrm>
          <a:off x="619843" y="3468882"/>
          <a:ext cx="1238417" cy="7430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问卷调查</a:t>
          </a:r>
        </a:p>
      </dsp:txBody>
      <dsp:txXfrm>
        <a:off x="619843" y="3468882"/>
        <a:ext cx="1238417" cy="743050"/>
      </dsp:txXfrm>
    </dsp:sp>
    <dsp:sp modelId="{D06BD05A-9380-4CA7-B442-E64A4349B1FB}">
      <dsp:nvSpPr>
        <dsp:cNvPr id="0" name=""/>
        <dsp:cNvSpPr/>
      </dsp:nvSpPr>
      <dsp:spPr>
        <a:xfrm>
          <a:off x="1982102" y="3468882"/>
          <a:ext cx="1238417" cy="7430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活动报名</a:t>
          </a:r>
        </a:p>
      </dsp:txBody>
      <dsp:txXfrm>
        <a:off x="1982102" y="3468882"/>
        <a:ext cx="1238417" cy="743050"/>
      </dsp:txXfrm>
    </dsp:sp>
    <dsp:sp modelId="{DB2E97EC-A015-4E6F-B074-7B44EA356DBC}">
      <dsp:nvSpPr>
        <dsp:cNvPr id="0" name=""/>
        <dsp:cNvSpPr/>
      </dsp:nvSpPr>
      <dsp:spPr>
        <a:xfrm>
          <a:off x="3344361" y="3468882"/>
          <a:ext cx="1238417" cy="7430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资产盘点</a:t>
          </a:r>
        </a:p>
      </dsp:txBody>
      <dsp:txXfrm>
        <a:off x="3344361" y="3468882"/>
        <a:ext cx="1238417" cy="74305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8C725-ABAC-45A8-A541-CAABEE3BFA3A}">
      <dsp:nvSpPr>
        <dsp:cNvPr id="0" name=""/>
        <dsp:cNvSpPr/>
      </dsp:nvSpPr>
      <dsp:spPr>
        <a:xfrm>
          <a:off x="0" y="446125"/>
          <a:ext cx="1243787" cy="7462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申请审批</a:t>
          </a:r>
          <a:endParaRPr lang="zh-CN" altLang="en-US" sz="1600" b="0" kern="1200" dirty="0">
            <a:effectLst/>
            <a:latin typeface="+mn-ea"/>
            <a:ea typeface="+mn-ea"/>
          </a:endParaRPr>
        </a:p>
      </dsp:txBody>
      <dsp:txXfrm>
        <a:off x="0" y="446125"/>
        <a:ext cx="1243787" cy="746272"/>
      </dsp:txXfrm>
    </dsp:sp>
    <dsp:sp modelId="{984AB616-69C9-4D58-8276-B6285542BF82}">
      <dsp:nvSpPr>
        <dsp:cNvPr id="0" name=""/>
        <dsp:cNvSpPr/>
      </dsp:nvSpPr>
      <dsp:spPr>
        <a:xfrm>
          <a:off x="1368166" y="446125"/>
          <a:ext cx="1243787" cy="7462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派车出车</a:t>
          </a:r>
        </a:p>
      </dsp:txBody>
      <dsp:txXfrm>
        <a:off x="1368166" y="446125"/>
        <a:ext cx="1243787" cy="746272"/>
      </dsp:txXfrm>
    </dsp:sp>
    <dsp:sp modelId="{2D5DC550-8B14-4E56-9C51-4A0126C21420}">
      <dsp:nvSpPr>
        <dsp:cNvPr id="0" name=""/>
        <dsp:cNvSpPr/>
      </dsp:nvSpPr>
      <dsp:spPr>
        <a:xfrm>
          <a:off x="2736332" y="446125"/>
          <a:ext cx="1243787" cy="7462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紧急公务</a:t>
          </a:r>
        </a:p>
      </dsp:txBody>
      <dsp:txXfrm>
        <a:off x="2736332" y="446125"/>
        <a:ext cx="1243787" cy="746272"/>
      </dsp:txXfrm>
    </dsp:sp>
    <dsp:sp modelId="{FB62884D-0258-4589-85EC-172D4D5FAE71}">
      <dsp:nvSpPr>
        <dsp:cNvPr id="0" name=""/>
        <dsp:cNvSpPr/>
      </dsp:nvSpPr>
      <dsp:spPr>
        <a:xfrm>
          <a:off x="0" y="1316776"/>
          <a:ext cx="1243787" cy="7462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合并用车</a:t>
          </a:r>
        </a:p>
      </dsp:txBody>
      <dsp:txXfrm>
        <a:off x="0" y="1316776"/>
        <a:ext cx="1243787" cy="746272"/>
      </dsp:txXfrm>
    </dsp:sp>
    <dsp:sp modelId="{99C28A56-DDBC-4137-993E-AAB67808BA0E}">
      <dsp:nvSpPr>
        <dsp:cNvPr id="0" name=""/>
        <dsp:cNvSpPr/>
      </dsp:nvSpPr>
      <dsp:spPr>
        <a:xfrm>
          <a:off x="1368166" y="1316776"/>
          <a:ext cx="1243787" cy="74627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顺风拼车</a:t>
          </a:r>
        </a:p>
      </dsp:txBody>
      <dsp:txXfrm>
        <a:off x="1368166" y="1316776"/>
        <a:ext cx="1243787" cy="746272"/>
      </dsp:txXfrm>
    </dsp:sp>
    <dsp:sp modelId="{CD1C4487-1D97-40BA-9483-70E75CBD3FAC}">
      <dsp:nvSpPr>
        <dsp:cNvPr id="0" name=""/>
        <dsp:cNvSpPr/>
      </dsp:nvSpPr>
      <dsp:spPr>
        <a:xfrm>
          <a:off x="2736332" y="1316776"/>
          <a:ext cx="1243787" cy="7462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私车公用</a:t>
          </a:r>
        </a:p>
      </dsp:txBody>
      <dsp:txXfrm>
        <a:off x="2736332" y="1316776"/>
        <a:ext cx="1243787" cy="746272"/>
      </dsp:txXfrm>
    </dsp:sp>
    <dsp:sp modelId="{F29FC0A4-0E61-483D-B212-C52C3D0B7457}">
      <dsp:nvSpPr>
        <dsp:cNvPr id="0" name=""/>
        <dsp:cNvSpPr/>
      </dsp:nvSpPr>
      <dsp:spPr>
        <a:xfrm>
          <a:off x="0" y="2187427"/>
          <a:ext cx="1243787" cy="7462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外协租车</a:t>
          </a:r>
        </a:p>
      </dsp:txBody>
      <dsp:txXfrm>
        <a:off x="0" y="2187427"/>
        <a:ext cx="1243787" cy="746272"/>
      </dsp:txXfrm>
    </dsp:sp>
    <dsp:sp modelId="{0974BAB7-1A19-4A63-A547-F0A4318DB760}">
      <dsp:nvSpPr>
        <dsp:cNvPr id="0" name=""/>
        <dsp:cNvSpPr/>
      </dsp:nvSpPr>
      <dsp:spPr>
        <a:xfrm>
          <a:off x="1368166" y="2187427"/>
          <a:ext cx="1243787" cy="7462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轨迹定位</a:t>
          </a:r>
        </a:p>
      </dsp:txBody>
      <dsp:txXfrm>
        <a:off x="1368166" y="2187427"/>
        <a:ext cx="1243787" cy="746272"/>
      </dsp:txXfrm>
    </dsp:sp>
    <dsp:sp modelId="{A671DD06-6410-48FD-BD2D-9060DEE62CA4}">
      <dsp:nvSpPr>
        <dsp:cNvPr id="0" name=""/>
        <dsp:cNvSpPr/>
      </dsp:nvSpPr>
      <dsp:spPr>
        <a:xfrm>
          <a:off x="2736332" y="2187427"/>
          <a:ext cx="1243787" cy="7462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虚拟钱包</a:t>
          </a:r>
        </a:p>
      </dsp:txBody>
      <dsp:txXfrm>
        <a:off x="2736332" y="2187427"/>
        <a:ext cx="1243787" cy="746272"/>
      </dsp:txXfrm>
    </dsp:sp>
    <dsp:sp modelId="{40F21B8D-6226-4D3B-A532-680FDAF3ECDA}">
      <dsp:nvSpPr>
        <dsp:cNvPr id="0" name=""/>
        <dsp:cNvSpPr/>
      </dsp:nvSpPr>
      <dsp:spPr>
        <a:xfrm>
          <a:off x="0" y="3058078"/>
          <a:ext cx="1243787" cy="74627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 smtClean="0">
              <a:effectLst/>
              <a:latin typeface="+mn-ea"/>
              <a:ea typeface="+mn-ea"/>
            </a:rPr>
            <a:t>ETC/</a:t>
          </a:r>
          <a:r>
            <a:rPr lang="zh-CN" altLang="en-US" sz="1600" b="0" kern="1200" dirty="0" smtClean="0">
              <a:effectLst/>
              <a:latin typeface="+mn-ea"/>
              <a:ea typeface="+mn-ea"/>
            </a:rPr>
            <a:t>加油</a:t>
          </a:r>
        </a:p>
      </dsp:txBody>
      <dsp:txXfrm>
        <a:off x="0" y="3058078"/>
        <a:ext cx="1243787" cy="746272"/>
      </dsp:txXfrm>
    </dsp:sp>
    <dsp:sp modelId="{57B3F056-5F77-428F-9A3C-E7D23D2E44A9}">
      <dsp:nvSpPr>
        <dsp:cNvPr id="0" name=""/>
        <dsp:cNvSpPr/>
      </dsp:nvSpPr>
      <dsp:spPr>
        <a:xfrm>
          <a:off x="1368166" y="3058078"/>
          <a:ext cx="1243787" cy="7462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维修保养</a:t>
          </a:r>
        </a:p>
      </dsp:txBody>
      <dsp:txXfrm>
        <a:off x="1368166" y="3058078"/>
        <a:ext cx="1243787" cy="746272"/>
      </dsp:txXfrm>
    </dsp:sp>
    <dsp:sp modelId="{F7C3AC25-1ABA-4D85-8C57-FD93A9434390}">
      <dsp:nvSpPr>
        <dsp:cNvPr id="0" name=""/>
        <dsp:cNvSpPr/>
      </dsp:nvSpPr>
      <dsp:spPr>
        <a:xfrm>
          <a:off x="2736332" y="3058078"/>
          <a:ext cx="1243787" cy="7462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年检保险</a:t>
          </a:r>
        </a:p>
      </dsp:txBody>
      <dsp:txXfrm>
        <a:off x="2736332" y="3058078"/>
        <a:ext cx="1243787" cy="746272"/>
      </dsp:txXfrm>
    </dsp:sp>
    <dsp:sp modelId="{0B6F68DC-25F6-4FDC-8390-9B90BBAFFD07}">
      <dsp:nvSpPr>
        <dsp:cNvPr id="0" name=""/>
        <dsp:cNvSpPr/>
      </dsp:nvSpPr>
      <dsp:spPr>
        <a:xfrm>
          <a:off x="684083" y="3928730"/>
          <a:ext cx="1243787" cy="7462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智能预警</a:t>
          </a:r>
        </a:p>
      </dsp:txBody>
      <dsp:txXfrm>
        <a:off x="684083" y="3928730"/>
        <a:ext cx="1243787" cy="746272"/>
      </dsp:txXfrm>
    </dsp:sp>
    <dsp:sp modelId="{3BD9FDA2-CAE4-452B-8D58-6ECD19501784}">
      <dsp:nvSpPr>
        <dsp:cNvPr id="0" name=""/>
        <dsp:cNvSpPr/>
      </dsp:nvSpPr>
      <dsp:spPr>
        <a:xfrm>
          <a:off x="2052249" y="3928730"/>
          <a:ext cx="1243787" cy="7462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 smtClean="0">
              <a:effectLst/>
              <a:latin typeface="+mn-ea"/>
              <a:ea typeface="+mn-ea"/>
            </a:rPr>
            <a:t>监管大屏</a:t>
          </a:r>
        </a:p>
      </dsp:txBody>
      <dsp:txXfrm>
        <a:off x="2052249" y="3928730"/>
        <a:ext cx="1243787" cy="74627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818EE-23C3-4617-BE52-AE5A07917D7A}">
      <dsp:nvSpPr>
        <dsp:cNvPr id="0" name=""/>
        <dsp:cNvSpPr/>
      </dsp:nvSpPr>
      <dsp:spPr>
        <a:xfrm>
          <a:off x="6619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乘梯权限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19" y="2247"/>
        <a:ext cx="1755124" cy="702049"/>
      </dsp:txXfrm>
    </dsp:sp>
    <dsp:sp modelId="{29B280BE-596C-4FD3-8A52-0FD38D8B4C0D}">
      <dsp:nvSpPr>
        <dsp:cNvPr id="0" name=""/>
        <dsp:cNvSpPr/>
      </dsp:nvSpPr>
      <dsp:spPr>
        <a:xfrm>
          <a:off x="366102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人脸识别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门禁卡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来访时间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访客二维码</a:t>
          </a:r>
          <a:endParaRPr lang="zh-CN" altLang="en-US" sz="1600" kern="1200" dirty="0"/>
        </a:p>
      </dsp:txBody>
      <dsp:txXfrm>
        <a:off x="417508" y="755703"/>
        <a:ext cx="1652312" cy="1682788"/>
      </dsp:txXfrm>
    </dsp:sp>
    <dsp:sp modelId="{CC1C9480-D986-45F0-A339-F742D582E282}">
      <dsp:nvSpPr>
        <dsp:cNvPr id="0" name=""/>
        <dsp:cNvSpPr/>
      </dsp:nvSpPr>
      <dsp:spPr>
        <a:xfrm>
          <a:off x="2027813" y="134784"/>
          <a:ext cx="564069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2027813" y="222179"/>
        <a:ext cx="432977" cy="262185"/>
      </dsp:txXfrm>
    </dsp:sp>
    <dsp:sp modelId="{C96156B7-A68B-49B8-9F4B-36DCA101D89D}">
      <dsp:nvSpPr>
        <dsp:cNvPr id="0" name=""/>
        <dsp:cNvSpPr/>
      </dsp:nvSpPr>
      <dsp:spPr>
        <a:xfrm>
          <a:off x="2826025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计算运力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26025" y="2247"/>
        <a:ext cx="1755124" cy="702049"/>
      </dsp:txXfrm>
    </dsp:sp>
    <dsp:sp modelId="{92AEC710-EA00-45CE-97B4-9C43D803F71F}">
      <dsp:nvSpPr>
        <dsp:cNvPr id="0" name=""/>
        <dsp:cNvSpPr/>
      </dsp:nvSpPr>
      <dsp:spPr>
        <a:xfrm>
          <a:off x="3051978" y="704297"/>
          <a:ext cx="2022183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按高区、低区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按楼层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按人数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按</a:t>
          </a:r>
          <a:r>
            <a:rPr lang="en-US" altLang="zh-CN" sz="1600" kern="1200" dirty="0" smtClean="0"/>
            <a:t>VIP</a:t>
          </a:r>
          <a:endParaRPr lang="zh-CN" altLang="en-US" sz="1600" kern="1200" dirty="0"/>
        </a:p>
      </dsp:txBody>
      <dsp:txXfrm>
        <a:off x="3104276" y="756595"/>
        <a:ext cx="1917587" cy="1681004"/>
      </dsp:txXfrm>
    </dsp:sp>
    <dsp:sp modelId="{EF21ED67-1581-4927-A4EC-52A0EF49CF49}">
      <dsp:nvSpPr>
        <dsp:cNvPr id="0" name=""/>
        <dsp:cNvSpPr/>
      </dsp:nvSpPr>
      <dsp:spPr>
        <a:xfrm>
          <a:off x="4880602" y="134784"/>
          <a:ext cx="634840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4880602" y="222179"/>
        <a:ext cx="503748" cy="262185"/>
      </dsp:txXfrm>
    </dsp:sp>
    <dsp:sp modelId="{F9B6D17E-1C16-45E9-9BB0-E6D120BB2358}">
      <dsp:nvSpPr>
        <dsp:cNvPr id="0" name=""/>
        <dsp:cNvSpPr/>
      </dsp:nvSpPr>
      <dsp:spPr>
        <a:xfrm>
          <a:off x="5778961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自动呼梯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8961" y="2247"/>
        <a:ext cx="1755124" cy="702049"/>
      </dsp:txXfrm>
    </dsp:sp>
    <dsp:sp modelId="{A820711A-AE08-4733-9238-E0B17AB6E7F3}">
      <dsp:nvSpPr>
        <dsp:cNvPr id="0" name=""/>
        <dsp:cNvSpPr/>
      </dsp:nvSpPr>
      <dsp:spPr>
        <a:xfrm>
          <a:off x="6138444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闸机联动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高峰期自动首层</a:t>
          </a:r>
          <a:endParaRPr lang="zh-CN" altLang="en-US" sz="1600" kern="1200" dirty="0"/>
        </a:p>
      </dsp:txBody>
      <dsp:txXfrm>
        <a:off x="6189850" y="755703"/>
        <a:ext cx="1652312" cy="1682788"/>
      </dsp:txXfrm>
    </dsp:sp>
    <dsp:sp modelId="{BB498E68-D84C-40C0-BD1C-109BF37E384E}">
      <dsp:nvSpPr>
        <dsp:cNvPr id="0" name=""/>
        <dsp:cNvSpPr/>
      </dsp:nvSpPr>
      <dsp:spPr>
        <a:xfrm>
          <a:off x="7800155" y="134784"/>
          <a:ext cx="564069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7800155" y="222179"/>
        <a:ext cx="432977" cy="262185"/>
      </dsp:txXfrm>
    </dsp:sp>
    <dsp:sp modelId="{82C61DEA-092B-42EE-BDDC-49EFCF0DEE2E}">
      <dsp:nvSpPr>
        <dsp:cNvPr id="0" name=""/>
        <dsp:cNvSpPr/>
      </dsp:nvSpPr>
      <dsp:spPr>
        <a:xfrm>
          <a:off x="8598367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智能停梯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98367" y="2247"/>
        <a:ext cx="1755124" cy="702049"/>
      </dsp:txXfrm>
    </dsp:sp>
    <dsp:sp modelId="{ECDFCEF2-224D-4E5B-A568-049F2A0C5B0C}">
      <dsp:nvSpPr>
        <dsp:cNvPr id="0" name=""/>
        <dsp:cNvSpPr/>
      </dsp:nvSpPr>
      <dsp:spPr>
        <a:xfrm>
          <a:off x="8957850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按权限自动行驶指定楼层，无需按键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可手动选择</a:t>
          </a:r>
          <a:endParaRPr lang="zh-CN" altLang="en-US" sz="1600" kern="1200" dirty="0"/>
        </a:p>
      </dsp:txBody>
      <dsp:txXfrm>
        <a:off x="9009256" y="755703"/>
        <a:ext cx="1652312" cy="168278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818EE-23C3-4617-BE52-AE5A07917D7A}">
      <dsp:nvSpPr>
        <dsp:cNvPr id="0" name=""/>
        <dsp:cNvSpPr/>
      </dsp:nvSpPr>
      <dsp:spPr>
        <a:xfrm>
          <a:off x="6619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预约申请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19" y="2247"/>
        <a:ext cx="1755124" cy="702049"/>
      </dsp:txXfrm>
    </dsp:sp>
    <dsp:sp modelId="{29B280BE-596C-4FD3-8A52-0FD38D8B4C0D}">
      <dsp:nvSpPr>
        <dsp:cNvPr id="0" name=""/>
        <dsp:cNvSpPr/>
      </dsp:nvSpPr>
      <dsp:spPr>
        <a:xfrm>
          <a:off x="366102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访客姓名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手机号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来访时间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车辆牌号</a:t>
          </a:r>
          <a:endParaRPr lang="zh-CN" altLang="en-US" sz="1600" kern="1200" dirty="0"/>
        </a:p>
      </dsp:txBody>
      <dsp:txXfrm>
        <a:off x="417508" y="755703"/>
        <a:ext cx="1652312" cy="1682788"/>
      </dsp:txXfrm>
    </dsp:sp>
    <dsp:sp modelId="{CC1C9480-D986-45F0-A339-F742D582E282}">
      <dsp:nvSpPr>
        <dsp:cNvPr id="0" name=""/>
        <dsp:cNvSpPr/>
      </dsp:nvSpPr>
      <dsp:spPr>
        <a:xfrm>
          <a:off x="2027813" y="134784"/>
          <a:ext cx="564069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2027813" y="222179"/>
        <a:ext cx="432977" cy="262185"/>
      </dsp:txXfrm>
    </dsp:sp>
    <dsp:sp modelId="{C96156B7-A68B-49B8-9F4B-36DCA101D89D}">
      <dsp:nvSpPr>
        <dsp:cNvPr id="0" name=""/>
        <dsp:cNvSpPr/>
      </dsp:nvSpPr>
      <dsp:spPr>
        <a:xfrm>
          <a:off x="2826025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访客二维码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26025" y="2247"/>
        <a:ext cx="1755124" cy="702049"/>
      </dsp:txXfrm>
    </dsp:sp>
    <dsp:sp modelId="{92AEC710-EA00-45CE-97B4-9C43D803F71F}">
      <dsp:nvSpPr>
        <dsp:cNvPr id="0" name=""/>
        <dsp:cNvSpPr/>
      </dsp:nvSpPr>
      <dsp:spPr>
        <a:xfrm>
          <a:off x="3051978" y="704297"/>
          <a:ext cx="2022183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业主分享给访客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微信分享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访客收到</a:t>
          </a:r>
          <a:endParaRPr lang="zh-CN" altLang="en-US" sz="1600" kern="1200" dirty="0"/>
        </a:p>
      </dsp:txBody>
      <dsp:txXfrm>
        <a:off x="3104276" y="756595"/>
        <a:ext cx="1917587" cy="1681004"/>
      </dsp:txXfrm>
    </dsp:sp>
    <dsp:sp modelId="{EF21ED67-1581-4927-A4EC-52A0EF49CF49}">
      <dsp:nvSpPr>
        <dsp:cNvPr id="0" name=""/>
        <dsp:cNvSpPr/>
      </dsp:nvSpPr>
      <dsp:spPr>
        <a:xfrm>
          <a:off x="4880602" y="134784"/>
          <a:ext cx="634840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4880602" y="222179"/>
        <a:ext cx="503748" cy="262185"/>
      </dsp:txXfrm>
    </dsp:sp>
    <dsp:sp modelId="{F9B6D17E-1C16-45E9-9BB0-E6D120BB2358}">
      <dsp:nvSpPr>
        <dsp:cNvPr id="0" name=""/>
        <dsp:cNvSpPr/>
      </dsp:nvSpPr>
      <dsp:spPr>
        <a:xfrm>
          <a:off x="5778961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访客出示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8961" y="2247"/>
        <a:ext cx="1755124" cy="702049"/>
      </dsp:txXfrm>
    </dsp:sp>
    <dsp:sp modelId="{A820711A-AE08-4733-9238-E0B17AB6E7F3}">
      <dsp:nvSpPr>
        <dsp:cNvPr id="0" name=""/>
        <dsp:cNvSpPr/>
      </dsp:nvSpPr>
      <dsp:spPr>
        <a:xfrm>
          <a:off x="6138444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访客二维码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二维码时效</a:t>
          </a:r>
          <a:endParaRPr lang="zh-CN" altLang="en-US" sz="1600" kern="1200" dirty="0"/>
        </a:p>
      </dsp:txBody>
      <dsp:txXfrm>
        <a:off x="6189850" y="755703"/>
        <a:ext cx="1652312" cy="1682788"/>
      </dsp:txXfrm>
    </dsp:sp>
    <dsp:sp modelId="{BB498E68-D84C-40C0-BD1C-109BF37E384E}">
      <dsp:nvSpPr>
        <dsp:cNvPr id="0" name=""/>
        <dsp:cNvSpPr/>
      </dsp:nvSpPr>
      <dsp:spPr>
        <a:xfrm>
          <a:off x="7800155" y="134784"/>
          <a:ext cx="564069" cy="4369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7800155" y="222179"/>
        <a:ext cx="432977" cy="262185"/>
      </dsp:txXfrm>
    </dsp:sp>
    <dsp:sp modelId="{82C61DEA-092B-42EE-BDDC-49EFCF0DEE2E}">
      <dsp:nvSpPr>
        <dsp:cNvPr id="0" name=""/>
        <dsp:cNvSpPr/>
      </dsp:nvSpPr>
      <dsp:spPr>
        <a:xfrm>
          <a:off x="8598367" y="2247"/>
          <a:ext cx="1755124" cy="133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门岗扫码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98367" y="2247"/>
        <a:ext cx="1755124" cy="702049"/>
      </dsp:txXfrm>
    </dsp:sp>
    <dsp:sp modelId="{ECDFCEF2-224D-4E5B-A568-049F2A0C5B0C}">
      <dsp:nvSpPr>
        <dsp:cNvPr id="0" name=""/>
        <dsp:cNvSpPr/>
      </dsp:nvSpPr>
      <dsp:spPr>
        <a:xfrm>
          <a:off x="8957850" y="704297"/>
          <a:ext cx="175512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核对访客信息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/>
            <a:t>确认放行</a:t>
          </a:r>
          <a:endParaRPr lang="zh-CN" altLang="en-US" sz="1600" kern="1200" dirty="0"/>
        </a:p>
      </dsp:txBody>
      <dsp:txXfrm>
        <a:off x="9009256" y="755703"/>
        <a:ext cx="1652312" cy="168278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26377-E898-4C72-B3E4-C5F924D2EC24}">
      <dsp:nvSpPr>
        <dsp:cNvPr id="0" name=""/>
        <dsp:cNvSpPr/>
      </dsp:nvSpPr>
      <dsp:spPr>
        <a:xfrm>
          <a:off x="1331" y="605314"/>
          <a:ext cx="1673502" cy="84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选择会议室</a:t>
          </a:r>
          <a:endParaRPr lang="zh-CN" altLang="en-US" sz="1800" kern="1200" dirty="0"/>
        </a:p>
      </dsp:txBody>
      <dsp:txXfrm>
        <a:off x="1331" y="605314"/>
        <a:ext cx="1673502" cy="562149"/>
      </dsp:txXfrm>
    </dsp:sp>
    <dsp:sp modelId="{E7B9BBF0-AFD2-44EA-A716-CD701AD151ED}">
      <dsp:nvSpPr>
        <dsp:cNvPr id="0" name=""/>
        <dsp:cNvSpPr/>
      </dsp:nvSpPr>
      <dsp:spPr>
        <a:xfrm>
          <a:off x="344097" y="1167463"/>
          <a:ext cx="1673502" cy="1971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会议室名称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会议室照片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可容纳人数</a:t>
          </a:r>
          <a:endParaRPr lang="zh-CN" altLang="en-US" sz="1800" kern="1200" dirty="0"/>
        </a:p>
      </dsp:txBody>
      <dsp:txXfrm>
        <a:off x="393112" y="1216478"/>
        <a:ext cx="1575472" cy="1873877"/>
      </dsp:txXfrm>
    </dsp:sp>
    <dsp:sp modelId="{4C5E6BB6-7DCE-47C9-B977-8A9523B7571F}">
      <dsp:nvSpPr>
        <dsp:cNvPr id="0" name=""/>
        <dsp:cNvSpPr/>
      </dsp:nvSpPr>
      <dsp:spPr>
        <a:xfrm>
          <a:off x="1928530" y="678062"/>
          <a:ext cx="537837" cy="416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1928530" y="761393"/>
        <a:ext cx="412841" cy="249991"/>
      </dsp:txXfrm>
    </dsp:sp>
    <dsp:sp modelId="{BBB8BD0A-45A8-439F-BE58-B5DAB2C1A8CC}">
      <dsp:nvSpPr>
        <dsp:cNvPr id="0" name=""/>
        <dsp:cNvSpPr/>
      </dsp:nvSpPr>
      <dsp:spPr>
        <a:xfrm>
          <a:off x="2689621" y="605314"/>
          <a:ext cx="1673502" cy="84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预约会议时间</a:t>
          </a:r>
          <a:endParaRPr lang="zh-CN" altLang="en-US" sz="1800" kern="1200" dirty="0"/>
        </a:p>
      </dsp:txBody>
      <dsp:txXfrm>
        <a:off x="2689621" y="605314"/>
        <a:ext cx="1673502" cy="562149"/>
      </dsp:txXfrm>
    </dsp:sp>
    <dsp:sp modelId="{5A7FCF68-2242-4875-A4DB-2A4C550DC7EA}">
      <dsp:nvSpPr>
        <dsp:cNvPr id="0" name=""/>
        <dsp:cNvSpPr/>
      </dsp:nvSpPr>
      <dsp:spPr>
        <a:xfrm>
          <a:off x="3032386" y="1167463"/>
          <a:ext cx="1673502" cy="1971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查看预约情况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选择空闲时段</a:t>
          </a:r>
          <a:endParaRPr lang="zh-CN" altLang="en-US" sz="1800" kern="1200" dirty="0"/>
        </a:p>
      </dsp:txBody>
      <dsp:txXfrm>
        <a:off x="3081401" y="1216478"/>
        <a:ext cx="1575472" cy="1873877"/>
      </dsp:txXfrm>
    </dsp:sp>
    <dsp:sp modelId="{A2B734C4-121C-429A-B275-B22D496F6867}">
      <dsp:nvSpPr>
        <dsp:cNvPr id="0" name=""/>
        <dsp:cNvSpPr/>
      </dsp:nvSpPr>
      <dsp:spPr>
        <a:xfrm>
          <a:off x="4616820" y="678062"/>
          <a:ext cx="537837" cy="416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4616820" y="761393"/>
        <a:ext cx="412841" cy="249991"/>
      </dsp:txXfrm>
    </dsp:sp>
    <dsp:sp modelId="{7B2465A7-7C8F-4D45-8318-503E6D794B39}">
      <dsp:nvSpPr>
        <dsp:cNvPr id="0" name=""/>
        <dsp:cNvSpPr/>
      </dsp:nvSpPr>
      <dsp:spPr>
        <a:xfrm>
          <a:off x="5377911" y="605314"/>
          <a:ext cx="1673502" cy="84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i="0" kern="1200" dirty="0" smtClean="0"/>
            <a:t>会议服务要求</a:t>
          </a:r>
          <a:endParaRPr lang="zh-CN" altLang="en-US" sz="1800" i="0" kern="1200" dirty="0"/>
        </a:p>
      </dsp:txBody>
      <dsp:txXfrm>
        <a:off x="5377911" y="605314"/>
        <a:ext cx="1673502" cy="562149"/>
      </dsp:txXfrm>
    </dsp:sp>
    <dsp:sp modelId="{964F708C-DD22-4570-921D-F26266E0F856}">
      <dsp:nvSpPr>
        <dsp:cNvPr id="0" name=""/>
        <dsp:cNvSpPr/>
      </dsp:nvSpPr>
      <dsp:spPr>
        <a:xfrm>
          <a:off x="5720676" y="1167463"/>
          <a:ext cx="1673502" cy="1971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2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会议级别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会议形式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服务要求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茶歇服务</a:t>
          </a:r>
          <a:endParaRPr lang="zh-CN" altLang="en-US" sz="1800" kern="1200" dirty="0"/>
        </a:p>
      </dsp:txBody>
      <dsp:txXfrm>
        <a:off x="5769691" y="1216478"/>
        <a:ext cx="1575472" cy="1873877"/>
      </dsp:txXfrm>
    </dsp:sp>
    <dsp:sp modelId="{A812AAE2-6207-4E2F-8C1C-381608A44F08}">
      <dsp:nvSpPr>
        <dsp:cNvPr id="0" name=""/>
        <dsp:cNvSpPr/>
      </dsp:nvSpPr>
      <dsp:spPr>
        <a:xfrm>
          <a:off x="7305110" y="678062"/>
          <a:ext cx="537837" cy="416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7305110" y="761393"/>
        <a:ext cx="412841" cy="249991"/>
      </dsp:txXfrm>
    </dsp:sp>
    <dsp:sp modelId="{483B70C6-BB33-4E72-A4B7-27CE99956506}">
      <dsp:nvSpPr>
        <dsp:cNvPr id="0" name=""/>
        <dsp:cNvSpPr/>
      </dsp:nvSpPr>
      <dsp:spPr>
        <a:xfrm>
          <a:off x="8066200" y="605314"/>
          <a:ext cx="1673502" cy="84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会后服务评价</a:t>
          </a:r>
          <a:endParaRPr lang="zh-CN" altLang="en-US" sz="1800" kern="1200" dirty="0"/>
        </a:p>
      </dsp:txBody>
      <dsp:txXfrm>
        <a:off x="8066200" y="605314"/>
        <a:ext cx="1673502" cy="562149"/>
      </dsp:txXfrm>
    </dsp:sp>
    <dsp:sp modelId="{9AED6925-E3FE-4271-8E72-B4818EB24E8B}">
      <dsp:nvSpPr>
        <dsp:cNvPr id="0" name=""/>
        <dsp:cNvSpPr/>
      </dsp:nvSpPr>
      <dsp:spPr>
        <a:xfrm>
          <a:off x="8408966" y="1167463"/>
          <a:ext cx="1673502" cy="1971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星级打分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改进建议</a:t>
          </a:r>
          <a:endParaRPr lang="zh-CN" altLang="en-US" sz="1800" kern="1200" dirty="0"/>
        </a:p>
      </dsp:txBody>
      <dsp:txXfrm>
        <a:off x="8457981" y="1216478"/>
        <a:ext cx="1575472" cy="187387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5970E-48AA-4E97-860F-2939F808A042}">
      <dsp:nvSpPr>
        <dsp:cNvPr id="0" name=""/>
        <dsp:cNvSpPr/>
      </dsp:nvSpPr>
      <dsp:spPr>
        <a:xfrm>
          <a:off x="203155" y="1387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09F-001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李连勇</a:t>
          </a:r>
          <a:endParaRPr lang="zh-CN" altLang="en-US" sz="1400" kern="1200" dirty="0"/>
        </a:p>
      </dsp:txBody>
      <dsp:txXfrm>
        <a:off x="203155" y="1387"/>
        <a:ext cx="1122573" cy="673544"/>
      </dsp:txXfrm>
    </dsp:sp>
    <dsp:sp modelId="{682D9C9D-1DD6-4A69-A75F-A274F2748D18}">
      <dsp:nvSpPr>
        <dsp:cNvPr id="0" name=""/>
        <dsp:cNvSpPr/>
      </dsp:nvSpPr>
      <dsp:spPr>
        <a:xfrm>
          <a:off x="1437986" y="1387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09F-002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孙连胜</a:t>
          </a:r>
          <a:endParaRPr lang="zh-CN" altLang="en-US" sz="1400" kern="1200" dirty="0"/>
        </a:p>
      </dsp:txBody>
      <dsp:txXfrm>
        <a:off x="1437986" y="1387"/>
        <a:ext cx="1122573" cy="673544"/>
      </dsp:txXfrm>
    </dsp:sp>
    <dsp:sp modelId="{DBDAADAA-41A4-447A-A8FF-45B3F6B4C842}">
      <dsp:nvSpPr>
        <dsp:cNvPr id="0" name=""/>
        <dsp:cNvSpPr/>
      </dsp:nvSpPr>
      <dsp:spPr>
        <a:xfrm>
          <a:off x="2672817" y="1387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09F-003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李胜芳</a:t>
          </a:r>
          <a:endParaRPr lang="zh-CN" altLang="en-US" sz="1400" kern="1200" dirty="0"/>
        </a:p>
      </dsp:txBody>
      <dsp:txXfrm>
        <a:off x="2672817" y="1387"/>
        <a:ext cx="1122573" cy="673544"/>
      </dsp:txXfrm>
    </dsp:sp>
    <dsp:sp modelId="{EEA8B0EC-31C4-44CA-881B-5CF29003598D}">
      <dsp:nvSpPr>
        <dsp:cNvPr id="0" name=""/>
        <dsp:cNvSpPr/>
      </dsp:nvSpPr>
      <dsp:spPr>
        <a:xfrm>
          <a:off x="3907647" y="1387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09F-004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3907647" y="1387"/>
        <a:ext cx="1122573" cy="673544"/>
      </dsp:txXfrm>
    </dsp:sp>
    <dsp:sp modelId="{6E1D0FDC-E851-41BB-8379-D8C9B01D98E9}">
      <dsp:nvSpPr>
        <dsp:cNvPr id="0" name=""/>
        <dsp:cNvSpPr/>
      </dsp:nvSpPr>
      <dsp:spPr>
        <a:xfrm>
          <a:off x="5142478" y="1387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09F-005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李国军</a:t>
          </a:r>
          <a:endParaRPr lang="zh-CN" altLang="en-US" sz="1400" kern="1200" dirty="0"/>
        </a:p>
      </dsp:txBody>
      <dsp:txXfrm>
        <a:off x="5142478" y="1387"/>
        <a:ext cx="1122573" cy="673544"/>
      </dsp:txXfrm>
    </dsp:sp>
    <dsp:sp modelId="{36F12555-840F-46BB-B636-44C9A949148B}">
      <dsp:nvSpPr>
        <dsp:cNvPr id="0" name=""/>
        <dsp:cNvSpPr/>
      </dsp:nvSpPr>
      <dsp:spPr>
        <a:xfrm>
          <a:off x="6377309" y="1387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09F-006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李舒航</a:t>
          </a:r>
          <a:endParaRPr lang="zh-CN" altLang="en-US" sz="1400" kern="1200" dirty="0"/>
        </a:p>
      </dsp:txBody>
      <dsp:txXfrm>
        <a:off x="6377309" y="1387"/>
        <a:ext cx="1122573" cy="673544"/>
      </dsp:txXfrm>
    </dsp:sp>
    <dsp:sp modelId="{C14ACB3F-FB3F-4167-AFE7-AF49BE52CEF7}">
      <dsp:nvSpPr>
        <dsp:cNvPr id="0" name=""/>
        <dsp:cNvSpPr/>
      </dsp:nvSpPr>
      <dsp:spPr>
        <a:xfrm>
          <a:off x="7612140" y="1387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smtClean="0"/>
            <a:t>09F-007</a:t>
          </a:r>
          <a:br>
            <a:rPr lang="en-US" altLang="zh-CN" sz="1400" kern="1200" smtClean="0"/>
          </a:br>
          <a:r>
            <a:rPr lang="zh-CN" altLang="en-US" sz="1400" kern="1200" smtClean="0"/>
            <a:t>孙连胜</a:t>
          </a:r>
          <a:endParaRPr lang="zh-CN" altLang="en-US" sz="1400" kern="1200" dirty="0"/>
        </a:p>
      </dsp:txBody>
      <dsp:txXfrm>
        <a:off x="7612140" y="1387"/>
        <a:ext cx="1122573" cy="673544"/>
      </dsp:txXfrm>
    </dsp:sp>
    <dsp:sp modelId="{D9081EE3-B3F7-4DE8-B659-14951A585C6F}">
      <dsp:nvSpPr>
        <dsp:cNvPr id="0" name=""/>
        <dsp:cNvSpPr/>
      </dsp:nvSpPr>
      <dsp:spPr>
        <a:xfrm>
          <a:off x="8846970" y="1387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09F-008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李胜芳</a:t>
          </a:r>
          <a:endParaRPr lang="zh-CN" altLang="en-US" sz="1400" kern="1200" dirty="0"/>
        </a:p>
      </dsp:txBody>
      <dsp:txXfrm>
        <a:off x="8846970" y="1387"/>
        <a:ext cx="1122573" cy="673544"/>
      </dsp:txXfrm>
    </dsp:sp>
    <dsp:sp modelId="{BEC393B8-68EA-4AE9-A55C-08DEA8882D19}">
      <dsp:nvSpPr>
        <dsp:cNvPr id="0" name=""/>
        <dsp:cNvSpPr/>
      </dsp:nvSpPr>
      <dsp:spPr>
        <a:xfrm>
          <a:off x="203155" y="787188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09F-009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203155" y="787188"/>
        <a:ext cx="1122573" cy="673544"/>
      </dsp:txXfrm>
    </dsp:sp>
    <dsp:sp modelId="{C8DCFC70-31B7-4300-8288-8B381BF3A1F9}">
      <dsp:nvSpPr>
        <dsp:cNvPr id="0" name=""/>
        <dsp:cNvSpPr/>
      </dsp:nvSpPr>
      <dsp:spPr>
        <a:xfrm>
          <a:off x="1437986" y="787188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09F-010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李国军</a:t>
          </a:r>
          <a:endParaRPr lang="zh-CN" altLang="en-US" sz="1400" kern="1200" dirty="0"/>
        </a:p>
      </dsp:txBody>
      <dsp:txXfrm>
        <a:off x="1437986" y="787188"/>
        <a:ext cx="1122573" cy="673544"/>
      </dsp:txXfrm>
    </dsp:sp>
    <dsp:sp modelId="{87519111-E30C-4BAC-BC13-23EABD82402E}">
      <dsp:nvSpPr>
        <dsp:cNvPr id="0" name=""/>
        <dsp:cNvSpPr/>
      </dsp:nvSpPr>
      <dsp:spPr>
        <a:xfrm>
          <a:off x="2672817" y="787188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09F-011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李舒航</a:t>
          </a:r>
          <a:endParaRPr lang="zh-CN" altLang="en-US" sz="1400" kern="1200" dirty="0"/>
        </a:p>
      </dsp:txBody>
      <dsp:txXfrm>
        <a:off x="2672817" y="787188"/>
        <a:ext cx="1122573" cy="673544"/>
      </dsp:txXfrm>
    </dsp:sp>
    <dsp:sp modelId="{D3DF2E25-7FA3-464D-B156-856547F3A376}">
      <dsp:nvSpPr>
        <dsp:cNvPr id="0" name=""/>
        <dsp:cNvSpPr/>
      </dsp:nvSpPr>
      <dsp:spPr>
        <a:xfrm>
          <a:off x="3907647" y="787188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09F-012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李连勇</a:t>
          </a:r>
          <a:endParaRPr lang="zh-CN" altLang="en-US" sz="1400" kern="1200" dirty="0"/>
        </a:p>
      </dsp:txBody>
      <dsp:txXfrm>
        <a:off x="3907647" y="787188"/>
        <a:ext cx="1122573" cy="673544"/>
      </dsp:txXfrm>
    </dsp:sp>
    <dsp:sp modelId="{9D684BC4-DAF8-45DD-BF58-E5D7D812409E}">
      <dsp:nvSpPr>
        <dsp:cNvPr id="0" name=""/>
        <dsp:cNvSpPr/>
      </dsp:nvSpPr>
      <dsp:spPr>
        <a:xfrm>
          <a:off x="5142478" y="787188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09F-013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孙连胜</a:t>
          </a:r>
          <a:endParaRPr lang="zh-CN" altLang="en-US" sz="1400" kern="1200" dirty="0"/>
        </a:p>
      </dsp:txBody>
      <dsp:txXfrm>
        <a:off x="5142478" y="787188"/>
        <a:ext cx="1122573" cy="673544"/>
      </dsp:txXfrm>
    </dsp:sp>
    <dsp:sp modelId="{DDE8EE56-FB33-4DB6-91DC-C7529A1152EC}">
      <dsp:nvSpPr>
        <dsp:cNvPr id="0" name=""/>
        <dsp:cNvSpPr/>
      </dsp:nvSpPr>
      <dsp:spPr>
        <a:xfrm>
          <a:off x="6377309" y="787188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09F-014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6377309" y="787188"/>
        <a:ext cx="1122573" cy="673544"/>
      </dsp:txXfrm>
    </dsp:sp>
    <dsp:sp modelId="{26C4D7F9-0C00-4302-9993-D7BD03A6DC94}">
      <dsp:nvSpPr>
        <dsp:cNvPr id="0" name=""/>
        <dsp:cNvSpPr/>
      </dsp:nvSpPr>
      <dsp:spPr>
        <a:xfrm>
          <a:off x="7612140" y="787188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09F-015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刘百顺</a:t>
          </a:r>
          <a:endParaRPr lang="zh-CN" altLang="en-US" sz="1400" kern="1200" dirty="0"/>
        </a:p>
      </dsp:txBody>
      <dsp:txXfrm>
        <a:off x="7612140" y="787188"/>
        <a:ext cx="1122573" cy="673544"/>
      </dsp:txXfrm>
    </dsp:sp>
    <dsp:sp modelId="{E9BC9A56-975C-4745-9DC8-B667647BBE9C}">
      <dsp:nvSpPr>
        <dsp:cNvPr id="0" name=""/>
        <dsp:cNvSpPr/>
      </dsp:nvSpPr>
      <dsp:spPr>
        <a:xfrm>
          <a:off x="8846970" y="787188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09F-016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李国军</a:t>
          </a:r>
          <a:endParaRPr lang="zh-CN" altLang="en-US" sz="1400" kern="1200" dirty="0"/>
        </a:p>
      </dsp:txBody>
      <dsp:txXfrm>
        <a:off x="8846970" y="787188"/>
        <a:ext cx="1122573" cy="673544"/>
      </dsp:txXfrm>
    </dsp:sp>
    <dsp:sp modelId="{0746BBBF-9C36-45D4-BF1C-9AC821BD311E}">
      <dsp:nvSpPr>
        <dsp:cNvPr id="0" name=""/>
        <dsp:cNvSpPr/>
      </dsp:nvSpPr>
      <dsp:spPr>
        <a:xfrm>
          <a:off x="203155" y="1572989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09F-017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李舒航</a:t>
          </a:r>
          <a:endParaRPr lang="zh-CN" altLang="en-US" sz="1400" kern="1200" dirty="0"/>
        </a:p>
      </dsp:txBody>
      <dsp:txXfrm>
        <a:off x="203155" y="1572989"/>
        <a:ext cx="1122573" cy="673544"/>
      </dsp:txXfrm>
    </dsp:sp>
    <dsp:sp modelId="{ADD4A93C-69F9-4CE9-9ED8-36705C0E4E3B}">
      <dsp:nvSpPr>
        <dsp:cNvPr id="0" name=""/>
        <dsp:cNvSpPr/>
      </dsp:nvSpPr>
      <dsp:spPr>
        <a:xfrm>
          <a:off x="1437986" y="1572989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09F-018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李连勇</a:t>
          </a:r>
          <a:endParaRPr lang="zh-CN" altLang="en-US" sz="1400" kern="1200" dirty="0"/>
        </a:p>
      </dsp:txBody>
      <dsp:txXfrm>
        <a:off x="1437986" y="1572989"/>
        <a:ext cx="1122573" cy="673544"/>
      </dsp:txXfrm>
    </dsp:sp>
    <dsp:sp modelId="{7DC4765C-16A3-4FD3-8BA0-79E72A9AE23C}">
      <dsp:nvSpPr>
        <dsp:cNvPr id="0" name=""/>
        <dsp:cNvSpPr/>
      </dsp:nvSpPr>
      <dsp:spPr>
        <a:xfrm>
          <a:off x="2672817" y="1572989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09F-019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2672817" y="1572989"/>
        <a:ext cx="1122573" cy="673544"/>
      </dsp:txXfrm>
    </dsp:sp>
    <dsp:sp modelId="{EE83C829-E029-4AE6-B732-C01158A85021}">
      <dsp:nvSpPr>
        <dsp:cNvPr id="0" name=""/>
        <dsp:cNvSpPr/>
      </dsp:nvSpPr>
      <dsp:spPr>
        <a:xfrm>
          <a:off x="3907647" y="1572989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09F-020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李胜芳</a:t>
          </a:r>
          <a:endParaRPr lang="zh-CN" altLang="en-US" sz="1400" kern="1200" dirty="0"/>
        </a:p>
      </dsp:txBody>
      <dsp:txXfrm>
        <a:off x="3907647" y="1572989"/>
        <a:ext cx="1122573" cy="673544"/>
      </dsp:txXfrm>
    </dsp:sp>
    <dsp:sp modelId="{B3EA6335-2AD8-4D86-882D-7AF8FE44E989}">
      <dsp:nvSpPr>
        <dsp:cNvPr id="0" name=""/>
        <dsp:cNvSpPr/>
      </dsp:nvSpPr>
      <dsp:spPr>
        <a:xfrm>
          <a:off x="5142478" y="1572989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09F-021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李连勇</a:t>
          </a:r>
          <a:endParaRPr lang="zh-CN" altLang="en-US" sz="1400" kern="1200" dirty="0"/>
        </a:p>
      </dsp:txBody>
      <dsp:txXfrm>
        <a:off x="5142478" y="1572989"/>
        <a:ext cx="1122573" cy="673544"/>
      </dsp:txXfrm>
    </dsp:sp>
    <dsp:sp modelId="{31783573-8267-42E4-BD3D-26978ACB7554}">
      <dsp:nvSpPr>
        <dsp:cNvPr id="0" name=""/>
        <dsp:cNvSpPr/>
      </dsp:nvSpPr>
      <dsp:spPr>
        <a:xfrm>
          <a:off x="6377309" y="1572989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09F-A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004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刘百顺</a:t>
          </a:r>
          <a:endParaRPr lang="zh-CN" altLang="en-US" sz="1400" kern="1200" dirty="0"/>
        </a:p>
      </dsp:txBody>
      <dsp:txXfrm>
        <a:off x="6377309" y="1572989"/>
        <a:ext cx="1122573" cy="673544"/>
      </dsp:txXfrm>
    </dsp:sp>
    <dsp:sp modelId="{837BDA66-FBF0-44B5-9681-BC970D2BF21B}">
      <dsp:nvSpPr>
        <dsp:cNvPr id="0" name=""/>
        <dsp:cNvSpPr/>
      </dsp:nvSpPr>
      <dsp:spPr>
        <a:xfrm>
          <a:off x="7612140" y="1572989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09F-A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005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李国军</a:t>
          </a:r>
          <a:endParaRPr lang="zh-CN" altLang="en-US" sz="1400" kern="1200" dirty="0"/>
        </a:p>
      </dsp:txBody>
      <dsp:txXfrm>
        <a:off x="7612140" y="1572989"/>
        <a:ext cx="1122573" cy="673544"/>
      </dsp:txXfrm>
    </dsp:sp>
    <dsp:sp modelId="{4982D548-23E4-4F3B-9B21-6A88B11BCF74}">
      <dsp:nvSpPr>
        <dsp:cNvPr id="0" name=""/>
        <dsp:cNvSpPr/>
      </dsp:nvSpPr>
      <dsp:spPr>
        <a:xfrm>
          <a:off x="8846970" y="1572989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09F-A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006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8846970" y="1572989"/>
        <a:ext cx="1122573" cy="673544"/>
      </dsp:txXfrm>
    </dsp:sp>
    <dsp:sp modelId="{409B2988-1818-472A-8A48-7BEC2344AF18}">
      <dsp:nvSpPr>
        <dsp:cNvPr id="0" name=""/>
        <dsp:cNvSpPr/>
      </dsp:nvSpPr>
      <dsp:spPr>
        <a:xfrm>
          <a:off x="203155" y="2358791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001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李连勇</a:t>
          </a:r>
          <a:endParaRPr lang="zh-CN" altLang="en-US" sz="1400" kern="1200" dirty="0"/>
        </a:p>
      </dsp:txBody>
      <dsp:txXfrm>
        <a:off x="203155" y="2358791"/>
        <a:ext cx="1122573" cy="673544"/>
      </dsp:txXfrm>
    </dsp:sp>
    <dsp:sp modelId="{FD204F22-AB86-4F87-A446-3E267F386DCB}">
      <dsp:nvSpPr>
        <dsp:cNvPr id="0" name=""/>
        <dsp:cNvSpPr/>
      </dsp:nvSpPr>
      <dsp:spPr>
        <a:xfrm>
          <a:off x="1437986" y="2358791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002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孙连胜</a:t>
          </a:r>
          <a:endParaRPr lang="zh-CN" altLang="en-US" sz="1400" kern="1200" dirty="0"/>
        </a:p>
      </dsp:txBody>
      <dsp:txXfrm>
        <a:off x="1437986" y="2358791"/>
        <a:ext cx="1122573" cy="673544"/>
      </dsp:txXfrm>
    </dsp:sp>
    <dsp:sp modelId="{29721F84-8C15-44A8-8A6A-631245FA2436}">
      <dsp:nvSpPr>
        <dsp:cNvPr id="0" name=""/>
        <dsp:cNvSpPr/>
      </dsp:nvSpPr>
      <dsp:spPr>
        <a:xfrm>
          <a:off x="2672817" y="2358791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003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李胜芳</a:t>
          </a:r>
          <a:endParaRPr lang="zh-CN" altLang="en-US" sz="1400" kern="1200" dirty="0"/>
        </a:p>
      </dsp:txBody>
      <dsp:txXfrm>
        <a:off x="2672817" y="2358791"/>
        <a:ext cx="1122573" cy="673544"/>
      </dsp:txXfrm>
    </dsp:sp>
    <dsp:sp modelId="{5DE1AC78-71FD-4957-8015-111C437999E7}">
      <dsp:nvSpPr>
        <dsp:cNvPr id="0" name=""/>
        <dsp:cNvSpPr/>
      </dsp:nvSpPr>
      <dsp:spPr>
        <a:xfrm>
          <a:off x="3907647" y="2358791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004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刘百顺</a:t>
          </a:r>
          <a:endParaRPr lang="zh-CN" altLang="en-US" sz="1400" kern="1200" dirty="0"/>
        </a:p>
      </dsp:txBody>
      <dsp:txXfrm>
        <a:off x="3907647" y="2358791"/>
        <a:ext cx="1122573" cy="673544"/>
      </dsp:txXfrm>
    </dsp:sp>
    <dsp:sp modelId="{0BD3D1D3-F013-4EB2-9AAE-DB37C2B5E8DE}">
      <dsp:nvSpPr>
        <dsp:cNvPr id="0" name=""/>
        <dsp:cNvSpPr/>
      </dsp:nvSpPr>
      <dsp:spPr>
        <a:xfrm>
          <a:off x="5142478" y="2358791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005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5142478" y="2358791"/>
        <a:ext cx="1122573" cy="673544"/>
      </dsp:txXfrm>
    </dsp:sp>
    <dsp:sp modelId="{6629CB4B-7F91-46D0-B8D6-095E0DA004F1}">
      <dsp:nvSpPr>
        <dsp:cNvPr id="0" name=""/>
        <dsp:cNvSpPr/>
      </dsp:nvSpPr>
      <dsp:spPr>
        <a:xfrm>
          <a:off x="6377309" y="2358791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006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李舒航</a:t>
          </a:r>
          <a:endParaRPr lang="zh-CN" altLang="en-US" sz="1400" kern="1200" dirty="0"/>
        </a:p>
      </dsp:txBody>
      <dsp:txXfrm>
        <a:off x="6377309" y="2358791"/>
        <a:ext cx="1122573" cy="673544"/>
      </dsp:txXfrm>
    </dsp:sp>
    <dsp:sp modelId="{83DE682C-82C6-4776-B926-BF837EB9E1FA}">
      <dsp:nvSpPr>
        <dsp:cNvPr id="0" name=""/>
        <dsp:cNvSpPr/>
      </dsp:nvSpPr>
      <dsp:spPr>
        <a:xfrm>
          <a:off x="7612140" y="2358791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09F-B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001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李连勇</a:t>
          </a:r>
          <a:endParaRPr lang="zh-CN" altLang="en-US" sz="1400" kern="1200" dirty="0"/>
        </a:p>
      </dsp:txBody>
      <dsp:txXfrm>
        <a:off x="7612140" y="2358791"/>
        <a:ext cx="1122573" cy="673544"/>
      </dsp:txXfrm>
    </dsp:sp>
    <dsp:sp modelId="{4E37A03D-DE6F-4BBB-969A-F210037414F0}">
      <dsp:nvSpPr>
        <dsp:cNvPr id="0" name=""/>
        <dsp:cNvSpPr/>
      </dsp:nvSpPr>
      <dsp:spPr>
        <a:xfrm>
          <a:off x="8846970" y="2358791"/>
          <a:ext cx="1122573" cy="6735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09F-C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002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孙连胜</a:t>
          </a:r>
          <a:endParaRPr lang="zh-CN" altLang="en-US" sz="1400" kern="1200" dirty="0"/>
        </a:p>
      </dsp:txBody>
      <dsp:txXfrm>
        <a:off x="8846970" y="2358791"/>
        <a:ext cx="1122573" cy="673544"/>
      </dsp:txXfrm>
    </dsp:sp>
    <dsp:sp modelId="{4B5090B1-DDB7-4DDF-A6CA-B82B989C2515}">
      <dsp:nvSpPr>
        <dsp:cNvPr id="0" name=""/>
        <dsp:cNvSpPr/>
      </dsp:nvSpPr>
      <dsp:spPr>
        <a:xfrm>
          <a:off x="2672817" y="3144592"/>
          <a:ext cx="1122573" cy="6735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09F-C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003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李胜芳</a:t>
          </a:r>
          <a:endParaRPr lang="zh-CN" altLang="en-US" sz="1400" kern="1200" dirty="0"/>
        </a:p>
      </dsp:txBody>
      <dsp:txXfrm>
        <a:off x="2672817" y="3144592"/>
        <a:ext cx="1122573" cy="673544"/>
      </dsp:txXfrm>
    </dsp:sp>
    <dsp:sp modelId="{7B886E6A-1639-47A8-B15F-A2567CA352C3}">
      <dsp:nvSpPr>
        <dsp:cNvPr id="0" name=""/>
        <dsp:cNvSpPr/>
      </dsp:nvSpPr>
      <dsp:spPr>
        <a:xfrm>
          <a:off x="3907647" y="3144592"/>
          <a:ext cx="1122573" cy="673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09F-C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004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空</a:t>
          </a:r>
          <a:endParaRPr lang="zh-CN" altLang="en-US" sz="1400" kern="1200" dirty="0"/>
        </a:p>
      </dsp:txBody>
      <dsp:txXfrm>
        <a:off x="3907647" y="3144592"/>
        <a:ext cx="1122573" cy="673544"/>
      </dsp:txXfrm>
    </dsp:sp>
    <dsp:sp modelId="{CF1C3643-DEEF-4C64-99CF-B527D3F195F1}">
      <dsp:nvSpPr>
        <dsp:cNvPr id="0" name=""/>
        <dsp:cNvSpPr/>
      </dsp:nvSpPr>
      <dsp:spPr>
        <a:xfrm>
          <a:off x="5142478" y="3144592"/>
          <a:ext cx="1122573" cy="6735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09F-C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005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李国军</a:t>
          </a:r>
          <a:endParaRPr lang="zh-CN" altLang="en-US" sz="1400" kern="1200" dirty="0"/>
        </a:p>
      </dsp:txBody>
      <dsp:txXfrm>
        <a:off x="5142478" y="3144592"/>
        <a:ext cx="1122573" cy="673544"/>
      </dsp:txXfrm>
    </dsp:sp>
    <dsp:sp modelId="{89EAD97F-486B-4435-BDA3-0BB62DBE8B7B}">
      <dsp:nvSpPr>
        <dsp:cNvPr id="0" name=""/>
        <dsp:cNvSpPr/>
      </dsp:nvSpPr>
      <dsp:spPr>
        <a:xfrm>
          <a:off x="6377309" y="3144592"/>
          <a:ext cx="1122573" cy="673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09F-C</a:t>
          </a:r>
          <a:r>
            <a:rPr lang="zh-CN" altLang="en-US" sz="1400" kern="1200" dirty="0" smtClean="0"/>
            <a:t>区</a:t>
          </a:r>
          <a:r>
            <a:rPr lang="en-US" altLang="zh-CN" sz="1400" kern="1200" dirty="0" smtClean="0"/>
            <a:t>006</a:t>
          </a:r>
          <a:br>
            <a:rPr lang="en-US" altLang="zh-CN" sz="1400" kern="1200" dirty="0" smtClean="0"/>
          </a:br>
          <a:r>
            <a:rPr lang="zh-CN" altLang="en-US" sz="1400" kern="1200" dirty="0" smtClean="0"/>
            <a:t>李舒航</a:t>
          </a:r>
          <a:endParaRPr lang="zh-CN" altLang="en-US" sz="1400" kern="1200" dirty="0"/>
        </a:p>
      </dsp:txBody>
      <dsp:txXfrm>
        <a:off x="6377309" y="3144592"/>
        <a:ext cx="1122573" cy="67354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92604-D67F-476A-A6E4-8753D25F9DCE}">
      <dsp:nvSpPr>
        <dsp:cNvPr id="0" name=""/>
        <dsp:cNvSpPr/>
      </dsp:nvSpPr>
      <dsp:spPr>
        <a:xfrm>
          <a:off x="841624" y="5"/>
          <a:ext cx="736584" cy="4419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>
              <a:solidFill>
                <a:schemeClr val="tx1"/>
              </a:solidFill>
            </a:rPr>
            <a:t>自用：</a:t>
          </a:r>
          <a:r>
            <a:rPr lang="en-US" altLang="zh-CN" sz="1200" kern="1200" dirty="0" smtClean="0">
              <a:solidFill>
                <a:schemeClr val="tx1"/>
              </a:solidFill>
            </a:rPr>
            <a:t>18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841624" y="5"/>
        <a:ext cx="736584" cy="441950"/>
      </dsp:txXfrm>
    </dsp:sp>
    <dsp:sp modelId="{69246E08-79B7-4F4D-B774-E5E49198E5FA}">
      <dsp:nvSpPr>
        <dsp:cNvPr id="0" name=""/>
        <dsp:cNvSpPr/>
      </dsp:nvSpPr>
      <dsp:spPr>
        <a:xfrm>
          <a:off x="1651867" y="5"/>
          <a:ext cx="736584" cy="4419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>
              <a:solidFill>
                <a:schemeClr val="tx1"/>
              </a:solidFill>
            </a:rPr>
            <a:t>借用：</a:t>
          </a:r>
          <a:r>
            <a:rPr lang="en-US" altLang="zh-CN" sz="1200" kern="1200" dirty="0" smtClean="0">
              <a:solidFill>
                <a:schemeClr val="tx1"/>
              </a:solidFill>
            </a:rPr>
            <a:t>8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1651867" y="5"/>
        <a:ext cx="736584" cy="441950"/>
      </dsp:txXfrm>
    </dsp:sp>
    <dsp:sp modelId="{FB2C8CC8-4AD8-4100-8036-CAA829746241}">
      <dsp:nvSpPr>
        <dsp:cNvPr id="0" name=""/>
        <dsp:cNvSpPr/>
      </dsp:nvSpPr>
      <dsp:spPr>
        <a:xfrm>
          <a:off x="2462110" y="5"/>
          <a:ext cx="736584" cy="4419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>
              <a:solidFill>
                <a:schemeClr val="tx1"/>
              </a:solidFill>
            </a:rPr>
            <a:t>临时：</a:t>
          </a:r>
          <a:r>
            <a:rPr lang="en-US" altLang="zh-CN" sz="1200" kern="1200" dirty="0" smtClean="0">
              <a:solidFill>
                <a:schemeClr val="tx1"/>
              </a:solidFill>
            </a:rPr>
            <a:t>3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2462110" y="5"/>
        <a:ext cx="736584" cy="441950"/>
      </dsp:txXfrm>
    </dsp:sp>
    <dsp:sp modelId="{9C0372A4-10A4-461B-B57A-A69202265E21}">
      <dsp:nvSpPr>
        <dsp:cNvPr id="0" name=""/>
        <dsp:cNvSpPr/>
      </dsp:nvSpPr>
      <dsp:spPr>
        <a:xfrm>
          <a:off x="3272353" y="5"/>
          <a:ext cx="736584" cy="4419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>
              <a:solidFill>
                <a:schemeClr val="tx1"/>
              </a:solidFill>
            </a:rPr>
            <a:t>空置：</a:t>
          </a:r>
          <a:r>
            <a:rPr lang="en-US" altLang="zh-CN" sz="1200" kern="1200" dirty="0" smtClean="0">
              <a:solidFill>
                <a:schemeClr val="tx1"/>
              </a:solidFill>
            </a:rPr>
            <a:t>7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>
        <a:off x="3272353" y="5"/>
        <a:ext cx="736584" cy="44195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5970E-48AA-4E97-860F-2939F808A042}">
      <dsp:nvSpPr>
        <dsp:cNvPr id="0" name=""/>
        <dsp:cNvSpPr/>
      </dsp:nvSpPr>
      <dsp:spPr>
        <a:xfrm>
          <a:off x="133745" y="236"/>
          <a:ext cx="1570833" cy="9425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09F-001</a:t>
          </a:r>
          <a:br>
            <a:rPr lang="en-US" altLang="zh-CN" sz="2300" kern="1200" dirty="0" smtClean="0"/>
          </a:br>
          <a:r>
            <a:rPr lang="zh-CN" altLang="en-US" sz="2300" kern="1200" dirty="0" smtClean="0"/>
            <a:t>李连勇</a:t>
          </a:r>
          <a:endParaRPr lang="zh-CN" altLang="en-US" sz="2300" kern="1200" dirty="0"/>
        </a:p>
      </dsp:txBody>
      <dsp:txXfrm>
        <a:off x="133745" y="236"/>
        <a:ext cx="1570833" cy="94250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8C725-ABAC-45A8-A541-CAABEE3BFA3A}">
      <dsp:nvSpPr>
        <dsp:cNvPr id="0" name=""/>
        <dsp:cNvSpPr/>
      </dsp:nvSpPr>
      <dsp:spPr>
        <a:xfrm>
          <a:off x="369" y="795050"/>
          <a:ext cx="1442811" cy="8656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工位视图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" y="795050"/>
        <a:ext cx="1442811" cy="865686"/>
      </dsp:txXfrm>
    </dsp:sp>
    <dsp:sp modelId="{081C183F-4CF2-46E5-BE49-4E93E4F92EC7}">
      <dsp:nvSpPr>
        <dsp:cNvPr id="0" name=""/>
        <dsp:cNvSpPr/>
      </dsp:nvSpPr>
      <dsp:spPr>
        <a:xfrm>
          <a:off x="1587462" y="795050"/>
          <a:ext cx="1442811" cy="8656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工位统计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62" y="795050"/>
        <a:ext cx="1442811" cy="865686"/>
      </dsp:txXfrm>
    </dsp:sp>
    <dsp:sp modelId="{AF1E2815-09A8-4E98-B4D8-4F7BD3EBFDBD}">
      <dsp:nvSpPr>
        <dsp:cNvPr id="0" name=""/>
        <dsp:cNvSpPr/>
      </dsp:nvSpPr>
      <dsp:spPr>
        <a:xfrm>
          <a:off x="369" y="1805018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工位列表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" y="1805018"/>
        <a:ext cx="1442811" cy="865686"/>
      </dsp:txXfrm>
    </dsp:sp>
    <dsp:sp modelId="{1C5FACF8-9282-4AF9-B1AB-19454D8B9CA5}">
      <dsp:nvSpPr>
        <dsp:cNvPr id="0" name=""/>
        <dsp:cNvSpPr/>
      </dsp:nvSpPr>
      <dsp:spPr>
        <a:xfrm>
          <a:off x="1587462" y="1805018"/>
          <a:ext cx="1442811" cy="86568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调换工位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62" y="1805018"/>
        <a:ext cx="1442811" cy="865686"/>
      </dsp:txXfrm>
    </dsp:sp>
    <dsp:sp modelId="{C8C3A582-EB6F-4C54-B2F3-709D73E776C1}">
      <dsp:nvSpPr>
        <dsp:cNvPr id="0" name=""/>
        <dsp:cNvSpPr/>
      </dsp:nvSpPr>
      <dsp:spPr>
        <a:xfrm>
          <a:off x="369" y="2814986"/>
          <a:ext cx="1442811" cy="8656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工位置空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" y="2814986"/>
        <a:ext cx="1442811" cy="865686"/>
      </dsp:txXfrm>
    </dsp:sp>
    <dsp:sp modelId="{349D45CA-537C-4C64-9709-85246586D610}">
      <dsp:nvSpPr>
        <dsp:cNvPr id="0" name=""/>
        <dsp:cNvSpPr/>
      </dsp:nvSpPr>
      <dsp:spPr>
        <a:xfrm>
          <a:off x="1587462" y="2814986"/>
          <a:ext cx="1442811" cy="8656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工位详情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62" y="2814986"/>
        <a:ext cx="1442811" cy="865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A93BD-3703-4088-A36F-E0E24E960284}">
      <dsp:nvSpPr>
        <dsp:cNvPr id="0" name=""/>
        <dsp:cNvSpPr/>
      </dsp:nvSpPr>
      <dsp:spPr>
        <a:xfrm>
          <a:off x="6212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业主报修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内部报修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>
              <a:latin typeface="+mn-ea"/>
              <a:ea typeface="+mn-ea"/>
            </a:rPr>
            <a:t>电话受理</a:t>
          </a:r>
        </a:p>
      </dsp:txBody>
      <dsp:txXfrm>
        <a:off x="36850" y="990100"/>
        <a:ext cx="1552877" cy="984776"/>
      </dsp:txXfrm>
    </dsp:sp>
    <dsp:sp modelId="{D7CECD01-80DD-4905-9C76-16EA2D4150FF}">
      <dsp:nvSpPr>
        <dsp:cNvPr id="0" name=""/>
        <dsp:cNvSpPr/>
      </dsp:nvSpPr>
      <dsp:spPr>
        <a:xfrm>
          <a:off x="857877" y="1077405"/>
          <a:ext cx="2074301" cy="2074301"/>
        </a:xfrm>
        <a:prstGeom prst="leftCircularArrow">
          <a:avLst>
            <a:gd name="adj1" fmla="val 4563"/>
            <a:gd name="adj2" fmla="val 580890"/>
            <a:gd name="adj3" fmla="val 2356400"/>
            <a:gd name="adj4" fmla="val 9024489"/>
            <a:gd name="adj5" fmla="val 53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BB1389-24FA-4B64-9867-EC1CBAD5E898}">
      <dsp:nvSpPr>
        <dsp:cNvPr id="0" name=""/>
        <dsp:cNvSpPr/>
      </dsp:nvSpPr>
      <dsp:spPr>
        <a:xfrm>
          <a:off x="364913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客服受理</a:t>
          </a:r>
        </a:p>
      </dsp:txBody>
      <dsp:txXfrm>
        <a:off x="381625" y="2022227"/>
        <a:ext cx="1401379" cy="537149"/>
      </dsp:txXfrm>
    </dsp:sp>
    <dsp:sp modelId="{B0C17A8A-4316-411F-861B-0CBE83F82826}">
      <dsp:nvSpPr>
        <dsp:cNvPr id="0" name=""/>
        <dsp:cNvSpPr/>
      </dsp:nvSpPr>
      <dsp:spPr>
        <a:xfrm>
          <a:off x="2250398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客服</a:t>
          </a:r>
          <a:r>
            <a:rPr lang="zh-CN" altLang="en-US" sz="1400" b="1" kern="1200" dirty="0" smtClean="0">
              <a:solidFill>
                <a:schemeClr val="tx1"/>
              </a:solidFill>
              <a:latin typeface="+mn-ea"/>
              <a:ea typeface="+mn-ea"/>
            </a:rPr>
            <a:t>指派</a:t>
          </a:r>
          <a:endParaRPr lang="zh-CN" altLang="en-US" sz="1400" b="1" kern="1200" dirty="0">
            <a:solidFill>
              <a:schemeClr val="tx1"/>
            </a:solidFill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0" kern="1200" dirty="0" smtClean="0">
              <a:solidFill>
                <a:schemeClr val="tx1"/>
              </a:solidFill>
              <a:latin typeface="+mn-ea"/>
              <a:ea typeface="+mn-ea"/>
            </a:rPr>
            <a:t>主管</a:t>
          </a:r>
          <a:r>
            <a:rPr lang="zh-CN" altLang="en-US" sz="1400" b="1" kern="1200" dirty="0" smtClean="0">
              <a:solidFill>
                <a:schemeClr val="tx1"/>
              </a:solidFill>
              <a:latin typeface="+mn-ea"/>
              <a:ea typeface="+mn-ea"/>
            </a:rPr>
            <a:t>转派</a:t>
          </a:r>
          <a:endParaRPr lang="zh-CN" altLang="en-US" sz="1400" b="1" kern="1200" dirty="0">
            <a:solidFill>
              <a:schemeClr val="tx1"/>
            </a:solidFill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C00000"/>
              </a:solidFill>
              <a:latin typeface="+mn-ea"/>
              <a:ea typeface="+mn-ea"/>
            </a:rPr>
            <a:t>指派工种</a:t>
          </a:r>
          <a:endParaRPr lang="zh-CN" altLang="en-US" sz="1400" b="1" kern="1200" dirty="0">
            <a:solidFill>
              <a:srgbClr val="C00000"/>
            </a:solidFill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C00000"/>
              </a:solidFill>
              <a:latin typeface="+mn-ea"/>
              <a:ea typeface="+mn-ea"/>
            </a:rPr>
            <a:t>自动派单</a:t>
          </a:r>
          <a:endParaRPr lang="zh-CN" altLang="en-US" sz="1400" b="1" kern="1200" dirty="0">
            <a:solidFill>
              <a:srgbClr val="C00000"/>
            </a:solidFill>
            <a:latin typeface="+mn-ea"/>
            <a:ea typeface="+mn-ea"/>
          </a:endParaRPr>
        </a:p>
      </dsp:txBody>
      <dsp:txXfrm>
        <a:off x="2281036" y="1275387"/>
        <a:ext cx="1552877" cy="984776"/>
      </dsp:txXfrm>
    </dsp:sp>
    <dsp:sp modelId="{3D144472-780C-465B-803B-1CB96E393E95}">
      <dsp:nvSpPr>
        <dsp:cNvPr id="0" name=""/>
        <dsp:cNvSpPr/>
      </dsp:nvSpPr>
      <dsp:spPr>
        <a:xfrm>
          <a:off x="3088612" y="46357"/>
          <a:ext cx="2280554" cy="2280554"/>
        </a:xfrm>
        <a:prstGeom prst="circularArrow">
          <a:avLst>
            <a:gd name="adj1" fmla="val 4150"/>
            <a:gd name="adj2" fmla="val 523046"/>
            <a:gd name="adj3" fmla="val 19301444"/>
            <a:gd name="adj4" fmla="val 12575511"/>
            <a:gd name="adj5" fmla="val 484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C623C0-5EF0-453C-AB2F-672E3687DC4C}">
      <dsp:nvSpPr>
        <dsp:cNvPr id="0" name=""/>
        <dsp:cNvSpPr/>
      </dsp:nvSpPr>
      <dsp:spPr>
        <a:xfrm>
          <a:off x="2609099" y="674176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下发</a:t>
          </a:r>
          <a:r>
            <a:rPr lang="en-US" altLang="zh-CN" sz="1800" b="0" kern="1200" dirty="0">
              <a:latin typeface="+mn-ea"/>
              <a:ea typeface="+mn-ea"/>
            </a:rPr>
            <a:t>/</a:t>
          </a:r>
          <a:r>
            <a:rPr lang="zh-CN" altLang="en-US" sz="1800" b="0" kern="1200" dirty="0">
              <a:latin typeface="+mn-ea"/>
              <a:ea typeface="+mn-ea"/>
            </a:rPr>
            <a:t>指派</a:t>
          </a:r>
        </a:p>
      </dsp:txBody>
      <dsp:txXfrm>
        <a:off x="2625811" y="690888"/>
        <a:ext cx="1401379" cy="537149"/>
      </dsp:txXfrm>
    </dsp:sp>
    <dsp:sp modelId="{EA27A828-A3FE-4BDB-AD00-1545809500BF}">
      <dsp:nvSpPr>
        <dsp:cNvPr id="0" name=""/>
        <dsp:cNvSpPr/>
      </dsp:nvSpPr>
      <dsp:spPr>
        <a:xfrm>
          <a:off x="4494584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>
              <a:latin typeface="+mn-ea"/>
              <a:ea typeface="+mn-ea"/>
            </a:rPr>
            <a:t>查看详情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>
              <a:latin typeface="+mn-ea"/>
              <a:ea typeface="+mn-ea"/>
            </a:rPr>
            <a:t>仓库取料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协助人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4525222" y="990100"/>
        <a:ext cx="1552877" cy="984776"/>
      </dsp:txXfrm>
    </dsp:sp>
    <dsp:sp modelId="{308E622A-5A57-404A-B70C-7A0CAB5011C8}">
      <dsp:nvSpPr>
        <dsp:cNvPr id="0" name=""/>
        <dsp:cNvSpPr/>
      </dsp:nvSpPr>
      <dsp:spPr>
        <a:xfrm>
          <a:off x="5346249" y="1077405"/>
          <a:ext cx="2074301" cy="2074301"/>
        </a:xfrm>
        <a:prstGeom prst="leftCircularArrow">
          <a:avLst>
            <a:gd name="adj1" fmla="val 4563"/>
            <a:gd name="adj2" fmla="val 580890"/>
            <a:gd name="adj3" fmla="val 2356400"/>
            <a:gd name="adj4" fmla="val 9024489"/>
            <a:gd name="adj5" fmla="val 532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BE177B-D239-423C-8F93-8F850FC6B9BF}">
      <dsp:nvSpPr>
        <dsp:cNvPr id="0" name=""/>
        <dsp:cNvSpPr/>
      </dsp:nvSpPr>
      <dsp:spPr>
        <a:xfrm>
          <a:off x="4853285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签收</a:t>
          </a:r>
        </a:p>
      </dsp:txBody>
      <dsp:txXfrm>
        <a:off x="4869997" y="2022227"/>
        <a:ext cx="1401379" cy="537149"/>
      </dsp:txXfrm>
    </dsp:sp>
    <dsp:sp modelId="{556C7A3A-BACD-4815-9149-87A88ECCDA06}">
      <dsp:nvSpPr>
        <dsp:cNvPr id="0" name=""/>
        <dsp:cNvSpPr/>
      </dsp:nvSpPr>
      <dsp:spPr>
        <a:xfrm>
          <a:off x="6738770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未完</a:t>
          </a:r>
          <a:r>
            <a:rPr lang="zh-CN" altLang="en-US" sz="1400" kern="1200" dirty="0">
              <a:latin typeface="+mn-ea"/>
              <a:ea typeface="+mn-ea"/>
            </a:rPr>
            <a:t>跟进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现场拍照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>
              <a:latin typeface="+mn-ea"/>
              <a:ea typeface="+mn-ea"/>
            </a:rPr>
            <a:t>完成总结</a:t>
          </a:r>
        </a:p>
      </dsp:txBody>
      <dsp:txXfrm>
        <a:off x="6769408" y="1275387"/>
        <a:ext cx="1552877" cy="984776"/>
      </dsp:txXfrm>
    </dsp:sp>
    <dsp:sp modelId="{ED7D3694-2FF0-4BD7-8C95-D149E91DADF2}">
      <dsp:nvSpPr>
        <dsp:cNvPr id="0" name=""/>
        <dsp:cNvSpPr/>
      </dsp:nvSpPr>
      <dsp:spPr>
        <a:xfrm>
          <a:off x="7576984" y="46357"/>
          <a:ext cx="2280554" cy="2280554"/>
        </a:xfrm>
        <a:prstGeom prst="circularArrow">
          <a:avLst>
            <a:gd name="adj1" fmla="val 4150"/>
            <a:gd name="adj2" fmla="val 523046"/>
            <a:gd name="adj3" fmla="val 19301444"/>
            <a:gd name="adj4" fmla="val 12575511"/>
            <a:gd name="adj5" fmla="val 484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2B3C64-7418-45B6-913B-AFBEC7C03DF1}">
      <dsp:nvSpPr>
        <dsp:cNvPr id="0" name=""/>
        <dsp:cNvSpPr/>
      </dsp:nvSpPr>
      <dsp:spPr>
        <a:xfrm>
          <a:off x="7097471" y="674176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处理过程</a:t>
          </a:r>
        </a:p>
      </dsp:txBody>
      <dsp:txXfrm>
        <a:off x="7114183" y="690888"/>
        <a:ext cx="1401379" cy="537149"/>
      </dsp:txXfrm>
    </dsp:sp>
    <dsp:sp modelId="{670EDCC2-1608-4FD2-96C2-FEE8B5423105}">
      <dsp:nvSpPr>
        <dsp:cNvPr id="0" name=""/>
        <dsp:cNvSpPr/>
      </dsp:nvSpPr>
      <dsp:spPr>
        <a:xfrm>
          <a:off x="8982956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>
              <a:latin typeface="+mn-ea"/>
              <a:ea typeface="+mn-ea"/>
            </a:rPr>
            <a:t>客服回访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业主评价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9013594" y="990100"/>
        <a:ext cx="1552877" cy="984776"/>
      </dsp:txXfrm>
    </dsp:sp>
    <dsp:sp modelId="{C7FC23CF-B664-4833-B7E5-AA7DE4819461}">
      <dsp:nvSpPr>
        <dsp:cNvPr id="0" name=""/>
        <dsp:cNvSpPr/>
      </dsp:nvSpPr>
      <dsp:spPr>
        <a:xfrm>
          <a:off x="9341657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>
              <a:latin typeface="+mn-ea"/>
              <a:ea typeface="+mn-ea"/>
            </a:rPr>
            <a:t>完工</a:t>
          </a:r>
        </a:p>
      </dsp:txBody>
      <dsp:txXfrm>
        <a:off x="9358369" y="2022227"/>
        <a:ext cx="1401379" cy="53714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8C725-ABAC-45A8-A541-CAABEE3BFA3A}">
      <dsp:nvSpPr>
        <dsp:cNvPr id="0" name=""/>
        <dsp:cNvSpPr/>
      </dsp:nvSpPr>
      <dsp:spPr>
        <a:xfrm>
          <a:off x="369" y="795050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预约订餐</a:t>
          </a:r>
          <a:endParaRPr lang="zh-CN" alt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" y="795050"/>
        <a:ext cx="1442811" cy="865686"/>
      </dsp:txXfrm>
    </dsp:sp>
    <dsp:sp modelId="{4F1E1A05-6644-40A8-9682-CF2C75B102AC}">
      <dsp:nvSpPr>
        <dsp:cNvPr id="0" name=""/>
        <dsp:cNvSpPr/>
      </dsp:nvSpPr>
      <dsp:spPr>
        <a:xfrm>
          <a:off x="1587462" y="795050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食堂外卖</a:t>
          </a:r>
          <a:endParaRPr lang="zh-CN" alt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87462" y="795050"/>
        <a:ext cx="1442811" cy="865686"/>
      </dsp:txXfrm>
    </dsp:sp>
    <dsp:sp modelId="{44E51B69-6119-42DD-859B-54C3FA8BF751}">
      <dsp:nvSpPr>
        <dsp:cNvPr id="0" name=""/>
        <dsp:cNvSpPr/>
      </dsp:nvSpPr>
      <dsp:spPr>
        <a:xfrm>
          <a:off x="369" y="1805018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扫码取餐</a:t>
          </a:r>
          <a:endParaRPr lang="zh-CN" alt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69" y="1805018"/>
        <a:ext cx="1442811" cy="865686"/>
      </dsp:txXfrm>
    </dsp:sp>
    <dsp:sp modelId="{5669874F-2660-42EE-9088-59AB8D68AE70}">
      <dsp:nvSpPr>
        <dsp:cNvPr id="0" name=""/>
        <dsp:cNvSpPr/>
      </dsp:nvSpPr>
      <dsp:spPr>
        <a:xfrm>
          <a:off x="1587462" y="1805018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6237416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6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6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食谱发布</a:t>
          </a:r>
          <a:endParaRPr lang="zh-CN" alt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62" y="1805018"/>
        <a:ext cx="1442811" cy="865686"/>
      </dsp:txXfrm>
    </dsp:sp>
    <dsp:sp modelId="{5039FCF8-80CA-46ED-BCD3-89EC11477FE5}">
      <dsp:nvSpPr>
        <dsp:cNvPr id="0" name=""/>
        <dsp:cNvSpPr/>
      </dsp:nvSpPr>
      <dsp:spPr>
        <a:xfrm>
          <a:off x="369" y="2814986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食堂类型</a:t>
          </a:r>
          <a:endParaRPr lang="zh-CN" alt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69" y="2814986"/>
        <a:ext cx="1442811" cy="865686"/>
      </dsp:txXfrm>
    </dsp:sp>
    <dsp:sp modelId="{02ECFFC1-8252-4DDB-A90F-031359567AA7}">
      <dsp:nvSpPr>
        <dsp:cNvPr id="0" name=""/>
        <dsp:cNvSpPr/>
      </dsp:nvSpPr>
      <dsp:spPr>
        <a:xfrm>
          <a:off x="1587462" y="2814986"/>
          <a:ext cx="1442811" cy="865686"/>
        </a:xfrm>
        <a:prstGeom prst="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虚拟钱包</a:t>
          </a:r>
          <a:endParaRPr lang="zh-CN" alt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87462" y="2814986"/>
        <a:ext cx="1442811" cy="86568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FCF26-3A5C-46D5-AC9B-BC8C67774543}">
      <dsp:nvSpPr>
        <dsp:cNvPr id="0" name=""/>
        <dsp:cNvSpPr/>
      </dsp:nvSpPr>
      <dsp:spPr>
        <a:xfrm>
          <a:off x="3020295" y="1833732"/>
          <a:ext cx="1393878" cy="13938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bg1"/>
              </a:solidFill>
              <a:effectLst/>
            </a:rPr>
            <a:t>虚拟</a:t>
          </a:r>
          <a:r>
            <a:rPr lang="en-US" altLang="zh-CN" sz="2400" b="1" kern="1200" dirty="0" smtClean="0">
              <a:solidFill>
                <a:schemeClr val="bg1"/>
              </a:solidFill>
              <a:effectLst/>
            </a:rPr>
            <a:t/>
          </a:r>
          <a:br>
            <a:rPr lang="en-US" altLang="zh-CN" sz="2400" b="1" kern="1200" dirty="0" smtClean="0">
              <a:solidFill>
                <a:schemeClr val="bg1"/>
              </a:solidFill>
              <a:effectLst/>
            </a:rPr>
          </a:br>
          <a:r>
            <a:rPr lang="zh-CN" altLang="en-US" sz="2400" b="1" kern="1200" dirty="0" smtClean="0">
              <a:solidFill>
                <a:schemeClr val="bg1"/>
              </a:solidFill>
              <a:effectLst/>
            </a:rPr>
            <a:t>钱包</a:t>
          </a:r>
          <a:endParaRPr lang="zh-CN" altLang="en-US" sz="2400" b="1" kern="1200" dirty="0">
            <a:solidFill>
              <a:schemeClr val="bg1"/>
            </a:solidFill>
            <a:effectLst/>
          </a:endParaRPr>
        </a:p>
      </dsp:txBody>
      <dsp:txXfrm>
        <a:off x="3224424" y="2037861"/>
        <a:ext cx="985620" cy="985620"/>
      </dsp:txXfrm>
    </dsp:sp>
    <dsp:sp modelId="{792EBD4E-8FA3-4386-B5AA-DE14141F146F}">
      <dsp:nvSpPr>
        <dsp:cNvPr id="0" name=""/>
        <dsp:cNvSpPr/>
      </dsp:nvSpPr>
      <dsp:spPr>
        <a:xfrm rot="16200000">
          <a:off x="3507162" y="1606786"/>
          <a:ext cx="420144" cy="33747"/>
        </a:xfrm>
        <a:custGeom>
          <a:avLst/>
          <a:gdLst/>
          <a:ahLst/>
          <a:cxnLst/>
          <a:rect l="0" t="0" r="0" b="0"/>
          <a:pathLst>
            <a:path>
              <a:moveTo>
                <a:pt x="0" y="16873"/>
              </a:moveTo>
              <a:lnTo>
                <a:pt x="420144" y="168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706731" y="1613157"/>
        <a:ext cx="21007" cy="21007"/>
      </dsp:txXfrm>
    </dsp:sp>
    <dsp:sp modelId="{2618E593-9973-440A-9BDC-CAB9F81C9625}">
      <dsp:nvSpPr>
        <dsp:cNvPr id="0" name=""/>
        <dsp:cNvSpPr/>
      </dsp:nvSpPr>
      <dsp:spPr>
        <a:xfrm>
          <a:off x="3020295" y="19710"/>
          <a:ext cx="1393878" cy="13938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对接</a:t>
          </a:r>
          <a:r>
            <a:rPr lang="en-US" altLang="zh-CN" sz="2400" kern="1200" dirty="0" smtClean="0"/>
            <a:t/>
          </a:r>
          <a:br>
            <a:rPr lang="en-US" altLang="zh-CN" sz="2400" kern="1200" dirty="0" smtClean="0"/>
          </a:br>
          <a:r>
            <a:rPr lang="zh-CN" altLang="en-US" sz="2400" kern="1200" dirty="0" smtClean="0"/>
            <a:t>餐卡</a:t>
          </a:r>
          <a:endParaRPr lang="zh-CN" altLang="en-US" sz="2400" kern="1200" dirty="0"/>
        </a:p>
      </dsp:txBody>
      <dsp:txXfrm>
        <a:off x="3224424" y="223839"/>
        <a:ext cx="985620" cy="985620"/>
      </dsp:txXfrm>
    </dsp:sp>
    <dsp:sp modelId="{79C687B7-A3E2-48F3-AFAE-38D889DA1BF8}">
      <dsp:nvSpPr>
        <dsp:cNvPr id="0" name=""/>
        <dsp:cNvSpPr/>
      </dsp:nvSpPr>
      <dsp:spPr>
        <a:xfrm>
          <a:off x="4414174" y="2513798"/>
          <a:ext cx="420144" cy="33747"/>
        </a:xfrm>
        <a:custGeom>
          <a:avLst/>
          <a:gdLst/>
          <a:ahLst/>
          <a:cxnLst/>
          <a:rect l="0" t="0" r="0" b="0"/>
          <a:pathLst>
            <a:path>
              <a:moveTo>
                <a:pt x="0" y="16873"/>
              </a:moveTo>
              <a:lnTo>
                <a:pt x="420144" y="168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613742" y="2520168"/>
        <a:ext cx="21007" cy="21007"/>
      </dsp:txXfrm>
    </dsp:sp>
    <dsp:sp modelId="{0DC57ECB-5DC8-4D0F-BA83-D5696310B76C}">
      <dsp:nvSpPr>
        <dsp:cNvPr id="0" name=""/>
        <dsp:cNvSpPr/>
      </dsp:nvSpPr>
      <dsp:spPr>
        <a:xfrm>
          <a:off x="4834318" y="1833732"/>
          <a:ext cx="1393878" cy="13938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付款码</a:t>
          </a:r>
          <a:endParaRPr lang="zh-CN" altLang="en-US" sz="2400" kern="1200" dirty="0"/>
        </a:p>
      </dsp:txBody>
      <dsp:txXfrm>
        <a:off x="5038447" y="2037861"/>
        <a:ext cx="985620" cy="985620"/>
      </dsp:txXfrm>
    </dsp:sp>
    <dsp:sp modelId="{82FEAEED-D4EE-43CD-9568-B064B4127C6D}">
      <dsp:nvSpPr>
        <dsp:cNvPr id="0" name=""/>
        <dsp:cNvSpPr/>
      </dsp:nvSpPr>
      <dsp:spPr>
        <a:xfrm rot="5400000">
          <a:off x="3507162" y="3420809"/>
          <a:ext cx="420144" cy="33747"/>
        </a:xfrm>
        <a:custGeom>
          <a:avLst/>
          <a:gdLst/>
          <a:ahLst/>
          <a:cxnLst/>
          <a:rect l="0" t="0" r="0" b="0"/>
          <a:pathLst>
            <a:path>
              <a:moveTo>
                <a:pt x="0" y="16873"/>
              </a:moveTo>
              <a:lnTo>
                <a:pt x="420144" y="168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706731" y="3427179"/>
        <a:ext cx="21007" cy="21007"/>
      </dsp:txXfrm>
    </dsp:sp>
    <dsp:sp modelId="{B0329F18-6600-48BD-8D32-9079EEA5D26E}">
      <dsp:nvSpPr>
        <dsp:cNvPr id="0" name=""/>
        <dsp:cNvSpPr/>
      </dsp:nvSpPr>
      <dsp:spPr>
        <a:xfrm>
          <a:off x="3020295" y="3647755"/>
          <a:ext cx="1393878" cy="13938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充值</a:t>
          </a:r>
          <a:r>
            <a:rPr lang="en-US" altLang="zh-CN" sz="2400" kern="1200" dirty="0" smtClean="0"/>
            <a:t/>
          </a:r>
          <a:br>
            <a:rPr lang="en-US" altLang="zh-CN" sz="2400" kern="1200" dirty="0" smtClean="0"/>
          </a:br>
          <a:r>
            <a:rPr lang="zh-CN" altLang="en-US" sz="2400" kern="1200" dirty="0" smtClean="0"/>
            <a:t>结账</a:t>
          </a:r>
          <a:endParaRPr lang="zh-CN" altLang="en-US" sz="2400" kern="1200" dirty="0"/>
        </a:p>
      </dsp:txBody>
      <dsp:txXfrm>
        <a:off x="3224424" y="3851884"/>
        <a:ext cx="985620" cy="985620"/>
      </dsp:txXfrm>
    </dsp:sp>
    <dsp:sp modelId="{6CB2E5A1-2CAB-4A86-A171-66F89A1584D6}">
      <dsp:nvSpPr>
        <dsp:cNvPr id="0" name=""/>
        <dsp:cNvSpPr/>
      </dsp:nvSpPr>
      <dsp:spPr>
        <a:xfrm rot="10800000">
          <a:off x="2600151" y="2513798"/>
          <a:ext cx="420144" cy="33747"/>
        </a:xfrm>
        <a:custGeom>
          <a:avLst/>
          <a:gdLst/>
          <a:ahLst/>
          <a:cxnLst/>
          <a:rect l="0" t="0" r="0" b="0"/>
          <a:pathLst>
            <a:path>
              <a:moveTo>
                <a:pt x="0" y="16873"/>
              </a:moveTo>
              <a:lnTo>
                <a:pt x="420144" y="168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 rot="10800000">
        <a:off x="2799720" y="2520168"/>
        <a:ext cx="21007" cy="21007"/>
      </dsp:txXfrm>
    </dsp:sp>
    <dsp:sp modelId="{3F9BAE21-CC6B-4449-9E4C-A27B06E75141}">
      <dsp:nvSpPr>
        <dsp:cNvPr id="0" name=""/>
        <dsp:cNvSpPr/>
      </dsp:nvSpPr>
      <dsp:spPr>
        <a:xfrm>
          <a:off x="1206273" y="1833732"/>
          <a:ext cx="1393878" cy="139387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下单</a:t>
          </a:r>
          <a:r>
            <a:rPr lang="en-US" altLang="zh-CN" sz="2400" kern="1200" dirty="0" smtClean="0"/>
            <a:t/>
          </a:r>
          <a:br>
            <a:rPr lang="en-US" altLang="zh-CN" sz="2400" kern="1200" dirty="0" smtClean="0"/>
          </a:br>
          <a:r>
            <a:rPr lang="zh-CN" altLang="en-US" sz="2400" kern="1200" dirty="0" smtClean="0"/>
            <a:t>支付</a:t>
          </a:r>
          <a:endParaRPr lang="zh-CN" altLang="en-US" sz="2400" kern="1200" dirty="0"/>
        </a:p>
      </dsp:txBody>
      <dsp:txXfrm>
        <a:off x="1410402" y="2037861"/>
        <a:ext cx="985620" cy="98562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14AC5-FE89-41A9-90AA-B0C3AC4E506D}">
      <dsp:nvSpPr>
        <dsp:cNvPr id="0" name=""/>
        <dsp:cNvSpPr/>
      </dsp:nvSpPr>
      <dsp:spPr>
        <a:xfrm>
          <a:off x="739802" y="636212"/>
          <a:ext cx="2703527" cy="938899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5982C-3A40-42C4-8340-B017D13D643B}">
      <dsp:nvSpPr>
        <dsp:cNvPr id="0" name=""/>
        <dsp:cNvSpPr/>
      </dsp:nvSpPr>
      <dsp:spPr>
        <a:xfrm>
          <a:off x="1833788" y="2935259"/>
          <a:ext cx="523939" cy="335321"/>
        </a:xfrm>
        <a:prstGeom prst="down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C0E4215A-1E99-4FD5-B86F-4E9C106621B9}">
      <dsp:nvSpPr>
        <dsp:cNvPr id="0" name=""/>
        <dsp:cNvSpPr/>
      </dsp:nvSpPr>
      <dsp:spPr>
        <a:xfrm>
          <a:off x="838303" y="3203516"/>
          <a:ext cx="2514909" cy="628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rgbClr val="FF0000"/>
              </a:solidFill>
            </a:rPr>
            <a:t>虚拟钱包</a:t>
          </a:r>
          <a:endParaRPr lang="zh-CN" altLang="en-US" sz="1800" b="1" kern="1200" dirty="0">
            <a:solidFill>
              <a:srgbClr val="FF0000"/>
            </a:solidFill>
          </a:endParaRPr>
        </a:p>
      </dsp:txBody>
      <dsp:txXfrm>
        <a:off x="838303" y="3203516"/>
        <a:ext cx="2514909" cy="628727"/>
      </dsp:txXfrm>
    </dsp:sp>
    <dsp:sp modelId="{5FDC434E-9578-4367-A819-EAFDB8F1A423}">
      <dsp:nvSpPr>
        <dsp:cNvPr id="0" name=""/>
        <dsp:cNvSpPr/>
      </dsp:nvSpPr>
      <dsp:spPr>
        <a:xfrm>
          <a:off x="1722713" y="1647625"/>
          <a:ext cx="943091" cy="9430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美发</a:t>
          </a:r>
          <a:r>
            <a:rPr lang="en-US" altLang="zh-CN" sz="1500" kern="1200" dirty="0" smtClean="0"/>
            <a:t/>
          </a:r>
          <a:br>
            <a:rPr lang="en-US" altLang="zh-CN" sz="1500" kern="1200" dirty="0" smtClean="0"/>
          </a:br>
          <a:r>
            <a:rPr lang="en-US" altLang="zh-CN" sz="1500" kern="1200" dirty="0" smtClean="0"/>
            <a:t>/</a:t>
          </a:r>
          <a:r>
            <a:rPr lang="zh-CN" altLang="en-US" sz="1500" kern="1200" dirty="0" smtClean="0"/>
            <a:t>咖啡</a:t>
          </a:r>
          <a:endParaRPr lang="zh-CN" altLang="en-US" sz="1500" kern="1200" dirty="0"/>
        </a:p>
      </dsp:txBody>
      <dsp:txXfrm>
        <a:off x="1860825" y="1785737"/>
        <a:ext cx="666867" cy="666867"/>
      </dsp:txXfrm>
    </dsp:sp>
    <dsp:sp modelId="{FC6DB9F8-1BC1-4DDA-B94B-D4C280374653}">
      <dsp:nvSpPr>
        <dsp:cNvPr id="0" name=""/>
        <dsp:cNvSpPr/>
      </dsp:nvSpPr>
      <dsp:spPr>
        <a:xfrm>
          <a:off x="1047879" y="940097"/>
          <a:ext cx="943091" cy="943091"/>
        </a:xfrm>
        <a:prstGeom prst="ellipse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小卖部</a:t>
          </a:r>
          <a:endParaRPr lang="zh-CN" altLang="en-US" sz="1500" kern="1200" dirty="0"/>
        </a:p>
      </dsp:txBody>
      <dsp:txXfrm>
        <a:off x="1185991" y="1078209"/>
        <a:ext cx="666867" cy="666867"/>
      </dsp:txXfrm>
    </dsp:sp>
    <dsp:sp modelId="{6977BA40-FE45-45CE-9C1C-01E50CCA433F}">
      <dsp:nvSpPr>
        <dsp:cNvPr id="0" name=""/>
        <dsp:cNvSpPr/>
      </dsp:nvSpPr>
      <dsp:spPr>
        <a:xfrm>
          <a:off x="2011927" y="712079"/>
          <a:ext cx="943091" cy="943091"/>
        </a:xfrm>
        <a:prstGeom prst="ellipse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智慧</a:t>
          </a:r>
          <a:r>
            <a:rPr lang="en-US" altLang="zh-CN" sz="1500" kern="1200" dirty="0" smtClean="0"/>
            <a:t/>
          </a:r>
          <a:br>
            <a:rPr lang="en-US" altLang="zh-CN" sz="1500" kern="1200" dirty="0" smtClean="0"/>
          </a:br>
          <a:r>
            <a:rPr lang="zh-CN" altLang="en-US" sz="1500" kern="1200" dirty="0" smtClean="0"/>
            <a:t>食堂</a:t>
          </a:r>
          <a:endParaRPr lang="zh-CN" altLang="en-US" sz="1500" kern="1200" dirty="0"/>
        </a:p>
      </dsp:txBody>
      <dsp:txXfrm>
        <a:off x="2150039" y="850191"/>
        <a:ext cx="666867" cy="666867"/>
      </dsp:txXfrm>
    </dsp:sp>
    <dsp:sp modelId="{F7A3E925-857B-4109-A8D3-5691E84453CA}">
      <dsp:nvSpPr>
        <dsp:cNvPr id="0" name=""/>
        <dsp:cNvSpPr/>
      </dsp:nvSpPr>
      <dsp:spPr>
        <a:xfrm>
          <a:off x="628727" y="520946"/>
          <a:ext cx="2934061" cy="234724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6CF1D-F924-4781-8C6D-BDB869EAC6C2}">
      <dsp:nvSpPr>
        <dsp:cNvPr id="0" name=""/>
        <dsp:cNvSpPr/>
      </dsp:nvSpPr>
      <dsp:spPr>
        <a:xfrm>
          <a:off x="0" y="0"/>
          <a:ext cx="2635342" cy="44757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27E086-71D0-4FE3-A6CA-7A321B18CE7E}">
      <dsp:nvSpPr>
        <dsp:cNvPr id="0" name=""/>
        <dsp:cNvSpPr/>
      </dsp:nvSpPr>
      <dsp:spPr>
        <a:xfrm>
          <a:off x="1317671" y="449976"/>
          <a:ext cx="1712972" cy="5297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可多个店铺</a:t>
          </a:r>
          <a:endParaRPr lang="zh-CN" altLang="en-US" sz="1700" kern="1200" dirty="0"/>
        </a:p>
      </dsp:txBody>
      <dsp:txXfrm>
        <a:off x="1343531" y="475836"/>
        <a:ext cx="1661252" cy="478023"/>
      </dsp:txXfrm>
    </dsp:sp>
    <dsp:sp modelId="{2A6E7C20-3D36-4675-BC12-1800B0C22C3B}">
      <dsp:nvSpPr>
        <dsp:cNvPr id="0" name=""/>
        <dsp:cNvSpPr/>
      </dsp:nvSpPr>
      <dsp:spPr>
        <a:xfrm>
          <a:off x="1317671" y="1045938"/>
          <a:ext cx="1712972" cy="5297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商品分类</a:t>
          </a:r>
          <a:endParaRPr lang="zh-CN" altLang="en-US" sz="1700" kern="1200" dirty="0"/>
        </a:p>
      </dsp:txBody>
      <dsp:txXfrm>
        <a:off x="1343531" y="1071798"/>
        <a:ext cx="1661252" cy="478023"/>
      </dsp:txXfrm>
    </dsp:sp>
    <dsp:sp modelId="{37CE2EC0-F1E4-41F2-B437-2A9940C279BF}">
      <dsp:nvSpPr>
        <dsp:cNvPr id="0" name=""/>
        <dsp:cNvSpPr/>
      </dsp:nvSpPr>
      <dsp:spPr>
        <a:xfrm>
          <a:off x="1317671" y="1641899"/>
          <a:ext cx="1712972" cy="5297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优惠促销</a:t>
          </a:r>
          <a:endParaRPr lang="zh-CN" altLang="en-US" sz="1700" kern="1200" dirty="0"/>
        </a:p>
      </dsp:txBody>
      <dsp:txXfrm>
        <a:off x="1343531" y="1667759"/>
        <a:ext cx="1661252" cy="478023"/>
      </dsp:txXfrm>
    </dsp:sp>
    <dsp:sp modelId="{FDEBEDED-0D0A-4BCB-9F39-4134EA16A5C8}">
      <dsp:nvSpPr>
        <dsp:cNvPr id="0" name=""/>
        <dsp:cNvSpPr/>
      </dsp:nvSpPr>
      <dsp:spPr>
        <a:xfrm>
          <a:off x="1317671" y="2237861"/>
          <a:ext cx="1712972" cy="5297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237416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自取</a:t>
          </a:r>
          <a:r>
            <a:rPr lang="en-US" altLang="zh-CN" sz="1700" kern="1200" dirty="0" smtClean="0"/>
            <a:t>/</a:t>
          </a:r>
          <a:r>
            <a:rPr lang="zh-CN" altLang="en-US" sz="1700" kern="1200" dirty="0" smtClean="0"/>
            <a:t>送达</a:t>
          </a:r>
          <a:endParaRPr lang="zh-CN" altLang="en-US" sz="1700" kern="1200" dirty="0"/>
        </a:p>
      </dsp:txBody>
      <dsp:txXfrm>
        <a:off x="1343531" y="2263721"/>
        <a:ext cx="1661252" cy="478023"/>
      </dsp:txXfrm>
    </dsp:sp>
    <dsp:sp modelId="{001EA175-C728-4281-A029-A18126A54945}">
      <dsp:nvSpPr>
        <dsp:cNvPr id="0" name=""/>
        <dsp:cNvSpPr/>
      </dsp:nvSpPr>
      <dsp:spPr>
        <a:xfrm>
          <a:off x="1317671" y="2833823"/>
          <a:ext cx="1712972" cy="5297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用户评价</a:t>
          </a:r>
          <a:endParaRPr lang="zh-CN" altLang="en-US" sz="1700" kern="1200" dirty="0"/>
        </a:p>
      </dsp:txBody>
      <dsp:txXfrm>
        <a:off x="1343531" y="2859683"/>
        <a:ext cx="1661252" cy="478023"/>
      </dsp:txXfrm>
    </dsp:sp>
    <dsp:sp modelId="{CD968A75-FC3F-4BD7-A8BF-917C9F69E0C0}">
      <dsp:nvSpPr>
        <dsp:cNvPr id="0" name=""/>
        <dsp:cNvSpPr/>
      </dsp:nvSpPr>
      <dsp:spPr>
        <a:xfrm>
          <a:off x="1317671" y="3429784"/>
          <a:ext cx="1712972" cy="5297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虚拟钱包</a:t>
          </a:r>
          <a:endParaRPr lang="zh-CN" altLang="en-US" sz="1700" kern="1200" dirty="0"/>
        </a:p>
      </dsp:txBody>
      <dsp:txXfrm>
        <a:off x="1343531" y="3455644"/>
        <a:ext cx="1661252" cy="478023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F6E54-3C50-45AE-87FF-0DCB6B58BDF6}">
      <dsp:nvSpPr>
        <dsp:cNvPr id="0" name=""/>
        <dsp:cNvSpPr/>
      </dsp:nvSpPr>
      <dsp:spPr>
        <a:xfrm>
          <a:off x="-4282419" y="-313279"/>
          <a:ext cx="5102281" cy="5102281"/>
        </a:xfrm>
        <a:prstGeom prst="blockArc">
          <a:avLst>
            <a:gd name="adj1" fmla="val 18900000"/>
            <a:gd name="adj2" fmla="val 2700000"/>
            <a:gd name="adj3" fmla="val 423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B269E-389A-4C10-ACCF-D65565452B1B}">
      <dsp:nvSpPr>
        <dsp:cNvPr id="0" name=""/>
        <dsp:cNvSpPr/>
      </dsp:nvSpPr>
      <dsp:spPr>
        <a:xfrm>
          <a:off x="306404" y="543201"/>
          <a:ext cx="2673406" cy="398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6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预约发型师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6404" y="543201"/>
        <a:ext cx="2673406" cy="398832"/>
      </dsp:txXfrm>
    </dsp:sp>
    <dsp:sp modelId="{5E6DF4A5-CD20-447B-9E23-01F8A07FA6F3}">
      <dsp:nvSpPr>
        <dsp:cNvPr id="0" name=""/>
        <dsp:cNvSpPr/>
      </dsp:nvSpPr>
      <dsp:spPr>
        <a:xfrm>
          <a:off x="57134" y="493347"/>
          <a:ext cx="498540" cy="49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4EDC95-4B24-48C7-9D0D-79A96E2B494A}">
      <dsp:nvSpPr>
        <dsp:cNvPr id="0" name=""/>
        <dsp:cNvSpPr/>
      </dsp:nvSpPr>
      <dsp:spPr>
        <a:xfrm>
          <a:off x="634472" y="1141374"/>
          <a:ext cx="2345339" cy="398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6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服务项目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634472" y="1141374"/>
        <a:ext cx="2345339" cy="398832"/>
      </dsp:txXfrm>
    </dsp:sp>
    <dsp:sp modelId="{B1D39292-2B2F-4BE8-B5D4-9DD630BBF537}">
      <dsp:nvSpPr>
        <dsp:cNvPr id="0" name=""/>
        <dsp:cNvSpPr/>
      </dsp:nvSpPr>
      <dsp:spPr>
        <a:xfrm>
          <a:off x="385201" y="1091520"/>
          <a:ext cx="498540" cy="49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31D214-1178-41F8-A203-C14641401F18}">
      <dsp:nvSpPr>
        <dsp:cNvPr id="0" name=""/>
        <dsp:cNvSpPr/>
      </dsp:nvSpPr>
      <dsp:spPr>
        <a:xfrm>
          <a:off x="784488" y="1739547"/>
          <a:ext cx="2195322" cy="398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6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美发商品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4488" y="1739547"/>
        <a:ext cx="2195322" cy="398832"/>
      </dsp:txXfrm>
    </dsp:sp>
    <dsp:sp modelId="{8D6B2E51-AB29-4B94-822D-F8569787BBD0}">
      <dsp:nvSpPr>
        <dsp:cNvPr id="0" name=""/>
        <dsp:cNvSpPr/>
      </dsp:nvSpPr>
      <dsp:spPr>
        <a:xfrm>
          <a:off x="535218" y="1689693"/>
          <a:ext cx="498540" cy="49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BE9452-1881-41B6-8E8A-50A5F4CC5418}">
      <dsp:nvSpPr>
        <dsp:cNvPr id="0" name=""/>
        <dsp:cNvSpPr/>
      </dsp:nvSpPr>
      <dsp:spPr>
        <a:xfrm>
          <a:off x="784488" y="2337342"/>
          <a:ext cx="2195322" cy="398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6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发型师作品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784488" y="2337342"/>
        <a:ext cx="2195322" cy="398832"/>
      </dsp:txXfrm>
    </dsp:sp>
    <dsp:sp modelId="{1B1B039C-838D-4D31-882C-7F25A8EDCDBF}">
      <dsp:nvSpPr>
        <dsp:cNvPr id="0" name=""/>
        <dsp:cNvSpPr/>
      </dsp:nvSpPr>
      <dsp:spPr>
        <a:xfrm>
          <a:off x="535218" y="2287488"/>
          <a:ext cx="498540" cy="49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CFB6C4-2A83-41E7-B5EE-7D85D67D8974}">
      <dsp:nvSpPr>
        <dsp:cNvPr id="0" name=""/>
        <dsp:cNvSpPr/>
      </dsp:nvSpPr>
      <dsp:spPr>
        <a:xfrm>
          <a:off x="634472" y="2935515"/>
          <a:ext cx="2345339" cy="398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6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当前预约人数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634472" y="2935515"/>
        <a:ext cx="2345339" cy="398832"/>
      </dsp:txXfrm>
    </dsp:sp>
    <dsp:sp modelId="{95D49783-0271-41ED-B6E5-36CC3640ECBC}">
      <dsp:nvSpPr>
        <dsp:cNvPr id="0" name=""/>
        <dsp:cNvSpPr/>
      </dsp:nvSpPr>
      <dsp:spPr>
        <a:xfrm>
          <a:off x="385201" y="2885661"/>
          <a:ext cx="498540" cy="49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0BC5D5-0905-4F91-B826-F6921B54BBBC}">
      <dsp:nvSpPr>
        <dsp:cNvPr id="0" name=""/>
        <dsp:cNvSpPr/>
      </dsp:nvSpPr>
      <dsp:spPr>
        <a:xfrm>
          <a:off x="306404" y="3533689"/>
          <a:ext cx="2673406" cy="398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6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用户评价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06404" y="3533689"/>
        <a:ext cx="2673406" cy="398832"/>
      </dsp:txXfrm>
    </dsp:sp>
    <dsp:sp modelId="{ABDCE736-0070-4E9B-8775-3F2F093B0EE9}">
      <dsp:nvSpPr>
        <dsp:cNvPr id="0" name=""/>
        <dsp:cNvSpPr/>
      </dsp:nvSpPr>
      <dsp:spPr>
        <a:xfrm>
          <a:off x="57134" y="3483835"/>
          <a:ext cx="498540" cy="49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F6E54-3C50-45AE-87FF-0DCB6B58BDF6}">
      <dsp:nvSpPr>
        <dsp:cNvPr id="0" name=""/>
        <dsp:cNvSpPr/>
      </dsp:nvSpPr>
      <dsp:spPr>
        <a:xfrm>
          <a:off x="-4282419" y="-313279"/>
          <a:ext cx="5102281" cy="5102281"/>
        </a:xfrm>
        <a:prstGeom prst="blockArc">
          <a:avLst>
            <a:gd name="adj1" fmla="val 18900000"/>
            <a:gd name="adj2" fmla="val 2700000"/>
            <a:gd name="adj3" fmla="val 423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B269E-389A-4C10-ACCF-D65565452B1B}">
      <dsp:nvSpPr>
        <dsp:cNvPr id="0" name=""/>
        <dsp:cNvSpPr/>
      </dsp:nvSpPr>
      <dsp:spPr>
        <a:xfrm>
          <a:off x="359062" y="580402"/>
          <a:ext cx="2620749" cy="4736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59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effectLst/>
            </a:rPr>
            <a:t>预约卡座</a:t>
          </a:r>
          <a:endParaRPr lang="zh-CN" alt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062" y="580402"/>
        <a:ext cx="2620749" cy="473689"/>
      </dsp:txXfrm>
    </dsp:sp>
    <dsp:sp modelId="{5E6DF4A5-CD20-447B-9E23-01F8A07FA6F3}">
      <dsp:nvSpPr>
        <dsp:cNvPr id="0" name=""/>
        <dsp:cNvSpPr/>
      </dsp:nvSpPr>
      <dsp:spPr>
        <a:xfrm>
          <a:off x="63006" y="521191"/>
          <a:ext cx="592112" cy="5921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1BE94C-AB47-45F0-83E3-531956134A63}">
      <dsp:nvSpPr>
        <dsp:cNvPr id="0" name=""/>
        <dsp:cNvSpPr/>
      </dsp:nvSpPr>
      <dsp:spPr>
        <a:xfrm>
          <a:off x="698494" y="1290709"/>
          <a:ext cx="2281317" cy="4736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59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effectLst/>
            </a:rPr>
            <a:t>精品推荐</a:t>
          </a:r>
          <a:endParaRPr lang="zh-CN" altLang="en-US" sz="1800" kern="1200" dirty="0">
            <a:effectLst/>
          </a:endParaRPr>
        </a:p>
      </dsp:txBody>
      <dsp:txXfrm>
        <a:off x="698494" y="1290709"/>
        <a:ext cx="2281317" cy="473689"/>
      </dsp:txXfrm>
    </dsp:sp>
    <dsp:sp modelId="{1A62AE53-4805-4AE6-BE4C-F1D8083E9232}">
      <dsp:nvSpPr>
        <dsp:cNvPr id="0" name=""/>
        <dsp:cNvSpPr/>
      </dsp:nvSpPr>
      <dsp:spPr>
        <a:xfrm>
          <a:off x="402438" y="1231498"/>
          <a:ext cx="592112" cy="5921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A14DA6-2685-4334-9D2F-723539791278}">
      <dsp:nvSpPr>
        <dsp:cNvPr id="0" name=""/>
        <dsp:cNvSpPr/>
      </dsp:nvSpPr>
      <dsp:spPr>
        <a:xfrm>
          <a:off x="802672" y="2001016"/>
          <a:ext cx="2177138" cy="4736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59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effectLst/>
            </a:rPr>
            <a:t>预约提醒</a:t>
          </a:r>
          <a:endParaRPr lang="zh-CN" altLang="en-US" sz="1800" kern="1200" dirty="0">
            <a:effectLst/>
          </a:endParaRPr>
        </a:p>
      </dsp:txBody>
      <dsp:txXfrm>
        <a:off x="802672" y="2001016"/>
        <a:ext cx="2177138" cy="473689"/>
      </dsp:txXfrm>
    </dsp:sp>
    <dsp:sp modelId="{801E0E0C-917B-462B-AB95-6988AF52820B}">
      <dsp:nvSpPr>
        <dsp:cNvPr id="0" name=""/>
        <dsp:cNvSpPr/>
      </dsp:nvSpPr>
      <dsp:spPr>
        <a:xfrm>
          <a:off x="506616" y="1941805"/>
          <a:ext cx="592112" cy="5921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F73DC-222C-4C79-A842-632FF21F8DBB}">
      <dsp:nvSpPr>
        <dsp:cNvPr id="0" name=""/>
        <dsp:cNvSpPr/>
      </dsp:nvSpPr>
      <dsp:spPr>
        <a:xfrm>
          <a:off x="698494" y="2711323"/>
          <a:ext cx="2281317" cy="4736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59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effectLst/>
            </a:rPr>
            <a:t>服务评价</a:t>
          </a:r>
          <a:endParaRPr lang="zh-CN" altLang="en-US" sz="1800" kern="1200" dirty="0">
            <a:effectLst/>
          </a:endParaRPr>
        </a:p>
      </dsp:txBody>
      <dsp:txXfrm>
        <a:off x="698494" y="2711323"/>
        <a:ext cx="2281317" cy="473689"/>
      </dsp:txXfrm>
    </dsp:sp>
    <dsp:sp modelId="{7149FAA7-A6CF-43BC-BDEE-0D6A50895B52}">
      <dsp:nvSpPr>
        <dsp:cNvPr id="0" name=""/>
        <dsp:cNvSpPr/>
      </dsp:nvSpPr>
      <dsp:spPr>
        <a:xfrm>
          <a:off x="402438" y="2652112"/>
          <a:ext cx="592112" cy="5921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F53641-68C1-4DEF-8DDE-ACF8ED690FB7}">
      <dsp:nvSpPr>
        <dsp:cNvPr id="0" name=""/>
        <dsp:cNvSpPr/>
      </dsp:nvSpPr>
      <dsp:spPr>
        <a:xfrm>
          <a:off x="359062" y="3421631"/>
          <a:ext cx="2620749" cy="4736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59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effectLst/>
            </a:rPr>
            <a:t>虚拟钱包</a:t>
          </a:r>
          <a:endParaRPr lang="zh-CN" altLang="en-US" sz="1800" kern="1200" dirty="0">
            <a:effectLst/>
          </a:endParaRPr>
        </a:p>
      </dsp:txBody>
      <dsp:txXfrm>
        <a:off x="359062" y="3421631"/>
        <a:ext cx="2620749" cy="473689"/>
      </dsp:txXfrm>
    </dsp:sp>
    <dsp:sp modelId="{B67B2155-8B8D-4FD2-993F-55ED05829291}">
      <dsp:nvSpPr>
        <dsp:cNvPr id="0" name=""/>
        <dsp:cNvSpPr/>
      </dsp:nvSpPr>
      <dsp:spPr>
        <a:xfrm>
          <a:off x="63006" y="3362419"/>
          <a:ext cx="592112" cy="5921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0BD38-B427-4BDA-9D8B-8BF9C2F086C4}">
      <dsp:nvSpPr>
        <dsp:cNvPr id="0" name=""/>
        <dsp:cNvSpPr/>
      </dsp:nvSpPr>
      <dsp:spPr>
        <a:xfrm rot="16200000">
          <a:off x="-1612111" y="1612982"/>
          <a:ext cx="4079984" cy="85401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专题网课</a:t>
          </a:r>
          <a:endParaRPr lang="zh-CN" altLang="en-US" sz="2400" kern="1200" dirty="0"/>
        </a:p>
      </dsp:txBody>
      <dsp:txXfrm rot="5400000">
        <a:off x="871" y="815997"/>
        <a:ext cx="854019" cy="2447990"/>
      </dsp:txXfrm>
    </dsp:sp>
    <dsp:sp modelId="{A680A76F-090F-4CDB-BDFD-6FCF94F6A02F}">
      <dsp:nvSpPr>
        <dsp:cNvPr id="0" name=""/>
        <dsp:cNvSpPr/>
      </dsp:nvSpPr>
      <dsp:spPr>
        <a:xfrm rot="16200000">
          <a:off x="-694040" y="1612982"/>
          <a:ext cx="4079984" cy="854019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在线图书</a:t>
          </a:r>
          <a:endParaRPr lang="zh-CN" altLang="en-US" sz="2400" kern="1200" dirty="0"/>
        </a:p>
      </dsp:txBody>
      <dsp:txXfrm rot="5400000">
        <a:off x="918942" y="815997"/>
        <a:ext cx="854019" cy="2447990"/>
      </dsp:txXfrm>
    </dsp:sp>
    <dsp:sp modelId="{C3AC5F95-298B-446B-A89E-09716C53AAD8}">
      <dsp:nvSpPr>
        <dsp:cNvPr id="0" name=""/>
        <dsp:cNvSpPr/>
      </dsp:nvSpPr>
      <dsp:spPr>
        <a:xfrm rot="16200000">
          <a:off x="224031" y="1612982"/>
          <a:ext cx="4079984" cy="85401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学习痕迹</a:t>
          </a:r>
          <a:endParaRPr lang="zh-CN" altLang="en-US" sz="2400" kern="1200" dirty="0"/>
        </a:p>
      </dsp:txBody>
      <dsp:txXfrm rot="5400000">
        <a:off x="1837013" y="815997"/>
        <a:ext cx="854019" cy="2447990"/>
      </dsp:txXfrm>
    </dsp:sp>
    <dsp:sp modelId="{5CF27B32-E108-4545-B1A3-4617D7567DA6}">
      <dsp:nvSpPr>
        <dsp:cNvPr id="0" name=""/>
        <dsp:cNvSpPr/>
      </dsp:nvSpPr>
      <dsp:spPr>
        <a:xfrm rot="16200000">
          <a:off x="1142102" y="1612982"/>
          <a:ext cx="4079984" cy="854019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在线考试</a:t>
          </a:r>
          <a:endParaRPr lang="zh-CN" altLang="en-US" sz="2400" kern="1200" dirty="0"/>
        </a:p>
      </dsp:txBody>
      <dsp:txXfrm rot="5400000">
        <a:off x="2755084" y="815997"/>
        <a:ext cx="854019" cy="244799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156B7-A68B-49B8-9F4B-36DCA101D89D}">
      <dsp:nvSpPr>
        <dsp:cNvPr id="0" name=""/>
        <dsp:cNvSpPr/>
      </dsp:nvSpPr>
      <dsp:spPr>
        <a:xfrm>
          <a:off x="514" y="36451"/>
          <a:ext cx="1175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问卷制作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4" y="36451"/>
        <a:ext cx="1175761" cy="470304"/>
      </dsp:txXfrm>
    </dsp:sp>
    <dsp:sp modelId="{92AEC710-EA00-45CE-97B4-9C43D803F71F}">
      <dsp:nvSpPr>
        <dsp:cNvPr id="0" name=""/>
        <dsp:cNvSpPr/>
      </dsp:nvSpPr>
      <dsp:spPr>
        <a:xfrm>
          <a:off x="188206" y="573818"/>
          <a:ext cx="1282015" cy="1881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问卷标题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调查内容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是否需要打分</a:t>
          </a:r>
          <a:endParaRPr lang="zh-CN" altLang="en-US" sz="1400" kern="1200" dirty="0"/>
        </a:p>
      </dsp:txBody>
      <dsp:txXfrm>
        <a:off x="225755" y="611367"/>
        <a:ext cx="1206917" cy="1806777"/>
      </dsp:txXfrm>
    </dsp:sp>
    <dsp:sp modelId="{EF21ED67-1581-4927-A4EC-52A0EF49CF49}">
      <dsp:nvSpPr>
        <dsp:cNvPr id="0" name=""/>
        <dsp:cNvSpPr/>
      </dsp:nvSpPr>
      <dsp:spPr>
        <a:xfrm rot="21540644">
          <a:off x="1367769" y="108274"/>
          <a:ext cx="406089" cy="2927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1367776" y="167578"/>
        <a:ext cx="318270" cy="175638"/>
      </dsp:txXfrm>
    </dsp:sp>
    <dsp:sp modelId="{F9B6D17E-1C16-45E9-9BB0-E6D120BB2358}">
      <dsp:nvSpPr>
        <dsp:cNvPr id="0" name=""/>
        <dsp:cNvSpPr/>
      </dsp:nvSpPr>
      <dsp:spPr>
        <a:xfrm>
          <a:off x="1942368" y="2920"/>
          <a:ext cx="1175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问卷发布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42368" y="2920"/>
        <a:ext cx="1175761" cy="470304"/>
      </dsp:txXfrm>
    </dsp:sp>
    <dsp:sp modelId="{A820711A-AE08-4733-9238-E0B17AB6E7F3}">
      <dsp:nvSpPr>
        <dsp:cNvPr id="0" name=""/>
        <dsp:cNvSpPr/>
      </dsp:nvSpPr>
      <dsp:spPr>
        <a:xfrm>
          <a:off x="2183186" y="473224"/>
          <a:ext cx="1175761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填报时效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发布范围</a:t>
          </a:r>
          <a:endParaRPr lang="zh-CN" altLang="en-US" sz="1400" kern="1200" dirty="0"/>
        </a:p>
      </dsp:txBody>
      <dsp:txXfrm>
        <a:off x="2217623" y="507661"/>
        <a:ext cx="1106887" cy="1947126"/>
      </dsp:txXfrm>
    </dsp:sp>
    <dsp:sp modelId="{BB498E68-D84C-40C0-BD1C-109BF37E384E}">
      <dsp:nvSpPr>
        <dsp:cNvPr id="0" name=""/>
        <dsp:cNvSpPr/>
      </dsp:nvSpPr>
      <dsp:spPr>
        <a:xfrm>
          <a:off x="3296371" y="91707"/>
          <a:ext cx="377871" cy="2927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3296371" y="150253"/>
        <a:ext cx="290052" cy="175638"/>
      </dsp:txXfrm>
    </dsp:sp>
    <dsp:sp modelId="{47DDA939-B0B1-4B6D-B627-4C11291A2427}">
      <dsp:nvSpPr>
        <dsp:cNvPr id="0" name=""/>
        <dsp:cNvSpPr/>
      </dsp:nvSpPr>
      <dsp:spPr>
        <a:xfrm>
          <a:off x="3831095" y="2920"/>
          <a:ext cx="1175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问卷填写</a:t>
          </a:r>
          <a:endParaRPr lang="zh-CN" altLang="en-US" sz="1600" kern="1200" dirty="0"/>
        </a:p>
      </dsp:txBody>
      <dsp:txXfrm>
        <a:off x="3831095" y="2920"/>
        <a:ext cx="1175761" cy="470304"/>
      </dsp:txXfrm>
    </dsp:sp>
    <dsp:sp modelId="{51BD771C-C728-4EEB-B5AF-14B88A24BAC8}">
      <dsp:nvSpPr>
        <dsp:cNvPr id="0" name=""/>
        <dsp:cNvSpPr/>
      </dsp:nvSpPr>
      <dsp:spPr>
        <a:xfrm>
          <a:off x="4071913" y="473224"/>
          <a:ext cx="1175761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单选</a:t>
          </a:r>
          <a:r>
            <a:rPr lang="en-US" altLang="zh-CN" sz="1400" kern="1200" dirty="0" smtClean="0"/>
            <a:t>/</a:t>
          </a:r>
          <a:r>
            <a:rPr lang="zh-CN" altLang="en-US" sz="1400" kern="1200" dirty="0" smtClean="0"/>
            <a:t>多选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填写文本</a:t>
          </a:r>
          <a:endParaRPr lang="zh-CN" altLang="en-US" sz="1400" kern="1200" dirty="0"/>
        </a:p>
      </dsp:txBody>
      <dsp:txXfrm>
        <a:off x="4106350" y="507661"/>
        <a:ext cx="1106887" cy="1947126"/>
      </dsp:txXfrm>
    </dsp:sp>
    <dsp:sp modelId="{4C5073CD-9C09-4FB0-B55A-71C8B72E7831}">
      <dsp:nvSpPr>
        <dsp:cNvPr id="0" name=""/>
        <dsp:cNvSpPr/>
      </dsp:nvSpPr>
      <dsp:spPr>
        <a:xfrm>
          <a:off x="5185098" y="91707"/>
          <a:ext cx="377871" cy="2927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>
        <a:off x="5185098" y="150253"/>
        <a:ext cx="290052" cy="175638"/>
      </dsp:txXfrm>
    </dsp:sp>
    <dsp:sp modelId="{82C61DEA-092B-42EE-BDDC-49EFCF0DEE2E}">
      <dsp:nvSpPr>
        <dsp:cNvPr id="0" name=""/>
        <dsp:cNvSpPr/>
      </dsp:nvSpPr>
      <dsp:spPr>
        <a:xfrm>
          <a:off x="5719821" y="2920"/>
          <a:ext cx="1175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统计结果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9821" y="2920"/>
        <a:ext cx="1175761" cy="470304"/>
      </dsp:txXfrm>
    </dsp:sp>
    <dsp:sp modelId="{ECDFCEF2-224D-4E5B-A568-049F2A0C5B0C}">
      <dsp:nvSpPr>
        <dsp:cNvPr id="0" name=""/>
        <dsp:cNvSpPr/>
      </dsp:nvSpPr>
      <dsp:spPr>
        <a:xfrm>
          <a:off x="5960640" y="473224"/>
          <a:ext cx="1175761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问卷信息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/>
            <a:t>提交人信息</a:t>
          </a:r>
          <a:endParaRPr lang="zh-CN" altLang="en-US" sz="1400" kern="1200" dirty="0"/>
        </a:p>
      </dsp:txBody>
      <dsp:txXfrm>
        <a:off x="5995077" y="507661"/>
        <a:ext cx="1106887" cy="1947126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BDE7C-68A9-4E25-ACA7-0AB395C148B9}">
      <dsp:nvSpPr>
        <dsp:cNvPr id="0" name=""/>
        <dsp:cNvSpPr/>
      </dsp:nvSpPr>
      <dsp:spPr>
        <a:xfrm>
          <a:off x="2246" y="902756"/>
          <a:ext cx="982187" cy="105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活动</a:t>
          </a:r>
          <a:endParaRPr lang="en-US" altLang="zh-CN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设计</a:t>
          </a:r>
          <a:endParaRPr lang="zh-CN" altLang="en-US" sz="1800" kern="1200" dirty="0"/>
        </a:p>
      </dsp:txBody>
      <dsp:txXfrm>
        <a:off x="31013" y="931523"/>
        <a:ext cx="924653" cy="1001386"/>
      </dsp:txXfrm>
    </dsp:sp>
    <dsp:sp modelId="{005764B6-E426-4766-B2E2-634FA7F70A9D}">
      <dsp:nvSpPr>
        <dsp:cNvPr id="0" name=""/>
        <dsp:cNvSpPr/>
      </dsp:nvSpPr>
      <dsp:spPr>
        <a:xfrm>
          <a:off x="1082652" y="1310425"/>
          <a:ext cx="208223" cy="243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1082652" y="1359141"/>
        <a:ext cx="145756" cy="146150"/>
      </dsp:txXfrm>
    </dsp:sp>
    <dsp:sp modelId="{75AD9101-C969-413D-AFDE-579FFA122D92}">
      <dsp:nvSpPr>
        <dsp:cNvPr id="0" name=""/>
        <dsp:cNvSpPr/>
      </dsp:nvSpPr>
      <dsp:spPr>
        <a:xfrm>
          <a:off x="1377308" y="902756"/>
          <a:ext cx="982187" cy="105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活动</a:t>
          </a:r>
          <a:endParaRPr lang="en-US" altLang="zh-CN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发布</a:t>
          </a:r>
          <a:endParaRPr lang="zh-CN" altLang="en-US" sz="1800" kern="1200" dirty="0"/>
        </a:p>
      </dsp:txBody>
      <dsp:txXfrm>
        <a:off x="1406075" y="931523"/>
        <a:ext cx="924653" cy="1001386"/>
      </dsp:txXfrm>
    </dsp:sp>
    <dsp:sp modelId="{95B078A6-B5DB-436B-B59A-D355BD56CB0D}">
      <dsp:nvSpPr>
        <dsp:cNvPr id="0" name=""/>
        <dsp:cNvSpPr/>
      </dsp:nvSpPr>
      <dsp:spPr>
        <a:xfrm>
          <a:off x="2457715" y="1310425"/>
          <a:ext cx="208223" cy="243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2457715" y="1359141"/>
        <a:ext cx="145756" cy="146150"/>
      </dsp:txXfrm>
    </dsp:sp>
    <dsp:sp modelId="{28CD85F2-380F-460A-8526-BDCA6B5174E8}">
      <dsp:nvSpPr>
        <dsp:cNvPr id="0" name=""/>
        <dsp:cNvSpPr/>
      </dsp:nvSpPr>
      <dsp:spPr>
        <a:xfrm>
          <a:off x="2752371" y="902756"/>
          <a:ext cx="982187" cy="105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参与</a:t>
          </a:r>
          <a:endParaRPr lang="en-US" altLang="zh-CN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报名</a:t>
          </a:r>
          <a:endParaRPr lang="zh-CN" altLang="en-US" sz="1800" kern="1200" dirty="0"/>
        </a:p>
      </dsp:txBody>
      <dsp:txXfrm>
        <a:off x="2781138" y="931523"/>
        <a:ext cx="924653" cy="1001386"/>
      </dsp:txXfrm>
    </dsp:sp>
    <dsp:sp modelId="{81128DEF-69A0-4228-9150-CE36CC073486}">
      <dsp:nvSpPr>
        <dsp:cNvPr id="0" name=""/>
        <dsp:cNvSpPr/>
      </dsp:nvSpPr>
      <dsp:spPr>
        <a:xfrm>
          <a:off x="3832777" y="1310425"/>
          <a:ext cx="208223" cy="243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3832777" y="1359141"/>
        <a:ext cx="145756" cy="146150"/>
      </dsp:txXfrm>
    </dsp:sp>
    <dsp:sp modelId="{8C6C525B-54F5-46D4-A875-D042449FF2EE}">
      <dsp:nvSpPr>
        <dsp:cNvPr id="0" name=""/>
        <dsp:cNvSpPr/>
      </dsp:nvSpPr>
      <dsp:spPr>
        <a:xfrm>
          <a:off x="4127434" y="902756"/>
          <a:ext cx="982187" cy="105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报名</a:t>
          </a:r>
          <a:endParaRPr lang="en-US" altLang="zh-CN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统计</a:t>
          </a:r>
          <a:endParaRPr lang="zh-CN" altLang="en-US" sz="1800" kern="1200" dirty="0"/>
        </a:p>
      </dsp:txBody>
      <dsp:txXfrm>
        <a:off x="4156201" y="931523"/>
        <a:ext cx="924653" cy="1001386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A93BD-3703-4088-A36F-E0E24E960284}">
      <dsp:nvSpPr>
        <dsp:cNvPr id="0" name=""/>
        <dsp:cNvSpPr/>
      </dsp:nvSpPr>
      <dsp:spPr>
        <a:xfrm>
          <a:off x="6212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盘点方案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生成计划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36850" y="990100"/>
        <a:ext cx="1552877" cy="984776"/>
      </dsp:txXfrm>
    </dsp:sp>
    <dsp:sp modelId="{D7CECD01-80DD-4905-9C76-16EA2D4150FF}">
      <dsp:nvSpPr>
        <dsp:cNvPr id="0" name=""/>
        <dsp:cNvSpPr/>
      </dsp:nvSpPr>
      <dsp:spPr>
        <a:xfrm>
          <a:off x="857877" y="1077405"/>
          <a:ext cx="2074301" cy="2074301"/>
        </a:xfrm>
        <a:prstGeom prst="leftCircularArrow">
          <a:avLst>
            <a:gd name="adj1" fmla="val 4563"/>
            <a:gd name="adj2" fmla="val 580890"/>
            <a:gd name="adj3" fmla="val 2356400"/>
            <a:gd name="adj4" fmla="val 9024489"/>
            <a:gd name="adj5" fmla="val 532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BB1389-24FA-4B64-9867-EC1CBAD5E898}">
      <dsp:nvSpPr>
        <dsp:cNvPr id="0" name=""/>
        <dsp:cNvSpPr/>
      </dsp:nvSpPr>
      <dsp:spPr>
        <a:xfrm>
          <a:off x="364913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盘点计划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381625" y="2022227"/>
        <a:ext cx="1401379" cy="537149"/>
      </dsp:txXfrm>
    </dsp:sp>
    <dsp:sp modelId="{B0C17A8A-4316-411F-861B-0CBE83F82826}">
      <dsp:nvSpPr>
        <dsp:cNvPr id="0" name=""/>
        <dsp:cNvSpPr/>
      </dsp:nvSpPr>
      <dsp:spPr>
        <a:xfrm>
          <a:off x="2250398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smtClean="0">
              <a:latin typeface="+mn-ea"/>
              <a:ea typeface="+mn-ea"/>
            </a:rPr>
            <a:t>消息提醒</a:t>
          </a:r>
          <a:endParaRPr lang="zh-CN" altLang="en-US" sz="1400" b="1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0" kern="1200" smtClean="0">
              <a:latin typeface="+mn-ea"/>
              <a:ea typeface="+mn-ea"/>
            </a:rPr>
            <a:t>电子签名审批</a:t>
          </a:r>
          <a:endParaRPr lang="zh-CN" altLang="en-US" sz="1400" b="0" kern="1200" dirty="0">
            <a:latin typeface="+mn-ea"/>
            <a:ea typeface="+mn-ea"/>
          </a:endParaRPr>
        </a:p>
      </dsp:txBody>
      <dsp:txXfrm>
        <a:off x="2281036" y="1275387"/>
        <a:ext cx="1552877" cy="984776"/>
      </dsp:txXfrm>
    </dsp:sp>
    <dsp:sp modelId="{3D144472-780C-465B-803B-1CB96E393E95}">
      <dsp:nvSpPr>
        <dsp:cNvPr id="0" name=""/>
        <dsp:cNvSpPr/>
      </dsp:nvSpPr>
      <dsp:spPr>
        <a:xfrm>
          <a:off x="3088612" y="46357"/>
          <a:ext cx="2280554" cy="2280554"/>
        </a:xfrm>
        <a:prstGeom prst="circularArrow">
          <a:avLst>
            <a:gd name="adj1" fmla="val 4150"/>
            <a:gd name="adj2" fmla="val 523046"/>
            <a:gd name="adj3" fmla="val 19301444"/>
            <a:gd name="adj4" fmla="val 12575511"/>
            <a:gd name="adj5" fmla="val 484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C623C0-5EF0-453C-AB2F-672E3687DC4C}">
      <dsp:nvSpPr>
        <dsp:cNvPr id="0" name=""/>
        <dsp:cNvSpPr/>
      </dsp:nvSpPr>
      <dsp:spPr>
        <a:xfrm>
          <a:off x="2609099" y="674176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领导审批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2625811" y="690888"/>
        <a:ext cx="1401379" cy="537149"/>
      </dsp:txXfrm>
    </dsp:sp>
    <dsp:sp modelId="{EA27A828-A3FE-4BDB-AD00-1545809500BF}">
      <dsp:nvSpPr>
        <dsp:cNvPr id="0" name=""/>
        <dsp:cNvSpPr/>
      </dsp:nvSpPr>
      <dsp:spPr>
        <a:xfrm>
          <a:off x="4494584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盘点计划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effectLst/>
              <a:latin typeface="+mn-ea"/>
              <a:ea typeface="+mn-ea"/>
            </a:rPr>
            <a:t>扫码盘点</a:t>
          </a:r>
          <a:endParaRPr lang="zh-CN" altLang="en-US" sz="1400" b="1" kern="1200" dirty="0">
            <a:effectLst/>
            <a:latin typeface="+mn-ea"/>
            <a:ea typeface="+mn-ea"/>
          </a:endParaRPr>
        </a:p>
      </dsp:txBody>
      <dsp:txXfrm>
        <a:off x="4525222" y="990100"/>
        <a:ext cx="1552877" cy="984776"/>
      </dsp:txXfrm>
    </dsp:sp>
    <dsp:sp modelId="{308E622A-5A57-404A-B70C-7A0CAB5011C8}">
      <dsp:nvSpPr>
        <dsp:cNvPr id="0" name=""/>
        <dsp:cNvSpPr/>
      </dsp:nvSpPr>
      <dsp:spPr>
        <a:xfrm>
          <a:off x="5346249" y="1077405"/>
          <a:ext cx="2074301" cy="2074301"/>
        </a:xfrm>
        <a:prstGeom prst="leftCircularArrow">
          <a:avLst>
            <a:gd name="adj1" fmla="val 4563"/>
            <a:gd name="adj2" fmla="val 580890"/>
            <a:gd name="adj3" fmla="val 2356400"/>
            <a:gd name="adj4" fmla="val 9024489"/>
            <a:gd name="adj5" fmla="val 532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BE177B-D239-423C-8F93-8F850FC6B9BF}">
      <dsp:nvSpPr>
        <dsp:cNvPr id="0" name=""/>
        <dsp:cNvSpPr/>
      </dsp:nvSpPr>
      <dsp:spPr>
        <a:xfrm>
          <a:off x="4853285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自助盘点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4869997" y="2022227"/>
        <a:ext cx="1401379" cy="537149"/>
      </dsp:txXfrm>
    </dsp:sp>
    <dsp:sp modelId="{556C7A3A-BACD-4815-9149-87A88ECCDA06}">
      <dsp:nvSpPr>
        <dsp:cNvPr id="0" name=""/>
        <dsp:cNvSpPr/>
      </dsp:nvSpPr>
      <dsp:spPr>
        <a:xfrm>
          <a:off x="6738770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盘点拍照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自动加水印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6769408" y="1275387"/>
        <a:ext cx="1552877" cy="984776"/>
      </dsp:txXfrm>
    </dsp:sp>
    <dsp:sp modelId="{ED7D3694-2FF0-4BD7-8C95-D149E91DADF2}">
      <dsp:nvSpPr>
        <dsp:cNvPr id="0" name=""/>
        <dsp:cNvSpPr/>
      </dsp:nvSpPr>
      <dsp:spPr>
        <a:xfrm>
          <a:off x="7576984" y="46357"/>
          <a:ext cx="2280554" cy="2280554"/>
        </a:xfrm>
        <a:prstGeom prst="circularArrow">
          <a:avLst>
            <a:gd name="adj1" fmla="val 4150"/>
            <a:gd name="adj2" fmla="val 523046"/>
            <a:gd name="adj3" fmla="val 19301444"/>
            <a:gd name="adj4" fmla="val 12575511"/>
            <a:gd name="adj5" fmla="val 484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2B3C64-7418-45B6-913B-AFBEC7C03DF1}">
      <dsp:nvSpPr>
        <dsp:cNvPr id="0" name=""/>
        <dsp:cNvSpPr/>
      </dsp:nvSpPr>
      <dsp:spPr>
        <a:xfrm>
          <a:off x="7097471" y="674176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现场拍照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7114183" y="690888"/>
        <a:ext cx="1401379" cy="537149"/>
      </dsp:txXfrm>
    </dsp:sp>
    <dsp:sp modelId="{670EDCC2-1608-4FD2-96C2-FEE8B5423105}">
      <dsp:nvSpPr>
        <dsp:cNvPr id="0" name=""/>
        <dsp:cNvSpPr/>
      </dsp:nvSpPr>
      <dsp:spPr>
        <a:xfrm>
          <a:off x="8982956" y="959462"/>
          <a:ext cx="1614153" cy="1331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盘点复核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+mn-ea"/>
              <a:ea typeface="+mn-ea"/>
            </a:rPr>
            <a:t>盘亏盘盈</a:t>
          </a:r>
          <a:endParaRPr lang="zh-CN" altLang="en-US" sz="1400" kern="1200" dirty="0">
            <a:latin typeface="+mn-ea"/>
            <a:ea typeface="+mn-ea"/>
          </a:endParaRPr>
        </a:p>
      </dsp:txBody>
      <dsp:txXfrm>
        <a:off x="9013594" y="990100"/>
        <a:ext cx="1552877" cy="984776"/>
      </dsp:txXfrm>
    </dsp:sp>
    <dsp:sp modelId="{C7FC23CF-B664-4833-B7E5-AA7DE4819461}">
      <dsp:nvSpPr>
        <dsp:cNvPr id="0" name=""/>
        <dsp:cNvSpPr/>
      </dsp:nvSpPr>
      <dsp:spPr>
        <a:xfrm>
          <a:off x="9341657" y="2005515"/>
          <a:ext cx="1434803" cy="570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kern="1200" dirty="0" smtClean="0">
              <a:latin typeface="+mn-ea"/>
              <a:ea typeface="+mn-ea"/>
            </a:rPr>
            <a:t>自动复核</a:t>
          </a:r>
          <a:endParaRPr lang="zh-CN" altLang="en-US" sz="1800" b="0" kern="1200" dirty="0">
            <a:latin typeface="+mn-ea"/>
            <a:ea typeface="+mn-ea"/>
          </a:endParaRPr>
        </a:p>
      </dsp:txBody>
      <dsp:txXfrm>
        <a:off x="9358369" y="2022227"/>
        <a:ext cx="1401379" cy="537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82F76-1242-469B-BAFC-A1A71104A7A3}">
      <dsp:nvSpPr>
        <dsp:cNvPr id="0" name=""/>
        <dsp:cNvSpPr/>
      </dsp:nvSpPr>
      <dsp:spPr>
        <a:xfrm>
          <a:off x="295859" y="1612"/>
          <a:ext cx="1276652" cy="12766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业主</a:t>
          </a:r>
          <a:endParaRPr lang="en-US" altLang="zh-CN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报修</a:t>
          </a:r>
          <a:endParaRPr lang="zh-CN" altLang="en-US" sz="1800" kern="1200" dirty="0"/>
        </a:p>
      </dsp:txBody>
      <dsp:txXfrm>
        <a:off x="482820" y="188573"/>
        <a:ext cx="902730" cy="902730"/>
      </dsp:txXfrm>
    </dsp:sp>
    <dsp:sp modelId="{30AE6AA2-B977-467D-AF86-D43C6A1FB73C}">
      <dsp:nvSpPr>
        <dsp:cNvPr id="0" name=""/>
        <dsp:cNvSpPr/>
      </dsp:nvSpPr>
      <dsp:spPr>
        <a:xfrm>
          <a:off x="563956" y="1381928"/>
          <a:ext cx="740458" cy="74045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>
        <a:off x="662104" y="1665079"/>
        <a:ext cx="544162" cy="174156"/>
      </dsp:txXfrm>
    </dsp:sp>
    <dsp:sp modelId="{E454DA25-57AB-4045-ABE4-3A3772CBA257}">
      <dsp:nvSpPr>
        <dsp:cNvPr id="0" name=""/>
        <dsp:cNvSpPr/>
      </dsp:nvSpPr>
      <dsp:spPr>
        <a:xfrm>
          <a:off x="295859" y="2226050"/>
          <a:ext cx="1276652" cy="12766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内部</a:t>
          </a:r>
          <a:endParaRPr lang="en-US" altLang="zh-CN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报修</a:t>
          </a:r>
          <a:endParaRPr lang="zh-CN" altLang="en-US" sz="1800" kern="1200" dirty="0"/>
        </a:p>
      </dsp:txBody>
      <dsp:txXfrm>
        <a:off x="482820" y="2413011"/>
        <a:ext cx="902730" cy="902730"/>
      </dsp:txXfrm>
    </dsp:sp>
    <dsp:sp modelId="{15A66E34-B7B2-483D-B277-E8648DD4CACE}">
      <dsp:nvSpPr>
        <dsp:cNvPr id="0" name=""/>
        <dsp:cNvSpPr/>
      </dsp:nvSpPr>
      <dsp:spPr>
        <a:xfrm rot="21578003">
          <a:off x="1354172" y="1465742"/>
          <a:ext cx="1225684" cy="5576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报修类型</a:t>
          </a:r>
          <a:endParaRPr lang="zh-CN" altLang="en-US" sz="1800" kern="1200" dirty="0"/>
        </a:p>
      </dsp:txBody>
      <dsp:txXfrm>
        <a:off x="1354174" y="1577810"/>
        <a:ext cx="1058385" cy="334597"/>
      </dsp:txXfrm>
    </dsp:sp>
    <dsp:sp modelId="{3DE940AA-90CD-4D7A-992D-0CB9AB1F93A9}">
      <dsp:nvSpPr>
        <dsp:cNvPr id="0" name=""/>
        <dsp:cNvSpPr/>
      </dsp:nvSpPr>
      <dsp:spPr>
        <a:xfrm>
          <a:off x="2634361" y="456457"/>
          <a:ext cx="2553304" cy="25533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自动</a:t>
          </a:r>
          <a:endParaRPr lang="en-US" altLang="zh-CN" sz="3600" kern="120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派单</a:t>
          </a:r>
          <a:endParaRPr lang="zh-CN" altLang="en-US" sz="3600" kern="1200" dirty="0"/>
        </a:p>
      </dsp:txBody>
      <dsp:txXfrm>
        <a:off x="3008284" y="830380"/>
        <a:ext cx="1805458" cy="1805458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5E34B-EED3-4D64-8DC7-507AE6716CC7}">
      <dsp:nvSpPr>
        <dsp:cNvPr id="0" name=""/>
        <dsp:cNvSpPr/>
      </dsp:nvSpPr>
      <dsp:spPr>
        <a:xfrm rot="16200000">
          <a:off x="776924" y="-776924"/>
          <a:ext cx="2637151" cy="4191000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</a:rPr>
            <a:t>抢单机制 </a:t>
          </a:r>
          <a:r>
            <a:rPr lang="zh-CN" altLang="en-US" sz="2000" kern="1200" dirty="0" smtClean="0"/>
            <a:t>员工自我激励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绩效排名 </a:t>
          </a:r>
          <a:r>
            <a:rPr lang="zh-CN" altLang="en-US" sz="2000" kern="1200" dirty="0" smtClean="0"/>
            <a:t>量化用工成本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工单时间轴 </a:t>
          </a:r>
          <a:r>
            <a:rPr lang="zh-CN" altLang="en-US" sz="2000" kern="1200" dirty="0" smtClean="0"/>
            <a:t>自主提升效率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工单预警 </a:t>
          </a:r>
          <a:r>
            <a:rPr lang="zh-CN" altLang="en-US" sz="2000" kern="1200" dirty="0" smtClean="0"/>
            <a:t>员工自我监督 </a:t>
          </a:r>
          <a:endParaRPr lang="zh-CN" altLang="en-US" sz="2000" kern="1200" dirty="0"/>
        </a:p>
      </dsp:txBody>
      <dsp:txXfrm rot="5400000">
        <a:off x="0" y="0"/>
        <a:ext cx="4191000" cy="1977863"/>
      </dsp:txXfrm>
    </dsp:sp>
    <dsp:sp modelId="{7B0E17DC-6BAE-4661-B6AD-2429776929C5}">
      <dsp:nvSpPr>
        <dsp:cNvPr id="0" name=""/>
        <dsp:cNvSpPr/>
      </dsp:nvSpPr>
      <dsp:spPr>
        <a:xfrm>
          <a:off x="4191000" y="0"/>
          <a:ext cx="4191000" cy="2637151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</a:rPr>
            <a:t>内部报修 </a:t>
          </a:r>
          <a:r>
            <a:rPr lang="zh-CN" altLang="en-US" sz="2000" kern="1200" dirty="0" smtClean="0"/>
            <a:t>统计员工的责任感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上门服务评价 </a:t>
          </a:r>
          <a:r>
            <a:rPr lang="zh-CN" altLang="en-US" sz="2000" kern="1200" dirty="0" smtClean="0"/>
            <a:t>反映客观服务结果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知识库</a:t>
          </a:r>
          <a:r>
            <a:rPr lang="zh-CN" altLang="en-US" sz="1800" kern="1200" dirty="0" smtClean="0"/>
            <a:t> </a:t>
          </a:r>
          <a:r>
            <a:rPr lang="zh-CN" altLang="en-US" sz="2000" kern="1200" dirty="0" smtClean="0"/>
            <a:t>降低对技术员工的依赖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品质巡查 </a:t>
          </a:r>
          <a:r>
            <a:rPr lang="zh-CN" altLang="en-US" sz="2000" kern="1200" dirty="0" smtClean="0"/>
            <a:t>验证基层量化中层</a:t>
          </a:r>
          <a:r>
            <a:rPr lang="en-US" altLang="zh-CN" sz="1800" kern="1200" dirty="0" smtClean="0"/>
            <a:t/>
          </a:r>
          <a:br>
            <a:rPr lang="en-US" altLang="zh-CN" sz="1800" kern="1200" dirty="0" smtClean="0"/>
          </a:br>
          <a:endParaRPr lang="zh-CN" altLang="en-US" sz="1800" kern="1200" dirty="0"/>
        </a:p>
      </dsp:txBody>
      <dsp:txXfrm>
        <a:off x="4191000" y="0"/>
        <a:ext cx="4191000" cy="1977863"/>
      </dsp:txXfrm>
    </dsp:sp>
    <dsp:sp modelId="{1EE0416F-DFF5-48C5-893F-C9AC3F62998B}">
      <dsp:nvSpPr>
        <dsp:cNvPr id="0" name=""/>
        <dsp:cNvSpPr/>
      </dsp:nvSpPr>
      <dsp:spPr>
        <a:xfrm rot="10800000">
          <a:off x="0" y="2637151"/>
          <a:ext cx="4191000" cy="2637151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</a:rPr>
            <a:t>巡检二维码 </a:t>
          </a:r>
          <a:r>
            <a:rPr lang="zh-CN" altLang="en-US" sz="2000" kern="1200" dirty="0" smtClean="0"/>
            <a:t>作业标准化减少培训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现场照片</a:t>
          </a:r>
          <a:r>
            <a:rPr lang="en-US" altLang="zh-CN" sz="2000" b="1" kern="1200" dirty="0" smtClean="0">
              <a:solidFill>
                <a:schemeClr val="tx1"/>
              </a:solidFill>
            </a:rPr>
            <a:t>+</a:t>
          </a:r>
          <a:r>
            <a:rPr lang="zh-CN" altLang="en-US" sz="2000" b="1" kern="1200" dirty="0" smtClean="0">
              <a:solidFill>
                <a:schemeClr val="tx1"/>
              </a:solidFill>
            </a:rPr>
            <a:t>水印 </a:t>
          </a:r>
          <a:r>
            <a:rPr lang="zh-CN" altLang="en-US" sz="2000" kern="1200" dirty="0" smtClean="0"/>
            <a:t>避免舞弊行为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巡检保养台账 </a:t>
          </a:r>
          <a:r>
            <a:rPr lang="zh-CN" altLang="en-US" sz="2000" kern="1200" dirty="0" smtClean="0"/>
            <a:t>延长设备寿命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设备物联监测 </a:t>
          </a:r>
          <a:r>
            <a:rPr lang="zh-CN" altLang="en-US" sz="2000" kern="1200" dirty="0" smtClean="0"/>
            <a:t>智能报警减少损失</a:t>
          </a:r>
          <a:endParaRPr lang="zh-CN" altLang="en-US" sz="2000" kern="1200" dirty="0"/>
        </a:p>
      </dsp:txBody>
      <dsp:txXfrm rot="10800000">
        <a:off x="0" y="3296439"/>
        <a:ext cx="4191000" cy="1977863"/>
      </dsp:txXfrm>
    </dsp:sp>
    <dsp:sp modelId="{97E881DB-8BB3-4CD8-8CCB-C88523A1A8FE}">
      <dsp:nvSpPr>
        <dsp:cNvPr id="0" name=""/>
        <dsp:cNvSpPr/>
      </dsp:nvSpPr>
      <dsp:spPr>
        <a:xfrm rot="5400000">
          <a:off x="4967924" y="1860227"/>
          <a:ext cx="2637151" cy="419100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</a:rPr>
            <a:t>线上缴费 </a:t>
          </a:r>
          <a:r>
            <a:rPr lang="zh-CN" altLang="en-US" sz="2000" kern="1200" dirty="0" smtClean="0"/>
            <a:t>业主便捷物业轻松</a:t>
          </a:r>
          <a:r>
            <a:rPr lang="en-US" altLang="zh-CN" sz="2100" b="0" kern="1200" dirty="0" smtClean="0"/>
            <a:t/>
          </a:r>
          <a:br>
            <a:rPr lang="en-US" altLang="zh-CN" sz="2100" b="0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在线报修 </a:t>
          </a:r>
          <a:r>
            <a:rPr lang="zh-CN" altLang="en-US" sz="2000" kern="1200" dirty="0" smtClean="0"/>
            <a:t>可追溯工单进展</a:t>
          </a:r>
          <a:r>
            <a:rPr lang="en-US" altLang="zh-CN" sz="2100" b="1" kern="1200" dirty="0" smtClean="0"/>
            <a:t/>
          </a:r>
          <a:br>
            <a:rPr lang="en-US" altLang="zh-CN" sz="2100" b="1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物业新闻 </a:t>
          </a:r>
          <a:r>
            <a:rPr lang="zh-CN" altLang="en-US" sz="2000" kern="1200" dirty="0" smtClean="0"/>
            <a:t>让业主了解物业工作</a:t>
          </a:r>
          <a:r>
            <a:rPr lang="en-US" altLang="zh-CN" sz="2100" b="1" kern="1200" dirty="0" smtClean="0"/>
            <a:t/>
          </a:r>
          <a:br>
            <a:rPr lang="en-US" altLang="zh-CN" sz="2100" b="1" kern="1200" dirty="0" smtClean="0"/>
          </a:br>
          <a:r>
            <a:rPr lang="zh-CN" altLang="en-US" sz="2000" b="1" kern="1200" dirty="0" smtClean="0">
              <a:solidFill>
                <a:schemeClr val="tx1"/>
              </a:solidFill>
            </a:rPr>
            <a:t>实时查询 </a:t>
          </a:r>
          <a:r>
            <a:rPr lang="zh-CN" altLang="en-US" sz="2000" kern="1200" dirty="0" smtClean="0"/>
            <a:t>降低监管成本</a:t>
          </a:r>
          <a:endParaRPr lang="zh-CN" altLang="en-US" sz="2000" kern="1200" dirty="0"/>
        </a:p>
      </dsp:txBody>
      <dsp:txXfrm rot="-5400000">
        <a:off x="4191000" y="3296439"/>
        <a:ext cx="4191000" cy="1977863"/>
      </dsp:txXfrm>
    </dsp:sp>
    <dsp:sp modelId="{83756867-8D5D-429A-81B3-F422246A7A42}">
      <dsp:nvSpPr>
        <dsp:cNvPr id="0" name=""/>
        <dsp:cNvSpPr/>
      </dsp:nvSpPr>
      <dsp:spPr>
        <a:xfrm>
          <a:off x="2933700" y="1977863"/>
          <a:ext cx="2514600" cy="1318575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管理价值</a:t>
          </a:r>
          <a:endParaRPr lang="zh-CN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98068" y="2042231"/>
        <a:ext cx="2385864" cy="1189839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CC6D5-92D5-434C-BDAC-BF606DD43636}">
      <dsp:nvSpPr>
        <dsp:cNvPr id="0" name=""/>
        <dsp:cNvSpPr/>
      </dsp:nvSpPr>
      <dsp:spPr>
        <a:xfrm>
          <a:off x="2035106" y="1485094"/>
          <a:ext cx="1128287" cy="11282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业主端</a:t>
          </a:r>
          <a:endParaRPr lang="zh-CN" altLang="en-US" sz="2000" kern="1200" dirty="0"/>
        </a:p>
      </dsp:txBody>
      <dsp:txXfrm>
        <a:off x="2200340" y="1650328"/>
        <a:ext cx="797819" cy="797819"/>
      </dsp:txXfrm>
    </dsp:sp>
    <dsp:sp modelId="{4B280E2F-4C5F-4E52-BB34-D2C466660251}">
      <dsp:nvSpPr>
        <dsp:cNvPr id="0" name=""/>
        <dsp:cNvSpPr/>
      </dsp:nvSpPr>
      <dsp:spPr>
        <a:xfrm rot="16200000">
          <a:off x="2428854" y="1295164"/>
          <a:ext cx="340791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340791" y="195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590730" y="1306178"/>
        <a:ext cx="17039" cy="17039"/>
      </dsp:txXfrm>
    </dsp:sp>
    <dsp:sp modelId="{13A4359F-793A-4D9F-8E0B-FBE2221A0723}">
      <dsp:nvSpPr>
        <dsp:cNvPr id="0" name=""/>
        <dsp:cNvSpPr/>
      </dsp:nvSpPr>
      <dsp:spPr>
        <a:xfrm>
          <a:off x="2035106" y="16015"/>
          <a:ext cx="1128287" cy="11282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APP</a:t>
          </a:r>
          <a:br>
            <a:rPr lang="en-US" altLang="zh-CN" sz="1900" kern="1200" dirty="0" smtClean="0"/>
          </a:br>
          <a:r>
            <a:rPr lang="zh-CN" altLang="en-US" sz="1900" kern="1200" dirty="0" smtClean="0"/>
            <a:t>小程序</a:t>
          </a:r>
          <a:endParaRPr lang="en-US" altLang="zh-CN" sz="1900" kern="1200" dirty="0" smtClean="0"/>
        </a:p>
      </dsp:txBody>
      <dsp:txXfrm>
        <a:off x="2200340" y="181249"/>
        <a:ext cx="797819" cy="797819"/>
      </dsp:txXfrm>
    </dsp:sp>
    <dsp:sp modelId="{7A932BC2-C42A-4555-A4DB-70D78C971833}">
      <dsp:nvSpPr>
        <dsp:cNvPr id="0" name=""/>
        <dsp:cNvSpPr/>
      </dsp:nvSpPr>
      <dsp:spPr>
        <a:xfrm>
          <a:off x="3163394" y="2029704"/>
          <a:ext cx="340791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340791" y="195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25270" y="2040718"/>
        <a:ext cx="17039" cy="17039"/>
      </dsp:txXfrm>
    </dsp:sp>
    <dsp:sp modelId="{026E35E2-5D18-4712-946A-D18E426446E8}">
      <dsp:nvSpPr>
        <dsp:cNvPr id="0" name=""/>
        <dsp:cNvSpPr/>
      </dsp:nvSpPr>
      <dsp:spPr>
        <a:xfrm>
          <a:off x="3504185" y="1485094"/>
          <a:ext cx="1128287" cy="11282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行信</a:t>
          </a:r>
          <a:r>
            <a:rPr lang="en-US" altLang="zh-CN" sz="1900" kern="1200" dirty="0" smtClean="0"/>
            <a:t/>
          </a:r>
          <a:br>
            <a:rPr lang="en-US" altLang="zh-CN" sz="1900" kern="1200" dirty="0" smtClean="0"/>
          </a:br>
          <a:r>
            <a:rPr lang="zh-CN" altLang="en-US" sz="1900" kern="1200" dirty="0" smtClean="0"/>
            <a:t>云信</a:t>
          </a:r>
          <a:endParaRPr lang="zh-CN" altLang="en-US" sz="1900" kern="1200" dirty="0"/>
        </a:p>
      </dsp:txBody>
      <dsp:txXfrm>
        <a:off x="3669419" y="1650328"/>
        <a:ext cx="797819" cy="797819"/>
      </dsp:txXfrm>
    </dsp:sp>
    <dsp:sp modelId="{D0105571-A98D-49A7-B065-0565F377B5E1}">
      <dsp:nvSpPr>
        <dsp:cNvPr id="0" name=""/>
        <dsp:cNvSpPr/>
      </dsp:nvSpPr>
      <dsp:spPr>
        <a:xfrm rot="5400000">
          <a:off x="2428854" y="2764243"/>
          <a:ext cx="340791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340791" y="195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590730" y="2775257"/>
        <a:ext cx="17039" cy="17039"/>
      </dsp:txXfrm>
    </dsp:sp>
    <dsp:sp modelId="{9F23D9BB-71BA-4D72-ADB0-37E1706B0064}">
      <dsp:nvSpPr>
        <dsp:cNvPr id="0" name=""/>
        <dsp:cNvSpPr/>
      </dsp:nvSpPr>
      <dsp:spPr>
        <a:xfrm>
          <a:off x="2035106" y="2954172"/>
          <a:ext cx="1128287" cy="11282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原有</a:t>
          </a:r>
          <a:r>
            <a:rPr lang="en-US" altLang="zh-CN" sz="1900" kern="1200" dirty="0" smtClean="0"/>
            <a:t/>
          </a:r>
          <a:br>
            <a:rPr lang="en-US" altLang="zh-CN" sz="1900" kern="1200" dirty="0" smtClean="0"/>
          </a:br>
          <a:r>
            <a:rPr lang="zh-CN" altLang="en-US" sz="1900" kern="1200" dirty="0" smtClean="0"/>
            <a:t>系统</a:t>
          </a:r>
          <a:endParaRPr lang="zh-CN" altLang="en-US" sz="1900" kern="1200" dirty="0"/>
        </a:p>
      </dsp:txBody>
      <dsp:txXfrm>
        <a:off x="2200340" y="3119406"/>
        <a:ext cx="797819" cy="797819"/>
      </dsp:txXfrm>
    </dsp:sp>
    <dsp:sp modelId="{772C8582-F922-4BBF-AE83-AD9C4DEDC9BA}">
      <dsp:nvSpPr>
        <dsp:cNvPr id="0" name=""/>
        <dsp:cNvSpPr/>
      </dsp:nvSpPr>
      <dsp:spPr>
        <a:xfrm rot="10800000">
          <a:off x="1694315" y="2029704"/>
          <a:ext cx="340791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340791" y="195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 rot="10800000">
        <a:off x="1856191" y="2040718"/>
        <a:ext cx="17039" cy="17039"/>
      </dsp:txXfrm>
    </dsp:sp>
    <dsp:sp modelId="{A01BB83B-C782-4581-8FB1-12269D9C8E24}">
      <dsp:nvSpPr>
        <dsp:cNvPr id="0" name=""/>
        <dsp:cNvSpPr/>
      </dsp:nvSpPr>
      <dsp:spPr>
        <a:xfrm>
          <a:off x="566027" y="1485094"/>
          <a:ext cx="1128287" cy="11282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企业</a:t>
          </a:r>
          <a:r>
            <a:rPr lang="en-US" altLang="zh-CN" sz="1900" kern="1200" dirty="0" smtClean="0"/>
            <a:t/>
          </a:r>
          <a:br>
            <a:rPr lang="en-US" altLang="zh-CN" sz="1900" kern="1200" dirty="0" smtClean="0"/>
          </a:br>
          <a:r>
            <a:rPr lang="zh-CN" altLang="en-US" sz="1900" kern="1200" dirty="0" smtClean="0"/>
            <a:t>微信</a:t>
          </a:r>
          <a:endParaRPr lang="en-US" altLang="zh-CN" sz="1900" kern="1200" dirty="0" smtClean="0"/>
        </a:p>
      </dsp:txBody>
      <dsp:txXfrm>
        <a:off x="731261" y="1650328"/>
        <a:ext cx="797819" cy="797819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6FE10-B8B3-497A-B00C-9C17965EE245}">
      <dsp:nvSpPr>
        <dsp:cNvPr id="0" name=""/>
        <dsp:cNvSpPr/>
      </dsp:nvSpPr>
      <dsp:spPr>
        <a:xfrm>
          <a:off x="1654067" y="558453"/>
          <a:ext cx="3718139" cy="3718139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742AB8-68B2-49F2-A88A-43E68B3211A4}">
      <dsp:nvSpPr>
        <dsp:cNvPr id="0" name=""/>
        <dsp:cNvSpPr/>
      </dsp:nvSpPr>
      <dsp:spPr>
        <a:xfrm>
          <a:off x="1654067" y="558453"/>
          <a:ext cx="3718139" cy="3718139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0F38C8-C852-4520-ADA1-9F1FFA01CE40}">
      <dsp:nvSpPr>
        <dsp:cNvPr id="0" name=""/>
        <dsp:cNvSpPr/>
      </dsp:nvSpPr>
      <dsp:spPr>
        <a:xfrm>
          <a:off x="1654067" y="558453"/>
          <a:ext cx="3718139" cy="3718139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F80B97-77A5-4DFE-903A-7F4487802AAA}">
      <dsp:nvSpPr>
        <dsp:cNvPr id="0" name=""/>
        <dsp:cNvSpPr/>
      </dsp:nvSpPr>
      <dsp:spPr>
        <a:xfrm>
          <a:off x="1654067" y="558453"/>
          <a:ext cx="3718139" cy="3718139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4316E7-F5F4-4787-A242-7833856E4137}">
      <dsp:nvSpPr>
        <dsp:cNvPr id="0" name=""/>
        <dsp:cNvSpPr/>
      </dsp:nvSpPr>
      <dsp:spPr>
        <a:xfrm>
          <a:off x="1654067" y="558453"/>
          <a:ext cx="3718139" cy="3718139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BE8192-B939-40A2-9264-8FA72664182F}">
      <dsp:nvSpPr>
        <dsp:cNvPr id="0" name=""/>
        <dsp:cNvSpPr/>
      </dsp:nvSpPr>
      <dsp:spPr>
        <a:xfrm>
          <a:off x="2657153" y="1561539"/>
          <a:ext cx="1711968" cy="17119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移动互联思维</a:t>
          </a:r>
          <a:endParaRPr lang="zh-CN" altLang="en-US" sz="2800" kern="1200" dirty="0"/>
        </a:p>
      </dsp:txBody>
      <dsp:txXfrm>
        <a:off x="2907865" y="1812251"/>
        <a:ext cx="1210544" cy="1210544"/>
      </dsp:txXfrm>
    </dsp:sp>
    <dsp:sp modelId="{31106AF0-C4C9-43CA-BB1F-833FFE7EBB1A}">
      <dsp:nvSpPr>
        <dsp:cNvPr id="0" name=""/>
        <dsp:cNvSpPr/>
      </dsp:nvSpPr>
      <dsp:spPr>
        <a:xfrm>
          <a:off x="2913948" y="2406"/>
          <a:ext cx="1198377" cy="119837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轻载</a:t>
          </a:r>
          <a:endParaRPr lang="zh-CN" altLang="en-US" sz="2000" kern="1200" dirty="0"/>
        </a:p>
      </dsp:txBody>
      <dsp:txXfrm>
        <a:off x="3089446" y="177904"/>
        <a:ext cx="847381" cy="847381"/>
      </dsp:txXfrm>
    </dsp:sp>
    <dsp:sp modelId="{1FBD90AC-3412-43E5-BB15-C72F7211594B}">
      <dsp:nvSpPr>
        <dsp:cNvPr id="0" name=""/>
        <dsp:cNvSpPr/>
      </dsp:nvSpPr>
      <dsp:spPr>
        <a:xfrm>
          <a:off x="4640998" y="1257181"/>
          <a:ext cx="1198377" cy="119837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落地</a:t>
          </a:r>
          <a:endParaRPr lang="zh-CN" altLang="en-US" sz="2000" kern="1200" dirty="0"/>
        </a:p>
      </dsp:txBody>
      <dsp:txXfrm>
        <a:off x="4816496" y="1432679"/>
        <a:ext cx="847381" cy="847381"/>
      </dsp:txXfrm>
    </dsp:sp>
    <dsp:sp modelId="{A0D59793-6316-4462-A538-7D8E0C7CB6A2}">
      <dsp:nvSpPr>
        <dsp:cNvPr id="0" name=""/>
        <dsp:cNvSpPr/>
      </dsp:nvSpPr>
      <dsp:spPr>
        <a:xfrm>
          <a:off x="3981324" y="3287451"/>
          <a:ext cx="1198377" cy="11983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注重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kern="1200" dirty="0" smtClean="0"/>
            <a:t>体验</a:t>
          </a:r>
          <a:endParaRPr lang="zh-CN" altLang="en-US" sz="2000" kern="1200" dirty="0"/>
        </a:p>
      </dsp:txBody>
      <dsp:txXfrm>
        <a:off x="4156822" y="3462949"/>
        <a:ext cx="847381" cy="847381"/>
      </dsp:txXfrm>
    </dsp:sp>
    <dsp:sp modelId="{F88C21BB-90AE-456F-A492-D81BF18591CE}">
      <dsp:nvSpPr>
        <dsp:cNvPr id="0" name=""/>
        <dsp:cNvSpPr/>
      </dsp:nvSpPr>
      <dsp:spPr>
        <a:xfrm>
          <a:off x="1846572" y="3287451"/>
          <a:ext cx="1198377" cy="119837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面向</a:t>
          </a:r>
          <a:r>
            <a:rPr lang="en-US" altLang="zh-CN" sz="2000" kern="1200" dirty="0" smtClean="0"/>
            <a:t/>
          </a:r>
          <a:br>
            <a:rPr lang="en-US" altLang="zh-CN" sz="2000" kern="1200" dirty="0" smtClean="0"/>
          </a:br>
          <a:r>
            <a:rPr lang="zh-CN" altLang="en-US" sz="2000" kern="1200" dirty="0" smtClean="0"/>
            <a:t>服务</a:t>
          </a:r>
          <a:endParaRPr lang="zh-CN" altLang="en-US" sz="2000" kern="1200" dirty="0"/>
        </a:p>
      </dsp:txBody>
      <dsp:txXfrm>
        <a:off x="2022070" y="3462949"/>
        <a:ext cx="847381" cy="847381"/>
      </dsp:txXfrm>
    </dsp:sp>
    <dsp:sp modelId="{65158371-9314-4D23-8380-A7459120AA19}">
      <dsp:nvSpPr>
        <dsp:cNvPr id="0" name=""/>
        <dsp:cNvSpPr/>
      </dsp:nvSpPr>
      <dsp:spPr>
        <a:xfrm>
          <a:off x="1186898" y="1257181"/>
          <a:ext cx="1198377" cy="119837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务实</a:t>
          </a:r>
          <a:endParaRPr lang="zh-CN" altLang="en-US" sz="2000" kern="1200" dirty="0"/>
        </a:p>
      </dsp:txBody>
      <dsp:txXfrm>
        <a:off x="1362396" y="1432679"/>
        <a:ext cx="847381" cy="847381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67EDE-5FD4-493A-AB52-AFF945CA86F3}">
      <dsp:nvSpPr>
        <dsp:cNvPr id="0" name=""/>
        <dsp:cNvSpPr/>
      </dsp:nvSpPr>
      <dsp:spPr>
        <a:xfrm rot="5400000">
          <a:off x="690203" y="2392365"/>
          <a:ext cx="1282252" cy="162798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E32A05-828D-436E-9FB8-45003955B95C}">
      <dsp:nvSpPr>
        <dsp:cNvPr id="0" name=""/>
        <dsp:cNvSpPr/>
      </dsp:nvSpPr>
      <dsp:spPr>
        <a:xfrm>
          <a:off x="692971" y="2780156"/>
          <a:ext cx="1542377" cy="16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latin typeface="微软雅黑" panose="020B0503020204020204" charset="-122"/>
              <a:ea typeface="微软雅黑" panose="020B0503020204020204" charset="-122"/>
            </a:rPr>
            <a:t>项目启动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平台介绍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签订合同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实施起始</a:t>
          </a:r>
        </a:p>
      </dsp:txBody>
      <dsp:txXfrm>
        <a:off x="692971" y="2780156"/>
        <a:ext cx="1542377" cy="1688481"/>
      </dsp:txXfrm>
    </dsp:sp>
    <dsp:sp modelId="{F95487B9-0C3F-40D3-A321-AA0071D2FCC1}">
      <dsp:nvSpPr>
        <dsp:cNvPr id="0" name=""/>
        <dsp:cNvSpPr/>
      </dsp:nvSpPr>
      <dsp:spPr>
        <a:xfrm>
          <a:off x="1852457" y="1982446"/>
          <a:ext cx="363445" cy="36344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1299462"/>
                <a:satOff val="-5996"/>
                <a:lumOff val="2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99462"/>
                <a:satOff val="-5996"/>
                <a:lumOff val="2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99462"/>
                <a:satOff val="-5996"/>
                <a:lumOff val="2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299462"/>
              <a:satOff val="-5996"/>
              <a:lumOff val="22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D2DFE7-E805-4BBA-B832-3FBB2C6A2DC1}">
      <dsp:nvSpPr>
        <dsp:cNvPr id="0" name=""/>
        <dsp:cNvSpPr/>
      </dsp:nvSpPr>
      <dsp:spPr>
        <a:xfrm rot="5400000">
          <a:off x="2647008" y="1294091"/>
          <a:ext cx="1282252" cy="22014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EE6D4B-674A-4956-A37E-8DF5390868ED}">
      <dsp:nvSpPr>
        <dsp:cNvPr id="0" name=""/>
        <dsp:cNvSpPr/>
      </dsp:nvSpPr>
      <dsp:spPr>
        <a:xfrm>
          <a:off x="2425328" y="2025097"/>
          <a:ext cx="2190256" cy="214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latin typeface="微软雅黑" panose="020B0503020204020204" charset="-122"/>
              <a:ea typeface="微软雅黑" panose="020B0503020204020204" charset="-122"/>
            </a:rPr>
            <a:t>办公配套</a:t>
          </a:r>
          <a:endParaRPr lang="zh-CN" altLang="en-US" sz="2000" b="0" kern="1200" dirty="0">
            <a:latin typeface="微软雅黑" panose="020B0503020204020204" charset="-122"/>
            <a:ea typeface="微软雅黑" panose="020B0503020204020204" charset="-122"/>
          </a:endParaRP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办公电脑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票据打印机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安卓手机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苹果手机</a:t>
          </a:r>
        </a:p>
      </dsp:txBody>
      <dsp:txXfrm>
        <a:off x="2425328" y="2025097"/>
        <a:ext cx="2190256" cy="2144507"/>
      </dsp:txXfrm>
    </dsp:sp>
    <dsp:sp modelId="{C948B58A-C3EC-4E80-ABBD-BAF46E9F19AB}">
      <dsp:nvSpPr>
        <dsp:cNvPr id="0" name=""/>
        <dsp:cNvSpPr/>
      </dsp:nvSpPr>
      <dsp:spPr>
        <a:xfrm>
          <a:off x="4095262" y="1208221"/>
          <a:ext cx="363445" cy="36344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3898385"/>
                <a:satOff val="-17988"/>
                <a:lumOff val="6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98385"/>
                <a:satOff val="-17988"/>
                <a:lumOff val="6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98385"/>
                <a:satOff val="-17988"/>
                <a:lumOff val="6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898385"/>
              <a:satOff val="-17988"/>
              <a:lumOff val="66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9ACAF0-CA18-498F-8649-FE8C74BBF977}">
      <dsp:nvSpPr>
        <dsp:cNvPr id="0" name=""/>
        <dsp:cNvSpPr/>
      </dsp:nvSpPr>
      <dsp:spPr>
        <a:xfrm rot="5400000">
          <a:off x="4880066" y="781789"/>
          <a:ext cx="1282252" cy="21336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F6583C-09D5-4095-A4B1-06A74426967D}">
      <dsp:nvSpPr>
        <dsp:cNvPr id="0" name=""/>
        <dsp:cNvSpPr/>
      </dsp:nvSpPr>
      <dsp:spPr>
        <a:xfrm>
          <a:off x="4609560" y="1493886"/>
          <a:ext cx="2213256" cy="16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latin typeface="微软雅黑" panose="020B0503020204020204" charset="-122"/>
              <a:ea typeface="微软雅黑" panose="020B0503020204020204" charset="-122"/>
            </a:rPr>
            <a:t>平台部署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终端调试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资料导入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收款单据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二维码标签</a:t>
          </a:r>
        </a:p>
      </dsp:txBody>
      <dsp:txXfrm>
        <a:off x="4609560" y="1493886"/>
        <a:ext cx="2213256" cy="1688481"/>
      </dsp:txXfrm>
    </dsp:sp>
    <dsp:sp modelId="{40AEF07E-91F3-4ECA-AA51-EEAA4D44069D}">
      <dsp:nvSpPr>
        <dsp:cNvPr id="0" name=""/>
        <dsp:cNvSpPr/>
      </dsp:nvSpPr>
      <dsp:spPr>
        <a:xfrm>
          <a:off x="6315874" y="587394"/>
          <a:ext cx="363445" cy="36344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6497308"/>
                <a:satOff val="-29980"/>
                <a:lumOff val="11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97308"/>
                <a:satOff val="-29980"/>
                <a:lumOff val="11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97308"/>
                <a:satOff val="-29980"/>
                <a:lumOff val="11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497308"/>
              <a:satOff val="-29980"/>
              <a:lumOff val="110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91FBE0-58D2-4C9D-BA36-18C351D11F31}">
      <dsp:nvSpPr>
        <dsp:cNvPr id="0" name=""/>
        <dsp:cNvSpPr/>
      </dsp:nvSpPr>
      <dsp:spPr>
        <a:xfrm rot="5400000">
          <a:off x="7072393" y="160956"/>
          <a:ext cx="1282252" cy="21336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7796770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70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70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796770"/>
              <a:satOff val="-35976"/>
              <a:lumOff val="132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A07671-320C-4DB4-8103-2F39873CBB89}">
      <dsp:nvSpPr>
        <dsp:cNvPr id="0" name=""/>
        <dsp:cNvSpPr/>
      </dsp:nvSpPr>
      <dsp:spPr>
        <a:xfrm>
          <a:off x="6870796" y="860641"/>
          <a:ext cx="1926262" cy="16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anose="020B0503020204020204" charset="-122"/>
              <a:ea typeface="微软雅黑" panose="020B0503020204020204" charset="-122"/>
            </a:rPr>
            <a:t>集中培训</a:t>
          </a:r>
          <a:endParaRPr lang="zh-CN" altLang="en-US" sz="2000" b="1" kern="1200" dirty="0">
            <a:latin typeface="微软雅黑" panose="020B0503020204020204" charset="-122"/>
            <a:ea typeface="微软雅黑" panose="020B0503020204020204" charset="-122"/>
          </a:endParaRP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档案中心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客服中心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财务中心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 smtClean="0">
              <a:latin typeface="微软雅黑" panose="020B0503020204020204" charset="-122"/>
              <a:ea typeface="微软雅黑" panose="020B0503020204020204" charset="-122"/>
            </a:rPr>
            <a:t>工程中心</a:t>
          </a:r>
          <a:endParaRPr lang="zh-CN" altLang="en-US" sz="2000" kern="1200" dirty="0">
            <a:latin typeface="微软雅黑" panose="020B0503020204020204" charset="-122"/>
            <a:ea typeface="微软雅黑" panose="020B0503020204020204" charset="-122"/>
          </a:endParaRP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巡更中心</a:t>
          </a:r>
        </a:p>
      </dsp:txBody>
      <dsp:txXfrm>
        <a:off x="6870796" y="860641"/>
        <a:ext cx="1926262" cy="1688481"/>
      </dsp:txXfrm>
    </dsp:sp>
    <dsp:sp modelId="{31275CFD-488D-42DB-AD6C-097265779C9C}">
      <dsp:nvSpPr>
        <dsp:cNvPr id="0" name=""/>
        <dsp:cNvSpPr/>
      </dsp:nvSpPr>
      <dsp:spPr>
        <a:xfrm>
          <a:off x="8421169" y="3875"/>
          <a:ext cx="363445" cy="36344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9096231"/>
                <a:satOff val="-41972"/>
                <a:lumOff val="15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096231"/>
                <a:satOff val="-41972"/>
                <a:lumOff val="15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096231"/>
                <a:satOff val="-41972"/>
                <a:lumOff val="15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096231"/>
              <a:satOff val="-41972"/>
              <a:lumOff val="15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5E944E-E5C1-45F3-8DDD-F5BF879C9418}">
      <dsp:nvSpPr>
        <dsp:cNvPr id="0" name=""/>
        <dsp:cNvSpPr/>
      </dsp:nvSpPr>
      <dsp:spPr>
        <a:xfrm rot="5400000">
          <a:off x="9177688" y="-422563"/>
          <a:ext cx="1282252" cy="21336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CEE318-3FC5-48B6-BF3E-FDB98C5CB1FC}">
      <dsp:nvSpPr>
        <dsp:cNvPr id="0" name=""/>
        <dsp:cNvSpPr/>
      </dsp:nvSpPr>
      <dsp:spPr>
        <a:xfrm>
          <a:off x="8963899" y="314420"/>
          <a:ext cx="1926262" cy="16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latin typeface="微软雅黑" panose="020B0503020204020204" charset="-122"/>
              <a:ea typeface="微软雅黑" panose="020B0503020204020204" charset="-122"/>
            </a:rPr>
            <a:t>项目验收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需求变更单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部门验收单</a:t>
          </a:r>
        </a:p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总经理签字</a:t>
          </a:r>
        </a:p>
      </dsp:txBody>
      <dsp:txXfrm>
        <a:off x="8963899" y="314420"/>
        <a:ext cx="1926262" cy="16884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23D59-DC0D-4F6F-BA1D-6418F6B3C880}">
      <dsp:nvSpPr>
        <dsp:cNvPr id="0" name=""/>
        <dsp:cNvSpPr/>
      </dsp:nvSpPr>
      <dsp:spPr>
        <a:xfrm>
          <a:off x="485056" y="0"/>
          <a:ext cx="5497302" cy="313074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B9155-94E5-4C58-88BC-2AB4E7E01AE7}">
      <dsp:nvSpPr>
        <dsp:cNvPr id="0" name=""/>
        <dsp:cNvSpPr/>
      </dsp:nvSpPr>
      <dsp:spPr>
        <a:xfrm>
          <a:off x="2560" y="939224"/>
          <a:ext cx="1165005" cy="1252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物料</a:t>
          </a:r>
          <a:endParaRPr lang="en-US" altLang="zh-CN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用品</a:t>
          </a:r>
          <a:endParaRPr lang="zh-CN" altLang="en-US" sz="2000" kern="1200" dirty="0"/>
        </a:p>
      </dsp:txBody>
      <dsp:txXfrm>
        <a:off x="59431" y="996095"/>
        <a:ext cx="1051263" cy="1138557"/>
      </dsp:txXfrm>
    </dsp:sp>
    <dsp:sp modelId="{37CA5D64-A940-4501-85AE-1A6197D78C57}">
      <dsp:nvSpPr>
        <dsp:cNvPr id="0" name=""/>
        <dsp:cNvSpPr/>
      </dsp:nvSpPr>
      <dsp:spPr>
        <a:xfrm>
          <a:off x="1326882" y="939224"/>
          <a:ext cx="1165005" cy="12522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入库单</a:t>
          </a:r>
          <a:endParaRPr lang="zh-CN" altLang="en-US" sz="2000" kern="1200" dirty="0"/>
        </a:p>
      </dsp:txBody>
      <dsp:txXfrm>
        <a:off x="1383753" y="996095"/>
        <a:ext cx="1051263" cy="1138557"/>
      </dsp:txXfrm>
    </dsp:sp>
    <dsp:sp modelId="{71E64D2B-ED7E-4347-BB8E-F057B91CA7C8}">
      <dsp:nvSpPr>
        <dsp:cNvPr id="0" name=""/>
        <dsp:cNvSpPr/>
      </dsp:nvSpPr>
      <dsp:spPr>
        <a:xfrm>
          <a:off x="2651204" y="939224"/>
          <a:ext cx="1165005" cy="12522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出库单</a:t>
          </a:r>
          <a:endParaRPr lang="en-US" altLang="zh-CN" sz="2000" kern="1200" dirty="0" smtClean="0"/>
        </a:p>
      </dsp:txBody>
      <dsp:txXfrm>
        <a:off x="2708075" y="996095"/>
        <a:ext cx="1051263" cy="1138557"/>
      </dsp:txXfrm>
    </dsp:sp>
    <dsp:sp modelId="{7B4A0E54-C737-45AE-AB2E-951BE644666F}">
      <dsp:nvSpPr>
        <dsp:cNvPr id="0" name=""/>
        <dsp:cNvSpPr/>
      </dsp:nvSpPr>
      <dsp:spPr>
        <a:xfrm>
          <a:off x="3975526" y="939224"/>
          <a:ext cx="1165005" cy="12522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库存</a:t>
          </a:r>
          <a:endParaRPr lang="en-US" altLang="zh-CN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盘点</a:t>
          </a:r>
          <a:endParaRPr lang="en-US" altLang="zh-CN" sz="2000" kern="1200" dirty="0" smtClean="0"/>
        </a:p>
      </dsp:txBody>
      <dsp:txXfrm>
        <a:off x="4032397" y="996095"/>
        <a:ext cx="1051263" cy="1138557"/>
      </dsp:txXfrm>
    </dsp:sp>
    <dsp:sp modelId="{C41B1D06-0131-4FCB-BBE1-1CDED44F01CB}">
      <dsp:nvSpPr>
        <dsp:cNvPr id="0" name=""/>
        <dsp:cNvSpPr/>
      </dsp:nvSpPr>
      <dsp:spPr>
        <a:xfrm>
          <a:off x="5299849" y="939224"/>
          <a:ext cx="1165005" cy="12522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库存</a:t>
          </a:r>
          <a:endParaRPr lang="en-US" altLang="zh-CN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查询</a:t>
          </a:r>
          <a:endParaRPr lang="en-US" altLang="zh-CN" sz="2000" kern="1200" dirty="0" smtClean="0"/>
        </a:p>
      </dsp:txBody>
      <dsp:txXfrm>
        <a:off x="5356720" y="996095"/>
        <a:ext cx="1051263" cy="11385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A7504-5DCC-4FCB-806F-D74457397B2A}">
      <dsp:nvSpPr>
        <dsp:cNvPr id="0" name=""/>
        <dsp:cNvSpPr/>
      </dsp:nvSpPr>
      <dsp:spPr>
        <a:xfrm>
          <a:off x="-3775828" y="-579973"/>
          <a:ext cx="4500488" cy="4500488"/>
        </a:xfrm>
        <a:prstGeom prst="blockArc">
          <a:avLst>
            <a:gd name="adj1" fmla="val 18900000"/>
            <a:gd name="adj2" fmla="val 2700000"/>
            <a:gd name="adj3" fmla="val 48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68816-4F74-400F-B66E-AB3685C85808}">
      <dsp:nvSpPr>
        <dsp:cNvPr id="0" name=""/>
        <dsp:cNvSpPr/>
      </dsp:nvSpPr>
      <dsp:spPr>
        <a:xfrm>
          <a:off x="379820" y="256820"/>
          <a:ext cx="3517590" cy="5139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1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入库 审批</a:t>
          </a:r>
          <a:endParaRPr lang="zh-CN" altLang="en-US" sz="2000" kern="1200" dirty="0"/>
        </a:p>
      </dsp:txBody>
      <dsp:txXfrm>
        <a:off x="379820" y="256820"/>
        <a:ext cx="3517590" cy="513908"/>
      </dsp:txXfrm>
    </dsp:sp>
    <dsp:sp modelId="{A1C82790-D023-49F5-9FD0-0DB7673396AD}">
      <dsp:nvSpPr>
        <dsp:cNvPr id="0" name=""/>
        <dsp:cNvSpPr/>
      </dsp:nvSpPr>
      <dsp:spPr>
        <a:xfrm>
          <a:off x="58627" y="192582"/>
          <a:ext cx="642386" cy="6423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6096A-FF83-4237-A915-C5C8ABB3294A}">
      <dsp:nvSpPr>
        <dsp:cNvPr id="0" name=""/>
        <dsp:cNvSpPr/>
      </dsp:nvSpPr>
      <dsp:spPr>
        <a:xfrm>
          <a:off x="674456" y="1027817"/>
          <a:ext cx="3222954" cy="5139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1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入库退货 流程</a:t>
          </a:r>
          <a:endParaRPr lang="zh-CN" altLang="en-US" sz="2000" kern="1200" dirty="0"/>
        </a:p>
      </dsp:txBody>
      <dsp:txXfrm>
        <a:off x="674456" y="1027817"/>
        <a:ext cx="3222954" cy="513908"/>
      </dsp:txXfrm>
    </dsp:sp>
    <dsp:sp modelId="{9424DE89-C6AA-46CC-A6D6-DE0BF0CD68B9}">
      <dsp:nvSpPr>
        <dsp:cNvPr id="0" name=""/>
        <dsp:cNvSpPr/>
      </dsp:nvSpPr>
      <dsp:spPr>
        <a:xfrm>
          <a:off x="353263" y="963579"/>
          <a:ext cx="642386" cy="6423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CEC0A-15BD-4876-A620-DE7976CC1F03}">
      <dsp:nvSpPr>
        <dsp:cNvPr id="0" name=""/>
        <dsp:cNvSpPr/>
      </dsp:nvSpPr>
      <dsp:spPr>
        <a:xfrm>
          <a:off x="674456" y="1798815"/>
          <a:ext cx="3222954" cy="5139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1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出库 审批</a:t>
          </a:r>
          <a:endParaRPr lang="zh-CN" altLang="en-US" sz="2000" kern="1200" dirty="0"/>
        </a:p>
      </dsp:txBody>
      <dsp:txXfrm>
        <a:off x="674456" y="1798815"/>
        <a:ext cx="3222954" cy="513908"/>
      </dsp:txXfrm>
    </dsp:sp>
    <dsp:sp modelId="{3FE9E1C4-622D-436A-AFE1-A0074EBA85A3}">
      <dsp:nvSpPr>
        <dsp:cNvPr id="0" name=""/>
        <dsp:cNvSpPr/>
      </dsp:nvSpPr>
      <dsp:spPr>
        <a:xfrm>
          <a:off x="353263" y="1734576"/>
          <a:ext cx="642386" cy="6423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5F8B7-FB22-4EB6-8CD4-6EB27EBD9D76}">
      <dsp:nvSpPr>
        <dsp:cNvPr id="0" name=""/>
        <dsp:cNvSpPr/>
      </dsp:nvSpPr>
      <dsp:spPr>
        <a:xfrm>
          <a:off x="379820" y="2569812"/>
          <a:ext cx="3517590" cy="5139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1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出货退库 流程</a:t>
          </a:r>
          <a:endParaRPr lang="zh-CN" altLang="en-US" sz="2000" kern="1200" dirty="0"/>
        </a:p>
      </dsp:txBody>
      <dsp:txXfrm>
        <a:off x="379820" y="2569812"/>
        <a:ext cx="3517590" cy="513908"/>
      </dsp:txXfrm>
    </dsp:sp>
    <dsp:sp modelId="{606E1DC9-4EA2-473E-8042-85C2912EF895}">
      <dsp:nvSpPr>
        <dsp:cNvPr id="0" name=""/>
        <dsp:cNvSpPr/>
      </dsp:nvSpPr>
      <dsp:spPr>
        <a:xfrm>
          <a:off x="58627" y="2505573"/>
          <a:ext cx="642386" cy="6423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F0504-6CED-4F21-AD3C-AB6384B16C72}">
      <dsp:nvSpPr>
        <dsp:cNvPr id="0" name=""/>
        <dsp:cNvSpPr/>
      </dsp:nvSpPr>
      <dsp:spPr>
        <a:xfrm>
          <a:off x="760581" y="780797"/>
          <a:ext cx="2779463" cy="96527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12AF5-0B7C-4157-A280-BE89F83D97AD}">
      <dsp:nvSpPr>
        <dsp:cNvPr id="0" name=""/>
        <dsp:cNvSpPr/>
      </dsp:nvSpPr>
      <dsp:spPr>
        <a:xfrm>
          <a:off x="1885295" y="3144418"/>
          <a:ext cx="538655" cy="344739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F67B3E6-C7E0-42C3-AF8B-E67A8E46B1D5}">
      <dsp:nvSpPr>
        <dsp:cNvPr id="0" name=""/>
        <dsp:cNvSpPr/>
      </dsp:nvSpPr>
      <dsp:spPr>
        <a:xfrm>
          <a:off x="861849" y="3420210"/>
          <a:ext cx="2585547" cy="646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/>
            <a:t>客服中心</a:t>
          </a:r>
        </a:p>
      </dsp:txBody>
      <dsp:txXfrm>
        <a:off x="861849" y="3420210"/>
        <a:ext cx="2585547" cy="646386"/>
      </dsp:txXfrm>
    </dsp:sp>
    <dsp:sp modelId="{59FF2A42-A758-437E-826D-2CC778CEC9BA}">
      <dsp:nvSpPr>
        <dsp:cNvPr id="0" name=""/>
        <dsp:cNvSpPr/>
      </dsp:nvSpPr>
      <dsp:spPr>
        <a:xfrm>
          <a:off x="1771100" y="1820618"/>
          <a:ext cx="969580" cy="96958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巡检</a:t>
          </a:r>
          <a:r>
            <a:rPr lang="en-US" altLang="zh-CN" sz="1600" b="1" kern="1200" dirty="0" smtClean="0"/>
            <a:t/>
          </a:r>
          <a:br>
            <a:rPr lang="en-US" altLang="zh-CN" sz="1600" b="1" kern="1200" dirty="0" smtClean="0"/>
          </a:br>
          <a:r>
            <a:rPr lang="zh-CN" altLang="en-US" sz="1600" b="1" kern="1200" dirty="0" smtClean="0"/>
            <a:t>异常</a:t>
          </a:r>
          <a:endParaRPr lang="zh-CN" altLang="en-US" sz="1600" b="1" kern="1200" dirty="0"/>
        </a:p>
      </dsp:txBody>
      <dsp:txXfrm>
        <a:off x="1913092" y="1962610"/>
        <a:ext cx="685596" cy="685596"/>
      </dsp:txXfrm>
    </dsp:sp>
    <dsp:sp modelId="{F2671DB4-4546-4805-AFD9-A6FCF2D9B476}">
      <dsp:nvSpPr>
        <dsp:cNvPr id="0" name=""/>
        <dsp:cNvSpPr/>
      </dsp:nvSpPr>
      <dsp:spPr>
        <a:xfrm>
          <a:off x="1077311" y="1093217"/>
          <a:ext cx="969580" cy="9695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内部</a:t>
          </a:r>
          <a:r>
            <a:rPr lang="en-US" altLang="zh-CN" sz="1600" b="1" kern="1200" dirty="0" smtClean="0"/>
            <a:t/>
          </a:r>
          <a:br>
            <a:rPr lang="en-US" altLang="zh-CN" sz="1600" b="1" kern="1200" dirty="0" smtClean="0"/>
          </a:br>
          <a:r>
            <a:rPr lang="zh-CN" altLang="en-US" sz="1600" b="1" kern="1200" dirty="0" smtClean="0"/>
            <a:t>报修</a:t>
          </a:r>
          <a:endParaRPr lang="zh-CN" altLang="en-US" sz="1600" b="1" kern="1200" dirty="0"/>
        </a:p>
      </dsp:txBody>
      <dsp:txXfrm>
        <a:off x="1219303" y="1235209"/>
        <a:ext cx="685596" cy="685596"/>
      </dsp:txXfrm>
    </dsp:sp>
    <dsp:sp modelId="{BB8CC5A5-F897-46BC-8D0F-9FFC52F8765C}">
      <dsp:nvSpPr>
        <dsp:cNvPr id="0" name=""/>
        <dsp:cNvSpPr/>
      </dsp:nvSpPr>
      <dsp:spPr>
        <a:xfrm>
          <a:off x="2068438" y="858794"/>
          <a:ext cx="969580" cy="96958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业主</a:t>
          </a:r>
          <a:r>
            <a:rPr lang="en-US" altLang="zh-CN" sz="1600" b="1" kern="1200" dirty="0" smtClean="0"/>
            <a:t/>
          </a:r>
          <a:br>
            <a:rPr lang="en-US" altLang="zh-CN" sz="1600" b="1" kern="1200" dirty="0" smtClean="0"/>
          </a:br>
          <a:r>
            <a:rPr lang="zh-CN" altLang="en-US" sz="1600" b="1" kern="1200" dirty="0" smtClean="0"/>
            <a:t>报修</a:t>
          </a:r>
          <a:endParaRPr lang="zh-CN" altLang="en-US" sz="1600" b="1" kern="1200" dirty="0"/>
        </a:p>
      </dsp:txBody>
      <dsp:txXfrm>
        <a:off x="2210430" y="1000786"/>
        <a:ext cx="685596" cy="685596"/>
      </dsp:txXfrm>
    </dsp:sp>
    <dsp:sp modelId="{6D8E152B-3FCD-4191-9189-1B69D4B65FCC}">
      <dsp:nvSpPr>
        <dsp:cNvPr id="0" name=""/>
        <dsp:cNvSpPr/>
      </dsp:nvSpPr>
      <dsp:spPr>
        <a:xfrm>
          <a:off x="646386" y="662292"/>
          <a:ext cx="3016472" cy="24131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C04BF-3885-49E5-91D7-DBF0E71E0E61}">
      <dsp:nvSpPr>
        <dsp:cNvPr id="0" name=""/>
        <dsp:cNvSpPr/>
      </dsp:nvSpPr>
      <dsp:spPr>
        <a:xfrm>
          <a:off x="0" y="666430"/>
          <a:ext cx="9865096" cy="888573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9F761F-6B6A-4F65-9AA0-2B47419124E5}">
      <dsp:nvSpPr>
        <dsp:cNvPr id="0" name=""/>
        <dsp:cNvSpPr/>
      </dsp:nvSpPr>
      <dsp:spPr>
        <a:xfrm>
          <a:off x="2601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08:31</a:t>
          </a:r>
          <a:r>
            <a:rPr lang="zh-CN" altLang="en-US" sz="1200" b="1" kern="1200" dirty="0" smtClean="0"/>
            <a:t>工单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生成</a:t>
          </a:r>
          <a:endParaRPr lang="zh-CN" altLang="en-US" sz="1200" b="1" kern="1200" dirty="0"/>
        </a:p>
      </dsp:txBody>
      <dsp:txXfrm>
        <a:off x="2601" y="0"/>
        <a:ext cx="652454" cy="888573"/>
      </dsp:txXfrm>
    </dsp:sp>
    <dsp:sp modelId="{F6FEF4BF-08A7-4A50-93B7-E30B09E129B6}">
      <dsp:nvSpPr>
        <dsp:cNvPr id="0" name=""/>
        <dsp:cNvSpPr/>
      </dsp:nvSpPr>
      <dsp:spPr>
        <a:xfrm>
          <a:off x="217756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67A29E-60CA-4574-A835-4652B0A73B87}">
      <dsp:nvSpPr>
        <dsp:cNvPr id="0" name=""/>
        <dsp:cNvSpPr/>
      </dsp:nvSpPr>
      <dsp:spPr>
        <a:xfrm>
          <a:off x="687678" y="133286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08:32</a:t>
          </a:r>
          <a:r>
            <a:rPr lang="zh-CN" altLang="en-US" sz="1200" b="1" kern="1200" dirty="0" smtClean="0"/>
            <a:t>客服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受理</a:t>
          </a:r>
          <a:endParaRPr lang="zh-CN" altLang="en-US" sz="1200" b="1" kern="1200" dirty="0"/>
        </a:p>
      </dsp:txBody>
      <dsp:txXfrm>
        <a:off x="687678" y="1332860"/>
        <a:ext cx="652454" cy="888573"/>
      </dsp:txXfrm>
    </dsp:sp>
    <dsp:sp modelId="{0062F52D-5C50-4EBB-A3CC-60D5BBFC921A}">
      <dsp:nvSpPr>
        <dsp:cNvPr id="0" name=""/>
        <dsp:cNvSpPr/>
      </dsp:nvSpPr>
      <dsp:spPr>
        <a:xfrm>
          <a:off x="902834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5B4670-05A0-46F7-8931-8F34B279051B}">
      <dsp:nvSpPr>
        <dsp:cNvPr id="0" name=""/>
        <dsp:cNvSpPr/>
      </dsp:nvSpPr>
      <dsp:spPr>
        <a:xfrm>
          <a:off x="1372756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08:35</a:t>
          </a:r>
          <a:r>
            <a:rPr lang="zh-CN" altLang="en-US" sz="1200" b="1" kern="1200" dirty="0" smtClean="0"/>
            <a:t>指派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工种</a:t>
          </a:r>
          <a:endParaRPr lang="zh-CN" altLang="en-US" sz="1200" b="1" kern="1200" dirty="0"/>
        </a:p>
      </dsp:txBody>
      <dsp:txXfrm>
        <a:off x="1372756" y="0"/>
        <a:ext cx="652454" cy="888573"/>
      </dsp:txXfrm>
    </dsp:sp>
    <dsp:sp modelId="{778E4A91-2653-4472-9363-BEB4467D8CB0}">
      <dsp:nvSpPr>
        <dsp:cNvPr id="0" name=""/>
        <dsp:cNvSpPr/>
      </dsp:nvSpPr>
      <dsp:spPr>
        <a:xfrm>
          <a:off x="1587911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7AEC05-A00A-4902-9CB0-BFD53EAAF4EF}">
      <dsp:nvSpPr>
        <dsp:cNvPr id="0" name=""/>
        <dsp:cNvSpPr/>
      </dsp:nvSpPr>
      <dsp:spPr>
        <a:xfrm>
          <a:off x="2057833" y="133286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08:36 </a:t>
          </a:r>
          <a:r>
            <a:rPr lang="zh-CN" altLang="en-US" sz="1200" b="1" kern="1200" dirty="0" smtClean="0"/>
            <a:t>维修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抢单</a:t>
          </a:r>
          <a:endParaRPr lang="zh-CN" altLang="en-US" sz="1200" b="1" kern="1200" dirty="0"/>
        </a:p>
      </dsp:txBody>
      <dsp:txXfrm>
        <a:off x="2057833" y="1332860"/>
        <a:ext cx="652454" cy="888573"/>
      </dsp:txXfrm>
    </dsp:sp>
    <dsp:sp modelId="{678F4284-8241-4B8F-A751-AAA86AB883FB}">
      <dsp:nvSpPr>
        <dsp:cNvPr id="0" name=""/>
        <dsp:cNvSpPr/>
      </dsp:nvSpPr>
      <dsp:spPr>
        <a:xfrm>
          <a:off x="2272989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941567-AB46-4D5E-BBAC-0AC3AA9BC1DE}">
      <dsp:nvSpPr>
        <dsp:cNvPr id="0" name=""/>
        <dsp:cNvSpPr/>
      </dsp:nvSpPr>
      <dsp:spPr>
        <a:xfrm>
          <a:off x="2742910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smtClean="0"/>
            <a:t>08:46</a:t>
          </a:r>
          <a:r>
            <a:rPr lang="zh-CN" altLang="en-US" sz="1200" b="1" kern="1200" smtClean="0"/>
            <a:t>维修中</a:t>
          </a:r>
          <a:endParaRPr lang="zh-CN" altLang="en-US" sz="1200" b="1" kern="1200" dirty="0"/>
        </a:p>
      </dsp:txBody>
      <dsp:txXfrm>
        <a:off x="2742910" y="0"/>
        <a:ext cx="652454" cy="888573"/>
      </dsp:txXfrm>
    </dsp:sp>
    <dsp:sp modelId="{CF2E4E0F-83F7-4F37-B640-EBCCD755F726}">
      <dsp:nvSpPr>
        <dsp:cNvPr id="0" name=""/>
        <dsp:cNvSpPr/>
      </dsp:nvSpPr>
      <dsp:spPr>
        <a:xfrm>
          <a:off x="2958066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8D5FC7-178C-4406-BBFE-DD08D0EF1CFD}">
      <dsp:nvSpPr>
        <dsp:cNvPr id="0" name=""/>
        <dsp:cNvSpPr/>
      </dsp:nvSpPr>
      <dsp:spPr>
        <a:xfrm>
          <a:off x="3427988" y="133286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/>
            <a:t>待处理</a:t>
          </a:r>
        </a:p>
      </dsp:txBody>
      <dsp:txXfrm>
        <a:off x="3427988" y="1332860"/>
        <a:ext cx="652454" cy="888573"/>
      </dsp:txXfrm>
    </dsp:sp>
    <dsp:sp modelId="{429252F2-3C9E-466C-A8B4-E780666805DD}">
      <dsp:nvSpPr>
        <dsp:cNvPr id="0" name=""/>
        <dsp:cNvSpPr/>
      </dsp:nvSpPr>
      <dsp:spPr>
        <a:xfrm>
          <a:off x="3643144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EFE99A-867E-4D89-913D-410545DF22EB}">
      <dsp:nvSpPr>
        <dsp:cNvPr id="0" name=""/>
        <dsp:cNvSpPr/>
      </dsp:nvSpPr>
      <dsp:spPr>
        <a:xfrm>
          <a:off x="4113065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维修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跟进</a:t>
          </a:r>
          <a:endParaRPr lang="zh-CN" altLang="en-US" sz="1200" b="1" kern="1200" dirty="0"/>
        </a:p>
      </dsp:txBody>
      <dsp:txXfrm>
        <a:off x="4113065" y="0"/>
        <a:ext cx="652454" cy="888573"/>
      </dsp:txXfrm>
    </dsp:sp>
    <dsp:sp modelId="{7417B607-8B0B-48C3-8174-7D3D613EB8E4}">
      <dsp:nvSpPr>
        <dsp:cNvPr id="0" name=""/>
        <dsp:cNvSpPr/>
      </dsp:nvSpPr>
      <dsp:spPr>
        <a:xfrm>
          <a:off x="4328221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4FFCDC-C34A-4086-815B-2C819B05356E}">
      <dsp:nvSpPr>
        <dsp:cNvPr id="0" name=""/>
        <dsp:cNvSpPr/>
      </dsp:nvSpPr>
      <dsp:spPr>
        <a:xfrm>
          <a:off x="4798143" y="133286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08:59</a:t>
          </a:r>
          <a:r>
            <a:rPr lang="zh-CN" altLang="en-US" sz="1200" b="1" kern="1200" dirty="0" smtClean="0"/>
            <a:t>维修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完成</a:t>
          </a:r>
          <a:endParaRPr lang="zh-CN" altLang="en-US" sz="1200" b="1" kern="1200" dirty="0"/>
        </a:p>
      </dsp:txBody>
      <dsp:txXfrm>
        <a:off x="4798143" y="1332860"/>
        <a:ext cx="652454" cy="888573"/>
      </dsp:txXfrm>
    </dsp:sp>
    <dsp:sp modelId="{50C2AA71-0898-4575-BD7F-7C0AB0717B6C}">
      <dsp:nvSpPr>
        <dsp:cNvPr id="0" name=""/>
        <dsp:cNvSpPr/>
      </dsp:nvSpPr>
      <dsp:spPr>
        <a:xfrm>
          <a:off x="5013298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1CD6FC-5937-400B-B37A-52A1D18D96B1}">
      <dsp:nvSpPr>
        <dsp:cNvPr id="0" name=""/>
        <dsp:cNvSpPr/>
      </dsp:nvSpPr>
      <dsp:spPr>
        <a:xfrm>
          <a:off x="5483220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09:03</a:t>
          </a:r>
          <a:r>
            <a:rPr lang="zh-CN" altLang="en-US" sz="1200" b="1" kern="1200" dirty="0" smtClean="0"/>
            <a:t>电话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回访</a:t>
          </a:r>
          <a:endParaRPr lang="zh-CN" altLang="en-US" sz="1200" b="1" kern="1200" dirty="0"/>
        </a:p>
      </dsp:txBody>
      <dsp:txXfrm>
        <a:off x="5483220" y="0"/>
        <a:ext cx="652454" cy="888573"/>
      </dsp:txXfrm>
    </dsp:sp>
    <dsp:sp modelId="{92D912E5-8BA6-4570-9925-D889C0DCFE58}">
      <dsp:nvSpPr>
        <dsp:cNvPr id="0" name=""/>
        <dsp:cNvSpPr/>
      </dsp:nvSpPr>
      <dsp:spPr>
        <a:xfrm>
          <a:off x="5698376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6EF3A0-1278-488D-A199-C043E13BAE96}">
      <dsp:nvSpPr>
        <dsp:cNvPr id="0" name=""/>
        <dsp:cNvSpPr/>
      </dsp:nvSpPr>
      <dsp:spPr>
        <a:xfrm>
          <a:off x="6168298" y="133286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用户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评价</a:t>
          </a:r>
          <a:endParaRPr lang="zh-CN" altLang="en-US" sz="1200" b="1" kern="1200" dirty="0"/>
        </a:p>
      </dsp:txBody>
      <dsp:txXfrm>
        <a:off x="6168298" y="1332860"/>
        <a:ext cx="652454" cy="888573"/>
      </dsp:txXfrm>
    </dsp:sp>
    <dsp:sp modelId="{BBC21DC3-7352-4984-B4AB-6947AA7FCDE4}">
      <dsp:nvSpPr>
        <dsp:cNvPr id="0" name=""/>
        <dsp:cNvSpPr/>
      </dsp:nvSpPr>
      <dsp:spPr>
        <a:xfrm>
          <a:off x="6383453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1A2C16-15D5-4C3F-B719-53C477F5597E}">
      <dsp:nvSpPr>
        <dsp:cNvPr id="0" name=""/>
        <dsp:cNvSpPr/>
      </dsp:nvSpPr>
      <dsp:spPr>
        <a:xfrm>
          <a:off x="6853375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/>
            <a:t>非正常完结</a:t>
          </a:r>
        </a:p>
      </dsp:txBody>
      <dsp:txXfrm>
        <a:off x="6853375" y="0"/>
        <a:ext cx="652454" cy="888573"/>
      </dsp:txXfrm>
    </dsp:sp>
    <dsp:sp modelId="{E16D349D-14E0-4300-8BB2-3E7F9CEB493C}">
      <dsp:nvSpPr>
        <dsp:cNvPr id="0" name=""/>
        <dsp:cNvSpPr/>
      </dsp:nvSpPr>
      <dsp:spPr>
        <a:xfrm>
          <a:off x="7068531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6C5460-B7BD-4A23-B004-4EC051F2CB25}">
      <dsp:nvSpPr>
        <dsp:cNvPr id="0" name=""/>
        <dsp:cNvSpPr/>
      </dsp:nvSpPr>
      <dsp:spPr>
        <a:xfrm>
          <a:off x="7538453" y="133286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继续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跟进</a:t>
          </a:r>
          <a:endParaRPr lang="zh-CN" altLang="en-US" sz="1200" b="1" kern="1200" dirty="0"/>
        </a:p>
      </dsp:txBody>
      <dsp:txXfrm>
        <a:off x="7538453" y="1332860"/>
        <a:ext cx="652454" cy="888573"/>
      </dsp:txXfrm>
    </dsp:sp>
    <dsp:sp modelId="{E1DEDA8B-2545-49B1-9A94-12ADFF404D41}">
      <dsp:nvSpPr>
        <dsp:cNvPr id="0" name=""/>
        <dsp:cNvSpPr/>
      </dsp:nvSpPr>
      <dsp:spPr>
        <a:xfrm>
          <a:off x="7753608" y="999645"/>
          <a:ext cx="222143" cy="2221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C99FA6-E89E-4971-902C-B6A1D7FEA29F}">
      <dsp:nvSpPr>
        <dsp:cNvPr id="0" name=""/>
        <dsp:cNvSpPr/>
      </dsp:nvSpPr>
      <dsp:spPr>
        <a:xfrm>
          <a:off x="8223530" y="0"/>
          <a:ext cx="652454" cy="88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smtClean="0"/>
            <a:t>09:10</a:t>
          </a:r>
          <a:r>
            <a:rPr lang="zh-CN" altLang="en-US" sz="1200" b="1" kern="1200" smtClean="0"/>
            <a:t>完结</a:t>
          </a:r>
          <a:endParaRPr lang="zh-CN" altLang="en-US" sz="1200" b="1" kern="1200" dirty="0"/>
        </a:p>
      </dsp:txBody>
      <dsp:txXfrm>
        <a:off x="8223530" y="0"/>
        <a:ext cx="652454" cy="888573"/>
      </dsp:txXfrm>
    </dsp:sp>
    <dsp:sp modelId="{161B6047-7B77-46B3-A0B4-0598D105A88C}">
      <dsp:nvSpPr>
        <dsp:cNvPr id="0" name=""/>
        <dsp:cNvSpPr/>
      </dsp:nvSpPr>
      <dsp:spPr>
        <a:xfrm>
          <a:off x="8438686" y="999645"/>
          <a:ext cx="222143" cy="22214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#1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srcNode" val="vNodes"/>
                <dgm:param type="dstNode" val="lastNode"/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#2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4#1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#2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Process4#2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9/3/layout/StepUpProcess#2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#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b"/>
                  <dgm:param type="txAnchorVert" val="b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t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#1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#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#7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#3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#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5#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#4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#1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2024-01-27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1608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2024-01-27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B6A55-1CF7-4A50-848D-774538E64793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810" y="-25400"/>
            <a:ext cx="12188190" cy="6883400"/>
          </a:xfrm>
          <a:prstGeom prst="rect">
            <a:avLst/>
          </a:prstGeom>
          <a:solidFill>
            <a:srgbClr val="2A343D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810" y="-25400"/>
            <a:ext cx="11916047" cy="6556829"/>
          </a:xfrm>
          <a:prstGeom prst="rect">
            <a:avLst/>
          </a:prstGeom>
          <a:solidFill>
            <a:srgbClr val="2A343D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矩形 4"/>
          <p:cNvSpPr/>
          <p:nvPr userDrawn="1"/>
        </p:nvSpPr>
        <p:spPr>
          <a:xfrm>
            <a:off x="8152070" y="3575358"/>
            <a:ext cx="2426038" cy="1994519"/>
          </a:xfrm>
          <a:custGeom>
            <a:avLst/>
            <a:gdLst>
              <a:gd name="connsiteX0" fmla="*/ 0 w 8856984"/>
              <a:gd name="connsiteY0" fmla="*/ 0 h 1080120"/>
              <a:gd name="connsiteX1" fmla="*/ 8856984 w 8856984"/>
              <a:gd name="connsiteY1" fmla="*/ 0 h 1080120"/>
              <a:gd name="connsiteX2" fmla="*/ 8856984 w 8856984"/>
              <a:gd name="connsiteY2" fmla="*/ 1080120 h 1080120"/>
              <a:gd name="connsiteX3" fmla="*/ 0 w 8856984"/>
              <a:gd name="connsiteY3" fmla="*/ 1080120 h 1080120"/>
              <a:gd name="connsiteX4" fmla="*/ 0 w 8856984"/>
              <a:gd name="connsiteY4" fmla="*/ 0 h 1080120"/>
              <a:gd name="connsiteX0-1" fmla="*/ 0 w 8856984"/>
              <a:gd name="connsiteY0-2" fmla="*/ 0 h 1090168"/>
              <a:gd name="connsiteX1-3" fmla="*/ 8856984 w 8856984"/>
              <a:gd name="connsiteY1-4" fmla="*/ 0 h 1090168"/>
              <a:gd name="connsiteX2-5" fmla="*/ 8856984 w 8856984"/>
              <a:gd name="connsiteY2-6" fmla="*/ 1080120 h 1090168"/>
              <a:gd name="connsiteX3-7" fmla="*/ 1517301 w 8856984"/>
              <a:gd name="connsiteY3-8" fmla="*/ 1090168 h 1090168"/>
              <a:gd name="connsiteX4-9" fmla="*/ 0 w 8856984"/>
              <a:gd name="connsiteY4-10" fmla="*/ 0 h 1090168"/>
              <a:gd name="connsiteX0-11" fmla="*/ 0 w 8856984"/>
              <a:gd name="connsiteY0-12" fmla="*/ 0 h 1090168"/>
              <a:gd name="connsiteX1-13" fmla="*/ 8856984 w 8856984"/>
              <a:gd name="connsiteY1-14" fmla="*/ 0 h 1090168"/>
              <a:gd name="connsiteX2-15" fmla="*/ 8856984 w 8856984"/>
              <a:gd name="connsiteY2-16" fmla="*/ 1080120 h 1090168"/>
              <a:gd name="connsiteX3-17" fmla="*/ 1014884 w 8856984"/>
              <a:gd name="connsiteY3-18" fmla="*/ 1090168 h 1090168"/>
              <a:gd name="connsiteX4-19" fmla="*/ 0 w 8856984"/>
              <a:gd name="connsiteY4-20" fmla="*/ 0 h 1090168"/>
              <a:gd name="connsiteX0-21" fmla="*/ 0 w 8856984"/>
              <a:gd name="connsiteY0-22" fmla="*/ 0 h 1090168"/>
              <a:gd name="connsiteX1-23" fmla="*/ 8856984 w 8856984"/>
              <a:gd name="connsiteY1-24" fmla="*/ 0 h 1090168"/>
              <a:gd name="connsiteX2-25" fmla="*/ 7781810 w 8856984"/>
              <a:gd name="connsiteY2-26" fmla="*/ 1009782 h 1090168"/>
              <a:gd name="connsiteX3-27" fmla="*/ 1014884 w 8856984"/>
              <a:gd name="connsiteY3-28" fmla="*/ 1090168 h 1090168"/>
              <a:gd name="connsiteX4-29" fmla="*/ 0 w 8856984"/>
              <a:gd name="connsiteY4-30" fmla="*/ 0 h 1090168"/>
              <a:gd name="connsiteX0-31" fmla="*/ 0 w 8856984"/>
              <a:gd name="connsiteY0-32" fmla="*/ 0 h 1100217"/>
              <a:gd name="connsiteX1-33" fmla="*/ 8856984 w 8856984"/>
              <a:gd name="connsiteY1-34" fmla="*/ 0 h 1100217"/>
              <a:gd name="connsiteX2-35" fmla="*/ 8816790 w 8856984"/>
              <a:gd name="connsiteY2-36" fmla="*/ 1100217 h 1100217"/>
              <a:gd name="connsiteX3-37" fmla="*/ 1014884 w 8856984"/>
              <a:gd name="connsiteY3-38" fmla="*/ 1090168 h 1100217"/>
              <a:gd name="connsiteX4-39" fmla="*/ 0 w 8856984"/>
              <a:gd name="connsiteY4-40" fmla="*/ 0 h 1100217"/>
              <a:gd name="connsiteX0-41" fmla="*/ 0 w 8816790"/>
              <a:gd name="connsiteY0-42" fmla="*/ 0 h 1100217"/>
              <a:gd name="connsiteX1-43" fmla="*/ 7389925 w 8816790"/>
              <a:gd name="connsiteY1-44" fmla="*/ 160773 h 1100217"/>
              <a:gd name="connsiteX2-45" fmla="*/ 8816790 w 8816790"/>
              <a:gd name="connsiteY2-46" fmla="*/ 1100217 h 1100217"/>
              <a:gd name="connsiteX3-47" fmla="*/ 1014884 w 8816790"/>
              <a:gd name="connsiteY3-48" fmla="*/ 1090168 h 1100217"/>
              <a:gd name="connsiteX4-49" fmla="*/ 0 w 8816790"/>
              <a:gd name="connsiteY4-50" fmla="*/ 0 h 1100217"/>
              <a:gd name="connsiteX0-51" fmla="*/ 0 w 8816790"/>
              <a:gd name="connsiteY0-52" fmla="*/ 0 h 1100217"/>
              <a:gd name="connsiteX1-53" fmla="*/ 7791859 w 8816790"/>
              <a:gd name="connsiteY1-54" fmla="*/ 10048 h 1100217"/>
              <a:gd name="connsiteX2-55" fmla="*/ 8816790 w 8816790"/>
              <a:gd name="connsiteY2-56" fmla="*/ 1100217 h 1100217"/>
              <a:gd name="connsiteX3-57" fmla="*/ 1014884 w 8816790"/>
              <a:gd name="connsiteY3-58" fmla="*/ 1090168 h 1100217"/>
              <a:gd name="connsiteX4-59" fmla="*/ 0 w 8816790"/>
              <a:gd name="connsiteY4-60" fmla="*/ 0 h 1100217"/>
              <a:gd name="connsiteX0-61" fmla="*/ 0 w 7791859"/>
              <a:gd name="connsiteY0-62" fmla="*/ 0 h 1090168"/>
              <a:gd name="connsiteX1-63" fmla="*/ 7791859 w 7791859"/>
              <a:gd name="connsiteY1-64" fmla="*/ 10048 h 1090168"/>
              <a:gd name="connsiteX2-65" fmla="*/ 7600939 w 7791859"/>
              <a:gd name="connsiteY2-66" fmla="*/ 236058 h 1090168"/>
              <a:gd name="connsiteX3-67" fmla="*/ 1014884 w 7791859"/>
              <a:gd name="connsiteY3-68" fmla="*/ 1090168 h 1090168"/>
              <a:gd name="connsiteX4-69" fmla="*/ 0 w 7791859"/>
              <a:gd name="connsiteY4-70" fmla="*/ 0 h 1090168"/>
              <a:gd name="connsiteX0-71" fmla="*/ 0 w 7791859"/>
              <a:gd name="connsiteY0-72" fmla="*/ 0 h 1090168"/>
              <a:gd name="connsiteX1-73" fmla="*/ 7791859 w 7791859"/>
              <a:gd name="connsiteY1-74" fmla="*/ 10048 h 1090168"/>
              <a:gd name="connsiteX2-75" fmla="*/ 7661229 w 7791859"/>
              <a:gd name="connsiteY2-76" fmla="*/ 527460 h 1090168"/>
              <a:gd name="connsiteX3-77" fmla="*/ 1014884 w 7791859"/>
              <a:gd name="connsiteY3-78" fmla="*/ 1090168 h 1090168"/>
              <a:gd name="connsiteX4-79" fmla="*/ 0 w 7791859"/>
              <a:gd name="connsiteY4-80" fmla="*/ 0 h 1090168"/>
              <a:gd name="connsiteX0-81" fmla="*/ 0 w 8796694"/>
              <a:gd name="connsiteY0-82" fmla="*/ 622998 h 1713166"/>
              <a:gd name="connsiteX1-83" fmla="*/ 8796694 w 8796694"/>
              <a:gd name="connsiteY1-84" fmla="*/ 0 h 1713166"/>
              <a:gd name="connsiteX2-85" fmla="*/ 7661229 w 8796694"/>
              <a:gd name="connsiteY2-86" fmla="*/ 1150458 h 1713166"/>
              <a:gd name="connsiteX3-87" fmla="*/ 1014884 w 8796694"/>
              <a:gd name="connsiteY3-88" fmla="*/ 1713166 h 1713166"/>
              <a:gd name="connsiteX4-89" fmla="*/ 0 w 8796694"/>
              <a:gd name="connsiteY4-90" fmla="*/ 622998 h 1713166"/>
              <a:gd name="connsiteX0-91" fmla="*/ 0 w 8796694"/>
              <a:gd name="connsiteY0-92" fmla="*/ 622998 h 1713166"/>
              <a:gd name="connsiteX1-93" fmla="*/ 8796694 w 8796694"/>
              <a:gd name="connsiteY1-94" fmla="*/ 0 h 1713166"/>
              <a:gd name="connsiteX2-95" fmla="*/ 7651181 w 8796694"/>
              <a:gd name="connsiteY2-96" fmla="*/ 1110264 h 1713166"/>
              <a:gd name="connsiteX3-97" fmla="*/ 1014884 w 8796694"/>
              <a:gd name="connsiteY3-98" fmla="*/ 1713166 h 1713166"/>
              <a:gd name="connsiteX4-99" fmla="*/ 0 w 8796694"/>
              <a:gd name="connsiteY4-100" fmla="*/ 622998 h 1713166"/>
              <a:gd name="connsiteX0-101" fmla="*/ 5787850 w 7781810"/>
              <a:gd name="connsiteY0-102" fmla="*/ 0 h 2597421"/>
              <a:gd name="connsiteX1-103" fmla="*/ 7781810 w 7781810"/>
              <a:gd name="connsiteY1-104" fmla="*/ 884255 h 2597421"/>
              <a:gd name="connsiteX2-105" fmla="*/ 6636297 w 7781810"/>
              <a:gd name="connsiteY2-106" fmla="*/ 1994519 h 2597421"/>
              <a:gd name="connsiteX3-107" fmla="*/ 0 w 7781810"/>
              <a:gd name="connsiteY3-108" fmla="*/ 2597421 h 2597421"/>
              <a:gd name="connsiteX4-109" fmla="*/ 5787850 w 7781810"/>
              <a:gd name="connsiteY4-110" fmla="*/ 0 h 2597421"/>
              <a:gd name="connsiteX0-111" fmla="*/ 834013 w 2827973"/>
              <a:gd name="connsiteY0-112" fmla="*/ 0 h 1994519"/>
              <a:gd name="connsiteX1-113" fmla="*/ 2827973 w 2827973"/>
              <a:gd name="connsiteY1-114" fmla="*/ 884255 h 1994519"/>
              <a:gd name="connsiteX2-115" fmla="*/ 1682460 w 2827973"/>
              <a:gd name="connsiteY2-116" fmla="*/ 1994519 h 1994519"/>
              <a:gd name="connsiteX3-117" fmla="*/ 0 w 2827973"/>
              <a:gd name="connsiteY3-118" fmla="*/ 597799 h 1994519"/>
              <a:gd name="connsiteX4-119" fmla="*/ 834013 w 2827973"/>
              <a:gd name="connsiteY4-120" fmla="*/ 0 h 1994519"/>
              <a:gd name="connsiteX0-121" fmla="*/ 381837 w 2375797"/>
              <a:gd name="connsiteY0-122" fmla="*/ 0 h 1994519"/>
              <a:gd name="connsiteX1-123" fmla="*/ 2375797 w 2375797"/>
              <a:gd name="connsiteY1-124" fmla="*/ 884255 h 1994519"/>
              <a:gd name="connsiteX2-125" fmla="*/ 1230284 w 2375797"/>
              <a:gd name="connsiteY2-126" fmla="*/ 1994519 h 1994519"/>
              <a:gd name="connsiteX3-127" fmla="*/ 0 w 2375797"/>
              <a:gd name="connsiteY3-128" fmla="*/ 587750 h 1994519"/>
              <a:gd name="connsiteX4-129" fmla="*/ 381837 w 2375797"/>
              <a:gd name="connsiteY4-130" fmla="*/ 0 h 1994519"/>
              <a:gd name="connsiteX0-131" fmla="*/ 432078 w 2426038"/>
              <a:gd name="connsiteY0-132" fmla="*/ 0 h 1994519"/>
              <a:gd name="connsiteX1-133" fmla="*/ 2426038 w 2426038"/>
              <a:gd name="connsiteY1-134" fmla="*/ 884255 h 1994519"/>
              <a:gd name="connsiteX2-135" fmla="*/ 1280525 w 2426038"/>
              <a:gd name="connsiteY2-136" fmla="*/ 1994519 h 1994519"/>
              <a:gd name="connsiteX3-137" fmla="*/ 0 w 2426038"/>
              <a:gd name="connsiteY3-138" fmla="*/ 718378 h 1994519"/>
              <a:gd name="connsiteX4-139" fmla="*/ 432078 w 2426038"/>
              <a:gd name="connsiteY4-140" fmla="*/ 0 h 19945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26038" h="1994519">
                <a:moveTo>
                  <a:pt x="432078" y="0"/>
                </a:moveTo>
                <a:lnTo>
                  <a:pt x="2426038" y="884255"/>
                </a:lnTo>
                <a:lnTo>
                  <a:pt x="1280525" y="1994519"/>
                </a:lnTo>
                <a:lnTo>
                  <a:pt x="0" y="718378"/>
                </a:lnTo>
                <a:lnTo>
                  <a:pt x="432078" y="0"/>
                </a:lnTo>
                <a:close/>
              </a:path>
            </a:pathLst>
          </a:custGeom>
          <a:solidFill>
            <a:srgbClr val="29A6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noFill/>
              </a:ln>
              <a:noFill/>
            </a:endParaRPr>
          </a:p>
        </p:txBody>
      </p:sp>
      <p:sp>
        <p:nvSpPr>
          <p:cNvPr id="10" name="矩形 1"/>
          <p:cNvSpPr/>
          <p:nvPr userDrawn="1"/>
        </p:nvSpPr>
        <p:spPr>
          <a:xfrm>
            <a:off x="-37018" y="-41907"/>
            <a:ext cx="12229018" cy="6899907"/>
          </a:xfrm>
          <a:custGeom>
            <a:avLst/>
            <a:gdLst>
              <a:gd name="connsiteX0" fmla="*/ 0 w 4320480"/>
              <a:gd name="connsiteY0" fmla="*/ 0 h 3528392"/>
              <a:gd name="connsiteX1" fmla="*/ 4320480 w 4320480"/>
              <a:gd name="connsiteY1" fmla="*/ 0 h 3528392"/>
              <a:gd name="connsiteX2" fmla="*/ 4320480 w 4320480"/>
              <a:gd name="connsiteY2" fmla="*/ 3528392 h 3528392"/>
              <a:gd name="connsiteX3" fmla="*/ 0 w 4320480"/>
              <a:gd name="connsiteY3" fmla="*/ 3528392 h 3528392"/>
              <a:gd name="connsiteX4" fmla="*/ 0 w 4320480"/>
              <a:gd name="connsiteY4" fmla="*/ 0 h 3528392"/>
              <a:gd name="connsiteX0-1" fmla="*/ 0 w 4320480"/>
              <a:gd name="connsiteY0-2" fmla="*/ 0 h 3528392"/>
              <a:gd name="connsiteX1-3" fmla="*/ 3426176 w 4320480"/>
              <a:gd name="connsiteY1-4" fmla="*/ 10048 h 3528392"/>
              <a:gd name="connsiteX2-5" fmla="*/ 4320480 w 4320480"/>
              <a:gd name="connsiteY2-6" fmla="*/ 3528392 h 3528392"/>
              <a:gd name="connsiteX3-7" fmla="*/ 0 w 4320480"/>
              <a:gd name="connsiteY3-8" fmla="*/ 3528392 h 3528392"/>
              <a:gd name="connsiteX4-9" fmla="*/ 0 w 4320480"/>
              <a:gd name="connsiteY4-10" fmla="*/ 0 h 3528392"/>
              <a:gd name="connsiteX0-11" fmla="*/ 0 w 4320480"/>
              <a:gd name="connsiteY0-12" fmla="*/ 0 h 3528392"/>
              <a:gd name="connsiteX1-13" fmla="*/ 3978835 w 4320480"/>
              <a:gd name="connsiteY1-14" fmla="*/ 10048 h 3528392"/>
              <a:gd name="connsiteX2-15" fmla="*/ 4320480 w 4320480"/>
              <a:gd name="connsiteY2-16" fmla="*/ 3528392 h 3528392"/>
              <a:gd name="connsiteX3-17" fmla="*/ 0 w 4320480"/>
              <a:gd name="connsiteY3-18" fmla="*/ 3528392 h 3528392"/>
              <a:gd name="connsiteX4-19" fmla="*/ 0 w 4320480"/>
              <a:gd name="connsiteY4-20" fmla="*/ 0 h 3528392"/>
              <a:gd name="connsiteX0-21" fmla="*/ 20097 w 4340577"/>
              <a:gd name="connsiteY0-22" fmla="*/ 0 h 7557781"/>
              <a:gd name="connsiteX1-23" fmla="*/ 3998932 w 4340577"/>
              <a:gd name="connsiteY1-24" fmla="*/ 10048 h 7557781"/>
              <a:gd name="connsiteX2-25" fmla="*/ 4340577 w 4340577"/>
              <a:gd name="connsiteY2-26" fmla="*/ 3528392 h 7557781"/>
              <a:gd name="connsiteX3-27" fmla="*/ 0 w 4340577"/>
              <a:gd name="connsiteY3-28" fmla="*/ 7557781 h 7557781"/>
              <a:gd name="connsiteX4-29" fmla="*/ 20097 w 4340577"/>
              <a:gd name="connsiteY4-30" fmla="*/ 0 h 7557781"/>
              <a:gd name="connsiteX0-31" fmla="*/ 20097 w 11384471"/>
              <a:gd name="connsiteY0-32" fmla="*/ 0 h 7557781"/>
              <a:gd name="connsiteX1-33" fmla="*/ 3998932 w 11384471"/>
              <a:gd name="connsiteY1-34" fmla="*/ 10048 h 7557781"/>
              <a:gd name="connsiteX2-35" fmla="*/ 11384471 w 11384471"/>
              <a:gd name="connsiteY2-36" fmla="*/ 7557781 h 7557781"/>
              <a:gd name="connsiteX3-37" fmla="*/ 0 w 11384471"/>
              <a:gd name="connsiteY3-38" fmla="*/ 7557781 h 7557781"/>
              <a:gd name="connsiteX4-39" fmla="*/ 20097 w 11384471"/>
              <a:gd name="connsiteY4-40" fmla="*/ 0 h 7557781"/>
              <a:gd name="connsiteX0-41" fmla="*/ 0 w 11414616"/>
              <a:gd name="connsiteY0-42" fmla="*/ 0 h 7618071"/>
              <a:gd name="connsiteX1-43" fmla="*/ 4029077 w 11414616"/>
              <a:gd name="connsiteY1-44" fmla="*/ 70338 h 7618071"/>
              <a:gd name="connsiteX2-45" fmla="*/ 11414616 w 11414616"/>
              <a:gd name="connsiteY2-46" fmla="*/ 7618071 h 7618071"/>
              <a:gd name="connsiteX3-47" fmla="*/ 30145 w 11414616"/>
              <a:gd name="connsiteY3-48" fmla="*/ 7618071 h 7618071"/>
              <a:gd name="connsiteX4-49" fmla="*/ 0 w 11414616"/>
              <a:gd name="connsiteY4-50" fmla="*/ 0 h 7618071"/>
              <a:gd name="connsiteX0-51" fmla="*/ 0 w 11414616"/>
              <a:gd name="connsiteY0-52" fmla="*/ 0 h 7618071"/>
              <a:gd name="connsiteX1-53" fmla="*/ 4008980 w 11414616"/>
              <a:gd name="connsiteY1-54" fmla="*/ 20097 h 7618071"/>
              <a:gd name="connsiteX2-55" fmla="*/ 11414616 w 11414616"/>
              <a:gd name="connsiteY2-56" fmla="*/ 7618071 h 7618071"/>
              <a:gd name="connsiteX3-57" fmla="*/ 30145 w 11414616"/>
              <a:gd name="connsiteY3-58" fmla="*/ 7618071 h 7618071"/>
              <a:gd name="connsiteX4-59" fmla="*/ 0 w 11414616"/>
              <a:gd name="connsiteY4-60" fmla="*/ 0 h 7618071"/>
              <a:gd name="connsiteX0-61" fmla="*/ 10048 w 11424664"/>
              <a:gd name="connsiteY0-62" fmla="*/ 0 h 7638168"/>
              <a:gd name="connsiteX1-63" fmla="*/ 4019028 w 11424664"/>
              <a:gd name="connsiteY1-64" fmla="*/ 20097 h 7638168"/>
              <a:gd name="connsiteX2-65" fmla="*/ 11424664 w 11424664"/>
              <a:gd name="connsiteY2-66" fmla="*/ 7618071 h 7638168"/>
              <a:gd name="connsiteX3-67" fmla="*/ 0 w 11424664"/>
              <a:gd name="connsiteY3-68" fmla="*/ 7638168 h 7638168"/>
              <a:gd name="connsiteX4-69" fmla="*/ 10048 w 11424664"/>
              <a:gd name="connsiteY4-70" fmla="*/ 0 h 7638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424664" h="7638168">
                <a:moveTo>
                  <a:pt x="10048" y="0"/>
                </a:moveTo>
                <a:lnTo>
                  <a:pt x="4019028" y="20097"/>
                </a:lnTo>
                <a:lnTo>
                  <a:pt x="11424664" y="7618071"/>
                </a:lnTo>
                <a:lnTo>
                  <a:pt x="0" y="7638168"/>
                </a:lnTo>
                <a:cubicBezTo>
                  <a:pt x="3349" y="5092112"/>
                  <a:pt x="6699" y="2546056"/>
                  <a:pt x="10048" y="0"/>
                </a:cubicBezTo>
                <a:close/>
              </a:path>
            </a:pathLst>
          </a:custGeom>
          <a:solidFill>
            <a:srgbClr val="0070C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矩形 4"/>
          <p:cNvSpPr/>
          <p:nvPr userDrawn="1"/>
        </p:nvSpPr>
        <p:spPr>
          <a:xfrm>
            <a:off x="1774726" y="3357949"/>
            <a:ext cx="8816790" cy="1100217"/>
          </a:xfrm>
          <a:custGeom>
            <a:avLst/>
            <a:gdLst>
              <a:gd name="connsiteX0" fmla="*/ 0 w 8856984"/>
              <a:gd name="connsiteY0" fmla="*/ 0 h 1080120"/>
              <a:gd name="connsiteX1" fmla="*/ 8856984 w 8856984"/>
              <a:gd name="connsiteY1" fmla="*/ 0 h 1080120"/>
              <a:gd name="connsiteX2" fmla="*/ 8856984 w 8856984"/>
              <a:gd name="connsiteY2" fmla="*/ 1080120 h 1080120"/>
              <a:gd name="connsiteX3" fmla="*/ 0 w 8856984"/>
              <a:gd name="connsiteY3" fmla="*/ 1080120 h 1080120"/>
              <a:gd name="connsiteX4" fmla="*/ 0 w 8856984"/>
              <a:gd name="connsiteY4" fmla="*/ 0 h 1080120"/>
              <a:gd name="connsiteX0-1" fmla="*/ 0 w 8856984"/>
              <a:gd name="connsiteY0-2" fmla="*/ 0 h 1090168"/>
              <a:gd name="connsiteX1-3" fmla="*/ 8856984 w 8856984"/>
              <a:gd name="connsiteY1-4" fmla="*/ 0 h 1090168"/>
              <a:gd name="connsiteX2-5" fmla="*/ 8856984 w 8856984"/>
              <a:gd name="connsiteY2-6" fmla="*/ 1080120 h 1090168"/>
              <a:gd name="connsiteX3-7" fmla="*/ 1517301 w 8856984"/>
              <a:gd name="connsiteY3-8" fmla="*/ 1090168 h 1090168"/>
              <a:gd name="connsiteX4-9" fmla="*/ 0 w 8856984"/>
              <a:gd name="connsiteY4-10" fmla="*/ 0 h 1090168"/>
              <a:gd name="connsiteX0-11" fmla="*/ 0 w 8856984"/>
              <a:gd name="connsiteY0-12" fmla="*/ 0 h 1090168"/>
              <a:gd name="connsiteX1-13" fmla="*/ 8856984 w 8856984"/>
              <a:gd name="connsiteY1-14" fmla="*/ 0 h 1090168"/>
              <a:gd name="connsiteX2-15" fmla="*/ 8856984 w 8856984"/>
              <a:gd name="connsiteY2-16" fmla="*/ 1080120 h 1090168"/>
              <a:gd name="connsiteX3-17" fmla="*/ 1014884 w 8856984"/>
              <a:gd name="connsiteY3-18" fmla="*/ 1090168 h 1090168"/>
              <a:gd name="connsiteX4-19" fmla="*/ 0 w 8856984"/>
              <a:gd name="connsiteY4-20" fmla="*/ 0 h 1090168"/>
              <a:gd name="connsiteX0-21" fmla="*/ 0 w 8856984"/>
              <a:gd name="connsiteY0-22" fmla="*/ 0 h 1090168"/>
              <a:gd name="connsiteX1-23" fmla="*/ 8856984 w 8856984"/>
              <a:gd name="connsiteY1-24" fmla="*/ 0 h 1090168"/>
              <a:gd name="connsiteX2-25" fmla="*/ 7781810 w 8856984"/>
              <a:gd name="connsiteY2-26" fmla="*/ 1009782 h 1090168"/>
              <a:gd name="connsiteX3-27" fmla="*/ 1014884 w 8856984"/>
              <a:gd name="connsiteY3-28" fmla="*/ 1090168 h 1090168"/>
              <a:gd name="connsiteX4-29" fmla="*/ 0 w 8856984"/>
              <a:gd name="connsiteY4-30" fmla="*/ 0 h 1090168"/>
              <a:gd name="connsiteX0-31" fmla="*/ 0 w 8856984"/>
              <a:gd name="connsiteY0-32" fmla="*/ 0 h 1100217"/>
              <a:gd name="connsiteX1-33" fmla="*/ 8856984 w 8856984"/>
              <a:gd name="connsiteY1-34" fmla="*/ 0 h 1100217"/>
              <a:gd name="connsiteX2-35" fmla="*/ 8816790 w 8856984"/>
              <a:gd name="connsiteY2-36" fmla="*/ 1100217 h 1100217"/>
              <a:gd name="connsiteX3-37" fmla="*/ 1014884 w 8856984"/>
              <a:gd name="connsiteY3-38" fmla="*/ 1090168 h 1100217"/>
              <a:gd name="connsiteX4-39" fmla="*/ 0 w 8856984"/>
              <a:gd name="connsiteY4-40" fmla="*/ 0 h 1100217"/>
              <a:gd name="connsiteX0-41" fmla="*/ 0 w 8816790"/>
              <a:gd name="connsiteY0-42" fmla="*/ 0 h 1100217"/>
              <a:gd name="connsiteX1-43" fmla="*/ 7389925 w 8816790"/>
              <a:gd name="connsiteY1-44" fmla="*/ 160773 h 1100217"/>
              <a:gd name="connsiteX2-45" fmla="*/ 8816790 w 8816790"/>
              <a:gd name="connsiteY2-46" fmla="*/ 1100217 h 1100217"/>
              <a:gd name="connsiteX3-47" fmla="*/ 1014884 w 8816790"/>
              <a:gd name="connsiteY3-48" fmla="*/ 1090168 h 1100217"/>
              <a:gd name="connsiteX4-49" fmla="*/ 0 w 8816790"/>
              <a:gd name="connsiteY4-50" fmla="*/ 0 h 1100217"/>
              <a:gd name="connsiteX0-51" fmla="*/ 0 w 8816790"/>
              <a:gd name="connsiteY0-52" fmla="*/ 0 h 1100217"/>
              <a:gd name="connsiteX1-53" fmla="*/ 7791859 w 8816790"/>
              <a:gd name="connsiteY1-54" fmla="*/ 10048 h 1100217"/>
              <a:gd name="connsiteX2-55" fmla="*/ 8816790 w 8816790"/>
              <a:gd name="connsiteY2-56" fmla="*/ 1100217 h 1100217"/>
              <a:gd name="connsiteX3-57" fmla="*/ 1014884 w 8816790"/>
              <a:gd name="connsiteY3-58" fmla="*/ 1090168 h 1100217"/>
              <a:gd name="connsiteX4-59" fmla="*/ 0 w 8816790"/>
              <a:gd name="connsiteY4-60" fmla="*/ 0 h 11002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816790" h="1100217">
                <a:moveTo>
                  <a:pt x="0" y="0"/>
                </a:moveTo>
                <a:lnTo>
                  <a:pt x="7791859" y="10048"/>
                </a:lnTo>
                <a:lnTo>
                  <a:pt x="8816790" y="1100217"/>
                </a:lnTo>
                <a:lnTo>
                  <a:pt x="1014884" y="10901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文本框 11"/>
          <p:cNvSpPr txBox="1"/>
          <p:nvPr userDrawn="1"/>
        </p:nvSpPr>
        <p:spPr>
          <a:xfrm>
            <a:off x="2680996" y="3491805"/>
            <a:ext cx="711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kern="1600" spc="33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智慧后勤</a:t>
            </a:r>
            <a:endParaRPr lang="zh-CN" altLang="en-US" sz="5400" b="1" kern="1600" spc="33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descr="logo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302" y="917458"/>
            <a:ext cx="1852426" cy="1923784"/>
          </a:xfrm>
          <a:prstGeom prst="rect">
            <a:avLst/>
          </a:prstGeom>
        </p:spPr>
      </p:pic>
      <p:sp>
        <p:nvSpPr>
          <p:cNvPr id="16" name="文本框 9"/>
          <p:cNvSpPr txBox="1"/>
          <p:nvPr userDrawn="1"/>
        </p:nvSpPr>
        <p:spPr>
          <a:xfrm>
            <a:off x="4571974" y="5881652"/>
            <a:ext cx="338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科技引领 智慧后勤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4"/>
          <p:cNvSpPr txBox="1"/>
          <p:nvPr userDrawn="1"/>
        </p:nvSpPr>
        <p:spPr>
          <a:xfrm>
            <a:off x="10982325" y="3906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物业金服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9" name="图片 18" descr="资源 5@4x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313204"/>
            <a:ext cx="635000" cy="52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270" y="2158353"/>
            <a:ext cx="12192000" cy="2820692"/>
          </a:xfrm>
          <a:prstGeom prst="rect">
            <a:avLst/>
          </a:prstGeom>
          <a:solidFill>
            <a:srgbClr val="11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9"/>
          <p:cNvSpPr txBox="1"/>
          <p:nvPr userDrawn="1"/>
        </p:nvSpPr>
        <p:spPr>
          <a:xfrm>
            <a:off x="4401861" y="5639717"/>
            <a:ext cx="338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河北银合科技有限公司</a:t>
            </a:r>
          </a:p>
        </p:txBody>
      </p:sp>
      <p:sp>
        <p:nvSpPr>
          <p:cNvPr id="9" name="文本框 10"/>
          <p:cNvSpPr txBox="1"/>
          <p:nvPr userDrawn="1"/>
        </p:nvSpPr>
        <p:spPr>
          <a:xfrm>
            <a:off x="4663865" y="6043135"/>
            <a:ext cx="2864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Hebei </a:t>
            </a:r>
            <a:r>
              <a:rPr lang="en-US" altLang="zh-CN" sz="1600" dirty="0" err="1">
                <a:latin typeface="微软雅黑" panose="020B0503020204020204" charset="-122"/>
                <a:ea typeface="微软雅黑" panose="020B0503020204020204" charset="-122"/>
              </a:rPr>
              <a:t>Inhetec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 err="1">
                <a:latin typeface="微软雅黑" panose="020B0503020204020204" charset="-122"/>
                <a:ea typeface="微软雅黑" panose="020B0503020204020204" charset="-122"/>
              </a:rPr>
              <a:t>Co.,Ltd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270" y="2158353"/>
            <a:ext cx="12192000" cy="2820692"/>
          </a:xfrm>
          <a:prstGeom prst="rect">
            <a:avLst/>
          </a:prstGeom>
          <a:solidFill>
            <a:srgbClr val="11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 userDrawn="1"/>
        </p:nvSpPr>
        <p:spPr>
          <a:xfrm>
            <a:off x="4368483" y="2494915"/>
            <a:ext cx="3457575" cy="119888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+mn-ea"/>
              </a:rPr>
              <a:t>感谢聆听</a:t>
            </a:r>
          </a:p>
        </p:txBody>
      </p:sp>
      <p:sp>
        <p:nvSpPr>
          <p:cNvPr id="74" name="TextBox 73"/>
          <p:cNvSpPr txBox="1"/>
          <p:nvPr userDrawn="1"/>
        </p:nvSpPr>
        <p:spPr>
          <a:xfrm>
            <a:off x="3348312" y="4093710"/>
            <a:ext cx="5497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</a:rPr>
              <a:t>BLUE CONTRACTED BUSINESS REPORT PPT</a:t>
            </a:r>
          </a:p>
        </p:txBody>
      </p:sp>
      <p:cxnSp>
        <p:nvCxnSpPr>
          <p:cNvPr id="77" name="直接连接符 76"/>
          <p:cNvCxnSpPr/>
          <p:nvPr userDrawn="1"/>
        </p:nvCxnSpPr>
        <p:spPr>
          <a:xfrm>
            <a:off x="2172706" y="3890437"/>
            <a:ext cx="7846588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9"/>
          <p:cNvSpPr txBox="1"/>
          <p:nvPr userDrawn="1"/>
        </p:nvSpPr>
        <p:spPr>
          <a:xfrm>
            <a:off x="4401861" y="5639717"/>
            <a:ext cx="338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河北银合科技有限公司</a:t>
            </a:r>
          </a:p>
        </p:txBody>
      </p:sp>
      <p:sp>
        <p:nvSpPr>
          <p:cNvPr id="9" name="文本框 10"/>
          <p:cNvSpPr txBox="1"/>
          <p:nvPr userDrawn="1"/>
        </p:nvSpPr>
        <p:spPr>
          <a:xfrm>
            <a:off x="4663865" y="6043135"/>
            <a:ext cx="2864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Hebei </a:t>
            </a:r>
            <a:r>
              <a:rPr lang="en-US" altLang="zh-CN" sz="1600" dirty="0" err="1">
                <a:latin typeface="微软雅黑" panose="020B0503020204020204" charset="-122"/>
                <a:ea typeface="微软雅黑" panose="020B0503020204020204" charset="-122"/>
              </a:rPr>
              <a:t>Inhetec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 err="1">
                <a:latin typeface="微软雅黑" panose="020B0503020204020204" charset="-122"/>
                <a:ea typeface="微软雅黑" panose="020B0503020204020204" charset="-122"/>
              </a:rPr>
              <a:t>Co.,Ltd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5" grpId="0"/>
      <p:bldP spid="7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2024-01-27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72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114300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 userDrawn="1"/>
        </p:nvSpPr>
        <p:spPr>
          <a:xfrm>
            <a:off x="235839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圆角矩形 22"/>
          <p:cNvSpPr/>
          <p:nvPr userDrawn="1"/>
        </p:nvSpPr>
        <p:spPr>
          <a:xfrm>
            <a:off x="357378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圆角矩形 23"/>
          <p:cNvSpPr/>
          <p:nvPr userDrawn="1"/>
        </p:nvSpPr>
        <p:spPr>
          <a:xfrm>
            <a:off x="478917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圆角矩形 24"/>
          <p:cNvSpPr/>
          <p:nvPr userDrawn="1"/>
        </p:nvSpPr>
        <p:spPr>
          <a:xfrm>
            <a:off x="600456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圆角矩形 25"/>
          <p:cNvSpPr/>
          <p:nvPr userDrawn="1"/>
        </p:nvSpPr>
        <p:spPr>
          <a:xfrm>
            <a:off x="7219950" y="1230630"/>
            <a:ext cx="1079500" cy="444500"/>
          </a:xfrm>
          <a:prstGeom prst="roundRect">
            <a:avLst/>
          </a:prstGeom>
          <a:solidFill>
            <a:srgbClr val="0FC7D3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圆角矩形 26"/>
          <p:cNvSpPr/>
          <p:nvPr userDrawn="1"/>
        </p:nvSpPr>
        <p:spPr>
          <a:xfrm>
            <a:off x="843534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8" name="圆角矩形 27"/>
          <p:cNvSpPr/>
          <p:nvPr userDrawn="1"/>
        </p:nvSpPr>
        <p:spPr>
          <a:xfrm>
            <a:off x="965073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9" name="文本框 78"/>
          <p:cNvSpPr txBox="1"/>
          <p:nvPr userDrawn="1"/>
        </p:nvSpPr>
        <p:spPr>
          <a:xfrm>
            <a:off x="1211580" y="1299528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发展趋势</a:t>
            </a:r>
          </a:p>
        </p:txBody>
      </p:sp>
      <p:sp>
        <p:nvSpPr>
          <p:cNvPr id="30" name="文本框 78"/>
          <p:cNvSpPr txBox="1"/>
          <p:nvPr userDrawn="1"/>
        </p:nvSpPr>
        <p:spPr>
          <a:xfrm>
            <a:off x="243141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平台架构</a:t>
            </a:r>
          </a:p>
        </p:txBody>
      </p:sp>
      <p:sp>
        <p:nvSpPr>
          <p:cNvPr id="31" name="文本框 78"/>
          <p:cNvSpPr txBox="1"/>
          <p:nvPr userDrawn="1"/>
        </p:nvSpPr>
        <p:spPr>
          <a:xfrm>
            <a:off x="3651250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存在问题</a:t>
            </a:r>
          </a:p>
        </p:txBody>
      </p:sp>
      <p:sp>
        <p:nvSpPr>
          <p:cNvPr id="32" name="文本框 78"/>
          <p:cNvSpPr txBox="1"/>
          <p:nvPr userDrawn="1"/>
        </p:nvSpPr>
        <p:spPr>
          <a:xfrm>
            <a:off x="487108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五大中心</a:t>
            </a:r>
          </a:p>
        </p:txBody>
      </p:sp>
      <p:sp>
        <p:nvSpPr>
          <p:cNvPr id="33" name="文本框 78"/>
          <p:cNvSpPr txBox="1"/>
          <p:nvPr userDrawn="1"/>
        </p:nvSpPr>
        <p:spPr>
          <a:xfrm>
            <a:off x="6090920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  <a:sym typeface="+mn-ea"/>
              </a:rPr>
              <a:t>两个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APP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34" name="文本框 78"/>
          <p:cNvSpPr txBox="1"/>
          <p:nvPr userDrawn="1"/>
        </p:nvSpPr>
        <p:spPr>
          <a:xfrm>
            <a:off x="731075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透明绩效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35" name="文本框 78"/>
          <p:cNvSpPr txBox="1"/>
          <p:nvPr userDrawn="1"/>
        </p:nvSpPr>
        <p:spPr>
          <a:xfrm>
            <a:off x="8530590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公司实力</a:t>
            </a:r>
          </a:p>
        </p:txBody>
      </p:sp>
      <p:sp>
        <p:nvSpPr>
          <p:cNvPr id="36" name="文本框 78"/>
          <p:cNvSpPr txBox="1"/>
          <p:nvPr userDrawn="1"/>
        </p:nvSpPr>
        <p:spPr>
          <a:xfrm>
            <a:off x="975042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典型案例</a:t>
            </a:r>
          </a:p>
        </p:txBody>
      </p:sp>
    </p:spTree>
    <p:extLst>
      <p:ext uri="{BB962C8B-B14F-4D97-AF65-F5344CB8AC3E}">
        <p14:creationId xmlns:p14="http://schemas.microsoft.com/office/powerpoint/2010/main" val="89836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114300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 userDrawn="1"/>
        </p:nvSpPr>
        <p:spPr>
          <a:xfrm>
            <a:off x="235839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圆角矩形 22"/>
          <p:cNvSpPr/>
          <p:nvPr userDrawn="1"/>
        </p:nvSpPr>
        <p:spPr>
          <a:xfrm>
            <a:off x="357378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圆角矩形 23"/>
          <p:cNvSpPr/>
          <p:nvPr userDrawn="1"/>
        </p:nvSpPr>
        <p:spPr>
          <a:xfrm>
            <a:off x="478917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圆角矩形 24"/>
          <p:cNvSpPr/>
          <p:nvPr userDrawn="1"/>
        </p:nvSpPr>
        <p:spPr>
          <a:xfrm>
            <a:off x="600456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圆角矩形 25"/>
          <p:cNvSpPr/>
          <p:nvPr userDrawn="1"/>
        </p:nvSpPr>
        <p:spPr>
          <a:xfrm>
            <a:off x="721995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圆角矩形 26"/>
          <p:cNvSpPr/>
          <p:nvPr userDrawn="1"/>
        </p:nvSpPr>
        <p:spPr>
          <a:xfrm>
            <a:off x="8435340" y="1230630"/>
            <a:ext cx="1079500" cy="444500"/>
          </a:xfrm>
          <a:prstGeom prst="roundRect">
            <a:avLst/>
          </a:prstGeom>
          <a:solidFill>
            <a:srgbClr val="113A52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8" name="圆角矩形 27"/>
          <p:cNvSpPr/>
          <p:nvPr userDrawn="1"/>
        </p:nvSpPr>
        <p:spPr>
          <a:xfrm>
            <a:off x="9650730" y="1230630"/>
            <a:ext cx="1079500" cy="444500"/>
          </a:xfrm>
          <a:prstGeom prst="roundRect">
            <a:avLst/>
          </a:prstGeom>
          <a:solidFill>
            <a:srgbClr val="0FC7D3"/>
          </a:solidFill>
          <a:ln>
            <a:noFill/>
          </a:ln>
          <a:effectLst>
            <a:reflection blurRad="6350" stA="87000" endA="3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9" name="文本框 78"/>
          <p:cNvSpPr txBox="1"/>
          <p:nvPr userDrawn="1"/>
        </p:nvSpPr>
        <p:spPr>
          <a:xfrm>
            <a:off x="1211580" y="1299528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发展趋势</a:t>
            </a:r>
          </a:p>
        </p:txBody>
      </p:sp>
      <p:sp>
        <p:nvSpPr>
          <p:cNvPr id="30" name="文本框 78"/>
          <p:cNvSpPr txBox="1"/>
          <p:nvPr userDrawn="1"/>
        </p:nvSpPr>
        <p:spPr>
          <a:xfrm>
            <a:off x="243141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平台架构</a:t>
            </a:r>
          </a:p>
        </p:txBody>
      </p:sp>
      <p:sp>
        <p:nvSpPr>
          <p:cNvPr id="31" name="文本框 78"/>
          <p:cNvSpPr txBox="1"/>
          <p:nvPr userDrawn="1"/>
        </p:nvSpPr>
        <p:spPr>
          <a:xfrm>
            <a:off x="3651250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存在问题</a:t>
            </a:r>
          </a:p>
        </p:txBody>
      </p:sp>
      <p:sp>
        <p:nvSpPr>
          <p:cNvPr id="32" name="文本框 78"/>
          <p:cNvSpPr txBox="1"/>
          <p:nvPr userDrawn="1"/>
        </p:nvSpPr>
        <p:spPr>
          <a:xfrm>
            <a:off x="487108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五大中心</a:t>
            </a:r>
          </a:p>
        </p:txBody>
      </p:sp>
      <p:sp>
        <p:nvSpPr>
          <p:cNvPr id="33" name="文本框 78"/>
          <p:cNvSpPr txBox="1"/>
          <p:nvPr userDrawn="1"/>
        </p:nvSpPr>
        <p:spPr>
          <a:xfrm>
            <a:off x="6090920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  <a:sym typeface="+mn-ea"/>
              </a:rPr>
              <a:t>两个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APP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34" name="文本框 78"/>
          <p:cNvSpPr txBox="1"/>
          <p:nvPr userDrawn="1"/>
        </p:nvSpPr>
        <p:spPr>
          <a:xfrm>
            <a:off x="731075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透明绩效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35" name="文本框 78"/>
          <p:cNvSpPr txBox="1"/>
          <p:nvPr userDrawn="1"/>
        </p:nvSpPr>
        <p:spPr>
          <a:xfrm>
            <a:off x="8530590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公司实力</a:t>
            </a:r>
          </a:p>
        </p:txBody>
      </p:sp>
      <p:sp>
        <p:nvSpPr>
          <p:cNvPr id="36" name="文本框 78"/>
          <p:cNvSpPr txBox="1"/>
          <p:nvPr userDrawn="1"/>
        </p:nvSpPr>
        <p:spPr>
          <a:xfrm>
            <a:off x="9750425" y="1298893"/>
            <a:ext cx="962025" cy="30670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典型案例</a:t>
            </a:r>
          </a:p>
        </p:txBody>
      </p:sp>
    </p:spTree>
    <p:extLst>
      <p:ext uri="{BB962C8B-B14F-4D97-AF65-F5344CB8AC3E}">
        <p14:creationId xmlns:p14="http://schemas.microsoft.com/office/powerpoint/2010/main" val="237077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50800" y="-84455"/>
            <a:ext cx="12268835" cy="696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75565" y="2281205"/>
            <a:ext cx="4593136" cy="3103880"/>
          </a:xfrm>
          <a:prstGeom prst="rect">
            <a:avLst/>
          </a:prstGeom>
          <a:solidFill>
            <a:srgbClr val="11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MH_Others_1"/>
          <p:cNvSpPr txBox="1"/>
          <p:nvPr userDrawn="1">
            <p:custDataLst>
              <p:tags r:id="rId1"/>
            </p:custDataLst>
          </p:nvPr>
        </p:nvSpPr>
        <p:spPr>
          <a:xfrm>
            <a:off x="1520138" y="2466625"/>
            <a:ext cx="1354217" cy="2691765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物业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1"/>
          <p:cNvSpPr/>
          <p:nvPr userDrawn="1"/>
        </p:nvSpPr>
        <p:spPr>
          <a:xfrm>
            <a:off x="-61415" y="-87315"/>
            <a:ext cx="5929630" cy="1074420"/>
          </a:xfrm>
          <a:custGeom>
            <a:avLst/>
            <a:gdLst>
              <a:gd name="connsiteX0" fmla="*/ 0 w 4320480"/>
              <a:gd name="connsiteY0" fmla="*/ 0 h 3528392"/>
              <a:gd name="connsiteX1" fmla="*/ 4320480 w 4320480"/>
              <a:gd name="connsiteY1" fmla="*/ 0 h 3528392"/>
              <a:gd name="connsiteX2" fmla="*/ 4320480 w 4320480"/>
              <a:gd name="connsiteY2" fmla="*/ 3528392 h 3528392"/>
              <a:gd name="connsiteX3" fmla="*/ 0 w 4320480"/>
              <a:gd name="connsiteY3" fmla="*/ 3528392 h 3528392"/>
              <a:gd name="connsiteX4" fmla="*/ 0 w 4320480"/>
              <a:gd name="connsiteY4" fmla="*/ 0 h 3528392"/>
              <a:gd name="connsiteX0-1" fmla="*/ 0 w 4320480"/>
              <a:gd name="connsiteY0-2" fmla="*/ 0 h 3528392"/>
              <a:gd name="connsiteX1-3" fmla="*/ 3426176 w 4320480"/>
              <a:gd name="connsiteY1-4" fmla="*/ 10048 h 3528392"/>
              <a:gd name="connsiteX2-5" fmla="*/ 4320480 w 4320480"/>
              <a:gd name="connsiteY2-6" fmla="*/ 3528392 h 3528392"/>
              <a:gd name="connsiteX3-7" fmla="*/ 0 w 4320480"/>
              <a:gd name="connsiteY3-8" fmla="*/ 3528392 h 3528392"/>
              <a:gd name="connsiteX4-9" fmla="*/ 0 w 4320480"/>
              <a:gd name="connsiteY4-10" fmla="*/ 0 h 3528392"/>
              <a:gd name="connsiteX0-11" fmla="*/ 0 w 4320480"/>
              <a:gd name="connsiteY0-12" fmla="*/ 0 h 3528392"/>
              <a:gd name="connsiteX1-13" fmla="*/ 3978835 w 4320480"/>
              <a:gd name="connsiteY1-14" fmla="*/ 10048 h 3528392"/>
              <a:gd name="connsiteX2-15" fmla="*/ 4320480 w 4320480"/>
              <a:gd name="connsiteY2-16" fmla="*/ 3528392 h 3528392"/>
              <a:gd name="connsiteX3-17" fmla="*/ 0 w 4320480"/>
              <a:gd name="connsiteY3-18" fmla="*/ 3528392 h 3528392"/>
              <a:gd name="connsiteX4-19" fmla="*/ 0 w 4320480"/>
              <a:gd name="connsiteY4-20" fmla="*/ 0 h 3528392"/>
              <a:gd name="connsiteX0-21" fmla="*/ 20097 w 4340577"/>
              <a:gd name="connsiteY0-22" fmla="*/ 0 h 7557781"/>
              <a:gd name="connsiteX1-23" fmla="*/ 3998932 w 4340577"/>
              <a:gd name="connsiteY1-24" fmla="*/ 10048 h 7557781"/>
              <a:gd name="connsiteX2-25" fmla="*/ 4340577 w 4340577"/>
              <a:gd name="connsiteY2-26" fmla="*/ 3528392 h 7557781"/>
              <a:gd name="connsiteX3-27" fmla="*/ 0 w 4340577"/>
              <a:gd name="connsiteY3-28" fmla="*/ 7557781 h 7557781"/>
              <a:gd name="connsiteX4-29" fmla="*/ 20097 w 4340577"/>
              <a:gd name="connsiteY4-30" fmla="*/ 0 h 7557781"/>
              <a:gd name="connsiteX0-31" fmla="*/ 20097 w 11384471"/>
              <a:gd name="connsiteY0-32" fmla="*/ 0 h 7557781"/>
              <a:gd name="connsiteX1-33" fmla="*/ 3998932 w 11384471"/>
              <a:gd name="connsiteY1-34" fmla="*/ 10048 h 7557781"/>
              <a:gd name="connsiteX2-35" fmla="*/ 11384471 w 11384471"/>
              <a:gd name="connsiteY2-36" fmla="*/ 7557781 h 7557781"/>
              <a:gd name="connsiteX3-37" fmla="*/ 0 w 11384471"/>
              <a:gd name="connsiteY3-38" fmla="*/ 7557781 h 7557781"/>
              <a:gd name="connsiteX4-39" fmla="*/ 20097 w 11384471"/>
              <a:gd name="connsiteY4-40" fmla="*/ 0 h 7557781"/>
              <a:gd name="connsiteX0-41" fmla="*/ 0 w 11414616"/>
              <a:gd name="connsiteY0-42" fmla="*/ 0 h 7618071"/>
              <a:gd name="connsiteX1-43" fmla="*/ 4029077 w 11414616"/>
              <a:gd name="connsiteY1-44" fmla="*/ 70338 h 7618071"/>
              <a:gd name="connsiteX2-45" fmla="*/ 11414616 w 11414616"/>
              <a:gd name="connsiteY2-46" fmla="*/ 7618071 h 7618071"/>
              <a:gd name="connsiteX3-47" fmla="*/ 30145 w 11414616"/>
              <a:gd name="connsiteY3-48" fmla="*/ 7618071 h 7618071"/>
              <a:gd name="connsiteX4-49" fmla="*/ 0 w 11414616"/>
              <a:gd name="connsiteY4-50" fmla="*/ 0 h 7618071"/>
              <a:gd name="connsiteX0-51" fmla="*/ 0 w 11414616"/>
              <a:gd name="connsiteY0-52" fmla="*/ 0 h 7618071"/>
              <a:gd name="connsiteX1-53" fmla="*/ 4008980 w 11414616"/>
              <a:gd name="connsiteY1-54" fmla="*/ 20097 h 7618071"/>
              <a:gd name="connsiteX2-55" fmla="*/ 11414616 w 11414616"/>
              <a:gd name="connsiteY2-56" fmla="*/ 7618071 h 7618071"/>
              <a:gd name="connsiteX3-57" fmla="*/ 30145 w 11414616"/>
              <a:gd name="connsiteY3-58" fmla="*/ 7618071 h 7618071"/>
              <a:gd name="connsiteX4-59" fmla="*/ 0 w 11414616"/>
              <a:gd name="connsiteY4-60" fmla="*/ 0 h 7618071"/>
              <a:gd name="connsiteX0-61" fmla="*/ 10048 w 11424664"/>
              <a:gd name="connsiteY0-62" fmla="*/ 0 h 7638168"/>
              <a:gd name="connsiteX1-63" fmla="*/ 4019028 w 11424664"/>
              <a:gd name="connsiteY1-64" fmla="*/ 20097 h 7638168"/>
              <a:gd name="connsiteX2-65" fmla="*/ 11424664 w 11424664"/>
              <a:gd name="connsiteY2-66" fmla="*/ 7618071 h 7638168"/>
              <a:gd name="connsiteX3-67" fmla="*/ 0 w 11424664"/>
              <a:gd name="connsiteY3-68" fmla="*/ 7638168 h 7638168"/>
              <a:gd name="connsiteX4-69" fmla="*/ 10048 w 11424664"/>
              <a:gd name="connsiteY4-70" fmla="*/ 0 h 7638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424664" h="7638168">
                <a:moveTo>
                  <a:pt x="10048" y="0"/>
                </a:moveTo>
                <a:lnTo>
                  <a:pt x="4019028" y="20097"/>
                </a:lnTo>
                <a:lnTo>
                  <a:pt x="11424664" y="7618071"/>
                </a:lnTo>
                <a:lnTo>
                  <a:pt x="0" y="7638168"/>
                </a:lnTo>
                <a:cubicBezTo>
                  <a:pt x="3349" y="5092112"/>
                  <a:pt x="6699" y="2546056"/>
                  <a:pt x="10048" y="0"/>
                </a:cubicBezTo>
                <a:close/>
              </a:path>
            </a:pathLst>
          </a:custGeom>
          <a:solidFill>
            <a:srgbClr val="0070C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1" name="图片 10" descr="logo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40" y="47714"/>
            <a:ext cx="813435" cy="845185"/>
          </a:xfrm>
          <a:prstGeom prst="rect">
            <a:avLst/>
          </a:prstGeom>
        </p:spPr>
      </p:pic>
      <p:sp>
        <p:nvSpPr>
          <p:cNvPr id="12" name="文本框 1"/>
          <p:cNvSpPr txBox="1"/>
          <p:nvPr userDrawn="1"/>
        </p:nvSpPr>
        <p:spPr>
          <a:xfrm>
            <a:off x="1263830" y="283299"/>
            <a:ext cx="2244090" cy="553998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 smtClean="0">
                <a:ln w="10160">
                  <a:solidFill>
                    <a:srgbClr val="29A6B9"/>
                  </a:solidFill>
                  <a:prstDash val="solid"/>
                </a:ln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智慧后勤</a:t>
            </a:r>
            <a:endParaRPr lang="en-US" altLang="zh-CN" sz="3000" b="1" dirty="0">
              <a:ln w="10160">
                <a:solidFill>
                  <a:srgbClr val="29A6B9"/>
                </a:solidFill>
                <a:prstDash val="solid"/>
              </a:ln>
              <a:solidFill>
                <a:srgbClr val="FFFFFF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4"/>
          <p:cNvSpPr txBox="1"/>
          <p:nvPr userDrawn="1"/>
        </p:nvSpPr>
        <p:spPr>
          <a:xfrm>
            <a:off x="10982325" y="3906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物业金服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4" name="图片 13" descr="资源 5@4x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313204"/>
            <a:ext cx="635000" cy="52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50800" y="-84455"/>
            <a:ext cx="12268835" cy="696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75565" y="2281205"/>
            <a:ext cx="4593136" cy="3103880"/>
          </a:xfrm>
          <a:prstGeom prst="rect">
            <a:avLst/>
          </a:prstGeom>
          <a:solidFill>
            <a:srgbClr val="11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MH_Others_1"/>
          <p:cNvSpPr txBox="1"/>
          <p:nvPr userDrawn="1">
            <p:custDataLst>
              <p:tags r:id="rId1"/>
            </p:custDataLst>
          </p:nvPr>
        </p:nvSpPr>
        <p:spPr>
          <a:xfrm>
            <a:off x="1520138" y="2466625"/>
            <a:ext cx="1354217" cy="2691765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后勤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1"/>
          <p:cNvSpPr/>
          <p:nvPr userDrawn="1"/>
        </p:nvSpPr>
        <p:spPr>
          <a:xfrm>
            <a:off x="-61415" y="-87315"/>
            <a:ext cx="5929630" cy="1074420"/>
          </a:xfrm>
          <a:custGeom>
            <a:avLst/>
            <a:gdLst>
              <a:gd name="connsiteX0" fmla="*/ 0 w 4320480"/>
              <a:gd name="connsiteY0" fmla="*/ 0 h 3528392"/>
              <a:gd name="connsiteX1" fmla="*/ 4320480 w 4320480"/>
              <a:gd name="connsiteY1" fmla="*/ 0 h 3528392"/>
              <a:gd name="connsiteX2" fmla="*/ 4320480 w 4320480"/>
              <a:gd name="connsiteY2" fmla="*/ 3528392 h 3528392"/>
              <a:gd name="connsiteX3" fmla="*/ 0 w 4320480"/>
              <a:gd name="connsiteY3" fmla="*/ 3528392 h 3528392"/>
              <a:gd name="connsiteX4" fmla="*/ 0 w 4320480"/>
              <a:gd name="connsiteY4" fmla="*/ 0 h 3528392"/>
              <a:gd name="connsiteX0-1" fmla="*/ 0 w 4320480"/>
              <a:gd name="connsiteY0-2" fmla="*/ 0 h 3528392"/>
              <a:gd name="connsiteX1-3" fmla="*/ 3426176 w 4320480"/>
              <a:gd name="connsiteY1-4" fmla="*/ 10048 h 3528392"/>
              <a:gd name="connsiteX2-5" fmla="*/ 4320480 w 4320480"/>
              <a:gd name="connsiteY2-6" fmla="*/ 3528392 h 3528392"/>
              <a:gd name="connsiteX3-7" fmla="*/ 0 w 4320480"/>
              <a:gd name="connsiteY3-8" fmla="*/ 3528392 h 3528392"/>
              <a:gd name="connsiteX4-9" fmla="*/ 0 w 4320480"/>
              <a:gd name="connsiteY4-10" fmla="*/ 0 h 3528392"/>
              <a:gd name="connsiteX0-11" fmla="*/ 0 w 4320480"/>
              <a:gd name="connsiteY0-12" fmla="*/ 0 h 3528392"/>
              <a:gd name="connsiteX1-13" fmla="*/ 3978835 w 4320480"/>
              <a:gd name="connsiteY1-14" fmla="*/ 10048 h 3528392"/>
              <a:gd name="connsiteX2-15" fmla="*/ 4320480 w 4320480"/>
              <a:gd name="connsiteY2-16" fmla="*/ 3528392 h 3528392"/>
              <a:gd name="connsiteX3-17" fmla="*/ 0 w 4320480"/>
              <a:gd name="connsiteY3-18" fmla="*/ 3528392 h 3528392"/>
              <a:gd name="connsiteX4-19" fmla="*/ 0 w 4320480"/>
              <a:gd name="connsiteY4-20" fmla="*/ 0 h 3528392"/>
              <a:gd name="connsiteX0-21" fmla="*/ 20097 w 4340577"/>
              <a:gd name="connsiteY0-22" fmla="*/ 0 h 7557781"/>
              <a:gd name="connsiteX1-23" fmla="*/ 3998932 w 4340577"/>
              <a:gd name="connsiteY1-24" fmla="*/ 10048 h 7557781"/>
              <a:gd name="connsiteX2-25" fmla="*/ 4340577 w 4340577"/>
              <a:gd name="connsiteY2-26" fmla="*/ 3528392 h 7557781"/>
              <a:gd name="connsiteX3-27" fmla="*/ 0 w 4340577"/>
              <a:gd name="connsiteY3-28" fmla="*/ 7557781 h 7557781"/>
              <a:gd name="connsiteX4-29" fmla="*/ 20097 w 4340577"/>
              <a:gd name="connsiteY4-30" fmla="*/ 0 h 7557781"/>
              <a:gd name="connsiteX0-31" fmla="*/ 20097 w 11384471"/>
              <a:gd name="connsiteY0-32" fmla="*/ 0 h 7557781"/>
              <a:gd name="connsiteX1-33" fmla="*/ 3998932 w 11384471"/>
              <a:gd name="connsiteY1-34" fmla="*/ 10048 h 7557781"/>
              <a:gd name="connsiteX2-35" fmla="*/ 11384471 w 11384471"/>
              <a:gd name="connsiteY2-36" fmla="*/ 7557781 h 7557781"/>
              <a:gd name="connsiteX3-37" fmla="*/ 0 w 11384471"/>
              <a:gd name="connsiteY3-38" fmla="*/ 7557781 h 7557781"/>
              <a:gd name="connsiteX4-39" fmla="*/ 20097 w 11384471"/>
              <a:gd name="connsiteY4-40" fmla="*/ 0 h 7557781"/>
              <a:gd name="connsiteX0-41" fmla="*/ 0 w 11414616"/>
              <a:gd name="connsiteY0-42" fmla="*/ 0 h 7618071"/>
              <a:gd name="connsiteX1-43" fmla="*/ 4029077 w 11414616"/>
              <a:gd name="connsiteY1-44" fmla="*/ 70338 h 7618071"/>
              <a:gd name="connsiteX2-45" fmla="*/ 11414616 w 11414616"/>
              <a:gd name="connsiteY2-46" fmla="*/ 7618071 h 7618071"/>
              <a:gd name="connsiteX3-47" fmla="*/ 30145 w 11414616"/>
              <a:gd name="connsiteY3-48" fmla="*/ 7618071 h 7618071"/>
              <a:gd name="connsiteX4-49" fmla="*/ 0 w 11414616"/>
              <a:gd name="connsiteY4-50" fmla="*/ 0 h 7618071"/>
              <a:gd name="connsiteX0-51" fmla="*/ 0 w 11414616"/>
              <a:gd name="connsiteY0-52" fmla="*/ 0 h 7618071"/>
              <a:gd name="connsiteX1-53" fmla="*/ 4008980 w 11414616"/>
              <a:gd name="connsiteY1-54" fmla="*/ 20097 h 7618071"/>
              <a:gd name="connsiteX2-55" fmla="*/ 11414616 w 11414616"/>
              <a:gd name="connsiteY2-56" fmla="*/ 7618071 h 7618071"/>
              <a:gd name="connsiteX3-57" fmla="*/ 30145 w 11414616"/>
              <a:gd name="connsiteY3-58" fmla="*/ 7618071 h 7618071"/>
              <a:gd name="connsiteX4-59" fmla="*/ 0 w 11414616"/>
              <a:gd name="connsiteY4-60" fmla="*/ 0 h 7618071"/>
              <a:gd name="connsiteX0-61" fmla="*/ 10048 w 11424664"/>
              <a:gd name="connsiteY0-62" fmla="*/ 0 h 7638168"/>
              <a:gd name="connsiteX1-63" fmla="*/ 4019028 w 11424664"/>
              <a:gd name="connsiteY1-64" fmla="*/ 20097 h 7638168"/>
              <a:gd name="connsiteX2-65" fmla="*/ 11424664 w 11424664"/>
              <a:gd name="connsiteY2-66" fmla="*/ 7618071 h 7638168"/>
              <a:gd name="connsiteX3-67" fmla="*/ 0 w 11424664"/>
              <a:gd name="connsiteY3-68" fmla="*/ 7638168 h 7638168"/>
              <a:gd name="connsiteX4-69" fmla="*/ 10048 w 11424664"/>
              <a:gd name="connsiteY4-70" fmla="*/ 0 h 7638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424664" h="7638168">
                <a:moveTo>
                  <a:pt x="10048" y="0"/>
                </a:moveTo>
                <a:lnTo>
                  <a:pt x="4019028" y="20097"/>
                </a:lnTo>
                <a:lnTo>
                  <a:pt x="11424664" y="7618071"/>
                </a:lnTo>
                <a:lnTo>
                  <a:pt x="0" y="7638168"/>
                </a:lnTo>
                <a:cubicBezTo>
                  <a:pt x="3349" y="5092112"/>
                  <a:pt x="6699" y="2546056"/>
                  <a:pt x="10048" y="0"/>
                </a:cubicBezTo>
                <a:close/>
              </a:path>
            </a:pathLst>
          </a:custGeom>
          <a:solidFill>
            <a:srgbClr val="0070C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1" name="图片 10" descr="logo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40" y="47714"/>
            <a:ext cx="813435" cy="845185"/>
          </a:xfrm>
          <a:prstGeom prst="rect">
            <a:avLst/>
          </a:prstGeom>
        </p:spPr>
      </p:pic>
      <p:sp>
        <p:nvSpPr>
          <p:cNvPr id="12" name="文本框 1"/>
          <p:cNvSpPr txBox="1"/>
          <p:nvPr userDrawn="1"/>
        </p:nvSpPr>
        <p:spPr>
          <a:xfrm>
            <a:off x="1263830" y="283299"/>
            <a:ext cx="2244090" cy="553998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 smtClean="0">
                <a:ln w="10160">
                  <a:solidFill>
                    <a:srgbClr val="29A6B9"/>
                  </a:solidFill>
                  <a:prstDash val="solid"/>
                </a:ln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智慧后勤</a:t>
            </a:r>
            <a:endParaRPr lang="en-US" altLang="zh-CN" sz="3000" b="1" dirty="0">
              <a:ln w="10160">
                <a:solidFill>
                  <a:srgbClr val="29A6B9"/>
                </a:solidFill>
                <a:prstDash val="solid"/>
              </a:ln>
              <a:solidFill>
                <a:srgbClr val="FFFFFF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4"/>
          <p:cNvSpPr txBox="1"/>
          <p:nvPr userDrawn="1"/>
        </p:nvSpPr>
        <p:spPr>
          <a:xfrm>
            <a:off x="10982325" y="3906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物业金服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3" name="图片 12" descr="资源 5@4x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313204"/>
            <a:ext cx="635000" cy="5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资源 5@4x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313204"/>
            <a:ext cx="635000" cy="523240"/>
          </a:xfrm>
          <a:prstGeom prst="rect">
            <a:avLst/>
          </a:prstGeom>
        </p:spPr>
      </p:pic>
      <p:sp>
        <p:nvSpPr>
          <p:cNvPr id="3" name="文本框 4"/>
          <p:cNvSpPr txBox="1"/>
          <p:nvPr userDrawn="1"/>
        </p:nvSpPr>
        <p:spPr>
          <a:xfrm>
            <a:off x="10982325" y="3906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物业金服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-6985" y="-11113"/>
            <a:ext cx="5929630" cy="1074420"/>
          </a:xfrm>
          <a:custGeom>
            <a:avLst/>
            <a:gdLst>
              <a:gd name="connsiteX0" fmla="*/ 0 w 4320480"/>
              <a:gd name="connsiteY0" fmla="*/ 0 h 3528392"/>
              <a:gd name="connsiteX1" fmla="*/ 4320480 w 4320480"/>
              <a:gd name="connsiteY1" fmla="*/ 0 h 3528392"/>
              <a:gd name="connsiteX2" fmla="*/ 4320480 w 4320480"/>
              <a:gd name="connsiteY2" fmla="*/ 3528392 h 3528392"/>
              <a:gd name="connsiteX3" fmla="*/ 0 w 4320480"/>
              <a:gd name="connsiteY3" fmla="*/ 3528392 h 3528392"/>
              <a:gd name="connsiteX4" fmla="*/ 0 w 4320480"/>
              <a:gd name="connsiteY4" fmla="*/ 0 h 3528392"/>
              <a:gd name="connsiteX0-1" fmla="*/ 0 w 4320480"/>
              <a:gd name="connsiteY0-2" fmla="*/ 0 h 3528392"/>
              <a:gd name="connsiteX1-3" fmla="*/ 3426176 w 4320480"/>
              <a:gd name="connsiteY1-4" fmla="*/ 10048 h 3528392"/>
              <a:gd name="connsiteX2-5" fmla="*/ 4320480 w 4320480"/>
              <a:gd name="connsiteY2-6" fmla="*/ 3528392 h 3528392"/>
              <a:gd name="connsiteX3-7" fmla="*/ 0 w 4320480"/>
              <a:gd name="connsiteY3-8" fmla="*/ 3528392 h 3528392"/>
              <a:gd name="connsiteX4-9" fmla="*/ 0 w 4320480"/>
              <a:gd name="connsiteY4-10" fmla="*/ 0 h 3528392"/>
              <a:gd name="connsiteX0-11" fmla="*/ 0 w 4320480"/>
              <a:gd name="connsiteY0-12" fmla="*/ 0 h 3528392"/>
              <a:gd name="connsiteX1-13" fmla="*/ 3978835 w 4320480"/>
              <a:gd name="connsiteY1-14" fmla="*/ 10048 h 3528392"/>
              <a:gd name="connsiteX2-15" fmla="*/ 4320480 w 4320480"/>
              <a:gd name="connsiteY2-16" fmla="*/ 3528392 h 3528392"/>
              <a:gd name="connsiteX3-17" fmla="*/ 0 w 4320480"/>
              <a:gd name="connsiteY3-18" fmla="*/ 3528392 h 3528392"/>
              <a:gd name="connsiteX4-19" fmla="*/ 0 w 4320480"/>
              <a:gd name="connsiteY4-20" fmla="*/ 0 h 3528392"/>
              <a:gd name="connsiteX0-21" fmla="*/ 20097 w 4340577"/>
              <a:gd name="connsiteY0-22" fmla="*/ 0 h 7557781"/>
              <a:gd name="connsiteX1-23" fmla="*/ 3998932 w 4340577"/>
              <a:gd name="connsiteY1-24" fmla="*/ 10048 h 7557781"/>
              <a:gd name="connsiteX2-25" fmla="*/ 4340577 w 4340577"/>
              <a:gd name="connsiteY2-26" fmla="*/ 3528392 h 7557781"/>
              <a:gd name="connsiteX3-27" fmla="*/ 0 w 4340577"/>
              <a:gd name="connsiteY3-28" fmla="*/ 7557781 h 7557781"/>
              <a:gd name="connsiteX4-29" fmla="*/ 20097 w 4340577"/>
              <a:gd name="connsiteY4-30" fmla="*/ 0 h 7557781"/>
              <a:gd name="connsiteX0-31" fmla="*/ 20097 w 11384471"/>
              <a:gd name="connsiteY0-32" fmla="*/ 0 h 7557781"/>
              <a:gd name="connsiteX1-33" fmla="*/ 3998932 w 11384471"/>
              <a:gd name="connsiteY1-34" fmla="*/ 10048 h 7557781"/>
              <a:gd name="connsiteX2-35" fmla="*/ 11384471 w 11384471"/>
              <a:gd name="connsiteY2-36" fmla="*/ 7557781 h 7557781"/>
              <a:gd name="connsiteX3-37" fmla="*/ 0 w 11384471"/>
              <a:gd name="connsiteY3-38" fmla="*/ 7557781 h 7557781"/>
              <a:gd name="connsiteX4-39" fmla="*/ 20097 w 11384471"/>
              <a:gd name="connsiteY4-40" fmla="*/ 0 h 7557781"/>
              <a:gd name="connsiteX0-41" fmla="*/ 0 w 11414616"/>
              <a:gd name="connsiteY0-42" fmla="*/ 0 h 7618071"/>
              <a:gd name="connsiteX1-43" fmla="*/ 4029077 w 11414616"/>
              <a:gd name="connsiteY1-44" fmla="*/ 70338 h 7618071"/>
              <a:gd name="connsiteX2-45" fmla="*/ 11414616 w 11414616"/>
              <a:gd name="connsiteY2-46" fmla="*/ 7618071 h 7618071"/>
              <a:gd name="connsiteX3-47" fmla="*/ 30145 w 11414616"/>
              <a:gd name="connsiteY3-48" fmla="*/ 7618071 h 7618071"/>
              <a:gd name="connsiteX4-49" fmla="*/ 0 w 11414616"/>
              <a:gd name="connsiteY4-50" fmla="*/ 0 h 7618071"/>
              <a:gd name="connsiteX0-51" fmla="*/ 0 w 11414616"/>
              <a:gd name="connsiteY0-52" fmla="*/ 0 h 7618071"/>
              <a:gd name="connsiteX1-53" fmla="*/ 4008980 w 11414616"/>
              <a:gd name="connsiteY1-54" fmla="*/ 20097 h 7618071"/>
              <a:gd name="connsiteX2-55" fmla="*/ 11414616 w 11414616"/>
              <a:gd name="connsiteY2-56" fmla="*/ 7618071 h 7618071"/>
              <a:gd name="connsiteX3-57" fmla="*/ 30145 w 11414616"/>
              <a:gd name="connsiteY3-58" fmla="*/ 7618071 h 7618071"/>
              <a:gd name="connsiteX4-59" fmla="*/ 0 w 11414616"/>
              <a:gd name="connsiteY4-60" fmla="*/ 0 h 7618071"/>
              <a:gd name="connsiteX0-61" fmla="*/ 10048 w 11424664"/>
              <a:gd name="connsiteY0-62" fmla="*/ 0 h 7638168"/>
              <a:gd name="connsiteX1-63" fmla="*/ 4019028 w 11424664"/>
              <a:gd name="connsiteY1-64" fmla="*/ 20097 h 7638168"/>
              <a:gd name="connsiteX2-65" fmla="*/ 11424664 w 11424664"/>
              <a:gd name="connsiteY2-66" fmla="*/ 7618071 h 7638168"/>
              <a:gd name="connsiteX3-67" fmla="*/ 0 w 11424664"/>
              <a:gd name="connsiteY3-68" fmla="*/ 7638168 h 7638168"/>
              <a:gd name="connsiteX4-69" fmla="*/ 10048 w 11424664"/>
              <a:gd name="connsiteY4-70" fmla="*/ 0 h 7638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424664" h="7638168">
                <a:moveTo>
                  <a:pt x="10048" y="0"/>
                </a:moveTo>
                <a:lnTo>
                  <a:pt x="4019028" y="20097"/>
                </a:lnTo>
                <a:lnTo>
                  <a:pt x="11424664" y="7618071"/>
                </a:lnTo>
                <a:lnTo>
                  <a:pt x="0" y="7638168"/>
                </a:lnTo>
                <a:cubicBezTo>
                  <a:pt x="3349" y="5092112"/>
                  <a:pt x="6699" y="2546056"/>
                  <a:pt x="10048" y="0"/>
                </a:cubicBezTo>
                <a:close/>
              </a:path>
            </a:pathLst>
          </a:custGeom>
          <a:solidFill>
            <a:srgbClr val="0070C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logo3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70" y="113030"/>
            <a:ext cx="813435" cy="84518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318260" y="348615"/>
            <a:ext cx="2244090" cy="553998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 smtClean="0">
                <a:ln w="10160">
                  <a:solidFill>
                    <a:srgbClr val="29A6B9"/>
                  </a:solidFill>
                  <a:prstDash val="solid"/>
                </a:ln>
                <a:solidFill>
                  <a:srgbClr val="FFFFFF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智慧后勤</a:t>
            </a:r>
            <a:endParaRPr lang="en-US" altLang="zh-CN" sz="3000" b="1" dirty="0">
              <a:ln w="10160">
                <a:solidFill>
                  <a:srgbClr val="29A6B9"/>
                </a:solidFill>
                <a:prstDash val="solid"/>
              </a:ln>
              <a:solidFill>
                <a:srgbClr val="FFFFFF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4"/>
          <p:cNvSpPr txBox="1"/>
          <p:nvPr userDrawn="1"/>
        </p:nvSpPr>
        <p:spPr>
          <a:xfrm>
            <a:off x="10982325" y="3906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物业金服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9" name="图片 8" descr="资源 5@4x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313204"/>
            <a:ext cx="635000" cy="523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59" r:id="rId4"/>
    <p:sldLayoutId id="2147483662" r:id="rId5"/>
    <p:sldLayoutId id="2147483664" r:id="rId6"/>
    <p:sldLayoutId id="2147483665" r:id="rId7"/>
    <p:sldLayoutId id="2147483666" r:id="rId8"/>
    <p:sldLayoutId id="2147483668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diagramLayout" Target="../diagrams/layout21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2" Type="http://schemas.openxmlformats.org/officeDocument/2006/relationships/diagramData" Target="../diagrams/data19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5" Type="http://schemas.openxmlformats.org/officeDocument/2006/relationships/diagramColors" Target="../diagrams/colors21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3" Type="http://schemas.openxmlformats.org/officeDocument/2006/relationships/image" Target="../media/image39.jpeg"/><Relationship Id="rId7" Type="http://schemas.openxmlformats.org/officeDocument/2006/relationships/diagramQuickStyle" Target="../diagrams/quickStyl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diagramLayout" Target="../diagrams/layout24.xml"/><Relationship Id="rId11" Type="http://schemas.openxmlformats.org/officeDocument/2006/relationships/image" Target="../media/image41.png"/><Relationship Id="rId5" Type="http://schemas.openxmlformats.org/officeDocument/2006/relationships/diagramData" Target="../diagrams/data24.xml"/><Relationship Id="rId10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microsoft.com/office/2007/relationships/diagramDrawing" Target="../diagrams/drawing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diagramLayout" Target="../diagrams/layout25.xml"/><Relationship Id="rId11" Type="http://schemas.openxmlformats.org/officeDocument/2006/relationships/image" Target="../media/image61.png"/><Relationship Id="rId5" Type="http://schemas.openxmlformats.org/officeDocument/2006/relationships/diagramData" Target="../diagrams/data25.xml"/><Relationship Id="rId10" Type="http://schemas.openxmlformats.org/officeDocument/2006/relationships/image" Target="../media/image60.png"/><Relationship Id="rId4" Type="http://schemas.openxmlformats.org/officeDocument/2006/relationships/image" Target="../media/image39.jpeg"/><Relationship Id="rId9" Type="http://schemas.microsoft.com/office/2007/relationships/diagramDrawing" Target="../diagrams/drawing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diagramLayout" Target="../diagrams/layout29.xml"/><Relationship Id="rId5" Type="http://schemas.openxmlformats.org/officeDocument/2006/relationships/diagramData" Target="../diagrams/data29.xml"/><Relationship Id="rId4" Type="http://schemas.openxmlformats.org/officeDocument/2006/relationships/image" Target="../media/image63.jpeg"/><Relationship Id="rId9" Type="http://schemas.microsoft.com/office/2007/relationships/diagramDrawing" Target="../diagrams/drawing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image" Target="../media/image64.png"/><Relationship Id="rId7" Type="http://schemas.openxmlformats.org/officeDocument/2006/relationships/diagramQuickStyle" Target="../diagrams/quickStyl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diagramLayout" Target="../diagrams/layout30.xml"/><Relationship Id="rId5" Type="http://schemas.openxmlformats.org/officeDocument/2006/relationships/diagramData" Target="../diagrams/data30.xml"/><Relationship Id="rId4" Type="http://schemas.openxmlformats.org/officeDocument/2006/relationships/image" Target="../media/image65.png"/><Relationship Id="rId9" Type="http://schemas.microsoft.com/office/2007/relationships/diagramDrawing" Target="../diagrams/drawin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68.jpeg"/><Relationship Id="rId7" Type="http://schemas.openxmlformats.org/officeDocument/2006/relationships/diagramColors" Target="../diagrams/colors3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7.xml"/><Relationship Id="rId3" Type="http://schemas.openxmlformats.org/officeDocument/2006/relationships/diagramLayout" Target="../diagrams/layout36.xml"/><Relationship Id="rId7" Type="http://schemas.openxmlformats.org/officeDocument/2006/relationships/diagramData" Target="../diagrams/data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6.xml"/><Relationship Id="rId11" Type="http://schemas.microsoft.com/office/2007/relationships/diagramDrawing" Target="../diagrams/drawing37.xml"/><Relationship Id="rId5" Type="http://schemas.openxmlformats.org/officeDocument/2006/relationships/diagramColors" Target="../diagrams/colors36.xml"/><Relationship Id="rId10" Type="http://schemas.openxmlformats.org/officeDocument/2006/relationships/diagramColors" Target="../diagrams/colors37.xml"/><Relationship Id="rId4" Type="http://schemas.openxmlformats.org/officeDocument/2006/relationships/diagramQuickStyle" Target="../diagrams/quickStyle36.xml"/><Relationship Id="rId9" Type="http://schemas.openxmlformats.org/officeDocument/2006/relationships/diagramQuickStyle" Target="../diagrams/quickStyl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72.png"/><Relationship Id="rId7" Type="http://schemas.openxmlformats.org/officeDocument/2006/relationships/diagramColors" Target="../diagrams/colors3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0.xml"/><Relationship Id="rId3" Type="http://schemas.openxmlformats.org/officeDocument/2006/relationships/image" Target="../media/image74.png"/><Relationship Id="rId7" Type="http://schemas.openxmlformats.org/officeDocument/2006/relationships/diagramQuickStyle" Target="../diagrams/quickStyle40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0.xml"/><Relationship Id="rId5" Type="http://schemas.openxmlformats.org/officeDocument/2006/relationships/diagramData" Target="../diagrams/data40.xml"/><Relationship Id="rId4" Type="http://schemas.openxmlformats.org/officeDocument/2006/relationships/image" Target="../media/image75.png"/><Relationship Id="rId9" Type="http://schemas.microsoft.com/office/2007/relationships/diagramDrawing" Target="../diagrams/drawing4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2.xml"/><Relationship Id="rId3" Type="http://schemas.openxmlformats.org/officeDocument/2006/relationships/diagramLayout" Target="../diagrams/layout41.xml"/><Relationship Id="rId7" Type="http://schemas.openxmlformats.org/officeDocument/2006/relationships/image" Target="../media/image76.png"/><Relationship Id="rId12" Type="http://schemas.microsoft.com/office/2007/relationships/diagramDrawing" Target="../diagrams/drawing42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1.xml"/><Relationship Id="rId11" Type="http://schemas.openxmlformats.org/officeDocument/2006/relationships/diagramColors" Target="../diagrams/colors42.xml"/><Relationship Id="rId5" Type="http://schemas.openxmlformats.org/officeDocument/2006/relationships/diagramColors" Target="../diagrams/colors41.xml"/><Relationship Id="rId10" Type="http://schemas.openxmlformats.org/officeDocument/2006/relationships/diagramQuickStyle" Target="../diagrams/quickStyle42.xml"/><Relationship Id="rId4" Type="http://schemas.openxmlformats.org/officeDocument/2006/relationships/diagramQuickStyle" Target="../diagrams/quickStyle41.xml"/><Relationship Id="rId9" Type="http://schemas.openxmlformats.org/officeDocument/2006/relationships/diagramLayout" Target="../diagrams/layout4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3.xml"/><Relationship Id="rId3" Type="http://schemas.openxmlformats.org/officeDocument/2006/relationships/image" Target="../media/image78.png"/><Relationship Id="rId7" Type="http://schemas.openxmlformats.org/officeDocument/2006/relationships/diagramQuickStyle" Target="../diagrams/quickStyle4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3.xml"/><Relationship Id="rId5" Type="http://schemas.openxmlformats.org/officeDocument/2006/relationships/diagramData" Target="../diagrams/data43.xml"/><Relationship Id="rId4" Type="http://schemas.openxmlformats.org/officeDocument/2006/relationships/image" Target="../media/image79.png"/><Relationship Id="rId9" Type="http://schemas.microsoft.com/office/2007/relationships/diagramDrawing" Target="../diagrams/drawing4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Layout" Target="../diagrams/layout44.xml"/><Relationship Id="rId7" Type="http://schemas.openxmlformats.org/officeDocument/2006/relationships/image" Target="../media/image80.pn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Relationship Id="rId9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5.xml"/><Relationship Id="rId3" Type="http://schemas.openxmlformats.org/officeDocument/2006/relationships/image" Target="../media/image84.png"/><Relationship Id="rId7" Type="http://schemas.openxmlformats.org/officeDocument/2006/relationships/diagramQuickStyle" Target="../diagrams/quickStyle4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5.xml"/><Relationship Id="rId5" Type="http://schemas.openxmlformats.org/officeDocument/2006/relationships/diagramData" Target="../diagrams/data45.xml"/><Relationship Id="rId4" Type="http://schemas.openxmlformats.org/officeDocument/2006/relationships/image" Target="../media/image85.png"/><Relationship Id="rId9" Type="http://schemas.microsoft.com/office/2007/relationships/diagramDrawing" Target="../diagrams/drawing45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3" Type="http://schemas.openxmlformats.org/officeDocument/2006/relationships/image" Target="../media/image87.png"/><Relationship Id="rId7" Type="http://schemas.openxmlformats.org/officeDocument/2006/relationships/diagramColors" Target="../diagrams/colors4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8.xml"/><Relationship Id="rId3" Type="http://schemas.openxmlformats.org/officeDocument/2006/relationships/image" Target="../media/image89.jpg"/><Relationship Id="rId7" Type="http://schemas.openxmlformats.org/officeDocument/2006/relationships/diagramQuickStyle" Target="../diagrams/quickStyle4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diagramLayout" Target="../diagrams/layout48.xml"/><Relationship Id="rId5" Type="http://schemas.openxmlformats.org/officeDocument/2006/relationships/diagramData" Target="../diagrams/data48.xml"/><Relationship Id="rId4" Type="http://schemas.openxmlformats.org/officeDocument/2006/relationships/image" Target="../media/image90.jpeg"/><Relationship Id="rId9" Type="http://schemas.microsoft.com/office/2007/relationships/diagramDrawing" Target="../diagrams/drawing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1.xml"/><Relationship Id="rId3" Type="http://schemas.openxmlformats.org/officeDocument/2006/relationships/image" Target="../media/image91.jpeg"/><Relationship Id="rId7" Type="http://schemas.openxmlformats.org/officeDocument/2006/relationships/diagramQuickStyle" Target="../diagrams/quickStyle5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diagramLayout" Target="../diagrams/layout51.xml"/><Relationship Id="rId5" Type="http://schemas.openxmlformats.org/officeDocument/2006/relationships/diagramData" Target="../diagrams/data51.xml"/><Relationship Id="rId10" Type="http://schemas.openxmlformats.org/officeDocument/2006/relationships/image" Target="../media/image76.png"/><Relationship Id="rId4" Type="http://schemas.openxmlformats.org/officeDocument/2006/relationships/image" Target="../media/image92.jpeg"/><Relationship Id="rId9" Type="http://schemas.microsoft.com/office/2007/relationships/diagramDrawing" Target="../diagrams/drawing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0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图示 14"/>
          <p:cNvGraphicFramePr/>
          <p:nvPr>
            <p:extLst>
              <p:ext uri="{D42A27DB-BD31-4B8C-83A1-F6EECF244321}">
                <p14:modId xmlns:p14="http://schemas.microsoft.com/office/powerpoint/2010/main" val="1661126303"/>
              </p:ext>
            </p:extLst>
          </p:nvPr>
        </p:nvGraphicFramePr>
        <p:xfrm>
          <a:off x="-537346" y="1917044"/>
          <a:ext cx="4309246" cy="4728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930985" y="229870"/>
            <a:ext cx="3134191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工单时间轴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1323643673"/>
              </p:ext>
            </p:extLst>
          </p:nvPr>
        </p:nvGraphicFramePr>
        <p:xfrm>
          <a:off x="2259732" y="4538017"/>
          <a:ext cx="9865096" cy="222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矩形 10"/>
          <p:cNvSpPr/>
          <p:nvPr/>
        </p:nvSpPr>
        <p:spPr>
          <a:xfrm>
            <a:off x="7001881" y="2206094"/>
            <a:ext cx="35750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00:30</a:t>
            </a:r>
          </a:p>
        </p:txBody>
      </p:sp>
      <p:sp>
        <p:nvSpPr>
          <p:cNvPr id="16" name="矩形 15"/>
          <p:cNvSpPr/>
          <p:nvPr/>
        </p:nvSpPr>
        <p:spPr>
          <a:xfrm>
            <a:off x="7461730" y="3775754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8415" cmpd="sng">
                  <a:noFill/>
                  <a:prstDash val="solid"/>
                </a:ln>
                <a:latin typeface="Century Gothic" panose="020B0502020202020204" pitchFamily="34" charset="0"/>
                <a:ea typeface="微软雅黑" panose="020B0503020204020204" charset="-122"/>
              </a:rPr>
              <a:t>工单生成</a:t>
            </a:r>
            <a:r>
              <a:rPr lang="en-US" altLang="zh-CN" sz="2400" b="1" dirty="0">
                <a:ln w="18415" cmpd="sng">
                  <a:noFill/>
                  <a:prstDash val="solid"/>
                </a:ln>
                <a:latin typeface="Century Gothic" panose="020B0502020202020204" pitchFamily="34" charset="0"/>
                <a:ea typeface="微软雅黑" panose="020B0503020204020204" charset="-122"/>
              </a:rPr>
              <a:t>=</a:t>
            </a:r>
            <a:r>
              <a:rPr lang="zh-CN" altLang="en-US" sz="2400" b="1" dirty="0">
                <a:ln w="18415" cmpd="sng">
                  <a:noFill/>
                  <a:prstDash val="solid"/>
                </a:ln>
                <a:latin typeface="Century Gothic" panose="020B0502020202020204" pitchFamily="34" charset="0"/>
                <a:ea typeface="微软雅黑" panose="020B0503020204020204" charset="-122"/>
              </a:rPr>
              <a:t>计时开始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066781" y="1916810"/>
            <a:ext cx="3256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工单时间轴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服务效率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Worksheet timeline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5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4118585" y="2771725"/>
          <a:ext cx="8773569" cy="2983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3485871654"/>
              </p:ext>
            </p:extLst>
          </p:nvPr>
        </p:nvGraphicFramePr>
        <p:xfrm>
          <a:off x="550590" y="1529391"/>
          <a:ext cx="3096344" cy="6138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3980475" y="4283893"/>
            <a:ext cx="936105" cy="648072"/>
            <a:chOff x="989983" y="2909711"/>
            <a:chExt cx="273083" cy="319455"/>
          </a:xfrm>
          <a:scene3d>
            <a:camera prst="orthographicFront"/>
            <a:lightRig rig="flat" dir="t"/>
          </a:scene3d>
        </p:grpSpPr>
        <p:sp>
          <p:nvSpPr>
            <p:cNvPr id="17" name="右箭头 16"/>
            <p:cNvSpPr/>
            <p:nvPr/>
          </p:nvSpPr>
          <p:spPr>
            <a:xfrm>
              <a:off x="989983" y="2909711"/>
              <a:ext cx="273083" cy="31945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右箭头 4"/>
            <p:cNvSpPr/>
            <p:nvPr/>
          </p:nvSpPr>
          <p:spPr>
            <a:xfrm>
              <a:off x="989983" y="2973602"/>
              <a:ext cx="191158" cy="191673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b="1" kern="1200">
                <a:solidFill>
                  <a:schemeClr val="tx1"/>
                </a:solidFill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4112004" y="442326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报送</a:t>
            </a:r>
            <a:endParaRPr lang="en-US" altLang="zh-CN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19258" y="348251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部门主管</a:t>
            </a:r>
            <a:endParaRPr lang="en-US" altLang="zh-CN" b="1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23514" y="290644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副总经理</a:t>
            </a:r>
            <a:endParaRPr lang="en-US" altLang="zh-CN" b="1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58603" y="233038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总经理</a:t>
            </a:r>
            <a:endParaRPr lang="en-US" altLang="zh-CN" b="1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5939" y="22987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工单预警</a:t>
            </a:r>
            <a:endParaRPr lang="zh-CN" altLang="zh-CN" sz="4600" b="1" dirty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6306" y="2104135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工单预警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降低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监管成本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Work order warning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0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1801846279"/>
              </p:ext>
            </p:extLst>
          </p:nvPr>
        </p:nvGraphicFramePr>
        <p:xfrm>
          <a:off x="975434" y="2433030"/>
          <a:ext cx="10782673" cy="325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944123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外包维修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7766" y="1905903"/>
            <a:ext cx="228962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客服中心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外包维修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Outsourcing mainten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480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62536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招商合同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6311" y="1399110"/>
            <a:ext cx="306534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招商管理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合同续约提醒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contract management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105823845"/>
              </p:ext>
            </p:extLst>
          </p:nvPr>
        </p:nvGraphicFramePr>
        <p:xfrm>
          <a:off x="777081" y="2141485"/>
          <a:ext cx="10719594" cy="249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4037865064"/>
              </p:ext>
            </p:extLst>
          </p:nvPr>
        </p:nvGraphicFramePr>
        <p:xfrm>
          <a:off x="1924662" y="4969582"/>
          <a:ext cx="8128000" cy="130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392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图示 41"/>
          <p:cNvGraphicFramePr/>
          <p:nvPr>
            <p:extLst>
              <p:ext uri="{D42A27DB-BD31-4B8C-83A1-F6EECF244321}">
                <p14:modId xmlns:p14="http://schemas.microsoft.com/office/powerpoint/2010/main" val="1105442387"/>
              </p:ext>
            </p:extLst>
          </p:nvPr>
        </p:nvGraphicFramePr>
        <p:xfrm>
          <a:off x="857137" y="204070"/>
          <a:ext cx="10279120" cy="8225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962538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计费方案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1226" y="1877440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计费方案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批量设置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Setting up a batch charging scheme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8729" y="2279213"/>
            <a:ext cx="6977724" cy="32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86230" y="3145241"/>
            <a:ext cx="3929980" cy="27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31028" y="4152941"/>
            <a:ext cx="4315645" cy="21704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962538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扫码付款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9801" y="2170175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前台收银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扫码付款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Cashier / cost statistics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63037" y="3445912"/>
            <a:ext cx="3723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收款单号：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SKD-20190315-001-0020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4163209" y="3926541"/>
            <a:ext cx="559398" cy="91440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767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6223" y="231866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自助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开票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486" y="1401029"/>
            <a:ext cx="494615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自助开票 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设有启用开关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Online </a:t>
            </a:r>
            <a:r>
              <a:rPr lang="en-US" altLang="zh-CN" sz="1100" b="1" dirty="0">
                <a:solidFill>
                  <a:srgbClr val="0070C0"/>
                </a:solidFill>
              </a:rPr>
              <a:t>invoicing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2805629354"/>
              </p:ext>
            </p:extLst>
          </p:nvPr>
        </p:nvGraphicFramePr>
        <p:xfrm>
          <a:off x="156461" y="2895600"/>
          <a:ext cx="6657996" cy="2906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20902348"/>
              </p:ext>
            </p:extLst>
          </p:nvPr>
        </p:nvGraphicFramePr>
        <p:xfrm>
          <a:off x="7081261" y="2241970"/>
          <a:ext cx="4838596" cy="412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515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6944124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设备管理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0613" y="1415839"/>
            <a:ext cx="443668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设备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维修 巡检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保养 第三方强制检测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Maintenance Patrol Maintenance Third Party Forced Inspection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788849053"/>
              </p:ext>
            </p:extLst>
          </p:nvPr>
        </p:nvGraphicFramePr>
        <p:xfrm>
          <a:off x="557097" y="2377967"/>
          <a:ext cx="11111028" cy="407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73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6804661" y="144780"/>
            <a:ext cx="2823210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巡检</a:t>
            </a:r>
            <a:r>
              <a:rPr lang="en-US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保养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Picture 14" descr="C:\Users\Administrator\Desktop\手机扫码巡检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" y="2709545"/>
            <a:ext cx="185864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Administrator\Desktop\手机扫码巡检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0" y="2686050"/>
            <a:ext cx="1882140" cy="37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:\Users\Administrator\Desktop\手机扫码巡检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530" y="2686050"/>
            <a:ext cx="1882140" cy="37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86" y="2132965"/>
            <a:ext cx="4827270" cy="380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458078" y="1444575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巡检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现场扫码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Scanning inspection on site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pic>
        <p:nvPicPr>
          <p:cNvPr id="12" name="图片 11" descr="1箭头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7877">
            <a:off x="6061358" y="3749870"/>
            <a:ext cx="1342851" cy="13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6354218" y="144780"/>
            <a:ext cx="372409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支持离线巡检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681" y="1423086"/>
            <a:ext cx="463334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二维码标签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颜色管理；离线巡检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Two-dimensional code label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pic>
        <p:nvPicPr>
          <p:cNvPr id="15" name="图片 14" descr="微信图片_2019083015414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04" y="2900071"/>
            <a:ext cx="4798830" cy="3149426"/>
          </a:xfrm>
          <a:prstGeom prst="rect">
            <a:avLst/>
          </a:prstGeom>
        </p:spPr>
      </p:pic>
      <p:pic>
        <p:nvPicPr>
          <p:cNvPr id="16" name="Picture 8" descr="C:\Users\Administrator\Desktop\wifi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10486" y="2955036"/>
            <a:ext cx="904625" cy="7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3625" y="4453025"/>
            <a:ext cx="8286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下箭头 17"/>
          <p:cNvSpPr/>
          <p:nvPr/>
        </p:nvSpPr>
        <p:spPr>
          <a:xfrm>
            <a:off x="6531657" y="3812768"/>
            <a:ext cx="260901" cy="552061"/>
          </a:xfrm>
          <a:prstGeom prst="downArrow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ap="rnd"/>
          <a:scene3d>
            <a:camera prst="orthographicFront"/>
            <a:lightRig rig="threePt" dir="t"/>
          </a:scene3d>
          <a:sp3d prstMaterial="plastic"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42764" y="5407895"/>
            <a:ext cx="6209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下载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0" name="Picture 10" descr="C:\Users\Administrator\Desktop\wifi断开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44428" y="2719862"/>
            <a:ext cx="864096" cy="7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D:\银合科技\eqixiu\现场扫码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40372" y="3617795"/>
            <a:ext cx="1850517" cy="171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8291478" y="5408656"/>
            <a:ext cx="1061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离线</a:t>
            </a: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巡检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0381" y="4453088"/>
            <a:ext cx="8286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 descr="C:\Users\Administrator\Desktop\wifi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2405" y="2955289"/>
            <a:ext cx="904625" cy="7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10604772" y="5385341"/>
            <a:ext cx="581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上</a:t>
            </a: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传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6" name="下箭头 25"/>
          <p:cNvSpPr/>
          <p:nvPr/>
        </p:nvSpPr>
        <p:spPr>
          <a:xfrm flipV="1">
            <a:off x="10754267" y="3785799"/>
            <a:ext cx="260901" cy="541279"/>
          </a:xfrm>
          <a:prstGeom prst="down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cap="rnd"/>
          <a:scene3d>
            <a:camera prst="orthographicFront"/>
            <a:lightRig rig="threePt" dir="t"/>
          </a:scene3d>
          <a:sp3d prstMaterial="plastic"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7261877" y="4701115"/>
            <a:ext cx="342900" cy="313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9928877" y="4710974"/>
            <a:ext cx="342900" cy="313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764416" y="8826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</a:t>
            </a:r>
            <a:r>
              <a:rPr lang="zh-CN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架构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270676" y="1179475"/>
            <a:ext cx="8865955" cy="5421871"/>
            <a:chOff x="3612" y="3167"/>
            <a:chExt cx="11813" cy="7224"/>
          </a:xfrm>
        </p:grpSpPr>
        <p:sp>
          <p:nvSpPr>
            <p:cNvPr id="7" name="矩形 6"/>
            <p:cNvSpPr/>
            <p:nvPr/>
          </p:nvSpPr>
          <p:spPr>
            <a:xfrm>
              <a:off x="3612" y="3582"/>
              <a:ext cx="2028" cy="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50" b="1" dirty="0"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r>
                <a:rPr lang="zh-CN" altLang="en-US" sz="1450" b="1" dirty="0" smtClean="0">
                  <a:latin typeface="微软雅黑" panose="020B0503020204020204" charset="-122"/>
                  <a:ea typeface="微软雅黑" panose="020B0503020204020204" charset="-122"/>
                </a:rPr>
                <a:t>业主后勤</a:t>
              </a:r>
              <a:endParaRPr lang="en-US" altLang="zh-CN" sz="1450" b="1" dirty="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1450" b="1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（服务请求）</a:t>
              </a:r>
              <a:endParaRPr lang="en-US" altLang="zh-CN" sz="14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612" y="5948"/>
              <a:ext cx="2028" cy="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50" b="1" dirty="0"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r>
                <a:rPr lang="zh-CN" altLang="en-US" sz="1450" b="1" dirty="0" smtClean="0">
                  <a:latin typeface="微软雅黑" panose="020B0503020204020204" charset="-122"/>
                  <a:ea typeface="微软雅黑" panose="020B0503020204020204" charset="-122"/>
                </a:rPr>
                <a:t>物业服务</a:t>
              </a:r>
              <a:endParaRPr lang="en-US" altLang="zh-CN" sz="1450" b="1" dirty="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1450" b="1" dirty="0" smtClean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（服务响应）</a:t>
              </a:r>
              <a:endParaRPr lang="en-US" altLang="zh-CN" sz="145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612" y="8648"/>
              <a:ext cx="2028" cy="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50" b="1" dirty="0">
                  <a:latin typeface="微软雅黑" panose="020B0503020204020204" charset="-122"/>
                  <a:ea typeface="微软雅黑" panose="020B0503020204020204" charset="-122"/>
                </a:rPr>
                <a:t>    感知层</a:t>
              </a:r>
              <a:endParaRPr lang="en-US" altLang="zh-CN" sz="1450" b="1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1450" b="1" dirty="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</a:rPr>
                <a:t>（传感物联）</a:t>
              </a:r>
              <a:endParaRPr lang="en-US" altLang="zh-CN" sz="145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11" y="3167"/>
              <a:ext cx="8641" cy="140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报修投诉  访客预约   智慧派车  会议室预定  工位管理  资产盘点  物资</a:t>
              </a:r>
              <a:r>
                <a:rPr lang="zh-CN" altLang="en-US" sz="14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保障</a:t>
              </a: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14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应急</a:t>
              </a: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管理  培训中心  问卷调查  活动报名 </a:t>
              </a:r>
              <a:endParaRPr lang="en-US" altLang="zh-CN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en-US" altLang="zh-CN" sz="145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智慧食堂  小卖部  美发预约  咖啡约吧  </a:t>
              </a:r>
              <a:r>
                <a:rPr lang="en-US" altLang="zh-CN" sz="1450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……</a:t>
              </a:r>
              <a:endParaRPr lang="zh-CN" altLang="en-US" sz="1450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787" y="9194"/>
              <a:ext cx="2345" cy="119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配电室 给排水 空调 电梯 消防 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838" y="4704"/>
              <a:ext cx="8641" cy="296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815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4" name="上下箭头 13"/>
            <p:cNvSpPr/>
            <p:nvPr/>
          </p:nvSpPr>
          <p:spPr>
            <a:xfrm>
              <a:off x="14658" y="3292"/>
              <a:ext cx="767" cy="7099"/>
            </a:xfrm>
            <a:prstGeom prst="upDownArrow">
              <a:avLst/>
            </a:prstGeom>
            <a:gradFill>
              <a:gsLst>
                <a:gs pos="0">
                  <a:srgbClr val="00B050"/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rgbClr val="00B050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数据总线</a:t>
              </a: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6045" y="5319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物业金服</a:t>
              </a:r>
              <a:r>
                <a:rPr lang="en-US" altLang="zh-CN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APP</a:t>
              </a:r>
              <a:endParaRPr lang="en-US" altLang="zh-CN" sz="1450" dirty="0" smtClean="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932" y="5305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服务板块</a:t>
              </a:r>
              <a:endParaRPr lang="zh-CN" altLang="en-US" sz="1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2018" y="5314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虚拟钱包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113" y="6555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档案中心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587" y="7054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招商</a:t>
              </a: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中心</a:t>
              </a: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0509" y="7054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巡更中心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9027" y="6615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客服</a:t>
              </a: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中心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051" y="6603"/>
              <a:ext cx="2091" cy="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工程中心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6086" y="7796"/>
              <a:ext cx="8090" cy="649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35" b="1" dirty="0"/>
                <a:t>数据中心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6333" y="9235"/>
              <a:ext cx="1448" cy="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50" b="1" dirty="0" smtClean="0">
                  <a:latin typeface="微软雅黑" panose="020B0503020204020204" charset="-122"/>
                  <a:ea typeface="微软雅黑" panose="020B0503020204020204" charset="-122"/>
                </a:rPr>
                <a:t>设备机房</a:t>
              </a:r>
              <a:endParaRPr lang="en-US" altLang="zh-CN" sz="145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238" y="4719"/>
              <a:ext cx="2374" cy="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50" b="1" dirty="0">
                  <a:latin typeface="微软雅黑" panose="020B0503020204020204" charset="-122"/>
                  <a:ea typeface="微软雅黑" panose="020B0503020204020204" charset="-122"/>
                </a:rPr>
                <a:t>物业</a:t>
              </a:r>
              <a:r>
                <a:rPr lang="zh-CN" altLang="en-US" sz="1450" b="1" dirty="0" smtClean="0">
                  <a:latin typeface="微软雅黑" panose="020B0503020204020204" charset="-122"/>
                  <a:ea typeface="微软雅黑" panose="020B0503020204020204" charset="-122"/>
                </a:rPr>
                <a:t>运营服务中心</a:t>
              </a:r>
              <a:endParaRPr lang="en-US" altLang="zh-CN" sz="145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左右箭头 26"/>
            <p:cNvSpPr/>
            <p:nvPr/>
          </p:nvSpPr>
          <p:spPr>
            <a:xfrm>
              <a:off x="5930" y="5791"/>
              <a:ext cx="8333" cy="645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任务总线</a:t>
              </a:r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6194789" y="5735495"/>
            <a:ext cx="1865630" cy="8953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5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水浸 温度 湿度 压力 </a:t>
            </a:r>
            <a:r>
              <a:rPr lang="en-US" altLang="zh-CN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视频识别 </a:t>
            </a:r>
          </a:p>
        </p:txBody>
      </p:sp>
      <p:sp>
        <p:nvSpPr>
          <p:cNvPr id="29" name="矩形 28"/>
          <p:cNvSpPr/>
          <p:nvPr/>
        </p:nvSpPr>
        <p:spPr>
          <a:xfrm>
            <a:off x="6754747" y="5757072"/>
            <a:ext cx="788035" cy="31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传感器</a:t>
            </a:r>
            <a:endParaRPr lang="en-US" altLang="zh-CN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8529859" y="5731050"/>
            <a:ext cx="1865630" cy="8953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5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485/Lora/</a:t>
            </a:r>
            <a:r>
              <a:rPr lang="en-US" altLang="zh-CN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5G</a:t>
            </a:r>
            <a:r>
              <a:rPr lang="zh-CN" altLang="en-US" sz="14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/…</a:t>
            </a:r>
          </a:p>
        </p:txBody>
      </p:sp>
      <p:sp>
        <p:nvSpPr>
          <p:cNvPr id="31" name="矩形 30"/>
          <p:cNvSpPr/>
          <p:nvPr/>
        </p:nvSpPr>
        <p:spPr>
          <a:xfrm>
            <a:off x="9019792" y="5783431"/>
            <a:ext cx="1120140" cy="31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50" b="1" dirty="0" smtClean="0">
                <a:latin typeface="微软雅黑" panose="020B0503020204020204" charset="-122"/>
                <a:ea typeface="微软雅黑" panose="020B0503020204020204" charset="-122"/>
              </a:rPr>
              <a:t>智能网关</a:t>
            </a:r>
            <a:endParaRPr lang="en-US" altLang="zh-CN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左箭头 31"/>
          <p:cNvSpPr/>
          <p:nvPr/>
        </p:nvSpPr>
        <p:spPr>
          <a:xfrm rot="10800000">
            <a:off x="5752680" y="6014059"/>
            <a:ext cx="342265" cy="32131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62" tIns="60931" rIns="121862" bIns="60931"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左箭头 32"/>
          <p:cNvSpPr/>
          <p:nvPr/>
        </p:nvSpPr>
        <p:spPr>
          <a:xfrm rot="10800000">
            <a:off x="8129660" y="6037567"/>
            <a:ext cx="342265" cy="32131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62" tIns="60931" rIns="121862" bIns="60931"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4121984" y="5254505"/>
            <a:ext cx="6071870" cy="314325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35" b="1" dirty="0" smtClean="0">
                <a:solidFill>
                  <a:schemeClr val="tx1"/>
                </a:solidFill>
              </a:rPr>
              <a:t>物联监控</a:t>
            </a:r>
            <a:r>
              <a:rPr lang="zh-CN" altLang="en-US" sz="1635" b="1" dirty="0">
                <a:solidFill>
                  <a:schemeClr val="tx1"/>
                </a:solidFill>
              </a:rPr>
              <a:t>中心</a:t>
            </a:r>
          </a:p>
        </p:txBody>
      </p:sp>
      <p:sp>
        <p:nvSpPr>
          <p:cNvPr id="35" name="左箭头 34"/>
          <p:cNvSpPr/>
          <p:nvPr/>
        </p:nvSpPr>
        <p:spPr>
          <a:xfrm rot="5400000">
            <a:off x="9290615" y="5366087"/>
            <a:ext cx="342265" cy="32131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62" tIns="60931" rIns="121862" bIns="60931"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14768" y="3250148"/>
            <a:ext cx="1210588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业务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架构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</a:rPr>
              <a:t>IT architecture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7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7239075" y="144780"/>
            <a:ext cx="1954381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知识库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3195598331"/>
              </p:ext>
            </p:extLst>
          </p:nvPr>
        </p:nvGraphicFramePr>
        <p:xfrm>
          <a:off x="901476" y="2015282"/>
          <a:ext cx="10501294" cy="250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" name="直接箭头连接符 12"/>
          <p:cNvCxnSpPr/>
          <p:nvPr/>
        </p:nvCxnSpPr>
        <p:spPr>
          <a:xfrm flipH="1">
            <a:off x="3927892" y="3740884"/>
            <a:ext cx="2653365" cy="992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8705027" y="3766704"/>
            <a:ext cx="300750" cy="966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47540" y="1423930"/>
            <a:ext cx="319373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知识库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员工离职 经验留下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knowledge base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16" name="图示 15"/>
          <p:cNvGraphicFramePr/>
          <p:nvPr>
            <p:extLst>
              <p:ext uri="{D42A27DB-BD31-4B8C-83A1-F6EECF244321}">
                <p14:modId xmlns:p14="http://schemas.microsoft.com/office/powerpoint/2010/main" val="2252771276"/>
              </p:ext>
            </p:extLst>
          </p:nvPr>
        </p:nvGraphicFramePr>
        <p:xfrm>
          <a:off x="939817" y="4722292"/>
          <a:ext cx="4487367" cy="151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7" name="图示 16"/>
          <p:cNvGraphicFramePr/>
          <p:nvPr>
            <p:extLst>
              <p:ext uri="{D42A27DB-BD31-4B8C-83A1-F6EECF244321}">
                <p14:modId xmlns:p14="http://schemas.microsoft.com/office/powerpoint/2010/main" val="1313394065"/>
              </p:ext>
            </p:extLst>
          </p:nvPr>
        </p:nvGraphicFramePr>
        <p:xfrm>
          <a:off x="6708594" y="4430486"/>
          <a:ext cx="4732292" cy="204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214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6214754" y="144780"/>
            <a:ext cx="4003020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保安</a:t>
            </a:r>
            <a:r>
              <a:rPr lang="en-US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保洁巡更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9" name="Picture 8" descr="C:\Users\ly\Desktop\eqixiu\扫描二维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9" y="3381244"/>
            <a:ext cx="2882900" cy="22606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89909" y="5794244"/>
            <a:ext cx="280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 录入巡更点，系统可自动生成二维码</a:t>
            </a:r>
            <a:r>
              <a:rPr lang="zh-CN" altLang="en-US" sz="1600" dirty="0" smtClean="0"/>
              <a:t>标签。</a:t>
            </a:r>
            <a:endParaRPr lang="en-US" altLang="zh-CN" sz="1600" b="1" dirty="0">
              <a:solidFill>
                <a:srgbClr val="0070C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11461" y="1468974"/>
            <a:ext cx="1970798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巡更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扫码拍照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Application scenario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32" name="图示 31"/>
          <p:cNvGraphicFramePr/>
          <p:nvPr>
            <p:extLst>
              <p:ext uri="{D42A27DB-BD31-4B8C-83A1-F6EECF244321}">
                <p14:modId xmlns:p14="http://schemas.microsoft.com/office/powerpoint/2010/main" val="1008379832"/>
              </p:ext>
            </p:extLst>
          </p:nvPr>
        </p:nvGraphicFramePr>
        <p:xfrm>
          <a:off x="3190875" y="1942004"/>
          <a:ext cx="8928397" cy="407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94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6944121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巡更过程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9896" y="1499329"/>
            <a:ext cx="197079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巡检巡更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过程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Patrol process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064843434"/>
              </p:ext>
            </p:extLst>
          </p:nvPr>
        </p:nvGraphicFramePr>
        <p:xfrm>
          <a:off x="990600" y="2847974"/>
          <a:ext cx="10109349" cy="282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78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944121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品质巡查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0631" y="1462166"/>
            <a:ext cx="3256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品质巡查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现场扫码 查看历史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Inspection statistics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pic>
        <p:nvPicPr>
          <p:cNvPr id="8" name="图片占位符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6419" y="2277042"/>
            <a:ext cx="1426721" cy="1291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9" y="3779386"/>
            <a:ext cx="6905625" cy="2962275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794956294"/>
              </p:ext>
            </p:extLst>
          </p:nvPr>
        </p:nvGraphicFramePr>
        <p:xfrm>
          <a:off x="7152781" y="1894111"/>
          <a:ext cx="4671251" cy="2788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图片 8" descr="1箭头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7254">
            <a:off x="6272695" y="2980043"/>
            <a:ext cx="1342851" cy="13886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40" y="4798308"/>
            <a:ext cx="3892772" cy="192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2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智慧物联@4x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35178" y="1952334"/>
            <a:ext cx="7325995" cy="5099685"/>
          </a:xfrm>
          <a:prstGeom prst="rect">
            <a:avLst/>
          </a:prstGeom>
        </p:spPr>
      </p:pic>
      <p:pic>
        <p:nvPicPr>
          <p:cNvPr id="17" name="图片 16" descr="供配电@4x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133" y="2090189"/>
            <a:ext cx="326390" cy="398145"/>
          </a:xfrm>
          <a:prstGeom prst="rect">
            <a:avLst/>
          </a:prstGeom>
        </p:spPr>
      </p:pic>
      <p:sp>
        <p:nvSpPr>
          <p:cNvPr id="18" name="文本框 4"/>
          <p:cNvSpPr txBox="1"/>
          <p:nvPr/>
        </p:nvSpPr>
        <p:spPr>
          <a:xfrm>
            <a:off x="2845246" y="2495541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600" dirty="0">
                <a:solidFill>
                  <a:srgbClr val="7030A0"/>
                </a:solidFill>
              </a:rPr>
              <a:t>供配电</a:t>
            </a:r>
          </a:p>
        </p:txBody>
      </p:sp>
      <p:pic>
        <p:nvPicPr>
          <p:cNvPr id="19" name="图片 18" descr="F:\郑崇熙\ppt\给排水@4x.png给排水@4x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722" t="-29346" r="-54928" b="-30781"/>
          <a:stretch>
            <a:fillRect/>
          </a:stretch>
        </p:blipFill>
        <p:spPr>
          <a:xfrm>
            <a:off x="5771008" y="2027324"/>
            <a:ext cx="798830" cy="637540"/>
          </a:xfrm>
          <a:prstGeom prst="rect">
            <a:avLst/>
          </a:prstGeom>
        </p:spPr>
      </p:pic>
      <p:sp>
        <p:nvSpPr>
          <p:cNvPr id="20" name="文本框 6"/>
          <p:cNvSpPr txBox="1"/>
          <p:nvPr/>
        </p:nvSpPr>
        <p:spPr>
          <a:xfrm>
            <a:off x="5754181" y="2549516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600">
                <a:solidFill>
                  <a:srgbClr val="7030A0"/>
                </a:solidFill>
              </a:rPr>
              <a:t>给排水</a:t>
            </a:r>
          </a:p>
        </p:txBody>
      </p:sp>
      <p:pic>
        <p:nvPicPr>
          <p:cNvPr id="21" name="图片 20" descr="F:\郑崇熙\ppt\空调@4x.png空调@4x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364" t="-25678" r="-66000" b="-23923"/>
          <a:stretch>
            <a:fillRect/>
          </a:stretch>
        </p:blipFill>
        <p:spPr>
          <a:xfrm>
            <a:off x="7449948" y="3257319"/>
            <a:ext cx="699770" cy="595630"/>
          </a:xfrm>
          <a:prstGeom prst="rect">
            <a:avLst/>
          </a:prstGeom>
        </p:spPr>
      </p:pic>
      <p:sp>
        <p:nvSpPr>
          <p:cNvPr id="22" name="文本框 11"/>
          <p:cNvSpPr txBox="1"/>
          <p:nvPr/>
        </p:nvSpPr>
        <p:spPr>
          <a:xfrm>
            <a:off x="7470586" y="3764906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600">
                <a:solidFill>
                  <a:srgbClr val="7030A0"/>
                </a:solidFill>
              </a:rPr>
              <a:t>空调</a:t>
            </a:r>
          </a:p>
        </p:txBody>
      </p:sp>
      <p:pic>
        <p:nvPicPr>
          <p:cNvPr id="23" name="图片 22" descr="F:\郑崇熙\ppt\电梯@4x.png电梯@4x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190" t="-33174" r="-16244" b="-27592"/>
          <a:stretch>
            <a:fillRect/>
          </a:stretch>
        </p:blipFill>
        <p:spPr>
          <a:xfrm>
            <a:off x="1300608" y="3228109"/>
            <a:ext cx="590550" cy="640080"/>
          </a:xfrm>
          <a:prstGeom prst="rect">
            <a:avLst/>
          </a:prstGeom>
        </p:spPr>
      </p:pic>
      <p:sp>
        <p:nvSpPr>
          <p:cNvPr id="24" name="文本框 13"/>
          <p:cNvSpPr txBox="1"/>
          <p:nvPr/>
        </p:nvSpPr>
        <p:spPr>
          <a:xfrm>
            <a:off x="1365696" y="3765541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600" dirty="0">
                <a:solidFill>
                  <a:srgbClr val="7030A0"/>
                </a:solidFill>
              </a:rPr>
              <a:t>电梯</a:t>
            </a:r>
          </a:p>
        </p:txBody>
      </p:sp>
      <p:pic>
        <p:nvPicPr>
          <p:cNvPr id="25" name="图片 24" descr="F:\郑崇熙\ppt\消防@4x.png消防@4x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800" t="-27592" r="-33582" b="-33174"/>
          <a:stretch>
            <a:fillRect/>
          </a:stretch>
        </p:blipFill>
        <p:spPr>
          <a:xfrm>
            <a:off x="2091818" y="4727979"/>
            <a:ext cx="648335" cy="640080"/>
          </a:xfrm>
          <a:prstGeom prst="rect">
            <a:avLst/>
          </a:prstGeom>
        </p:spPr>
      </p:pic>
      <p:sp>
        <p:nvSpPr>
          <p:cNvPr id="26" name="文本框 15"/>
          <p:cNvSpPr txBox="1"/>
          <p:nvPr/>
        </p:nvSpPr>
        <p:spPr>
          <a:xfrm>
            <a:off x="2158176" y="5243186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600">
                <a:solidFill>
                  <a:srgbClr val="7030A0"/>
                </a:solidFill>
              </a:rPr>
              <a:t>消防</a:t>
            </a:r>
          </a:p>
        </p:txBody>
      </p:sp>
      <p:pic>
        <p:nvPicPr>
          <p:cNvPr id="27" name="图片 26" descr="F:\郑崇熙\ppt\会议室@4x.png会议室@4x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167" t="-36842" r="-22249" b="-12919"/>
          <a:stretch>
            <a:fillRect/>
          </a:stretch>
        </p:blipFill>
        <p:spPr>
          <a:xfrm>
            <a:off x="4436238" y="5201054"/>
            <a:ext cx="626745" cy="596265"/>
          </a:xfrm>
          <a:prstGeom prst="rect">
            <a:avLst/>
          </a:prstGeom>
        </p:spPr>
      </p:pic>
      <p:sp>
        <p:nvSpPr>
          <p:cNvPr id="28" name="文本框 17"/>
          <p:cNvSpPr txBox="1"/>
          <p:nvPr/>
        </p:nvSpPr>
        <p:spPr>
          <a:xfrm>
            <a:off x="4369246" y="5753091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600" dirty="0">
                <a:solidFill>
                  <a:srgbClr val="7030A0"/>
                </a:solidFill>
              </a:rPr>
              <a:t>会议室</a:t>
            </a:r>
          </a:p>
        </p:txBody>
      </p:sp>
      <p:pic>
        <p:nvPicPr>
          <p:cNvPr id="29" name="图片 28" descr="F:\郑崇熙\ppt\智慧餐厅@4x.png智慧餐厅@4x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942" t="-18786" r="-29183" b="-8102"/>
          <a:stretch>
            <a:fillRect/>
          </a:stretch>
        </p:blipFill>
        <p:spPr>
          <a:xfrm>
            <a:off x="6662548" y="4738139"/>
            <a:ext cx="568325" cy="610870"/>
          </a:xfrm>
          <a:prstGeom prst="rect">
            <a:avLst/>
          </a:prstGeom>
        </p:spPr>
      </p:pic>
      <p:sp>
        <p:nvSpPr>
          <p:cNvPr id="30" name="文本框 19"/>
          <p:cNvSpPr txBox="1"/>
          <p:nvPr/>
        </p:nvSpPr>
        <p:spPr>
          <a:xfrm>
            <a:off x="6697156" y="5280016"/>
            <a:ext cx="81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>
                <a:solidFill>
                  <a:srgbClr val="7030A0"/>
                </a:solidFill>
              </a:rPr>
              <a:t>餐厅</a:t>
            </a:r>
          </a:p>
        </p:txBody>
      </p:sp>
      <p:sp>
        <p:nvSpPr>
          <p:cNvPr id="31" name="文本框 3"/>
          <p:cNvSpPr txBox="1"/>
          <p:nvPr/>
        </p:nvSpPr>
        <p:spPr>
          <a:xfrm>
            <a:off x="6944121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设备物联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69289" y="1312690"/>
            <a:ext cx="1921018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物联场景 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Intelligence Alliance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42277" y="2036104"/>
            <a:ext cx="3456384" cy="206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 descr="C:\Users\Administrator\Desktop\集中监控-min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617" y="4081460"/>
            <a:ext cx="4198869" cy="27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设备物联\设备监测-配电室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085" y="1797685"/>
            <a:ext cx="8493760" cy="4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944122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设备监测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840" y="1244263"/>
            <a:ext cx="234589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设备监测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设备运行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Equipment monitoring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pic>
        <p:nvPicPr>
          <p:cNvPr id="6" name="图片 5" descr="资源 5@4x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313204"/>
            <a:ext cx="635000" cy="52324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10982325" y="390674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物业金服</a:t>
            </a:r>
          </a:p>
        </p:txBody>
      </p:sp>
      <p:pic>
        <p:nvPicPr>
          <p:cNvPr id="9" name="图片 8" descr="设备监测 (1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" y="1797685"/>
            <a:ext cx="8621395" cy="4855845"/>
          </a:xfrm>
          <a:prstGeom prst="rect">
            <a:avLst/>
          </a:prstGeom>
        </p:spPr>
      </p:pic>
      <p:pic>
        <p:nvPicPr>
          <p:cNvPr id="10" name="图片 9" descr="设备监测 (1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885" y="1797685"/>
            <a:ext cx="8621395" cy="4855845"/>
          </a:xfrm>
          <a:prstGeom prst="rect">
            <a:avLst/>
          </a:prstGeom>
        </p:spPr>
      </p:pic>
      <p:pic>
        <p:nvPicPr>
          <p:cNvPr id="11" name="Picture 2" descr="C:\Users\Administrator\Desktop\设备物联\设备监测-给排水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2425" y="1822512"/>
            <a:ext cx="8089900" cy="48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:\郑崇熙\ppt\智能工单告警.png智能工单告警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/>
          <a:stretch>
            <a:fillRect/>
          </a:stretch>
        </p:blipFill>
        <p:spPr>
          <a:xfrm>
            <a:off x="2647949" y="1495181"/>
            <a:ext cx="7214235" cy="5241534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 rot="1920000">
            <a:off x="4431630" y="4304324"/>
            <a:ext cx="200025" cy="200025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19680000">
            <a:off x="5370399" y="5056200"/>
            <a:ext cx="200025" cy="20002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12780000">
            <a:off x="6381080" y="5332389"/>
            <a:ext cx="200025" cy="20002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文本框 3"/>
          <p:cNvSpPr txBox="1"/>
          <p:nvPr/>
        </p:nvSpPr>
        <p:spPr>
          <a:xfrm>
            <a:off x="6944121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自动报警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816" y="3824638"/>
            <a:ext cx="369332" cy="7078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zh-CN" sz="1200" dirty="0"/>
              <a:t>自动</a:t>
            </a:r>
            <a:r>
              <a:rPr lang="zh-CN" altLang="zh-CN" sz="1200" dirty="0" smtClean="0"/>
              <a:t>派单</a:t>
            </a:r>
            <a:endParaRPr lang="zh-CN" altLang="zh-CN" sz="1200" dirty="0"/>
          </a:p>
        </p:txBody>
      </p:sp>
      <p:sp>
        <p:nvSpPr>
          <p:cNvPr id="13" name="矩形 12"/>
          <p:cNvSpPr/>
          <p:nvPr/>
        </p:nvSpPr>
        <p:spPr>
          <a:xfrm>
            <a:off x="184646" y="1321515"/>
            <a:ext cx="261570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故障报警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秒到达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Intelligent work order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649171" y="144780"/>
            <a:ext cx="3134191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智能水电表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3252" y="1339970"/>
            <a:ext cx="43999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智能水电表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远程关闭 手机交费 </a:t>
            </a:r>
          </a:p>
          <a:p>
            <a:r>
              <a:rPr lang="en-US" altLang="zh-CN" sz="1100" b="1" dirty="0">
                <a:solidFill>
                  <a:srgbClr val="0070C0"/>
                </a:solidFill>
              </a:rPr>
              <a:t>smart meter</a:t>
            </a:r>
          </a:p>
        </p:txBody>
      </p:sp>
      <p:pic>
        <p:nvPicPr>
          <p:cNvPr id="1026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3607">
            <a:off x="273690" y="3780064"/>
            <a:ext cx="2842236" cy="185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32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147" y="2197640"/>
            <a:ext cx="4207191" cy="42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31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537" y="2170602"/>
            <a:ext cx="4752748" cy="46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1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625" y="2214696"/>
            <a:ext cx="7201169" cy="3328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dist="127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图片占位符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6808" y="3836803"/>
            <a:ext cx="1426721" cy="12919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44121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物品放行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156" y="1335788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物品放行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确认真伪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Articles release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572231745"/>
              </p:ext>
            </p:extLst>
          </p:nvPr>
        </p:nvGraphicFramePr>
        <p:xfrm>
          <a:off x="484594" y="5652725"/>
          <a:ext cx="8893647" cy="32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图片 9" descr="1箭头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0526">
            <a:off x="6486626" y="4648154"/>
            <a:ext cx="939600" cy="9589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1505" y="2455108"/>
            <a:ext cx="3345180" cy="21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2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6670496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应急管理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56742" y="1358048"/>
            <a:ext cx="262338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应急管理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流程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Contingency </a:t>
            </a:r>
            <a:r>
              <a:rPr lang="en-US" altLang="zh-CN" sz="1100" b="1" dirty="0">
                <a:solidFill>
                  <a:srgbClr val="0070C0"/>
                </a:solidFill>
              </a:rPr>
              <a:t>management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410114138"/>
              </p:ext>
            </p:extLst>
          </p:nvPr>
        </p:nvGraphicFramePr>
        <p:xfrm>
          <a:off x="1426070" y="2645996"/>
          <a:ext cx="9339901" cy="257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12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:\PMP2021\inhe1银合销售\宣传文档\物业平台插图\物业平台功能结构图-无文字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77" y="1604979"/>
            <a:ext cx="6989763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07580" y="1231379"/>
            <a:ext cx="389772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业主端和物业端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无缝衔接</a:t>
            </a:r>
          </a:p>
          <a:p>
            <a:r>
              <a:rPr lang="en-US" altLang="zh-CN" sz="1100" b="1" dirty="0">
                <a:solidFill>
                  <a:srgbClr val="0070C0"/>
                </a:solidFill>
              </a:rPr>
              <a:t>Intelligent car dispatching</a:t>
            </a:r>
          </a:p>
        </p:txBody>
      </p:sp>
      <p:sp>
        <p:nvSpPr>
          <p:cNvPr id="6" name="文本框 4"/>
          <p:cNvSpPr txBox="1"/>
          <p:nvPr/>
        </p:nvSpPr>
        <p:spPr>
          <a:xfrm>
            <a:off x="5421269" y="144780"/>
            <a:ext cx="5589992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功能架构</a:t>
            </a:r>
            <a:r>
              <a:rPr lang="en-US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后勤</a:t>
            </a:r>
            <a:r>
              <a:rPr lang="en-US" altLang="zh-CN" sz="24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4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物业 无缝衔接</a:t>
            </a:r>
            <a:endParaRPr lang="zh-CN" altLang="zh-CN" sz="24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1907" y="3245822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设备维护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61907" y="365585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客服中心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61907" y="406587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上门维修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61907" y="447590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内部报修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3552" y="483321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招商合同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33552" y="516341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保安保洁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3551" y="5493613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外包维修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3552" y="582381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品质巡查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681707" y="3253692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报修投诉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681707" y="366372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访客预约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681707" y="407374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公务派车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79026" y="4483777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会议室预定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72397" y="486098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智慧食堂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85221" y="5825681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商城小卖部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272397" y="518254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美发预约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72397" y="550411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dirty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咖啡</a:t>
            </a:r>
            <a:r>
              <a:rPr lang="zh-CN" altLang="en-US" sz="14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约吧</a:t>
            </a:r>
            <a:endParaRPr lang="zh-CN" altLang="zh-CN" sz="14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22440" y="599495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档案中心</a:t>
            </a:r>
            <a:endParaRPr lang="zh-CN" altLang="zh-CN" sz="1600" b="1" dirty="0">
              <a:ln w="9525">
                <a:noFill/>
                <a:prstDash val="solid"/>
              </a:ln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55297" y="63335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招商</a:t>
            </a:r>
            <a:r>
              <a:rPr lang="zh-CN" altLang="en-US" sz="1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中心</a:t>
            </a:r>
            <a:endParaRPr lang="zh-CN" altLang="zh-CN" sz="1600" b="1" dirty="0">
              <a:ln w="9525">
                <a:noFill/>
                <a:prstDash val="solid"/>
              </a:ln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225141" y="63335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巡更中心</a:t>
            </a:r>
            <a:endParaRPr lang="zh-CN" altLang="zh-CN" sz="1600" b="1" dirty="0">
              <a:ln w="9525">
                <a:noFill/>
                <a:prstDash val="solid"/>
              </a:ln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33246" y="598941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工程中心</a:t>
            </a:r>
            <a:endParaRPr lang="zh-CN" altLang="zh-CN" sz="1600" b="1" dirty="0">
              <a:ln w="9525">
                <a:noFill/>
                <a:prstDash val="solid"/>
              </a:ln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727843" y="599495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客服中心</a:t>
            </a:r>
            <a:endParaRPr lang="zh-CN" altLang="zh-CN" sz="1600" b="1" dirty="0">
              <a:ln w="9525">
                <a:noFill/>
                <a:prstDash val="solid"/>
              </a:ln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95053" y="45224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400" b="1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PC</a:t>
            </a:r>
            <a:r>
              <a:rPr lang="zh-CN" altLang="en-US" sz="1400" b="1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管理端</a:t>
            </a:r>
            <a:endParaRPr lang="zh-CN" altLang="zh-CN" sz="1400" b="1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78462" y="401036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dirty="0" smtClean="0">
                <a:ln w="9525">
                  <a:noFill/>
                  <a:prstDash val="solid"/>
                </a:ln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物业金服</a:t>
            </a:r>
            <a:endParaRPr lang="zh-CN" altLang="zh-CN" sz="1400" b="1" dirty="0">
              <a:ln w="9525">
                <a:noFill/>
                <a:prstDash val="solid"/>
              </a:ln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375660" y="4007344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dirty="0" smtClean="0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业主端</a:t>
            </a:r>
            <a:endParaRPr lang="zh-CN" altLang="zh-CN" sz="1400" b="1" dirty="0">
              <a:ln w="9525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60798" y="1654931"/>
            <a:ext cx="902811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数据安全</a:t>
            </a:r>
            <a:endParaRPr lang="zh-CN" altLang="zh-CN" sz="1400" b="1" dirty="0">
              <a:ln w="9525">
                <a:noFill/>
                <a:prstDash val="soli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534534" y="1968848"/>
            <a:ext cx="1082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华为云备份策略</a:t>
            </a:r>
            <a:endParaRPr lang="zh-CN" altLang="zh-CN" sz="1000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298781" y="3378523"/>
            <a:ext cx="400110" cy="1297792"/>
          </a:xfrm>
          <a:prstGeom prst="rect">
            <a:avLst/>
          </a:prstGeom>
          <a:solidFill>
            <a:srgbClr val="FF0000"/>
          </a:solidFill>
        </p:spPr>
        <p:txBody>
          <a:bodyPr vert="eaVert"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互   动      </a:t>
            </a:r>
            <a:endParaRPr lang="zh-CN" altLang="zh-CN" sz="1400" b="1" dirty="0">
              <a:ln w="9525">
                <a:noFill/>
                <a:prstDash val="soli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664240" y="3705648"/>
            <a:ext cx="338554" cy="79765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b="1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业主     物业</a:t>
            </a:r>
            <a:endParaRPr lang="zh-CN" altLang="zh-CN" sz="1000" b="1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635814" y="4936390"/>
            <a:ext cx="400110" cy="1297792"/>
          </a:xfrm>
          <a:prstGeom prst="rect">
            <a:avLst/>
          </a:prstGeom>
          <a:solidFill>
            <a:srgbClr val="00B050"/>
          </a:solidFill>
        </p:spPr>
        <p:txBody>
          <a:bodyPr vert="eaVert"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开   放      </a:t>
            </a:r>
            <a:endParaRPr lang="zh-CN" altLang="zh-CN" sz="1400" b="1" dirty="0">
              <a:ln w="9525">
                <a:noFill/>
                <a:prstDash val="soli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0001273" y="5231456"/>
            <a:ext cx="338554" cy="86177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b="1" dirty="0" smtClean="0">
                <a:ln w="9525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专业机构接入</a:t>
            </a:r>
            <a:endParaRPr lang="zh-CN" altLang="zh-CN" sz="1000" b="1" dirty="0">
              <a:ln w="9525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6670493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作业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56742" y="1358048"/>
            <a:ext cx="262338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特殊作业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流程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</a:rPr>
              <a:t>Special assignments</a:t>
            </a: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911524527"/>
              </p:ext>
            </p:extLst>
          </p:nvPr>
        </p:nvGraphicFramePr>
        <p:xfrm>
          <a:off x="156461" y="2895600"/>
          <a:ext cx="6657996" cy="2906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2506261331"/>
              </p:ext>
            </p:extLst>
          </p:nvPr>
        </p:nvGraphicFramePr>
        <p:xfrm>
          <a:off x="7081261" y="1562768"/>
          <a:ext cx="4838596" cy="501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857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41856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公文批阅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5533" y="1169883"/>
            <a:ext cx="2529648" cy="562144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672" y="1169883"/>
            <a:ext cx="2529648" cy="562144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00025" y="1401646"/>
            <a:ext cx="24765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公文批阅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审批流程</a:t>
            </a:r>
            <a:endPara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Interface display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926970140"/>
              </p:ext>
            </p:extLst>
          </p:nvPr>
        </p:nvGraphicFramePr>
        <p:xfrm>
          <a:off x="711318" y="2763150"/>
          <a:ext cx="4638675" cy="243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212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41856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费用报销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8" name="Picture 4" descr="E:\2021年工作\界面设计\费用报销\450@800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365250"/>
            <a:ext cx="2857500" cy="5080000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2021年工作\界面设计\费用报销\450@800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767" y="1365250"/>
            <a:ext cx="2857500" cy="5080000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3210506463"/>
              </p:ext>
            </p:extLst>
          </p:nvPr>
        </p:nvGraphicFramePr>
        <p:xfrm>
          <a:off x="238126" y="2333625"/>
          <a:ext cx="5111868" cy="2864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矩形 5"/>
          <p:cNvSpPr/>
          <p:nvPr/>
        </p:nvSpPr>
        <p:spPr>
          <a:xfrm>
            <a:off x="200025" y="1401646"/>
            <a:ext cx="305964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费用报销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票据拍照上传</a:t>
            </a:r>
            <a:endPara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Bill </a:t>
            </a:r>
            <a:r>
              <a:rPr lang="en-US" altLang="zh-CN" sz="1100" b="1" dirty="0">
                <a:solidFill>
                  <a:srgbClr val="0070C0"/>
                </a:solidFill>
              </a:rPr>
              <a:t>photo upload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9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25936" y="22987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监管大屏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Picture 3" descr="I:\PMP2020\Inhe2智慧物业\物业大屏\整屏-inh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59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077465816"/>
              </p:ext>
            </p:extLst>
          </p:nvPr>
        </p:nvGraphicFramePr>
        <p:xfrm>
          <a:off x="5435248" y="1709940"/>
          <a:ext cx="5202622" cy="42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本框 9"/>
          <p:cNvSpPr txBox="1"/>
          <p:nvPr/>
        </p:nvSpPr>
        <p:spPr>
          <a:xfrm>
            <a:off x="6764415" y="8826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后勤服务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5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603943" y="8971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智慧派车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6894" y="1326123"/>
            <a:ext cx="248728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公务派车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实时监管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</a:rPr>
              <a:t>Intelligent car dispatching</a:t>
            </a:r>
          </a:p>
          <a:p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Picture 13" descr="C:\Users\Administrator\Desktop\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20" y="420196"/>
            <a:ext cx="3326772" cy="6416357"/>
          </a:xfrm>
          <a:prstGeom prst="rect">
            <a:avLst/>
          </a:prstGeom>
          <a:noFill/>
          <a:effectLst>
            <a:outerShdw blurRad="25400" dist="25400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:\Users\Administrator\Desktop\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13" y="967464"/>
            <a:ext cx="3245757" cy="5869089"/>
          </a:xfrm>
          <a:prstGeom prst="rect">
            <a:avLst/>
          </a:prstGeom>
          <a:noFill/>
          <a:effectLst>
            <a:outerShdw blurRad="25400" dist="25400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955617047"/>
              </p:ext>
            </p:extLst>
          </p:nvPr>
        </p:nvGraphicFramePr>
        <p:xfrm>
          <a:off x="216328" y="1671556"/>
          <a:ext cx="3980120" cy="512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55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44119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智慧派梯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156" y="1358372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智慧派梯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自动调配运力</a:t>
            </a:r>
          </a:p>
          <a:p>
            <a:r>
              <a:rPr lang="en-US" altLang="zh-CN" sz="1100" b="1" dirty="0">
                <a:solidFill>
                  <a:srgbClr val="0070C0"/>
                </a:solidFill>
              </a:rPr>
              <a:t>Smart arrangement of elevators</a:t>
            </a: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455222615"/>
              </p:ext>
            </p:extLst>
          </p:nvPr>
        </p:nvGraphicFramePr>
        <p:xfrm>
          <a:off x="777081" y="2975205"/>
          <a:ext cx="10719594" cy="249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825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44119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访客预约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156" y="1374138"/>
            <a:ext cx="325600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访客管理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确认放行</a:t>
            </a:r>
          </a:p>
          <a:p>
            <a:r>
              <a:rPr lang="en-US" altLang="zh-CN" sz="1100" b="1" dirty="0">
                <a:solidFill>
                  <a:srgbClr val="0070C0"/>
                </a:solidFill>
              </a:rPr>
              <a:t>Visitor management</a:t>
            </a: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779964365"/>
              </p:ext>
            </p:extLst>
          </p:nvPr>
        </p:nvGraphicFramePr>
        <p:xfrm>
          <a:off x="777081" y="2975205"/>
          <a:ext cx="10719594" cy="249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01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6913966" y="144145"/>
            <a:ext cx="3134191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会议室预定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会议室预定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流程说明</a:t>
            </a: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Conference room reservation</a:t>
            </a: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4000937880"/>
              </p:ext>
            </p:extLst>
          </p:nvPr>
        </p:nvGraphicFramePr>
        <p:xfrm>
          <a:off x="1041399" y="2220684"/>
          <a:ext cx="10083800" cy="374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37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柠檬社区\小卖部\0109会议服务手机端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b="55650"/>
          <a:stretch/>
        </p:blipFill>
        <p:spPr bwMode="auto">
          <a:xfrm>
            <a:off x="1486638" y="1350294"/>
            <a:ext cx="4343161" cy="52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2"/>
          <p:cNvSpPr txBox="1"/>
          <p:nvPr/>
        </p:nvSpPr>
        <p:spPr>
          <a:xfrm>
            <a:off x="6913966" y="144145"/>
            <a:ext cx="3134191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会议室预定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会议室预定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流程</a:t>
            </a: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Conference room reservation</a:t>
            </a:r>
          </a:p>
        </p:txBody>
      </p:sp>
      <p:pic>
        <p:nvPicPr>
          <p:cNvPr id="8" name="Picture 2" descr="C:\Users\Administrator\Desktop\柠檬社区\小卖部\0109会议服务手机端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7" b="31568"/>
          <a:stretch/>
        </p:blipFill>
        <p:spPr bwMode="auto">
          <a:xfrm>
            <a:off x="6449163" y="1350294"/>
            <a:ext cx="4343161" cy="52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6539993" y="131809"/>
            <a:ext cx="2993127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物业</a:t>
            </a:r>
            <a:r>
              <a:rPr lang="en-US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后勤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127130698"/>
              </p:ext>
            </p:extLst>
          </p:nvPr>
        </p:nvGraphicFramePr>
        <p:xfrm>
          <a:off x="376774" y="1583716"/>
          <a:ext cx="5202622" cy="5092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758772749"/>
              </p:ext>
            </p:extLst>
          </p:nvPr>
        </p:nvGraphicFramePr>
        <p:xfrm>
          <a:off x="6707388" y="1960312"/>
          <a:ext cx="5202622" cy="42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矩形 1"/>
          <p:cNvSpPr/>
          <p:nvPr/>
        </p:nvSpPr>
        <p:spPr>
          <a:xfrm>
            <a:off x="5987142" y="3560019"/>
            <a:ext cx="8290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endParaRPr lang="zh-CN" altLang="en-US" sz="6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1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9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工位视图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109855" y="1235710"/>
            <a:ext cx="263461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工位资料</a:t>
            </a: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图文导航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  <a:sym typeface="+mn-ea"/>
              </a:rPr>
              <a:t>Image navigation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2" name="图示 11"/>
          <p:cNvGraphicFramePr/>
          <p:nvPr>
            <p:extLst>
              <p:ext uri="{D42A27DB-BD31-4B8C-83A1-F6EECF244321}">
                <p14:modId xmlns:p14="http://schemas.microsoft.com/office/powerpoint/2010/main" val="2373988670"/>
              </p:ext>
            </p:extLst>
          </p:nvPr>
        </p:nvGraphicFramePr>
        <p:xfrm>
          <a:off x="1266826" y="2590801"/>
          <a:ext cx="10172700" cy="3819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2400643938"/>
              </p:ext>
            </p:extLst>
          </p:nvPr>
        </p:nvGraphicFramePr>
        <p:xfrm>
          <a:off x="7105650" y="1866899"/>
          <a:ext cx="4850563" cy="441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文本框 1"/>
          <p:cNvSpPr txBox="1"/>
          <p:nvPr/>
        </p:nvSpPr>
        <p:spPr>
          <a:xfrm>
            <a:off x="4338953" y="1861463"/>
            <a:ext cx="308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第九层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个人金融部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405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8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工位管理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109855" y="1235710"/>
            <a:ext cx="26346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工位资料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详情</a:t>
            </a:r>
            <a:endParaRPr lang="en-US" altLang="zh-CN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  <a:sym typeface="+mn-ea"/>
              </a:rPr>
              <a:t>Image navigation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13" y="2475937"/>
            <a:ext cx="8402223" cy="3877216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3467" y="6001195"/>
            <a:ext cx="15371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010-7986 5366</a:t>
            </a:r>
            <a:endParaRPr lang="zh-CN" alt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707217" y="6022790"/>
            <a:ext cx="15371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139 6688 9966</a:t>
            </a:r>
            <a:endParaRPr lang="zh-CN" alt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388913" y="5610670"/>
            <a:ext cx="5125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/>
              <a:t>此工位设定于新建二期本部大楼东区，乘</a:t>
            </a:r>
            <a:r>
              <a:rPr lang="en-US" altLang="zh-CN" sz="1100" dirty="0" smtClean="0"/>
              <a:t>3</a:t>
            </a:r>
            <a:r>
              <a:rPr lang="zh-CN" altLang="en-US" sz="1100" dirty="0" smtClean="0"/>
              <a:t>号电梯，从东南门进入</a:t>
            </a:r>
            <a:endParaRPr lang="zh-CN" altLang="en-US" sz="1100" dirty="0"/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2042021106"/>
              </p:ext>
            </p:extLst>
          </p:nvPr>
        </p:nvGraphicFramePr>
        <p:xfrm>
          <a:off x="1925321" y="1449316"/>
          <a:ext cx="1838324" cy="942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93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8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工位管理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109855" y="1235710"/>
            <a:ext cx="26346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工位资料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移动办公管理</a:t>
            </a:r>
            <a:endParaRPr lang="en-US" altLang="zh-CN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  <a:sym typeface="+mn-ea"/>
              </a:rPr>
              <a:t>Image navigation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23" y="1137736"/>
            <a:ext cx="2621793" cy="5622290"/>
          </a:xfrm>
          <a:prstGeom prst="rect">
            <a:avLst/>
          </a:prstGeom>
          <a:noFill/>
          <a:effectLst>
            <a:outerShdw blurRad="25400" dist="25400" dir="27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86" y="1137736"/>
            <a:ext cx="2621793" cy="5622290"/>
          </a:xfrm>
          <a:prstGeom prst="rect">
            <a:avLst/>
          </a:prstGeom>
          <a:noFill/>
          <a:effectLst>
            <a:outerShdw blurRad="25400" dist="25400" dir="2700000" algn="ctr" rotWithShape="0">
              <a:schemeClr val="tx1">
                <a:lumMod val="75000"/>
                <a:lumOff val="25000"/>
              </a:schemeClr>
            </a:outerShdw>
          </a:effectLst>
        </p:spPr>
      </p:pic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1971575059"/>
              </p:ext>
            </p:extLst>
          </p:nvPr>
        </p:nvGraphicFramePr>
        <p:xfrm>
          <a:off x="797348" y="1950508"/>
          <a:ext cx="3030644" cy="447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649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8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智慧食堂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智慧食堂</a:t>
            </a:r>
            <a:endPara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Smart canteen</a:t>
            </a:r>
          </a:p>
        </p:txBody>
      </p:sp>
      <p:pic>
        <p:nvPicPr>
          <p:cNvPr id="4098" name="Picture 2" descr="C:\Users\Administrator\Desktop\柠檬社区\智慧食堂\index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007"/>
          <a:stretch/>
        </p:blipFill>
        <p:spPr bwMode="auto">
          <a:xfrm>
            <a:off x="4711272" y="1403993"/>
            <a:ext cx="1970796" cy="4640603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\Desktop\柠檬社区\智慧食堂\菜品详情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59" y="1403993"/>
            <a:ext cx="1970796" cy="4640603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000" y="1403994"/>
            <a:ext cx="1970796" cy="464060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7459" y="6136623"/>
            <a:ext cx="197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菜品详情</a:t>
            </a:r>
            <a:endParaRPr lang="zh-CN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25000" y="6136623"/>
            <a:ext cx="197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结算界面</a:t>
            </a:r>
            <a:endParaRPr lang="zh-CN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1272" y="6136623"/>
            <a:ext cx="197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首页</a:t>
            </a:r>
            <a:endParaRPr lang="zh-CN" altLang="en-US" sz="1400" dirty="0"/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2169882334"/>
              </p:ext>
            </p:extLst>
          </p:nvPr>
        </p:nvGraphicFramePr>
        <p:xfrm>
          <a:off x="559223" y="1998133"/>
          <a:ext cx="3030644" cy="447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115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6670498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虚拟钱包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6640719" y="5497059"/>
            <a:ext cx="904461" cy="5909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1377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虚拟钱包</a:t>
            </a:r>
            <a:endParaRPr kumimoji="0" lang="zh-CN" altLang="en-US" b="0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4646819" y="5616327"/>
            <a:ext cx="904461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1377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微信</a:t>
            </a:r>
            <a:endParaRPr kumimoji="0" lang="zh-CN" altLang="en-US" b="0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4030869" y="3590316"/>
            <a:ext cx="904461" cy="5909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1377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支付宝</a:t>
            </a:r>
            <a:endParaRPr kumimoji="0" lang="zh-CN" altLang="en-US" b="0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支付方式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虚拟钱包</a:t>
            </a: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Smart canteen</a:t>
            </a: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4251551865"/>
              </p:ext>
            </p:extLst>
          </p:nvPr>
        </p:nvGraphicFramePr>
        <p:xfrm>
          <a:off x="3739095" y="1518395"/>
          <a:ext cx="7434470" cy="5061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5237">
            <a:off x="7890429" y="2488458"/>
            <a:ext cx="14573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9450230" y="2050768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对接企业员工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内部福利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虚拟积分充值，虚拟支付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350" y="600558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财务部门定期对消费场景的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虚拟消费统一后台结账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3892806779"/>
              </p:ext>
            </p:extLst>
          </p:nvPr>
        </p:nvGraphicFramePr>
        <p:xfrm>
          <a:off x="215383" y="1888903"/>
          <a:ext cx="4191516" cy="435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2852">
            <a:off x="5179031" y="5638872"/>
            <a:ext cx="14573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6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503870" y="144145"/>
            <a:ext cx="1954382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小卖部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小卖部</a:t>
            </a:r>
            <a:endPara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Snack bar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3"/>
          <a:stretch/>
        </p:blipFill>
        <p:spPr bwMode="auto">
          <a:xfrm>
            <a:off x="4711272" y="1403994"/>
            <a:ext cx="2131655" cy="464060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7747" y="1404047"/>
            <a:ext cx="1970796" cy="4640494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000" y="1404047"/>
            <a:ext cx="1970796" cy="4640493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7747" y="6136623"/>
            <a:ext cx="197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商</a:t>
            </a:r>
            <a:r>
              <a:rPr lang="zh-CN" altLang="en-US" sz="1400" dirty="0" smtClean="0"/>
              <a:t>品详情</a:t>
            </a:r>
            <a:endParaRPr lang="zh-CN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25000" y="6136623"/>
            <a:ext cx="197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结算界面</a:t>
            </a:r>
            <a:endParaRPr lang="zh-CN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1272" y="6136623"/>
            <a:ext cx="2131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首页</a:t>
            </a:r>
            <a:endParaRPr lang="zh-CN" altLang="en-US" sz="1400" dirty="0"/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1669433715"/>
              </p:ext>
            </p:extLst>
          </p:nvPr>
        </p:nvGraphicFramePr>
        <p:xfrm>
          <a:off x="721148" y="2078392"/>
          <a:ext cx="3030644" cy="447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781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8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美发预约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美发预约 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避开人群</a:t>
            </a: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Snack bar</a:t>
            </a:r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820027829"/>
              </p:ext>
            </p:extLst>
          </p:nvPr>
        </p:nvGraphicFramePr>
        <p:xfrm>
          <a:off x="762423" y="2006599"/>
          <a:ext cx="3030644" cy="447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4" y="1121694"/>
            <a:ext cx="2466243" cy="5399988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930" y="1121694"/>
            <a:ext cx="2486569" cy="5399988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706" y="1121694"/>
            <a:ext cx="2479794" cy="5406764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8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咖啡约吧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咖啡约吧  </a:t>
            </a:r>
            <a:endParaRPr lang="en-US" altLang="zh-CN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  <a:sym typeface="+mn-ea"/>
              </a:rPr>
              <a:t>Coffee </a:t>
            </a:r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date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05" y="1163286"/>
            <a:ext cx="2594677" cy="561125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59" y="1156252"/>
            <a:ext cx="2597399" cy="5618286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43" y="1171575"/>
            <a:ext cx="2595105" cy="5602963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3842421296"/>
              </p:ext>
            </p:extLst>
          </p:nvPr>
        </p:nvGraphicFramePr>
        <p:xfrm>
          <a:off x="352848" y="2016124"/>
          <a:ext cx="3030644" cy="447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122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7208918" y="1441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培训中心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84" y="1350294"/>
            <a:ext cx="27485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培训中心</a:t>
            </a:r>
            <a:endPara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  <a:sym typeface="+mn-ea"/>
              </a:rPr>
              <a:t>training center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4" y="1047208"/>
            <a:ext cx="2936875" cy="569981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1039614"/>
            <a:ext cx="2787650" cy="5715000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052711034"/>
              </p:ext>
            </p:extLst>
          </p:nvPr>
        </p:nvGraphicFramePr>
        <p:xfrm>
          <a:off x="695325" y="2286000"/>
          <a:ext cx="3609975" cy="407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593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41855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问卷调查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024" y="1401646"/>
            <a:ext cx="457692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问卷调查 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线上调查，高效节约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Multidimensional </a:t>
            </a:r>
            <a:r>
              <a:rPr lang="en-US" altLang="zh-CN" sz="1100" b="1" dirty="0">
                <a:solidFill>
                  <a:srgbClr val="0070C0"/>
                </a:solidFill>
              </a:rPr>
              <a:t>statistics</a:t>
            </a:r>
          </a:p>
        </p:txBody>
      </p:sp>
      <p:graphicFrame>
        <p:nvGraphicFramePr>
          <p:cNvPr id="74" name="图示 73"/>
          <p:cNvGraphicFramePr/>
          <p:nvPr>
            <p:extLst>
              <p:ext uri="{D42A27DB-BD31-4B8C-83A1-F6EECF244321}">
                <p14:modId xmlns:p14="http://schemas.microsoft.com/office/powerpoint/2010/main" val="2564543413"/>
              </p:ext>
            </p:extLst>
          </p:nvPr>
        </p:nvGraphicFramePr>
        <p:xfrm>
          <a:off x="777081" y="2975205"/>
          <a:ext cx="7136917" cy="249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7" name="图片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10" y="982464"/>
            <a:ext cx="2970219" cy="5875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柠檬社区\报修投诉\投诉报修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62" y="944998"/>
            <a:ext cx="2534598" cy="5690751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柠檬社区\报修投诉\报修详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563" y="944998"/>
            <a:ext cx="2534598" cy="5690752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4"/>
          <p:cNvSpPr txBox="1"/>
          <p:nvPr/>
        </p:nvSpPr>
        <p:spPr>
          <a:xfrm>
            <a:off x="6944124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报修投诉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3649295328"/>
              </p:ext>
            </p:extLst>
          </p:nvPr>
        </p:nvGraphicFramePr>
        <p:xfrm>
          <a:off x="399563" y="2489068"/>
          <a:ext cx="4255784" cy="307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矩形 7"/>
          <p:cNvSpPr/>
          <p:nvPr/>
        </p:nvSpPr>
        <p:spPr>
          <a:xfrm>
            <a:off x="399563" y="1493920"/>
            <a:ext cx="193774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报修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投诉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Repair and repair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06673" y="1368674"/>
            <a:ext cx="3595856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活动报名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统计人数，精准投入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</a:rPr>
              <a:t>introduce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41854" y="18224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活动报名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913997" y="982464"/>
            <a:ext cx="2957003" cy="5826641"/>
            <a:chOff x="7704410" y="1031359"/>
            <a:chExt cx="2957003" cy="582664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410" y="1031359"/>
              <a:ext cx="2957003" cy="5826641"/>
            </a:xfrm>
            <a:prstGeom prst="rect">
              <a:avLst/>
            </a:prstGeom>
          </p:spPr>
        </p:pic>
        <p:pic>
          <p:nvPicPr>
            <p:cNvPr id="18" name="Picture 3" descr="C:\Users\ADMINI~1\AppData\Local\Temp\WeChat Files\e293f745eb30a6778ab5c267e8530d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34"/>
            <a:stretch/>
          </p:blipFill>
          <p:spPr bwMode="auto">
            <a:xfrm>
              <a:off x="7779223" y="1452791"/>
              <a:ext cx="2784144" cy="498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2792772406"/>
              </p:ext>
            </p:extLst>
          </p:nvPr>
        </p:nvGraphicFramePr>
        <p:xfrm>
          <a:off x="1106919" y="2463566"/>
          <a:ext cx="5111868" cy="2864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126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56742" y="1358048"/>
            <a:ext cx="262338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固定资产管理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自助盘点</a:t>
            </a:r>
            <a:r>
              <a:rPr lang="en-US" altLang="zh-CN" sz="1100" b="1" dirty="0" smtClean="0">
                <a:solidFill>
                  <a:srgbClr val="0070C0"/>
                </a:solidFill>
              </a:rPr>
              <a:t>Contingency </a:t>
            </a:r>
            <a:r>
              <a:rPr lang="en-US" altLang="zh-CN" sz="1100" b="1" dirty="0">
                <a:solidFill>
                  <a:srgbClr val="0070C0"/>
                </a:solidFill>
              </a:rPr>
              <a:t>management</a:t>
            </a:r>
          </a:p>
        </p:txBody>
      </p:sp>
      <p:sp>
        <p:nvSpPr>
          <p:cNvPr id="16" name="文本框 2"/>
          <p:cNvSpPr txBox="1"/>
          <p:nvPr/>
        </p:nvSpPr>
        <p:spPr>
          <a:xfrm>
            <a:off x="6080591" y="182245"/>
            <a:ext cx="372409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固定资产盘点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3969697726"/>
              </p:ext>
            </p:extLst>
          </p:nvPr>
        </p:nvGraphicFramePr>
        <p:xfrm>
          <a:off x="665600" y="2349666"/>
          <a:ext cx="10782673" cy="325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23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3390017538"/>
              </p:ext>
            </p:extLst>
          </p:nvPr>
        </p:nvGraphicFramePr>
        <p:xfrm>
          <a:off x="2514601" y="1336047"/>
          <a:ext cx="8382000" cy="5274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本框 9"/>
          <p:cNvSpPr txBox="1"/>
          <p:nvPr/>
        </p:nvSpPr>
        <p:spPr>
          <a:xfrm>
            <a:off x="5114925" y="163830"/>
            <a:ext cx="5191125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聚焦内部管理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265" y="1221747"/>
            <a:ext cx="236108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物业内部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管理价值</a:t>
            </a:r>
          </a:p>
          <a:p>
            <a:r>
              <a:rPr lang="en-US" altLang="zh-CN" sz="1100" b="1" dirty="0">
                <a:solidFill>
                  <a:srgbClr val="0070C0"/>
                </a:solidFill>
              </a:rPr>
              <a:t>Inside the property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33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03870" y="144145"/>
            <a:ext cx="1954382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业主端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4850" y="1328955"/>
            <a:ext cx="21469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业主端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接入形式</a:t>
            </a:r>
            <a:endPara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  <a:sym typeface="+mn-ea"/>
              </a:rPr>
              <a:t>Function introduction</a:t>
            </a:r>
            <a:endParaRPr lang="en-US" altLang="zh-CN" sz="1100" b="1" dirty="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6307" y="892629"/>
            <a:ext cx="2684837" cy="5966304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微信图片_20240107160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50" y="892629"/>
            <a:ext cx="2684837" cy="5966304"/>
          </a:xfrm>
          <a:prstGeom prst="rect">
            <a:avLst/>
          </a:prstGeom>
          <a:effectLst>
            <a:outerShdw blurRad="50800"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2024074712"/>
              </p:ext>
            </p:extLst>
          </p:nvPr>
        </p:nvGraphicFramePr>
        <p:xfrm>
          <a:off x="282648" y="2208516"/>
          <a:ext cx="5198501" cy="4098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五角星 10"/>
          <p:cNvSpPr/>
          <p:nvPr/>
        </p:nvSpPr>
        <p:spPr>
          <a:xfrm>
            <a:off x="2114549" y="2151289"/>
            <a:ext cx="314325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543835" y="6065023"/>
            <a:ext cx="2074200" cy="7001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企业微信在大型企业中的私有化版本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3876">
            <a:off x="4038976" y="5173359"/>
            <a:ext cx="1083918" cy="5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9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36032" y="176530"/>
            <a:ext cx="372409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高新技术企业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3" y="2191418"/>
            <a:ext cx="5679800" cy="3757213"/>
          </a:xfrm>
          <a:prstGeom prst="rect">
            <a:avLst/>
          </a:prstGeom>
          <a:noFill/>
          <a:ln>
            <a:noFill/>
          </a:ln>
          <a:effectLst>
            <a:outerShdw blurRad="50800" dist="35921" dir="2700000" algn="ctr" rotWithShape="0">
              <a:schemeClr val="tx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7848" y="2191417"/>
            <a:ext cx="5314638" cy="37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0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25936" y="17653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物业协会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微信图片_2019110511022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9" y="2065015"/>
            <a:ext cx="5702522" cy="38901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42" y="2151065"/>
            <a:ext cx="5255759" cy="3718074"/>
          </a:xfrm>
          <a:prstGeom prst="rect">
            <a:avLst/>
          </a:prstGeom>
          <a:noFill/>
          <a:ln>
            <a:noFill/>
          </a:ln>
          <a:effectLst>
            <a:outerShdw blurRad="50800" dist="35921" dir="2700000" algn="ctr" rotWithShape="0">
              <a:schemeClr val="tx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5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30983" y="176530"/>
            <a:ext cx="3134191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精英服务商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61" y="1244600"/>
            <a:ext cx="3757896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10" y="1244600"/>
            <a:ext cx="37687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9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软著证书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3444" y="1873091"/>
            <a:ext cx="1107637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946141" y="229870"/>
            <a:ext cx="3103880" cy="798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软件著作权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5316803" y="587416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智慧物业平台</a:t>
            </a:r>
            <a:endParaRPr lang="en-US" altLang="zh-CN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0251241" y="587416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智慧食堂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8044618" y="5889555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智慧培训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38622" y="5889555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智慧派车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168366" y="587388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智慧食堂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0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812042" y="154305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设计理念</a:t>
            </a:r>
          </a:p>
        </p:txBody>
      </p:sp>
      <p:sp>
        <p:nvSpPr>
          <p:cNvPr id="77" name="矩形 76"/>
          <p:cNvSpPr/>
          <p:nvPr/>
        </p:nvSpPr>
        <p:spPr>
          <a:xfrm>
            <a:off x="539965" y="1286556"/>
            <a:ext cx="3262432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平台设计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理念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</a:rPr>
              <a:t>Property management development direction</a:t>
            </a:r>
          </a:p>
          <a:p>
            <a:endParaRPr lang="en-US" altLang="zh-CN" sz="11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432517133"/>
              </p:ext>
            </p:extLst>
          </p:nvPr>
        </p:nvGraphicFramePr>
        <p:xfrm>
          <a:off x="2590799" y="2029762"/>
          <a:ext cx="7026275" cy="4519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158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8241" y="229870"/>
            <a:ext cx="2519680" cy="798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zh-CN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347702602"/>
              </p:ext>
            </p:extLst>
          </p:nvPr>
        </p:nvGraphicFramePr>
        <p:xfrm>
          <a:off x="504054" y="2113138"/>
          <a:ext cx="11220724" cy="4468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/>
          <p:cNvSpPr/>
          <p:nvPr/>
        </p:nvSpPr>
        <p:spPr>
          <a:xfrm>
            <a:off x="400786" y="1278538"/>
            <a:ext cx="4688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项目平均实施周期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周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The </a:t>
            </a:r>
            <a:r>
              <a:rPr lang="en-US" altLang="zh-CN" sz="1100" b="1" dirty="0">
                <a:solidFill>
                  <a:srgbClr val="0070C0"/>
                </a:solidFill>
              </a:rPr>
              <a:t>average implementation period of the project is 2 ~ 4 weeks</a:t>
            </a:r>
          </a:p>
          <a:p>
            <a:endParaRPr lang="en-US" altLang="zh-CN" sz="11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2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9563" y="1493920"/>
            <a:ext cx="193774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报修维修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流程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Repair and repair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6944122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维修流程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8" name="图示 17"/>
          <p:cNvGraphicFramePr/>
          <p:nvPr>
            <p:extLst>
              <p:ext uri="{D42A27DB-BD31-4B8C-83A1-F6EECF244321}">
                <p14:modId xmlns:p14="http://schemas.microsoft.com/office/powerpoint/2010/main" val="3275153735"/>
              </p:ext>
            </p:extLst>
          </p:nvPr>
        </p:nvGraphicFramePr>
        <p:xfrm>
          <a:off x="975434" y="1981605"/>
          <a:ext cx="10782673" cy="325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图片 18" descr="手持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521" y="5266574"/>
            <a:ext cx="1685622" cy="1413723"/>
          </a:xfrm>
          <a:prstGeom prst="rect">
            <a:avLst/>
          </a:prstGeom>
        </p:spPr>
      </p:pic>
      <p:sp>
        <p:nvSpPr>
          <p:cNvPr id="20" name="文本框 2"/>
          <p:cNvSpPr txBox="1"/>
          <p:nvPr/>
        </p:nvSpPr>
        <p:spPr>
          <a:xfrm>
            <a:off x="4981576" y="5272106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抢单</a:t>
            </a:r>
            <a:endParaRPr lang="zh-CN" altLang="zh-CN" sz="1600" dirty="0"/>
          </a:p>
        </p:txBody>
      </p:sp>
      <p:pic>
        <p:nvPicPr>
          <p:cNvPr id="21" name="图片 20" descr="喇叭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433" y="5613715"/>
            <a:ext cx="431932" cy="431932"/>
          </a:xfrm>
          <a:prstGeom prst="rect">
            <a:avLst/>
          </a:prstGeom>
        </p:spPr>
      </p:pic>
      <p:sp>
        <p:nvSpPr>
          <p:cNvPr id="22" name="椭圆形标注 21"/>
          <p:cNvSpPr/>
          <p:nvPr/>
        </p:nvSpPr>
        <p:spPr>
          <a:xfrm rot="1037257">
            <a:off x="1849609" y="5891694"/>
            <a:ext cx="1563645" cy="569125"/>
          </a:xfrm>
          <a:prstGeom prst="wedgeEllipseCallout">
            <a:avLst>
              <a:gd name="adj1" fmla="val -58405"/>
              <a:gd name="adj2" fmla="val 58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您有新的报修，请及时处理！</a:t>
            </a:r>
            <a:endParaRPr lang="zh-CN" altLang="en-US" sz="1200" dirty="0"/>
          </a:p>
        </p:txBody>
      </p:sp>
      <p:pic>
        <p:nvPicPr>
          <p:cNvPr id="23" name="图片 22" descr="资源 2@4x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6" y="4837543"/>
            <a:ext cx="1493134" cy="1990846"/>
          </a:xfrm>
          <a:prstGeom prst="rect">
            <a:avLst/>
          </a:prstGeom>
        </p:spPr>
      </p:pic>
      <p:pic>
        <p:nvPicPr>
          <p:cNvPr id="24" name="图片 23" descr="1箭头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11893">
            <a:off x="978802" y="4473921"/>
            <a:ext cx="507617" cy="116342"/>
          </a:xfrm>
          <a:prstGeom prst="rect">
            <a:avLst/>
          </a:prstGeom>
        </p:spPr>
      </p:pic>
      <p:pic>
        <p:nvPicPr>
          <p:cNvPr id="25" name="图片 24" descr="1箭头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228662">
            <a:off x="4181220" y="4749176"/>
            <a:ext cx="1445629" cy="1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/>
        </p:nvSpPr>
        <p:spPr>
          <a:xfrm>
            <a:off x="6764402" y="23114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标杆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8205" y="1242546"/>
            <a:ext cx="3159839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合作标杆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注重服务和体验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Cooperation benchmarking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sp>
        <p:nvSpPr>
          <p:cNvPr id="13" name="矩形 4"/>
          <p:cNvSpPr/>
          <p:nvPr/>
        </p:nvSpPr>
        <p:spPr bwMode="auto">
          <a:xfrm>
            <a:off x="5549782" y="3824530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中国邮储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4"/>
          <p:cNvSpPr/>
          <p:nvPr/>
        </p:nvSpPr>
        <p:spPr bwMode="auto">
          <a:xfrm>
            <a:off x="9639089" y="3788187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中国铁建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4"/>
          <p:cNvSpPr/>
          <p:nvPr/>
        </p:nvSpPr>
        <p:spPr bwMode="auto">
          <a:xfrm>
            <a:off x="3220870" y="3824530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中国农行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Picture 6" descr="C:\Users\Administrator\Desktop\农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00" y="2121839"/>
            <a:ext cx="2041525" cy="14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istrator\Desktop\铁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41" y="2202469"/>
            <a:ext cx="1612920" cy="13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istrator\Desktop\邮储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46" y="2181401"/>
            <a:ext cx="2019300" cy="151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说明: https://ss2.bdstatic.com/70cFvnSh_Q1YnxGkpoWK1HF6hhy/it/u=685842474,1102038176&amp;fm=26&amp;gp=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6" y="2084393"/>
            <a:ext cx="1744663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说明: https://gimg2.baidu.com/image_search/src=http%3A%2F%2F5b0988e595225.cdn.sohucs.com%2Fq_70%2Cc_zoom%2Cw_640%2Fimages%2F20180913%2Fa3491a1c0d974076bf1e077a619b9b00.jpg&amp;refer=http%3A%2F%2F5b0988e595225.cdn.sohucs.com&amp;app=2002&amp;size=f9999,10000&amp;q=a80&amp;n=0&amp;g=0n&amp;fmt=jpeg?sec=1616323541&amp;t=bf7d29c8755f0ffa57ac7128e692d2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10" y="2202469"/>
            <a:ext cx="1867322" cy="14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4"/>
          <p:cNvSpPr/>
          <p:nvPr/>
        </p:nvSpPr>
        <p:spPr bwMode="auto">
          <a:xfrm>
            <a:off x="1292008" y="3824530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中国银行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4"/>
          <p:cNvSpPr/>
          <p:nvPr/>
        </p:nvSpPr>
        <p:spPr bwMode="auto">
          <a:xfrm>
            <a:off x="7766138" y="3788187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中国航天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Picture 2" descr="C:\Users\Administrator\Desktop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82" y="4616893"/>
            <a:ext cx="1424446" cy="14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4"/>
          <p:cNvSpPr/>
          <p:nvPr/>
        </p:nvSpPr>
        <p:spPr bwMode="auto">
          <a:xfrm>
            <a:off x="9749365" y="6156857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XX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军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4"/>
          <p:cNvSpPr/>
          <p:nvPr/>
        </p:nvSpPr>
        <p:spPr bwMode="auto">
          <a:xfrm>
            <a:off x="5500998" y="6154278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国家电网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" name="Picture 3" descr="C:\Users\Administrator\Desktop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980" y="4373053"/>
            <a:ext cx="1878442" cy="178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src=http___www.jingujie.com_uploads_allimg_190520_20-1Z5201536030-L.jpg&amp;refer=http___www.jinguji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37" y="4775176"/>
            <a:ext cx="1536040" cy="12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4"/>
          <p:cNvSpPr/>
          <p:nvPr/>
        </p:nvSpPr>
        <p:spPr bwMode="auto">
          <a:xfrm>
            <a:off x="1165503" y="6156857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中国电子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9" name="Picture 5" descr="C:\Users\Administrator\Desktop\中国建筑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05" y="4527542"/>
            <a:ext cx="1612513" cy="13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4"/>
          <p:cNvSpPr/>
          <p:nvPr/>
        </p:nvSpPr>
        <p:spPr bwMode="auto">
          <a:xfrm>
            <a:off x="3216431" y="6154278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中国建筑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4"/>
          <p:cNvSpPr/>
          <p:nvPr/>
        </p:nvSpPr>
        <p:spPr bwMode="auto">
          <a:xfrm>
            <a:off x="7672859" y="6154844"/>
            <a:ext cx="158422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中国交建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5" name="Picture 2" descr="C:\Users\Administrator\Desktop\59906309f4557ab2c7928e633d3e557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123" y="4733454"/>
            <a:ext cx="846707" cy="8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4"/>
          <p:cNvSpPr/>
          <p:nvPr/>
        </p:nvSpPr>
        <p:spPr bwMode="auto">
          <a:xfrm>
            <a:off x="7571812" y="5590541"/>
            <a:ext cx="167378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中交世通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22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25936" y="229870"/>
            <a:ext cx="2544286" cy="15081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案例标杆</a:t>
            </a:r>
            <a:endParaRPr lang="en-US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zh-CN" sz="4600" b="1" dirty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Picture 2" descr="https://img0.baidu.com/it/u=2639261780,699527263&amp;fm=253&amp;fmt=auto&amp;app=138&amp;f=JPEG?w=1080&amp;h=4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36" y="4171821"/>
            <a:ext cx="4777875" cy="21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2.baidu.com/it/u=2515264935,1921249699&amp;fm=253&amp;fmt=auto&amp;app=138&amp;f=JPEG?w=500&amp;h=2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02" y="2132098"/>
            <a:ext cx="4432659" cy="22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5" y="2440163"/>
            <a:ext cx="52101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img0.baidu.com/it/u=995924832,1744985941&amp;fm=253&amp;fmt=auto&amp;app=138&amp;f=JPEG?w=688&amp;h=2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0" y="4529327"/>
            <a:ext cx="5449661" cy="16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0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598" y="1845610"/>
            <a:ext cx="12192000" cy="3415030"/>
          </a:xfrm>
          <a:prstGeom prst="rect">
            <a:avLst/>
          </a:prstGeom>
          <a:solidFill>
            <a:srgbClr val="11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308091" y="143510"/>
            <a:ext cx="2519680" cy="798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4600" b="1" dirty="0" smtClean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感谢聆听</a:t>
            </a:r>
          </a:p>
        </p:txBody>
      </p:sp>
      <p:pic>
        <p:nvPicPr>
          <p:cNvPr id="6" name="图片 5" descr="F:\郑崇熙\ppt\标题@4x.png标题@4x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53" r="-2229"/>
          <a:stretch>
            <a:fillRect/>
          </a:stretch>
        </p:blipFill>
        <p:spPr>
          <a:xfrm>
            <a:off x="4424998" y="3169759"/>
            <a:ext cx="3766186" cy="989651"/>
          </a:xfrm>
          <a:prstGeom prst="rect">
            <a:avLst/>
          </a:prstGeom>
        </p:spPr>
      </p:pic>
      <p:pic>
        <p:nvPicPr>
          <p:cNvPr id="7" name="图片 6" descr="物业金服 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8162" y="2953685"/>
            <a:ext cx="1064895" cy="1065530"/>
          </a:xfrm>
          <a:prstGeom prst="rect">
            <a:avLst/>
          </a:prstGeom>
        </p:spPr>
      </p:pic>
      <p:sp>
        <p:nvSpPr>
          <p:cNvPr id="9" name="文本框 5"/>
          <p:cNvSpPr txBox="1"/>
          <p:nvPr/>
        </p:nvSpPr>
        <p:spPr>
          <a:xfrm>
            <a:off x="513715" y="409351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物业金服</a:t>
            </a:r>
          </a:p>
        </p:txBody>
      </p:sp>
      <p:pic>
        <p:nvPicPr>
          <p:cNvPr id="12" name="图片 11" descr="微信图片_2019040815420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893570" y="2953685"/>
            <a:ext cx="1065530" cy="1065530"/>
          </a:xfrm>
          <a:prstGeom prst="rect">
            <a:avLst/>
          </a:prstGeom>
        </p:spPr>
      </p:pic>
      <p:sp>
        <p:nvSpPr>
          <p:cNvPr id="13" name="文本框 4"/>
          <p:cNvSpPr txBox="1"/>
          <p:nvPr/>
        </p:nvSpPr>
        <p:spPr>
          <a:xfrm>
            <a:off x="1960880" y="4093510"/>
            <a:ext cx="922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公开课</a:t>
            </a:r>
          </a:p>
        </p:txBody>
      </p:sp>
      <p:graphicFrame>
        <p:nvGraphicFramePr>
          <p:cNvPr id="14" name="表格 13"/>
          <p:cNvGraphicFramePr/>
          <p:nvPr>
            <p:extLst>
              <p:ext uri="{D42A27DB-BD31-4B8C-83A1-F6EECF244321}">
                <p14:modId xmlns:p14="http://schemas.microsoft.com/office/powerpoint/2010/main" val="2526521306"/>
              </p:ext>
            </p:extLst>
          </p:nvPr>
        </p:nvGraphicFramePr>
        <p:xfrm>
          <a:off x="8063866" y="4374180"/>
          <a:ext cx="4042409" cy="78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409"/>
              </a:tblGrid>
              <a:tr h="6191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sym typeface="+mn-ea"/>
                        </a:rPr>
                        <a:t>技术：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sym typeface="+mn-ea"/>
                        </a:rPr>
                        <a:t>186 3111 </a:t>
                      </a:r>
                      <a:r>
                        <a:rPr lang="en-US" altLang="zh-CN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sym typeface="+mn-ea"/>
                        </a:rPr>
                        <a:t>0879  186 3116 7699 </a:t>
                      </a:r>
                    </a:p>
                    <a:p>
                      <a:pPr indent="0" algn="ctr">
                        <a:buNone/>
                      </a:pPr>
                      <a:endParaRPr lang="en-US" altLang="zh-CN" sz="16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sym typeface="+mn-ea"/>
                        </a:rPr>
                        <a:t>  商务：</a:t>
                      </a:r>
                      <a:r>
                        <a:rPr lang="en-US" altLang="zh-CN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sym typeface="+mn-ea"/>
                        </a:rPr>
                        <a:t>186 3119 7866  0311-66032287</a:t>
                      </a:r>
                      <a:endParaRPr lang="en-US" altLang="zh-CN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4807080" y="6400284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None/>
            </a:pPr>
            <a:r>
              <a:rPr lang="en-US" altLang="zh-CN" dirty="0" smtClean="0">
                <a:solidFill>
                  <a:srgbClr val="7030A0"/>
                </a:solidFill>
                <a:latin typeface="Arial" panose="020B0604020202020204" pitchFamily="34" charset="0"/>
              </a:rPr>
              <a:t>http://www.inhetec.com</a:t>
            </a:r>
            <a:endParaRPr lang="en-US" altLang="zh-CN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4401861" y="5715917"/>
            <a:ext cx="338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河北银合科技有限公司</a:t>
            </a:r>
          </a:p>
        </p:txBody>
      </p:sp>
      <p:sp>
        <p:nvSpPr>
          <p:cNvPr id="17" name="文本框 10"/>
          <p:cNvSpPr txBox="1"/>
          <p:nvPr/>
        </p:nvSpPr>
        <p:spPr>
          <a:xfrm>
            <a:off x="4663865" y="6081235"/>
            <a:ext cx="2864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Hebei </a:t>
            </a:r>
            <a:r>
              <a:rPr lang="en-US" altLang="zh-CN" sz="1600" dirty="0" err="1">
                <a:latin typeface="微软雅黑" panose="020B0503020204020204" charset="-122"/>
                <a:ea typeface="微软雅黑" panose="020B0503020204020204" charset="-122"/>
              </a:rPr>
              <a:t>Inhetec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 err="1">
                <a:latin typeface="微软雅黑" panose="020B0503020204020204" charset="-122"/>
                <a:ea typeface="微软雅黑" panose="020B0503020204020204" charset="-122"/>
              </a:rPr>
              <a:t>Co.,Ltd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7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44116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自动派单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155" y="1358372"/>
            <a:ext cx="403241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自动派单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报修类型关联维修工种 </a:t>
            </a:r>
          </a:p>
          <a:p>
            <a:r>
              <a:rPr lang="en-US" altLang="zh-CN" sz="1100" b="1" dirty="0">
                <a:solidFill>
                  <a:srgbClr val="0070C0"/>
                </a:solidFill>
              </a:rPr>
              <a:t>Automatic dispatch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91506" y="2710659"/>
            <a:ext cx="9886044" cy="3504315"/>
            <a:chOff x="-7777" y="2639705"/>
            <a:chExt cx="9886044" cy="3504315"/>
          </a:xfrm>
        </p:grpSpPr>
        <p:graphicFrame>
          <p:nvGraphicFramePr>
            <p:cNvPr id="4" name="图示 3"/>
            <p:cNvGraphicFramePr/>
            <p:nvPr>
              <p:extLst>
                <p:ext uri="{D42A27DB-BD31-4B8C-83A1-F6EECF244321}">
                  <p14:modId xmlns:p14="http://schemas.microsoft.com/office/powerpoint/2010/main" val="1500770194"/>
                </p:ext>
              </p:extLst>
            </p:nvPr>
          </p:nvGraphicFramePr>
          <p:xfrm>
            <a:off x="-7777" y="2639705"/>
            <a:ext cx="5187666" cy="35043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右箭头 7"/>
            <p:cNvSpPr/>
            <p:nvPr/>
          </p:nvSpPr>
          <p:spPr>
            <a:xfrm>
              <a:off x="5344368" y="4090489"/>
              <a:ext cx="2162174" cy="5732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报修类型关联工种</a:t>
              </a:r>
              <a:endParaRPr lang="zh-CN" altLang="en-US" dirty="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588450" y="3794362"/>
              <a:ext cx="2289817" cy="1173707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工种抢单</a:t>
              </a:r>
              <a:endParaRPr lang="zh-CN" altLang="en-US" sz="2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86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44118" y="144780"/>
            <a:ext cx="2544286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物料</a:t>
            </a: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156" y="1374138"/>
            <a:ext cx="3256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物料库存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物料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办公用品 </a:t>
            </a:r>
            <a:endPara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100" b="1" dirty="0">
                <a:solidFill>
                  <a:srgbClr val="0070C0"/>
                </a:solidFill>
              </a:rPr>
              <a:t>Material inventory</a:t>
            </a: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511528453"/>
              </p:ext>
            </p:extLst>
          </p:nvPr>
        </p:nvGraphicFramePr>
        <p:xfrm>
          <a:off x="370114" y="2638680"/>
          <a:ext cx="6467415" cy="313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1078890229"/>
              </p:ext>
            </p:extLst>
          </p:nvPr>
        </p:nvGraphicFramePr>
        <p:xfrm>
          <a:off x="7340398" y="2510841"/>
          <a:ext cx="3941171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79889" y="6052553"/>
            <a:ext cx="2996838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zh-CN" altLang="en-US" sz="2000" spc="50" dirty="0" smtClean="0">
                <a:ln w="11430"/>
              </a:rPr>
              <a:t>审批流程：启用</a:t>
            </a:r>
            <a:r>
              <a:rPr lang="en-US" altLang="zh-CN" sz="2000" spc="50" dirty="0" smtClean="0">
                <a:ln w="11430"/>
              </a:rPr>
              <a:t>/</a:t>
            </a:r>
            <a:r>
              <a:rPr lang="zh-CN" altLang="en-US" sz="2000" spc="50" dirty="0" smtClean="0">
                <a:ln w="11430"/>
              </a:rPr>
              <a:t>关闭</a:t>
            </a:r>
            <a:endParaRPr lang="en-US" altLang="zh-CN" sz="2000" spc="50" dirty="0" smtClean="0">
              <a:ln w="1143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56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 rot="5400000">
            <a:off x="1694822" y="4250055"/>
            <a:ext cx="4862195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31913" y="1848013"/>
            <a:ext cx="1027732" cy="1027728"/>
            <a:chOff x="5565420" y="1553030"/>
            <a:chExt cx="1027732" cy="1027728"/>
          </a:xfrm>
        </p:grpSpPr>
        <p:grpSp>
          <p:nvGrpSpPr>
            <p:cNvPr id="11" name="组合 10"/>
            <p:cNvGrpSpPr/>
            <p:nvPr/>
          </p:nvGrpSpPr>
          <p:grpSpPr>
            <a:xfrm>
              <a:off x="5565420" y="1553030"/>
              <a:ext cx="1027732" cy="1027728"/>
              <a:chOff x="955326" y="2222697"/>
              <a:chExt cx="1979467" cy="1979467"/>
            </a:xfrm>
            <a:effectLst>
              <a:outerShdw blurRad="381000" dist="2286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955326" y="2222697"/>
                <a:ext cx="1979467" cy="1979467"/>
              </a:xfrm>
              <a:prstGeom prst="donut">
                <a:avLst>
                  <a:gd name="adj" fmla="val 61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011595" y="2278967"/>
                <a:ext cx="1866930" cy="186692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9"/>
            <p:cNvSpPr txBox="1"/>
            <p:nvPr/>
          </p:nvSpPr>
          <p:spPr>
            <a:xfrm>
              <a:off x="5615644" y="1885294"/>
              <a:ext cx="8826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09:26</a:t>
              </a:r>
              <a:endParaRPr lang="zh-CN" altLang="en-US" sz="2000" b="1" dirty="0">
                <a:solidFill>
                  <a:srgbClr val="8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220473" y="22099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192530"/>
                </a:solidFill>
                <a:latin typeface="微软雅黑" panose="020B0503020204020204" charset="-122"/>
                <a:ea typeface="微软雅黑" panose="020B0503020204020204" charset="-122"/>
              </a:rPr>
              <a:t>抢单签收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072647" y="5297008"/>
            <a:ext cx="1736301" cy="1362692"/>
            <a:chOff x="5362864" y="1868062"/>
            <a:chExt cx="3299296" cy="1034818"/>
          </a:xfrm>
        </p:grpSpPr>
        <p:sp>
          <p:nvSpPr>
            <p:cNvPr id="17" name="文本框 22"/>
            <p:cNvSpPr txBox="1"/>
            <p:nvPr/>
          </p:nvSpPr>
          <p:spPr>
            <a:xfrm>
              <a:off x="5879050" y="1868062"/>
              <a:ext cx="2228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192530"/>
                  </a:solidFill>
                  <a:latin typeface="微软雅黑" panose="020B0503020204020204" charset="-122"/>
                  <a:ea typeface="微软雅黑" panose="020B0503020204020204" charset="-122"/>
                </a:rPr>
                <a:t>客服回访</a:t>
              </a: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5362864" y="2622412"/>
              <a:ext cx="3299296" cy="28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共用时</a:t>
              </a:r>
              <a:r>
                <a:rPr lang="en-US" altLang="zh-CN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21</a:t>
              </a:r>
              <a:r>
                <a:rPr lang="zh-CN" altLang="en-US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分钟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14133" y="3384968"/>
            <a:ext cx="1027732" cy="1027728"/>
            <a:chOff x="5565420" y="1553030"/>
            <a:chExt cx="1027732" cy="1027728"/>
          </a:xfrm>
        </p:grpSpPr>
        <p:grpSp>
          <p:nvGrpSpPr>
            <p:cNvPr id="20" name="组合 19"/>
            <p:cNvGrpSpPr/>
            <p:nvPr/>
          </p:nvGrpSpPr>
          <p:grpSpPr>
            <a:xfrm>
              <a:off x="5565420" y="1553030"/>
              <a:ext cx="1027732" cy="1027728"/>
              <a:chOff x="955326" y="2222697"/>
              <a:chExt cx="1979467" cy="1979467"/>
            </a:xfrm>
            <a:effectLst>
              <a:outerShdw blurRad="381000" dist="2286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955326" y="2222697"/>
                <a:ext cx="1979467" cy="1979467"/>
              </a:xfrm>
              <a:prstGeom prst="donut">
                <a:avLst>
                  <a:gd name="adj" fmla="val 61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011595" y="2278967"/>
                <a:ext cx="1866930" cy="186692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文本框 25"/>
            <p:cNvSpPr txBox="1"/>
            <p:nvPr/>
          </p:nvSpPr>
          <p:spPr>
            <a:xfrm>
              <a:off x="5642314" y="1858624"/>
              <a:ext cx="8826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09:43</a:t>
              </a:r>
              <a:endParaRPr lang="zh-CN" altLang="en-US" sz="2000" b="1" dirty="0">
                <a:solidFill>
                  <a:srgbClr val="8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等腰三角形 23"/>
          <p:cNvSpPr/>
          <p:nvPr/>
        </p:nvSpPr>
        <p:spPr>
          <a:xfrm flipH="1" flipV="1">
            <a:off x="3939770" y="3012741"/>
            <a:ext cx="379112" cy="26926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等腰三角形 24"/>
          <p:cNvSpPr/>
          <p:nvPr/>
        </p:nvSpPr>
        <p:spPr>
          <a:xfrm flipH="1" flipV="1">
            <a:off x="3939770" y="4562388"/>
            <a:ext cx="379112" cy="26926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6" name="文本框 32"/>
          <p:cNvSpPr txBox="1"/>
          <p:nvPr/>
        </p:nvSpPr>
        <p:spPr>
          <a:xfrm>
            <a:off x="2220473" y="3705032"/>
            <a:ext cx="158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92530"/>
                </a:solidFill>
                <a:latin typeface="微软雅黑" panose="020B0503020204020204" charset="-122"/>
                <a:ea typeface="微软雅黑" panose="020B0503020204020204" charset="-122"/>
              </a:rPr>
              <a:t>维修完成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3987293" y="6554791"/>
            <a:ext cx="281638" cy="281638"/>
            <a:chOff x="955326" y="2222697"/>
            <a:chExt cx="1979467" cy="1979467"/>
          </a:xfrm>
          <a:effectLst>
            <a:outerShdw blurRad="381000" dist="2286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955326" y="2222697"/>
              <a:ext cx="1979467" cy="1979467"/>
            </a:xfrm>
            <a:prstGeom prst="donut">
              <a:avLst>
                <a:gd name="adj" fmla="val 61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11595" y="2278967"/>
              <a:ext cx="1866930" cy="186692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36993" y="4968023"/>
            <a:ext cx="1027732" cy="1027728"/>
            <a:chOff x="5565420" y="1553030"/>
            <a:chExt cx="1027732" cy="1027728"/>
          </a:xfrm>
        </p:grpSpPr>
        <p:grpSp>
          <p:nvGrpSpPr>
            <p:cNvPr id="31" name="组合 30"/>
            <p:cNvGrpSpPr/>
            <p:nvPr/>
          </p:nvGrpSpPr>
          <p:grpSpPr>
            <a:xfrm>
              <a:off x="5565420" y="1553030"/>
              <a:ext cx="1027732" cy="1027728"/>
              <a:chOff x="955326" y="2222697"/>
              <a:chExt cx="1979467" cy="1979467"/>
            </a:xfrm>
            <a:effectLst>
              <a:outerShdw blurRad="381000" dist="2286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31"/>
              <p:cNvSpPr/>
              <p:nvPr/>
            </p:nvSpPr>
            <p:spPr>
              <a:xfrm>
                <a:off x="955326" y="2222697"/>
                <a:ext cx="1979467" cy="1979467"/>
              </a:xfrm>
              <a:prstGeom prst="donut">
                <a:avLst>
                  <a:gd name="adj" fmla="val 61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011595" y="2278967"/>
                <a:ext cx="1866930" cy="186692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" name="文本框 25"/>
            <p:cNvSpPr txBox="1"/>
            <p:nvPr/>
          </p:nvSpPr>
          <p:spPr>
            <a:xfrm>
              <a:off x="5606754" y="1885294"/>
              <a:ext cx="8826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09:</a:t>
              </a:r>
              <a:r>
                <a:rPr lang="en-US" sz="2000" b="1" dirty="0">
                  <a:solidFill>
                    <a:srgbClr val="8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46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879264" y="144780"/>
            <a:ext cx="2626685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600" b="1" dirty="0" smtClean="0">
                <a:ln w="95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维修抢单</a:t>
            </a:r>
            <a:endParaRPr lang="zh-CN" altLang="zh-CN" sz="4600" b="1" dirty="0" smtClean="0">
              <a:ln w="9525">
                <a:noFill/>
                <a:prstDash val="solid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6745" y="2041847"/>
            <a:ext cx="179755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维修抢单 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签收</a:t>
            </a:r>
          </a:p>
          <a:p>
            <a:r>
              <a:rPr lang="en-US" altLang="zh-CN" sz="1100" b="1" dirty="0" smtClean="0">
                <a:solidFill>
                  <a:srgbClr val="0070C0"/>
                </a:solidFill>
              </a:rPr>
              <a:t>Sign for</a:t>
            </a:r>
            <a:endParaRPr lang="en-US" altLang="zh-CN" sz="1100" b="1" dirty="0">
              <a:solidFill>
                <a:srgbClr val="0070C0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0" y="6011519"/>
            <a:ext cx="1272275" cy="81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" name="组合 46"/>
          <p:cNvGrpSpPr/>
          <p:nvPr/>
        </p:nvGrpSpPr>
        <p:grpSpPr>
          <a:xfrm>
            <a:off x="10793629" y="4418997"/>
            <a:ext cx="1184657" cy="2379726"/>
            <a:chOff x="5477580" y="1945640"/>
            <a:chExt cx="2312035" cy="4644390"/>
          </a:xfrm>
        </p:grpSpPr>
        <p:pic>
          <p:nvPicPr>
            <p:cNvPr id="48" name="Picture 3" descr="C:\Users\Administrator\Desktop\手机巡检项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580" y="1945640"/>
              <a:ext cx="2312035" cy="464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C:\Users\zhk\Desktop\微信图片_20180424124908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6" y="2507412"/>
              <a:ext cx="1926565" cy="3417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图片 49" descr="1箭头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08558">
            <a:off x="9896702" y="4813899"/>
            <a:ext cx="1202860" cy="124391"/>
          </a:xfrm>
          <a:prstGeom prst="rect">
            <a:avLst/>
          </a:prstGeom>
        </p:spPr>
      </p:pic>
      <p:pic>
        <p:nvPicPr>
          <p:cNvPr id="51" name="图片 50" descr="b85f892268379cef07735c4bc9e3c3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6130" y="1971947"/>
            <a:ext cx="4770039" cy="3568237"/>
          </a:xfrm>
          <a:prstGeom prst="rect">
            <a:avLst/>
          </a:prstGeom>
          <a:effectLst>
            <a:outerShdw blurRad="114300" dist="38100" dir="8100000" algn="tr" rotWithShape="0">
              <a:prstClr val="black">
                <a:alpha val="73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0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d85b7c9-9c56-475f-85bd-e4054b4d8f3a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98ea6a4-041c-44b8-9b90-4d3ed71c79f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6521</TotalTime>
  <Words>2115</Words>
  <Application>Microsoft Office PowerPoint</Application>
  <PresentationFormat>自定义</PresentationFormat>
  <Paragraphs>797</Paragraphs>
  <Slides>62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3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</cp:lastModifiedBy>
  <cp:revision>544</cp:revision>
  <dcterms:created xsi:type="dcterms:W3CDTF">2019-04-02T07:17:00Z</dcterms:created>
  <dcterms:modified xsi:type="dcterms:W3CDTF">2024-01-27T07:31:03Z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