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docx" ContentType="application/vnd.openxmlformats-officedocument.wordprocessingml.document"/>
  <Default Extension="xlsx" ContentType="application/vnd.openxmlformats-officedocument.spreadsheetml.sheet"/>
  <Default Extension="png" ContentType="image/png"/>
  <Default Extension="wmf" ContentType="image/x-w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media/image11.svg" ContentType="image/svg+xml"/>
  <Override PartName="/ppt/media/image13.svg" ContentType="image/svg+xml"/>
  <Override PartName="/ppt/media/image15.svg" ContentType="image/svg+xml"/>
  <Override PartName="/ppt/media/image17.svg" ContentType="image/svg+xml"/>
  <Override PartName="/ppt/media/image9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1" r:id="rId3"/>
  </p:sldMasterIdLst>
  <p:notesMasterIdLst>
    <p:notesMasterId r:id="rId11"/>
  </p:notesMasterIdLst>
  <p:sldIdLst>
    <p:sldId id="446" r:id="rId4"/>
    <p:sldId id="447" r:id="rId5"/>
    <p:sldId id="448" r:id="rId6"/>
    <p:sldId id="449" r:id="rId7"/>
    <p:sldId id="450" r:id="rId8"/>
    <p:sldId id="451" r:id="rId9"/>
    <p:sldId id="437" r:id="rId10"/>
  </p:sldIdLst>
  <p:sldSz cx="12192000" cy="6858000"/>
  <p:notesSz cx="6858000" cy="9144000"/>
  <p:embeddedFontLst>
    <p:embeddedFont>
      <p:font typeface="微软雅黑" panose="020B0503020204020204" charset="-122"/>
      <p:regular r:id="rId16"/>
    </p:embeddedFont>
    <p:embeddedFont>
      <p:font typeface="Calibri" panose="020F0502020204030204" charset="0"/>
      <p:regular r:id="rId17"/>
      <p:bold r:id="rId18"/>
      <p:italic r:id="rId19"/>
      <p:boldItalic r:id="rId20"/>
    </p:embeddedFont>
  </p:embeddedFontLst>
  <p:custDataLst>
    <p:tags r:id="rId2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WPS" initials="W" lastIdx="1" clrIdx="0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7" name="熊仪_aYju7RJj" initials="熊" lastIdx="0" clrIdx="0"/>
  <p:cmAuthor id="8" name="yifei" initials="y" lastIdx="1" clrIdx="7"/>
  <p:cmAuthor id="9" name="ADMIN" initials="A" lastIdx="1" clrIdx="8"/>
  <p:cmAuthor id="2001" name="骆倩怡_Znauj26B" initials="authorId_382814100" lastIdx="0" clrIdx="0"/>
  <p:cmAuthor id="0" name="yangzhenxuan" initials="yzx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ABDE3"/>
    <a:srgbClr val="F15F50"/>
    <a:srgbClr val="F35B44"/>
    <a:srgbClr val="C13E4B"/>
    <a:srgbClr val="A12D44"/>
    <a:srgbClr val="A1313D"/>
    <a:srgbClr val="686868"/>
    <a:srgbClr val="D0D0D0"/>
    <a:srgbClr val="9C2B36"/>
    <a:srgbClr val="6F1F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1" Type="http://schemas.openxmlformats.org/officeDocument/2006/relationships/tags" Target="tags/tag124.xml"/><Relationship Id="rId20" Type="http://schemas.openxmlformats.org/officeDocument/2006/relationships/font" Target="fonts/font5.fntdata"/><Relationship Id="rId2" Type="http://schemas.openxmlformats.org/officeDocument/2006/relationships/theme" Target="theme/theme1.xml"/><Relationship Id="rId19" Type="http://schemas.openxmlformats.org/officeDocument/2006/relationships/font" Target="fonts/font4.fntdata"/><Relationship Id="rId18" Type="http://schemas.openxmlformats.org/officeDocument/2006/relationships/font" Target="fonts/font3.fntdata"/><Relationship Id="rId17" Type="http://schemas.openxmlformats.org/officeDocument/2006/relationships/font" Target="fonts/font2.fntdata"/><Relationship Id="rId16" Type="http://schemas.openxmlformats.org/officeDocument/2006/relationships/font" Target="fonts/font1.fntdata"/><Relationship Id="rId15" Type="http://schemas.openxmlformats.org/officeDocument/2006/relationships/commentAuthors" Target="commentAuthors.xml"/><Relationship Id="rId14" Type="http://schemas.openxmlformats.org/officeDocument/2006/relationships/tableStyles" Target="tableStyles.xml"/><Relationship Id="rId13" Type="http://schemas.openxmlformats.org/officeDocument/2006/relationships/viewProps" Target="viewProps.xml"/><Relationship Id="rId12" Type="http://schemas.openxmlformats.org/officeDocument/2006/relationships/presProps" Target="presProps.xml"/><Relationship Id="rId11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6" Type="http://schemas.openxmlformats.org/officeDocument/2006/relationships/image" Target="../media/image23.wmf"/><Relationship Id="rId5" Type="http://schemas.openxmlformats.org/officeDocument/2006/relationships/image" Target="../media/image22.wmf"/><Relationship Id="rId4" Type="http://schemas.openxmlformats.org/officeDocument/2006/relationships/image" Target="../media/image21.wmf"/><Relationship Id="rId3" Type="http://schemas.openxmlformats.org/officeDocument/2006/relationships/image" Target="../media/image20.wmf"/><Relationship Id="rId2" Type="http://schemas.openxmlformats.org/officeDocument/2006/relationships/image" Target="../media/image19.wmf"/><Relationship Id="rId1" Type="http://schemas.openxmlformats.org/officeDocument/2006/relationships/image" Target="../media/image1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9" Type="http://schemas.openxmlformats.org/officeDocument/2006/relationships/tags" Target="../tags/tag8.xml"/><Relationship Id="rId8" Type="http://schemas.openxmlformats.org/officeDocument/2006/relationships/tags" Target="../tags/tag7.xml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2" Type="http://schemas.openxmlformats.org/officeDocument/2006/relationships/tags" Target="../tags/tag11.xml"/><Relationship Id="rId11" Type="http://schemas.openxmlformats.org/officeDocument/2006/relationships/tags" Target="../tags/tag10.xml"/><Relationship Id="rId10" Type="http://schemas.openxmlformats.org/officeDocument/2006/relationships/tags" Target="../tags/tag9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4" Type="http://schemas.openxmlformats.org/officeDocument/2006/relationships/tags" Target="../tags/tag14.xml"/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30.xml"/><Relationship Id="rId8" Type="http://schemas.openxmlformats.org/officeDocument/2006/relationships/tags" Target="../tags/tag29.xml"/><Relationship Id="rId7" Type="http://schemas.openxmlformats.org/officeDocument/2006/relationships/tags" Target="../tags/tag28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1" Type="http://schemas.openxmlformats.org/officeDocument/2006/relationships/tags" Target="../tags/tag32.xml"/><Relationship Id="rId10" Type="http://schemas.openxmlformats.org/officeDocument/2006/relationships/tags" Target="../tags/tag31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7" Type="http://schemas.openxmlformats.org/officeDocument/2006/relationships/tags" Target="../tags/tag38.xml"/><Relationship Id="rId6" Type="http://schemas.openxmlformats.org/officeDocument/2006/relationships/tags" Target="../tags/tag37.xml"/><Relationship Id="rId5" Type="http://schemas.openxmlformats.org/officeDocument/2006/relationships/tags" Target="../tags/tag36.xml"/><Relationship Id="rId4" Type="http://schemas.openxmlformats.org/officeDocument/2006/relationships/tags" Target="../tags/tag35.xml"/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9" Type="http://schemas.openxmlformats.org/officeDocument/2006/relationships/tags" Target="../tags/tag46.xml"/><Relationship Id="rId8" Type="http://schemas.openxmlformats.org/officeDocument/2006/relationships/tags" Target="../tags/tag45.xml"/><Relationship Id="rId7" Type="http://schemas.openxmlformats.org/officeDocument/2006/relationships/tags" Target="../tags/tag44.xml"/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4" Type="http://schemas.openxmlformats.org/officeDocument/2006/relationships/tags" Target="../tags/tag53.xml"/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57.xml"/><Relationship Id="rId4" Type="http://schemas.openxmlformats.org/officeDocument/2006/relationships/tags" Target="../tags/tag56.xml"/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9" Type="http://schemas.openxmlformats.org/officeDocument/2006/relationships/tags" Target="../tags/tag70.xml"/><Relationship Id="rId8" Type="http://schemas.openxmlformats.org/officeDocument/2006/relationships/tags" Target="../tags/tag69.xml"/><Relationship Id="rId7" Type="http://schemas.openxmlformats.org/officeDocument/2006/relationships/tags" Target="../tags/tag68.xml"/><Relationship Id="rId6" Type="http://schemas.openxmlformats.org/officeDocument/2006/relationships/tags" Target="../tags/tag67.xml"/><Relationship Id="rId5" Type="http://schemas.openxmlformats.org/officeDocument/2006/relationships/tags" Target="../tags/tag66.xml"/><Relationship Id="rId4" Type="http://schemas.openxmlformats.org/officeDocument/2006/relationships/tags" Target="../tags/tag65.xml"/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2" Type="http://schemas.openxmlformats.org/officeDocument/2006/relationships/tags" Target="../tags/tag73.xml"/><Relationship Id="rId11" Type="http://schemas.openxmlformats.org/officeDocument/2006/relationships/tags" Target="../tags/tag72.xml"/><Relationship Id="rId10" Type="http://schemas.openxmlformats.org/officeDocument/2006/relationships/tags" Target="../tags/tag71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 6"/>
          <p:cNvSpPr/>
          <p:nvPr userDrawn="1"/>
        </p:nvSpPr>
        <p:spPr>
          <a:xfrm>
            <a:off x="3646170" y="4311015"/>
            <a:ext cx="8551545" cy="2546985"/>
          </a:xfrm>
          <a:custGeom>
            <a:avLst/>
            <a:gdLst>
              <a:gd name="connsiteX0" fmla="*/ 12100 w 15460"/>
              <a:gd name="connsiteY0" fmla="*/ 1820 h 5104"/>
              <a:gd name="connsiteX1" fmla="*/ 15460 w 15460"/>
              <a:gd name="connsiteY1" fmla="*/ 0 h 5104"/>
              <a:gd name="connsiteX2" fmla="*/ 15450 w 15460"/>
              <a:gd name="connsiteY2" fmla="*/ 5104 h 5104"/>
              <a:gd name="connsiteX3" fmla="*/ 0 w 15460"/>
              <a:gd name="connsiteY3" fmla="*/ 5101 h 5104"/>
              <a:gd name="connsiteX4" fmla="*/ 12100 w 15460"/>
              <a:gd name="connsiteY4" fmla="*/ 1820 h 5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60" h="5104">
                <a:moveTo>
                  <a:pt x="12100" y="1820"/>
                </a:moveTo>
                <a:cubicBezTo>
                  <a:pt x="15100" y="880"/>
                  <a:pt x="14830" y="356"/>
                  <a:pt x="15460" y="0"/>
                </a:cubicBezTo>
                <a:lnTo>
                  <a:pt x="15450" y="5104"/>
                </a:lnTo>
                <a:lnTo>
                  <a:pt x="0" y="5101"/>
                </a:lnTo>
                <a:cubicBezTo>
                  <a:pt x="3680" y="1700"/>
                  <a:pt x="9100" y="2760"/>
                  <a:pt x="12100" y="1820"/>
                </a:cubicBezTo>
                <a:close/>
              </a:path>
            </a:pathLst>
          </a:custGeom>
          <a:solidFill>
            <a:srgbClr val="A12D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 userDrawn="1"/>
        </p:nvSpPr>
        <p:spPr>
          <a:xfrm>
            <a:off x="4956810" y="3550920"/>
            <a:ext cx="7223760" cy="3313430"/>
          </a:xfrm>
          <a:custGeom>
            <a:avLst/>
            <a:gdLst>
              <a:gd name="connsiteX0" fmla="*/ 0 w 13060"/>
              <a:gd name="connsiteY0" fmla="*/ 6640 h 6640"/>
              <a:gd name="connsiteX1" fmla="*/ 8020 w 13060"/>
              <a:gd name="connsiteY1" fmla="*/ 3560 h 6640"/>
              <a:gd name="connsiteX2" fmla="*/ 13060 w 13060"/>
              <a:gd name="connsiteY2" fmla="*/ 0 h 6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060" h="6640">
                <a:moveTo>
                  <a:pt x="0" y="6640"/>
                </a:moveTo>
                <a:cubicBezTo>
                  <a:pt x="4180" y="3860"/>
                  <a:pt x="6720" y="4120"/>
                  <a:pt x="8020" y="3560"/>
                </a:cubicBezTo>
                <a:cubicBezTo>
                  <a:pt x="9320" y="3000"/>
                  <a:pt x="11340" y="2360"/>
                  <a:pt x="13060" y="0"/>
                </a:cubicBezTo>
              </a:path>
            </a:pathLst>
          </a:custGeom>
          <a:noFill/>
          <a:ln w="19050">
            <a:solidFill>
              <a:srgbClr val="E6CD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任意多边形 8"/>
          <p:cNvSpPr/>
          <p:nvPr userDrawn="1"/>
        </p:nvSpPr>
        <p:spPr>
          <a:xfrm>
            <a:off x="6264910" y="3292475"/>
            <a:ext cx="5929630" cy="3512820"/>
          </a:xfrm>
          <a:custGeom>
            <a:avLst/>
            <a:gdLst>
              <a:gd name="connsiteX0" fmla="*/ 0 w 10720"/>
              <a:gd name="connsiteY0" fmla="*/ 7040 h 7040"/>
              <a:gd name="connsiteX1" fmla="*/ 2862 w 10720"/>
              <a:gd name="connsiteY1" fmla="*/ 5325 h 7040"/>
              <a:gd name="connsiteX2" fmla="*/ 7904 w 10720"/>
              <a:gd name="connsiteY2" fmla="*/ 3478 h 7040"/>
              <a:gd name="connsiteX3" fmla="*/ 10720 w 10720"/>
              <a:gd name="connsiteY3" fmla="*/ 0 h 7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20" h="7040">
                <a:moveTo>
                  <a:pt x="0" y="7040"/>
                </a:moveTo>
                <a:cubicBezTo>
                  <a:pt x="848" y="6407"/>
                  <a:pt x="1584" y="5902"/>
                  <a:pt x="2862" y="5325"/>
                </a:cubicBezTo>
                <a:cubicBezTo>
                  <a:pt x="4140" y="4748"/>
                  <a:pt x="6723" y="4093"/>
                  <a:pt x="7904" y="3478"/>
                </a:cubicBezTo>
                <a:cubicBezTo>
                  <a:pt x="9085" y="2863"/>
                  <a:pt x="10334" y="1681"/>
                  <a:pt x="10720" y="0"/>
                </a:cubicBezTo>
              </a:path>
            </a:pathLst>
          </a:custGeom>
          <a:noFill/>
          <a:ln w="19050">
            <a:solidFill>
              <a:srgbClr val="6F1F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任意多边形 9"/>
          <p:cNvSpPr/>
          <p:nvPr userDrawn="1"/>
        </p:nvSpPr>
        <p:spPr>
          <a:xfrm>
            <a:off x="7007860" y="4667885"/>
            <a:ext cx="5189855" cy="2190115"/>
          </a:xfrm>
          <a:custGeom>
            <a:avLst/>
            <a:gdLst>
              <a:gd name="connsiteX0" fmla="*/ 7476 w 9383"/>
              <a:gd name="connsiteY0" fmla="*/ 1793 h 4389"/>
              <a:gd name="connsiteX1" fmla="*/ 9383 w 9383"/>
              <a:gd name="connsiteY1" fmla="*/ 0 h 4389"/>
              <a:gd name="connsiteX2" fmla="*/ 9377 w 9383"/>
              <a:gd name="connsiteY2" fmla="*/ 4389 h 4389"/>
              <a:gd name="connsiteX3" fmla="*/ 0 w 9383"/>
              <a:gd name="connsiteY3" fmla="*/ 4386 h 4389"/>
              <a:gd name="connsiteX4" fmla="*/ 7476 w 9383"/>
              <a:gd name="connsiteY4" fmla="*/ 1793 h 4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83" h="4389">
                <a:moveTo>
                  <a:pt x="7476" y="1793"/>
                </a:moveTo>
                <a:cubicBezTo>
                  <a:pt x="9297" y="985"/>
                  <a:pt x="9001" y="306"/>
                  <a:pt x="9383" y="0"/>
                </a:cubicBezTo>
                <a:lnTo>
                  <a:pt x="9377" y="4389"/>
                </a:lnTo>
                <a:lnTo>
                  <a:pt x="0" y="4386"/>
                </a:lnTo>
                <a:cubicBezTo>
                  <a:pt x="2517" y="1726"/>
                  <a:pt x="5655" y="2601"/>
                  <a:pt x="7476" y="1793"/>
                </a:cubicBezTo>
                <a:close/>
              </a:path>
            </a:pathLst>
          </a:custGeom>
          <a:solidFill>
            <a:srgbClr val="CC444E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任意多边形 10"/>
          <p:cNvSpPr/>
          <p:nvPr userDrawn="1"/>
        </p:nvSpPr>
        <p:spPr>
          <a:xfrm>
            <a:off x="1164590" y="5479415"/>
            <a:ext cx="11028045" cy="1400810"/>
          </a:xfrm>
          <a:custGeom>
            <a:avLst/>
            <a:gdLst>
              <a:gd name="connsiteX0" fmla="*/ 0 w 17367"/>
              <a:gd name="connsiteY0" fmla="*/ 2206 h 2206"/>
              <a:gd name="connsiteX1" fmla="*/ 4566 w 17367"/>
              <a:gd name="connsiteY1" fmla="*/ 943 h 2206"/>
              <a:gd name="connsiteX2" fmla="*/ 12859 w 17367"/>
              <a:gd name="connsiteY2" fmla="*/ 1666 h 2206"/>
              <a:gd name="connsiteX3" fmla="*/ 17367 w 17367"/>
              <a:gd name="connsiteY3" fmla="*/ 0 h 2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367" h="2206">
                <a:moveTo>
                  <a:pt x="0" y="2206"/>
                </a:moveTo>
                <a:cubicBezTo>
                  <a:pt x="860" y="1826"/>
                  <a:pt x="2724" y="959"/>
                  <a:pt x="4566" y="943"/>
                </a:cubicBezTo>
                <a:cubicBezTo>
                  <a:pt x="6409" y="928"/>
                  <a:pt x="10246" y="1849"/>
                  <a:pt x="12859" y="1666"/>
                </a:cubicBezTo>
                <a:cubicBezTo>
                  <a:pt x="15472" y="1484"/>
                  <a:pt x="16657" y="456"/>
                  <a:pt x="17367" y="0"/>
                </a:cubicBezTo>
              </a:path>
            </a:pathLst>
          </a:custGeom>
          <a:noFill/>
          <a:ln w="19050">
            <a:solidFill>
              <a:srgbClr val="E6CD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-25400" y="-33020"/>
            <a:ext cx="8407400" cy="1765300"/>
            <a:chOff x="8" y="-20"/>
            <a:chExt cx="13240" cy="2780"/>
          </a:xfrm>
        </p:grpSpPr>
        <p:sp>
          <p:nvSpPr>
            <p:cNvPr id="14" name="任意多边形 13"/>
            <p:cNvSpPr/>
            <p:nvPr/>
          </p:nvSpPr>
          <p:spPr>
            <a:xfrm>
              <a:off x="44" y="-20"/>
              <a:ext cx="9801" cy="2780"/>
            </a:xfrm>
            <a:custGeom>
              <a:avLst/>
              <a:gdLst>
                <a:gd name="connsiteX0" fmla="*/ 0 w 10600"/>
                <a:gd name="connsiteY0" fmla="*/ 3278 h 3279"/>
                <a:gd name="connsiteX1" fmla="*/ 6820 w 10600"/>
                <a:gd name="connsiteY1" fmla="*/ 2626 h 3279"/>
                <a:gd name="connsiteX2" fmla="*/ 10600 w 10600"/>
                <a:gd name="connsiteY2" fmla="*/ 0 h 3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600" h="3279">
                  <a:moveTo>
                    <a:pt x="0" y="3278"/>
                  </a:moveTo>
                  <a:cubicBezTo>
                    <a:pt x="1580" y="3286"/>
                    <a:pt x="4700" y="3282"/>
                    <a:pt x="6820" y="2626"/>
                  </a:cubicBezTo>
                  <a:cubicBezTo>
                    <a:pt x="8940" y="1970"/>
                    <a:pt x="10170" y="462"/>
                    <a:pt x="10600" y="0"/>
                  </a:cubicBezTo>
                </a:path>
              </a:pathLst>
            </a:custGeom>
            <a:noFill/>
            <a:ln w="25400">
              <a:solidFill>
                <a:srgbClr val="D5B17E">
                  <a:alpha val="79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5" name="任意多边形 14"/>
            <p:cNvSpPr/>
            <p:nvPr/>
          </p:nvSpPr>
          <p:spPr>
            <a:xfrm>
              <a:off x="8" y="18"/>
              <a:ext cx="13240" cy="2136"/>
            </a:xfrm>
            <a:custGeom>
              <a:avLst/>
              <a:gdLst>
                <a:gd name="connisteX0" fmla="*/ 0 w 9092565"/>
                <a:gd name="connsiteY0" fmla="*/ 1600200 h 1600200"/>
                <a:gd name="connisteX1" fmla="*/ 2564765 w 9092565"/>
                <a:gd name="connsiteY1" fmla="*/ 533400 h 1600200"/>
                <a:gd name="connisteX2" fmla="*/ 7441565 w 9092565"/>
                <a:gd name="connsiteY2" fmla="*/ 342900 h 1600200"/>
                <a:gd name="connisteX3" fmla="*/ 9092565 w 9092565"/>
                <a:gd name="connsiteY3" fmla="*/ 0 h 16002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</a:cxnLst>
              <a:rect l="l" t="t" r="r" b="b"/>
              <a:pathLst>
                <a:path w="9092565" h="1600200">
                  <a:moveTo>
                    <a:pt x="0" y="1600200"/>
                  </a:moveTo>
                  <a:cubicBezTo>
                    <a:pt x="415290" y="1390650"/>
                    <a:pt x="1076325" y="784860"/>
                    <a:pt x="2564765" y="533400"/>
                  </a:cubicBezTo>
                  <a:cubicBezTo>
                    <a:pt x="4053205" y="281940"/>
                    <a:pt x="6136005" y="449580"/>
                    <a:pt x="7441565" y="342900"/>
                  </a:cubicBezTo>
                  <a:cubicBezTo>
                    <a:pt x="8747125" y="236220"/>
                    <a:pt x="8860155" y="64770"/>
                    <a:pt x="9092565" y="0"/>
                  </a:cubicBezTo>
                </a:path>
              </a:pathLst>
            </a:custGeom>
            <a:noFill/>
            <a:ln w="25400">
              <a:solidFill>
                <a:srgbClr val="D5B17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" name="任意多边形 12"/>
            <p:cNvSpPr/>
            <p:nvPr/>
          </p:nvSpPr>
          <p:spPr>
            <a:xfrm>
              <a:off x="26" y="0"/>
              <a:ext cx="6842" cy="2338"/>
            </a:xfrm>
            <a:custGeom>
              <a:avLst/>
              <a:gdLst>
                <a:gd name="connisteX0" fmla="*/ 0 w 4699000"/>
                <a:gd name="connsiteY0" fmla="*/ 1751330 h 1751330"/>
                <a:gd name="connisteX1" fmla="*/ 3213100 w 4699000"/>
                <a:gd name="connsiteY1" fmla="*/ 1002030 h 1751330"/>
                <a:gd name="connisteX2" fmla="*/ 4699000 w 4699000"/>
                <a:gd name="connsiteY2" fmla="*/ 0 h 17513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</a:cxnLst>
              <a:rect l="l" t="t" r="r" b="b"/>
              <a:pathLst>
                <a:path w="4699000" h="1751330">
                  <a:moveTo>
                    <a:pt x="0" y="1751330"/>
                  </a:moveTo>
                  <a:cubicBezTo>
                    <a:pt x="612775" y="1621790"/>
                    <a:pt x="2273300" y="1352550"/>
                    <a:pt x="3213100" y="1002030"/>
                  </a:cubicBezTo>
                  <a:cubicBezTo>
                    <a:pt x="4152900" y="651510"/>
                    <a:pt x="4465955" y="185420"/>
                    <a:pt x="4699000" y="0"/>
                  </a:cubicBezTo>
                </a:path>
              </a:pathLst>
            </a:custGeom>
            <a:noFill/>
            <a:ln w="22225">
              <a:solidFill>
                <a:srgbClr val="A12D4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" y="285"/>
            <a:ext cx="12191049" cy="6852612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 rot="10800000">
            <a:off x="-7620" y="0"/>
            <a:ext cx="12199620" cy="6858635"/>
          </a:xfrm>
          <a:prstGeom prst="rect">
            <a:avLst/>
          </a:prstGeom>
          <a:gradFill>
            <a:gsLst>
              <a:gs pos="83000">
                <a:schemeClr val="accent1"/>
              </a:gs>
              <a:gs pos="0">
                <a:schemeClr val="accent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任意多边形: 形状 20"/>
          <p:cNvSpPr/>
          <p:nvPr userDrawn="1">
            <p:custDataLst>
              <p:tags r:id="rId3"/>
            </p:custDataLst>
          </p:nvPr>
        </p:nvSpPr>
        <p:spPr>
          <a:xfrm rot="16200000">
            <a:off x="6076950" y="1296670"/>
            <a:ext cx="4565650" cy="2305685"/>
          </a:xfrm>
          <a:custGeom>
            <a:avLst/>
            <a:gdLst>
              <a:gd name="connsiteX0" fmla="*/ 2590610 w 2590609"/>
              <a:gd name="connsiteY0" fmla="*/ 1276350 h 1276350"/>
              <a:gd name="connsiteX1" fmla="*/ 1952244 w 2590609"/>
              <a:gd name="connsiteY1" fmla="*/ 1276350 h 1276350"/>
              <a:gd name="connsiteX2" fmla="*/ 1295305 w 2590609"/>
              <a:gd name="connsiteY2" fmla="*/ 638175 h 1276350"/>
              <a:gd name="connsiteX3" fmla="*/ 638365 w 2590609"/>
              <a:gd name="connsiteY3" fmla="*/ 1276350 h 1276350"/>
              <a:gd name="connsiteX4" fmla="*/ 0 w 2590609"/>
              <a:gd name="connsiteY4" fmla="*/ 1276350 h 1276350"/>
              <a:gd name="connsiteX5" fmla="*/ 1295305 w 2590609"/>
              <a:gd name="connsiteY5" fmla="*/ 0 h 1276350"/>
              <a:gd name="connsiteX6" fmla="*/ 2590610 w 2590609"/>
              <a:gd name="connsiteY6" fmla="*/ 1276350 h 1276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90609" h="1276350">
                <a:moveTo>
                  <a:pt x="2590610" y="1276350"/>
                </a:moveTo>
                <a:lnTo>
                  <a:pt x="1952244" y="1276350"/>
                </a:lnTo>
                <a:cubicBezTo>
                  <a:pt x="1942148" y="922115"/>
                  <a:pt x="1651921" y="638175"/>
                  <a:pt x="1295305" y="638175"/>
                </a:cubicBezTo>
                <a:cubicBezTo>
                  <a:pt x="938689" y="638175"/>
                  <a:pt x="648462" y="922115"/>
                  <a:pt x="638365" y="1276350"/>
                </a:cubicBezTo>
                <a:lnTo>
                  <a:pt x="0" y="1276350"/>
                </a:lnTo>
                <a:cubicBezTo>
                  <a:pt x="10192" y="569690"/>
                  <a:pt x="586264" y="0"/>
                  <a:pt x="1295305" y="0"/>
                </a:cubicBezTo>
                <a:cubicBezTo>
                  <a:pt x="2004346" y="0"/>
                  <a:pt x="2580418" y="569690"/>
                  <a:pt x="2590610" y="1276350"/>
                </a:cubicBezTo>
                <a:close/>
              </a:path>
            </a:pathLst>
          </a:custGeom>
          <a:gradFill>
            <a:gsLst>
              <a:gs pos="100000">
                <a:srgbClr val="FFFFFF">
                  <a:alpha val="20000"/>
                </a:srgbClr>
              </a:gs>
              <a:gs pos="45000">
                <a:srgbClr val="FFFFFF">
                  <a:alpha val="70000"/>
                </a:srgbClr>
              </a:gs>
            </a:gsLst>
            <a:lin ang="5400000" scaled="0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2" name="任意多边形: 形状 21"/>
          <p:cNvSpPr/>
          <p:nvPr userDrawn="1">
            <p:custDataLst>
              <p:tags r:id="rId4"/>
            </p:custDataLst>
          </p:nvPr>
        </p:nvSpPr>
        <p:spPr>
          <a:xfrm rot="16200000">
            <a:off x="8416290" y="1261745"/>
            <a:ext cx="4566285" cy="2374265"/>
          </a:xfrm>
          <a:custGeom>
            <a:avLst/>
            <a:gdLst>
              <a:gd name="connsiteX0" fmla="*/ 2590800 w 2590800"/>
              <a:gd name="connsiteY0" fmla="*/ 19050 h 1314450"/>
              <a:gd name="connsiteX1" fmla="*/ 1295400 w 2590800"/>
              <a:gd name="connsiteY1" fmla="*/ 1314450 h 1314450"/>
              <a:gd name="connsiteX2" fmla="*/ 0 w 2590800"/>
              <a:gd name="connsiteY2" fmla="*/ 19050 h 1314450"/>
              <a:gd name="connsiteX3" fmla="*/ 95 w 2590800"/>
              <a:gd name="connsiteY3" fmla="*/ 0 h 1314450"/>
              <a:gd name="connsiteX4" fmla="*/ 638461 w 2590800"/>
              <a:gd name="connsiteY4" fmla="*/ 0 h 1314450"/>
              <a:gd name="connsiteX5" fmla="*/ 638175 w 2590800"/>
              <a:gd name="connsiteY5" fmla="*/ 19050 h 1314450"/>
              <a:gd name="connsiteX6" fmla="*/ 1295400 w 2590800"/>
              <a:gd name="connsiteY6" fmla="*/ 676275 h 1314450"/>
              <a:gd name="connsiteX7" fmla="*/ 1952625 w 2590800"/>
              <a:gd name="connsiteY7" fmla="*/ 19050 h 1314450"/>
              <a:gd name="connsiteX8" fmla="*/ 1952339 w 2590800"/>
              <a:gd name="connsiteY8" fmla="*/ 0 h 1314450"/>
              <a:gd name="connsiteX9" fmla="*/ 2590705 w 2590800"/>
              <a:gd name="connsiteY9" fmla="*/ 0 h 1314450"/>
              <a:gd name="connsiteX10" fmla="*/ 2590800 w 2590800"/>
              <a:gd name="connsiteY10" fmla="*/ 19050 h 1314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90800" h="1314450">
                <a:moveTo>
                  <a:pt x="2590800" y="19050"/>
                </a:moveTo>
                <a:cubicBezTo>
                  <a:pt x="2590800" y="734473"/>
                  <a:pt x="2010823" y="1314450"/>
                  <a:pt x="1295400" y="1314450"/>
                </a:cubicBezTo>
                <a:cubicBezTo>
                  <a:pt x="579977" y="1314450"/>
                  <a:pt x="0" y="734473"/>
                  <a:pt x="0" y="19050"/>
                </a:cubicBezTo>
                <a:cubicBezTo>
                  <a:pt x="0" y="12668"/>
                  <a:pt x="0" y="6382"/>
                  <a:pt x="95" y="0"/>
                </a:cubicBezTo>
                <a:lnTo>
                  <a:pt x="638461" y="0"/>
                </a:lnTo>
                <a:cubicBezTo>
                  <a:pt x="638270" y="6287"/>
                  <a:pt x="638175" y="12668"/>
                  <a:pt x="638175" y="19050"/>
                </a:cubicBezTo>
                <a:cubicBezTo>
                  <a:pt x="638175" y="382048"/>
                  <a:pt x="932402" y="676275"/>
                  <a:pt x="1295400" y="676275"/>
                </a:cubicBezTo>
                <a:cubicBezTo>
                  <a:pt x="1658398" y="676275"/>
                  <a:pt x="1952625" y="382048"/>
                  <a:pt x="1952625" y="19050"/>
                </a:cubicBezTo>
                <a:cubicBezTo>
                  <a:pt x="1952625" y="12668"/>
                  <a:pt x="1952530" y="6287"/>
                  <a:pt x="1952339" y="0"/>
                </a:cubicBezTo>
                <a:lnTo>
                  <a:pt x="2590705" y="0"/>
                </a:lnTo>
                <a:cubicBezTo>
                  <a:pt x="2590800" y="6382"/>
                  <a:pt x="2590800" y="12668"/>
                  <a:pt x="2590800" y="19050"/>
                </a:cubicBezTo>
                <a:close/>
              </a:path>
            </a:pathLst>
          </a:custGeom>
          <a:gradFill>
            <a:gsLst>
              <a:gs pos="100000">
                <a:srgbClr val="FFFFFF">
                  <a:alpha val="0"/>
                </a:srgbClr>
              </a:gs>
              <a:gs pos="0">
                <a:srgbClr val="FFFFFF">
                  <a:alpha val="20000"/>
                </a:srgbClr>
              </a:gs>
            </a:gsLst>
            <a:lin ang="5400000" scaled="0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/>
          </a:p>
        </p:txBody>
      </p:sp>
      <p:sp>
        <p:nvSpPr>
          <p:cNvPr id="17" name="任意多边形: 形状 16"/>
          <p:cNvSpPr/>
          <p:nvPr userDrawn="1">
            <p:custDataLst>
              <p:tags r:id="rId5"/>
            </p:custDataLst>
          </p:nvPr>
        </p:nvSpPr>
        <p:spPr>
          <a:xfrm rot="5400000">
            <a:off x="8451850" y="3256280"/>
            <a:ext cx="4566285" cy="2305685"/>
          </a:xfrm>
          <a:custGeom>
            <a:avLst/>
            <a:gdLst>
              <a:gd name="connsiteX0" fmla="*/ 2590610 w 2590609"/>
              <a:gd name="connsiteY0" fmla="*/ 1276350 h 1276350"/>
              <a:gd name="connsiteX1" fmla="*/ 1952244 w 2590609"/>
              <a:gd name="connsiteY1" fmla="*/ 1276350 h 1276350"/>
              <a:gd name="connsiteX2" fmla="*/ 1295305 w 2590609"/>
              <a:gd name="connsiteY2" fmla="*/ 638175 h 1276350"/>
              <a:gd name="connsiteX3" fmla="*/ 638365 w 2590609"/>
              <a:gd name="connsiteY3" fmla="*/ 1276350 h 1276350"/>
              <a:gd name="connsiteX4" fmla="*/ 0 w 2590609"/>
              <a:gd name="connsiteY4" fmla="*/ 1276350 h 1276350"/>
              <a:gd name="connsiteX5" fmla="*/ 1295305 w 2590609"/>
              <a:gd name="connsiteY5" fmla="*/ 0 h 1276350"/>
              <a:gd name="connsiteX6" fmla="*/ 2590610 w 2590609"/>
              <a:gd name="connsiteY6" fmla="*/ 1276350 h 1276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90609" h="1276350">
                <a:moveTo>
                  <a:pt x="2590610" y="1276350"/>
                </a:moveTo>
                <a:lnTo>
                  <a:pt x="1952244" y="1276350"/>
                </a:lnTo>
                <a:cubicBezTo>
                  <a:pt x="1942148" y="922115"/>
                  <a:pt x="1651921" y="638175"/>
                  <a:pt x="1295305" y="638175"/>
                </a:cubicBezTo>
                <a:cubicBezTo>
                  <a:pt x="938689" y="638175"/>
                  <a:pt x="648462" y="922115"/>
                  <a:pt x="638365" y="1276350"/>
                </a:cubicBezTo>
                <a:lnTo>
                  <a:pt x="0" y="1276350"/>
                </a:lnTo>
                <a:cubicBezTo>
                  <a:pt x="10192" y="569690"/>
                  <a:pt x="586264" y="0"/>
                  <a:pt x="1295305" y="0"/>
                </a:cubicBezTo>
                <a:cubicBezTo>
                  <a:pt x="2004346" y="0"/>
                  <a:pt x="2580418" y="569690"/>
                  <a:pt x="2590610" y="1276350"/>
                </a:cubicBezTo>
                <a:close/>
              </a:path>
            </a:pathLst>
          </a:custGeom>
          <a:gradFill>
            <a:gsLst>
              <a:gs pos="100000">
                <a:srgbClr val="FFFFFF">
                  <a:alpha val="20000"/>
                </a:srgbClr>
              </a:gs>
              <a:gs pos="45000">
                <a:srgbClr val="FFFFFF">
                  <a:alpha val="70000"/>
                </a:srgbClr>
              </a:gs>
            </a:gsLst>
            <a:lin ang="5400000" scaled="0"/>
          </a:gradFill>
          <a:ln w="952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pPr lvl="0" algn="l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19" name="任意多边形: 形状 18"/>
          <p:cNvSpPr/>
          <p:nvPr userDrawn="1">
            <p:custDataLst>
              <p:tags r:id="rId6"/>
            </p:custDataLst>
          </p:nvPr>
        </p:nvSpPr>
        <p:spPr>
          <a:xfrm rot="5400000">
            <a:off x="6110605" y="3221990"/>
            <a:ext cx="4566285" cy="2374265"/>
          </a:xfrm>
          <a:custGeom>
            <a:avLst/>
            <a:gdLst>
              <a:gd name="connsiteX0" fmla="*/ 2590800 w 2590800"/>
              <a:gd name="connsiteY0" fmla="*/ 19050 h 1314450"/>
              <a:gd name="connsiteX1" fmla="*/ 1295400 w 2590800"/>
              <a:gd name="connsiteY1" fmla="*/ 1314450 h 1314450"/>
              <a:gd name="connsiteX2" fmla="*/ 0 w 2590800"/>
              <a:gd name="connsiteY2" fmla="*/ 19050 h 1314450"/>
              <a:gd name="connsiteX3" fmla="*/ 95 w 2590800"/>
              <a:gd name="connsiteY3" fmla="*/ 0 h 1314450"/>
              <a:gd name="connsiteX4" fmla="*/ 638461 w 2590800"/>
              <a:gd name="connsiteY4" fmla="*/ 0 h 1314450"/>
              <a:gd name="connsiteX5" fmla="*/ 638175 w 2590800"/>
              <a:gd name="connsiteY5" fmla="*/ 19050 h 1314450"/>
              <a:gd name="connsiteX6" fmla="*/ 1295400 w 2590800"/>
              <a:gd name="connsiteY6" fmla="*/ 676275 h 1314450"/>
              <a:gd name="connsiteX7" fmla="*/ 1952625 w 2590800"/>
              <a:gd name="connsiteY7" fmla="*/ 19050 h 1314450"/>
              <a:gd name="connsiteX8" fmla="*/ 1952339 w 2590800"/>
              <a:gd name="connsiteY8" fmla="*/ 0 h 1314450"/>
              <a:gd name="connsiteX9" fmla="*/ 2590705 w 2590800"/>
              <a:gd name="connsiteY9" fmla="*/ 0 h 1314450"/>
              <a:gd name="connsiteX10" fmla="*/ 2590800 w 2590800"/>
              <a:gd name="connsiteY10" fmla="*/ 19050 h 1314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90800" h="1314450">
                <a:moveTo>
                  <a:pt x="2590800" y="19050"/>
                </a:moveTo>
                <a:cubicBezTo>
                  <a:pt x="2590800" y="734473"/>
                  <a:pt x="2010823" y="1314450"/>
                  <a:pt x="1295400" y="1314450"/>
                </a:cubicBezTo>
                <a:cubicBezTo>
                  <a:pt x="579977" y="1314450"/>
                  <a:pt x="0" y="734473"/>
                  <a:pt x="0" y="19050"/>
                </a:cubicBezTo>
                <a:cubicBezTo>
                  <a:pt x="0" y="12668"/>
                  <a:pt x="0" y="6382"/>
                  <a:pt x="95" y="0"/>
                </a:cubicBezTo>
                <a:lnTo>
                  <a:pt x="638461" y="0"/>
                </a:lnTo>
                <a:cubicBezTo>
                  <a:pt x="638270" y="6287"/>
                  <a:pt x="638175" y="12668"/>
                  <a:pt x="638175" y="19050"/>
                </a:cubicBezTo>
                <a:cubicBezTo>
                  <a:pt x="638175" y="382048"/>
                  <a:pt x="932402" y="676275"/>
                  <a:pt x="1295400" y="676275"/>
                </a:cubicBezTo>
                <a:cubicBezTo>
                  <a:pt x="1658398" y="676275"/>
                  <a:pt x="1952625" y="382048"/>
                  <a:pt x="1952625" y="19050"/>
                </a:cubicBezTo>
                <a:cubicBezTo>
                  <a:pt x="1952625" y="12668"/>
                  <a:pt x="1952530" y="6287"/>
                  <a:pt x="1952339" y="0"/>
                </a:cubicBezTo>
                <a:lnTo>
                  <a:pt x="2590705" y="0"/>
                </a:lnTo>
                <a:cubicBezTo>
                  <a:pt x="2590800" y="6382"/>
                  <a:pt x="2590800" y="12668"/>
                  <a:pt x="2590800" y="19050"/>
                </a:cubicBezTo>
                <a:close/>
              </a:path>
            </a:pathLst>
          </a:custGeom>
          <a:gradFill>
            <a:gsLst>
              <a:gs pos="100000">
                <a:srgbClr val="FFFFFF">
                  <a:alpha val="0"/>
                </a:srgbClr>
              </a:gs>
              <a:gs pos="0">
                <a:srgbClr val="FFFFFF">
                  <a:alpha val="20000"/>
                </a:srgbClr>
              </a:gs>
            </a:gsLst>
            <a:lin ang="5400000" scaled="0"/>
          </a:gradFill>
          <a:ln w="952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pPr lvl="0" algn="l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  <p:custDataLst>
              <p:tags r:id="rId7"/>
            </p:custDataLst>
          </p:nvPr>
        </p:nvSpPr>
        <p:spPr>
          <a:xfrm>
            <a:off x="838200" y="1656000"/>
            <a:ext cx="5848350" cy="1800000"/>
          </a:xfrm>
        </p:spPr>
        <p:txBody>
          <a:bodyPr wrap="square" anchor="b">
            <a:normAutofit/>
          </a:bodyPr>
          <a:lstStyle>
            <a:lvl1pPr algn="l">
              <a:lnSpc>
                <a:spcPct val="100000"/>
              </a:lnSpc>
              <a:defRPr sz="6000">
                <a:solidFill>
                  <a:srgbClr val="FFFFFF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8"/>
            </p:custDataLst>
          </p:nvPr>
        </p:nvSpPr>
        <p:spPr>
          <a:xfrm>
            <a:off x="838200" y="3685725"/>
            <a:ext cx="5848350" cy="724350"/>
          </a:xfrm>
        </p:spPr>
        <p:txBody>
          <a:bodyPr wrap="square">
            <a:normAutofit/>
          </a:bodyPr>
          <a:lstStyle>
            <a:lvl1pPr marL="0" indent="0" algn="l">
              <a:lnSpc>
                <a:spcPct val="100000"/>
              </a:lnSpc>
              <a:buNone/>
              <a:defRPr sz="2400" b="1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24" name="署名占位符 10"/>
          <p:cNvSpPr>
            <a:spLocks noGrp="1"/>
          </p:cNvSpPr>
          <p:nvPr>
            <p:ph type="body" sz="quarter" idx="17" hasCustomPrompt="1"/>
            <p:custDataLst>
              <p:tags r:id="rId12"/>
            </p:custDataLst>
          </p:nvPr>
        </p:nvSpPr>
        <p:spPr>
          <a:xfrm>
            <a:off x="936000" y="4824000"/>
            <a:ext cx="2880000" cy="5040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</p:spPr>
        <p:txBody>
          <a:bodyPr wrap="square"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dirty="0"/>
              <a:t>署名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>
            <p:custDataLst>
              <p:tags r:id="rId2"/>
            </p:custDataLst>
          </p:nvPr>
        </p:nvSpPr>
        <p:spPr>
          <a:xfrm>
            <a:off x="-7620" y="0"/>
            <a:ext cx="12199620" cy="6858635"/>
          </a:xfrm>
          <a:prstGeom prst="rect">
            <a:avLst/>
          </a:prstGeom>
          <a:gradFill>
            <a:gsLst>
              <a:gs pos="79000">
                <a:schemeClr val="accent1"/>
              </a:gs>
              <a:gs pos="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任意多边形: 形状 13"/>
          <p:cNvSpPr/>
          <p:nvPr userDrawn="1">
            <p:custDataLst>
              <p:tags r:id="rId3"/>
            </p:custDataLst>
          </p:nvPr>
        </p:nvSpPr>
        <p:spPr>
          <a:xfrm rot="5400000">
            <a:off x="-1540510" y="1878013"/>
            <a:ext cx="6174105" cy="3102610"/>
          </a:xfrm>
          <a:custGeom>
            <a:avLst/>
            <a:gdLst>
              <a:gd name="connsiteX0" fmla="*/ 2590610 w 2590609"/>
              <a:gd name="connsiteY0" fmla="*/ 1276350 h 1276350"/>
              <a:gd name="connsiteX1" fmla="*/ 1952244 w 2590609"/>
              <a:gd name="connsiteY1" fmla="*/ 1276350 h 1276350"/>
              <a:gd name="connsiteX2" fmla="*/ 1295305 w 2590609"/>
              <a:gd name="connsiteY2" fmla="*/ 638175 h 1276350"/>
              <a:gd name="connsiteX3" fmla="*/ 638365 w 2590609"/>
              <a:gd name="connsiteY3" fmla="*/ 1276350 h 1276350"/>
              <a:gd name="connsiteX4" fmla="*/ 0 w 2590609"/>
              <a:gd name="connsiteY4" fmla="*/ 1276350 h 1276350"/>
              <a:gd name="connsiteX5" fmla="*/ 1295305 w 2590609"/>
              <a:gd name="connsiteY5" fmla="*/ 0 h 1276350"/>
              <a:gd name="connsiteX6" fmla="*/ 2590610 w 2590609"/>
              <a:gd name="connsiteY6" fmla="*/ 1276350 h 1276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90609" h="1276350">
                <a:moveTo>
                  <a:pt x="2590610" y="1276350"/>
                </a:moveTo>
                <a:lnTo>
                  <a:pt x="1952244" y="1276350"/>
                </a:lnTo>
                <a:cubicBezTo>
                  <a:pt x="1942148" y="922115"/>
                  <a:pt x="1651921" y="638175"/>
                  <a:pt x="1295305" y="638175"/>
                </a:cubicBezTo>
                <a:cubicBezTo>
                  <a:pt x="938689" y="638175"/>
                  <a:pt x="648462" y="922115"/>
                  <a:pt x="638365" y="1276350"/>
                </a:cubicBezTo>
                <a:lnTo>
                  <a:pt x="0" y="1276350"/>
                </a:lnTo>
                <a:cubicBezTo>
                  <a:pt x="10192" y="569690"/>
                  <a:pt x="586264" y="0"/>
                  <a:pt x="1295305" y="0"/>
                </a:cubicBezTo>
                <a:cubicBezTo>
                  <a:pt x="2004346" y="0"/>
                  <a:pt x="2580418" y="569690"/>
                  <a:pt x="2590610" y="1276350"/>
                </a:cubicBezTo>
                <a:close/>
              </a:path>
            </a:pathLst>
          </a:custGeom>
          <a:gradFill>
            <a:gsLst>
              <a:gs pos="100000">
                <a:srgbClr val="FFFFFF">
                  <a:alpha val="25000"/>
                </a:srgbClr>
              </a:gs>
              <a:gs pos="45000">
                <a:srgbClr val="FFFFFF">
                  <a:alpha val="7000"/>
                </a:srgbClr>
              </a:gs>
            </a:gsLst>
            <a:lin ang="5400000" scaled="0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710925" y="2975025"/>
            <a:ext cx="2880000" cy="1081088"/>
          </a:xfrm>
        </p:spPr>
        <p:txBody>
          <a:bodyPr wrap="square" anchor="b">
            <a:normAutofit/>
          </a:bodyPr>
          <a:lstStyle>
            <a:lvl1pPr algn="ctr">
              <a:defRPr sz="6600">
                <a:solidFill>
                  <a:srgbClr val="FFFFFF"/>
                </a:solidFill>
              </a:defRPr>
            </a:lvl1pPr>
          </a:lstStyle>
          <a:p>
            <a:r>
              <a:rPr lang="zh-CN" altLang="en-US" dirty="0"/>
              <a:t>标题</a:t>
            </a:r>
            <a:endParaRPr lang="zh-CN" altLang="en-US" dirty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>
            <p:custDataLst>
              <p:tags r:id="rId2"/>
            </p:custDataLst>
          </p:nvPr>
        </p:nvSpPr>
        <p:spPr>
          <a:xfrm>
            <a:off x="-7620" y="0"/>
            <a:ext cx="12199620" cy="6858635"/>
          </a:xfrm>
          <a:prstGeom prst="rect">
            <a:avLst/>
          </a:prstGeom>
          <a:gradFill>
            <a:gsLst>
              <a:gs pos="72000">
                <a:schemeClr val="accent1"/>
              </a:gs>
              <a:gs pos="0">
                <a:schemeClr val="accent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任意多边形: 形状 13"/>
          <p:cNvSpPr/>
          <p:nvPr userDrawn="1">
            <p:custDataLst>
              <p:tags r:id="rId3"/>
            </p:custDataLst>
          </p:nvPr>
        </p:nvSpPr>
        <p:spPr>
          <a:xfrm>
            <a:off x="4442460" y="164465"/>
            <a:ext cx="6475730" cy="3217545"/>
          </a:xfrm>
          <a:custGeom>
            <a:avLst/>
            <a:gdLst>
              <a:gd name="connsiteX0" fmla="*/ 2590610 w 2590609"/>
              <a:gd name="connsiteY0" fmla="*/ 1276350 h 1276350"/>
              <a:gd name="connsiteX1" fmla="*/ 1952244 w 2590609"/>
              <a:gd name="connsiteY1" fmla="*/ 1276350 h 1276350"/>
              <a:gd name="connsiteX2" fmla="*/ 1295305 w 2590609"/>
              <a:gd name="connsiteY2" fmla="*/ 638175 h 1276350"/>
              <a:gd name="connsiteX3" fmla="*/ 638365 w 2590609"/>
              <a:gd name="connsiteY3" fmla="*/ 1276350 h 1276350"/>
              <a:gd name="connsiteX4" fmla="*/ 0 w 2590609"/>
              <a:gd name="connsiteY4" fmla="*/ 1276350 h 1276350"/>
              <a:gd name="connsiteX5" fmla="*/ 1295305 w 2590609"/>
              <a:gd name="connsiteY5" fmla="*/ 0 h 1276350"/>
              <a:gd name="connsiteX6" fmla="*/ 2590610 w 2590609"/>
              <a:gd name="connsiteY6" fmla="*/ 1276350 h 1276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90609" h="1276350">
                <a:moveTo>
                  <a:pt x="2590610" y="1276350"/>
                </a:moveTo>
                <a:lnTo>
                  <a:pt x="1952244" y="1276350"/>
                </a:lnTo>
                <a:cubicBezTo>
                  <a:pt x="1942148" y="922115"/>
                  <a:pt x="1651921" y="638175"/>
                  <a:pt x="1295305" y="638175"/>
                </a:cubicBezTo>
                <a:cubicBezTo>
                  <a:pt x="938689" y="638175"/>
                  <a:pt x="648462" y="922115"/>
                  <a:pt x="638365" y="1276350"/>
                </a:cubicBezTo>
                <a:lnTo>
                  <a:pt x="0" y="1276350"/>
                </a:lnTo>
                <a:cubicBezTo>
                  <a:pt x="10192" y="569690"/>
                  <a:pt x="586264" y="0"/>
                  <a:pt x="1295305" y="0"/>
                </a:cubicBezTo>
                <a:cubicBezTo>
                  <a:pt x="2004346" y="0"/>
                  <a:pt x="2580418" y="569690"/>
                  <a:pt x="2590610" y="1276350"/>
                </a:cubicBezTo>
                <a:close/>
              </a:path>
            </a:pathLst>
          </a:custGeom>
          <a:gradFill>
            <a:gsLst>
              <a:gs pos="100000">
                <a:srgbClr val="FFFFFF">
                  <a:alpha val="10000"/>
                </a:srgbClr>
              </a:gs>
              <a:gs pos="45000">
                <a:srgbClr val="FFFFFF">
                  <a:alpha val="20000"/>
                </a:srgbClr>
              </a:gs>
            </a:gsLst>
            <a:lin ang="5400000" scaled="0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6" name="任意多边形: 形状 14"/>
          <p:cNvSpPr/>
          <p:nvPr userDrawn="1">
            <p:custDataLst>
              <p:tags r:id="rId4"/>
            </p:custDataLst>
          </p:nvPr>
        </p:nvSpPr>
        <p:spPr>
          <a:xfrm>
            <a:off x="4442460" y="3382010"/>
            <a:ext cx="6476365" cy="3313430"/>
          </a:xfrm>
          <a:custGeom>
            <a:avLst/>
            <a:gdLst>
              <a:gd name="connsiteX0" fmla="*/ 2590800 w 2590800"/>
              <a:gd name="connsiteY0" fmla="*/ 19050 h 1314450"/>
              <a:gd name="connsiteX1" fmla="*/ 1295400 w 2590800"/>
              <a:gd name="connsiteY1" fmla="*/ 1314450 h 1314450"/>
              <a:gd name="connsiteX2" fmla="*/ 0 w 2590800"/>
              <a:gd name="connsiteY2" fmla="*/ 19050 h 1314450"/>
              <a:gd name="connsiteX3" fmla="*/ 95 w 2590800"/>
              <a:gd name="connsiteY3" fmla="*/ 0 h 1314450"/>
              <a:gd name="connsiteX4" fmla="*/ 638461 w 2590800"/>
              <a:gd name="connsiteY4" fmla="*/ 0 h 1314450"/>
              <a:gd name="connsiteX5" fmla="*/ 638175 w 2590800"/>
              <a:gd name="connsiteY5" fmla="*/ 19050 h 1314450"/>
              <a:gd name="connsiteX6" fmla="*/ 1295400 w 2590800"/>
              <a:gd name="connsiteY6" fmla="*/ 676275 h 1314450"/>
              <a:gd name="connsiteX7" fmla="*/ 1952625 w 2590800"/>
              <a:gd name="connsiteY7" fmla="*/ 19050 h 1314450"/>
              <a:gd name="connsiteX8" fmla="*/ 1952339 w 2590800"/>
              <a:gd name="connsiteY8" fmla="*/ 0 h 1314450"/>
              <a:gd name="connsiteX9" fmla="*/ 2590705 w 2590800"/>
              <a:gd name="connsiteY9" fmla="*/ 0 h 1314450"/>
              <a:gd name="connsiteX10" fmla="*/ 2590800 w 2590800"/>
              <a:gd name="connsiteY10" fmla="*/ 19050 h 1314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90800" h="1314450">
                <a:moveTo>
                  <a:pt x="2590800" y="19050"/>
                </a:moveTo>
                <a:cubicBezTo>
                  <a:pt x="2590800" y="734473"/>
                  <a:pt x="2010823" y="1314450"/>
                  <a:pt x="1295400" y="1314450"/>
                </a:cubicBezTo>
                <a:cubicBezTo>
                  <a:pt x="579977" y="1314450"/>
                  <a:pt x="0" y="734473"/>
                  <a:pt x="0" y="19050"/>
                </a:cubicBezTo>
                <a:cubicBezTo>
                  <a:pt x="0" y="12668"/>
                  <a:pt x="0" y="6382"/>
                  <a:pt x="95" y="0"/>
                </a:cubicBezTo>
                <a:lnTo>
                  <a:pt x="638461" y="0"/>
                </a:lnTo>
                <a:cubicBezTo>
                  <a:pt x="638270" y="6287"/>
                  <a:pt x="638175" y="12668"/>
                  <a:pt x="638175" y="19050"/>
                </a:cubicBezTo>
                <a:cubicBezTo>
                  <a:pt x="638175" y="382048"/>
                  <a:pt x="932402" y="676275"/>
                  <a:pt x="1295400" y="676275"/>
                </a:cubicBezTo>
                <a:cubicBezTo>
                  <a:pt x="1658398" y="676275"/>
                  <a:pt x="1952625" y="382048"/>
                  <a:pt x="1952625" y="19050"/>
                </a:cubicBezTo>
                <a:cubicBezTo>
                  <a:pt x="1952625" y="12668"/>
                  <a:pt x="1952530" y="6287"/>
                  <a:pt x="1952339" y="0"/>
                </a:cubicBezTo>
                <a:lnTo>
                  <a:pt x="2590705" y="0"/>
                </a:lnTo>
                <a:cubicBezTo>
                  <a:pt x="2590800" y="6382"/>
                  <a:pt x="2590800" y="12668"/>
                  <a:pt x="2590800" y="19050"/>
                </a:cubicBezTo>
                <a:close/>
              </a:path>
            </a:pathLst>
          </a:custGeom>
          <a:gradFill>
            <a:gsLst>
              <a:gs pos="100000">
                <a:srgbClr val="FFFFFF">
                  <a:alpha val="0"/>
                </a:srgbClr>
              </a:gs>
              <a:gs pos="0">
                <a:srgbClr val="FFFFFF">
                  <a:alpha val="10000"/>
                </a:srgbClr>
              </a:gs>
            </a:gsLst>
            <a:lin ang="5400000" scaled="0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/>
          </a:p>
        </p:txBody>
      </p:sp>
      <p:sp>
        <p:nvSpPr>
          <p:cNvPr id="13" name="任意多边形: 形状 12"/>
          <p:cNvSpPr/>
          <p:nvPr userDrawn="1">
            <p:custDataLst>
              <p:tags r:id="rId5"/>
            </p:custDataLst>
          </p:nvPr>
        </p:nvSpPr>
        <p:spPr>
          <a:xfrm rot="10800000">
            <a:off x="1664970" y="3477895"/>
            <a:ext cx="6475730" cy="3217545"/>
          </a:xfrm>
          <a:custGeom>
            <a:avLst/>
            <a:gdLst>
              <a:gd name="connsiteX0" fmla="*/ 2590610 w 2590609"/>
              <a:gd name="connsiteY0" fmla="*/ 1276350 h 1276350"/>
              <a:gd name="connsiteX1" fmla="*/ 1952244 w 2590609"/>
              <a:gd name="connsiteY1" fmla="*/ 1276350 h 1276350"/>
              <a:gd name="connsiteX2" fmla="*/ 1295305 w 2590609"/>
              <a:gd name="connsiteY2" fmla="*/ 638175 h 1276350"/>
              <a:gd name="connsiteX3" fmla="*/ 638365 w 2590609"/>
              <a:gd name="connsiteY3" fmla="*/ 1276350 h 1276350"/>
              <a:gd name="connsiteX4" fmla="*/ 0 w 2590609"/>
              <a:gd name="connsiteY4" fmla="*/ 1276350 h 1276350"/>
              <a:gd name="connsiteX5" fmla="*/ 1295305 w 2590609"/>
              <a:gd name="connsiteY5" fmla="*/ 0 h 1276350"/>
              <a:gd name="connsiteX6" fmla="*/ 2590610 w 2590609"/>
              <a:gd name="connsiteY6" fmla="*/ 1276350 h 1276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90609" h="1276350">
                <a:moveTo>
                  <a:pt x="2590610" y="1276350"/>
                </a:moveTo>
                <a:lnTo>
                  <a:pt x="1952244" y="1276350"/>
                </a:lnTo>
                <a:cubicBezTo>
                  <a:pt x="1942148" y="922115"/>
                  <a:pt x="1651921" y="638175"/>
                  <a:pt x="1295305" y="638175"/>
                </a:cubicBezTo>
                <a:cubicBezTo>
                  <a:pt x="938689" y="638175"/>
                  <a:pt x="648462" y="922115"/>
                  <a:pt x="638365" y="1276350"/>
                </a:cubicBezTo>
                <a:lnTo>
                  <a:pt x="0" y="1276350"/>
                </a:lnTo>
                <a:cubicBezTo>
                  <a:pt x="10192" y="569690"/>
                  <a:pt x="586264" y="0"/>
                  <a:pt x="1295305" y="0"/>
                </a:cubicBezTo>
                <a:cubicBezTo>
                  <a:pt x="2004346" y="0"/>
                  <a:pt x="2580418" y="569690"/>
                  <a:pt x="2590610" y="1276350"/>
                </a:cubicBezTo>
                <a:close/>
              </a:path>
            </a:pathLst>
          </a:custGeom>
          <a:gradFill>
            <a:gsLst>
              <a:gs pos="100000">
                <a:srgbClr val="FFFFFF">
                  <a:alpha val="10000"/>
                </a:srgbClr>
              </a:gs>
              <a:gs pos="45000">
                <a:srgbClr val="FFFFFF">
                  <a:alpha val="20000"/>
                </a:srgbClr>
              </a:gs>
            </a:gsLst>
            <a:lin ang="5400000" scaled="0"/>
          </a:gradFill>
          <a:ln w="952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pPr lvl="0" algn="l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14" name="任意多边形: 形状 13"/>
          <p:cNvSpPr/>
          <p:nvPr userDrawn="1">
            <p:custDataLst>
              <p:tags r:id="rId6"/>
            </p:custDataLst>
          </p:nvPr>
        </p:nvSpPr>
        <p:spPr>
          <a:xfrm rot="10800000">
            <a:off x="1664970" y="164465"/>
            <a:ext cx="6476365" cy="3313430"/>
          </a:xfrm>
          <a:custGeom>
            <a:avLst/>
            <a:gdLst>
              <a:gd name="connsiteX0" fmla="*/ 2590800 w 2590800"/>
              <a:gd name="connsiteY0" fmla="*/ 19050 h 1314450"/>
              <a:gd name="connsiteX1" fmla="*/ 1295400 w 2590800"/>
              <a:gd name="connsiteY1" fmla="*/ 1314450 h 1314450"/>
              <a:gd name="connsiteX2" fmla="*/ 0 w 2590800"/>
              <a:gd name="connsiteY2" fmla="*/ 19050 h 1314450"/>
              <a:gd name="connsiteX3" fmla="*/ 95 w 2590800"/>
              <a:gd name="connsiteY3" fmla="*/ 0 h 1314450"/>
              <a:gd name="connsiteX4" fmla="*/ 638461 w 2590800"/>
              <a:gd name="connsiteY4" fmla="*/ 0 h 1314450"/>
              <a:gd name="connsiteX5" fmla="*/ 638175 w 2590800"/>
              <a:gd name="connsiteY5" fmla="*/ 19050 h 1314450"/>
              <a:gd name="connsiteX6" fmla="*/ 1295400 w 2590800"/>
              <a:gd name="connsiteY6" fmla="*/ 676275 h 1314450"/>
              <a:gd name="connsiteX7" fmla="*/ 1952625 w 2590800"/>
              <a:gd name="connsiteY7" fmla="*/ 19050 h 1314450"/>
              <a:gd name="connsiteX8" fmla="*/ 1952339 w 2590800"/>
              <a:gd name="connsiteY8" fmla="*/ 0 h 1314450"/>
              <a:gd name="connsiteX9" fmla="*/ 2590705 w 2590800"/>
              <a:gd name="connsiteY9" fmla="*/ 0 h 1314450"/>
              <a:gd name="connsiteX10" fmla="*/ 2590800 w 2590800"/>
              <a:gd name="connsiteY10" fmla="*/ 19050 h 1314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90800" h="1314450">
                <a:moveTo>
                  <a:pt x="2590800" y="19050"/>
                </a:moveTo>
                <a:cubicBezTo>
                  <a:pt x="2590800" y="734473"/>
                  <a:pt x="2010823" y="1314450"/>
                  <a:pt x="1295400" y="1314450"/>
                </a:cubicBezTo>
                <a:cubicBezTo>
                  <a:pt x="579977" y="1314450"/>
                  <a:pt x="0" y="734473"/>
                  <a:pt x="0" y="19050"/>
                </a:cubicBezTo>
                <a:cubicBezTo>
                  <a:pt x="0" y="12668"/>
                  <a:pt x="0" y="6382"/>
                  <a:pt x="95" y="0"/>
                </a:cubicBezTo>
                <a:lnTo>
                  <a:pt x="638461" y="0"/>
                </a:lnTo>
                <a:cubicBezTo>
                  <a:pt x="638270" y="6287"/>
                  <a:pt x="638175" y="12668"/>
                  <a:pt x="638175" y="19050"/>
                </a:cubicBezTo>
                <a:cubicBezTo>
                  <a:pt x="638175" y="382048"/>
                  <a:pt x="932402" y="676275"/>
                  <a:pt x="1295400" y="676275"/>
                </a:cubicBezTo>
                <a:cubicBezTo>
                  <a:pt x="1658398" y="676275"/>
                  <a:pt x="1952625" y="382048"/>
                  <a:pt x="1952625" y="19050"/>
                </a:cubicBezTo>
                <a:cubicBezTo>
                  <a:pt x="1952625" y="12668"/>
                  <a:pt x="1952530" y="6287"/>
                  <a:pt x="1952339" y="0"/>
                </a:cubicBezTo>
                <a:lnTo>
                  <a:pt x="2590705" y="0"/>
                </a:lnTo>
                <a:cubicBezTo>
                  <a:pt x="2590800" y="6382"/>
                  <a:pt x="2590800" y="12668"/>
                  <a:pt x="2590800" y="19050"/>
                </a:cubicBezTo>
                <a:close/>
              </a:path>
            </a:pathLst>
          </a:custGeom>
          <a:gradFill>
            <a:gsLst>
              <a:gs pos="100000">
                <a:srgbClr val="FFFFFF">
                  <a:alpha val="0"/>
                </a:srgbClr>
              </a:gs>
              <a:gs pos="0">
                <a:srgbClr val="FFFFFF">
                  <a:alpha val="10000"/>
                </a:srgbClr>
              </a:gs>
            </a:gsLst>
            <a:lin ang="5400000" scaled="0"/>
          </a:gradFill>
          <a:ln w="952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pPr lvl="0" algn="l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1521460" y="3260915"/>
            <a:ext cx="9144000" cy="1733476"/>
          </a:xfrm>
        </p:spPr>
        <p:txBody>
          <a:bodyPr wrap="square" anchor="t">
            <a:normAutofit/>
          </a:bodyPr>
          <a:lstStyle>
            <a:lvl1pPr algn="ctr">
              <a:defRPr sz="5400">
                <a:solidFill>
                  <a:srgbClr val="FFFFFF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8" name="节编号 3"/>
          <p:cNvSpPr>
            <a:spLocks noGrp="1"/>
          </p:cNvSpPr>
          <p:nvPr>
            <p:ph type="body" sz="quarter" idx="13" hasCustomPrompt="1"/>
            <p:custDataLst>
              <p:tags r:id="rId8"/>
            </p:custDataLst>
          </p:nvPr>
        </p:nvSpPr>
        <p:spPr>
          <a:xfrm>
            <a:off x="1527810" y="1838795"/>
            <a:ext cx="9144000" cy="1224000"/>
          </a:xfrm>
        </p:spPr>
        <p:txBody>
          <a:bodyPr wrap="none" anchor="ctr">
            <a:normAutofit/>
          </a:bodyPr>
          <a:lstStyle>
            <a:lvl1pPr marL="0" indent="0" algn="ctr">
              <a:buNone/>
              <a:defRPr sz="8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dirty="0"/>
              <a:t>节编号</a:t>
            </a:r>
            <a:endParaRPr lang="zh-CN" altLang="en-US" dirty="0"/>
          </a:p>
        </p:txBody>
      </p:sp>
      <p:sp>
        <p:nvSpPr>
          <p:cNvPr id="4" name="日期占位符 4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5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6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vert="horz" wrap="square" lIns="0" tIns="0" rIns="0" bIns="0" rtlCol="0" anchor="b">
            <a:normAutofit/>
          </a:bodyPr>
          <a:lstStyle>
            <a:lvl1pPr>
              <a:defRPr lang="zh-CN" altLang="en-US" dirty="0"/>
            </a:lvl1pPr>
          </a:lstStyle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95960" y="1301750"/>
            <a:ext cx="5323840" cy="4875850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172200" y="1301750"/>
            <a:ext cx="5323840" cy="4875850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95960" y="1301750"/>
            <a:ext cx="5323840" cy="411303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95960" y="1875099"/>
            <a:ext cx="5323840" cy="4300276"/>
          </a:xfrm>
        </p:spPr>
        <p:txBody>
          <a:bodyPr wrap="square">
            <a:normAutofit/>
          </a:bodyPr>
          <a:lstStyle>
            <a:lvl1pPr>
              <a:defRPr sz="2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172200" y="1301750"/>
            <a:ext cx="5323840" cy="411303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172200" y="1875099"/>
            <a:ext cx="5323840" cy="4300276"/>
          </a:xfrm>
        </p:spPr>
        <p:txBody>
          <a:bodyPr wrap="square">
            <a:normAutofit/>
          </a:bodyPr>
          <a:lstStyle>
            <a:lvl1pPr>
              <a:defRPr sz="2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0" name="标题 9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0" y="0"/>
            <a:ext cx="2646680" cy="1201420"/>
            <a:chOff x="0" y="0"/>
            <a:chExt cx="4168" cy="1692"/>
          </a:xfrm>
        </p:grpSpPr>
        <p:sp>
          <p:nvSpPr>
            <p:cNvPr id="8" name="任意多边形 7"/>
            <p:cNvSpPr/>
            <p:nvPr/>
          </p:nvSpPr>
          <p:spPr>
            <a:xfrm>
              <a:off x="0" y="0"/>
              <a:ext cx="4169" cy="1692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948" h="4371">
                  <a:moveTo>
                    <a:pt x="0" y="0"/>
                  </a:moveTo>
                  <a:lnTo>
                    <a:pt x="10948" y="0"/>
                  </a:lnTo>
                  <a:lnTo>
                    <a:pt x="10906" y="23"/>
                  </a:lnTo>
                  <a:cubicBezTo>
                    <a:pt x="9053" y="1016"/>
                    <a:pt x="8426" y="107"/>
                    <a:pt x="6385" y="455"/>
                  </a:cubicBezTo>
                  <a:cubicBezTo>
                    <a:pt x="4311" y="808"/>
                    <a:pt x="2751" y="4242"/>
                    <a:pt x="35" y="4370"/>
                  </a:cubicBezTo>
                  <a:lnTo>
                    <a:pt x="0" y="43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131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9" name="任意多边形 8"/>
            <p:cNvSpPr/>
            <p:nvPr/>
          </p:nvSpPr>
          <p:spPr>
            <a:xfrm>
              <a:off x="0" y="0"/>
              <a:ext cx="3019" cy="1164"/>
            </a:xfrm>
            <a:custGeom>
              <a:avLst/>
              <a:gdLst>
                <a:gd name="connsiteX0" fmla="*/ 3019 w 3019"/>
                <a:gd name="connsiteY0" fmla="*/ 0 h 1163"/>
                <a:gd name="connsiteX1" fmla="*/ 2429 w 3019"/>
                <a:gd name="connsiteY1" fmla="*/ 584 h 1163"/>
                <a:gd name="connsiteX2" fmla="*/ 1672 w 3019"/>
                <a:gd name="connsiteY2" fmla="*/ 826 h 1163"/>
                <a:gd name="connsiteX3" fmla="*/ 824 w 3019"/>
                <a:gd name="connsiteY3" fmla="*/ 1118 h 1163"/>
                <a:gd name="connsiteX4" fmla="*/ 0 w 3019"/>
                <a:gd name="connsiteY4" fmla="*/ 1159 h 1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19" h="1164">
                  <a:moveTo>
                    <a:pt x="3019" y="0"/>
                  </a:moveTo>
                  <a:cubicBezTo>
                    <a:pt x="2917" y="133"/>
                    <a:pt x="2733" y="416"/>
                    <a:pt x="2429" y="584"/>
                  </a:cubicBezTo>
                  <a:cubicBezTo>
                    <a:pt x="2125" y="752"/>
                    <a:pt x="1976" y="734"/>
                    <a:pt x="1672" y="826"/>
                  </a:cubicBezTo>
                  <a:cubicBezTo>
                    <a:pt x="1368" y="918"/>
                    <a:pt x="1124" y="1054"/>
                    <a:pt x="824" y="1118"/>
                  </a:cubicBezTo>
                  <a:cubicBezTo>
                    <a:pt x="524" y="1182"/>
                    <a:pt x="168" y="1161"/>
                    <a:pt x="0" y="1159"/>
                  </a:cubicBezTo>
                </a:path>
              </a:pathLst>
            </a:custGeom>
            <a:noFill/>
            <a:ln>
              <a:solidFill>
                <a:srgbClr val="E0C79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1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95960" y="360045"/>
            <a:ext cx="10801985" cy="5817870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95960" y="1301750"/>
            <a:ext cx="10799088" cy="405553"/>
          </a:xfrm>
        </p:spPr>
        <p:txBody>
          <a:bodyPr wrap="square" anchor="t">
            <a:norm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4" name="标题 3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-7620" y="0"/>
            <a:ext cx="12199620" cy="6858635"/>
          </a:xfrm>
          <a:prstGeom prst="rect">
            <a:avLst/>
          </a:prstGeom>
          <a:gradFill>
            <a:gsLst>
              <a:gs pos="83000">
                <a:schemeClr val="accent1"/>
              </a:gs>
              <a:gs pos="0">
                <a:schemeClr val="accent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21" name="任意多边形: 形状 20"/>
          <p:cNvSpPr/>
          <p:nvPr userDrawn="1">
            <p:custDataLst>
              <p:tags r:id="rId3"/>
            </p:custDataLst>
          </p:nvPr>
        </p:nvSpPr>
        <p:spPr>
          <a:xfrm rot="16200000">
            <a:off x="-203200" y="1355725"/>
            <a:ext cx="4523740" cy="2207260"/>
          </a:xfrm>
          <a:custGeom>
            <a:avLst/>
            <a:gdLst>
              <a:gd name="connsiteX0" fmla="*/ 2590610 w 2590609"/>
              <a:gd name="connsiteY0" fmla="*/ 1276350 h 1276350"/>
              <a:gd name="connsiteX1" fmla="*/ 1952244 w 2590609"/>
              <a:gd name="connsiteY1" fmla="*/ 1276350 h 1276350"/>
              <a:gd name="connsiteX2" fmla="*/ 1295305 w 2590609"/>
              <a:gd name="connsiteY2" fmla="*/ 638175 h 1276350"/>
              <a:gd name="connsiteX3" fmla="*/ 638365 w 2590609"/>
              <a:gd name="connsiteY3" fmla="*/ 1276350 h 1276350"/>
              <a:gd name="connsiteX4" fmla="*/ 0 w 2590609"/>
              <a:gd name="connsiteY4" fmla="*/ 1276350 h 1276350"/>
              <a:gd name="connsiteX5" fmla="*/ 1295305 w 2590609"/>
              <a:gd name="connsiteY5" fmla="*/ 0 h 1276350"/>
              <a:gd name="connsiteX6" fmla="*/ 2590610 w 2590609"/>
              <a:gd name="connsiteY6" fmla="*/ 1276350 h 1276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90609" h="1276350">
                <a:moveTo>
                  <a:pt x="2590610" y="1276350"/>
                </a:moveTo>
                <a:lnTo>
                  <a:pt x="1952244" y="1276350"/>
                </a:lnTo>
                <a:cubicBezTo>
                  <a:pt x="1942148" y="922115"/>
                  <a:pt x="1651921" y="638175"/>
                  <a:pt x="1295305" y="638175"/>
                </a:cubicBezTo>
                <a:cubicBezTo>
                  <a:pt x="938689" y="638175"/>
                  <a:pt x="648462" y="922115"/>
                  <a:pt x="638365" y="1276350"/>
                </a:cubicBezTo>
                <a:lnTo>
                  <a:pt x="0" y="1276350"/>
                </a:lnTo>
                <a:cubicBezTo>
                  <a:pt x="10192" y="569690"/>
                  <a:pt x="586264" y="0"/>
                  <a:pt x="1295305" y="0"/>
                </a:cubicBezTo>
                <a:cubicBezTo>
                  <a:pt x="2004346" y="0"/>
                  <a:pt x="2580418" y="569690"/>
                  <a:pt x="2590610" y="1276350"/>
                </a:cubicBezTo>
                <a:close/>
              </a:path>
            </a:pathLst>
          </a:custGeom>
          <a:gradFill>
            <a:gsLst>
              <a:gs pos="100000">
                <a:srgbClr val="FFFFFF">
                  <a:alpha val="20000"/>
                </a:srgbClr>
              </a:gs>
              <a:gs pos="45000">
                <a:srgbClr val="FFFFFF">
                  <a:alpha val="70000"/>
                </a:srgbClr>
              </a:gs>
            </a:gsLst>
            <a:lin ang="5400000" scaled="0"/>
          </a:gradFill>
          <a:ln w="952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pPr lvl="0" algn="l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22" name="任意多边形: 形状 21"/>
          <p:cNvSpPr/>
          <p:nvPr userDrawn="1">
            <p:custDataLst>
              <p:tags r:id="rId4"/>
            </p:custDataLst>
          </p:nvPr>
        </p:nvSpPr>
        <p:spPr>
          <a:xfrm rot="16200000">
            <a:off x="2036445" y="1322705"/>
            <a:ext cx="4524375" cy="2272665"/>
          </a:xfrm>
          <a:custGeom>
            <a:avLst/>
            <a:gdLst>
              <a:gd name="connsiteX0" fmla="*/ 2590800 w 2590800"/>
              <a:gd name="connsiteY0" fmla="*/ 19050 h 1314450"/>
              <a:gd name="connsiteX1" fmla="*/ 1295400 w 2590800"/>
              <a:gd name="connsiteY1" fmla="*/ 1314450 h 1314450"/>
              <a:gd name="connsiteX2" fmla="*/ 0 w 2590800"/>
              <a:gd name="connsiteY2" fmla="*/ 19050 h 1314450"/>
              <a:gd name="connsiteX3" fmla="*/ 95 w 2590800"/>
              <a:gd name="connsiteY3" fmla="*/ 0 h 1314450"/>
              <a:gd name="connsiteX4" fmla="*/ 638461 w 2590800"/>
              <a:gd name="connsiteY4" fmla="*/ 0 h 1314450"/>
              <a:gd name="connsiteX5" fmla="*/ 638175 w 2590800"/>
              <a:gd name="connsiteY5" fmla="*/ 19050 h 1314450"/>
              <a:gd name="connsiteX6" fmla="*/ 1295400 w 2590800"/>
              <a:gd name="connsiteY6" fmla="*/ 676275 h 1314450"/>
              <a:gd name="connsiteX7" fmla="*/ 1952625 w 2590800"/>
              <a:gd name="connsiteY7" fmla="*/ 19050 h 1314450"/>
              <a:gd name="connsiteX8" fmla="*/ 1952339 w 2590800"/>
              <a:gd name="connsiteY8" fmla="*/ 0 h 1314450"/>
              <a:gd name="connsiteX9" fmla="*/ 2590705 w 2590800"/>
              <a:gd name="connsiteY9" fmla="*/ 0 h 1314450"/>
              <a:gd name="connsiteX10" fmla="*/ 2590800 w 2590800"/>
              <a:gd name="connsiteY10" fmla="*/ 19050 h 1314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90800" h="1314450">
                <a:moveTo>
                  <a:pt x="2590800" y="19050"/>
                </a:moveTo>
                <a:cubicBezTo>
                  <a:pt x="2590800" y="734473"/>
                  <a:pt x="2010823" y="1314450"/>
                  <a:pt x="1295400" y="1314450"/>
                </a:cubicBezTo>
                <a:cubicBezTo>
                  <a:pt x="579977" y="1314450"/>
                  <a:pt x="0" y="734473"/>
                  <a:pt x="0" y="19050"/>
                </a:cubicBezTo>
                <a:cubicBezTo>
                  <a:pt x="0" y="12668"/>
                  <a:pt x="0" y="6382"/>
                  <a:pt x="95" y="0"/>
                </a:cubicBezTo>
                <a:lnTo>
                  <a:pt x="638461" y="0"/>
                </a:lnTo>
                <a:cubicBezTo>
                  <a:pt x="638270" y="6287"/>
                  <a:pt x="638175" y="12668"/>
                  <a:pt x="638175" y="19050"/>
                </a:cubicBezTo>
                <a:cubicBezTo>
                  <a:pt x="638175" y="382048"/>
                  <a:pt x="932402" y="676275"/>
                  <a:pt x="1295400" y="676275"/>
                </a:cubicBezTo>
                <a:cubicBezTo>
                  <a:pt x="1658398" y="676275"/>
                  <a:pt x="1952625" y="382048"/>
                  <a:pt x="1952625" y="19050"/>
                </a:cubicBezTo>
                <a:cubicBezTo>
                  <a:pt x="1952625" y="12668"/>
                  <a:pt x="1952530" y="6287"/>
                  <a:pt x="1952339" y="0"/>
                </a:cubicBezTo>
                <a:lnTo>
                  <a:pt x="2590705" y="0"/>
                </a:lnTo>
                <a:cubicBezTo>
                  <a:pt x="2590800" y="6382"/>
                  <a:pt x="2590800" y="12668"/>
                  <a:pt x="2590800" y="19050"/>
                </a:cubicBezTo>
                <a:close/>
              </a:path>
            </a:pathLst>
          </a:custGeom>
          <a:gradFill>
            <a:gsLst>
              <a:gs pos="100000">
                <a:srgbClr val="FFFFFF">
                  <a:alpha val="0"/>
                </a:srgbClr>
              </a:gs>
              <a:gs pos="0">
                <a:srgbClr val="FFFFFF">
                  <a:alpha val="20000"/>
                </a:srgbClr>
              </a:gs>
            </a:gsLst>
            <a:lin ang="5400000" scaled="0"/>
          </a:gradFill>
          <a:ln w="952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pPr lvl="0" algn="l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17" name="任意多边形: 形状 25"/>
          <p:cNvSpPr/>
          <p:nvPr userDrawn="1">
            <p:custDataLst>
              <p:tags r:id="rId5"/>
            </p:custDataLst>
          </p:nvPr>
        </p:nvSpPr>
        <p:spPr>
          <a:xfrm rot="5400000">
            <a:off x="2069465" y="3296920"/>
            <a:ext cx="4523740" cy="2207260"/>
          </a:xfrm>
          <a:custGeom>
            <a:avLst/>
            <a:gdLst>
              <a:gd name="connsiteX0" fmla="*/ 2590610 w 2590609"/>
              <a:gd name="connsiteY0" fmla="*/ 1276350 h 1276350"/>
              <a:gd name="connsiteX1" fmla="*/ 1952244 w 2590609"/>
              <a:gd name="connsiteY1" fmla="*/ 1276350 h 1276350"/>
              <a:gd name="connsiteX2" fmla="*/ 1295305 w 2590609"/>
              <a:gd name="connsiteY2" fmla="*/ 638175 h 1276350"/>
              <a:gd name="connsiteX3" fmla="*/ 638365 w 2590609"/>
              <a:gd name="connsiteY3" fmla="*/ 1276350 h 1276350"/>
              <a:gd name="connsiteX4" fmla="*/ 0 w 2590609"/>
              <a:gd name="connsiteY4" fmla="*/ 1276350 h 1276350"/>
              <a:gd name="connsiteX5" fmla="*/ 1295305 w 2590609"/>
              <a:gd name="connsiteY5" fmla="*/ 0 h 1276350"/>
              <a:gd name="connsiteX6" fmla="*/ 2590610 w 2590609"/>
              <a:gd name="connsiteY6" fmla="*/ 1276350 h 1276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90609" h="1276350">
                <a:moveTo>
                  <a:pt x="2590610" y="1276350"/>
                </a:moveTo>
                <a:lnTo>
                  <a:pt x="1952244" y="1276350"/>
                </a:lnTo>
                <a:cubicBezTo>
                  <a:pt x="1942148" y="922115"/>
                  <a:pt x="1651921" y="638175"/>
                  <a:pt x="1295305" y="638175"/>
                </a:cubicBezTo>
                <a:cubicBezTo>
                  <a:pt x="938689" y="638175"/>
                  <a:pt x="648462" y="922115"/>
                  <a:pt x="638365" y="1276350"/>
                </a:cubicBezTo>
                <a:lnTo>
                  <a:pt x="0" y="1276350"/>
                </a:lnTo>
                <a:cubicBezTo>
                  <a:pt x="10192" y="569690"/>
                  <a:pt x="586264" y="0"/>
                  <a:pt x="1295305" y="0"/>
                </a:cubicBezTo>
                <a:cubicBezTo>
                  <a:pt x="2004346" y="0"/>
                  <a:pt x="2580418" y="569690"/>
                  <a:pt x="2590610" y="1276350"/>
                </a:cubicBezTo>
                <a:close/>
              </a:path>
            </a:pathLst>
          </a:custGeom>
          <a:gradFill>
            <a:gsLst>
              <a:gs pos="100000">
                <a:srgbClr val="FFFFFF">
                  <a:alpha val="20000"/>
                </a:srgbClr>
              </a:gs>
              <a:gs pos="45000">
                <a:srgbClr val="FFFFFF">
                  <a:alpha val="70000"/>
                </a:srgbClr>
              </a:gs>
            </a:gsLst>
            <a:lin ang="5400000" scaled="0"/>
          </a:gradFill>
          <a:ln w="952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pPr lvl="0" algn="l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19" name="任意多边形: 形状 26"/>
          <p:cNvSpPr/>
          <p:nvPr userDrawn="1">
            <p:custDataLst>
              <p:tags r:id="rId6"/>
            </p:custDataLst>
          </p:nvPr>
        </p:nvSpPr>
        <p:spPr>
          <a:xfrm rot="5400000">
            <a:off x="-170815" y="3263900"/>
            <a:ext cx="4524375" cy="2272665"/>
          </a:xfrm>
          <a:custGeom>
            <a:avLst/>
            <a:gdLst>
              <a:gd name="connsiteX0" fmla="*/ 2590800 w 2590800"/>
              <a:gd name="connsiteY0" fmla="*/ 19050 h 1314450"/>
              <a:gd name="connsiteX1" fmla="*/ 1295400 w 2590800"/>
              <a:gd name="connsiteY1" fmla="*/ 1314450 h 1314450"/>
              <a:gd name="connsiteX2" fmla="*/ 0 w 2590800"/>
              <a:gd name="connsiteY2" fmla="*/ 19050 h 1314450"/>
              <a:gd name="connsiteX3" fmla="*/ 95 w 2590800"/>
              <a:gd name="connsiteY3" fmla="*/ 0 h 1314450"/>
              <a:gd name="connsiteX4" fmla="*/ 638461 w 2590800"/>
              <a:gd name="connsiteY4" fmla="*/ 0 h 1314450"/>
              <a:gd name="connsiteX5" fmla="*/ 638175 w 2590800"/>
              <a:gd name="connsiteY5" fmla="*/ 19050 h 1314450"/>
              <a:gd name="connsiteX6" fmla="*/ 1295400 w 2590800"/>
              <a:gd name="connsiteY6" fmla="*/ 676275 h 1314450"/>
              <a:gd name="connsiteX7" fmla="*/ 1952625 w 2590800"/>
              <a:gd name="connsiteY7" fmla="*/ 19050 h 1314450"/>
              <a:gd name="connsiteX8" fmla="*/ 1952339 w 2590800"/>
              <a:gd name="connsiteY8" fmla="*/ 0 h 1314450"/>
              <a:gd name="connsiteX9" fmla="*/ 2590705 w 2590800"/>
              <a:gd name="connsiteY9" fmla="*/ 0 h 1314450"/>
              <a:gd name="connsiteX10" fmla="*/ 2590800 w 2590800"/>
              <a:gd name="connsiteY10" fmla="*/ 19050 h 1314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90800" h="1314450">
                <a:moveTo>
                  <a:pt x="2590800" y="19050"/>
                </a:moveTo>
                <a:cubicBezTo>
                  <a:pt x="2590800" y="734473"/>
                  <a:pt x="2010823" y="1314450"/>
                  <a:pt x="1295400" y="1314450"/>
                </a:cubicBezTo>
                <a:cubicBezTo>
                  <a:pt x="579977" y="1314450"/>
                  <a:pt x="0" y="734473"/>
                  <a:pt x="0" y="19050"/>
                </a:cubicBezTo>
                <a:cubicBezTo>
                  <a:pt x="0" y="12668"/>
                  <a:pt x="0" y="6382"/>
                  <a:pt x="95" y="0"/>
                </a:cubicBezTo>
                <a:lnTo>
                  <a:pt x="638461" y="0"/>
                </a:lnTo>
                <a:cubicBezTo>
                  <a:pt x="638270" y="6287"/>
                  <a:pt x="638175" y="12668"/>
                  <a:pt x="638175" y="19050"/>
                </a:cubicBezTo>
                <a:cubicBezTo>
                  <a:pt x="638175" y="382048"/>
                  <a:pt x="932402" y="676275"/>
                  <a:pt x="1295400" y="676275"/>
                </a:cubicBezTo>
                <a:cubicBezTo>
                  <a:pt x="1658398" y="676275"/>
                  <a:pt x="1952625" y="382048"/>
                  <a:pt x="1952625" y="19050"/>
                </a:cubicBezTo>
                <a:cubicBezTo>
                  <a:pt x="1952625" y="12668"/>
                  <a:pt x="1952530" y="6287"/>
                  <a:pt x="1952339" y="0"/>
                </a:cubicBezTo>
                <a:lnTo>
                  <a:pt x="2590705" y="0"/>
                </a:lnTo>
                <a:cubicBezTo>
                  <a:pt x="2590800" y="6382"/>
                  <a:pt x="2590800" y="12668"/>
                  <a:pt x="2590800" y="19050"/>
                </a:cubicBezTo>
                <a:close/>
              </a:path>
            </a:pathLst>
          </a:custGeom>
          <a:gradFill>
            <a:gsLst>
              <a:gs pos="100000">
                <a:srgbClr val="FFFFFF">
                  <a:alpha val="0"/>
                </a:srgbClr>
              </a:gs>
              <a:gs pos="0">
                <a:srgbClr val="FFFFFF">
                  <a:alpha val="20000"/>
                </a:srgbClr>
              </a:gs>
            </a:gsLst>
            <a:lin ang="5400000" scaled="0"/>
          </a:gradFill>
          <a:ln w="952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pPr lvl="0" algn="l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  <p:custDataLst>
              <p:tags r:id="rId7"/>
            </p:custDataLst>
          </p:nvPr>
        </p:nvSpPr>
        <p:spPr>
          <a:xfrm>
            <a:off x="5867400" y="1400175"/>
            <a:ext cx="5390550" cy="2055825"/>
          </a:xfrm>
        </p:spPr>
        <p:txBody>
          <a:bodyPr wrap="square" anchor="b">
            <a:normAutofit/>
          </a:bodyPr>
          <a:lstStyle>
            <a:lvl1pPr algn="r">
              <a:lnSpc>
                <a:spcPct val="100000"/>
              </a:lnSpc>
              <a:defRPr sz="6600">
                <a:solidFill>
                  <a:srgbClr val="FFFFFF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8"/>
            </p:custDataLst>
          </p:nvPr>
        </p:nvSpPr>
        <p:spPr>
          <a:xfrm>
            <a:off x="5867398" y="3600000"/>
            <a:ext cx="5390551" cy="848175"/>
          </a:xfrm>
        </p:spPr>
        <p:txBody>
          <a:bodyPr wrap="square">
            <a:normAutofit/>
          </a:bodyPr>
          <a:lstStyle>
            <a:lvl1pPr marL="0" indent="0" algn="r">
              <a:lnSpc>
                <a:spcPct val="100000"/>
              </a:lnSpc>
              <a:buNone/>
              <a:defRPr sz="4400" b="1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24" name="署名占位符 10"/>
          <p:cNvSpPr>
            <a:spLocks noGrp="1"/>
          </p:cNvSpPr>
          <p:nvPr>
            <p:ph type="body" sz="quarter" idx="17" hasCustomPrompt="1"/>
            <p:custDataLst>
              <p:tags r:id="rId12"/>
            </p:custDataLst>
          </p:nvPr>
        </p:nvSpPr>
        <p:spPr>
          <a:xfrm>
            <a:off x="8377949" y="4511300"/>
            <a:ext cx="2880000" cy="5040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</p:spPr>
        <p:txBody>
          <a:bodyPr wrap="square"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dirty="0"/>
              <a:t>署名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2" Type="http://schemas.openxmlformats.org/officeDocument/2006/relationships/theme" Target="../theme/theme2.xml"/><Relationship Id="rId21" Type="http://schemas.openxmlformats.org/officeDocument/2006/relationships/tags" Target="../tags/tag83.xml"/><Relationship Id="rId20" Type="http://schemas.openxmlformats.org/officeDocument/2006/relationships/tags" Target="../tags/tag82.xml"/><Relationship Id="rId2" Type="http://schemas.openxmlformats.org/officeDocument/2006/relationships/slideLayout" Target="../slideLayouts/slideLayout14.xml"/><Relationship Id="rId19" Type="http://schemas.openxmlformats.org/officeDocument/2006/relationships/tags" Target="../tags/tag81.xml"/><Relationship Id="rId18" Type="http://schemas.openxmlformats.org/officeDocument/2006/relationships/tags" Target="../tags/tag80.xml"/><Relationship Id="rId17" Type="http://schemas.openxmlformats.org/officeDocument/2006/relationships/tags" Target="../tags/tag79.xml"/><Relationship Id="rId16" Type="http://schemas.openxmlformats.org/officeDocument/2006/relationships/tags" Target="../tags/tag78.xml"/><Relationship Id="rId15" Type="http://schemas.openxmlformats.org/officeDocument/2006/relationships/tags" Target="../tags/tag77.xml"/><Relationship Id="rId14" Type="http://schemas.openxmlformats.org/officeDocument/2006/relationships/tags" Target="../tags/tag76.xml"/><Relationship Id="rId13" Type="http://schemas.openxmlformats.org/officeDocument/2006/relationships/tags" Target="../tags/tag75.xml"/><Relationship Id="rId12" Type="http://schemas.openxmlformats.org/officeDocument/2006/relationships/tags" Target="../tags/tag74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95960" y="360000"/>
            <a:ext cx="10800000" cy="720000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95960" y="1301749"/>
            <a:ext cx="10800000" cy="4873625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959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753983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2" name="任意多边形: 形状 13"/>
          <p:cNvSpPr/>
          <p:nvPr userDrawn="1">
            <p:custDataLst>
              <p:tags r:id="rId17"/>
            </p:custDataLst>
          </p:nvPr>
        </p:nvSpPr>
        <p:spPr>
          <a:xfrm flipH="1">
            <a:off x="9984105" y="339090"/>
            <a:ext cx="1290320" cy="641350"/>
          </a:xfrm>
          <a:custGeom>
            <a:avLst/>
            <a:gdLst>
              <a:gd name="connsiteX0" fmla="*/ 2590610 w 2590609"/>
              <a:gd name="connsiteY0" fmla="*/ 1276350 h 1276350"/>
              <a:gd name="connsiteX1" fmla="*/ 1952244 w 2590609"/>
              <a:gd name="connsiteY1" fmla="*/ 1276350 h 1276350"/>
              <a:gd name="connsiteX2" fmla="*/ 1295305 w 2590609"/>
              <a:gd name="connsiteY2" fmla="*/ 638175 h 1276350"/>
              <a:gd name="connsiteX3" fmla="*/ 638365 w 2590609"/>
              <a:gd name="connsiteY3" fmla="*/ 1276350 h 1276350"/>
              <a:gd name="connsiteX4" fmla="*/ 0 w 2590609"/>
              <a:gd name="connsiteY4" fmla="*/ 1276350 h 1276350"/>
              <a:gd name="connsiteX5" fmla="*/ 1295305 w 2590609"/>
              <a:gd name="connsiteY5" fmla="*/ 0 h 1276350"/>
              <a:gd name="connsiteX6" fmla="*/ 2590610 w 2590609"/>
              <a:gd name="connsiteY6" fmla="*/ 1276350 h 1276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90609" h="1276350">
                <a:moveTo>
                  <a:pt x="2590610" y="1276350"/>
                </a:moveTo>
                <a:lnTo>
                  <a:pt x="1952244" y="1276350"/>
                </a:lnTo>
                <a:cubicBezTo>
                  <a:pt x="1942148" y="922115"/>
                  <a:pt x="1651921" y="638175"/>
                  <a:pt x="1295305" y="638175"/>
                </a:cubicBezTo>
                <a:cubicBezTo>
                  <a:pt x="938689" y="638175"/>
                  <a:pt x="648462" y="922115"/>
                  <a:pt x="638365" y="1276350"/>
                </a:cubicBezTo>
                <a:lnTo>
                  <a:pt x="0" y="1276350"/>
                </a:lnTo>
                <a:cubicBezTo>
                  <a:pt x="10192" y="569690"/>
                  <a:pt x="586264" y="0"/>
                  <a:pt x="1295305" y="0"/>
                </a:cubicBezTo>
                <a:cubicBezTo>
                  <a:pt x="2004346" y="0"/>
                  <a:pt x="2580418" y="569690"/>
                  <a:pt x="2590610" y="1276350"/>
                </a:cubicBezTo>
                <a:close/>
              </a:path>
            </a:pathLst>
          </a:custGeom>
          <a:gradFill>
            <a:gsLst>
              <a:gs pos="100000">
                <a:schemeClr val="accent2">
                  <a:alpha val="8000"/>
                </a:schemeClr>
              </a:gs>
              <a:gs pos="45000">
                <a:schemeClr val="accent2">
                  <a:alpha val="13000"/>
                </a:schemeClr>
              </a:gs>
            </a:gsLst>
            <a:lin ang="5400000" scaled="0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7" name="任意多边形: 形状 14"/>
          <p:cNvSpPr/>
          <p:nvPr userDrawn="1">
            <p:custDataLst>
              <p:tags r:id="rId18"/>
            </p:custDataLst>
          </p:nvPr>
        </p:nvSpPr>
        <p:spPr>
          <a:xfrm flipH="1">
            <a:off x="9984105" y="980440"/>
            <a:ext cx="1289685" cy="659765"/>
          </a:xfrm>
          <a:custGeom>
            <a:avLst/>
            <a:gdLst>
              <a:gd name="connsiteX0" fmla="*/ 2590800 w 2590800"/>
              <a:gd name="connsiteY0" fmla="*/ 19050 h 1314450"/>
              <a:gd name="connsiteX1" fmla="*/ 1295400 w 2590800"/>
              <a:gd name="connsiteY1" fmla="*/ 1314450 h 1314450"/>
              <a:gd name="connsiteX2" fmla="*/ 0 w 2590800"/>
              <a:gd name="connsiteY2" fmla="*/ 19050 h 1314450"/>
              <a:gd name="connsiteX3" fmla="*/ 95 w 2590800"/>
              <a:gd name="connsiteY3" fmla="*/ 0 h 1314450"/>
              <a:gd name="connsiteX4" fmla="*/ 638461 w 2590800"/>
              <a:gd name="connsiteY4" fmla="*/ 0 h 1314450"/>
              <a:gd name="connsiteX5" fmla="*/ 638175 w 2590800"/>
              <a:gd name="connsiteY5" fmla="*/ 19050 h 1314450"/>
              <a:gd name="connsiteX6" fmla="*/ 1295400 w 2590800"/>
              <a:gd name="connsiteY6" fmla="*/ 676275 h 1314450"/>
              <a:gd name="connsiteX7" fmla="*/ 1952625 w 2590800"/>
              <a:gd name="connsiteY7" fmla="*/ 19050 h 1314450"/>
              <a:gd name="connsiteX8" fmla="*/ 1952339 w 2590800"/>
              <a:gd name="connsiteY8" fmla="*/ 0 h 1314450"/>
              <a:gd name="connsiteX9" fmla="*/ 2590705 w 2590800"/>
              <a:gd name="connsiteY9" fmla="*/ 0 h 1314450"/>
              <a:gd name="connsiteX10" fmla="*/ 2590800 w 2590800"/>
              <a:gd name="connsiteY10" fmla="*/ 19050 h 1314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90800" h="1314450">
                <a:moveTo>
                  <a:pt x="2590800" y="19050"/>
                </a:moveTo>
                <a:cubicBezTo>
                  <a:pt x="2590800" y="734473"/>
                  <a:pt x="2010823" y="1314450"/>
                  <a:pt x="1295400" y="1314450"/>
                </a:cubicBezTo>
                <a:cubicBezTo>
                  <a:pt x="579977" y="1314450"/>
                  <a:pt x="0" y="734473"/>
                  <a:pt x="0" y="19050"/>
                </a:cubicBezTo>
                <a:cubicBezTo>
                  <a:pt x="0" y="12668"/>
                  <a:pt x="0" y="6382"/>
                  <a:pt x="95" y="0"/>
                </a:cubicBezTo>
                <a:lnTo>
                  <a:pt x="638461" y="0"/>
                </a:lnTo>
                <a:cubicBezTo>
                  <a:pt x="638270" y="6287"/>
                  <a:pt x="638175" y="12668"/>
                  <a:pt x="638175" y="19050"/>
                </a:cubicBezTo>
                <a:cubicBezTo>
                  <a:pt x="638175" y="382048"/>
                  <a:pt x="932402" y="676275"/>
                  <a:pt x="1295400" y="676275"/>
                </a:cubicBezTo>
                <a:cubicBezTo>
                  <a:pt x="1658398" y="676275"/>
                  <a:pt x="1952625" y="382048"/>
                  <a:pt x="1952625" y="19050"/>
                </a:cubicBezTo>
                <a:cubicBezTo>
                  <a:pt x="1952625" y="12668"/>
                  <a:pt x="1952530" y="6287"/>
                  <a:pt x="1952339" y="0"/>
                </a:cubicBezTo>
                <a:lnTo>
                  <a:pt x="2590705" y="0"/>
                </a:lnTo>
                <a:cubicBezTo>
                  <a:pt x="2590800" y="6382"/>
                  <a:pt x="2590800" y="12668"/>
                  <a:pt x="2590800" y="19050"/>
                </a:cubicBezTo>
                <a:close/>
              </a:path>
            </a:pathLst>
          </a:custGeom>
          <a:gradFill>
            <a:gsLst>
              <a:gs pos="100000">
                <a:schemeClr val="accent2">
                  <a:alpha val="0"/>
                </a:schemeClr>
              </a:gs>
              <a:gs pos="0">
                <a:schemeClr val="accent2">
                  <a:alpha val="8000"/>
                </a:schemeClr>
              </a:gs>
            </a:gsLst>
            <a:lin ang="5400000" scaled="0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/>
          </a:p>
        </p:txBody>
      </p:sp>
      <p:sp>
        <p:nvSpPr>
          <p:cNvPr id="18" name="任意多边形: 形状 12"/>
          <p:cNvSpPr/>
          <p:nvPr userDrawn="1">
            <p:custDataLst>
              <p:tags r:id="rId19"/>
            </p:custDataLst>
          </p:nvPr>
        </p:nvSpPr>
        <p:spPr>
          <a:xfrm rot="10800000" flipH="1">
            <a:off x="10541635" y="996950"/>
            <a:ext cx="1290320" cy="641350"/>
          </a:xfrm>
          <a:custGeom>
            <a:avLst/>
            <a:gdLst>
              <a:gd name="connsiteX0" fmla="*/ 2590610 w 2590609"/>
              <a:gd name="connsiteY0" fmla="*/ 1276350 h 1276350"/>
              <a:gd name="connsiteX1" fmla="*/ 1952244 w 2590609"/>
              <a:gd name="connsiteY1" fmla="*/ 1276350 h 1276350"/>
              <a:gd name="connsiteX2" fmla="*/ 1295305 w 2590609"/>
              <a:gd name="connsiteY2" fmla="*/ 638175 h 1276350"/>
              <a:gd name="connsiteX3" fmla="*/ 638365 w 2590609"/>
              <a:gd name="connsiteY3" fmla="*/ 1276350 h 1276350"/>
              <a:gd name="connsiteX4" fmla="*/ 0 w 2590609"/>
              <a:gd name="connsiteY4" fmla="*/ 1276350 h 1276350"/>
              <a:gd name="connsiteX5" fmla="*/ 1295305 w 2590609"/>
              <a:gd name="connsiteY5" fmla="*/ 0 h 1276350"/>
              <a:gd name="connsiteX6" fmla="*/ 2590610 w 2590609"/>
              <a:gd name="connsiteY6" fmla="*/ 1276350 h 1276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90609" h="1276350">
                <a:moveTo>
                  <a:pt x="2590610" y="1276350"/>
                </a:moveTo>
                <a:lnTo>
                  <a:pt x="1952244" y="1276350"/>
                </a:lnTo>
                <a:cubicBezTo>
                  <a:pt x="1942148" y="922115"/>
                  <a:pt x="1651921" y="638175"/>
                  <a:pt x="1295305" y="638175"/>
                </a:cubicBezTo>
                <a:cubicBezTo>
                  <a:pt x="938689" y="638175"/>
                  <a:pt x="648462" y="922115"/>
                  <a:pt x="638365" y="1276350"/>
                </a:cubicBezTo>
                <a:lnTo>
                  <a:pt x="0" y="1276350"/>
                </a:lnTo>
                <a:cubicBezTo>
                  <a:pt x="10192" y="569690"/>
                  <a:pt x="586264" y="0"/>
                  <a:pt x="1295305" y="0"/>
                </a:cubicBezTo>
                <a:cubicBezTo>
                  <a:pt x="2004346" y="0"/>
                  <a:pt x="2580418" y="569690"/>
                  <a:pt x="2590610" y="1276350"/>
                </a:cubicBezTo>
                <a:close/>
              </a:path>
            </a:pathLst>
          </a:custGeom>
          <a:gradFill>
            <a:gsLst>
              <a:gs pos="100000">
                <a:schemeClr val="accent2">
                  <a:alpha val="8000"/>
                </a:schemeClr>
              </a:gs>
              <a:gs pos="45000">
                <a:schemeClr val="accent2">
                  <a:alpha val="13000"/>
                </a:schemeClr>
              </a:gs>
            </a:gsLst>
            <a:lin ang="5400000" scaled="0"/>
          </a:gradFill>
          <a:ln w="952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pPr lvl="0" algn="l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19" name="任意多边形: 形状 13"/>
          <p:cNvSpPr/>
          <p:nvPr userDrawn="1">
            <p:custDataLst>
              <p:tags r:id="rId20"/>
            </p:custDataLst>
          </p:nvPr>
        </p:nvSpPr>
        <p:spPr>
          <a:xfrm rot="10800000" flipH="1">
            <a:off x="10541635" y="336550"/>
            <a:ext cx="1289685" cy="659765"/>
          </a:xfrm>
          <a:custGeom>
            <a:avLst/>
            <a:gdLst>
              <a:gd name="connsiteX0" fmla="*/ 2590800 w 2590800"/>
              <a:gd name="connsiteY0" fmla="*/ 19050 h 1314450"/>
              <a:gd name="connsiteX1" fmla="*/ 1295400 w 2590800"/>
              <a:gd name="connsiteY1" fmla="*/ 1314450 h 1314450"/>
              <a:gd name="connsiteX2" fmla="*/ 0 w 2590800"/>
              <a:gd name="connsiteY2" fmla="*/ 19050 h 1314450"/>
              <a:gd name="connsiteX3" fmla="*/ 95 w 2590800"/>
              <a:gd name="connsiteY3" fmla="*/ 0 h 1314450"/>
              <a:gd name="connsiteX4" fmla="*/ 638461 w 2590800"/>
              <a:gd name="connsiteY4" fmla="*/ 0 h 1314450"/>
              <a:gd name="connsiteX5" fmla="*/ 638175 w 2590800"/>
              <a:gd name="connsiteY5" fmla="*/ 19050 h 1314450"/>
              <a:gd name="connsiteX6" fmla="*/ 1295400 w 2590800"/>
              <a:gd name="connsiteY6" fmla="*/ 676275 h 1314450"/>
              <a:gd name="connsiteX7" fmla="*/ 1952625 w 2590800"/>
              <a:gd name="connsiteY7" fmla="*/ 19050 h 1314450"/>
              <a:gd name="connsiteX8" fmla="*/ 1952339 w 2590800"/>
              <a:gd name="connsiteY8" fmla="*/ 0 h 1314450"/>
              <a:gd name="connsiteX9" fmla="*/ 2590705 w 2590800"/>
              <a:gd name="connsiteY9" fmla="*/ 0 h 1314450"/>
              <a:gd name="connsiteX10" fmla="*/ 2590800 w 2590800"/>
              <a:gd name="connsiteY10" fmla="*/ 19050 h 1314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90800" h="1314450">
                <a:moveTo>
                  <a:pt x="2590800" y="19050"/>
                </a:moveTo>
                <a:cubicBezTo>
                  <a:pt x="2590800" y="734473"/>
                  <a:pt x="2010823" y="1314450"/>
                  <a:pt x="1295400" y="1314450"/>
                </a:cubicBezTo>
                <a:cubicBezTo>
                  <a:pt x="579977" y="1314450"/>
                  <a:pt x="0" y="734473"/>
                  <a:pt x="0" y="19050"/>
                </a:cubicBezTo>
                <a:cubicBezTo>
                  <a:pt x="0" y="12668"/>
                  <a:pt x="0" y="6382"/>
                  <a:pt x="95" y="0"/>
                </a:cubicBezTo>
                <a:lnTo>
                  <a:pt x="638461" y="0"/>
                </a:lnTo>
                <a:cubicBezTo>
                  <a:pt x="638270" y="6287"/>
                  <a:pt x="638175" y="12668"/>
                  <a:pt x="638175" y="19050"/>
                </a:cubicBezTo>
                <a:cubicBezTo>
                  <a:pt x="638175" y="382048"/>
                  <a:pt x="932402" y="676275"/>
                  <a:pt x="1295400" y="676275"/>
                </a:cubicBezTo>
                <a:cubicBezTo>
                  <a:pt x="1658398" y="676275"/>
                  <a:pt x="1952625" y="382048"/>
                  <a:pt x="1952625" y="19050"/>
                </a:cubicBezTo>
                <a:cubicBezTo>
                  <a:pt x="1952625" y="12668"/>
                  <a:pt x="1952530" y="6287"/>
                  <a:pt x="1952339" y="0"/>
                </a:cubicBezTo>
                <a:lnTo>
                  <a:pt x="2590705" y="0"/>
                </a:lnTo>
                <a:cubicBezTo>
                  <a:pt x="2590800" y="6382"/>
                  <a:pt x="2590800" y="12668"/>
                  <a:pt x="2590800" y="19050"/>
                </a:cubicBezTo>
                <a:close/>
              </a:path>
            </a:pathLst>
          </a:custGeom>
          <a:gradFill>
            <a:gsLst>
              <a:gs pos="100000">
                <a:schemeClr val="accent2">
                  <a:alpha val="0"/>
                </a:schemeClr>
              </a:gs>
              <a:gs pos="0">
                <a:schemeClr val="accent2">
                  <a:alpha val="8000"/>
                </a:schemeClr>
              </a:gs>
            </a:gsLst>
            <a:lin ang="5400000" scaled="0"/>
          </a:gradFill>
          <a:ln w="952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pPr lvl="0" algn="l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8" name="KSO_TEMPLATE" hidden="1"/>
          <p:cNvSpPr/>
          <p:nvPr userDrawn="1">
            <p:custDataLst>
              <p:tags r:id="rId21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38480" indent="-20637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798830" indent="-1619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030605" indent="-1492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235075" indent="-1270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tags" Target="../tags/tag84.xml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tags" Target="../tags/tag85.xml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tags" Target="../tags/tag86.xml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tags" Target="../tags/tag87.xml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tags" Target="../tags/tag88.xml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tags" Target="../tags/tag89.xml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98.xml"/><Relationship Id="rId8" Type="http://schemas.openxmlformats.org/officeDocument/2006/relationships/tags" Target="../tags/tag97.xml"/><Relationship Id="rId7" Type="http://schemas.openxmlformats.org/officeDocument/2006/relationships/tags" Target="../tags/tag96.xml"/><Relationship Id="rId6" Type="http://schemas.openxmlformats.org/officeDocument/2006/relationships/tags" Target="../tags/tag95.xml"/><Relationship Id="rId58" Type="http://schemas.openxmlformats.org/officeDocument/2006/relationships/vmlDrawing" Target="../drawings/vmlDrawing1.vml"/><Relationship Id="rId57" Type="http://schemas.openxmlformats.org/officeDocument/2006/relationships/slideLayout" Target="../slideLayouts/slideLayout19.xml"/><Relationship Id="rId56" Type="http://schemas.openxmlformats.org/officeDocument/2006/relationships/tags" Target="../tags/tag123.xml"/><Relationship Id="rId55" Type="http://schemas.openxmlformats.org/officeDocument/2006/relationships/image" Target="../media/image23.wmf"/><Relationship Id="rId54" Type="http://schemas.openxmlformats.org/officeDocument/2006/relationships/package" Target="../embeddings/Document5.docx"/><Relationship Id="rId53" Type="http://schemas.openxmlformats.org/officeDocument/2006/relationships/image" Target="../media/image22.wmf"/><Relationship Id="rId52" Type="http://schemas.openxmlformats.org/officeDocument/2006/relationships/package" Target="../embeddings/Document4.docx"/><Relationship Id="rId51" Type="http://schemas.openxmlformats.org/officeDocument/2006/relationships/tags" Target="../tags/tag122.xml"/><Relationship Id="rId50" Type="http://schemas.openxmlformats.org/officeDocument/2006/relationships/tags" Target="../tags/tag121.xml"/><Relationship Id="rId5" Type="http://schemas.openxmlformats.org/officeDocument/2006/relationships/tags" Target="../tags/tag94.xml"/><Relationship Id="rId49" Type="http://schemas.openxmlformats.org/officeDocument/2006/relationships/tags" Target="../tags/tag120.xml"/><Relationship Id="rId48" Type="http://schemas.openxmlformats.org/officeDocument/2006/relationships/tags" Target="../tags/tag119.xml"/><Relationship Id="rId47" Type="http://schemas.openxmlformats.org/officeDocument/2006/relationships/tags" Target="../tags/tag118.xml"/><Relationship Id="rId46" Type="http://schemas.openxmlformats.org/officeDocument/2006/relationships/tags" Target="../tags/tag117.xml"/><Relationship Id="rId45" Type="http://schemas.openxmlformats.org/officeDocument/2006/relationships/tags" Target="../tags/tag116.xml"/><Relationship Id="rId44" Type="http://schemas.openxmlformats.org/officeDocument/2006/relationships/image" Target="../media/image21.wmf"/><Relationship Id="rId43" Type="http://schemas.openxmlformats.org/officeDocument/2006/relationships/package" Target="../embeddings/Document3.docx"/><Relationship Id="rId42" Type="http://schemas.openxmlformats.org/officeDocument/2006/relationships/tags" Target="../tags/tag115.xml"/><Relationship Id="rId41" Type="http://schemas.openxmlformats.org/officeDocument/2006/relationships/tags" Target="../tags/tag114.xml"/><Relationship Id="rId40" Type="http://schemas.openxmlformats.org/officeDocument/2006/relationships/tags" Target="../tags/tag113.xml"/><Relationship Id="rId4" Type="http://schemas.openxmlformats.org/officeDocument/2006/relationships/tags" Target="../tags/tag93.xml"/><Relationship Id="rId39" Type="http://schemas.openxmlformats.org/officeDocument/2006/relationships/image" Target="../media/image20.wmf"/><Relationship Id="rId38" Type="http://schemas.openxmlformats.org/officeDocument/2006/relationships/package" Target="../embeddings/Workbook1.xlsx"/><Relationship Id="rId37" Type="http://schemas.openxmlformats.org/officeDocument/2006/relationships/image" Target="../media/image19.wmf"/><Relationship Id="rId36" Type="http://schemas.openxmlformats.org/officeDocument/2006/relationships/package" Target="../embeddings/Document2.docx"/><Relationship Id="rId35" Type="http://schemas.openxmlformats.org/officeDocument/2006/relationships/image" Target="../media/image18.wmf"/><Relationship Id="rId34" Type="http://schemas.openxmlformats.org/officeDocument/2006/relationships/package" Target="../embeddings/Document1.docx"/><Relationship Id="rId33" Type="http://schemas.openxmlformats.org/officeDocument/2006/relationships/image" Target="../media/image17.svg"/><Relationship Id="rId32" Type="http://schemas.openxmlformats.org/officeDocument/2006/relationships/image" Target="../media/image16.png"/><Relationship Id="rId31" Type="http://schemas.openxmlformats.org/officeDocument/2006/relationships/tags" Target="../tags/tag112.xml"/><Relationship Id="rId30" Type="http://schemas.openxmlformats.org/officeDocument/2006/relationships/image" Target="../media/image15.svg"/><Relationship Id="rId3" Type="http://schemas.openxmlformats.org/officeDocument/2006/relationships/tags" Target="../tags/tag92.xml"/><Relationship Id="rId29" Type="http://schemas.openxmlformats.org/officeDocument/2006/relationships/image" Target="../media/image14.png"/><Relationship Id="rId28" Type="http://schemas.openxmlformats.org/officeDocument/2006/relationships/tags" Target="../tags/tag111.xml"/><Relationship Id="rId27" Type="http://schemas.openxmlformats.org/officeDocument/2006/relationships/tags" Target="../tags/tag110.xml"/><Relationship Id="rId26" Type="http://schemas.openxmlformats.org/officeDocument/2006/relationships/tags" Target="../tags/tag109.xml"/><Relationship Id="rId25" Type="http://schemas.openxmlformats.org/officeDocument/2006/relationships/image" Target="../media/image13.svg"/><Relationship Id="rId24" Type="http://schemas.openxmlformats.org/officeDocument/2006/relationships/image" Target="../media/image12.png"/><Relationship Id="rId23" Type="http://schemas.openxmlformats.org/officeDocument/2006/relationships/tags" Target="../tags/tag108.xml"/><Relationship Id="rId22" Type="http://schemas.openxmlformats.org/officeDocument/2006/relationships/image" Target="../media/image11.svg"/><Relationship Id="rId21" Type="http://schemas.openxmlformats.org/officeDocument/2006/relationships/image" Target="../media/image10.png"/><Relationship Id="rId20" Type="http://schemas.openxmlformats.org/officeDocument/2006/relationships/tags" Target="../tags/tag107.xml"/><Relationship Id="rId2" Type="http://schemas.openxmlformats.org/officeDocument/2006/relationships/tags" Target="../tags/tag91.xml"/><Relationship Id="rId19" Type="http://schemas.openxmlformats.org/officeDocument/2006/relationships/tags" Target="../tags/tag106.xml"/><Relationship Id="rId18" Type="http://schemas.openxmlformats.org/officeDocument/2006/relationships/tags" Target="../tags/tag105.xml"/><Relationship Id="rId17" Type="http://schemas.openxmlformats.org/officeDocument/2006/relationships/tags" Target="../tags/tag104.xml"/><Relationship Id="rId16" Type="http://schemas.openxmlformats.org/officeDocument/2006/relationships/tags" Target="../tags/tag103.xml"/><Relationship Id="rId15" Type="http://schemas.openxmlformats.org/officeDocument/2006/relationships/image" Target="../media/image9.svg"/><Relationship Id="rId14" Type="http://schemas.openxmlformats.org/officeDocument/2006/relationships/image" Target="../media/image8.png"/><Relationship Id="rId13" Type="http://schemas.openxmlformats.org/officeDocument/2006/relationships/tags" Target="../tags/tag102.xml"/><Relationship Id="rId12" Type="http://schemas.openxmlformats.org/officeDocument/2006/relationships/tags" Target="../tags/tag101.xml"/><Relationship Id="rId11" Type="http://schemas.openxmlformats.org/officeDocument/2006/relationships/tags" Target="../tags/tag100.xml"/><Relationship Id="rId10" Type="http://schemas.openxmlformats.org/officeDocument/2006/relationships/tags" Target="../tags/tag99.xml"/><Relationship Id="rId1" Type="http://schemas.openxmlformats.org/officeDocument/2006/relationships/tags" Target="../tags/tag9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192635" cy="685228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60" y="0"/>
            <a:ext cx="1218184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927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5810" cy="68573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419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187555" cy="68707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数字人作品登记-需提交的材料</a:t>
            </a:r>
            <a:endParaRPr lang="zh-CN" altLang="en-US"/>
          </a:p>
        </p:txBody>
      </p:sp>
      <p:sp>
        <p:nvSpPr>
          <p:cNvPr id="40" name="燕尾形 39"/>
          <p:cNvSpPr/>
          <p:nvPr>
            <p:custDataLst>
              <p:tags r:id="rId2"/>
            </p:custDataLst>
          </p:nvPr>
        </p:nvSpPr>
        <p:spPr>
          <a:xfrm>
            <a:off x="3186430" y="3454400"/>
            <a:ext cx="1515110" cy="636905"/>
          </a:xfrm>
          <a:prstGeom prst="chevron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44000">
                <a:schemeClr val="accent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177800" dir="5400000" sx="90000" sy="-19000" rotWithShape="0">
              <a:schemeClr val="accent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1600" b="1">
                <a:solidFill>
                  <a:srgbClr val="FFFFFF"/>
                </a:solidFill>
                <a:effectLst/>
                <a:uFillTx/>
                <a:latin typeface="+mn-ea"/>
                <a:cs typeface="+mn-ea"/>
                <a:sym typeface="+mn-ea"/>
              </a:rPr>
              <a:t>必选</a:t>
            </a:r>
            <a:endParaRPr lang="zh-CN" altLang="en-US" sz="1600" b="1">
              <a:solidFill>
                <a:srgbClr val="FFFFFF"/>
              </a:solidFill>
              <a:effectLst/>
              <a:uFillTx/>
              <a:latin typeface="+mn-ea"/>
              <a:cs typeface="+mn-ea"/>
              <a:sym typeface="+mn-ea"/>
            </a:endParaRPr>
          </a:p>
        </p:txBody>
      </p:sp>
      <p:sp>
        <p:nvSpPr>
          <p:cNvPr id="41" name="任意多边形 40"/>
          <p:cNvSpPr/>
          <p:nvPr>
            <p:custDataLst>
              <p:tags r:id="rId3"/>
            </p:custDataLst>
          </p:nvPr>
        </p:nvSpPr>
        <p:spPr>
          <a:xfrm>
            <a:off x="4603115" y="3314065"/>
            <a:ext cx="471170" cy="917575"/>
          </a:xfrm>
          <a:custGeom>
            <a:avLst/>
            <a:gdLst>
              <a:gd name="connsiteX0" fmla="*/ 23 w 705"/>
              <a:gd name="connsiteY0" fmla="*/ 0 h 1373"/>
              <a:gd name="connsiteX1" fmla="*/ 705 w 705"/>
              <a:gd name="connsiteY1" fmla="*/ 682 h 1373"/>
              <a:gd name="connsiteX2" fmla="*/ 0 w 705"/>
              <a:gd name="connsiteY2" fmla="*/ 1373 h 1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05" h="1373">
                <a:moveTo>
                  <a:pt x="23" y="0"/>
                </a:moveTo>
                <a:lnTo>
                  <a:pt x="705" y="682"/>
                </a:lnTo>
                <a:lnTo>
                  <a:pt x="0" y="1373"/>
                </a:lnTo>
              </a:path>
            </a:pathLst>
          </a:custGeom>
          <a:noFill/>
          <a:ln w="22225" cap="rnd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cxnSp>
        <p:nvCxnSpPr>
          <p:cNvPr id="42" name="直接连接符 41"/>
          <p:cNvCxnSpPr/>
          <p:nvPr>
            <p:custDataLst>
              <p:tags r:id="rId4"/>
            </p:custDataLst>
          </p:nvPr>
        </p:nvCxnSpPr>
        <p:spPr>
          <a:xfrm>
            <a:off x="6396990" y="4233545"/>
            <a:ext cx="3175" cy="927735"/>
          </a:xfrm>
          <a:prstGeom prst="line">
            <a:avLst/>
          </a:prstGeom>
          <a:ln w="12700">
            <a:solidFill>
              <a:schemeClr val="accent4">
                <a:alpha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燕尾形 123"/>
          <p:cNvSpPr/>
          <p:nvPr>
            <p:custDataLst>
              <p:tags r:id="rId5"/>
            </p:custDataLst>
          </p:nvPr>
        </p:nvSpPr>
        <p:spPr>
          <a:xfrm>
            <a:off x="4975860" y="3454400"/>
            <a:ext cx="1515110" cy="636905"/>
          </a:xfrm>
          <a:prstGeom prst="chevron">
            <a:avLst/>
          </a:prstGeom>
          <a:gradFill>
            <a:gsLst>
              <a:gs pos="0">
                <a:schemeClr val="accent4">
                  <a:lumMod val="20000"/>
                  <a:lumOff val="80000"/>
                </a:schemeClr>
              </a:gs>
              <a:gs pos="44000">
                <a:schemeClr val="accent4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177800" dir="5400000" sx="90000" sy="-19000" rotWithShape="0">
              <a:schemeClr val="accent4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1600" b="1">
                <a:solidFill>
                  <a:srgbClr val="FFFFFF"/>
                </a:solidFill>
                <a:effectLst/>
                <a:uFillTx/>
                <a:latin typeface="+mn-ea"/>
                <a:cs typeface="+mn-ea"/>
                <a:sym typeface="+mn-ea"/>
              </a:rPr>
              <a:t>可选</a:t>
            </a:r>
            <a:endParaRPr lang="zh-CN" altLang="en-US" sz="1600" b="1">
              <a:solidFill>
                <a:srgbClr val="FFFFFF"/>
              </a:solidFill>
              <a:effectLst/>
              <a:uFillTx/>
              <a:latin typeface="+mn-ea"/>
              <a:cs typeface="+mn-ea"/>
              <a:sym typeface="+mn-ea"/>
            </a:endParaRPr>
          </a:p>
        </p:txBody>
      </p:sp>
      <p:sp>
        <p:nvSpPr>
          <p:cNvPr id="125" name="任意多边形 124"/>
          <p:cNvSpPr/>
          <p:nvPr>
            <p:custDataLst>
              <p:tags r:id="rId6"/>
            </p:custDataLst>
          </p:nvPr>
        </p:nvSpPr>
        <p:spPr>
          <a:xfrm>
            <a:off x="6392545" y="3314065"/>
            <a:ext cx="471170" cy="917575"/>
          </a:xfrm>
          <a:custGeom>
            <a:avLst/>
            <a:gdLst>
              <a:gd name="connsiteX0" fmla="*/ 23 w 705"/>
              <a:gd name="connsiteY0" fmla="*/ 0 h 1373"/>
              <a:gd name="connsiteX1" fmla="*/ 705 w 705"/>
              <a:gd name="connsiteY1" fmla="*/ 682 h 1373"/>
              <a:gd name="connsiteX2" fmla="*/ 0 w 705"/>
              <a:gd name="connsiteY2" fmla="*/ 1373 h 1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05" h="1373">
                <a:moveTo>
                  <a:pt x="23" y="0"/>
                </a:moveTo>
                <a:lnTo>
                  <a:pt x="705" y="682"/>
                </a:lnTo>
                <a:lnTo>
                  <a:pt x="0" y="1373"/>
                </a:lnTo>
              </a:path>
            </a:pathLst>
          </a:custGeom>
          <a:noFill/>
          <a:ln w="22225" cap="rnd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43" name="椭圆 42"/>
          <p:cNvSpPr/>
          <p:nvPr>
            <p:custDataLst>
              <p:tags r:id="rId7"/>
            </p:custDataLst>
          </p:nvPr>
        </p:nvSpPr>
        <p:spPr>
          <a:xfrm>
            <a:off x="5379085" y="2597150"/>
            <a:ext cx="667385" cy="667385"/>
          </a:xfrm>
          <a:prstGeom prst="ellipse">
            <a:avLst/>
          </a:prstGeom>
          <a:solidFill>
            <a:srgbClr val="FFFFFF"/>
          </a:solidFill>
          <a:ln>
            <a:gradFill>
              <a:gsLst>
                <a:gs pos="15000">
                  <a:schemeClr val="accent4">
                    <a:lumMod val="40000"/>
                    <a:lumOff val="60000"/>
                  </a:schemeClr>
                </a:gs>
                <a:gs pos="85000">
                  <a:schemeClr val="accent4">
                    <a:lumMod val="40000"/>
                    <a:lumOff val="60000"/>
                  </a:schemeClr>
                </a:gs>
                <a:gs pos="50000">
                  <a:srgbClr val="FFFFFF"/>
                </a:gs>
              </a:gsLst>
              <a:lin ang="16200000" scaled="0"/>
            </a:gradFill>
          </a:ln>
          <a:effectLst>
            <a:outerShdw blurRad="177800" dir="5400000" sx="90000" sy="-19000" rotWithShape="0">
              <a:schemeClr val="accent4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600" b="1" spc="100">
              <a:solidFill>
                <a:schemeClr val="bg1"/>
              </a:solidFill>
              <a:effectLst>
                <a:outerShdw blurRad="50800" dist="38100" dir="5400000" algn="t" rotWithShape="0">
                  <a:schemeClr val="accent1">
                    <a:lumMod val="75000"/>
                    <a:alpha val="100000"/>
                  </a:schemeClr>
                </a:outerShdw>
              </a:effectLst>
              <a:uFillTx/>
              <a:latin typeface="+中文标题" charset="0"/>
              <a:ea typeface="+mj-ea"/>
              <a:sym typeface="+mn-ea"/>
            </a:endParaRPr>
          </a:p>
        </p:txBody>
      </p:sp>
      <p:sp>
        <p:nvSpPr>
          <p:cNvPr id="2" name="燕尾形 1"/>
          <p:cNvSpPr/>
          <p:nvPr>
            <p:custDataLst>
              <p:tags r:id="rId8"/>
            </p:custDataLst>
          </p:nvPr>
        </p:nvSpPr>
        <p:spPr>
          <a:xfrm>
            <a:off x="6765290" y="3454400"/>
            <a:ext cx="1515110" cy="636905"/>
          </a:xfrm>
          <a:prstGeom prst="chevron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44000">
                <a:schemeClr val="accent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177800" dir="5400000" sx="90000" sy="-19000" rotWithShape="0">
              <a:schemeClr val="accent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1600" b="1">
                <a:solidFill>
                  <a:srgbClr val="FFFFFF"/>
                </a:solidFill>
                <a:effectLst/>
                <a:uFillTx/>
                <a:latin typeface="+mn-ea"/>
                <a:cs typeface="+mn-ea"/>
                <a:sym typeface="+mn-ea"/>
              </a:rPr>
              <a:t>必填</a:t>
            </a:r>
            <a:endParaRPr lang="zh-CN" altLang="en-US" sz="1600" b="1">
              <a:solidFill>
                <a:srgbClr val="FFFFFF"/>
              </a:solidFill>
              <a:effectLst/>
              <a:uFillTx/>
              <a:latin typeface="+mn-ea"/>
              <a:cs typeface="+mn-ea"/>
              <a:sym typeface="+mn-ea"/>
            </a:endParaRPr>
          </a:p>
        </p:txBody>
      </p:sp>
      <p:sp>
        <p:nvSpPr>
          <p:cNvPr id="3" name="任意多边形 2"/>
          <p:cNvSpPr/>
          <p:nvPr>
            <p:custDataLst>
              <p:tags r:id="rId9"/>
            </p:custDataLst>
          </p:nvPr>
        </p:nvSpPr>
        <p:spPr>
          <a:xfrm>
            <a:off x="8181975" y="3314065"/>
            <a:ext cx="471170" cy="917575"/>
          </a:xfrm>
          <a:custGeom>
            <a:avLst/>
            <a:gdLst>
              <a:gd name="connsiteX0" fmla="*/ 23 w 705"/>
              <a:gd name="connsiteY0" fmla="*/ 0 h 1373"/>
              <a:gd name="connsiteX1" fmla="*/ 705 w 705"/>
              <a:gd name="connsiteY1" fmla="*/ 682 h 1373"/>
              <a:gd name="connsiteX2" fmla="*/ 0 w 705"/>
              <a:gd name="connsiteY2" fmla="*/ 1373 h 1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05" h="1373">
                <a:moveTo>
                  <a:pt x="23" y="0"/>
                </a:moveTo>
                <a:lnTo>
                  <a:pt x="705" y="682"/>
                </a:lnTo>
                <a:lnTo>
                  <a:pt x="0" y="1373"/>
                </a:lnTo>
              </a:path>
            </a:pathLst>
          </a:custGeom>
          <a:noFill/>
          <a:ln w="22225" cap="rnd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7" name="燕尾形 16"/>
          <p:cNvSpPr/>
          <p:nvPr>
            <p:custDataLst>
              <p:tags r:id="rId10"/>
            </p:custDataLst>
          </p:nvPr>
        </p:nvSpPr>
        <p:spPr>
          <a:xfrm>
            <a:off x="8554720" y="3454400"/>
            <a:ext cx="1515110" cy="636905"/>
          </a:xfrm>
          <a:prstGeom prst="chevron">
            <a:avLst/>
          </a:prstGeom>
          <a:gradFill>
            <a:gsLst>
              <a:gs pos="0">
                <a:schemeClr val="accent4">
                  <a:lumMod val="20000"/>
                  <a:lumOff val="80000"/>
                </a:schemeClr>
              </a:gs>
              <a:gs pos="44000">
                <a:schemeClr val="accent4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177800" dir="5400000" sx="90000" sy="-19000" rotWithShape="0">
              <a:schemeClr val="accent4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1600" b="1">
                <a:solidFill>
                  <a:srgbClr val="FFFFFF"/>
                </a:solidFill>
                <a:effectLst/>
                <a:uFillTx/>
                <a:latin typeface="+mn-ea"/>
                <a:cs typeface="+mn-ea"/>
                <a:sym typeface="+mn-ea"/>
              </a:rPr>
              <a:t>发送</a:t>
            </a:r>
            <a:endParaRPr lang="zh-CN" altLang="en-US" sz="1600" b="1">
              <a:solidFill>
                <a:srgbClr val="FFFFFF"/>
              </a:solidFill>
              <a:effectLst/>
              <a:uFillTx/>
              <a:latin typeface="+mn-ea"/>
              <a:cs typeface="+mn-ea"/>
              <a:sym typeface="+mn-ea"/>
            </a:endParaRPr>
          </a:p>
        </p:txBody>
      </p:sp>
      <p:grpSp>
        <p:nvGrpSpPr>
          <p:cNvPr id="53" name="组合 52"/>
          <p:cNvGrpSpPr/>
          <p:nvPr>
            <p:custDataLst>
              <p:tags r:id="rId11"/>
            </p:custDataLst>
          </p:nvPr>
        </p:nvGrpSpPr>
        <p:grpSpPr>
          <a:xfrm>
            <a:off x="10737215" y="3454400"/>
            <a:ext cx="666750" cy="666750"/>
            <a:chOff x="2530" y="4815"/>
            <a:chExt cx="1050" cy="1050"/>
          </a:xfrm>
        </p:grpSpPr>
        <p:sp>
          <p:nvSpPr>
            <p:cNvPr id="38" name="椭圆 37"/>
            <p:cNvSpPr/>
            <p:nvPr>
              <p:custDataLst>
                <p:tags r:id="rId12"/>
              </p:custDataLst>
            </p:nvPr>
          </p:nvSpPr>
          <p:spPr>
            <a:xfrm>
              <a:off x="2530" y="4815"/>
              <a:ext cx="1051" cy="1051"/>
            </a:xfrm>
            <a:prstGeom prst="ellipse">
              <a:avLst/>
            </a:prstGeom>
            <a:solidFill>
              <a:srgbClr val="FFFFFF"/>
            </a:solidFill>
            <a:ln>
              <a:gradFill>
                <a:gsLst>
                  <a:gs pos="15000">
                    <a:schemeClr val="accent1">
                      <a:lumMod val="40000"/>
                      <a:lumOff val="60000"/>
                    </a:schemeClr>
                  </a:gs>
                  <a:gs pos="85000">
                    <a:schemeClr val="accent1">
                      <a:lumMod val="40000"/>
                      <a:lumOff val="60000"/>
                    </a:schemeClr>
                  </a:gs>
                  <a:gs pos="50000">
                    <a:srgbClr val="FFFFFF"/>
                  </a:gs>
                </a:gsLst>
                <a:lin ang="16200000" scaled="0"/>
              </a:gradFill>
            </a:ln>
            <a:effectLst>
              <a:outerShdw blurRad="177800" dir="5400000" sx="90000" sy="-19000" rotWithShape="0">
                <a:schemeClr val="accent1">
                  <a:alpha val="1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1600" b="1" spc="100">
                <a:solidFill>
                  <a:schemeClr val="bg1"/>
                </a:solidFill>
                <a:effectLst>
                  <a:outerShdw blurRad="50800" dist="38100" dir="5400000" algn="t" rotWithShape="0">
                    <a:schemeClr val="accent1">
                      <a:lumMod val="75000"/>
                      <a:alpha val="100000"/>
                    </a:schemeClr>
                  </a:outerShdw>
                </a:effectLst>
                <a:uFillTx/>
                <a:latin typeface="+中文标题" charset="0"/>
                <a:ea typeface="+mj-ea"/>
                <a:sym typeface="+mn-ea"/>
              </a:endParaRPr>
            </a:p>
          </p:txBody>
        </p:sp>
        <p:pic>
          <p:nvPicPr>
            <p:cNvPr id="39" name="图片 25" descr="343439383331313b343532303034323bd4a4d4bccce1d0d1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2758" y="5043"/>
              <a:ext cx="537" cy="537"/>
            </a:xfrm>
            <a:prstGeom prst="rect">
              <a:avLst/>
            </a:prstGeom>
          </p:spPr>
        </p:pic>
      </p:grpSp>
      <p:sp>
        <p:nvSpPr>
          <p:cNvPr id="19" name="任意多边形 18"/>
          <p:cNvSpPr/>
          <p:nvPr>
            <p:custDataLst>
              <p:tags r:id="rId16"/>
            </p:custDataLst>
          </p:nvPr>
        </p:nvSpPr>
        <p:spPr>
          <a:xfrm>
            <a:off x="9971405" y="3314065"/>
            <a:ext cx="471170" cy="917575"/>
          </a:xfrm>
          <a:custGeom>
            <a:avLst/>
            <a:gdLst>
              <a:gd name="connsiteX0" fmla="*/ 23 w 705"/>
              <a:gd name="connsiteY0" fmla="*/ 0 h 1373"/>
              <a:gd name="connsiteX1" fmla="*/ 705 w 705"/>
              <a:gd name="connsiteY1" fmla="*/ 682 h 1373"/>
              <a:gd name="connsiteX2" fmla="*/ 0 w 705"/>
              <a:gd name="connsiteY2" fmla="*/ 1373 h 1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05" h="1373">
                <a:moveTo>
                  <a:pt x="23" y="0"/>
                </a:moveTo>
                <a:lnTo>
                  <a:pt x="705" y="682"/>
                </a:lnTo>
                <a:lnTo>
                  <a:pt x="0" y="1373"/>
                </a:lnTo>
              </a:path>
            </a:pathLst>
          </a:custGeom>
          <a:noFill/>
          <a:ln w="22225" cap="rnd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5" name="椭圆 14"/>
          <p:cNvSpPr/>
          <p:nvPr>
            <p:custDataLst>
              <p:tags r:id="rId17"/>
            </p:custDataLst>
          </p:nvPr>
        </p:nvSpPr>
        <p:spPr>
          <a:xfrm>
            <a:off x="8965565" y="2597150"/>
            <a:ext cx="667385" cy="667385"/>
          </a:xfrm>
          <a:prstGeom prst="ellipse">
            <a:avLst/>
          </a:prstGeom>
          <a:solidFill>
            <a:srgbClr val="FFFFFF"/>
          </a:solidFill>
          <a:ln>
            <a:gradFill>
              <a:gsLst>
                <a:gs pos="15000">
                  <a:schemeClr val="accent4">
                    <a:lumMod val="40000"/>
                    <a:lumOff val="60000"/>
                  </a:schemeClr>
                </a:gs>
                <a:gs pos="85000">
                  <a:schemeClr val="accent4">
                    <a:lumMod val="40000"/>
                    <a:lumOff val="60000"/>
                  </a:schemeClr>
                </a:gs>
                <a:gs pos="50000">
                  <a:srgbClr val="FFFFFF"/>
                </a:gs>
              </a:gsLst>
              <a:lin ang="16200000" scaled="0"/>
            </a:gradFill>
          </a:ln>
          <a:effectLst>
            <a:outerShdw blurRad="177800" dir="5400000" sx="90000" sy="-19000" rotWithShape="0">
              <a:schemeClr val="accent4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600" b="1" spc="100">
              <a:solidFill>
                <a:schemeClr val="bg1"/>
              </a:solidFill>
              <a:effectLst>
                <a:outerShdw blurRad="50800" dist="38100" dir="5400000" algn="t" rotWithShape="0">
                  <a:schemeClr val="accent1">
                    <a:lumMod val="75000"/>
                    <a:alpha val="100000"/>
                  </a:schemeClr>
                </a:outerShdw>
              </a:effectLst>
              <a:uFillTx/>
              <a:latin typeface="+中文标题" charset="0"/>
              <a:ea typeface="+mj-ea"/>
              <a:sym typeface="+mn-ea"/>
            </a:endParaRPr>
          </a:p>
        </p:txBody>
      </p:sp>
      <p:grpSp>
        <p:nvGrpSpPr>
          <p:cNvPr id="60" name="组合 59"/>
          <p:cNvGrpSpPr/>
          <p:nvPr>
            <p:custDataLst>
              <p:tags r:id="rId18"/>
            </p:custDataLst>
          </p:nvPr>
        </p:nvGrpSpPr>
        <p:grpSpPr>
          <a:xfrm>
            <a:off x="3580765" y="4284345"/>
            <a:ext cx="666750" cy="666750"/>
            <a:chOff x="5659" y="6667"/>
            <a:chExt cx="1050" cy="1050"/>
          </a:xfrm>
        </p:grpSpPr>
        <p:sp>
          <p:nvSpPr>
            <p:cNvPr id="137" name="椭圆 136"/>
            <p:cNvSpPr/>
            <p:nvPr>
              <p:custDataLst>
                <p:tags r:id="rId19"/>
              </p:custDataLst>
            </p:nvPr>
          </p:nvSpPr>
          <p:spPr>
            <a:xfrm>
              <a:off x="5659" y="6667"/>
              <a:ext cx="1051" cy="1051"/>
            </a:xfrm>
            <a:prstGeom prst="ellipse">
              <a:avLst/>
            </a:prstGeom>
            <a:solidFill>
              <a:srgbClr val="FFFFFF"/>
            </a:solidFill>
            <a:ln>
              <a:gradFill>
                <a:gsLst>
                  <a:gs pos="15000">
                    <a:schemeClr val="accent1">
                      <a:lumMod val="40000"/>
                      <a:lumOff val="60000"/>
                    </a:schemeClr>
                  </a:gs>
                  <a:gs pos="85000">
                    <a:schemeClr val="accent1">
                      <a:lumMod val="40000"/>
                      <a:lumOff val="60000"/>
                    </a:schemeClr>
                  </a:gs>
                  <a:gs pos="50000">
                    <a:srgbClr val="FFFFFF"/>
                  </a:gs>
                </a:gsLst>
                <a:lin ang="16200000" scaled="0"/>
              </a:gradFill>
            </a:ln>
            <a:effectLst>
              <a:outerShdw blurRad="177800" dir="5400000" sx="90000" sy="-19000" rotWithShape="0">
                <a:schemeClr val="accent1">
                  <a:alpha val="1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1600" b="1" spc="100">
                <a:solidFill>
                  <a:schemeClr val="bg1"/>
                </a:solidFill>
                <a:effectLst>
                  <a:outerShdw blurRad="50800" dist="38100" dir="5400000" algn="t" rotWithShape="0">
                    <a:schemeClr val="accent1">
                      <a:lumMod val="75000"/>
                      <a:alpha val="100000"/>
                    </a:schemeClr>
                  </a:outerShdw>
                </a:effectLst>
                <a:uFillTx/>
                <a:latin typeface="+中文标题" charset="0"/>
                <a:ea typeface="+mj-ea"/>
                <a:sym typeface="+mn-ea"/>
              </a:endParaRPr>
            </a:p>
          </p:txBody>
        </p:sp>
        <p:pic>
          <p:nvPicPr>
            <p:cNvPr id="45" name="图片 11" descr="343439383331313b343532303032373bbfcdbba7b5b5b0b8"/>
            <p:cNvPicPr>
              <a:picLocks noChangeAspect="1"/>
            </p:cNvPicPr>
            <p:nvPr>
              <p:custDataLst>
                <p:tags r:id="rId20"/>
              </p:custDataLst>
            </p:nvPr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5916" y="6924"/>
              <a:ext cx="537" cy="537"/>
            </a:xfrm>
            <a:prstGeom prst="rect">
              <a:avLst/>
            </a:prstGeom>
          </p:spPr>
        </p:pic>
      </p:grpSp>
      <p:pic>
        <p:nvPicPr>
          <p:cNvPr id="46" name="图片 12" descr="343439383331313b343532303032383bbfcdbba7b9dcc0ed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5532755" y="2750820"/>
            <a:ext cx="340995" cy="340995"/>
          </a:xfrm>
          <a:prstGeom prst="rect">
            <a:avLst/>
          </a:prstGeom>
        </p:spPr>
      </p:pic>
      <p:grpSp>
        <p:nvGrpSpPr>
          <p:cNvPr id="59" name="组合 58"/>
          <p:cNvGrpSpPr/>
          <p:nvPr>
            <p:custDataLst>
              <p:tags r:id="rId26"/>
            </p:custDataLst>
          </p:nvPr>
        </p:nvGrpSpPr>
        <p:grpSpPr>
          <a:xfrm>
            <a:off x="7131685" y="4342130"/>
            <a:ext cx="666750" cy="666750"/>
            <a:chOff x="11151" y="6878"/>
            <a:chExt cx="1050" cy="1050"/>
          </a:xfrm>
        </p:grpSpPr>
        <p:sp>
          <p:nvSpPr>
            <p:cNvPr id="11" name="椭圆 10"/>
            <p:cNvSpPr/>
            <p:nvPr>
              <p:custDataLst>
                <p:tags r:id="rId27"/>
              </p:custDataLst>
            </p:nvPr>
          </p:nvSpPr>
          <p:spPr>
            <a:xfrm>
              <a:off x="11151" y="6878"/>
              <a:ext cx="1051" cy="1051"/>
            </a:xfrm>
            <a:prstGeom prst="ellipse">
              <a:avLst/>
            </a:prstGeom>
            <a:solidFill>
              <a:srgbClr val="FFFFFF"/>
            </a:solidFill>
            <a:ln>
              <a:gradFill>
                <a:gsLst>
                  <a:gs pos="15000">
                    <a:schemeClr val="accent1">
                      <a:lumMod val="40000"/>
                      <a:lumOff val="60000"/>
                    </a:schemeClr>
                  </a:gs>
                  <a:gs pos="85000">
                    <a:schemeClr val="accent1">
                      <a:lumMod val="40000"/>
                      <a:lumOff val="60000"/>
                    </a:schemeClr>
                  </a:gs>
                  <a:gs pos="50000">
                    <a:srgbClr val="FFFFFF"/>
                  </a:gs>
                </a:gsLst>
                <a:lin ang="16200000" scaled="0"/>
              </a:gradFill>
            </a:ln>
            <a:effectLst>
              <a:outerShdw blurRad="177800" dir="5400000" sx="90000" sy="-19000" rotWithShape="0">
                <a:schemeClr val="accent1">
                  <a:alpha val="1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1600" b="1" spc="100">
                <a:solidFill>
                  <a:schemeClr val="bg1"/>
                </a:solidFill>
                <a:effectLst>
                  <a:outerShdw blurRad="50800" dist="38100" dir="5400000" algn="t" rotWithShape="0">
                    <a:schemeClr val="accent1">
                      <a:lumMod val="75000"/>
                      <a:alpha val="100000"/>
                    </a:schemeClr>
                  </a:outerShdw>
                </a:effectLst>
                <a:uFillTx/>
                <a:latin typeface="+中文标题" charset="0"/>
                <a:ea typeface="+mj-ea"/>
                <a:sym typeface="+mn-ea"/>
              </a:endParaRPr>
            </a:p>
          </p:txBody>
        </p:sp>
        <p:pic>
          <p:nvPicPr>
            <p:cNvPr id="47" name="图片 24" descr="343439383331313b343532303034313bc3c5bba7b9dcc0ed"/>
            <p:cNvPicPr>
              <a:picLocks noChangeAspect="1"/>
            </p:cNvPicPr>
            <p:nvPr>
              <p:custDataLst>
                <p:tags r:id="rId28"/>
              </p:custDataLst>
            </p:nvPr>
          </p:nvPicPr>
          <p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>
              <a:off x="11403" y="7130"/>
              <a:ext cx="537" cy="537"/>
            </a:xfrm>
            <a:prstGeom prst="rect">
              <a:avLst/>
            </a:prstGeom>
          </p:spPr>
        </p:pic>
      </p:grpSp>
      <p:pic>
        <p:nvPicPr>
          <p:cNvPr id="48" name="图片 13" descr="343439383331313b343532303032393bbfcdbba7b8fabdf8"/>
          <p:cNvPicPr>
            <a:picLocks noChangeAspect="1"/>
          </p:cNvPicPr>
          <p:nvPr>
            <p:custDataLst>
              <p:tags r:id="rId31"/>
            </p:custDataLst>
          </p:nvPr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9129395" y="2760345"/>
            <a:ext cx="340995" cy="340995"/>
          </a:xfrm>
          <a:prstGeom prst="rect">
            <a:avLst/>
          </a:prstGeom>
        </p:spPr>
      </p:pic>
      <p:graphicFrame>
        <p:nvGraphicFramePr>
          <p:cNvPr id="13" name="对象 12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3185795" y="2360930"/>
          <a:ext cx="1334770" cy="9169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" showAsIcon="1" r:id="rId34" imgW="971550" imgH="666750" progId="Word.Document.12">
                  <p:embed/>
                </p:oleObj>
              </mc:Choice>
              <mc:Fallback>
                <p:oleObj name="" showAsIcon="1" r:id="rId34" imgW="971550" imgH="666750" progId="Word.Document.12">
                  <p:embed/>
                  <p:pic>
                    <p:nvPicPr>
                      <p:cNvPr id="0" name="图片 1028"/>
                      <p:cNvPicPr/>
                      <p:nvPr/>
                    </p:nvPicPr>
                    <p:blipFill>
                      <a:blip r:embed="rId35"/>
                      <a:stretch>
                        <a:fillRect/>
                      </a:stretch>
                    </p:blipFill>
                    <p:spPr>
                      <a:xfrm>
                        <a:off x="3185795" y="2360930"/>
                        <a:ext cx="1334770" cy="9169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对象 15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4964430" y="4274820"/>
          <a:ext cx="1308735" cy="898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" showAsIcon="1" r:id="rId36" imgW="971550" imgH="666750" progId="Word.Document.12">
                  <p:embed/>
                </p:oleObj>
              </mc:Choice>
              <mc:Fallback>
                <p:oleObj name="" showAsIcon="1" r:id="rId36" imgW="971550" imgH="666750" progId="Word.Document.12">
                  <p:embed/>
                  <p:pic>
                    <p:nvPicPr>
                      <p:cNvPr id="0" name="图片 1027"/>
                      <p:cNvPicPr/>
                      <p:nvPr/>
                    </p:nvPicPr>
                    <p:blipFill>
                      <a:blip r:embed="rId37"/>
                      <a:stretch>
                        <a:fillRect/>
                      </a:stretch>
                    </p:blipFill>
                    <p:spPr>
                      <a:xfrm>
                        <a:off x="4964430" y="4274820"/>
                        <a:ext cx="1308735" cy="898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对象 23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6862445" y="2447925"/>
          <a:ext cx="1263015" cy="8674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" name="" showAsIcon="1" r:id="rId38" imgW="971550" imgH="666750" progId="Excel.Sheet.12">
                  <p:embed/>
                </p:oleObj>
              </mc:Choice>
              <mc:Fallback>
                <p:oleObj name="" showAsIcon="1" r:id="rId38" imgW="971550" imgH="666750" progId="Excel.Sheet.12">
                  <p:embed/>
                  <p:pic>
                    <p:nvPicPr>
                      <p:cNvPr id="0" name="图片 2048"/>
                      <p:cNvPicPr/>
                      <p:nvPr/>
                    </p:nvPicPr>
                    <p:blipFill>
                      <a:blip r:embed="rId39"/>
                      <a:stretch>
                        <a:fillRect/>
                      </a:stretch>
                    </p:blipFill>
                    <p:spPr>
                      <a:xfrm>
                        <a:off x="6862445" y="2447925"/>
                        <a:ext cx="1263015" cy="8674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6" name="直接连接符 25"/>
          <p:cNvCxnSpPr/>
          <p:nvPr>
            <p:custDataLst>
              <p:tags r:id="rId40"/>
            </p:custDataLst>
          </p:nvPr>
        </p:nvCxnSpPr>
        <p:spPr>
          <a:xfrm flipH="1" flipV="1">
            <a:off x="4611370" y="2366010"/>
            <a:ext cx="3810" cy="946150"/>
          </a:xfrm>
          <a:prstGeom prst="line">
            <a:avLst/>
          </a:prstGeom>
          <a:ln w="12700">
            <a:solidFill>
              <a:schemeClr val="accent1">
                <a:alpha val="67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>
            <p:custDataLst>
              <p:tags r:id="rId41"/>
            </p:custDataLst>
          </p:nvPr>
        </p:nvCxnSpPr>
        <p:spPr>
          <a:xfrm flipH="1" flipV="1">
            <a:off x="8181975" y="2366010"/>
            <a:ext cx="3810" cy="946150"/>
          </a:xfrm>
          <a:prstGeom prst="line">
            <a:avLst/>
          </a:prstGeom>
          <a:ln w="12700">
            <a:solidFill>
              <a:schemeClr val="accent1">
                <a:alpha val="67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6" name="组合 55"/>
          <p:cNvGrpSpPr/>
          <p:nvPr>
            <p:custDataLst>
              <p:tags r:id="rId42"/>
            </p:custDataLst>
          </p:nvPr>
        </p:nvGrpSpPr>
        <p:grpSpPr>
          <a:xfrm>
            <a:off x="839470" y="1818640"/>
            <a:ext cx="2358390" cy="1894840"/>
            <a:chOff x="1122" y="1831"/>
            <a:chExt cx="3714" cy="2984"/>
          </a:xfrm>
        </p:grpSpPr>
        <p:graphicFrame>
          <p:nvGraphicFramePr>
            <p:cNvPr id="6" name="对象 5">
              <a:hlinkClick r:id="" action="ppaction://ole?verb="/>
            </p:cNvPr>
            <p:cNvGraphicFramePr>
              <a:graphicFrameLocks noChangeAspect="1"/>
            </p:cNvGraphicFramePr>
            <p:nvPr/>
          </p:nvGraphicFramePr>
          <p:xfrm>
            <a:off x="1843" y="2100"/>
            <a:ext cx="1999" cy="13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5" name="" showAsIcon="1" r:id="rId43" imgW="971550" imgH="666750" progId="Word.Document.12">
                    <p:embed/>
                  </p:oleObj>
                </mc:Choice>
                <mc:Fallback>
                  <p:oleObj name="" showAsIcon="1" r:id="rId43" imgW="971550" imgH="666750" progId="Word.Document.12">
                    <p:embed/>
                    <p:pic>
                      <p:nvPicPr>
                        <p:cNvPr id="0" name="图片 1024"/>
                        <p:cNvPicPr/>
                        <p:nvPr/>
                      </p:nvPicPr>
                      <p:blipFill>
                        <a:blip r:embed="rId44"/>
                        <a:stretch>
                          <a:fillRect/>
                        </a:stretch>
                      </p:blipFill>
                      <p:spPr>
                        <a:xfrm>
                          <a:off x="1843" y="2100"/>
                          <a:ext cx="1999" cy="137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" name="燕尾形 3"/>
            <p:cNvSpPr/>
            <p:nvPr>
              <p:custDataLst>
                <p:tags r:id="rId45"/>
              </p:custDataLst>
            </p:nvPr>
          </p:nvSpPr>
          <p:spPr>
            <a:xfrm>
              <a:off x="1862" y="3591"/>
              <a:ext cx="2386" cy="1003"/>
            </a:xfrm>
            <a:prstGeom prst="chevron">
              <a:avLst/>
            </a:prstGeom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44000">
                  <a:schemeClr val="accent1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>
              <a:outerShdw blurRad="177800" dir="5400000" sx="90000" sy="-19000" rotWithShape="0">
                <a:schemeClr val="accent1">
                  <a:alpha val="1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</a:pPr>
              <a:r>
                <a:rPr lang="zh-CN" altLang="en-US" sz="1600" b="1">
                  <a:solidFill>
                    <a:srgbClr val="FFFFFF"/>
                  </a:solidFill>
                  <a:effectLst/>
                  <a:uFillTx/>
                  <a:latin typeface="+mn-ea"/>
                  <a:cs typeface="+mn-ea"/>
                  <a:sym typeface="+mn-ea"/>
                </a:rPr>
                <a:t>法人</a:t>
              </a:r>
              <a:endParaRPr lang="zh-CN" altLang="en-US" sz="1600" b="1">
                <a:solidFill>
                  <a:srgbClr val="FFFFFF"/>
                </a:solidFill>
                <a:effectLst/>
                <a:uFillTx/>
                <a:latin typeface="+mn-ea"/>
                <a:cs typeface="+mn-ea"/>
                <a:sym typeface="+mn-ea"/>
              </a:endParaRPr>
            </a:p>
          </p:txBody>
        </p:sp>
        <p:sp>
          <p:nvSpPr>
            <p:cNvPr id="8" name="任意多边形 7"/>
            <p:cNvSpPr/>
            <p:nvPr>
              <p:custDataLst>
                <p:tags r:id="rId46"/>
              </p:custDataLst>
            </p:nvPr>
          </p:nvSpPr>
          <p:spPr>
            <a:xfrm>
              <a:off x="4094" y="3370"/>
              <a:ext cx="742" cy="1445"/>
            </a:xfrm>
            <a:custGeom>
              <a:avLst/>
              <a:gdLst>
                <a:gd name="connsiteX0" fmla="*/ 23 w 705"/>
                <a:gd name="connsiteY0" fmla="*/ 0 h 1373"/>
                <a:gd name="connsiteX1" fmla="*/ 705 w 705"/>
                <a:gd name="connsiteY1" fmla="*/ 682 h 1373"/>
                <a:gd name="connsiteX2" fmla="*/ 0 w 705"/>
                <a:gd name="connsiteY2" fmla="*/ 1373 h 1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5" h="1373">
                  <a:moveTo>
                    <a:pt x="23" y="0"/>
                  </a:moveTo>
                  <a:lnTo>
                    <a:pt x="705" y="682"/>
                  </a:lnTo>
                  <a:lnTo>
                    <a:pt x="0" y="1373"/>
                  </a:lnTo>
                </a:path>
              </a:pathLst>
            </a:custGeom>
            <a:noFill/>
            <a:ln w="22225" cap="rnd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>
                <a:solidFill>
                  <a:schemeClr val="lt1"/>
                </a:solidFill>
              </a:endParaRPr>
            </a:p>
          </p:txBody>
        </p:sp>
        <p:cxnSp>
          <p:nvCxnSpPr>
            <p:cNvPr id="37" name="直接连接符 36"/>
            <p:cNvCxnSpPr/>
            <p:nvPr>
              <p:custDataLst>
                <p:tags r:id="rId47"/>
              </p:custDataLst>
            </p:nvPr>
          </p:nvCxnSpPr>
          <p:spPr>
            <a:xfrm flipH="1" flipV="1">
              <a:off x="4119" y="1880"/>
              <a:ext cx="6" cy="1490"/>
            </a:xfrm>
            <a:prstGeom prst="line">
              <a:avLst/>
            </a:prstGeom>
            <a:ln w="12700">
              <a:solidFill>
                <a:schemeClr val="accent1">
                  <a:alpha val="67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文本框 48"/>
            <p:cNvSpPr txBox="1"/>
            <p:nvPr/>
          </p:nvSpPr>
          <p:spPr>
            <a:xfrm>
              <a:off x="1122" y="1831"/>
              <a:ext cx="1050" cy="101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p>
              <a:r>
                <a:rPr lang="zh-CN" altLang="en-US" sz="3600" b="1" i="1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①</a:t>
              </a:r>
              <a:endParaRPr lang="zh-CN" altLang="en-US" sz="3600" b="1" i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grpSp>
        <p:nvGrpSpPr>
          <p:cNvPr id="55" name="组合 54"/>
          <p:cNvGrpSpPr/>
          <p:nvPr>
            <p:custDataLst>
              <p:tags r:id="rId48"/>
            </p:custDataLst>
          </p:nvPr>
        </p:nvGrpSpPr>
        <p:grpSpPr>
          <a:xfrm>
            <a:off x="828675" y="3625215"/>
            <a:ext cx="2407285" cy="2128520"/>
            <a:chOff x="905" y="5769"/>
            <a:chExt cx="3791" cy="3352"/>
          </a:xfrm>
        </p:grpSpPr>
        <p:cxnSp>
          <p:nvCxnSpPr>
            <p:cNvPr id="9" name="直接连接符 8"/>
            <p:cNvCxnSpPr/>
            <p:nvPr>
              <p:custDataLst>
                <p:tags r:id="rId49"/>
              </p:custDataLst>
            </p:nvPr>
          </p:nvCxnSpPr>
          <p:spPr>
            <a:xfrm>
              <a:off x="3954" y="7658"/>
              <a:ext cx="0" cy="1463"/>
            </a:xfrm>
            <a:prstGeom prst="line">
              <a:avLst/>
            </a:prstGeom>
            <a:ln w="12700">
              <a:solidFill>
                <a:schemeClr val="accent4">
                  <a:alpha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燕尾形 34"/>
            <p:cNvSpPr/>
            <p:nvPr>
              <p:custDataLst>
                <p:tags r:id="rId50"/>
              </p:custDataLst>
            </p:nvPr>
          </p:nvSpPr>
          <p:spPr>
            <a:xfrm>
              <a:off x="1723" y="6434"/>
              <a:ext cx="2386" cy="1003"/>
            </a:xfrm>
            <a:prstGeom prst="chevron">
              <a:avLst/>
            </a:prstGeom>
            <a:gradFill>
              <a:gsLst>
                <a:gs pos="0">
                  <a:schemeClr val="accent4">
                    <a:lumMod val="20000"/>
                    <a:lumOff val="80000"/>
                  </a:schemeClr>
                </a:gs>
                <a:gs pos="44000">
                  <a:schemeClr val="accent4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>
              <a:outerShdw blurRad="177800" dir="5400000" sx="90000" sy="-19000" rotWithShape="0">
                <a:schemeClr val="accent4">
                  <a:alpha val="1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</a:pPr>
              <a:r>
                <a:rPr lang="zh-CN" altLang="en-US" sz="1600" b="1">
                  <a:solidFill>
                    <a:srgbClr val="FFFFFF"/>
                  </a:solidFill>
                  <a:effectLst/>
                  <a:uFillTx/>
                  <a:latin typeface="+mn-ea"/>
                  <a:cs typeface="+mn-ea"/>
                  <a:sym typeface="+mn-ea"/>
                </a:rPr>
                <a:t>个人</a:t>
              </a:r>
              <a:endParaRPr lang="zh-CN" altLang="en-US" sz="1600" b="1">
                <a:solidFill>
                  <a:srgbClr val="FFFFFF"/>
                </a:solidFill>
                <a:effectLst/>
                <a:uFillTx/>
                <a:latin typeface="+mn-ea"/>
                <a:cs typeface="+mn-ea"/>
                <a:sym typeface="+mn-ea"/>
              </a:endParaRPr>
            </a:p>
          </p:txBody>
        </p:sp>
        <p:sp>
          <p:nvSpPr>
            <p:cNvPr id="36" name="任意多边形 35"/>
            <p:cNvSpPr/>
            <p:nvPr>
              <p:custDataLst>
                <p:tags r:id="rId51"/>
              </p:custDataLst>
            </p:nvPr>
          </p:nvSpPr>
          <p:spPr>
            <a:xfrm>
              <a:off x="3954" y="6213"/>
              <a:ext cx="742" cy="1445"/>
            </a:xfrm>
            <a:custGeom>
              <a:avLst/>
              <a:gdLst>
                <a:gd name="connsiteX0" fmla="*/ 23 w 705"/>
                <a:gd name="connsiteY0" fmla="*/ 0 h 1373"/>
                <a:gd name="connsiteX1" fmla="*/ 705 w 705"/>
                <a:gd name="connsiteY1" fmla="*/ 682 h 1373"/>
                <a:gd name="connsiteX2" fmla="*/ 0 w 705"/>
                <a:gd name="connsiteY2" fmla="*/ 1373 h 1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5" h="1373">
                  <a:moveTo>
                    <a:pt x="23" y="0"/>
                  </a:moveTo>
                  <a:lnTo>
                    <a:pt x="705" y="682"/>
                  </a:lnTo>
                  <a:lnTo>
                    <a:pt x="0" y="1373"/>
                  </a:lnTo>
                </a:path>
              </a:pathLst>
            </a:custGeom>
            <a:noFill/>
            <a:ln w="22225" cap="rnd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>
                <a:solidFill>
                  <a:schemeClr val="lt1"/>
                </a:solidFill>
              </a:endParaRPr>
            </a:p>
          </p:txBody>
        </p:sp>
        <p:graphicFrame>
          <p:nvGraphicFramePr>
            <p:cNvPr id="7" name="对象 6">
              <a:hlinkClick r:id="" action="ppaction://ole?verb="/>
            </p:cNvPr>
            <p:cNvGraphicFramePr>
              <a:graphicFrameLocks noChangeAspect="1"/>
            </p:cNvGraphicFramePr>
            <p:nvPr/>
          </p:nvGraphicFramePr>
          <p:xfrm>
            <a:off x="2434" y="7854"/>
            <a:ext cx="1538" cy="105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6" name="" showAsIcon="1" r:id="rId52" imgW="971550" imgH="666750" progId="Word.Document.12">
                    <p:embed/>
                  </p:oleObj>
                </mc:Choice>
                <mc:Fallback>
                  <p:oleObj name="" showAsIcon="1" r:id="rId52" imgW="971550" imgH="666750" progId="Word.Document.12">
                    <p:embed/>
                    <p:pic>
                      <p:nvPicPr>
                        <p:cNvPr id="0" name="图片 1025"/>
                        <p:cNvPicPr/>
                        <p:nvPr/>
                      </p:nvPicPr>
                      <p:blipFill>
                        <a:blip r:embed="rId53"/>
                        <a:stretch>
                          <a:fillRect/>
                        </a:stretch>
                      </p:blipFill>
                      <p:spPr>
                        <a:xfrm>
                          <a:off x="2434" y="7854"/>
                          <a:ext cx="1538" cy="105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" name="对象 11">
              <a:hlinkClick r:id="" action="ppaction://ole?verb="/>
            </p:cNvPr>
            <p:cNvGraphicFramePr>
              <a:graphicFrameLocks noChangeAspect="1"/>
            </p:cNvGraphicFramePr>
            <p:nvPr/>
          </p:nvGraphicFramePr>
          <p:xfrm>
            <a:off x="922" y="7852"/>
            <a:ext cx="1518" cy="104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7" name="" showAsIcon="1" r:id="rId54" imgW="971550" imgH="666750" progId="Word.Document.12">
                    <p:embed/>
                  </p:oleObj>
                </mc:Choice>
                <mc:Fallback>
                  <p:oleObj name="" showAsIcon="1" r:id="rId54" imgW="971550" imgH="666750" progId="Word.Document.12">
                    <p:embed/>
                    <p:pic>
                      <p:nvPicPr>
                        <p:cNvPr id="0" name="图片 1026"/>
                        <p:cNvPicPr/>
                        <p:nvPr/>
                      </p:nvPicPr>
                      <p:blipFill>
                        <a:blip r:embed="rId55"/>
                        <a:stretch>
                          <a:fillRect/>
                        </a:stretch>
                      </p:blipFill>
                      <p:spPr>
                        <a:xfrm>
                          <a:off x="922" y="7852"/>
                          <a:ext cx="1518" cy="104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0" name="文本框 49"/>
            <p:cNvSpPr txBox="1"/>
            <p:nvPr/>
          </p:nvSpPr>
          <p:spPr>
            <a:xfrm>
              <a:off x="905" y="5769"/>
              <a:ext cx="1050" cy="91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p>
              <a:r>
                <a:rPr lang="zh-CN" altLang="en-US" sz="3200" b="1" i="1">
                  <a:solidFill>
                    <a:srgbClr val="0ABDE3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②</a:t>
              </a:r>
              <a:endParaRPr lang="zh-CN" altLang="en-US" sz="3200" b="1" i="1">
                <a:solidFill>
                  <a:srgbClr val="0ABDE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sp>
        <p:nvSpPr>
          <p:cNvPr id="58" name="文本框 57"/>
          <p:cNvSpPr txBox="1"/>
          <p:nvPr/>
        </p:nvSpPr>
        <p:spPr>
          <a:xfrm>
            <a:off x="10426700" y="2995930"/>
            <a:ext cx="126174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400">
                <a:solidFill>
                  <a:schemeClr val="accent1"/>
                </a:solidFill>
              </a:rPr>
              <a:t>等待申请证书</a:t>
            </a:r>
            <a:endParaRPr lang="zh-CN" altLang="en-US" sz="1400">
              <a:solidFill>
                <a:schemeClr val="accent1"/>
              </a:solidFill>
            </a:endParaRPr>
          </a:p>
        </p:txBody>
      </p:sp>
    </p:spTree>
    <p:custDataLst>
      <p:tags r:id="rId56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1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0.xml><?xml version="1.0" encoding="utf-8"?>
<p:tagLst xmlns:p="http://schemas.openxmlformats.org/presentationml/2006/main">
  <p:tag name="KSO_WM_DIAGRAM_VIRTUALLY_FRAME" val="{&quot;height&quot;:461.7,&quot;left&quot;:45.25,&quot;top&quot;:52.5,&quot;width&quot;:862}"/>
</p:tagLst>
</file>

<file path=ppt/tags/tag101.xml><?xml version="1.0" encoding="utf-8"?>
<p:tagLst xmlns:p="http://schemas.openxmlformats.org/presentationml/2006/main">
  <p:tag name="KSO_WM_BEAUTIFY_FLAG" val="#wm#"/>
  <p:tag name="KSO_WM_UNIT_SHADOW_SCHEMECOLOR_INDEX_BRIGHTNESS" val="0"/>
  <p:tag name="KSO_WM_UNIT_SHADOW_SCHEMECOLOR_INDEX" val="5"/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diagram20230931_5*m_h_i*1_1_3"/>
  <p:tag name="KSO_WM_TEMPLATE_CATEGORY" val="diagram"/>
  <p:tag name="KSO_WM_TEMPLATE_INDEX" val="20230931"/>
  <p:tag name="KSO_WM_UNIT_LAYERLEVEL" val="1_1_1"/>
  <p:tag name="KSO_WM_TAG_VERSION" val="3.0"/>
  <p:tag name="KSO_WM_DIAGRAM_GROUP_CODE" val="m1-1"/>
  <p:tag name="KSO_WM_UNIT_TYPE" val="m_h_i"/>
  <p:tag name="KSO_WM_UNIT_INDEX" val="1_1_3"/>
  <p:tag name="KSO_WM_DIAGRAM_VERSION" val="3"/>
  <p:tag name="KSO_WM_DIAGRAM_COLOR_TRICK" val="2"/>
  <p:tag name="KSO_WM_DIAGRAM_COLOR_TEXT_CAN_REMOVE" val="n"/>
  <p:tag name="KSO_WM_UNIT_FILL_FORE_SCHEMECOLOR_INDEX" val="14"/>
  <p:tag name="KSO_WM_UNIT_FILL_FORE_SCHEMECOLOR_INDEX_BRIGHTNESS" val="0"/>
  <p:tag name="KSO_WM_DIAGRAM_MAX_ITEMCNT" val="6"/>
  <p:tag name="KSO_WM_DIAGRAM_MIN_ITEMCNT" val="2"/>
  <p:tag name="KSO_WM_DIAGRAM_VIRTUALLY_FRAME" val="{&quot;height&quot;:461.7,&quot;left&quot;:45.25,&quot;top&quot;:52.5,&quot;width&quot;:862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gradient&quot;:[{&quot;brightness&quot;:0.6000000238418579,&quot;colorType&quot;:1,&quot;foreColorIndex&quot;:5,&quot;pos&quot;:0.15000000596046448,&quot;transparency&quot;:0},{&quot;brightness&quot;:0.6000000238418579,&quot;colorType&quot;:1,&quot;foreColorIndex&quot;:5,&quot;pos&quot;:0.8500000238418579,&quot;transparency&quot;:0},{&quot;brightness&quot;:0,&quot;colorType&quot;:2,&quot;pos&quot;:0.5,&quot;rgb&quot;:&quot;#ffffff&quot;,&quot;transparency&quot;:0}],&quot;type&quot;:2},&quot;shadow&quot;:{&quot;brightness&quot;:0,&quot;colorType&quot;:1,&quot;foreColorIndex&quot;:5,&quot;transparency&quot;:0.85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4,&quot;transparency&quot;:0},&quot;type&quot;:1},&quot;glow&quot;:{&quot;colorType&quot;:0},&quot;line&quot;:{&quot;type&quot;:0},&quot;shadow&quot;:{&quot;brightness&quot;:-0.25,&quot;colorType&quot;:1,&quot;foreColorIndex&quot;:5,&quot;transparency&quot;:0},&quot;threeD&quot;:{&quot;curvedSurface&quot;:{&quot;brightness&quot;:0,&quot;colorType&quot;:2,&quot;rgb&quot;:&quot;#000000&quot;},&quot;depth&quot;:{&quot;colorType&quot;:0}}}}"/>
  <p:tag name="KSO_WM_UNIT_LINE_FORE_SCHEMECOLOR_INDEX" val="5"/>
  <p:tag name="KSO_WM_UNIT_TEXT_SHADOW_SCHEMECOLOR_INDEX" val="5"/>
  <p:tag name="KSO_WM_UNIT_USESOURCEFORMAT_APPLY" val="1"/>
</p:tagLst>
</file>

<file path=ppt/tags/tag10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1_5*m_h_x*1_1_1"/>
  <p:tag name="KSO_WM_TEMPLATE_CATEGORY" val="diagram"/>
  <p:tag name="KSO_WM_TEMPLATE_INDEX" val="20230931"/>
  <p:tag name="KSO_WM_UNIT_LAYERLEVEL" val="1_1_1"/>
  <p:tag name="KSO_WM_TAG_VERSION" val="3.0"/>
  <p:tag name="KSO_WM_UNIT_VALUE" val="90*90"/>
  <p:tag name="KSO_WM_DIAGRAM_GROUP_CODE" val="m1-1"/>
  <p:tag name="KSO_WM_UNIT_TYPE" val="m_h_x"/>
  <p:tag name="KSO_WM_UNIT_INDEX" val="1_1_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461.7,&quot;left&quot;:45.25,&quot;top&quot;:52.5,&quot;width&quot;:862}"/>
  <p:tag name="KSO_WM_DIAGRAM_COLOR_MATCH_VALUE" val="{&quot;shape&quot;:{&quot;fill&quot;:{&quot;gradient&quot;:[{&quot;brightness&quot;:0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FILL_FORE_SCHEMECOLOR_INDEX" val="5"/>
  <p:tag name="KSO_WM_UNIT_FILL_TYPE" val="1"/>
  <p:tag name="KSO_WM_UNIT_USESOURCEFORMAT_APPLY" val="1"/>
</p:tagLst>
</file>

<file path=ppt/tags/tag103.xml><?xml version="1.0" encoding="utf-8"?>
<p:tagLst xmlns:p="http://schemas.openxmlformats.org/presentationml/2006/main">
  <p:tag name="KSO_WM_BEAUTIFY_FLAG" val="#wm#"/>
  <p:tag name="KSO_WM_UNIT_LINE_FORE_SCHEMECOLOR_INDEX_BRIGHTNESS" val="0"/>
  <p:tag name="KSO_WM_UNIT_LINE_FILL_TYPE" val="2"/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diagram20230931_5*m_h_i*1_6_2"/>
  <p:tag name="KSO_WM_TEMPLATE_CATEGORY" val="diagram"/>
  <p:tag name="KSO_WM_TEMPLATE_INDEX" val="20230931"/>
  <p:tag name="KSO_WM_UNIT_LAYERLEVEL" val="1_1_1"/>
  <p:tag name="KSO_WM_TAG_VERSION" val="3.0"/>
  <p:tag name="KSO_WM_DIAGRAM_GROUP_CODE" val="m1-1"/>
  <p:tag name="KSO_WM_UNIT_TYPE" val="m_h_i"/>
  <p:tag name="KSO_WM_UNIT_INDEX" val="1_6_2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461.7,&quot;left&quot;:45.25,&quot;top&quot;:52.5,&quot;width&quot;:862}"/>
  <p:tag name="KSO_WM_DIAGRAM_COLOR_MATCH_VALUE" val="{&quot;shape&quot;:{&quot;fill&quot;:{&quot;type&quot;:0},&quot;glow&quot;:{&quot;colorType&quot;:0},&quot;line&quot;:{&quot;solidLine&quot;:{&quot;brightness&quot;:0,&quot;colorType&quot;:1,&quot;foreColorIndex&quot;:8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8"/>
  <p:tag name="KSO_WM_UNIT_USESOURCEFORMAT_APPLY" val="1"/>
</p:tagLst>
</file>

<file path=ppt/tags/tag104.xml><?xml version="1.0" encoding="utf-8"?>
<p:tagLst xmlns:p="http://schemas.openxmlformats.org/presentationml/2006/main">
  <p:tag name="KSO_WM_BEAUTIFY_FLAG" val="#wm#"/>
  <p:tag name="KSO_WM_UNIT_SHADOW_SCHEMECOLOR_INDEX_BRIGHTNESS" val="0"/>
  <p:tag name="KSO_WM_UNIT_SHADOW_SCHEMECOLOR_INDEX" val="8"/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diagram20230931_5*m_h_i*1_6_3"/>
  <p:tag name="KSO_WM_TEMPLATE_CATEGORY" val="diagram"/>
  <p:tag name="KSO_WM_TEMPLATE_INDEX" val="20230931"/>
  <p:tag name="KSO_WM_UNIT_LAYERLEVEL" val="1_1_1"/>
  <p:tag name="KSO_WM_TAG_VERSION" val="3.0"/>
  <p:tag name="KSO_WM_DIAGRAM_GROUP_CODE" val="m1-1"/>
  <p:tag name="KSO_WM_UNIT_TYPE" val="m_h_i"/>
  <p:tag name="KSO_WM_UNIT_INDEX" val="1_6_3"/>
  <p:tag name="KSO_WM_DIAGRAM_VERSION" val="3"/>
  <p:tag name="KSO_WM_DIAGRAM_COLOR_TRICK" val="2"/>
  <p:tag name="KSO_WM_DIAGRAM_COLOR_TEXT_CAN_REMOVE" val="n"/>
  <p:tag name="KSO_WM_UNIT_FILL_FORE_SCHEMECOLOR_INDEX" val="14"/>
  <p:tag name="KSO_WM_UNIT_FILL_FORE_SCHEMECOLOR_INDEX_BRIGHTNESS" val="0"/>
  <p:tag name="KSO_WM_DIAGRAM_MAX_ITEMCNT" val="6"/>
  <p:tag name="KSO_WM_DIAGRAM_MIN_ITEMCNT" val="2"/>
  <p:tag name="KSO_WM_DIAGRAM_VIRTUALLY_FRAME" val="{&quot;height&quot;:461.7,&quot;left&quot;:45.25,&quot;top&quot;:52.5,&quot;width&quot;:862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gradient&quot;:[{&quot;brightness&quot;:0.6000000238418579,&quot;colorType&quot;:1,&quot;foreColorIndex&quot;:8,&quot;pos&quot;:0.15000000596046448,&quot;transparency&quot;:0},{&quot;brightness&quot;:0.6000000238418579,&quot;colorType&quot;:1,&quot;foreColorIndex&quot;:8,&quot;pos&quot;:0.8500000238418579,&quot;transparency&quot;:0},{&quot;brightness&quot;:0,&quot;colorType&quot;:2,&quot;pos&quot;:0.5,&quot;rgb&quot;:&quot;#ffffff&quot;,&quot;transparency&quot;:0}],&quot;type&quot;:2},&quot;shadow&quot;:{&quot;brightness&quot;:0,&quot;colorType&quot;:1,&quot;foreColorIndex&quot;:8,&quot;transparency&quot;:0.85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4,&quot;transparency&quot;:0},&quot;type&quot;:1},&quot;glow&quot;:{&quot;colorType&quot;:0},&quot;line&quot;:{&quot;type&quot;:0},&quot;shadow&quot;:{&quot;brightness&quot;:-0.25,&quot;colorType&quot;:1,&quot;foreColorIndex&quot;:5,&quot;transparency&quot;:0},&quot;threeD&quot;:{&quot;curvedSurface&quot;:{&quot;brightness&quot;:0,&quot;colorType&quot;:2,&quot;rgb&quot;:&quot;#000000&quot;},&quot;depth&quot;:{&quot;colorType&quot;:0}}}}"/>
  <p:tag name="KSO_WM_UNIT_LINE_FORE_SCHEMECOLOR_INDEX" val="8"/>
  <p:tag name="KSO_WM_UNIT_TEXT_SHADOW_SCHEMECOLOR_INDEX" val="5"/>
  <p:tag name="KSO_WM_UNIT_USESOURCEFORMAT_APPLY" val="1"/>
</p:tagLst>
</file>

<file path=ppt/tags/tag105.xml><?xml version="1.0" encoding="utf-8"?>
<p:tagLst xmlns:p="http://schemas.openxmlformats.org/presentationml/2006/main">
  <p:tag name="KSO_WM_DIAGRAM_VIRTUALLY_FRAME" val="{&quot;height&quot;:461.7,&quot;left&quot;:45.25,&quot;top&quot;:52.5,&quot;width&quot;:862}"/>
</p:tagLst>
</file>

<file path=ppt/tags/tag106.xml><?xml version="1.0" encoding="utf-8"?>
<p:tagLst xmlns:p="http://schemas.openxmlformats.org/presentationml/2006/main">
  <p:tag name="KSO_WM_BEAUTIFY_FLAG" val="#wm#"/>
  <p:tag name="KSO_WM_UNIT_SHADOW_SCHEMECOLOR_INDEX_BRIGHTNESS" val="0"/>
  <p:tag name="KSO_WM_UNIT_SHADOW_SCHEMECOLOR_INDEX" val="5"/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diagram20230931_5*m_h_i*1_3_3"/>
  <p:tag name="KSO_WM_TEMPLATE_CATEGORY" val="diagram"/>
  <p:tag name="KSO_WM_TEMPLATE_INDEX" val="20230931"/>
  <p:tag name="KSO_WM_UNIT_LAYERLEVEL" val="1_1_1"/>
  <p:tag name="KSO_WM_TAG_VERSION" val="3.0"/>
  <p:tag name="KSO_WM_DIAGRAM_GROUP_CODE" val="m1-1"/>
  <p:tag name="KSO_WM_UNIT_TYPE" val="m_h_i"/>
  <p:tag name="KSO_WM_UNIT_INDEX" val="1_3_3"/>
  <p:tag name="KSO_WM_DIAGRAM_VERSION" val="3"/>
  <p:tag name="KSO_WM_DIAGRAM_COLOR_TRICK" val="2"/>
  <p:tag name="KSO_WM_DIAGRAM_COLOR_TEXT_CAN_REMOVE" val="n"/>
  <p:tag name="KSO_WM_UNIT_FILL_FORE_SCHEMECOLOR_INDEX" val="14"/>
  <p:tag name="KSO_WM_UNIT_FILL_FORE_SCHEMECOLOR_INDEX_BRIGHTNESS" val="0"/>
  <p:tag name="KSO_WM_DIAGRAM_MAX_ITEMCNT" val="6"/>
  <p:tag name="KSO_WM_DIAGRAM_MIN_ITEMCNT" val="2"/>
  <p:tag name="KSO_WM_DIAGRAM_VIRTUALLY_FRAME" val="{&quot;height&quot;:461.7,&quot;left&quot;:45.25,&quot;top&quot;:52.5,&quot;width&quot;:862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gradient&quot;:[{&quot;brightness&quot;:0.6000000238418579,&quot;colorType&quot;:1,&quot;foreColorIndex&quot;:5,&quot;pos&quot;:0.15000000596046448,&quot;transparency&quot;:0},{&quot;brightness&quot;:0.6000000238418579,&quot;colorType&quot;:1,&quot;foreColorIndex&quot;:5,&quot;pos&quot;:0.8500000238418579,&quot;transparency&quot;:0},{&quot;brightness&quot;:0,&quot;colorType&quot;:2,&quot;pos&quot;:0.5,&quot;rgb&quot;:&quot;#ffffff&quot;,&quot;transparency&quot;:0}],&quot;type&quot;:2},&quot;shadow&quot;:{&quot;brightness&quot;:0,&quot;colorType&quot;:1,&quot;foreColorIndex&quot;:5,&quot;transparency&quot;:0.85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4,&quot;transparency&quot;:0},&quot;type&quot;:1},&quot;glow&quot;:{&quot;colorType&quot;:0},&quot;line&quot;:{&quot;type&quot;:0},&quot;shadow&quot;:{&quot;brightness&quot;:-0.25,&quot;colorType&quot;:1,&quot;foreColorIndex&quot;:5,&quot;transparency&quot;:0},&quot;threeD&quot;:{&quot;curvedSurface&quot;:{&quot;brightness&quot;:0,&quot;colorType&quot;:2,&quot;rgb&quot;:&quot;#000000&quot;},&quot;depth&quot;:{&quot;colorType&quot;:0}}}}"/>
  <p:tag name="KSO_WM_UNIT_LINE_FORE_SCHEMECOLOR_INDEX" val="5"/>
  <p:tag name="KSO_WM_UNIT_TEXT_SHADOW_SCHEMECOLOR_INDEX" val="5"/>
  <p:tag name="KSO_WM_UNIT_USESOURCEFORMAT_APPLY" val="1"/>
</p:tagLst>
</file>

<file path=ppt/tags/tag10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1_5*m_h_x*1_3_1"/>
  <p:tag name="KSO_WM_TEMPLATE_CATEGORY" val="diagram"/>
  <p:tag name="KSO_WM_TEMPLATE_INDEX" val="20230931"/>
  <p:tag name="KSO_WM_UNIT_LAYERLEVEL" val="1_1_1"/>
  <p:tag name="KSO_WM_TAG_VERSION" val="3.0"/>
  <p:tag name="KSO_WM_UNIT_VALUE" val="90*90"/>
  <p:tag name="KSO_WM_DIAGRAM_GROUP_CODE" val="m1-1"/>
  <p:tag name="KSO_WM_UNIT_TYPE" val="m_h_x"/>
  <p:tag name="KSO_WM_UNIT_INDEX" val="1_3_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461.7,&quot;left&quot;:45.25,&quot;top&quot;:52.5,&quot;width&quot;:862}"/>
  <p:tag name="KSO_WM_DIAGRAM_COLOR_MATCH_VALUE" val="{&quot;shape&quot;:{&quot;fill&quot;:{&quot;gradient&quot;:[{&quot;brightness&quot;:0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FILL_FORE_SCHEMECOLOR_INDEX" val="5"/>
  <p:tag name="KSO_WM_UNIT_FILL_TYPE" val="1"/>
  <p:tag name="KSO_WM_UNIT_USESOURCEFORMAT_APPLY" val="1"/>
</p:tagLst>
</file>

<file path=ppt/tags/tag10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1_5*m_h_x*1_4_1"/>
  <p:tag name="KSO_WM_TEMPLATE_CATEGORY" val="diagram"/>
  <p:tag name="KSO_WM_TEMPLATE_INDEX" val="20230931"/>
  <p:tag name="KSO_WM_UNIT_LAYERLEVEL" val="1_1_1"/>
  <p:tag name="KSO_WM_TAG_VERSION" val="3.0"/>
  <p:tag name="KSO_WM_UNIT_VALUE" val="90*90"/>
  <p:tag name="KSO_WM_DIAGRAM_GROUP_CODE" val="m1-1"/>
  <p:tag name="KSO_WM_UNIT_TYPE" val="m_h_x"/>
  <p:tag name="KSO_WM_UNIT_INDEX" val="1_4_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461.7,&quot;left&quot;:45.25,&quot;top&quot;:52.5,&quot;width&quot;:862}"/>
  <p:tag name="KSO_WM_DIAGRAM_COLOR_MATCH_VALUE" val="{&quot;shape&quot;:{&quot;fill&quot;:{&quot;gradient&quot;:[{&quot;brightness&quot;:0,&quot;colorType&quot;:1,&quot;foreColorIndex&quot;:8,&quot;pos&quot;:0,&quot;transparency&quot;:0},{&quot;brightness&quot;:0,&quot;colorType&quot;:1,&quot;foreColorIndex&quot;:8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FILL_FORE_SCHEMECOLOR_INDEX" val="8"/>
  <p:tag name="KSO_WM_UNIT_FILL_TYPE" val="1"/>
  <p:tag name="KSO_WM_UNIT_USESOURCEFORMAT_APPLY" val="1"/>
</p:tagLst>
</file>

<file path=ppt/tags/tag109.xml><?xml version="1.0" encoding="utf-8"?>
<p:tagLst xmlns:p="http://schemas.openxmlformats.org/presentationml/2006/main">
  <p:tag name="KSO_WM_DIAGRAM_VIRTUALLY_FRAME" val="{&quot;height&quot;:461.7,&quot;left&quot;:45.25,&quot;top&quot;:52.5,&quot;width&quot;:862}"/>
</p:tagLst>
</file>

<file path=ppt/tags/tag11.xml><?xml version="1.0" encoding="utf-8"?>
<p:tagLst xmlns:p="http://schemas.openxmlformats.org/presentationml/2006/main">
  <p:tag name="KSO_WM_UNIT_TYPE" val="f"/>
  <p:tag name="KSO_WM_UNIT_SUBTYPE" val="b"/>
  <p:tag name="KSO_WM_UNIT_INDEX" val="1"/>
  <p:tag name="KSO_WM_BEAUTIFY_FLAG" val="#wm#"/>
  <p:tag name="KSO_WM_TAG_VERSION" val="3.0"/>
  <p:tag name="KSO_WM_UNIT_PRESET_TEXT" val="署名"/>
  <p:tag name="KSO_WM_UNIT_ID" val="_1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VALUE" val="13"/>
</p:tagLst>
</file>

<file path=ppt/tags/tag110.xml><?xml version="1.0" encoding="utf-8"?>
<p:tagLst xmlns:p="http://schemas.openxmlformats.org/presentationml/2006/main">
  <p:tag name="KSO_WM_BEAUTIFY_FLAG" val="#wm#"/>
  <p:tag name="KSO_WM_UNIT_SHADOW_SCHEMECOLOR_INDEX_BRIGHTNESS" val="0"/>
  <p:tag name="KSO_WM_UNIT_SHADOW_SCHEMECOLOR_INDEX" val="5"/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diagram20230931_5*m_h_i*1_5_1"/>
  <p:tag name="KSO_WM_TEMPLATE_CATEGORY" val="diagram"/>
  <p:tag name="KSO_WM_TEMPLATE_INDEX" val="20230931"/>
  <p:tag name="KSO_WM_UNIT_LAYERLEVEL" val="1_1_1"/>
  <p:tag name="KSO_WM_TAG_VERSION" val="3.0"/>
  <p:tag name="KSO_WM_DIAGRAM_GROUP_CODE" val="m1-1"/>
  <p:tag name="KSO_WM_UNIT_TYPE" val="m_h_i"/>
  <p:tag name="KSO_WM_UNIT_INDEX" val="1_5_1"/>
  <p:tag name="KSO_WM_DIAGRAM_VERSION" val="3"/>
  <p:tag name="KSO_WM_DIAGRAM_COLOR_TRICK" val="2"/>
  <p:tag name="KSO_WM_DIAGRAM_COLOR_TEXT_CAN_REMOVE" val="n"/>
  <p:tag name="KSO_WM_UNIT_FILL_FORE_SCHEMECOLOR_INDEX" val="14"/>
  <p:tag name="KSO_WM_UNIT_FILL_FORE_SCHEMECOLOR_INDEX_BRIGHTNESS" val="0"/>
  <p:tag name="KSO_WM_DIAGRAM_MAX_ITEMCNT" val="6"/>
  <p:tag name="KSO_WM_DIAGRAM_MIN_ITEMCNT" val="2"/>
  <p:tag name="KSO_WM_DIAGRAM_VIRTUALLY_FRAME" val="{&quot;height&quot;:461.7,&quot;left&quot;:45.25,&quot;top&quot;:52.5,&quot;width&quot;:862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gradient&quot;:[{&quot;brightness&quot;:0.6000000238418579,&quot;colorType&quot;:1,&quot;foreColorIndex&quot;:5,&quot;pos&quot;:0.15000000596046448,&quot;transparency&quot;:0},{&quot;brightness&quot;:0.6000000238418579,&quot;colorType&quot;:1,&quot;foreColorIndex&quot;:5,&quot;pos&quot;:0.8500000238418579,&quot;transparency&quot;:0},{&quot;brightness&quot;:0,&quot;colorType&quot;:2,&quot;pos&quot;:0.5,&quot;rgb&quot;:&quot;#ffffff&quot;,&quot;transparency&quot;:0}],&quot;type&quot;:2},&quot;shadow&quot;:{&quot;brightness&quot;:0,&quot;colorType&quot;:1,&quot;foreColorIndex&quot;:5,&quot;transparency&quot;:0.85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4,&quot;transparency&quot;:0},&quot;type&quot;:1},&quot;glow&quot;:{&quot;colorType&quot;:0},&quot;line&quot;:{&quot;type&quot;:0},&quot;shadow&quot;:{&quot;brightness&quot;:-0.25,&quot;colorType&quot;:1,&quot;foreColorIndex&quot;:5,&quot;transparency&quot;:0},&quot;threeD&quot;:{&quot;curvedSurface&quot;:{&quot;brightness&quot;:0,&quot;colorType&quot;:2,&quot;rgb&quot;:&quot;#000000&quot;},&quot;depth&quot;:{&quot;colorType&quot;:0}}}}"/>
  <p:tag name="KSO_WM_UNIT_LINE_FORE_SCHEMECOLOR_INDEX" val="5"/>
  <p:tag name="KSO_WM_UNIT_TEXT_SHADOW_SCHEMECOLOR_INDEX" val="5"/>
  <p:tag name="KSO_WM_UNIT_USESOURCEFORMAT_APPLY" val="1"/>
</p:tagLst>
</file>

<file path=ppt/tags/tag11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1_5*m_h_x*1_5_1"/>
  <p:tag name="KSO_WM_TEMPLATE_CATEGORY" val="diagram"/>
  <p:tag name="KSO_WM_TEMPLATE_INDEX" val="20230931"/>
  <p:tag name="KSO_WM_UNIT_LAYERLEVEL" val="1_1_1"/>
  <p:tag name="KSO_WM_TAG_VERSION" val="3.0"/>
  <p:tag name="KSO_WM_UNIT_VALUE" val="92*92"/>
  <p:tag name="KSO_WM_DIAGRAM_GROUP_CODE" val="m1-1"/>
  <p:tag name="KSO_WM_UNIT_TYPE" val="m_h_x"/>
  <p:tag name="KSO_WM_UNIT_INDEX" val="1_5_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461.7,&quot;left&quot;:45.25,&quot;top&quot;:52.5,&quot;width&quot;:862}"/>
  <p:tag name="KSO_WM_DIAGRAM_COLOR_MATCH_VALUE" val="{&quot;shape&quot;:{&quot;fill&quot;:{&quot;gradient&quot;:[{&quot;brightness&quot;:0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FILL_FORE_SCHEMECOLOR_INDEX" val="5"/>
  <p:tag name="KSO_WM_UNIT_FILL_TYPE" val="1"/>
  <p:tag name="KSO_WM_UNIT_USESOURCEFORMAT_APPLY" val="1"/>
</p:tagLst>
</file>

<file path=ppt/tags/tag11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1_5*m_h_x*1_6_1"/>
  <p:tag name="KSO_WM_TEMPLATE_CATEGORY" val="diagram"/>
  <p:tag name="KSO_WM_TEMPLATE_INDEX" val="20230931"/>
  <p:tag name="KSO_WM_UNIT_LAYERLEVEL" val="1_1_1"/>
  <p:tag name="KSO_WM_TAG_VERSION" val="3.0"/>
  <p:tag name="KSO_WM_UNIT_VALUE" val="90*90"/>
  <p:tag name="KSO_WM_DIAGRAM_GROUP_CODE" val="m1-1"/>
  <p:tag name="KSO_WM_UNIT_TYPE" val="m_h_x"/>
  <p:tag name="KSO_WM_UNIT_INDEX" val="1_6_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461.7,&quot;left&quot;:45.25,&quot;top&quot;:52.5,&quot;width&quot;:862}"/>
  <p:tag name="KSO_WM_DIAGRAM_COLOR_MATCH_VALUE" val="{&quot;shape&quot;:{&quot;fill&quot;:{&quot;gradient&quot;:[{&quot;brightness&quot;:0,&quot;colorType&quot;:1,&quot;foreColorIndex&quot;:8,&quot;pos&quot;:0,&quot;transparency&quot;:0},{&quot;brightness&quot;:0,&quot;colorType&quot;:1,&quot;foreColorIndex&quot;:8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FILL_FORE_SCHEMECOLOR_INDEX" val="8"/>
  <p:tag name="KSO_WM_UNIT_FILL_TYPE" val="1"/>
  <p:tag name="KSO_WM_UNIT_USESOURCEFORMAT_APPLY" val="1"/>
</p:tagLst>
</file>

<file path=ppt/tags/tag113.xml><?xml version="1.0" encoding="utf-8"?>
<p:tagLst xmlns:p="http://schemas.openxmlformats.org/presentationml/2006/main">
  <p:tag name="KSO_WM_UNIT_LINE_FORE_SCHEMECOLOR_INDEX_BRIGHTNESS" val="0"/>
  <p:tag name="KSO_WM_UNIT_LINE_FILL_TYPE" val="2"/>
  <p:tag name="KSO_WM_UNIT_HIGHLIGHT" val="0"/>
  <p:tag name="KSO_WM_UNIT_COMPATIBLE" val="0"/>
  <p:tag name="KSO_WM_UNIT_DIAGRAM_ISNUMVISUAL" val="0"/>
  <p:tag name="KSO_WM_UNIT_DIAGRAM_ISREFERUNIT" val="0"/>
  <p:tag name="KSO_WM_UNIT_ID" val="diagram20230931_5*m_h_i*1_1_2"/>
  <p:tag name="KSO_WM_TEMPLATE_CATEGORY" val="diagram"/>
  <p:tag name="KSO_WM_TEMPLATE_INDEX" val="20230931"/>
  <p:tag name="KSO_WM_UNIT_LAYERLEVEL" val="1_1_1"/>
  <p:tag name="KSO_WM_TAG_VERSION" val="3.0"/>
  <p:tag name="KSO_WM_DIAGRAM_GROUP_CODE" val="m1-1"/>
  <p:tag name="KSO_WM_UNIT_TYPE" val="m_h_i"/>
  <p:tag name="KSO_WM_UNIT_INDEX" val="1_1_2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90.25,&quot;left&quot;:43.05000000000002,&quot;top&quot;:120.1,&quot;width&quot;:999.800976562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3300000131130218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UNIT_USESOURCEFORMAT_APPLY" val="1"/>
</p:tagLst>
</file>

<file path=ppt/tags/tag114.xml><?xml version="1.0" encoding="utf-8"?>
<p:tagLst xmlns:p="http://schemas.openxmlformats.org/presentationml/2006/main">
  <p:tag name="KSO_WM_UNIT_LINE_FORE_SCHEMECOLOR_INDEX_BRIGHTNESS" val="0"/>
  <p:tag name="KSO_WM_UNIT_LINE_FILL_TYPE" val="2"/>
  <p:tag name="KSO_WM_UNIT_HIGHLIGHT" val="0"/>
  <p:tag name="KSO_WM_UNIT_COMPATIBLE" val="0"/>
  <p:tag name="KSO_WM_UNIT_DIAGRAM_ISNUMVISUAL" val="0"/>
  <p:tag name="KSO_WM_UNIT_DIAGRAM_ISREFERUNIT" val="0"/>
  <p:tag name="KSO_WM_UNIT_ID" val="diagram20230931_5*m_h_i*1_1_2"/>
  <p:tag name="KSO_WM_TEMPLATE_CATEGORY" val="diagram"/>
  <p:tag name="KSO_WM_TEMPLATE_INDEX" val="20230931"/>
  <p:tag name="KSO_WM_UNIT_LAYERLEVEL" val="1_1_1"/>
  <p:tag name="KSO_WM_TAG_VERSION" val="3.0"/>
  <p:tag name="KSO_WM_DIAGRAM_GROUP_CODE" val="m1-1"/>
  <p:tag name="KSO_WM_UNIT_TYPE" val="m_h_i"/>
  <p:tag name="KSO_WM_UNIT_INDEX" val="1_1_2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90.25,&quot;left&quot;:43.05000000000002,&quot;top&quot;:120.1,&quot;width&quot;:999.800976562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3300000131130218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UNIT_USESOURCEFORMAT_APPLY" val="1"/>
</p:tagLst>
</file>

<file path=ppt/tags/tag115.xml><?xml version="1.0" encoding="utf-8"?>
<p:tagLst xmlns:p="http://schemas.openxmlformats.org/presentationml/2006/main">
  <p:tag name="KSO_WM_DIAGRAM_VIRTUALLY_FRAME" val="{&quot;height&quot;:461.7,&quot;left&quot;:45.25,&quot;top&quot;:52.5,&quot;width&quot;:862}"/>
</p:tagLst>
</file>

<file path=ppt/tags/tag116.xml><?xml version="1.0" encoding="utf-8"?>
<p:tagLst xmlns:p="http://schemas.openxmlformats.org/presentationml/2006/main">
  <p:tag name="KSO_WM_BEAUTIFY_FLAG" val="#wm#"/>
  <p:tag name="KSO_WM_UNIT_FILL_FORE_SCHEMECOLOR_INDEX_1_BRIGHTNESS" val="0.6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44"/>
  <p:tag name="KSO_WM_UNIT_FILL_FORE_SCHEMECOLOR_INDEX_2_TRANS" val="0"/>
  <p:tag name="KSO_WM_UNIT_FILL_FORE_SCHEMECOLOR_INDEX_3_BRIGHTNESS" val="0"/>
  <p:tag name="KSO_WM_UNIT_FILL_FORE_SCHEMECOLOR_INDEX_3" val="5"/>
  <p:tag name="KSO_WM_UNIT_FILL_FORE_SCHEMECOLOR_INDEX_3_POS" val="0.66"/>
  <p:tag name="KSO_WM_UNIT_FILL_FORE_SCHEMECOLOR_INDEX_3_TRANS" val="0"/>
  <p:tag name="KSO_WM_UNIT_FILL_FORE_SCHEMECOLOR_INDEX_4_BRIGHTNESS" val="0"/>
  <p:tag name="KSO_WM_UNIT_FILL_FORE_SCHEMECOLOR_INDEX_4" val="5"/>
  <p:tag name="KSO_WM_UNIT_FILL_FORE_SCHEMECOLOR_INDEX_4_POS" val="1"/>
  <p:tag name="KSO_WM_UNIT_FILL_FORE_SCHEMECOLOR_INDEX_4_TRANS" val="0"/>
  <p:tag name="KSO_WM_UNIT_FILL_GRADIENT_TYPE" val="2"/>
  <p:tag name="KSO_WM_UNIT_FILL_GRADIENT_ANGLE" val="0"/>
  <p:tag name="KSO_WM_UNIT_FILL_GRADIENT_DIRECTION" val="12"/>
  <p:tag name="KSO_WM_UNIT_LINE_FORE_SCHEMECOLOR_INDEX_1_BRIGHTNESS" val="0.55"/>
  <p:tag name="KSO_WM_UNIT_LINE_FORE_SCHEMECOLOR_INDEX_1" val="5"/>
  <p:tag name="KSO_WM_UNIT_LINE_FORE_SCHEMECOLOR_INDEX_1_POS" val="0"/>
  <p:tag name="KSO_WM_UNIT_LINE_FORE_SCHEMECOLOR_INDEX_1_TRANS" val="0"/>
  <p:tag name="KSO_WM_UNIT_LINE_FORE_SCHEMECOLOR_INDEX_2_BRIGHTNESS" val="0.95"/>
  <p:tag name="KSO_WM_UNIT_LINE_FORE_SCHEMECOLOR_INDEX_2" val="5"/>
  <p:tag name="KSO_WM_UNIT_LINE_FORE_SCHEMECOLOR_INDEX_2_POS" val="0.37"/>
  <p:tag name="KSO_WM_UNIT_LINE_FORE_SCHEMECOLOR_INDEX_2_TRANS" val="0"/>
  <p:tag name="KSO_WM_UNIT_LINE_FORE_SCHEMECOLOR_INDEX_3_BRIGHTNESS" val="0.7"/>
  <p:tag name="KSO_WM_UNIT_LINE_FORE_SCHEMECOLOR_INDEX_3" val="5"/>
  <p:tag name="KSO_WM_UNIT_LINE_FORE_SCHEMECOLOR_INDEX_3_POS" val="0.71"/>
  <p:tag name="KSO_WM_UNIT_LINE_FORE_SCHEMECOLOR_INDEX_3_TRANS" val="0"/>
  <p:tag name="KSO_WM_UNIT_LINE_FORE_SCHEMECOLOR_INDEX_4_BRIGHTNESS" val="0"/>
  <p:tag name="KSO_WM_UNIT_LINE_FORE_SCHEMECOLOR_INDEX_4" val="14"/>
  <p:tag name="KSO_WM_UNIT_LINE_FORE_SCHEMECOLOR_INDEX_4_POS" val="1"/>
  <p:tag name="KSO_WM_UNIT_LINE_FORE_SCHEMECOLOR_INDEX_4_TRANS" val="0"/>
  <p:tag name="KSO_WM_UNIT_LINE_GRADIENT_TYPE" val="0"/>
  <p:tag name="KSO_WM_UNIT_LINE_GRADIENT_ANGLE" val="270"/>
  <p:tag name="KSO_WM_UNIT_LINE_GRADIENT_DIRECTION" val="6"/>
  <p:tag name="KSO_WM_UNIT_LINE_FILL_TYPE" val="5"/>
  <p:tag name="KSO_WM_UNIT_SHADOW_SCHEMECOLOR_INDEX_BRIGHTNESS" val="0"/>
  <p:tag name="KSO_WM_UNIT_SHADOW_SCHEMECOLOR_INDEX" val="5"/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diagram20230931_5*m_h_a*1_1_1"/>
  <p:tag name="KSO_WM_TEMPLATE_CATEGORY" val="diagram"/>
  <p:tag name="KSO_WM_TEMPLATE_INDEX" val="20230931"/>
  <p:tag name="KSO_WM_UNIT_LAYERLEVEL" val="1_1_1"/>
  <p:tag name="KSO_WM_TAG_VERSION" val="3.0"/>
  <p:tag name="KSO_WM_UNIT_ISCONTENTSTITLE" val="0"/>
  <p:tag name="KSO_WM_UNIT_ISNUMDGMTITLE" val="0"/>
  <p:tag name="KSO_WM_UNIT_NOCLEAR" val="0"/>
  <p:tag name="KSO_WM_UNIT_VALUE" val="12"/>
  <p:tag name="KSO_WM_DIAGRAM_GROUP_CODE" val="m1-1"/>
  <p:tag name="KSO_WM_UNIT_TYPE" val="m_h_a"/>
  <p:tag name="KSO_WM_UNIT_INDEX" val="1_1_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461.7,&quot;left&quot;:45.25,&quot;top&quot;:52.5,&quot;width&quot;:862}"/>
  <p:tag name="KSO_WM_DIAGRAM_COLOR_MATCH_VALUE" val="{&quot;shape&quot;:{&quot;fill&quot;:{&quot;gradient&quot;:[{&quot;brightness&quot;:0.800000011920929,&quot;colorType&quot;:1,&quot;foreColorIndex&quot;:5,&quot;pos&quot;:0,&quot;transparency&quot;:0},{&quot;brightness&quot;:0,&quot;colorType&quot;:1,&quot;foreColorIndex&quot;:5,&quot;pos&quot;:0.4399999976158142,&quot;transparency&quot;:0}],&quot;type&quot;:3},&quot;glow&quot;:{&quot;colorType&quot;:0},&quot;line&quot;:{&quot;type&quot;:0},&quot;shadow&quot;:{&quot;brightness&quot;:0,&quot;colorType&quot;:1,&quot;foreColorIndex&quot;:5,&quot;transparency&quot;:0.85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项标题"/>
  <p:tag name="KSO_WM_UNIT_FILL_TYPE" val="3"/>
  <p:tag name="KSO_WM_UNIT_TEXT_TYPE" val="1"/>
  <p:tag name="KSO_WM_UNIT_USESOURCEFORMAT_APPLY" val="1"/>
</p:tagLst>
</file>

<file path=ppt/tags/tag117.xml><?xml version="1.0" encoding="utf-8"?>
<p:tagLst xmlns:p="http://schemas.openxmlformats.org/presentationml/2006/main">
  <p:tag name="KSO_WM_BEAUTIFY_FLAG" val="#wm#"/>
  <p:tag name="KSO_WM_UNIT_LINE_FORE_SCHEMECOLOR_INDEX_BRIGHTNESS" val="0"/>
  <p:tag name="KSO_WM_UNIT_LINE_FILL_TYPE" val="2"/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diagram20230931_5*m_h_i*1_1_1"/>
  <p:tag name="KSO_WM_TEMPLATE_CATEGORY" val="diagram"/>
  <p:tag name="KSO_WM_TEMPLATE_INDEX" val="20230931"/>
  <p:tag name="KSO_WM_UNIT_LAYERLEVEL" val="1_1_1"/>
  <p:tag name="KSO_WM_TAG_VERSION" val="3.0"/>
  <p:tag name="KSO_WM_DIAGRAM_GROUP_CODE" val="m1-1"/>
  <p:tag name="KSO_WM_UNIT_TYPE" val="m_h_i"/>
  <p:tag name="KSO_WM_UNIT_INDEX" val="1_1_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461.7,&quot;left&quot;:45.25,&quot;top&quot;:52.5,&quot;width&quot;:862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5"/>
  <p:tag name="KSO_WM_UNIT_USESOURCEFORMAT_APPLY" val="1"/>
</p:tagLst>
</file>

<file path=ppt/tags/tag118.xml><?xml version="1.0" encoding="utf-8"?>
<p:tagLst xmlns:p="http://schemas.openxmlformats.org/presentationml/2006/main">
  <p:tag name="KSO_WM_BEAUTIFY_FLAG" val="#wm#"/>
  <p:tag name="KSO_WM_UNIT_LINE_FORE_SCHEMECOLOR_INDEX_BRIGHTNESS" val="0"/>
  <p:tag name="KSO_WM_UNIT_LINE_FILL_TYPE" val="2"/>
  <p:tag name="KSO_WM_UNIT_HIGHLIGHT" val="0"/>
  <p:tag name="KSO_WM_UNIT_COMPATIBLE" val="0"/>
  <p:tag name="KSO_WM_UNIT_DIAGRAM_ISNUMVISUAL" val="0"/>
  <p:tag name="KSO_WM_UNIT_DIAGRAM_ISREFERUNIT" val="0"/>
  <p:tag name="KSO_WM_UNIT_ID" val="diagram20230931_5*m_h_i*1_1_2"/>
  <p:tag name="KSO_WM_TEMPLATE_CATEGORY" val="diagram"/>
  <p:tag name="KSO_WM_TEMPLATE_INDEX" val="20230931"/>
  <p:tag name="KSO_WM_UNIT_LAYERLEVEL" val="1_1_1"/>
  <p:tag name="KSO_WM_TAG_VERSION" val="3.0"/>
  <p:tag name="KSO_WM_DIAGRAM_GROUP_CODE" val="m1-1"/>
  <p:tag name="KSO_WM_UNIT_TYPE" val="m_h_i"/>
  <p:tag name="KSO_WM_UNIT_INDEX" val="1_1_2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461.7,&quot;left&quot;:45.25,&quot;top&quot;:52.5,&quot;width&quot;:862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3300000131130218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UNIT_USESOURCEFORMAT_APPLY" val="1"/>
</p:tagLst>
</file>

<file path=ppt/tags/tag119.xml><?xml version="1.0" encoding="utf-8"?>
<p:tagLst xmlns:p="http://schemas.openxmlformats.org/presentationml/2006/main">
  <p:tag name="KSO_WM_DIAGRAM_VIRTUALLY_FRAME" val="{&quot;height&quot;:461.7,&quot;left&quot;:45.25,&quot;top&quot;:52.5,&quot;width&quot;:862}"/>
</p:tagLst>
</file>

<file path=ppt/tags/tag12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2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120.xml><?xml version="1.0" encoding="utf-8"?>
<p:tagLst xmlns:p="http://schemas.openxmlformats.org/presentationml/2006/main">
  <p:tag name="KSO_WM_BEAUTIFY_FLAG" val="#wm#"/>
  <p:tag name="KSO_WM_UNIT_LINE_FORE_SCHEMECOLOR_INDEX_BRIGHTNESS" val="0"/>
  <p:tag name="KSO_WM_UNIT_LINE_FILL_TYPE" val="2"/>
  <p:tag name="KSO_WM_UNIT_HIGHLIGHT" val="0"/>
  <p:tag name="KSO_WM_UNIT_COMPATIBLE" val="0"/>
  <p:tag name="KSO_WM_UNIT_DIAGRAM_ISNUMVISUAL" val="0"/>
  <p:tag name="KSO_WM_UNIT_DIAGRAM_ISREFERUNIT" val="0"/>
  <p:tag name="KSO_WM_UNIT_ID" val="diagram20230931_5*m_h_i*1_2_2"/>
  <p:tag name="KSO_WM_TEMPLATE_CATEGORY" val="diagram"/>
  <p:tag name="KSO_WM_TEMPLATE_INDEX" val="20230931"/>
  <p:tag name="KSO_WM_UNIT_LAYERLEVEL" val="1_1_1"/>
  <p:tag name="KSO_WM_TAG_VERSION" val="3.0"/>
  <p:tag name="KSO_WM_DIAGRAM_GROUP_CODE" val="m1-1"/>
  <p:tag name="KSO_WM_UNIT_TYPE" val="m_h_i"/>
  <p:tag name="KSO_WM_UNIT_INDEX" val="1_2_2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461.7,&quot;left&quot;:45.25,&quot;top&quot;:52.5,&quot;width&quot;:862}"/>
  <p:tag name="KSO_WM_DIAGRAM_COLOR_MATCH_VALUE" val="{&quot;shape&quot;:{&quot;fill&quot;:{&quot;type&quot;:0},&quot;glow&quot;:{&quot;colorType&quot;:0},&quot;line&quot;:{&quot;solidLine&quot;:{&quot;brightness&quot;:0,&quot;colorType&quot;:1,&quot;foreColorIndex&quot;:8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8"/>
  <p:tag name="KSO_WM_UNIT_USESOURCEFORMAT_APPLY" val="1"/>
</p:tagLst>
</file>

<file path=ppt/tags/tag121.xml><?xml version="1.0" encoding="utf-8"?>
<p:tagLst xmlns:p="http://schemas.openxmlformats.org/presentationml/2006/main">
  <p:tag name="KSO_WM_BEAUTIFY_FLAG" val="#wm#"/>
  <p:tag name="KSO_WM_UNIT_FILL_FORE_SCHEMECOLOR_INDEX_1_BRIGHTNESS" val="0.4"/>
  <p:tag name="KSO_WM_UNIT_FILL_FORE_SCHEMECOLOR_INDEX_1" val="8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8"/>
  <p:tag name="KSO_WM_UNIT_FILL_FORE_SCHEMECOLOR_INDEX_2_POS" val="0.48"/>
  <p:tag name="KSO_WM_UNIT_FILL_FORE_SCHEMECOLOR_INDEX_2_TRANS" val="0"/>
  <p:tag name="KSO_WM_UNIT_FILL_FORE_SCHEMECOLOR_INDEX_3_BRIGHTNESS" val="0.4"/>
  <p:tag name="KSO_WM_UNIT_FILL_FORE_SCHEMECOLOR_INDEX_3" val="8"/>
  <p:tag name="KSO_WM_UNIT_FILL_FORE_SCHEMECOLOR_INDEX_3_POS" val="1"/>
  <p:tag name="KSO_WM_UNIT_FILL_FORE_SCHEMECOLOR_INDEX_3_TRANS" val="0"/>
  <p:tag name="KSO_WM_UNIT_FILL_GRADIENT_TYPE" val="0"/>
  <p:tag name="KSO_WM_UNIT_FILL_GRADIENT_ANGLE" val="90"/>
  <p:tag name="KSO_WM_UNIT_FILL_GRADIENT_DIRECTION" val="1"/>
  <p:tag name="KSO_WM_UNIT_LINE_FORE_SCHEMECOLOR_INDEX_BRIGHTNESS" val="0"/>
  <p:tag name="KSO_WM_UNIT_LINE_FILL_TYPE" val="2"/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diagram20230931_5*m_h_a*1_2_1"/>
  <p:tag name="KSO_WM_TEMPLATE_CATEGORY" val="diagram"/>
  <p:tag name="KSO_WM_TEMPLATE_INDEX" val="20230931"/>
  <p:tag name="KSO_WM_UNIT_LAYERLEVEL" val="1_1_1"/>
  <p:tag name="KSO_WM_TAG_VERSION" val="3.0"/>
  <p:tag name="KSO_WM_UNIT_ISCONTENTSTITLE" val="0"/>
  <p:tag name="KSO_WM_UNIT_ISNUMDGMTITLE" val="0"/>
  <p:tag name="KSO_WM_UNIT_NOCLEAR" val="0"/>
  <p:tag name="KSO_WM_UNIT_VALUE" val="12"/>
  <p:tag name="KSO_WM_DIAGRAM_GROUP_CODE" val="m1-1"/>
  <p:tag name="KSO_WM_UNIT_TYPE" val="m_h_a"/>
  <p:tag name="KSO_WM_UNIT_INDEX" val="1_2_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461.7,&quot;left&quot;:45.25,&quot;top&quot;:52.5,&quot;width&quot;:862}"/>
  <p:tag name="KSO_WM_DIAGRAM_COLOR_MATCH_VALUE" val="{&quot;shape&quot;:{&quot;fill&quot;:{&quot;gradient&quot;:[{&quot;brightness&quot;:0.800000011920929,&quot;colorType&quot;:1,&quot;foreColorIndex&quot;:8,&quot;pos&quot;:0,&quot;transparency&quot;:0},{&quot;brightness&quot;:0,&quot;colorType&quot;:1,&quot;foreColorIndex&quot;:8,&quot;pos&quot;:0.4399999976158142,&quot;transparency&quot;:0}],&quot;type&quot;:3},&quot;glow&quot;:{&quot;colorType&quot;:0},&quot;line&quot;:{&quot;type&quot;:0},&quot;shadow&quot;:{&quot;brightness&quot;:0,&quot;colorType&quot;:1,&quot;foreColorIndex&quot;:8,&quot;transparency&quot;:0.85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项标题"/>
  <p:tag name="KSO_WM_UNIT_FILL_TYPE" val="3"/>
  <p:tag name="KSO_WM_UNIT_TEXT_TYPE" val="1"/>
  <p:tag name="KSO_WM_UNIT_SHADOW_SCHEMECOLOR_INDEX" val="8"/>
  <p:tag name="KSO_WM_UNIT_USESOURCEFORMAT_APPLY" val="1"/>
</p:tagLst>
</file>

<file path=ppt/tags/tag122.xml><?xml version="1.0" encoding="utf-8"?>
<p:tagLst xmlns:p="http://schemas.openxmlformats.org/presentationml/2006/main">
  <p:tag name="KSO_WM_BEAUTIFY_FLAG" val="#wm#"/>
  <p:tag name="KSO_WM_UNIT_LINE_FORE_SCHEMECOLOR_INDEX_BRIGHTNESS" val="0"/>
  <p:tag name="KSO_WM_UNIT_LINE_FILL_TYPE" val="2"/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diagram20230931_5*m_h_i*1_2_3"/>
  <p:tag name="KSO_WM_TEMPLATE_CATEGORY" val="diagram"/>
  <p:tag name="KSO_WM_TEMPLATE_INDEX" val="20230931"/>
  <p:tag name="KSO_WM_UNIT_LAYERLEVEL" val="1_1_1"/>
  <p:tag name="KSO_WM_TAG_VERSION" val="3.0"/>
  <p:tag name="KSO_WM_DIAGRAM_GROUP_CODE" val="m1-1"/>
  <p:tag name="KSO_WM_UNIT_TYPE" val="m_h_i"/>
  <p:tag name="KSO_WM_UNIT_INDEX" val="1_2_3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461.7,&quot;left&quot;:45.25,&quot;top&quot;:52.5,&quot;width&quot;:862}"/>
  <p:tag name="KSO_WM_DIAGRAM_COLOR_MATCH_VALUE" val="{&quot;shape&quot;:{&quot;fill&quot;:{&quot;type&quot;:0},&quot;glow&quot;:{&quot;colorType&quot;:0},&quot;line&quot;:{&quot;solidLine&quot;:{&quot;brightness&quot;:0,&quot;colorType&quot;:1,&quot;foreColorIndex&quot;:8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8"/>
  <p:tag name="KSO_WM_UNIT_USESOURCEFORMAT_APPLY" val="1"/>
</p:tagLst>
</file>

<file path=ppt/tags/tag123.xml><?xml version="1.0" encoding="utf-8"?>
<p:tagLst xmlns:p="http://schemas.openxmlformats.org/presentationml/2006/main">
  <p:tag name="KSO_WM_BEAUTIFY_FLAG" val="#wm#"/>
  <p:tag name="KSO_WM_TEMPLATE_CATEGORY" val="diagram"/>
  <p:tag name="KSO_WM_TEMPLATE_INDEX" val="20230931"/>
  <p:tag name="KSO_WM_SPECIAL_SOURCE" val="bdnull"/>
  <p:tag name="KSO_WM_SLIDE_ID" val="diagram20230931_5"/>
  <p:tag name="KSO_WM_TEMPLATE_SUBCATEGORY" val="0"/>
  <p:tag name="KSO_WM_TEMPLATE_MASTER_TYPE" val="0"/>
  <p:tag name="KSO_WM_TEMPLATE_COLOR_TYPE" val="0"/>
  <p:tag name="KSO_WM_SLIDE_ITEM_CNT" val="6"/>
  <p:tag name="KSO_WM_SLIDE_INDEX" val="5"/>
  <p:tag name="KSO_WM_TAG_VERSION" val="3.0"/>
  <p:tag name="KSO_WM_SLIDE_LAYOUT" val="a_m"/>
  <p:tag name="KSO_WM_SLIDE_LAYOUT_CNT" val="1_1"/>
  <p:tag name="KSO_WM_SLIDE_TYPE" val="text"/>
  <p:tag name="KSO_WM_SLIDE_SUBTYPE" val="diag"/>
  <p:tag name="KSO_WM_SLIDE_SIZE" val="841.3*384.199"/>
  <p:tag name="KSO_WM_SLIDE_POSITION" val="48.95*134.401"/>
  <p:tag name="KSO_WM_DIAGRAM_GROUP_CODE" val="m1-1"/>
  <p:tag name="KSO_WM_SLIDE_DIAGTYPE" val="m"/>
</p:tagLst>
</file>

<file path=ppt/tags/tag124.xml><?xml version="1.0" encoding="utf-8"?>
<p:tagLst xmlns:p="http://schemas.openxmlformats.org/presentationml/2006/main">
  <p:tag name="resource_record_key" val="{&quot;13&quot;:[19972049,19951196,20174685,4634994,4676804,4721902],&quot;65&quot;:[20238579]}"/>
  <p:tag name="commondata" val="eyJjb3VudCI6NDIsImhkaWQiOiJjY2VhYjQwOWU2YzI3Y2FmYzM2OGIwNThhYjc1YTRlMCIsInVzZXJDb3VudCI6MX0="/>
</p:tagLst>
</file>

<file path=ppt/tags/tag13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2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.xml><?xml version="1.0" encoding="utf-8"?>
<p:tagLst xmlns:p="http://schemas.openxmlformats.org/presentationml/2006/main">
  <p:tag name="KSO_WM_UNIT_ID" val="_2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.xml><?xml version="1.0" encoding="utf-8"?>
<p:tagLst xmlns:p="http://schemas.openxmlformats.org/presentationml/2006/main">
  <p:tag name="KSO_WM_UNIT_ID" val="_2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.xml><?xml version="1.0" encoding="utf-8"?>
<p:tagLst xmlns:p="http://schemas.openxmlformats.org/presentationml/2006/main">
  <p:tag name="KSO_WM_UNIT_ID" val="_2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7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3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8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3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9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标题"/>
  <p:tag name="KSO_WM_UNIT_ID" val="_3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1"/>
  <p:tag name="KSO_WM_UNIT_VALUE" val="3"/>
</p:tagLst>
</file>

<file path=ppt/tags/tag2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1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0.xml><?xml version="1.0" encoding="utf-8"?>
<p:tagLst xmlns:p="http://schemas.openxmlformats.org/presentationml/2006/main">
  <p:tag name="KSO_WM_UNIT_ID" val="_3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1.xml><?xml version="1.0" encoding="utf-8"?>
<p:tagLst xmlns:p="http://schemas.openxmlformats.org/presentationml/2006/main">
  <p:tag name="KSO_WM_UNIT_ID" val="_3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2.xml><?xml version="1.0" encoding="utf-8"?>
<p:tagLst xmlns:p="http://schemas.openxmlformats.org/presentationml/2006/main">
  <p:tag name="KSO_WM_UNIT_ID" val="_3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3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4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4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4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5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4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6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4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7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4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8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4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28"/>
</p:tagLst>
</file>

<file path=ppt/tags/tag29.xml><?xml version="1.0" encoding="utf-8"?>
<p:tagLst xmlns:p="http://schemas.openxmlformats.org/presentationml/2006/main">
  <p:tag name="KSO_WM_UNIT_TYPE" val="e"/>
  <p:tag name="KSO_WM_UNIT_INDEX" val="1"/>
  <p:tag name="KSO_WM_BEAUTIFY_FLAG" val="#wm#"/>
  <p:tag name="KSO_WM_TAG_VERSION" val="3.0"/>
  <p:tag name="KSO_WM_UNIT_PRESET_TEXT" val="节编号"/>
  <p:tag name="KSO_WM_UNIT_ID" val="_4*e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VALUE" val="9"/>
</p:tagLst>
</file>

<file path=ppt/tags/tag3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1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0.xml><?xml version="1.0" encoding="utf-8"?>
<p:tagLst xmlns:p="http://schemas.openxmlformats.org/presentationml/2006/main">
  <p:tag name="KSO_WM_UNIT_ID" val="_4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1.xml><?xml version="1.0" encoding="utf-8"?>
<p:tagLst xmlns:p="http://schemas.openxmlformats.org/presentationml/2006/main">
  <p:tag name="KSO_WM_UNIT_ID" val="_4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2.xml><?xml version="1.0" encoding="utf-8"?>
<p:tagLst xmlns:p="http://schemas.openxmlformats.org/presentationml/2006/main">
  <p:tag name="KSO_WM_UNIT_ID" val="_4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3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5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34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5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5.xml><?xml version="1.0" encoding="utf-8"?>
<p:tagLst xmlns:p="http://schemas.openxmlformats.org/presentationml/2006/main">
  <p:tag name="KSO_WM_UNIT_TYPE" val="f"/>
  <p:tag name="KSO_WM_UNIT_SUBTYPE" val="a"/>
  <p:tag name="KSO_WM_UNIT_INDEX" val="2"/>
  <p:tag name="KSO_WM_BEAUTIFY_FLAG" val="#wm#"/>
  <p:tag name="KSO_WM_TAG_VERSION" val="3.0"/>
  <p:tag name="KSO_WM_UNIT_PRESET_TEXT" val="单击此处编辑母版文本样式&#10;第二级&#10;第三级&#10;第四级&#10;第五级"/>
  <p:tag name="KSO_WM_UNIT_ID" val="_5*f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6.xml><?xml version="1.0" encoding="utf-8"?>
<p:tagLst xmlns:p="http://schemas.openxmlformats.org/presentationml/2006/main">
  <p:tag name="KSO_WM_UNIT_ID" val="_5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7.xml><?xml version="1.0" encoding="utf-8"?>
<p:tagLst xmlns:p="http://schemas.openxmlformats.org/presentationml/2006/main">
  <p:tag name="KSO_WM_UNIT_ID" val="_5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8.xml><?xml version="1.0" encoding="utf-8"?>
<p:tagLst xmlns:p="http://schemas.openxmlformats.org/presentationml/2006/main">
  <p:tag name="KSO_WM_UNIT_ID" val="_5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9.xml><?xml version="1.0" encoding="utf-8"?>
<p:tagLst xmlns:p="http://schemas.openxmlformats.org/presentationml/2006/main">
  <p:tag name="KSO_WM_UNIT_TYPE" val="h_a"/>
  <p:tag name="KSO_WM_UNIT_INDEX" val="1_1"/>
  <p:tag name="KSO_WM_BEAUTIFY_FLAG" val="#wm#"/>
  <p:tag name="KSO_WM_TAG_VERSION" val="3.0"/>
  <p:tag name="KSO_WM_UNIT_PRESET_TEXT" val="单击此处编辑母版标题样式"/>
  <p:tag name="KSO_WM_UNIT_ID" val="_6*h_a*1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  <p:tag name="KSO_WM_UNIT_ISCONTENTSTITLE" val="0"/>
</p:tagLst>
</file>

<file path=ppt/tags/tag4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1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0.xml><?xml version="1.0" encoding="utf-8"?>
<p:tagLst xmlns:p="http://schemas.openxmlformats.org/presentationml/2006/main">
  <p:tag name="KSO_WM_UNIT_TYPE" val="h_f"/>
  <p:tag name="KSO_WM_UNIT_SUBTYPE" val="a"/>
  <p:tag name="KSO_WM_UNIT_INDEX" val="1_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6*h_f*1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</p:tagLst>
</file>

<file path=ppt/tags/tag41.xml><?xml version="1.0" encoding="utf-8"?>
<p:tagLst xmlns:p="http://schemas.openxmlformats.org/presentationml/2006/main">
  <p:tag name="KSO_WM_UNIT_TYPE" val="h_a"/>
  <p:tag name="KSO_WM_UNIT_INDEX" val="2_1"/>
  <p:tag name="KSO_WM_BEAUTIFY_FLAG" val="#wm#"/>
  <p:tag name="KSO_WM_TAG_VERSION" val="3.0"/>
  <p:tag name="KSO_WM_UNIT_PRESET_TEXT" val="单击此处编辑母版标题样式"/>
  <p:tag name="KSO_WM_UNIT_ID" val="_6*h_a*2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  <p:tag name="KSO_WM_UNIT_ISCONTENTSTITLE" val="0"/>
  <p:tag name="KSO_WM_UNIT_VALUE" val="20"/>
</p:tagLst>
</file>

<file path=ppt/tags/tag42.xml><?xml version="1.0" encoding="utf-8"?>
<p:tagLst xmlns:p="http://schemas.openxmlformats.org/presentationml/2006/main">
  <p:tag name="KSO_WM_UNIT_TYPE" val="h_f"/>
  <p:tag name="KSO_WM_UNIT_SUBTYPE" val="a"/>
  <p:tag name="KSO_WM_UNIT_INDEX" val="2_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6*h_f*2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</p:tagLst>
</file>

<file path=ppt/tags/tag43.xml><?xml version="1.0" encoding="utf-8"?>
<p:tagLst xmlns:p="http://schemas.openxmlformats.org/presentationml/2006/main">
  <p:tag name="KSO_WM_UNIT_ID" val="_6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4.xml><?xml version="1.0" encoding="utf-8"?>
<p:tagLst xmlns:p="http://schemas.openxmlformats.org/presentationml/2006/main">
  <p:tag name="KSO_WM_UNIT_ID" val="_6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5.xml><?xml version="1.0" encoding="utf-8"?>
<p:tagLst xmlns:p="http://schemas.openxmlformats.org/presentationml/2006/main">
  <p:tag name="KSO_WM_UNIT_ID" val="_6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6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6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47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7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48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9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1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0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1.xml><?xml version="1.0" encoding="utf-8"?>
<p:tagLst xmlns:p="http://schemas.openxmlformats.org/presentationml/2006/main">
  <p:tag name="KSO_WM_UNIT_ID" val="_8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2.xml><?xml version="1.0" encoding="utf-8"?>
<p:tagLst xmlns:p="http://schemas.openxmlformats.org/presentationml/2006/main">
  <p:tag name="KSO_WM_UNIT_ID" val="_8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3.xml><?xml version="1.0" encoding="utf-8"?>
<p:tagLst xmlns:p="http://schemas.openxmlformats.org/presentationml/2006/main">
  <p:tag name="KSO_WM_UNIT_ID" val="_8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4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9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5.xml><?xml version="1.0" encoding="utf-8"?>
<p:tagLst xmlns:p="http://schemas.openxmlformats.org/presentationml/2006/main">
  <p:tag name="KSO_WM_UNIT_ID" val="_9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6.xml><?xml version="1.0" encoding="utf-8"?>
<p:tagLst xmlns:p="http://schemas.openxmlformats.org/presentationml/2006/main">
  <p:tag name="KSO_WM_UNIT_ID" val="_9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7.xml><?xml version="1.0" encoding="utf-8"?>
<p:tagLst xmlns:p="http://schemas.openxmlformats.org/presentationml/2006/main">
  <p:tag name="KSO_WM_UNIT_ID" val="_9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8.xml><?xml version="1.0" encoding="utf-8"?>
<p:tagLst xmlns:p="http://schemas.openxmlformats.org/presentationml/2006/main">
  <p:tag name="KSO_WM_UNIT_TYPE" val="b"/>
  <p:tag name="KSO_WM_UNIT_INDEX" val="1"/>
  <p:tag name="KSO_WM_BEAUTIFY_FLAG" val="#wm#"/>
  <p:tag name="KSO_WM_TAG_VERSION" val="3.0"/>
  <p:tag name="KSO_WM_UNIT_PRESET_TEXT" val="单击此处编辑副标题"/>
  <p:tag name="KSO_WM_UNIT_ID" val="_10*b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41"/>
</p:tagLst>
</file>

<file path=ppt/tags/tag59.xml><?xml version="1.0" encoding="utf-8"?>
<p:tagLst xmlns:p="http://schemas.openxmlformats.org/presentationml/2006/main">
  <p:tag name="KSO_WM_UNIT_ID" val="_1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1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16"/>
</p:tagLst>
</file>

<file path=ppt/tags/tag60.xml><?xml version="1.0" encoding="utf-8"?>
<p:tagLst xmlns:p="http://schemas.openxmlformats.org/presentationml/2006/main">
  <p:tag name="KSO_WM_UNIT_ID" val="_1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1.xml><?xml version="1.0" encoding="utf-8"?>
<p:tagLst xmlns:p="http://schemas.openxmlformats.org/presentationml/2006/main">
  <p:tag name="KSO_WM_UNIT_ID" val="_1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2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10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63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11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4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11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5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11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6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11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7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11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8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11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12"/>
</p:tagLst>
</file>

<file path=ppt/tags/tag69.xml><?xml version="1.0" encoding="utf-8"?>
<p:tagLst xmlns:p="http://schemas.openxmlformats.org/presentationml/2006/main">
  <p:tag name="KSO_WM_UNIT_TYPE" val="b"/>
  <p:tag name="KSO_WM_UNIT_INDEX" val="1"/>
  <p:tag name="KSO_WM_BEAUTIFY_FLAG" val="#wm#"/>
  <p:tag name="KSO_WM_TAG_VERSION" val="3.0"/>
  <p:tag name="KSO_WM_UNIT_PRESET_TEXT" val="单击此处编辑副标题"/>
  <p:tag name="KSO_WM_UNIT_ID" val="_11*b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10"/>
</p:tagLst>
</file>

<file path=ppt/tags/tag7.xml><?xml version="1.0" encoding="utf-8"?>
<p:tagLst xmlns:p="http://schemas.openxmlformats.org/presentationml/2006/main">
  <p:tag name="KSO_WM_UNIT_TYPE" val="b"/>
  <p:tag name="KSO_WM_UNIT_INDEX" val="1"/>
  <p:tag name="KSO_WM_BEAUTIFY_FLAG" val="#wm#"/>
  <p:tag name="KSO_WM_TAG_VERSION" val="3.0"/>
  <p:tag name="KSO_WM_UNIT_PRESET_TEXT" val="单击此处编辑副标题"/>
  <p:tag name="KSO_WM_UNIT_ID" val="_1*b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22"/>
</p:tagLst>
</file>

<file path=ppt/tags/tag70.xml><?xml version="1.0" encoding="utf-8"?>
<p:tagLst xmlns:p="http://schemas.openxmlformats.org/presentationml/2006/main">
  <p:tag name="KSO_WM_UNIT_ID" val="_1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1.xml><?xml version="1.0" encoding="utf-8"?>
<p:tagLst xmlns:p="http://schemas.openxmlformats.org/presentationml/2006/main">
  <p:tag name="KSO_WM_UNIT_ID" val="_1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2.xml><?xml version="1.0" encoding="utf-8"?>
<p:tagLst xmlns:p="http://schemas.openxmlformats.org/presentationml/2006/main">
  <p:tag name="KSO_WM_UNIT_ID" val="_1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3.xml><?xml version="1.0" encoding="utf-8"?>
<p:tagLst xmlns:p="http://schemas.openxmlformats.org/presentationml/2006/main">
  <p:tag name="KSO_WM_UNIT_TYPE" val="f"/>
  <p:tag name="KSO_WM_UNIT_SUBTYPE" val="b"/>
  <p:tag name="KSO_WM_UNIT_INDEX" val="1"/>
  <p:tag name="KSO_WM_BEAUTIFY_FLAG" val="#wm#"/>
  <p:tag name="KSO_WM_TAG_VERSION" val="3.0"/>
  <p:tag name="KSO_WM_UNIT_PRESET_TEXT" val="署名"/>
  <p:tag name="KSO_WM_UNIT_ID" val="_11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VALUE" val="13"/>
</p:tagLst>
</file>

<file path=ppt/tags/tag74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1.0"/>
  <p:tag name="KSO_WM_UNIT_PRESET_TEXT" val="单击此处编辑母版标题样式"/>
  <p:tag name="KSO_WM_UNIT_ID" val="_0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30"/>
  <p:tag name="KSO_WM_TEMPLATE_CATEGORY" val="custom"/>
  <p:tag name="KSO_WM_TEMPLATE_INDEX" val="20238579"/>
</p:tagLst>
</file>

<file path=ppt/tags/tag75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1.0"/>
  <p:tag name="KSO_WM_UNIT_PRESET_TEXT" val="单击此处编辑母版文本样式&#10;第二级&#10;第三级&#10;第四级&#10;第五级"/>
  <p:tag name="KSO_WM_UNIT_ID" val="_0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VALUE" val="350"/>
  <p:tag name="KSO_WM_TEMPLATE_CATEGORY" val="custom"/>
  <p:tag name="KSO_WM_TEMPLATE_INDEX" val="20238579"/>
</p:tagLst>
</file>

<file path=ppt/tags/tag76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7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8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9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0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0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0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1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0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2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0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3.xml><?xml version="1.0" encoding="utf-8"?>
<p:tagLst xmlns:p="http://schemas.openxmlformats.org/presentationml/2006/main">
  <p:tag name="KSO_WM_TEMPLATE_SUBCATEGORY" val="29"/>
  <p:tag name="KSO_WM_TEMPLATE_COLOR_TYPE" val="0"/>
  <p:tag name="KSO_WM_TAG_VERSION" val="3.0"/>
  <p:tag name="KSO_WM_TEMPLATE_THUMBS_INDEX" val="1、9"/>
  <p:tag name="KSO_WM_BEAUTIFY_FLAG" val="#wm#"/>
  <p:tag name="KSO_WM_TEMPLATE_INDEX" val="20238579"/>
  <p:tag name="KSO_WM_TEMPLATE_CATEGORY" val="custom"/>
  <p:tag name="KSO_WM_TEMPLATE_MASTER_TYPE" val="0"/>
</p:tagLst>
</file>

<file path=ppt/tags/tag84.xml><?xml version="1.0" encoding="utf-8"?>
<p:tagLst xmlns:p="http://schemas.openxmlformats.org/presentationml/2006/main">
  <p:tag name="KSO_WM_BEAUTIFY_FLAG" val="#wm#"/>
  <p:tag name="KSO_WM_TEMPLATE_CATEGORY" val="custom"/>
  <p:tag name="KSO_WM_TEMPLATE_INDEX" val="20238579"/>
</p:tagLst>
</file>

<file path=ppt/tags/tag85.xml><?xml version="1.0" encoding="utf-8"?>
<p:tagLst xmlns:p="http://schemas.openxmlformats.org/presentationml/2006/main">
  <p:tag name="KSO_WM_BEAUTIFY_FLAG" val="#wm#"/>
  <p:tag name="KSO_WM_TEMPLATE_CATEGORY" val="custom"/>
  <p:tag name="KSO_WM_TEMPLATE_INDEX" val="20234953"/>
</p:tagLst>
</file>

<file path=ppt/tags/tag86.xml><?xml version="1.0" encoding="utf-8"?>
<p:tagLst xmlns:p="http://schemas.openxmlformats.org/presentationml/2006/main">
  <p:tag name="KSO_WM_BEAUTIFY_FLAG" val="#wm#"/>
  <p:tag name="KSO_WM_TEMPLATE_CATEGORY" val="custom"/>
  <p:tag name="KSO_WM_TEMPLATE_INDEX" val="20234953"/>
</p:tagLst>
</file>

<file path=ppt/tags/tag87.xml><?xml version="1.0" encoding="utf-8"?>
<p:tagLst xmlns:p="http://schemas.openxmlformats.org/presentationml/2006/main">
  <p:tag name="KSO_WM_BEAUTIFY_FLAG" val="#wm#"/>
  <p:tag name="KSO_WM_TEMPLATE_CATEGORY" val="custom"/>
  <p:tag name="KSO_WM_TEMPLATE_INDEX" val="20238579"/>
</p:tagLst>
</file>

<file path=ppt/tags/tag88.xml><?xml version="1.0" encoding="utf-8"?>
<p:tagLst xmlns:p="http://schemas.openxmlformats.org/presentationml/2006/main">
  <p:tag name="KSO_WM_BEAUTIFY_FLAG" val="#wm#"/>
  <p:tag name="KSO_WM_TEMPLATE_CATEGORY" val="custom"/>
  <p:tag name="KSO_WM_TEMPLATE_INDEX" val="20238579"/>
</p:tagLst>
</file>

<file path=ppt/tags/tag89.xml><?xml version="1.0" encoding="utf-8"?>
<p:tagLst xmlns:p="http://schemas.openxmlformats.org/presentationml/2006/main">
  <p:tag name="KSO_WM_BEAUTIFY_FLAG" val="#wm#"/>
  <p:tag name="KSO_WM_TEMPLATE_CATEGORY" val="custom"/>
  <p:tag name="KSO_WM_TEMPLATE_INDEX" val="20238579"/>
</p:tagLst>
</file>

<file path=ppt/tags/tag9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a"/>
  <p:tag name="KSO_WM_UNIT_INDEX" val="1"/>
  <p:tag name="KSO_WM_UNIT_ID" val="diagram20230931_5*a*1"/>
  <p:tag name="KSO_WM_TEMPLATE_CATEGORY" val="diagram"/>
  <p:tag name="KSO_WM_TEMPLATE_INDEX" val="20230931"/>
  <p:tag name="KSO_WM_UNIT_LAYERLEVEL" val="1"/>
  <p:tag name="KSO_WM_TAG_VERSION" val="3.0"/>
  <p:tag name="KSO_WM_BEAUTIFY_FLAG" val="#wm#"/>
  <p:tag name="KSO_WM_UNIT_PRESET_TEXT" val="单击此处添加标题"/>
  <p:tag name="KSO_WM_UNIT_TEXT_TYPE" val="1"/>
  <p:tag name="KSO_WM_UNIT_TEXT_FILL_FORE_SCHEMECOLOR_INDEX" val="5"/>
  <p:tag name="KSO_WM_UNIT_TEXT_FILL_TYPE" val="1"/>
  <p:tag name="KSO_WM_UNIT_USESOURCEFORMAT_APPLY" val="1"/>
</p:tagLst>
</file>

<file path=ppt/tags/tag91.xml><?xml version="1.0" encoding="utf-8"?>
<p:tagLst xmlns:p="http://schemas.openxmlformats.org/presentationml/2006/main">
  <p:tag name="KSO_WM_BEAUTIFY_FLAG" val="#wm#"/>
  <p:tag name="KSO_WM_UNIT_FILL_FORE_SCHEMECOLOR_INDEX_1_BRIGHTNESS" val="0.6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44"/>
  <p:tag name="KSO_WM_UNIT_FILL_FORE_SCHEMECOLOR_INDEX_2_TRANS" val="0"/>
  <p:tag name="KSO_WM_UNIT_FILL_FORE_SCHEMECOLOR_INDEX_3_BRIGHTNESS" val="0"/>
  <p:tag name="KSO_WM_UNIT_FILL_FORE_SCHEMECOLOR_INDEX_3" val="5"/>
  <p:tag name="KSO_WM_UNIT_FILL_FORE_SCHEMECOLOR_INDEX_3_POS" val="0.66"/>
  <p:tag name="KSO_WM_UNIT_FILL_FORE_SCHEMECOLOR_INDEX_3_TRANS" val="0"/>
  <p:tag name="KSO_WM_UNIT_FILL_FORE_SCHEMECOLOR_INDEX_4_BRIGHTNESS" val="0"/>
  <p:tag name="KSO_WM_UNIT_FILL_FORE_SCHEMECOLOR_INDEX_4" val="5"/>
  <p:tag name="KSO_WM_UNIT_FILL_FORE_SCHEMECOLOR_INDEX_4_POS" val="1"/>
  <p:tag name="KSO_WM_UNIT_FILL_FORE_SCHEMECOLOR_INDEX_4_TRANS" val="0"/>
  <p:tag name="KSO_WM_UNIT_FILL_GRADIENT_TYPE" val="2"/>
  <p:tag name="KSO_WM_UNIT_FILL_GRADIENT_ANGLE" val="0"/>
  <p:tag name="KSO_WM_UNIT_FILL_GRADIENT_DIRECTION" val="12"/>
  <p:tag name="KSO_WM_UNIT_LINE_FORE_SCHEMECOLOR_INDEX_1_BRIGHTNESS" val="0.55"/>
  <p:tag name="KSO_WM_UNIT_LINE_FORE_SCHEMECOLOR_INDEX_1" val="5"/>
  <p:tag name="KSO_WM_UNIT_LINE_FORE_SCHEMECOLOR_INDEX_1_POS" val="0"/>
  <p:tag name="KSO_WM_UNIT_LINE_FORE_SCHEMECOLOR_INDEX_1_TRANS" val="0"/>
  <p:tag name="KSO_WM_UNIT_LINE_FORE_SCHEMECOLOR_INDEX_2_BRIGHTNESS" val="0.95"/>
  <p:tag name="KSO_WM_UNIT_LINE_FORE_SCHEMECOLOR_INDEX_2" val="5"/>
  <p:tag name="KSO_WM_UNIT_LINE_FORE_SCHEMECOLOR_INDEX_2_POS" val="0.37"/>
  <p:tag name="KSO_WM_UNIT_LINE_FORE_SCHEMECOLOR_INDEX_2_TRANS" val="0"/>
  <p:tag name="KSO_WM_UNIT_LINE_FORE_SCHEMECOLOR_INDEX_3_BRIGHTNESS" val="0.7"/>
  <p:tag name="KSO_WM_UNIT_LINE_FORE_SCHEMECOLOR_INDEX_3" val="5"/>
  <p:tag name="KSO_WM_UNIT_LINE_FORE_SCHEMECOLOR_INDEX_3_POS" val="0.71"/>
  <p:tag name="KSO_WM_UNIT_LINE_FORE_SCHEMECOLOR_INDEX_3_TRANS" val="0"/>
  <p:tag name="KSO_WM_UNIT_LINE_FORE_SCHEMECOLOR_INDEX_4_BRIGHTNESS" val="0"/>
  <p:tag name="KSO_WM_UNIT_LINE_FORE_SCHEMECOLOR_INDEX_4" val="14"/>
  <p:tag name="KSO_WM_UNIT_LINE_FORE_SCHEMECOLOR_INDEX_4_POS" val="1"/>
  <p:tag name="KSO_WM_UNIT_LINE_FORE_SCHEMECOLOR_INDEX_4_TRANS" val="0"/>
  <p:tag name="KSO_WM_UNIT_LINE_GRADIENT_TYPE" val="0"/>
  <p:tag name="KSO_WM_UNIT_LINE_GRADIENT_ANGLE" val="270"/>
  <p:tag name="KSO_WM_UNIT_LINE_GRADIENT_DIRECTION" val="6"/>
  <p:tag name="KSO_WM_UNIT_LINE_FILL_TYPE" val="5"/>
  <p:tag name="KSO_WM_UNIT_SHADOW_SCHEMECOLOR_INDEX_BRIGHTNESS" val="0"/>
  <p:tag name="KSO_WM_UNIT_SHADOW_SCHEMECOLOR_INDEX" val="5"/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diagram20230931_5*m_h_a*1_3_1"/>
  <p:tag name="KSO_WM_TEMPLATE_CATEGORY" val="diagram"/>
  <p:tag name="KSO_WM_TEMPLATE_INDEX" val="20230931"/>
  <p:tag name="KSO_WM_UNIT_LAYERLEVEL" val="1_1_1"/>
  <p:tag name="KSO_WM_TAG_VERSION" val="3.0"/>
  <p:tag name="KSO_WM_UNIT_ISCONTENTSTITLE" val="0"/>
  <p:tag name="KSO_WM_UNIT_ISNUMDGMTITLE" val="0"/>
  <p:tag name="KSO_WM_UNIT_NOCLEAR" val="0"/>
  <p:tag name="KSO_WM_UNIT_VALUE" val="12"/>
  <p:tag name="KSO_WM_DIAGRAM_GROUP_CODE" val="m1-1"/>
  <p:tag name="KSO_WM_UNIT_TYPE" val="m_h_a"/>
  <p:tag name="KSO_WM_UNIT_INDEX" val="1_3_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461.7,&quot;left&quot;:45.25,&quot;top&quot;:52.5,&quot;width&quot;:862}"/>
  <p:tag name="KSO_WM_DIAGRAM_COLOR_MATCH_VALUE" val="{&quot;shape&quot;:{&quot;fill&quot;:{&quot;gradient&quot;:[{&quot;brightness&quot;:0.800000011920929,&quot;colorType&quot;:1,&quot;foreColorIndex&quot;:5,&quot;pos&quot;:0,&quot;transparency&quot;:0},{&quot;brightness&quot;:0,&quot;colorType&quot;:1,&quot;foreColorIndex&quot;:5,&quot;pos&quot;:0.4399999976158142,&quot;transparency&quot;:0}],&quot;type&quot;:3},&quot;glow&quot;:{&quot;colorType&quot;:0},&quot;line&quot;:{&quot;type&quot;:0},&quot;shadow&quot;:{&quot;brightness&quot;:0,&quot;colorType&quot;:1,&quot;foreColorIndex&quot;:5,&quot;transparency&quot;:0.85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项标题"/>
  <p:tag name="KSO_WM_UNIT_FILL_TYPE" val="3"/>
  <p:tag name="KSO_WM_UNIT_TEXT_TYPE" val="1"/>
  <p:tag name="KSO_WM_UNIT_USESOURCEFORMAT_APPLY" val="1"/>
</p:tagLst>
</file>

<file path=ppt/tags/tag92.xml><?xml version="1.0" encoding="utf-8"?>
<p:tagLst xmlns:p="http://schemas.openxmlformats.org/presentationml/2006/main">
  <p:tag name="KSO_WM_BEAUTIFY_FLAG" val="#wm#"/>
  <p:tag name="KSO_WM_UNIT_LINE_FORE_SCHEMECOLOR_INDEX_BRIGHTNESS" val="0"/>
  <p:tag name="KSO_WM_UNIT_LINE_FILL_TYPE" val="2"/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diagram20230931_5*m_h_i*1_3_1"/>
  <p:tag name="KSO_WM_TEMPLATE_CATEGORY" val="diagram"/>
  <p:tag name="KSO_WM_TEMPLATE_INDEX" val="20230931"/>
  <p:tag name="KSO_WM_UNIT_LAYERLEVEL" val="1_1_1"/>
  <p:tag name="KSO_WM_TAG_VERSION" val="3.0"/>
  <p:tag name="KSO_WM_DIAGRAM_GROUP_CODE" val="m1-1"/>
  <p:tag name="KSO_WM_UNIT_TYPE" val="m_h_i"/>
  <p:tag name="KSO_WM_UNIT_INDEX" val="1_3_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461.7,&quot;left&quot;:45.25,&quot;top&quot;:52.5,&quot;width&quot;:862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5"/>
  <p:tag name="KSO_WM_UNIT_USESOURCEFORMAT_APPLY" val="1"/>
</p:tagLst>
</file>

<file path=ppt/tags/tag93.xml><?xml version="1.0" encoding="utf-8"?>
<p:tagLst xmlns:p="http://schemas.openxmlformats.org/presentationml/2006/main">
  <p:tag name="KSO_WM_BEAUTIFY_FLAG" val="#wm#"/>
  <p:tag name="KSO_WM_UNIT_LINE_FORE_SCHEMECOLOR_INDEX_BRIGHTNESS" val="0"/>
  <p:tag name="KSO_WM_UNIT_LINE_FILL_TYPE" val="2"/>
  <p:tag name="KSO_WM_UNIT_HIGHLIGHT" val="0"/>
  <p:tag name="KSO_WM_UNIT_COMPATIBLE" val="0"/>
  <p:tag name="KSO_WM_UNIT_DIAGRAM_ISNUMVISUAL" val="0"/>
  <p:tag name="KSO_WM_UNIT_DIAGRAM_ISREFERUNIT" val="0"/>
  <p:tag name="KSO_WM_UNIT_ID" val="diagram20230931_5*m_h_i*1_4_1"/>
  <p:tag name="KSO_WM_TEMPLATE_CATEGORY" val="diagram"/>
  <p:tag name="KSO_WM_TEMPLATE_INDEX" val="20230931"/>
  <p:tag name="KSO_WM_UNIT_LAYERLEVEL" val="1_1_1"/>
  <p:tag name="KSO_WM_TAG_VERSION" val="3.0"/>
  <p:tag name="KSO_WM_DIAGRAM_GROUP_CODE" val="m1-1"/>
  <p:tag name="KSO_WM_UNIT_TYPE" val="m_h_i"/>
  <p:tag name="KSO_WM_UNIT_INDEX" val="1_4_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461.7,&quot;left&quot;:45.25,&quot;top&quot;:52.5,&quot;width&quot;:862}"/>
  <p:tag name="KSO_WM_DIAGRAM_COLOR_MATCH_VALUE" val="{&quot;shape&quot;:{&quot;fill&quot;:{&quot;type&quot;:0},&quot;glow&quot;:{&quot;colorType&quot;:0},&quot;line&quot;:{&quot;solidLine&quot;:{&quot;brightness&quot;:0,&quot;colorType&quot;:1,&quot;foreColorIndex&quot;:8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8"/>
  <p:tag name="KSO_WM_UNIT_USESOURCEFORMAT_APPLY" val="1"/>
</p:tagLst>
</file>

<file path=ppt/tags/tag94.xml><?xml version="1.0" encoding="utf-8"?>
<p:tagLst xmlns:p="http://schemas.openxmlformats.org/presentationml/2006/main">
  <p:tag name="KSO_WM_BEAUTIFY_FLAG" val="#wm#"/>
  <p:tag name="KSO_WM_UNIT_FILL_FORE_SCHEMECOLOR_INDEX_1_BRIGHTNESS" val="0.4"/>
  <p:tag name="KSO_WM_UNIT_FILL_FORE_SCHEMECOLOR_INDEX_1" val="8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8"/>
  <p:tag name="KSO_WM_UNIT_FILL_FORE_SCHEMECOLOR_INDEX_2_POS" val="0.48"/>
  <p:tag name="KSO_WM_UNIT_FILL_FORE_SCHEMECOLOR_INDEX_2_TRANS" val="0"/>
  <p:tag name="KSO_WM_UNIT_FILL_FORE_SCHEMECOLOR_INDEX_3_BRIGHTNESS" val="0.4"/>
  <p:tag name="KSO_WM_UNIT_FILL_FORE_SCHEMECOLOR_INDEX_3" val="8"/>
  <p:tag name="KSO_WM_UNIT_FILL_FORE_SCHEMECOLOR_INDEX_3_POS" val="1"/>
  <p:tag name="KSO_WM_UNIT_FILL_FORE_SCHEMECOLOR_INDEX_3_TRANS" val="0"/>
  <p:tag name="KSO_WM_UNIT_FILL_GRADIENT_TYPE" val="0"/>
  <p:tag name="KSO_WM_UNIT_FILL_GRADIENT_ANGLE" val="90"/>
  <p:tag name="KSO_WM_UNIT_FILL_GRADIENT_DIRECTION" val="1"/>
  <p:tag name="KSO_WM_UNIT_LINE_FORE_SCHEMECOLOR_INDEX_BRIGHTNESS" val="0"/>
  <p:tag name="KSO_WM_UNIT_LINE_FILL_TYPE" val="2"/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diagram20230931_5*m_h_a*1_4_1"/>
  <p:tag name="KSO_WM_TEMPLATE_CATEGORY" val="diagram"/>
  <p:tag name="KSO_WM_TEMPLATE_INDEX" val="20230931"/>
  <p:tag name="KSO_WM_UNIT_LAYERLEVEL" val="1_1_1"/>
  <p:tag name="KSO_WM_TAG_VERSION" val="3.0"/>
  <p:tag name="KSO_WM_UNIT_ISCONTENTSTITLE" val="0"/>
  <p:tag name="KSO_WM_UNIT_ISNUMDGMTITLE" val="0"/>
  <p:tag name="KSO_WM_UNIT_NOCLEAR" val="0"/>
  <p:tag name="KSO_WM_UNIT_VALUE" val="12"/>
  <p:tag name="KSO_WM_DIAGRAM_GROUP_CODE" val="m1-1"/>
  <p:tag name="KSO_WM_UNIT_TYPE" val="m_h_a"/>
  <p:tag name="KSO_WM_UNIT_INDEX" val="1_4_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461.7,&quot;left&quot;:45.25,&quot;top&quot;:52.5,&quot;width&quot;:862}"/>
  <p:tag name="KSO_WM_DIAGRAM_COLOR_MATCH_VALUE" val="{&quot;shape&quot;:{&quot;fill&quot;:{&quot;gradient&quot;:[{&quot;brightness&quot;:0.800000011920929,&quot;colorType&quot;:1,&quot;foreColorIndex&quot;:8,&quot;pos&quot;:0,&quot;transparency&quot;:0},{&quot;brightness&quot;:0,&quot;colorType&quot;:1,&quot;foreColorIndex&quot;:8,&quot;pos&quot;:0.4399999976158142,&quot;transparency&quot;:0}],&quot;type&quot;:3},&quot;glow&quot;:{&quot;colorType&quot;:0},&quot;line&quot;:{&quot;type&quot;:0},&quot;shadow&quot;:{&quot;brightness&quot;:0,&quot;colorType&quot;:1,&quot;foreColorIndex&quot;:8,&quot;transparency&quot;:0.85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项标题"/>
  <p:tag name="KSO_WM_UNIT_FILL_TYPE" val="3"/>
  <p:tag name="KSO_WM_UNIT_TEXT_TYPE" val="1"/>
  <p:tag name="KSO_WM_UNIT_SHADOW_SCHEMECOLOR_INDEX" val="8"/>
  <p:tag name="KSO_WM_UNIT_USESOURCEFORMAT_APPLY" val="1"/>
</p:tagLst>
</file>

<file path=ppt/tags/tag95.xml><?xml version="1.0" encoding="utf-8"?>
<p:tagLst xmlns:p="http://schemas.openxmlformats.org/presentationml/2006/main">
  <p:tag name="KSO_WM_BEAUTIFY_FLAG" val="#wm#"/>
  <p:tag name="KSO_WM_UNIT_LINE_FORE_SCHEMECOLOR_INDEX_BRIGHTNESS" val="0"/>
  <p:tag name="KSO_WM_UNIT_LINE_FILL_TYPE" val="2"/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diagram20230931_5*m_h_i*1_4_2"/>
  <p:tag name="KSO_WM_TEMPLATE_CATEGORY" val="diagram"/>
  <p:tag name="KSO_WM_TEMPLATE_INDEX" val="20230931"/>
  <p:tag name="KSO_WM_UNIT_LAYERLEVEL" val="1_1_1"/>
  <p:tag name="KSO_WM_TAG_VERSION" val="3.0"/>
  <p:tag name="KSO_WM_DIAGRAM_GROUP_CODE" val="m1-1"/>
  <p:tag name="KSO_WM_UNIT_TYPE" val="m_h_i"/>
  <p:tag name="KSO_WM_UNIT_INDEX" val="1_4_2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461.7,&quot;left&quot;:45.25,&quot;top&quot;:52.5,&quot;width&quot;:862}"/>
  <p:tag name="KSO_WM_DIAGRAM_COLOR_MATCH_VALUE" val="{&quot;shape&quot;:{&quot;fill&quot;:{&quot;type&quot;:0},&quot;glow&quot;:{&quot;colorType&quot;:0},&quot;line&quot;:{&quot;solidLine&quot;:{&quot;brightness&quot;:0,&quot;colorType&quot;:1,&quot;foreColorIndex&quot;:8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8"/>
  <p:tag name="KSO_WM_UNIT_USESOURCEFORMAT_APPLY" val="1"/>
</p:tagLst>
</file>

<file path=ppt/tags/tag96.xml><?xml version="1.0" encoding="utf-8"?>
<p:tagLst xmlns:p="http://schemas.openxmlformats.org/presentationml/2006/main">
  <p:tag name="KSO_WM_BEAUTIFY_FLAG" val="#wm#"/>
  <p:tag name="KSO_WM_UNIT_SHADOW_SCHEMECOLOR_INDEX_BRIGHTNESS" val="0"/>
  <p:tag name="KSO_WM_UNIT_SHADOW_SCHEMECOLOR_INDEX" val="8"/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diagram20230931_5*m_h_i*1_4_3"/>
  <p:tag name="KSO_WM_TEMPLATE_CATEGORY" val="diagram"/>
  <p:tag name="KSO_WM_TEMPLATE_INDEX" val="20230931"/>
  <p:tag name="KSO_WM_UNIT_LAYERLEVEL" val="1_1_1"/>
  <p:tag name="KSO_WM_TAG_VERSION" val="3.0"/>
  <p:tag name="KSO_WM_DIAGRAM_GROUP_CODE" val="m1-1"/>
  <p:tag name="KSO_WM_UNIT_TYPE" val="m_h_i"/>
  <p:tag name="KSO_WM_UNIT_INDEX" val="1_4_3"/>
  <p:tag name="KSO_WM_DIAGRAM_VERSION" val="3"/>
  <p:tag name="KSO_WM_DIAGRAM_COLOR_TRICK" val="2"/>
  <p:tag name="KSO_WM_DIAGRAM_COLOR_TEXT_CAN_REMOVE" val="n"/>
  <p:tag name="KSO_WM_UNIT_FILL_FORE_SCHEMECOLOR_INDEX" val="14"/>
  <p:tag name="KSO_WM_UNIT_FILL_FORE_SCHEMECOLOR_INDEX_BRIGHTNESS" val="0"/>
  <p:tag name="KSO_WM_DIAGRAM_MAX_ITEMCNT" val="6"/>
  <p:tag name="KSO_WM_DIAGRAM_MIN_ITEMCNT" val="2"/>
  <p:tag name="KSO_WM_DIAGRAM_VIRTUALLY_FRAME" val="{&quot;height&quot;:461.7,&quot;left&quot;:45.25,&quot;top&quot;:52.5,&quot;width&quot;:862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gradient&quot;:[{&quot;brightness&quot;:0.6000000238418579,&quot;colorType&quot;:1,&quot;foreColorIndex&quot;:8,&quot;pos&quot;:0.15000000596046448,&quot;transparency&quot;:0},{&quot;brightness&quot;:0.6000000238418579,&quot;colorType&quot;:1,&quot;foreColorIndex&quot;:8,&quot;pos&quot;:0.8500000238418579,&quot;transparency&quot;:0},{&quot;brightness&quot;:0,&quot;colorType&quot;:2,&quot;pos&quot;:0.5,&quot;rgb&quot;:&quot;#ffffff&quot;,&quot;transparency&quot;:0}],&quot;type&quot;:2},&quot;shadow&quot;:{&quot;brightness&quot;:0,&quot;colorType&quot;:1,&quot;foreColorIndex&quot;:8,&quot;transparency&quot;:0.85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4,&quot;transparency&quot;:0},&quot;type&quot;:1},&quot;glow&quot;:{&quot;colorType&quot;:0},&quot;line&quot;:{&quot;type&quot;:0},&quot;shadow&quot;:{&quot;brightness&quot;:-0.25,&quot;colorType&quot;:1,&quot;foreColorIndex&quot;:5,&quot;transparency&quot;:0},&quot;threeD&quot;:{&quot;curvedSurface&quot;:{&quot;brightness&quot;:0,&quot;colorType&quot;:2,&quot;rgb&quot;:&quot;#000000&quot;},&quot;depth&quot;:{&quot;colorType&quot;:0}}}}"/>
  <p:tag name="KSO_WM_UNIT_LINE_FORE_SCHEMECOLOR_INDEX" val="8"/>
  <p:tag name="KSO_WM_UNIT_TEXT_SHADOW_SCHEMECOLOR_INDEX" val="5"/>
  <p:tag name="KSO_WM_UNIT_USESOURCEFORMAT_APPLY" val="1"/>
</p:tagLst>
</file>

<file path=ppt/tags/tag97.xml><?xml version="1.0" encoding="utf-8"?>
<p:tagLst xmlns:p="http://schemas.openxmlformats.org/presentationml/2006/main">
  <p:tag name="KSO_WM_BEAUTIFY_FLAG" val="#wm#"/>
  <p:tag name="KSO_WM_UNIT_FILL_FORE_SCHEMECOLOR_INDEX_1_BRIGHTNESS" val="0.6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44"/>
  <p:tag name="KSO_WM_UNIT_FILL_FORE_SCHEMECOLOR_INDEX_2_TRANS" val="0"/>
  <p:tag name="KSO_WM_UNIT_FILL_FORE_SCHEMECOLOR_INDEX_3_BRIGHTNESS" val="0"/>
  <p:tag name="KSO_WM_UNIT_FILL_FORE_SCHEMECOLOR_INDEX_3" val="5"/>
  <p:tag name="KSO_WM_UNIT_FILL_FORE_SCHEMECOLOR_INDEX_3_POS" val="0.66"/>
  <p:tag name="KSO_WM_UNIT_FILL_FORE_SCHEMECOLOR_INDEX_3_TRANS" val="0"/>
  <p:tag name="KSO_WM_UNIT_FILL_FORE_SCHEMECOLOR_INDEX_4_BRIGHTNESS" val="0"/>
  <p:tag name="KSO_WM_UNIT_FILL_FORE_SCHEMECOLOR_INDEX_4" val="5"/>
  <p:tag name="KSO_WM_UNIT_FILL_FORE_SCHEMECOLOR_INDEX_4_POS" val="1"/>
  <p:tag name="KSO_WM_UNIT_FILL_FORE_SCHEMECOLOR_INDEX_4_TRANS" val="0"/>
  <p:tag name="KSO_WM_UNIT_FILL_GRADIENT_TYPE" val="2"/>
  <p:tag name="KSO_WM_UNIT_FILL_GRADIENT_ANGLE" val="0"/>
  <p:tag name="KSO_WM_UNIT_FILL_GRADIENT_DIRECTION" val="12"/>
  <p:tag name="KSO_WM_UNIT_LINE_FORE_SCHEMECOLOR_INDEX_1_BRIGHTNESS" val="0.55"/>
  <p:tag name="KSO_WM_UNIT_LINE_FORE_SCHEMECOLOR_INDEX_1" val="5"/>
  <p:tag name="KSO_WM_UNIT_LINE_FORE_SCHEMECOLOR_INDEX_1_POS" val="0"/>
  <p:tag name="KSO_WM_UNIT_LINE_FORE_SCHEMECOLOR_INDEX_1_TRANS" val="0"/>
  <p:tag name="KSO_WM_UNIT_LINE_FORE_SCHEMECOLOR_INDEX_2_BRIGHTNESS" val="0.95"/>
  <p:tag name="KSO_WM_UNIT_LINE_FORE_SCHEMECOLOR_INDEX_2" val="5"/>
  <p:tag name="KSO_WM_UNIT_LINE_FORE_SCHEMECOLOR_INDEX_2_POS" val="0.37"/>
  <p:tag name="KSO_WM_UNIT_LINE_FORE_SCHEMECOLOR_INDEX_2_TRANS" val="0"/>
  <p:tag name="KSO_WM_UNIT_LINE_FORE_SCHEMECOLOR_INDEX_3_BRIGHTNESS" val="0.7"/>
  <p:tag name="KSO_WM_UNIT_LINE_FORE_SCHEMECOLOR_INDEX_3" val="5"/>
  <p:tag name="KSO_WM_UNIT_LINE_FORE_SCHEMECOLOR_INDEX_3_POS" val="0.71"/>
  <p:tag name="KSO_WM_UNIT_LINE_FORE_SCHEMECOLOR_INDEX_3_TRANS" val="0"/>
  <p:tag name="KSO_WM_UNIT_LINE_FORE_SCHEMECOLOR_INDEX_4_BRIGHTNESS" val="0"/>
  <p:tag name="KSO_WM_UNIT_LINE_FORE_SCHEMECOLOR_INDEX_4" val="14"/>
  <p:tag name="KSO_WM_UNIT_LINE_FORE_SCHEMECOLOR_INDEX_4_POS" val="1"/>
  <p:tag name="KSO_WM_UNIT_LINE_FORE_SCHEMECOLOR_INDEX_4_TRANS" val="0"/>
  <p:tag name="KSO_WM_UNIT_LINE_GRADIENT_TYPE" val="0"/>
  <p:tag name="KSO_WM_UNIT_LINE_GRADIENT_ANGLE" val="270"/>
  <p:tag name="KSO_WM_UNIT_LINE_GRADIENT_DIRECTION" val="6"/>
  <p:tag name="KSO_WM_UNIT_LINE_FILL_TYPE" val="5"/>
  <p:tag name="KSO_WM_UNIT_SHADOW_SCHEMECOLOR_INDEX_BRIGHTNESS" val="0"/>
  <p:tag name="KSO_WM_UNIT_SHADOW_SCHEMECOLOR_INDEX" val="5"/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diagram20230931_5*m_h_a*1_5_1"/>
  <p:tag name="KSO_WM_TEMPLATE_CATEGORY" val="diagram"/>
  <p:tag name="KSO_WM_TEMPLATE_INDEX" val="20230931"/>
  <p:tag name="KSO_WM_UNIT_LAYERLEVEL" val="1_1_1"/>
  <p:tag name="KSO_WM_TAG_VERSION" val="3.0"/>
  <p:tag name="KSO_WM_UNIT_ISCONTENTSTITLE" val="0"/>
  <p:tag name="KSO_WM_UNIT_ISNUMDGMTITLE" val="0"/>
  <p:tag name="KSO_WM_UNIT_NOCLEAR" val="0"/>
  <p:tag name="KSO_WM_UNIT_VALUE" val="12"/>
  <p:tag name="KSO_WM_DIAGRAM_GROUP_CODE" val="m1-1"/>
  <p:tag name="KSO_WM_UNIT_TYPE" val="m_h_a"/>
  <p:tag name="KSO_WM_UNIT_INDEX" val="1_5_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461.7,&quot;left&quot;:45.25,&quot;top&quot;:52.5,&quot;width&quot;:862}"/>
  <p:tag name="KSO_WM_DIAGRAM_COLOR_MATCH_VALUE" val="{&quot;shape&quot;:{&quot;fill&quot;:{&quot;gradient&quot;:[{&quot;brightness&quot;:0.800000011920929,&quot;colorType&quot;:1,&quot;foreColorIndex&quot;:5,&quot;pos&quot;:0,&quot;transparency&quot;:0},{&quot;brightness&quot;:0,&quot;colorType&quot;:1,&quot;foreColorIndex&quot;:5,&quot;pos&quot;:0.4399999976158142,&quot;transparency&quot;:0}],&quot;type&quot;:3},&quot;glow&quot;:{&quot;colorType&quot;:0},&quot;line&quot;:{&quot;type&quot;:0},&quot;shadow&quot;:{&quot;brightness&quot;:0,&quot;colorType&quot;:1,&quot;foreColorIndex&quot;:5,&quot;transparency&quot;:0.85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项标题"/>
  <p:tag name="KSO_WM_UNIT_FILL_TYPE" val="3"/>
  <p:tag name="KSO_WM_UNIT_TEXT_TYPE" val="1"/>
  <p:tag name="KSO_WM_UNIT_USESOURCEFORMAT_APPLY" val="1"/>
</p:tagLst>
</file>

<file path=ppt/tags/tag98.xml><?xml version="1.0" encoding="utf-8"?>
<p:tagLst xmlns:p="http://schemas.openxmlformats.org/presentationml/2006/main">
  <p:tag name="KSO_WM_BEAUTIFY_FLAG" val="#wm#"/>
  <p:tag name="KSO_WM_UNIT_LINE_FORE_SCHEMECOLOR_INDEX_BRIGHTNESS" val="0"/>
  <p:tag name="KSO_WM_UNIT_LINE_FILL_TYPE" val="2"/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diagram20230931_5*m_h_i*1_5_2"/>
  <p:tag name="KSO_WM_TEMPLATE_CATEGORY" val="diagram"/>
  <p:tag name="KSO_WM_TEMPLATE_INDEX" val="20230931"/>
  <p:tag name="KSO_WM_UNIT_LAYERLEVEL" val="1_1_1"/>
  <p:tag name="KSO_WM_TAG_VERSION" val="3.0"/>
  <p:tag name="KSO_WM_DIAGRAM_GROUP_CODE" val="m1-1"/>
  <p:tag name="KSO_WM_UNIT_TYPE" val="m_h_i"/>
  <p:tag name="KSO_WM_UNIT_INDEX" val="1_5_2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461.7,&quot;left&quot;:45.25,&quot;top&quot;:52.5,&quot;width&quot;:862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5"/>
  <p:tag name="KSO_WM_UNIT_USESOURCEFORMAT_APPLY" val="1"/>
</p:tagLst>
</file>

<file path=ppt/tags/tag99.xml><?xml version="1.0" encoding="utf-8"?>
<p:tagLst xmlns:p="http://schemas.openxmlformats.org/presentationml/2006/main">
  <p:tag name="KSO_WM_BEAUTIFY_FLAG" val="#wm#"/>
  <p:tag name="KSO_WM_UNIT_FILL_FORE_SCHEMECOLOR_INDEX_1_BRIGHTNESS" val="0.4"/>
  <p:tag name="KSO_WM_UNIT_FILL_FORE_SCHEMECOLOR_INDEX_1" val="8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8"/>
  <p:tag name="KSO_WM_UNIT_FILL_FORE_SCHEMECOLOR_INDEX_2_POS" val="0.48"/>
  <p:tag name="KSO_WM_UNIT_FILL_FORE_SCHEMECOLOR_INDEX_2_TRANS" val="0"/>
  <p:tag name="KSO_WM_UNIT_FILL_FORE_SCHEMECOLOR_INDEX_3_BRIGHTNESS" val="0.4"/>
  <p:tag name="KSO_WM_UNIT_FILL_FORE_SCHEMECOLOR_INDEX_3" val="8"/>
  <p:tag name="KSO_WM_UNIT_FILL_FORE_SCHEMECOLOR_INDEX_3_POS" val="1"/>
  <p:tag name="KSO_WM_UNIT_FILL_FORE_SCHEMECOLOR_INDEX_3_TRANS" val="0"/>
  <p:tag name="KSO_WM_UNIT_FILL_GRADIENT_TYPE" val="0"/>
  <p:tag name="KSO_WM_UNIT_FILL_GRADIENT_ANGLE" val="90"/>
  <p:tag name="KSO_WM_UNIT_FILL_GRADIENT_DIRECTION" val="1"/>
  <p:tag name="KSO_WM_UNIT_LINE_FORE_SCHEMECOLOR_INDEX_BRIGHTNESS" val="0"/>
  <p:tag name="KSO_WM_UNIT_LINE_FILL_TYPE" val="2"/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diagram20230931_5*m_h_a*1_6_1"/>
  <p:tag name="KSO_WM_TEMPLATE_CATEGORY" val="diagram"/>
  <p:tag name="KSO_WM_TEMPLATE_INDEX" val="20230931"/>
  <p:tag name="KSO_WM_UNIT_LAYERLEVEL" val="1_1_1"/>
  <p:tag name="KSO_WM_TAG_VERSION" val="3.0"/>
  <p:tag name="KSO_WM_UNIT_ISCONTENTSTITLE" val="0"/>
  <p:tag name="KSO_WM_UNIT_ISNUMDGMTITLE" val="0"/>
  <p:tag name="KSO_WM_UNIT_NOCLEAR" val="0"/>
  <p:tag name="KSO_WM_UNIT_VALUE" val="12"/>
  <p:tag name="KSO_WM_DIAGRAM_GROUP_CODE" val="m1-1"/>
  <p:tag name="KSO_WM_UNIT_TYPE" val="m_h_a"/>
  <p:tag name="KSO_WM_UNIT_INDEX" val="1_6_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461.7,&quot;left&quot;:45.25,&quot;top&quot;:52.5,&quot;width&quot;:862}"/>
  <p:tag name="KSO_WM_DIAGRAM_COLOR_MATCH_VALUE" val="{&quot;shape&quot;:{&quot;fill&quot;:{&quot;gradient&quot;:[{&quot;brightness&quot;:0.800000011920929,&quot;colorType&quot;:1,&quot;foreColorIndex&quot;:8,&quot;pos&quot;:0,&quot;transparency&quot;:0},{&quot;brightness&quot;:0,&quot;colorType&quot;:1,&quot;foreColorIndex&quot;:8,&quot;pos&quot;:0.4399999976158142,&quot;transparency&quot;:0}],&quot;type&quot;:3},&quot;glow&quot;:{&quot;colorType&quot;:0},&quot;line&quot;:{&quot;type&quot;:0},&quot;shadow&quot;:{&quot;brightness&quot;:0,&quot;colorType&quot;:1,&quot;foreColorIndex&quot;:8,&quot;transparency&quot;:0.85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项标题"/>
  <p:tag name="KSO_WM_UNIT_FILL_TYPE" val="3"/>
  <p:tag name="KSO_WM_UNIT_TEXT_TYPE" val="1"/>
  <p:tag name="KSO_WM_UNIT_SHADOW_SCHEMECOLOR_INDEX" val="8"/>
  <p:tag name="KSO_WM_UNIT_USESOURCEFORMAT_APPLY" val="1"/>
</p:tagLst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主题​​">
  <a:themeElements>
    <a:clrScheme name="红橙">
      <a:dk1>
        <a:srgbClr val="000000"/>
      </a:dk1>
      <a:lt1>
        <a:srgbClr val="FFFFFF"/>
      </a:lt1>
      <a:dk2>
        <a:srgbClr val="5F0909"/>
      </a:dk2>
      <a:lt2>
        <a:srgbClr val="FEF4F4"/>
      </a:lt2>
      <a:accent1>
        <a:srgbClr val="EE5253"/>
      </a:accent1>
      <a:accent2>
        <a:srgbClr val="FF9F43"/>
      </a:accent2>
      <a:accent3>
        <a:srgbClr val="1DD1A1"/>
      </a:accent3>
      <a:accent4>
        <a:srgbClr val="0ABDE3"/>
      </a:accent4>
      <a:accent5>
        <a:srgbClr val="2897FC"/>
      </a:accent5>
      <a:accent6>
        <a:srgbClr val="854EE8"/>
      </a:accent6>
      <a:hlink>
        <a:srgbClr val="304FFE"/>
      </a:hlink>
      <a:folHlink>
        <a:srgbClr val="492067"/>
      </a:folHlink>
    </a:clrScheme>
    <a:fontScheme name="主题字体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</Words>
  <Application>WPS 演示</Application>
  <PresentationFormat>宽屏</PresentationFormat>
  <Paragraphs>20</Paragraphs>
  <Slides>7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8</vt:i4>
      </vt:variant>
      <vt:variant>
        <vt:lpstr>主题</vt:lpstr>
      </vt:variant>
      <vt:variant>
        <vt:i4>2</vt:i4>
      </vt:variant>
      <vt:variant>
        <vt:lpstr>嵌入 OLE 服务器</vt:lpstr>
      </vt:variant>
      <vt:variant>
        <vt:i4>6</vt:i4>
      </vt:variant>
      <vt:variant>
        <vt:lpstr>幻灯片标题</vt:lpstr>
      </vt:variant>
      <vt:variant>
        <vt:i4>7</vt:i4>
      </vt:variant>
    </vt:vector>
  </HeadingPairs>
  <TitlesOfParts>
    <vt:vector size="23" baseType="lpstr">
      <vt:lpstr>Arial</vt:lpstr>
      <vt:lpstr>宋体</vt:lpstr>
      <vt:lpstr>Wingdings</vt:lpstr>
      <vt:lpstr>+中文标题</vt:lpstr>
      <vt:lpstr>微软雅黑</vt:lpstr>
      <vt:lpstr>Arial Unicode MS</vt:lpstr>
      <vt:lpstr>Calibri</vt:lpstr>
      <vt:lpstr>Segoe Print</vt:lpstr>
      <vt:lpstr>1_Office 主题​​</vt:lpstr>
      <vt:lpstr>4_Office 主题​​</vt:lpstr>
      <vt:lpstr>Word.Document.12</vt:lpstr>
      <vt:lpstr>Word.Document.12</vt:lpstr>
      <vt:lpstr>Word.Document.12</vt:lpstr>
      <vt:lpstr>Word.Document.12</vt:lpstr>
      <vt:lpstr>Word.Document.12</vt:lpstr>
      <vt:lpstr>Excel.Sheet.12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数字人作品登记-需提交的材料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红果爱妈妈</dc:creator>
  <cp:lastModifiedBy>李汶泽</cp:lastModifiedBy>
  <cp:revision>64</cp:revision>
  <dcterms:created xsi:type="dcterms:W3CDTF">2021-01-24T13:58:00Z</dcterms:created>
  <dcterms:modified xsi:type="dcterms:W3CDTF">2024-12-10T05:56:17Z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2052-12.1.0.19302</vt:lpwstr>
  </property>
  <property fmtid="{D5CDD505-2E9C-101B-9397-08002B2CF9AE}" pid="3" name="KSOSaveFontToCloudKey">
    <vt:lpwstr>457441582_embed</vt:lpwstr>
  </property>
  <property fmtid="{D5CDD505-2E9C-101B-9397-08002B2CF9AE}" pid="4" name="KSOTemplateUUID">
    <vt:lpwstr>v1.0_mb_Fs82VZTxSv59oWE64I3VDA==</vt:lpwstr>
  </property>
  <property fmtid="{D5CDD505-2E9C-101B-9397-08002B2CF9AE}" pid="5" name="ICV">
    <vt:lpwstr>D6C317AC3DFE435EBDFEF815148362A7_13</vt:lpwstr>
  </property>
</Properties>
</file>