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6"/>
  </p:notesMasterIdLst>
  <p:sldIdLst>
    <p:sldId id="306" r:id="rId3"/>
    <p:sldId id="342" r:id="rId4"/>
    <p:sldId id="343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41FF"/>
    <a:srgbClr val="06D7B0"/>
    <a:srgbClr val="A378FF"/>
    <a:srgbClr val="875EFF"/>
    <a:srgbClr val="9648FF"/>
    <a:srgbClr val="54C4C6"/>
    <a:srgbClr val="6B0CFF"/>
    <a:srgbClr val="B09EF8"/>
    <a:srgbClr val="0756FF"/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0"/>
    <p:restoredTop sz="94986"/>
  </p:normalViewPr>
  <p:slideViewPr>
    <p:cSldViewPr snapToGrid="0" showGuides="1">
      <p:cViewPr>
        <p:scale>
          <a:sx n="117" d="100"/>
          <a:sy n="117" d="100"/>
        </p:scale>
        <p:origin x="456" y="2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布局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Grp="1"/>
          </p:cNvSpPr>
          <p:nvPr>
            <p:ph type="body" sz="quarter" idx="4"/>
          </p:nvPr>
        </p:nvSpPr>
        <p:spPr>
          <a:xfrm>
            <a:off x="5113656" y="2030161"/>
            <a:ext cx="6536183" cy="939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4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5"/>
          </p:nvPr>
        </p:nvSpPr>
        <p:spPr>
          <a:xfrm>
            <a:off x="5113656" y="2969961"/>
            <a:ext cx="4724400" cy="558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18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12666855" y="1306455"/>
            <a:ext cx="2031999" cy="4940995"/>
            <a:chOff x="12203294" y="1244525"/>
            <a:chExt cx="2031999" cy="4940995"/>
          </a:xfrm>
        </p:grpSpPr>
        <p:grpSp>
          <p:nvGrpSpPr>
            <p:cNvPr id="2" name="组合 1"/>
            <p:cNvGrpSpPr/>
            <p:nvPr userDrawn="1"/>
          </p:nvGrpSpPr>
          <p:grpSpPr>
            <a:xfrm>
              <a:off x="12203294" y="4325135"/>
              <a:ext cx="2031999" cy="629921"/>
              <a:chOff x="7924849" y="188594"/>
              <a:chExt cx="2031999" cy="629921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924849" y="188594"/>
                <a:ext cx="2031999" cy="629921"/>
              </a:xfrm>
              <a:prstGeom prst="rect">
                <a:avLst/>
              </a:prstGeom>
              <a:solidFill>
                <a:srgbClr val="085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8432848" y="503554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 kumimoji="1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n-US" altLang="zh-CN" dirty="0"/>
                  <a:t>#0056FF</a:t>
                </a:r>
                <a:endParaRPr lang="zh-CN" altLang="en-US" dirty="0"/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12203294" y="1846973"/>
              <a:ext cx="2031999" cy="1254994"/>
              <a:chOff x="7924849" y="-433129"/>
              <a:chExt cx="2031999" cy="1254994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924849" y="-433129"/>
                <a:ext cx="2031999" cy="629921"/>
              </a:xfrm>
              <a:prstGeom prst="rect">
                <a:avLst/>
              </a:prstGeom>
              <a:solidFill>
                <a:srgbClr val="CE9E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432848" y="-118169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 kumimoji="1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n-US" altLang="zh-CN" dirty="0"/>
                  <a:t>#CE9EFF</a:t>
                </a:r>
                <a:endParaRPr lang="zh-CN" altLang="en-US" dirty="0"/>
              </a:p>
            </p:txBody>
          </p:sp>
          <p:sp>
            <p:nvSpPr>
              <p:cNvPr id="19" name="矩形 18"/>
              <p:cNvSpPr/>
              <p:nvPr userDrawn="1"/>
            </p:nvSpPr>
            <p:spPr>
              <a:xfrm>
                <a:off x="7924849" y="191944"/>
                <a:ext cx="2031999" cy="629921"/>
              </a:xfrm>
              <a:prstGeom prst="rect">
                <a:avLst/>
              </a:prstGeom>
              <a:solidFill>
                <a:srgbClr val="A378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5" name="文本框 24"/>
              <p:cNvSpPr txBox="1"/>
              <p:nvPr userDrawn="1"/>
            </p:nvSpPr>
            <p:spPr>
              <a:xfrm>
                <a:off x="8432848" y="506904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 kumimoji="1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n-US" altLang="zh-CN" dirty="0"/>
                  <a:t>#A378FF</a:t>
                </a:r>
                <a:endParaRPr lang="zh-CN" altLang="en-US" dirty="0"/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>
              <a:off x="12203294" y="1244525"/>
              <a:ext cx="2031999" cy="629921"/>
              <a:chOff x="7924849" y="-391393"/>
              <a:chExt cx="2031999" cy="62992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7924849" y="-391393"/>
                <a:ext cx="2031999" cy="629921"/>
              </a:xfrm>
              <a:prstGeom prst="rect">
                <a:avLst/>
              </a:prstGeom>
              <a:solidFill>
                <a:srgbClr val="06D7B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8432848" y="-76433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solidFill>
                      <a:schemeClr val="bg1"/>
                    </a:solidFill>
                  </a:rPr>
                  <a:t>#00D7B0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组合 13"/>
            <p:cNvGrpSpPr/>
            <p:nvPr userDrawn="1"/>
          </p:nvGrpSpPr>
          <p:grpSpPr>
            <a:xfrm>
              <a:off x="12203294" y="3098608"/>
              <a:ext cx="2031999" cy="629921"/>
              <a:chOff x="7924849" y="233193"/>
              <a:chExt cx="2031999" cy="62992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7924849" y="233193"/>
                <a:ext cx="2031999" cy="629921"/>
              </a:xfrm>
              <a:prstGeom prst="rect">
                <a:avLst/>
              </a:prstGeom>
              <a:solidFill>
                <a:srgbClr val="875E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432848" y="548153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solidFill>
                      <a:srgbClr val="06D7B0"/>
                    </a:solidFill>
                  </a:rPr>
                  <a:t>#875EFF</a:t>
                </a:r>
                <a:endParaRPr kumimoji="1" lang="zh-CN" altLang="en-US" dirty="0">
                  <a:solidFill>
                    <a:srgbClr val="06D7B0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12203294" y="3728529"/>
              <a:ext cx="2031999" cy="629921"/>
              <a:chOff x="7924849" y="233193"/>
              <a:chExt cx="2031999" cy="629921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7924849" y="233193"/>
                <a:ext cx="2031999" cy="629921"/>
              </a:xfrm>
              <a:prstGeom prst="rect">
                <a:avLst/>
              </a:prstGeom>
              <a:solidFill>
                <a:srgbClr val="6741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8432848" y="548153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 kumimoji="1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n-US" altLang="zh-CN" dirty="0"/>
                  <a:t>#6741FF</a:t>
                </a:r>
                <a:endParaRPr lang="zh-CN" altLang="en-US" dirty="0"/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>
              <a:off x="12203294" y="4953151"/>
              <a:ext cx="2031999" cy="629921"/>
              <a:chOff x="7924849" y="188594"/>
              <a:chExt cx="2031999" cy="62992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7924849" y="188594"/>
                <a:ext cx="2031999" cy="629921"/>
              </a:xfrm>
              <a:prstGeom prst="rect">
                <a:avLst/>
              </a:prstGeom>
              <a:solidFill>
                <a:srgbClr val="3C02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8432848" y="503554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 kumimoji="1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n-US" altLang="zh-CN" dirty="0"/>
                  <a:t>#3C06B7</a:t>
                </a:r>
                <a:endParaRPr lang="zh-CN" altLang="en-US" dirty="0"/>
              </a:p>
            </p:txBody>
          </p:sp>
        </p:grpSp>
        <p:grpSp>
          <p:nvGrpSpPr>
            <p:cNvPr id="38" name="组合 37"/>
            <p:cNvGrpSpPr/>
            <p:nvPr userDrawn="1"/>
          </p:nvGrpSpPr>
          <p:grpSpPr>
            <a:xfrm>
              <a:off x="12203294" y="5555599"/>
              <a:ext cx="2031999" cy="629921"/>
              <a:chOff x="7924849" y="188594"/>
              <a:chExt cx="2031999" cy="629921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7924849" y="188594"/>
                <a:ext cx="2031999" cy="629921"/>
              </a:xfrm>
              <a:prstGeom prst="rect">
                <a:avLst/>
              </a:prstGeom>
              <a:solidFill>
                <a:srgbClr val="1D017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8432848" y="503554"/>
                <a:ext cx="101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 kumimoji="1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n-US" altLang="zh-CN" dirty="0"/>
                  <a:t>#1D027A</a:t>
                </a:r>
                <a:endParaRPr lang="zh-CN" altLang="en-US" dirty="0"/>
              </a:p>
            </p:txBody>
          </p:sp>
        </p:grpSp>
      </p:grpSp>
      <p:sp>
        <p:nvSpPr>
          <p:cNvPr id="23" name="任意形状 22"/>
          <p:cNvSpPr/>
          <p:nvPr userDrawn="1"/>
        </p:nvSpPr>
        <p:spPr>
          <a:xfrm rot="5400000">
            <a:off x="-19451" y="4843266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54C4C6">
                  <a:alpha val="41430"/>
                </a:srgbClr>
              </a:gs>
              <a:gs pos="98000">
                <a:srgbClr val="54C4C6"/>
              </a:gs>
            </a:gsLst>
            <a:lin ang="81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45181"/>
                  </a:sysClr>
                </a:gs>
                <a:gs pos="99000">
                  <a:srgbClr val="54C4C6">
                    <a:alpha val="60000"/>
                  </a:srgbClr>
                </a:gs>
              </a:gsLst>
              <a:lin ang="4800000" scaled="0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 dirty="0">
              <a:solidFill>
                <a:prstClr val="white"/>
              </a:solidFill>
              <a:latin typeface="Roboto" panose="0200000000000000000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10000"/>
          </a:blip>
          <a:srcRect l="20496"/>
          <a:stretch>
            <a:fillRect/>
          </a:stretch>
        </p:blipFill>
        <p:spPr>
          <a:xfrm>
            <a:off x="0" y="3745375"/>
            <a:ext cx="2452213" cy="1475161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24" name="任意形状 23"/>
          <p:cNvSpPr/>
          <p:nvPr userDrawn="1"/>
        </p:nvSpPr>
        <p:spPr>
          <a:xfrm>
            <a:off x="9609278" y="1200096"/>
            <a:ext cx="2582722" cy="5090558"/>
          </a:xfrm>
          <a:custGeom>
            <a:avLst/>
            <a:gdLst>
              <a:gd name="connsiteX0" fmla="*/ 2582722 w 2582722"/>
              <a:gd name="connsiteY0" fmla="*/ 0 h 5165444"/>
              <a:gd name="connsiteX1" fmla="*/ 2582722 w 2582722"/>
              <a:gd name="connsiteY1" fmla="*/ 1202636 h 5165444"/>
              <a:gd name="connsiteX2" fmla="*/ 1213131 w 2582722"/>
              <a:gd name="connsiteY2" fmla="*/ 2572227 h 5165444"/>
              <a:gd name="connsiteX3" fmla="*/ 2582722 w 2582722"/>
              <a:gd name="connsiteY3" fmla="*/ 3941818 h 5165444"/>
              <a:gd name="connsiteX4" fmla="*/ 2582722 w 2582722"/>
              <a:gd name="connsiteY4" fmla="*/ 5165444 h 5165444"/>
              <a:gd name="connsiteX5" fmla="*/ 0 w 2582722"/>
              <a:gd name="connsiteY5" fmla="*/ 2582722 h 5165444"/>
              <a:gd name="connsiteX6" fmla="*/ 2582722 w 2582722"/>
              <a:gd name="connsiteY6" fmla="*/ 0 h 516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5165444">
                <a:moveTo>
                  <a:pt x="2582722" y="0"/>
                </a:moveTo>
                <a:lnTo>
                  <a:pt x="2582722" y="1202636"/>
                </a:lnTo>
                <a:cubicBezTo>
                  <a:pt x="1826318" y="1202636"/>
                  <a:pt x="1213131" y="1815823"/>
                  <a:pt x="1213131" y="2572227"/>
                </a:cubicBezTo>
                <a:cubicBezTo>
                  <a:pt x="1213131" y="3328631"/>
                  <a:pt x="1826318" y="3941818"/>
                  <a:pt x="2582722" y="3941818"/>
                </a:cubicBezTo>
                <a:lnTo>
                  <a:pt x="2582722" y="5165444"/>
                </a:lnTo>
                <a:cubicBezTo>
                  <a:pt x="1156324" y="5165444"/>
                  <a:pt x="0" y="4009120"/>
                  <a:pt x="0" y="2582722"/>
                </a:cubicBezTo>
                <a:cubicBezTo>
                  <a:pt x="0" y="1156324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布局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9999">
            <a:off x="2001337" y="2562265"/>
            <a:ext cx="3557672" cy="1733469"/>
          </a:xfrm>
          <a:prstGeom prst="roundRect">
            <a:avLst/>
          </a:pr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54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lvl="0" algn="ctr">
              <a:buClrTx/>
            </a:pPr>
            <a:endParaRPr sz="1800" kern="1200" dirty="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3"/>
          </p:nvPr>
        </p:nvSpPr>
        <p:spPr>
          <a:xfrm>
            <a:off x="2913438" y="2030161"/>
            <a:ext cx="1733469" cy="2759554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ctr">
              <a:lnSpc>
                <a:spcPct val="117000"/>
              </a:lnSpc>
              <a:defRPr sz="4000" b="1" i="0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ctr"/>
            <a:endParaRPr dirty="0"/>
          </a:p>
        </p:txBody>
      </p:sp>
      <p:sp>
        <p:nvSpPr>
          <p:cNvPr id="9" name="任意形状 8"/>
          <p:cNvSpPr/>
          <p:nvPr userDrawn="1"/>
        </p:nvSpPr>
        <p:spPr>
          <a:xfrm rot="10800000">
            <a:off x="-7094" y="-5265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54C4C6">
                  <a:alpha val="41430"/>
                </a:srgbClr>
              </a:gs>
              <a:gs pos="98000">
                <a:srgbClr val="54C4C6"/>
              </a:gs>
            </a:gsLst>
            <a:lin ang="81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99000">
                  <a:srgbClr val="54C4C6">
                    <a:alpha val="60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10000"/>
          </a:blip>
          <a:srcRect l="20496"/>
          <a:stretch>
            <a:fillRect/>
          </a:stretch>
        </p:blipFill>
        <p:spPr>
          <a:xfrm>
            <a:off x="0" y="3745375"/>
            <a:ext cx="2452213" cy="1475161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10" name="任意形状 9"/>
          <p:cNvSpPr/>
          <p:nvPr userDrawn="1"/>
        </p:nvSpPr>
        <p:spPr>
          <a:xfrm>
            <a:off x="9609278" y="1200096"/>
            <a:ext cx="2582722" cy="5090558"/>
          </a:xfrm>
          <a:custGeom>
            <a:avLst/>
            <a:gdLst>
              <a:gd name="connsiteX0" fmla="*/ 2582722 w 2582722"/>
              <a:gd name="connsiteY0" fmla="*/ 0 h 5165444"/>
              <a:gd name="connsiteX1" fmla="*/ 2582722 w 2582722"/>
              <a:gd name="connsiteY1" fmla="*/ 1202636 h 5165444"/>
              <a:gd name="connsiteX2" fmla="*/ 1213131 w 2582722"/>
              <a:gd name="connsiteY2" fmla="*/ 2572227 h 5165444"/>
              <a:gd name="connsiteX3" fmla="*/ 2582722 w 2582722"/>
              <a:gd name="connsiteY3" fmla="*/ 3941818 h 5165444"/>
              <a:gd name="connsiteX4" fmla="*/ 2582722 w 2582722"/>
              <a:gd name="connsiteY4" fmla="*/ 5165444 h 5165444"/>
              <a:gd name="connsiteX5" fmla="*/ 0 w 2582722"/>
              <a:gd name="connsiteY5" fmla="*/ 2582722 h 5165444"/>
              <a:gd name="connsiteX6" fmla="*/ 2582722 w 2582722"/>
              <a:gd name="connsiteY6" fmla="*/ 0 h 516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5165444">
                <a:moveTo>
                  <a:pt x="2582722" y="0"/>
                </a:moveTo>
                <a:lnTo>
                  <a:pt x="2582722" y="1202636"/>
                </a:lnTo>
                <a:cubicBezTo>
                  <a:pt x="1826318" y="1202636"/>
                  <a:pt x="1213131" y="1815823"/>
                  <a:pt x="1213131" y="2572227"/>
                </a:cubicBezTo>
                <a:cubicBezTo>
                  <a:pt x="1213131" y="3328631"/>
                  <a:pt x="1826318" y="3941818"/>
                  <a:pt x="2582722" y="3941818"/>
                </a:cubicBezTo>
                <a:lnTo>
                  <a:pt x="2582722" y="5165444"/>
                </a:lnTo>
                <a:cubicBezTo>
                  <a:pt x="1156324" y="5165444"/>
                  <a:pt x="0" y="4009120"/>
                  <a:pt x="0" y="2582722"/>
                </a:cubicBezTo>
                <a:cubicBezTo>
                  <a:pt x="0" y="1156324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7" name="AutoShape 7"/>
          <p:cNvSpPr>
            <a:spLocks noGrp="1"/>
          </p:cNvSpPr>
          <p:nvPr>
            <p:ph type="body" sz="quarter" idx="4"/>
          </p:nvPr>
        </p:nvSpPr>
        <p:spPr>
          <a:xfrm>
            <a:off x="5113656" y="2030161"/>
            <a:ext cx="6536183" cy="939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4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5"/>
          </p:nvPr>
        </p:nvSpPr>
        <p:spPr>
          <a:xfrm>
            <a:off x="5113656" y="3007360"/>
            <a:ext cx="4724400" cy="558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18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布局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10000"/>
          </a:blip>
          <a:srcRect l="20496"/>
          <a:stretch>
            <a:fillRect/>
          </a:stretch>
        </p:blipFill>
        <p:spPr>
          <a:xfrm>
            <a:off x="0" y="3745375"/>
            <a:ext cx="2452213" cy="1475161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7" name="AutoShape 7"/>
          <p:cNvSpPr>
            <a:spLocks noGrp="1"/>
          </p:cNvSpPr>
          <p:nvPr>
            <p:ph type="body" sz="quarter" idx="4"/>
          </p:nvPr>
        </p:nvSpPr>
        <p:spPr>
          <a:xfrm>
            <a:off x="2768301" y="2437485"/>
            <a:ext cx="6536183" cy="939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ctr">
              <a:lnSpc>
                <a:spcPct val="113000"/>
              </a:lnSpc>
              <a:defRPr sz="4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5"/>
          </p:nvPr>
        </p:nvSpPr>
        <p:spPr>
          <a:xfrm>
            <a:off x="3674192" y="3414684"/>
            <a:ext cx="4724400" cy="558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ctr">
              <a:lnSpc>
                <a:spcPct val="113000"/>
              </a:lnSpc>
              <a:defRPr sz="18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</a:p>
        </p:txBody>
      </p:sp>
      <p:sp>
        <p:nvSpPr>
          <p:cNvPr id="2" name="任意形状 1"/>
          <p:cNvSpPr/>
          <p:nvPr userDrawn="1"/>
        </p:nvSpPr>
        <p:spPr>
          <a:xfrm rot="10800000">
            <a:off x="-7094" y="0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54C4C6">
                  <a:alpha val="41430"/>
                </a:srgbClr>
              </a:gs>
              <a:gs pos="98000">
                <a:srgbClr val="54C4C6"/>
              </a:gs>
            </a:gsLst>
            <a:lin ang="81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56000"/>
                  </a:sysClr>
                </a:gs>
                <a:gs pos="99000">
                  <a:srgbClr val="54C4C6">
                    <a:alpha val="60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6" name="任意形状 5"/>
          <p:cNvSpPr/>
          <p:nvPr userDrawn="1"/>
        </p:nvSpPr>
        <p:spPr>
          <a:xfrm>
            <a:off x="9609278" y="1200096"/>
            <a:ext cx="2582722" cy="5090558"/>
          </a:xfrm>
          <a:custGeom>
            <a:avLst/>
            <a:gdLst>
              <a:gd name="connsiteX0" fmla="*/ 2582722 w 2582722"/>
              <a:gd name="connsiteY0" fmla="*/ 0 h 5165444"/>
              <a:gd name="connsiteX1" fmla="*/ 2582722 w 2582722"/>
              <a:gd name="connsiteY1" fmla="*/ 1202636 h 5165444"/>
              <a:gd name="connsiteX2" fmla="*/ 1213131 w 2582722"/>
              <a:gd name="connsiteY2" fmla="*/ 2572227 h 5165444"/>
              <a:gd name="connsiteX3" fmla="*/ 2582722 w 2582722"/>
              <a:gd name="connsiteY3" fmla="*/ 3941818 h 5165444"/>
              <a:gd name="connsiteX4" fmla="*/ 2582722 w 2582722"/>
              <a:gd name="connsiteY4" fmla="*/ 5165444 h 5165444"/>
              <a:gd name="connsiteX5" fmla="*/ 0 w 2582722"/>
              <a:gd name="connsiteY5" fmla="*/ 2582722 h 5165444"/>
              <a:gd name="connsiteX6" fmla="*/ 2582722 w 2582722"/>
              <a:gd name="connsiteY6" fmla="*/ 0 h 516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5165444">
                <a:moveTo>
                  <a:pt x="2582722" y="0"/>
                </a:moveTo>
                <a:lnTo>
                  <a:pt x="2582722" y="1202636"/>
                </a:lnTo>
                <a:cubicBezTo>
                  <a:pt x="1826318" y="1202636"/>
                  <a:pt x="1213131" y="1815823"/>
                  <a:pt x="1213131" y="2572227"/>
                </a:cubicBezTo>
                <a:cubicBezTo>
                  <a:pt x="1213131" y="3328631"/>
                  <a:pt x="1826318" y="3941818"/>
                  <a:pt x="2582722" y="3941818"/>
                </a:cubicBezTo>
                <a:lnTo>
                  <a:pt x="2582722" y="5165444"/>
                </a:lnTo>
                <a:cubicBezTo>
                  <a:pt x="1156324" y="5165444"/>
                  <a:pt x="0" y="4009120"/>
                  <a:pt x="0" y="2582722"/>
                </a:cubicBezTo>
                <a:cubicBezTo>
                  <a:pt x="0" y="1156324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布局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alphaModFix amt="10000"/>
          </a:blip>
          <a:srcRect b="34687"/>
          <a:stretch>
            <a:fillRect/>
          </a:stretch>
        </p:blipFill>
        <p:spPr>
          <a:xfrm rot="10800000">
            <a:off x="6772524" y="0"/>
            <a:ext cx="3196647" cy="998516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3" name="任意形状 2"/>
          <p:cNvSpPr/>
          <p:nvPr userDrawn="1"/>
        </p:nvSpPr>
        <p:spPr>
          <a:xfrm rot="10800000">
            <a:off x="-7094" y="0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54C4C6">
                  <a:alpha val="41430"/>
                </a:srgbClr>
              </a:gs>
              <a:gs pos="98000">
                <a:srgbClr val="54C4C6"/>
              </a:gs>
            </a:gsLst>
            <a:lin ang="81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56000"/>
                  </a:sysClr>
                </a:gs>
                <a:gs pos="99000">
                  <a:srgbClr val="54C4C6">
                    <a:alpha val="60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11" name="AutoShape 2"/>
          <p:cNvSpPr>
            <a:spLocks noGrp="1"/>
          </p:cNvSpPr>
          <p:nvPr>
            <p:ph type="body" sz="quarter" idx="7"/>
          </p:nvPr>
        </p:nvSpPr>
        <p:spPr>
          <a:xfrm>
            <a:off x="695077" y="211837"/>
            <a:ext cx="4724400" cy="574842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32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12" name="AutoShape 3"/>
          <p:cNvSpPr>
            <a:spLocks noGrp="1"/>
          </p:cNvSpPr>
          <p:nvPr>
            <p:ph type="body" sz="quarter" idx="8"/>
          </p:nvPr>
        </p:nvSpPr>
        <p:spPr>
          <a:xfrm>
            <a:off x="695077" y="806343"/>
            <a:ext cx="4724400" cy="31156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25000"/>
              </a:lnSpc>
              <a:defRPr sz="1400" b="0" i="0" u="none" strike="noStrike" cap="none" dirty="0">
                <a:solidFill>
                  <a:srgbClr val="1F2329">
                    <a:alpha val="49804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l"/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布局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/>
          </p:cNvSpPr>
          <p:nvPr>
            <p:ph type="body" sz="quarter" idx="7"/>
          </p:nvPr>
        </p:nvSpPr>
        <p:spPr>
          <a:xfrm>
            <a:off x="695077" y="211837"/>
            <a:ext cx="4724400" cy="574842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32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6" name="AutoShape 3"/>
          <p:cNvSpPr>
            <a:spLocks noGrp="1"/>
          </p:cNvSpPr>
          <p:nvPr>
            <p:ph type="body" sz="quarter" idx="8"/>
          </p:nvPr>
        </p:nvSpPr>
        <p:spPr>
          <a:xfrm>
            <a:off x="695077" y="806343"/>
            <a:ext cx="4724400" cy="31156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25000"/>
              </a:lnSpc>
              <a:defRPr sz="1400" b="0" i="0" u="none" strike="noStrike" cap="none" dirty="0">
                <a:solidFill>
                  <a:srgbClr val="1F2329">
                    <a:alpha val="49804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l"/>
            <a:endParaRPr dirty="0"/>
          </a:p>
        </p:txBody>
      </p:sp>
      <p:sp>
        <p:nvSpPr>
          <p:cNvPr id="2" name="任意形状 1"/>
          <p:cNvSpPr/>
          <p:nvPr userDrawn="1"/>
        </p:nvSpPr>
        <p:spPr>
          <a:xfrm rot="5400000">
            <a:off x="-7094" y="4843266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54C4C6">
                  <a:alpha val="41430"/>
                </a:srgbClr>
              </a:gs>
              <a:gs pos="98000">
                <a:srgbClr val="54C4C6"/>
              </a:gs>
            </a:gsLst>
            <a:lin ang="81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99000">
                  <a:srgbClr val="54C4C6">
                    <a:alpha val="60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 cstate="print">
            <a:alphaModFix amt="10000"/>
          </a:blip>
          <a:srcRect b="34687"/>
          <a:stretch>
            <a:fillRect/>
          </a:stretch>
        </p:blipFill>
        <p:spPr>
          <a:xfrm>
            <a:off x="1194891" y="5847085"/>
            <a:ext cx="3236340" cy="1010915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布局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alphaModFix amt="10000"/>
          </a:blip>
          <a:srcRect b="34687"/>
          <a:stretch>
            <a:fillRect/>
          </a:stretch>
        </p:blipFill>
        <p:spPr>
          <a:xfrm rot="10800000">
            <a:off x="6772524" y="0"/>
            <a:ext cx="3196647" cy="998516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2" name="任意形状 1"/>
          <p:cNvSpPr/>
          <p:nvPr userDrawn="1"/>
        </p:nvSpPr>
        <p:spPr>
          <a:xfrm rot="10800000">
            <a:off x="0" y="-5303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27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lvl="0"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26" name="AutoShape 2"/>
          <p:cNvSpPr>
            <a:spLocks noGrp="1"/>
          </p:cNvSpPr>
          <p:nvPr>
            <p:ph type="body" sz="quarter" idx="7"/>
          </p:nvPr>
        </p:nvSpPr>
        <p:spPr>
          <a:xfrm>
            <a:off x="695077" y="211837"/>
            <a:ext cx="4724400" cy="574842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32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27" name="AutoShape 3"/>
          <p:cNvSpPr>
            <a:spLocks noGrp="1"/>
          </p:cNvSpPr>
          <p:nvPr>
            <p:ph type="body" sz="quarter" idx="8"/>
          </p:nvPr>
        </p:nvSpPr>
        <p:spPr>
          <a:xfrm>
            <a:off x="695077" y="806343"/>
            <a:ext cx="4724400" cy="31156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25000"/>
              </a:lnSpc>
              <a:defRPr sz="1400" b="0" i="0" u="none" strike="noStrike" cap="none" dirty="0">
                <a:solidFill>
                  <a:srgbClr val="1F2329">
                    <a:alpha val="49804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l"/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布局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0000"/>
          </a:blip>
          <a:srcRect b="34687"/>
          <a:stretch>
            <a:fillRect/>
          </a:stretch>
        </p:blipFill>
        <p:spPr>
          <a:xfrm>
            <a:off x="1194891" y="5847085"/>
            <a:ext cx="3236340" cy="1010915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26" name="AutoShape 2"/>
          <p:cNvSpPr>
            <a:spLocks noGrp="1"/>
          </p:cNvSpPr>
          <p:nvPr>
            <p:ph type="body" sz="quarter" idx="7"/>
          </p:nvPr>
        </p:nvSpPr>
        <p:spPr>
          <a:xfrm>
            <a:off x="695077" y="211837"/>
            <a:ext cx="4724400" cy="574842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32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27" name="AutoShape 3"/>
          <p:cNvSpPr>
            <a:spLocks noGrp="1"/>
          </p:cNvSpPr>
          <p:nvPr>
            <p:ph type="body" sz="quarter" idx="8"/>
          </p:nvPr>
        </p:nvSpPr>
        <p:spPr>
          <a:xfrm>
            <a:off x="695077" y="806343"/>
            <a:ext cx="4724400" cy="31156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25000"/>
              </a:lnSpc>
              <a:defRPr sz="1400" b="0" i="0" u="none" strike="noStrike" cap="none" dirty="0">
                <a:solidFill>
                  <a:srgbClr val="1F2329">
                    <a:alpha val="49804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l"/>
            <a:endParaRPr dirty="0"/>
          </a:p>
        </p:txBody>
      </p:sp>
      <p:sp>
        <p:nvSpPr>
          <p:cNvPr id="3" name="任意形状 2"/>
          <p:cNvSpPr/>
          <p:nvPr userDrawn="1"/>
        </p:nvSpPr>
        <p:spPr>
          <a:xfrm rot="5400000">
            <a:off x="-7094" y="4843266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27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lvl="0"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布局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9999">
            <a:off x="2001337" y="2562265"/>
            <a:ext cx="3557672" cy="1733469"/>
          </a:xfrm>
          <a:prstGeom prst="roundRect">
            <a:avLst/>
          </a:pr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54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lvl="0" algn="ctr">
              <a:buClrTx/>
            </a:pPr>
            <a:endParaRPr sz="1800" kern="1200" dirty="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6" name="AutoShape 6"/>
          <p:cNvSpPr>
            <a:spLocks noGrp="1"/>
          </p:cNvSpPr>
          <p:nvPr>
            <p:ph type="body" sz="quarter" idx="3"/>
          </p:nvPr>
        </p:nvSpPr>
        <p:spPr>
          <a:xfrm>
            <a:off x="2913438" y="2030161"/>
            <a:ext cx="1733469" cy="2759554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ctr">
              <a:lnSpc>
                <a:spcPct val="117000"/>
              </a:lnSpc>
              <a:defRPr sz="4000" b="1" i="0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ctr"/>
            <a:endParaRPr dirty="0"/>
          </a:p>
        </p:txBody>
      </p:sp>
      <p:sp>
        <p:nvSpPr>
          <p:cNvPr id="9" name="任意形状 8"/>
          <p:cNvSpPr/>
          <p:nvPr userDrawn="1"/>
        </p:nvSpPr>
        <p:spPr>
          <a:xfrm rot="5400000">
            <a:off x="-7094" y="4843266"/>
            <a:ext cx="2021829" cy="2007640"/>
          </a:xfrm>
          <a:custGeom>
            <a:avLst/>
            <a:gdLst>
              <a:gd name="connsiteX0" fmla="*/ 2582722 w 2582722"/>
              <a:gd name="connsiteY0" fmla="*/ 0 h 2596351"/>
              <a:gd name="connsiteX1" fmla="*/ 2582722 w 2582722"/>
              <a:gd name="connsiteY1" fmla="*/ 1185201 h 2596351"/>
              <a:gd name="connsiteX2" fmla="*/ 1213131 w 2582722"/>
              <a:gd name="connsiteY2" fmla="*/ 2534936 h 2596351"/>
              <a:gd name="connsiteX3" fmla="*/ 1216278 w 2582722"/>
              <a:gd name="connsiteY3" fmla="*/ 2596351 h 2596351"/>
              <a:gd name="connsiteX4" fmla="*/ 2617 w 2582722"/>
              <a:gd name="connsiteY4" fmla="*/ 2596351 h 2596351"/>
              <a:gd name="connsiteX5" fmla="*/ 0 w 2582722"/>
              <a:gd name="connsiteY5" fmla="*/ 2545279 h 2596351"/>
              <a:gd name="connsiteX6" fmla="*/ 2582722 w 2582722"/>
              <a:gd name="connsiteY6" fmla="*/ 0 h 25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2596351">
                <a:moveTo>
                  <a:pt x="2582722" y="0"/>
                </a:moveTo>
                <a:lnTo>
                  <a:pt x="2582722" y="1185201"/>
                </a:lnTo>
                <a:cubicBezTo>
                  <a:pt x="1826318" y="1185201"/>
                  <a:pt x="1213131" y="1789498"/>
                  <a:pt x="1213131" y="2534936"/>
                </a:cubicBezTo>
                <a:lnTo>
                  <a:pt x="1216278" y="2596351"/>
                </a:lnTo>
                <a:lnTo>
                  <a:pt x="2617" y="2596351"/>
                </a:lnTo>
                <a:lnTo>
                  <a:pt x="0" y="2545279"/>
                </a:lnTo>
                <a:cubicBezTo>
                  <a:pt x="0" y="1139560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54C4C6">
                  <a:alpha val="41430"/>
                </a:srgbClr>
              </a:gs>
              <a:gs pos="98000">
                <a:srgbClr val="54C4C6"/>
              </a:gs>
            </a:gsLst>
            <a:lin ang="810000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99000">
                  <a:srgbClr val="54C4C6">
                    <a:alpha val="60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10000"/>
          </a:blip>
          <a:srcRect l="20496"/>
          <a:stretch>
            <a:fillRect/>
          </a:stretch>
        </p:blipFill>
        <p:spPr>
          <a:xfrm>
            <a:off x="0" y="3745375"/>
            <a:ext cx="2452213" cy="1475161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10" name="任意形状 9"/>
          <p:cNvSpPr/>
          <p:nvPr userDrawn="1"/>
        </p:nvSpPr>
        <p:spPr>
          <a:xfrm>
            <a:off x="9609278" y="1200096"/>
            <a:ext cx="2582722" cy="5090558"/>
          </a:xfrm>
          <a:custGeom>
            <a:avLst/>
            <a:gdLst>
              <a:gd name="connsiteX0" fmla="*/ 2582722 w 2582722"/>
              <a:gd name="connsiteY0" fmla="*/ 0 h 5165444"/>
              <a:gd name="connsiteX1" fmla="*/ 2582722 w 2582722"/>
              <a:gd name="connsiteY1" fmla="*/ 1202636 h 5165444"/>
              <a:gd name="connsiteX2" fmla="*/ 1213131 w 2582722"/>
              <a:gd name="connsiteY2" fmla="*/ 2572227 h 5165444"/>
              <a:gd name="connsiteX3" fmla="*/ 2582722 w 2582722"/>
              <a:gd name="connsiteY3" fmla="*/ 3941818 h 5165444"/>
              <a:gd name="connsiteX4" fmla="*/ 2582722 w 2582722"/>
              <a:gd name="connsiteY4" fmla="*/ 5165444 h 5165444"/>
              <a:gd name="connsiteX5" fmla="*/ 0 w 2582722"/>
              <a:gd name="connsiteY5" fmla="*/ 2582722 h 5165444"/>
              <a:gd name="connsiteX6" fmla="*/ 2582722 w 2582722"/>
              <a:gd name="connsiteY6" fmla="*/ 0 h 516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722" h="5165444">
                <a:moveTo>
                  <a:pt x="2582722" y="0"/>
                </a:moveTo>
                <a:lnTo>
                  <a:pt x="2582722" y="1202636"/>
                </a:lnTo>
                <a:cubicBezTo>
                  <a:pt x="1826318" y="1202636"/>
                  <a:pt x="1213131" y="1815823"/>
                  <a:pt x="1213131" y="2572227"/>
                </a:cubicBezTo>
                <a:cubicBezTo>
                  <a:pt x="1213131" y="3328631"/>
                  <a:pt x="1826318" y="3941818"/>
                  <a:pt x="2582722" y="3941818"/>
                </a:cubicBezTo>
                <a:lnTo>
                  <a:pt x="2582722" y="5165444"/>
                </a:lnTo>
                <a:cubicBezTo>
                  <a:pt x="1156324" y="5165444"/>
                  <a:pt x="0" y="4009120"/>
                  <a:pt x="0" y="2582722"/>
                </a:cubicBezTo>
                <a:cubicBezTo>
                  <a:pt x="0" y="1156324"/>
                  <a:pt x="1156324" y="0"/>
                  <a:pt x="25827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E9EFF">
                  <a:alpha val="59000"/>
                </a:srgbClr>
              </a:gs>
              <a:gs pos="99000">
                <a:srgbClr val="6B0CFF">
                  <a:alpha val="75839"/>
                  <a:lumMod val="80000"/>
                  <a:lumOff val="20000"/>
                </a:srgbClr>
              </a:gs>
            </a:gsLst>
            <a:lin ang="0" scaled="1"/>
            <a:tileRect/>
          </a:gradFill>
          <a:ln w="15875" cap="flat" cmpd="sng" algn="ctr">
            <a:gradFill flip="none" rotWithShape="1">
              <a:gsLst>
                <a:gs pos="0">
                  <a:sysClr val="window" lastClr="FFFFFF">
                    <a:alpha val="66239"/>
                  </a:sysClr>
                </a:gs>
                <a:gs pos="100000">
                  <a:srgbClr val="9647FF">
                    <a:alpha val="32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431800" dist="152400" dir="2700000" sx="98000" sy="98000" algn="tl" rotWithShape="0">
              <a:srgbClr val="252EAB">
                <a:alpha val="30000"/>
              </a:srgbClr>
            </a:outerShdw>
          </a:effectLst>
        </p:spPr>
        <p:txBody>
          <a:bodyPr rtlCol="0" anchor="ctr"/>
          <a:lstStyle/>
          <a:p>
            <a:pPr algn="ctr">
              <a:buClrTx/>
            </a:pPr>
            <a:endParaRPr lang="zh-CN" altLang="en-US" sz="1800" kern="1200">
              <a:solidFill>
                <a:prstClr val="white"/>
              </a:solidFill>
              <a:latin typeface="Roboto" panose="02000000000000000000"/>
            </a:endParaRPr>
          </a:p>
        </p:txBody>
      </p:sp>
      <p:sp>
        <p:nvSpPr>
          <p:cNvPr id="7" name="AutoShape 7"/>
          <p:cNvSpPr>
            <a:spLocks noGrp="1"/>
          </p:cNvSpPr>
          <p:nvPr>
            <p:ph type="body" sz="quarter" idx="4"/>
          </p:nvPr>
        </p:nvSpPr>
        <p:spPr>
          <a:xfrm>
            <a:off x="5113656" y="2030161"/>
            <a:ext cx="6536183" cy="939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40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</a:p>
        </p:txBody>
      </p:sp>
      <p:sp>
        <p:nvSpPr>
          <p:cNvPr id="8" name="AutoShape 8"/>
          <p:cNvSpPr>
            <a:spLocks noGrp="1"/>
          </p:cNvSpPr>
          <p:nvPr>
            <p:ph type="body" sz="quarter" idx="5"/>
          </p:nvPr>
        </p:nvSpPr>
        <p:spPr>
          <a:xfrm>
            <a:off x="5113656" y="3007360"/>
            <a:ext cx="4724400" cy="55880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1800" b="0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/>
          </p:cNvSpPr>
          <p:nvPr>
            <p:ph type="body" sz="quarter" idx="7"/>
          </p:nvPr>
        </p:nvSpPr>
        <p:spPr>
          <a:xfrm>
            <a:off x="695077" y="211837"/>
            <a:ext cx="4724400" cy="574842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13000"/>
              </a:lnSpc>
              <a:defRPr sz="3200" b="1" i="0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/>
            <a:endParaRPr dirty="0"/>
          </a:p>
        </p:txBody>
      </p:sp>
      <p:sp>
        <p:nvSpPr>
          <p:cNvPr id="3" name="AutoShape 3"/>
          <p:cNvSpPr>
            <a:spLocks noGrp="1"/>
          </p:cNvSpPr>
          <p:nvPr>
            <p:ph type="body" sz="quarter" idx="8"/>
          </p:nvPr>
        </p:nvSpPr>
        <p:spPr>
          <a:xfrm>
            <a:off x="695077" y="806343"/>
            <a:ext cx="4724400" cy="31156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 lIns="127000" tIns="127000" rIns="127000" bIns="127000" anchor="ctr">
            <a:noAutofit/>
          </a:bodyPr>
          <a:lstStyle>
            <a:lvl1pPr algn="l">
              <a:lnSpc>
                <a:spcPct val="125000"/>
              </a:lnSpc>
              <a:defRPr sz="1400" b="0" i="0" u="none" strike="noStrike" cap="none" dirty="0">
                <a:solidFill>
                  <a:srgbClr val="1F2329">
                    <a:alpha val="49804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l"/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AI 生成的内容可能不正确。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200662" cy="6858000"/>
          </a:xfrm>
          <a:prstGeom prst="rect">
            <a:avLst/>
          </a:prstGeom>
        </p:spPr>
      </p:pic>
      <p:sp>
        <p:nvSpPr>
          <p:cNvPr id="6" name="Shape 0"/>
          <p:cNvSpPr/>
          <p:nvPr userDrawn="1"/>
        </p:nvSpPr>
        <p:spPr>
          <a:xfrm>
            <a:off x="0" y="0"/>
            <a:ext cx="12200662" cy="6858000"/>
          </a:xfrm>
          <a:prstGeom prst="rect">
            <a:avLst/>
          </a:prstGeom>
          <a:solidFill>
            <a:srgbClr val="FAFAFA">
              <a:alpha val="96000"/>
            </a:srgbClr>
          </a:solidFill>
        </p:spPr>
      </p:sp>
      <p:pic>
        <p:nvPicPr>
          <p:cNvPr id="2" name="图片 1" descr="卡通人物&#10;&#10;AI 生成的内容可能不正确。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0010096" y="133964"/>
            <a:ext cx="2190566" cy="77851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7"/>
          </p:nvPr>
        </p:nvSpPr>
        <p:spPr/>
        <p:txBody>
          <a:bodyPr/>
          <a:lstStyle/>
          <a:p>
            <a:r>
              <a:rPr kumimoji="1" lang="zh-CN" altLang="en-US" dirty="0"/>
              <a:t>对接流程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8"/>
          </p:nvPr>
        </p:nvSpPr>
        <p:spPr/>
        <p:txBody>
          <a:bodyPr/>
          <a:lstStyle/>
          <a:p>
            <a:r>
              <a:rPr kumimoji="1" lang="en-US" altLang="zh-CN" dirty="0"/>
              <a:t>PROCESS INTEGRATION</a:t>
            </a:r>
            <a:endParaRPr kumimoji="1"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481667" y="1905000"/>
            <a:ext cx="9228667" cy="3081866"/>
            <a:chOff x="1540934" y="1905000"/>
            <a:chExt cx="9228667" cy="3081866"/>
          </a:xfrm>
        </p:grpSpPr>
        <p:sp>
          <p:nvSpPr>
            <p:cNvPr id="4" name="圆角矩形 3"/>
            <p:cNvSpPr/>
            <p:nvPr/>
          </p:nvSpPr>
          <p:spPr>
            <a:xfrm>
              <a:off x="1540934" y="2328333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分享</a:t>
              </a:r>
              <a:br>
                <a:rPr kumimoji="1" lang="en-US" altLang="zh-CN" sz="1600" b="1" dirty="0">
                  <a:solidFill>
                    <a:schemeClr val="bg1"/>
                  </a:solidFill>
                </a:rPr>
              </a:br>
              <a:r>
                <a:rPr kumimoji="1" lang="zh-CN" altLang="en-US" sz="1600" b="1" dirty="0">
                  <a:solidFill>
                    <a:schemeClr val="bg1"/>
                  </a:solidFill>
                </a:rPr>
                <a:t>高</a:t>
              </a:r>
              <a:r>
                <a:rPr kumimoji="1" lang="en-US" altLang="zh-CN" sz="1600" b="1" dirty="0">
                  <a:solidFill>
                    <a:schemeClr val="bg1"/>
                  </a:solidFill>
                </a:rPr>
                <a:t>ROI</a:t>
              </a:r>
              <a:r>
                <a:rPr kumimoji="1" lang="zh-CN" altLang="en-US" sz="1600" b="1" dirty="0">
                  <a:solidFill>
                    <a:schemeClr val="bg1"/>
                  </a:solidFill>
                </a:rPr>
                <a:t>视频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3268134" y="2506132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131734" y="2328333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确认模版视频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燕尾形 6"/>
            <p:cNvSpPr/>
            <p:nvPr/>
          </p:nvSpPr>
          <p:spPr>
            <a:xfrm>
              <a:off x="5858934" y="2506132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6570134" y="2328333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视频效果确认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8297334" y="2506132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9042401" y="2328333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系统部署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 rot="5400000">
              <a:off x="9677400" y="3365499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9042401" y="4089399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自主制作视频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570134" y="4089399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产品订阅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燕尾形 14"/>
            <p:cNvSpPr/>
            <p:nvPr/>
          </p:nvSpPr>
          <p:spPr>
            <a:xfrm rot="10800000">
              <a:off x="8585201" y="4267198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131734" y="4089399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批量衍化模版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燕尾形 16"/>
            <p:cNvSpPr/>
            <p:nvPr/>
          </p:nvSpPr>
          <p:spPr>
            <a:xfrm rot="10800000">
              <a:off x="6112934" y="4267198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540934" y="4089399"/>
              <a:ext cx="1727200" cy="897467"/>
            </a:xfrm>
            <a:prstGeom prst="roundRect">
              <a:avLst/>
            </a:prstGeom>
            <a:gradFill flip="none" rotWithShape="1">
              <a:gsLst>
                <a:gs pos="0">
                  <a:srgbClr val="9648FF">
                    <a:alpha val="41614"/>
                  </a:srgbClr>
                </a:gs>
                <a:gs pos="32000">
                  <a:srgbClr val="9647FF">
                    <a:alpha val="8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</a:rPr>
                <a:t>视频批量化生成</a:t>
              </a:r>
              <a:endParaRPr kumimoji="1"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燕尾形 18"/>
            <p:cNvSpPr/>
            <p:nvPr/>
          </p:nvSpPr>
          <p:spPr>
            <a:xfrm rot="10800000">
              <a:off x="3674534" y="4267198"/>
              <a:ext cx="457200" cy="541867"/>
            </a:xfrm>
            <a:prstGeom prst="chevron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rgbClr val="9648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605867" y="1905000"/>
              <a:ext cx="8136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kumimoji="1" lang="zh-CN" altLang="en-US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endParaRPr kumimoji="1" lang="zh-CN" altLang="en-US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026929" y="1905000"/>
              <a:ext cx="8136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kumimoji="1" lang="zh-CN" altLang="en-US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endParaRPr kumimoji="1" lang="zh-CN" altLang="en-US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99195" y="1905000"/>
              <a:ext cx="8136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kumimoji="1" lang="zh-CN" altLang="en-US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endParaRPr kumimoji="1" lang="zh-CN" altLang="en-US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7"/>
          </p:nvPr>
        </p:nvSpPr>
        <p:spPr/>
        <p:txBody>
          <a:bodyPr/>
          <a:lstStyle/>
          <a:p>
            <a:r>
              <a:rPr kumimoji="1" lang="zh-CN" altLang="en-US" dirty="0"/>
              <a:t>系统使用说明视频</a:t>
            </a:r>
            <a:r>
              <a:rPr kumimoji="1" lang="en-US" altLang="zh-CN" dirty="0"/>
              <a:t>1</a:t>
            </a:r>
            <a:endParaRPr kumimoji="1" lang="en-US" altLang="zh-CN" dirty="0"/>
          </a:p>
        </p:txBody>
      </p:sp>
      <p:sp>
        <p:nvSpPr>
          <p:cNvPr id="5" name="文本占位符 4"/>
          <p:cNvSpPr/>
          <p:nvPr>
            <p:ph type="body" sz="quarter" idx="8"/>
          </p:nvPr>
        </p:nvSpPr>
        <p:spPr/>
        <p:txBody>
          <a:bodyPr/>
          <a:p>
            <a:r>
              <a:rPr lang="zh-CN" altLang="en-US"/>
              <a:t>【视频中出现的人物</a:t>
            </a:r>
            <a:r>
              <a:rPr lang="en-US" altLang="zh-CN"/>
              <a:t>/ai</a:t>
            </a:r>
            <a:r>
              <a:rPr lang="zh-CN" altLang="en-US"/>
              <a:t>数字人已获得授权和可</a:t>
            </a:r>
            <a:r>
              <a:rPr lang="zh-CN" altLang="en-US"/>
              <a:t>商用化】</a:t>
            </a:r>
            <a:endParaRPr lang="zh-CN" altLang="en-US"/>
          </a:p>
        </p:txBody>
      </p:sp>
      <p:pic>
        <p:nvPicPr>
          <p:cNvPr id="3" name="视频2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30450" y="1582420"/>
            <a:ext cx="7531100" cy="446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7"/>
          </p:nvPr>
        </p:nvSpPr>
        <p:spPr/>
        <p:txBody>
          <a:bodyPr/>
          <a:lstStyle/>
          <a:p>
            <a:r>
              <a:rPr kumimoji="1" lang="zh-CN" altLang="en-US" dirty="0"/>
              <a:t>系统使用说明视频</a:t>
            </a:r>
            <a:r>
              <a:rPr kumimoji="1" lang="en-US" altLang="zh-CN" dirty="0"/>
              <a:t>2</a:t>
            </a:r>
            <a:endParaRPr kumimoji="1" lang="en-US" altLang="zh-CN" dirty="0"/>
          </a:p>
        </p:txBody>
      </p:sp>
      <p:sp>
        <p:nvSpPr>
          <p:cNvPr id="4" name="文本占位符 3"/>
          <p:cNvSpPr/>
          <p:nvPr>
            <p:ph type="body" sz="quarter" idx="8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视频1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73580" y="1485900"/>
            <a:ext cx="8612505" cy="4563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默认主题">
  <a:themeElements>
    <a:clrScheme name="BOOLV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461E5"/>
      </a:accent1>
      <a:accent2>
        <a:srgbClr val="46A6FE"/>
      </a:accent2>
      <a:accent3>
        <a:srgbClr val="20D3F1"/>
      </a:accent3>
      <a:accent4>
        <a:srgbClr val="32C4B3"/>
      </a:accent4>
      <a:accent5>
        <a:srgbClr val="965DE7"/>
      </a:accent5>
      <a:accent6>
        <a:srgbClr val="4786D8"/>
      </a:accent6>
      <a:hlink>
        <a:srgbClr val="564EF8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WPS 演示</Application>
  <PresentationFormat>宽屏</PresentationFormat>
  <Paragraphs>32</Paragraphs>
  <Slides>3</Slides>
  <Notes>17</Notes>
  <HiddenSlides>0</HiddenSlides>
  <MMClips>21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4" baseType="lpstr">
      <vt:lpstr>Arial</vt:lpstr>
      <vt:lpstr>宋体</vt:lpstr>
      <vt:lpstr>Wingdings</vt:lpstr>
      <vt:lpstr>Arial</vt:lpstr>
      <vt:lpstr>Roboto</vt:lpstr>
      <vt:lpstr>微软雅黑</vt:lpstr>
      <vt:lpstr>汉仪旗黑</vt:lpstr>
      <vt:lpstr>宋体</vt:lpstr>
      <vt:lpstr>汉仪书宋二KW</vt:lpstr>
      <vt:lpstr>Arial Unicode MS</vt:lpstr>
      <vt:lpstr>默认主题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WPS_1569891920</cp:lastModifiedBy>
  <cp:revision>242</cp:revision>
  <dcterms:created xsi:type="dcterms:W3CDTF">2025-06-05T03:45:31Z</dcterms:created>
  <dcterms:modified xsi:type="dcterms:W3CDTF">2025-06-05T03:45:31Z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1041871E435EDB82E1293868D5C0121E_43</vt:lpwstr>
  </property>
  <property fmtid="{D5CDD505-2E9C-101B-9397-08002B2CF9AE}" pid="3" name="KSOProductBuildVer">
    <vt:lpwstr>2052-6.2.2.8394</vt:lpwstr>
  </property>
</Properties>
</file>