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0" r:id="rId4"/>
    <p:sldMasterId id="2147483661" r:id="rId5"/>
  </p:sldMasterIdLst>
  <p:notesMasterIdLst>
    <p:notesMasterId r:id="rId12"/>
  </p:notesMasterIdLst>
  <p:handoutMasterIdLst>
    <p:handoutMasterId r:id="rId13"/>
  </p:handoutMasterIdLst>
  <p:sldIdLst>
    <p:sldId id="339" r:id="rId6"/>
    <p:sldId id="449" r:id="rId7"/>
    <p:sldId id="450" r:id="rId8"/>
    <p:sldId id="452" r:id="rId9"/>
    <p:sldId id="453" r:id="rId10"/>
    <p:sldId id="381" r:id="rId11"/>
  </p:sldIdLst>
  <p:sldSz cx="1219644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339"/>
          </p14:sldIdLst>
        </p14:section>
        <p14:section name="章节页" id="{FD05EE94-C931-8C4B-83A2-004B32AA1207}">
          <p14:sldIdLst>
            <p14:sldId id="449"/>
            <p14:sldId id="450"/>
            <p14:sldId id="452"/>
            <p14:sldId id="453"/>
          </p14:sldIdLst>
        </p14:section>
        <p14:section name="结束页" id="{3F9D54A7-3BE2-2540-BB4C-DFE5509085F3}">
          <p14:sldIdLst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9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hao" initials="M" lastIdx="1" clrIdx="0"/>
  <p:cmAuthor id="2" name="Mia Vida Villanueva" initials="M" lastIdx="1" clrIdx="0"/>
  <p:cmAuthor id="3" name="1206988966@qq.com" initials="1" lastIdx="1" clrIdx="2"/>
  <p:cmAuthor id="4" name="姜伟光" initials="姜" lastIdx="1" clrIdx="0"/>
  <p:cmAuthor id="5" name="作者" initials="作" lastIdx="1" clrIdx="1"/>
  <p:cmAuthor id="6" name="lenovo" initials="l" lastIdx="6" clrIdx="2"/>
  <p:cmAuthor id="7" name="Administrator" initials="A" lastIdx="4" clrIdx="3"/>
  <p:cmAuthor id="8" name="宋洁然" initials="宋" lastIdx="2" clrIdx="1"/>
  <p:cmAuthor id="9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4F1F5"/>
    <a:srgbClr val="B5B5B5"/>
    <a:srgbClr val="FFE2C8"/>
    <a:srgbClr val="898989"/>
    <a:srgbClr val="221815"/>
    <a:srgbClr val="000000"/>
    <a:srgbClr val="E9002F"/>
    <a:srgbClr val="595757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81631" autoAdjust="0"/>
  </p:normalViewPr>
  <p:slideViewPr>
    <p:cSldViewPr snapToGrid="0" snapToObjects="1" showGuides="1">
      <p:cViewPr varScale="1">
        <p:scale>
          <a:sx n="70" d="100"/>
          <a:sy n="70" d="100"/>
        </p:scale>
        <p:origin x="736" y="56"/>
      </p:cViewPr>
      <p:guideLst>
        <p:guide orient="horz" pos="2184"/>
        <p:guide pos="39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image" Target="../media/image1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1475" y="602615"/>
            <a:ext cx="6114415" cy="3444240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>
            <a:fillRect/>
          </a:stretch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16" y="86401"/>
            <a:ext cx="11310893" cy="871537"/>
          </a:xfrm>
          <a:prstGeom prst="rect">
            <a:avLst/>
          </a:prstGeom>
        </p:spPr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6516" y="1107090"/>
            <a:ext cx="11310893" cy="51060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1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>
            <a:fillRect/>
          </a:stretch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L 形 17"/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>
            <a:fillRect/>
          </a:stretch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>
            <a:fillRect/>
          </a:stretch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154" y="488952"/>
            <a:ext cx="10977404" cy="1143000"/>
          </a:xfrm>
          <a:prstGeom prst="rect">
            <a:avLst/>
          </a:prstGeom>
        </p:spPr>
        <p:txBody>
          <a:bodyPr lIns="91428" tIns="45714" rIns="91428" bIns="45714"/>
          <a:lstStyle>
            <a:lvl1pPr marL="0" marR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318" y="1803399"/>
            <a:ext cx="10472514" cy="4073527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878" y="1"/>
            <a:ext cx="10442347" cy="871537"/>
          </a:xfrm>
          <a:prstGeom prst="rect">
            <a:avLst/>
          </a:prstGeom>
        </p:spPr>
        <p:txBody>
          <a:bodyPr/>
          <a:lstStyle>
            <a:lvl1pPr>
              <a:defRPr sz="266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0805571" y="6453189"/>
            <a:ext cx="827939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CE3E-A698-4E16-804E-977139738DE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2" y="86400"/>
            <a:ext cx="11313218" cy="8736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5125"/>
          </a:xfrm>
          <a:prstGeom prst="rect">
            <a:avLst/>
          </a:prstGeom>
        </p:spPr>
        <p:txBody>
          <a:bodyPr/>
          <a:lstStyle/>
          <a:p>
            <a:fld id="{9885D0ED-41B0-4ACF-AF4D-A1B4845AFF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5125"/>
          </a:xfrm>
          <a:prstGeom prst="rect">
            <a:avLst/>
          </a:prstGeom>
        </p:spPr>
        <p:txBody>
          <a:bodyPr/>
          <a:lstStyle/>
          <a:p>
            <a:fld id="{70D4FB37-5A15-4403-B017-0A36A9A7D1B5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348041" y="404664"/>
            <a:ext cx="11506308" cy="706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微软雅黑 </a:t>
            </a:r>
            <a:r>
              <a:rPr lang="en-US" altLang="zh-CN" dirty="0"/>
              <a:t>36pt </a:t>
            </a:r>
            <a:r>
              <a:rPr lang="zh-CN" altLang="en-US" dirty="0"/>
              <a:t>，左对齐，最多两行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152" y="274637"/>
            <a:ext cx="10977404" cy="1143000"/>
          </a:xfrm>
          <a:prstGeom prst="rect">
            <a:avLst/>
          </a:prstGeom>
        </p:spPr>
        <p:txBody>
          <a:bodyPr lIns="68562" tIns="34281" rIns="68562" bIns="342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152" y="1600201"/>
            <a:ext cx="10977404" cy="4525963"/>
          </a:xfrm>
          <a:prstGeom prst="rect">
            <a:avLst/>
          </a:prstGeom>
        </p:spPr>
        <p:txBody>
          <a:bodyPr lIns="68562" tIns="34281" rIns="68562" bIns="3428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6.tif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图片 2" descr="公司logo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78795" y="6031230"/>
            <a:ext cx="1432560" cy="654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90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463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35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271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 smtClean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900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/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/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196/0/84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15"/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公司辅助色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13"/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203/55/120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13"/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237/109/0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13"/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153/54/54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矩形 13"/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98/178/48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矩形 13"/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242/137/68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 13"/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PANTONE 185C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199/0/11  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文本框 15"/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13"/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PANTONE 186C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200/16/46  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矩形 13"/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127/0/1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矩形 13"/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52/200/0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矩形 13"/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48/181/197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矩形 13"/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129/193/95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矩形 13"/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253/211/81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矩形 13"/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86/196/210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211/57/65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211/56/89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221/128/170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191/128/130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246/183/140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176/216/156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253/227/181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148/218/226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226/129/137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226/129/152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13"/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235/179/204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216/179/179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矩形 13"/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250/211/187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矩形 13"/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208/232/196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矩形 13"/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254/238/193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矩形 13"/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 smtClean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190/233/238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239/178/184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238/179/193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矩形 13"/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矩形 13"/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89/87/87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矩形 13"/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137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矩形 13"/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矩形 13"/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221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矩形 13"/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255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90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463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35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271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1"/>
          <p:cNvSpPr txBox="1"/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80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80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  <a:endParaRPr kumimoji="1" lang="en-US" altLang="zh-CN" sz="850" baseline="0" dirty="0">
              <a:solidFill>
                <a:srgbClr val="1D1D1B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065"/>
              </a:lnSpc>
            </a:pPr>
            <a:endParaRPr kumimoji="1" lang="zh-CN" altLang="en-US" sz="780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/>
          <p:cNvSpPr txBox="1"/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每个组织，构建万物互联的智能世界。</a:t>
            </a:r>
            <a:endParaRPr kumimoji="1" lang="zh-CN" altLang="en-US" sz="1300" dirty="0">
              <a:solidFill>
                <a:srgbClr val="1D1D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Subtitle 6"/>
          <p:cNvSpPr txBox="1"/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5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None/>
        <a:defRPr sz="1820" kern="1200">
          <a:solidFill>
            <a:srgbClr val="FFFF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372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160" y="906780"/>
            <a:ext cx="7641590" cy="69024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  <a:sym typeface="Arial" panose="020B0604020202020204" pitchFamily="34" charset="0"/>
              </a:rPr>
              <a:t>翼海云峰鸿蒙应用端云适配专业服务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使用指南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50595" y="116586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步骤1 登录华为云云市场主页：</a:t>
            </a:r>
            <a:r>
              <a:rPr lang="zh-CN" altLang="en-US" sz="1800"/>
              <a:t>https://marketplace.huaweicloud.com/</a:t>
            </a:r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595" y="1933575"/>
            <a:ext cx="9603105" cy="4740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步骤2 选择商品</a:t>
            </a:r>
            <a:endParaRPr lang="zh-CN" altLang="en-US" sz="1800" b="1"/>
          </a:p>
        </p:txBody>
      </p:sp>
      <p:sp>
        <p:nvSpPr>
          <p:cNvPr id="6" name="文本框 5"/>
          <p:cNvSpPr txBox="1"/>
          <p:nvPr/>
        </p:nvSpPr>
        <p:spPr>
          <a:xfrm>
            <a:off x="760095" y="1654175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● 在页面顶端搜索栏搜索您需要的商品（翼海云峰鸿蒙应用端云适配专业服务）。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  <a:endParaRPr lang="zh-CN" altLang="en-US" sz="1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4890" y="2875280"/>
            <a:ext cx="6906895" cy="3598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5660" y="996950"/>
            <a:ext cx="776732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查看商品信息、选择规格，设置服务选型后，单击“立即购买”。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</a:t>
            </a:r>
            <a:r>
              <a:rPr lang="zh-CN" altLang="en-US" sz="1800" b="1"/>
              <a:t>商家启动</a:t>
            </a:r>
            <a:r>
              <a:rPr lang="zh-CN" altLang="en-US" sz="1800" b="1"/>
              <a:t>交付。</a:t>
            </a:r>
            <a:endParaRPr lang="zh-CN" altLang="en-US" sz="1800" b="1"/>
          </a:p>
        </p:txBody>
      </p:sp>
      <p:pic>
        <p:nvPicPr>
          <p:cNvPr id="2" name="图片 1" descr="wechat_2025-09-10_094245_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2416810"/>
            <a:ext cx="8568055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服务内容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4850" y="1022350"/>
            <a:ext cx="55372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商品名称：翼海云峰鸿蒙应用端云适配专业服务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" y="1638935"/>
            <a:ext cx="5314315" cy="3857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5" y="1203325"/>
            <a:ext cx="5057775" cy="4451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8727" y="2750206"/>
            <a:ext cx="11306476" cy="871537"/>
          </a:xfrm>
        </p:spPr>
        <p:txBody>
          <a:bodyPr/>
          <a:lstStyle/>
          <a:p>
            <a:pPr algn="ctr"/>
            <a:r>
              <a:rPr lang="en-US" altLang="zh-CN" sz="5335" b="1" dirty="0">
                <a:solidFill>
                  <a:srgbClr val="C00000"/>
                </a:solidFill>
              </a:rPr>
              <a:t>Thank</a:t>
            </a:r>
            <a:r>
              <a:rPr lang="zh-CN" altLang="en-US" sz="5335" b="1" dirty="0">
                <a:solidFill>
                  <a:srgbClr val="C00000"/>
                </a:solidFill>
              </a:rPr>
              <a:t> </a:t>
            </a:r>
            <a:r>
              <a:rPr lang="en-US" altLang="zh-CN" sz="5335" b="1" dirty="0">
                <a:solidFill>
                  <a:srgbClr val="C00000"/>
                </a:solidFill>
              </a:rPr>
              <a:t>You!</a:t>
            </a:r>
            <a:endParaRPr lang="zh-CN" altLang="en-US" sz="5335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TQxZDc3Y2ExYWQyOTUwOGZhYzM4MTU1Nzk0YWZkMDAifQ=="/>
</p:tagLst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WPS 演示</Application>
  <PresentationFormat>自定义</PresentationFormat>
  <Paragraphs>26</Paragraphs>
  <Slides>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FrutigerNext LT Light</vt:lpstr>
      <vt:lpstr>Segoe Print</vt:lpstr>
      <vt:lpstr>Arial Unicode MS</vt:lpstr>
      <vt:lpstr>黑体</vt:lpstr>
      <vt:lpstr>Calibri</vt:lpstr>
      <vt:lpstr>等线</vt:lpstr>
      <vt:lpstr>封面页_图片版 </vt:lpstr>
      <vt:lpstr>目录页</vt:lpstr>
      <vt:lpstr>章节页</vt:lpstr>
      <vt:lpstr>结束页</vt:lpstr>
      <vt:lpstr>翼海云峰鸿蒙应用上云适配专业服务使用指南</vt:lpstr>
      <vt:lpstr>操作步骤</vt:lpstr>
      <vt:lpstr>操作步骤</vt:lpstr>
      <vt:lpstr>操作步骤</vt:lpstr>
      <vt:lpstr>服务内容</vt:lpstr>
      <vt:lpstr>Thank You!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讯方技术-鸿蒙应用定制开发服务解决方案</dc:title>
  <dc:creator>Zhangxia (E)</dc:creator>
  <cp:lastModifiedBy>璩東</cp:lastModifiedBy>
  <cp:revision>205</cp:revision>
  <dcterms:created xsi:type="dcterms:W3CDTF">2024-03-29T08:31:00Z</dcterms:created>
  <dcterms:modified xsi:type="dcterms:W3CDTF">2025-09-10T01:46:13Z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(3)uTCyXxuKdB+y8+F9HHirNIqzg//YqEa4DMjP48JY24o6uXrHK2W3R3HoiE+hMHsviWM98dBX
ja/hOLSxMDli2jR30/8aSatuiIhzRQJHo5LxNteEi5EfGl1DVwcyOL7NZZxTccmwFxBEedxj
4zAP0VOzWgdKFFFpG3yy546pW6315p5xjS8B0x7wEPH+DebrCsERlaimR0M9MC09Vo2idsUe
3bvflT0BwYGBY4k7qj</vt:lpwstr>
  </property>
  <property fmtid="{D5CDD505-2E9C-101B-9397-08002B2CF9AE}" pid="3" name="_2015_ms_pID_7253431">
    <vt:lpwstr>iFyywMcnFYmVBYUpSRk+n/tEGiO6+qOVKc5FpPiFInoicRpJWL6D6a
N9P+k9YPXuMp+ZPUz4fa1ySOLoI1Bmnez+g4w2cLPeZgRx05iIHjzmSH7uEufoAnaIQrAO/v
J7SJQZRoGgnBBk1Z8xsuzbhyuiyb7wTiQf33Stt6HGUUM/rtayb/BCvRQ0YlzyCKQCXOGIjJ
AtvkOcncQTBOwscFHe+NJLe6+OyI+3iETlyT</vt:lpwstr>
  </property>
  <property fmtid="{D5CDD505-2E9C-101B-9397-08002B2CF9AE}" pid="4" name="_2015_ms_pID_7253432">
    <vt:lpwstr>EQ==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1648774819</vt:lpwstr>
  </property>
  <property fmtid="{D5CDD505-2E9C-101B-9397-08002B2CF9AE}" pid="9" name="KSOProductBuildVer">
    <vt:lpwstr>2052-12.1.0.22529</vt:lpwstr>
  </property>
  <property fmtid="{D5CDD505-2E9C-101B-9397-08002B2CF9AE}" pid="10" name="ICV">
    <vt:lpwstr>9E92DB171FCC4C3CB9E7AED289BEEB7D_13</vt:lpwstr>
  </property>
</Properties>
</file>