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3"/>
    <p:sldMasterId id="2147483659" r:id="rId4"/>
  </p:sldMasterIdLst>
  <p:notesMasterIdLst>
    <p:notesMasterId r:id="rId10"/>
  </p:notesMasterIdLst>
  <p:handoutMasterIdLst>
    <p:handoutMasterId r:id="rId11"/>
  </p:handoutMasterIdLst>
  <p:sldIdLst>
    <p:sldId id="382" r:id="rId5"/>
    <p:sldId id="865" r:id="rId6"/>
    <p:sldId id="662" r:id="rId7"/>
    <p:sldId id="16622172" r:id="rId8"/>
    <p:sldId id="392" r:id="rId9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nghao" initials="M" lastIdx="1" clrIdx="0"/>
  <p:cmAuthor id="2" name="Mia Vida Villanueva" initials="M" lastIdx="1" clrIdx="0"/>
  <p:cmAuthor id="3" name="1206988966@qq.com" initials="1" lastIdx="1" clrIdx="2"/>
  <p:cmAuthor id="4" name="姜伟光" initials="姜" lastIdx="1" clrIdx="0"/>
  <p:cmAuthor id="5" name="作者" initials="作" lastIdx="1" clrIdx="1"/>
  <p:cmAuthor id="6" name="lenovo" initials="l" lastIdx="6" clrIdx="2"/>
  <p:cmAuthor id="7" name="Administrator" initials="A" lastIdx="4" clrIdx="3"/>
  <p:cmAuthor id="8" name="宋洁然" initials="宋" lastIdx="2" clrIdx="1"/>
  <p:cmAuthor id="9" name="ming qiu" initials="m" lastIdx="1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EEF8"/>
    <a:srgbClr val="00AFD2"/>
    <a:srgbClr val="00DCFC"/>
    <a:srgbClr val="3D7ECF"/>
    <a:srgbClr val="D7DDEE"/>
    <a:srgbClr val="BFD8F0"/>
    <a:srgbClr val="7F7F7F"/>
    <a:srgbClr val="E6ECF6"/>
    <a:srgbClr val="373D54"/>
    <a:srgbClr val="98A4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66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-12" y="468"/>
      </p:cViewPr>
      <p:guideLst>
        <p:guide orient="horz" pos="214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324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6" Type="http://schemas.openxmlformats.org/officeDocument/2006/relationships/tags" Target="tags/tag14.xml"/><Relationship Id="rId15" Type="http://schemas.openxmlformats.org/officeDocument/2006/relationships/commentAuthors" Target="commentAuthors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handoutMaster" Target="handoutMasters/handoutMaster1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15C102-E20B-47BC-9881-B5170E0E4D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530" y="1143000"/>
            <a:ext cx="548694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F3296F-90BE-406F-9E50-6738AB88F02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918" y="914400"/>
            <a:ext cx="9800165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918" y="3560400"/>
            <a:ext cx="9800165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60" y="6314400"/>
            <a:ext cx="2700266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405" y="6314400"/>
            <a:ext cx="396039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8474" y="6314400"/>
            <a:ext cx="2700266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32" y="6314400"/>
            <a:ext cx="2700141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214" y="6314400"/>
            <a:ext cx="3960206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8062" y="6314400"/>
            <a:ext cx="2700141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8878474" y="6314400"/>
            <a:ext cx="2700266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组合 74"/>
          <p:cNvGrpSpPr/>
          <p:nvPr userDrawn="1"/>
        </p:nvGrpSpPr>
        <p:grpSpPr>
          <a:xfrm>
            <a:off x="12470258" y="1727200"/>
            <a:ext cx="3127030" cy="3403601"/>
            <a:chOff x="3483610" y="716915"/>
            <a:chExt cx="6149975" cy="5925185"/>
          </a:xfrm>
        </p:grpSpPr>
        <p:grpSp>
          <p:nvGrpSpPr>
            <p:cNvPr id="76" name="组合 75"/>
            <p:cNvGrpSpPr/>
            <p:nvPr userDrawn="1"/>
          </p:nvGrpSpPr>
          <p:grpSpPr>
            <a:xfrm>
              <a:off x="3483610" y="716915"/>
              <a:ext cx="1384935" cy="896620"/>
              <a:chOff x="5617" y="2902"/>
              <a:chExt cx="2181" cy="1412"/>
            </a:xfrm>
          </p:grpSpPr>
          <p:sp>
            <p:nvSpPr>
              <p:cNvPr id="146" name="矩形 145"/>
              <p:cNvSpPr/>
              <p:nvPr userDrawn="1"/>
            </p:nvSpPr>
            <p:spPr>
              <a:xfrm>
                <a:off x="5714" y="2902"/>
                <a:ext cx="1985" cy="1412"/>
              </a:xfrm>
              <a:prstGeom prst="rect">
                <a:avLst/>
              </a:prstGeom>
              <a:solidFill>
                <a:srgbClr val="4D67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900"/>
              </a:p>
            </p:txBody>
          </p:sp>
          <p:sp>
            <p:nvSpPr>
              <p:cNvPr id="147" name="文本框 74"/>
              <p:cNvSpPr txBox="1"/>
              <p:nvPr userDrawn="1"/>
            </p:nvSpPr>
            <p:spPr>
              <a:xfrm>
                <a:off x="5617" y="3140"/>
                <a:ext cx="2181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800">
                    <a:solidFill>
                      <a:schemeClr val="bg1"/>
                    </a:solidFill>
                  </a:rPr>
                  <a:t>RGB</a:t>
                </a:r>
                <a:endParaRPr lang="en-US" altLang="zh-CN" sz="800">
                  <a:solidFill>
                    <a:schemeClr val="bg1"/>
                  </a:solidFill>
                </a:endParaRPr>
              </a:p>
              <a:p>
                <a:pPr algn="ctr"/>
                <a:r>
                  <a:rPr lang="en-US" altLang="zh-CN" sz="800">
                    <a:solidFill>
                      <a:schemeClr val="bg1"/>
                    </a:solidFill>
                  </a:rPr>
                  <a:t>77/103/179</a:t>
                </a:r>
                <a:endParaRPr lang="en-US" altLang="zh-CN" sz="8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7" name="组合 76"/>
            <p:cNvGrpSpPr/>
            <p:nvPr userDrawn="1"/>
          </p:nvGrpSpPr>
          <p:grpSpPr>
            <a:xfrm>
              <a:off x="3571875" y="4736465"/>
              <a:ext cx="1271270" cy="896620"/>
              <a:chOff x="8045" y="2902"/>
              <a:chExt cx="2002" cy="1412"/>
            </a:xfrm>
          </p:grpSpPr>
          <p:sp>
            <p:nvSpPr>
              <p:cNvPr id="144" name="矩形 143"/>
              <p:cNvSpPr/>
              <p:nvPr userDrawn="1"/>
            </p:nvSpPr>
            <p:spPr>
              <a:xfrm>
                <a:off x="8052" y="2902"/>
                <a:ext cx="1985" cy="1412"/>
              </a:xfrm>
              <a:prstGeom prst="rect">
                <a:avLst/>
              </a:prstGeom>
              <a:solidFill>
                <a:srgbClr val="E0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900"/>
              </a:p>
            </p:txBody>
          </p:sp>
          <p:sp>
            <p:nvSpPr>
              <p:cNvPr id="145" name="文本框 72"/>
              <p:cNvSpPr txBox="1"/>
              <p:nvPr userDrawn="1"/>
            </p:nvSpPr>
            <p:spPr>
              <a:xfrm>
                <a:off x="8045" y="3140"/>
                <a:ext cx="2002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chemeClr val="bg1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chemeClr val="bg1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chemeClr val="bg1"/>
                    </a:solidFill>
                    <a:sym typeface="+mn-ea"/>
                  </a:rPr>
                  <a:t>224/52/48</a:t>
                </a:r>
                <a:endParaRPr lang="en-US" altLang="zh-CN" sz="800">
                  <a:solidFill>
                    <a:schemeClr val="bg1"/>
                  </a:solidFill>
                  <a:sym typeface="+mn-ea"/>
                </a:endParaRPr>
              </a:p>
            </p:txBody>
          </p:sp>
        </p:grpSp>
        <p:grpSp>
          <p:nvGrpSpPr>
            <p:cNvPr id="78" name="组合 77"/>
            <p:cNvGrpSpPr/>
            <p:nvPr userDrawn="1"/>
          </p:nvGrpSpPr>
          <p:grpSpPr>
            <a:xfrm>
              <a:off x="5140960" y="4736465"/>
              <a:ext cx="1271270" cy="896620"/>
              <a:chOff x="8045" y="2902"/>
              <a:chExt cx="2002" cy="1412"/>
            </a:xfrm>
          </p:grpSpPr>
          <p:sp>
            <p:nvSpPr>
              <p:cNvPr id="142" name="矩形 141"/>
              <p:cNvSpPr/>
              <p:nvPr userDrawn="1"/>
            </p:nvSpPr>
            <p:spPr>
              <a:xfrm>
                <a:off x="8052" y="2902"/>
                <a:ext cx="1985" cy="1412"/>
              </a:xfrm>
              <a:prstGeom prst="rect">
                <a:avLst/>
              </a:prstGeom>
              <a:solidFill>
                <a:srgbClr val="E553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900"/>
              </a:p>
            </p:txBody>
          </p:sp>
          <p:sp>
            <p:nvSpPr>
              <p:cNvPr id="143" name="文本框 70"/>
              <p:cNvSpPr txBox="1"/>
              <p:nvPr userDrawn="1"/>
            </p:nvSpPr>
            <p:spPr>
              <a:xfrm>
                <a:off x="8045" y="3140"/>
                <a:ext cx="2002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chemeClr val="bg1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chemeClr val="bg1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chemeClr val="bg1"/>
                    </a:solidFill>
                    <a:sym typeface="+mn-ea"/>
                  </a:rPr>
                  <a:t>229/83/83</a:t>
                </a:r>
                <a:endParaRPr lang="en-US" altLang="zh-CN" sz="800">
                  <a:solidFill>
                    <a:schemeClr val="bg1"/>
                  </a:solidFill>
                  <a:sym typeface="+mn-ea"/>
                </a:endParaRPr>
              </a:p>
            </p:txBody>
          </p:sp>
        </p:grpSp>
        <p:grpSp>
          <p:nvGrpSpPr>
            <p:cNvPr id="79" name="组合 78"/>
            <p:cNvGrpSpPr/>
            <p:nvPr userDrawn="1"/>
          </p:nvGrpSpPr>
          <p:grpSpPr>
            <a:xfrm>
              <a:off x="5054600" y="716915"/>
              <a:ext cx="1384935" cy="896620"/>
              <a:chOff x="5619" y="2902"/>
              <a:chExt cx="2181" cy="1412"/>
            </a:xfrm>
          </p:grpSpPr>
          <p:sp>
            <p:nvSpPr>
              <p:cNvPr id="140" name="矩形 139"/>
              <p:cNvSpPr/>
              <p:nvPr userDrawn="1"/>
            </p:nvSpPr>
            <p:spPr>
              <a:xfrm>
                <a:off x="5714" y="2902"/>
                <a:ext cx="1985" cy="1412"/>
              </a:xfrm>
              <a:prstGeom prst="rect">
                <a:avLst/>
              </a:prstGeom>
              <a:solidFill>
                <a:srgbClr val="5E75B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900"/>
              </a:p>
            </p:txBody>
          </p:sp>
          <p:sp>
            <p:nvSpPr>
              <p:cNvPr id="141" name="文本框 68"/>
              <p:cNvSpPr txBox="1"/>
              <p:nvPr userDrawn="1"/>
            </p:nvSpPr>
            <p:spPr>
              <a:xfrm>
                <a:off x="5619" y="3140"/>
                <a:ext cx="2181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chemeClr val="bg1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chemeClr val="bg1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chemeClr val="bg1"/>
                    </a:solidFill>
                    <a:sym typeface="+mn-ea"/>
                  </a:rPr>
                  <a:t>94/117/186</a:t>
                </a:r>
                <a:endParaRPr lang="en-US" altLang="zh-CN" sz="800">
                  <a:solidFill>
                    <a:schemeClr val="bg1"/>
                  </a:solidFill>
                  <a:sym typeface="+mn-ea"/>
                </a:endParaRPr>
              </a:p>
            </p:txBody>
          </p:sp>
        </p:grpSp>
        <p:grpSp>
          <p:nvGrpSpPr>
            <p:cNvPr id="80" name="组合 79"/>
            <p:cNvGrpSpPr/>
            <p:nvPr userDrawn="1"/>
          </p:nvGrpSpPr>
          <p:grpSpPr>
            <a:xfrm>
              <a:off x="6552565" y="716915"/>
              <a:ext cx="1497965" cy="896620"/>
              <a:chOff x="5528" y="2902"/>
              <a:chExt cx="2359" cy="1412"/>
            </a:xfrm>
          </p:grpSpPr>
          <p:sp>
            <p:nvSpPr>
              <p:cNvPr id="138" name="矩形 137"/>
              <p:cNvSpPr/>
              <p:nvPr userDrawn="1"/>
            </p:nvSpPr>
            <p:spPr>
              <a:xfrm>
                <a:off x="5714" y="2902"/>
                <a:ext cx="1985" cy="1412"/>
              </a:xfrm>
              <a:prstGeom prst="rect">
                <a:avLst/>
              </a:prstGeom>
              <a:solidFill>
                <a:srgbClr val="8FA1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900"/>
              </a:p>
            </p:txBody>
          </p:sp>
          <p:sp>
            <p:nvSpPr>
              <p:cNvPr id="139" name="文本框 66"/>
              <p:cNvSpPr txBox="1"/>
              <p:nvPr userDrawn="1"/>
            </p:nvSpPr>
            <p:spPr>
              <a:xfrm>
                <a:off x="5528" y="3140"/>
                <a:ext cx="2359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143/161/207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</p:txBody>
          </p:sp>
        </p:grpSp>
        <p:grpSp>
          <p:nvGrpSpPr>
            <p:cNvPr id="81" name="组合 80"/>
            <p:cNvGrpSpPr/>
            <p:nvPr userDrawn="1"/>
          </p:nvGrpSpPr>
          <p:grpSpPr>
            <a:xfrm>
              <a:off x="8124825" y="716915"/>
              <a:ext cx="1497965" cy="896620"/>
              <a:chOff x="5532" y="2902"/>
              <a:chExt cx="2359" cy="1412"/>
            </a:xfrm>
          </p:grpSpPr>
          <p:sp>
            <p:nvSpPr>
              <p:cNvPr id="136" name="矩形 135"/>
              <p:cNvSpPr/>
              <p:nvPr userDrawn="1"/>
            </p:nvSpPr>
            <p:spPr>
              <a:xfrm>
                <a:off x="5714" y="2902"/>
                <a:ext cx="1985" cy="1412"/>
              </a:xfrm>
              <a:prstGeom prst="rect">
                <a:avLst/>
              </a:prstGeom>
              <a:solidFill>
                <a:srgbClr val="D7DD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900"/>
              </a:p>
            </p:txBody>
          </p:sp>
          <p:sp>
            <p:nvSpPr>
              <p:cNvPr id="137" name="文本框 64"/>
              <p:cNvSpPr txBox="1"/>
              <p:nvPr userDrawn="1"/>
            </p:nvSpPr>
            <p:spPr>
              <a:xfrm>
                <a:off x="5532" y="3140"/>
                <a:ext cx="2359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800" dirty="0">
                    <a:solidFill>
                      <a:srgbClr val="373D54"/>
                    </a:solidFill>
                    <a:sym typeface="+mn-ea"/>
                  </a:rPr>
                  <a:t>RGB</a:t>
                </a:r>
                <a:endParaRPr lang="en-US" altLang="zh-CN" sz="800" dirty="0">
                  <a:solidFill>
                    <a:srgbClr val="373D54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 dirty="0">
                    <a:solidFill>
                      <a:srgbClr val="373D54"/>
                    </a:solidFill>
                    <a:sym typeface="+mn-ea"/>
                  </a:rPr>
                  <a:t>215/221/238</a:t>
                </a:r>
                <a:endParaRPr lang="en-US" altLang="zh-CN" sz="800" dirty="0">
                  <a:solidFill>
                    <a:srgbClr val="373D54"/>
                  </a:solidFill>
                  <a:sym typeface="+mn-ea"/>
                </a:endParaRPr>
              </a:p>
            </p:txBody>
          </p:sp>
        </p:grpSp>
        <p:grpSp>
          <p:nvGrpSpPr>
            <p:cNvPr id="82" name="组合 81"/>
            <p:cNvGrpSpPr/>
            <p:nvPr userDrawn="1"/>
          </p:nvGrpSpPr>
          <p:grpSpPr>
            <a:xfrm>
              <a:off x="3491230" y="1722120"/>
              <a:ext cx="1384935" cy="896620"/>
              <a:chOff x="5618" y="2902"/>
              <a:chExt cx="2181" cy="1412"/>
            </a:xfrm>
          </p:grpSpPr>
          <p:sp>
            <p:nvSpPr>
              <p:cNvPr id="134" name="矩形 133"/>
              <p:cNvSpPr/>
              <p:nvPr userDrawn="1"/>
            </p:nvSpPr>
            <p:spPr>
              <a:xfrm>
                <a:off x="5714" y="2902"/>
                <a:ext cx="1985" cy="1412"/>
              </a:xfrm>
              <a:prstGeom prst="rect">
                <a:avLst/>
              </a:prstGeom>
              <a:solidFill>
                <a:srgbClr val="3D7E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900"/>
              </a:p>
            </p:txBody>
          </p:sp>
          <p:sp>
            <p:nvSpPr>
              <p:cNvPr id="135" name="文本框 62"/>
              <p:cNvSpPr txBox="1"/>
              <p:nvPr userDrawn="1"/>
            </p:nvSpPr>
            <p:spPr>
              <a:xfrm>
                <a:off x="5618" y="3140"/>
                <a:ext cx="2181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chemeClr val="bg1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chemeClr val="bg1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chemeClr val="bg1"/>
                    </a:solidFill>
                    <a:sym typeface="+mn-ea"/>
                  </a:rPr>
                  <a:t>61/126/207</a:t>
                </a:r>
                <a:endParaRPr lang="en-US" altLang="zh-CN" sz="800">
                  <a:solidFill>
                    <a:schemeClr val="bg1"/>
                  </a:solidFill>
                  <a:sym typeface="+mn-ea"/>
                </a:endParaRPr>
              </a:p>
            </p:txBody>
          </p:sp>
        </p:grpSp>
        <p:grpSp>
          <p:nvGrpSpPr>
            <p:cNvPr id="83" name="组合 82"/>
            <p:cNvGrpSpPr/>
            <p:nvPr userDrawn="1"/>
          </p:nvGrpSpPr>
          <p:grpSpPr>
            <a:xfrm>
              <a:off x="5060950" y="1722120"/>
              <a:ext cx="1384935" cy="896620"/>
              <a:chOff x="5618" y="2902"/>
              <a:chExt cx="2181" cy="1412"/>
            </a:xfrm>
          </p:grpSpPr>
          <p:sp>
            <p:nvSpPr>
              <p:cNvPr id="132" name="矩形 131"/>
              <p:cNvSpPr/>
              <p:nvPr userDrawn="1"/>
            </p:nvSpPr>
            <p:spPr>
              <a:xfrm>
                <a:off x="5714" y="2902"/>
                <a:ext cx="1985" cy="1412"/>
              </a:xfrm>
              <a:prstGeom prst="rect">
                <a:avLst/>
              </a:prstGeom>
              <a:solidFill>
                <a:srgbClr val="558E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900"/>
              </a:p>
            </p:txBody>
          </p:sp>
          <p:sp>
            <p:nvSpPr>
              <p:cNvPr id="133" name="文本框 60"/>
              <p:cNvSpPr txBox="1"/>
              <p:nvPr userDrawn="1"/>
            </p:nvSpPr>
            <p:spPr>
              <a:xfrm>
                <a:off x="5618" y="3140"/>
                <a:ext cx="2181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chemeClr val="bg1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chemeClr val="bg1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chemeClr val="bg1"/>
                    </a:solidFill>
                    <a:sym typeface="+mn-ea"/>
                  </a:rPr>
                  <a:t>85/142/213</a:t>
                </a:r>
                <a:endParaRPr lang="en-US" altLang="zh-CN" sz="800">
                  <a:solidFill>
                    <a:schemeClr val="bg1"/>
                  </a:solidFill>
                  <a:sym typeface="+mn-ea"/>
                </a:endParaRPr>
              </a:p>
            </p:txBody>
          </p:sp>
        </p:grpSp>
        <p:grpSp>
          <p:nvGrpSpPr>
            <p:cNvPr id="84" name="组合 83"/>
            <p:cNvGrpSpPr/>
            <p:nvPr userDrawn="1"/>
          </p:nvGrpSpPr>
          <p:grpSpPr>
            <a:xfrm>
              <a:off x="6561455" y="1722120"/>
              <a:ext cx="1497965" cy="896620"/>
              <a:chOff x="5531" y="2902"/>
              <a:chExt cx="2359" cy="1412"/>
            </a:xfrm>
          </p:grpSpPr>
          <p:sp>
            <p:nvSpPr>
              <p:cNvPr id="130" name="矩形 129"/>
              <p:cNvSpPr/>
              <p:nvPr userDrawn="1"/>
            </p:nvSpPr>
            <p:spPr>
              <a:xfrm>
                <a:off x="5714" y="2902"/>
                <a:ext cx="1985" cy="1412"/>
              </a:xfrm>
              <a:prstGeom prst="rect">
                <a:avLst/>
              </a:prstGeom>
              <a:solidFill>
                <a:srgbClr val="699BD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900"/>
              </a:p>
            </p:txBody>
          </p:sp>
          <p:sp>
            <p:nvSpPr>
              <p:cNvPr id="131" name="文本框 58"/>
              <p:cNvSpPr txBox="1"/>
              <p:nvPr userDrawn="1"/>
            </p:nvSpPr>
            <p:spPr>
              <a:xfrm>
                <a:off x="5531" y="3140"/>
                <a:ext cx="2359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105/155/218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</p:txBody>
          </p:sp>
        </p:grpSp>
        <p:grpSp>
          <p:nvGrpSpPr>
            <p:cNvPr id="85" name="组合 84"/>
            <p:cNvGrpSpPr/>
            <p:nvPr userDrawn="1"/>
          </p:nvGrpSpPr>
          <p:grpSpPr>
            <a:xfrm>
              <a:off x="8132445" y="1722120"/>
              <a:ext cx="1497965" cy="896620"/>
              <a:chOff x="5533" y="2902"/>
              <a:chExt cx="2359" cy="1412"/>
            </a:xfrm>
          </p:grpSpPr>
          <p:sp>
            <p:nvSpPr>
              <p:cNvPr id="128" name="矩形 127"/>
              <p:cNvSpPr/>
              <p:nvPr userDrawn="1"/>
            </p:nvSpPr>
            <p:spPr>
              <a:xfrm>
                <a:off x="5714" y="2902"/>
                <a:ext cx="1985" cy="1412"/>
              </a:xfrm>
              <a:prstGeom prst="rect">
                <a:avLst/>
              </a:prstGeom>
              <a:solidFill>
                <a:srgbClr val="BFD8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altLang="zh-CN" sz="900"/>
              </a:p>
            </p:txBody>
          </p:sp>
          <p:sp>
            <p:nvSpPr>
              <p:cNvPr id="129" name="文本框 56"/>
              <p:cNvSpPr txBox="1"/>
              <p:nvPr userDrawn="1"/>
            </p:nvSpPr>
            <p:spPr>
              <a:xfrm>
                <a:off x="5533" y="3140"/>
                <a:ext cx="2359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191/216/240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</p:txBody>
          </p:sp>
        </p:grpSp>
        <p:grpSp>
          <p:nvGrpSpPr>
            <p:cNvPr id="86" name="组合 85"/>
            <p:cNvGrpSpPr/>
            <p:nvPr userDrawn="1"/>
          </p:nvGrpSpPr>
          <p:grpSpPr>
            <a:xfrm>
              <a:off x="3552190" y="2738755"/>
              <a:ext cx="1271270" cy="896620"/>
              <a:chOff x="5714" y="2902"/>
              <a:chExt cx="2002" cy="1412"/>
            </a:xfrm>
          </p:grpSpPr>
          <p:sp>
            <p:nvSpPr>
              <p:cNvPr id="126" name="矩形 125"/>
              <p:cNvSpPr/>
              <p:nvPr userDrawn="1"/>
            </p:nvSpPr>
            <p:spPr>
              <a:xfrm>
                <a:off x="5714" y="2902"/>
                <a:ext cx="1985" cy="1412"/>
              </a:xfrm>
              <a:prstGeom prst="rect">
                <a:avLst/>
              </a:prstGeom>
              <a:solidFill>
                <a:srgbClr val="0095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900"/>
              </a:p>
            </p:txBody>
          </p:sp>
          <p:sp>
            <p:nvSpPr>
              <p:cNvPr id="127" name="文本框 54"/>
              <p:cNvSpPr txBox="1"/>
              <p:nvPr userDrawn="1"/>
            </p:nvSpPr>
            <p:spPr>
              <a:xfrm>
                <a:off x="5714" y="3140"/>
                <a:ext cx="2002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chemeClr val="bg1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chemeClr val="bg1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chemeClr val="bg1"/>
                    </a:solidFill>
                    <a:sym typeface="+mn-ea"/>
                  </a:rPr>
                  <a:t>0/149/176</a:t>
                </a:r>
                <a:endParaRPr lang="en-US" altLang="zh-CN" sz="800">
                  <a:solidFill>
                    <a:schemeClr val="bg1"/>
                  </a:solidFill>
                  <a:sym typeface="+mn-ea"/>
                </a:endParaRPr>
              </a:p>
            </p:txBody>
          </p:sp>
        </p:grpSp>
        <p:grpSp>
          <p:nvGrpSpPr>
            <p:cNvPr id="87" name="组合 86"/>
            <p:cNvGrpSpPr/>
            <p:nvPr userDrawn="1"/>
          </p:nvGrpSpPr>
          <p:grpSpPr>
            <a:xfrm>
              <a:off x="5121275" y="2738755"/>
              <a:ext cx="1271270" cy="896620"/>
              <a:chOff x="5713" y="2902"/>
              <a:chExt cx="2002" cy="1412"/>
            </a:xfrm>
          </p:grpSpPr>
          <p:sp>
            <p:nvSpPr>
              <p:cNvPr id="124" name="矩形 123"/>
              <p:cNvSpPr/>
              <p:nvPr userDrawn="1"/>
            </p:nvSpPr>
            <p:spPr>
              <a:xfrm>
                <a:off x="5714" y="2902"/>
                <a:ext cx="1985" cy="1412"/>
              </a:xfrm>
              <a:prstGeom prst="rect">
                <a:avLst/>
              </a:prstGeom>
              <a:solidFill>
                <a:srgbClr val="00AF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900"/>
              </a:p>
            </p:txBody>
          </p:sp>
          <p:sp>
            <p:nvSpPr>
              <p:cNvPr id="125" name="文本框 52"/>
              <p:cNvSpPr txBox="1"/>
              <p:nvPr userDrawn="1"/>
            </p:nvSpPr>
            <p:spPr>
              <a:xfrm>
                <a:off x="5713" y="3140"/>
                <a:ext cx="2002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chemeClr val="bg1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chemeClr val="bg1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chemeClr val="bg1"/>
                    </a:solidFill>
                    <a:sym typeface="+mn-ea"/>
                  </a:rPr>
                  <a:t>0/175/210</a:t>
                </a:r>
                <a:endParaRPr lang="en-US" altLang="zh-CN" sz="800">
                  <a:solidFill>
                    <a:schemeClr val="bg1"/>
                  </a:solidFill>
                  <a:sym typeface="+mn-ea"/>
                </a:endParaRPr>
              </a:p>
            </p:txBody>
          </p:sp>
        </p:grpSp>
        <p:grpSp>
          <p:nvGrpSpPr>
            <p:cNvPr id="88" name="组合 87"/>
            <p:cNvGrpSpPr/>
            <p:nvPr userDrawn="1"/>
          </p:nvGrpSpPr>
          <p:grpSpPr>
            <a:xfrm>
              <a:off x="6677660" y="2738755"/>
              <a:ext cx="1271905" cy="896620"/>
              <a:chOff x="5714" y="2902"/>
              <a:chExt cx="2003" cy="1412"/>
            </a:xfrm>
          </p:grpSpPr>
          <p:sp>
            <p:nvSpPr>
              <p:cNvPr id="122" name="矩形 121"/>
              <p:cNvSpPr/>
              <p:nvPr userDrawn="1"/>
            </p:nvSpPr>
            <p:spPr>
              <a:xfrm>
                <a:off x="5714" y="2902"/>
                <a:ext cx="1985" cy="1412"/>
              </a:xfrm>
              <a:prstGeom prst="rect">
                <a:avLst/>
              </a:prstGeom>
              <a:solidFill>
                <a:srgbClr val="00DC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900"/>
              </a:p>
            </p:txBody>
          </p:sp>
          <p:sp>
            <p:nvSpPr>
              <p:cNvPr id="123" name="文本框 50"/>
              <p:cNvSpPr txBox="1"/>
              <p:nvPr userDrawn="1"/>
            </p:nvSpPr>
            <p:spPr>
              <a:xfrm>
                <a:off x="5715" y="3140"/>
                <a:ext cx="2002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0/220/252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</p:txBody>
          </p:sp>
        </p:grpSp>
        <p:grpSp>
          <p:nvGrpSpPr>
            <p:cNvPr id="89" name="组合 88"/>
            <p:cNvGrpSpPr/>
            <p:nvPr userDrawn="1"/>
          </p:nvGrpSpPr>
          <p:grpSpPr>
            <a:xfrm>
              <a:off x="8134350" y="2738755"/>
              <a:ext cx="1497965" cy="896620"/>
              <a:chOff x="5536" y="2902"/>
              <a:chExt cx="2359" cy="1412"/>
            </a:xfrm>
          </p:grpSpPr>
          <p:sp>
            <p:nvSpPr>
              <p:cNvPr id="120" name="矩形 119"/>
              <p:cNvSpPr/>
              <p:nvPr userDrawn="1"/>
            </p:nvSpPr>
            <p:spPr>
              <a:xfrm>
                <a:off x="5714" y="2902"/>
                <a:ext cx="1985" cy="1412"/>
              </a:xfrm>
              <a:prstGeom prst="rect">
                <a:avLst/>
              </a:prstGeom>
              <a:solidFill>
                <a:srgbClr val="B9FB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900"/>
              </a:p>
            </p:txBody>
          </p:sp>
          <p:sp>
            <p:nvSpPr>
              <p:cNvPr id="121" name="文本框 48"/>
              <p:cNvSpPr txBox="1"/>
              <p:nvPr userDrawn="1"/>
            </p:nvSpPr>
            <p:spPr>
              <a:xfrm>
                <a:off x="5536" y="3140"/>
                <a:ext cx="2359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185/251/255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</p:txBody>
          </p:sp>
        </p:grpSp>
        <p:grpSp>
          <p:nvGrpSpPr>
            <p:cNvPr id="90" name="组合 89"/>
            <p:cNvGrpSpPr/>
            <p:nvPr userDrawn="1"/>
          </p:nvGrpSpPr>
          <p:grpSpPr>
            <a:xfrm>
              <a:off x="3496945" y="3742055"/>
              <a:ext cx="1384935" cy="896620"/>
              <a:chOff x="5622" y="2902"/>
              <a:chExt cx="2181" cy="1412"/>
            </a:xfrm>
          </p:grpSpPr>
          <p:sp>
            <p:nvSpPr>
              <p:cNvPr id="118" name="矩形 117"/>
              <p:cNvSpPr/>
              <p:nvPr userDrawn="1"/>
            </p:nvSpPr>
            <p:spPr>
              <a:xfrm>
                <a:off x="5714" y="2902"/>
                <a:ext cx="1985" cy="1412"/>
              </a:xfrm>
              <a:prstGeom prst="rect">
                <a:avLst/>
              </a:prstGeom>
              <a:solidFill>
                <a:srgbClr val="4966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900"/>
              </a:p>
            </p:txBody>
          </p:sp>
          <p:sp>
            <p:nvSpPr>
              <p:cNvPr id="119" name="文本框 46"/>
              <p:cNvSpPr txBox="1"/>
              <p:nvPr userDrawn="1"/>
            </p:nvSpPr>
            <p:spPr>
              <a:xfrm>
                <a:off x="5622" y="3140"/>
                <a:ext cx="2181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chemeClr val="bg1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chemeClr val="bg1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chemeClr val="bg1"/>
                    </a:solidFill>
                    <a:sym typeface="+mn-ea"/>
                  </a:rPr>
                  <a:t>73/102/229</a:t>
                </a:r>
                <a:endParaRPr lang="en-US" altLang="zh-CN" sz="800">
                  <a:solidFill>
                    <a:schemeClr val="bg1"/>
                  </a:solidFill>
                  <a:sym typeface="+mn-ea"/>
                </a:endParaRPr>
              </a:p>
            </p:txBody>
          </p:sp>
        </p:grpSp>
        <p:grpSp>
          <p:nvGrpSpPr>
            <p:cNvPr id="91" name="组合 90"/>
            <p:cNvGrpSpPr/>
            <p:nvPr userDrawn="1"/>
          </p:nvGrpSpPr>
          <p:grpSpPr>
            <a:xfrm>
              <a:off x="5066665" y="3742055"/>
              <a:ext cx="1384935" cy="896620"/>
              <a:chOff x="5622" y="2902"/>
              <a:chExt cx="2181" cy="1412"/>
            </a:xfrm>
            <a:solidFill>
              <a:srgbClr val="8DB4ED"/>
            </a:solidFill>
          </p:grpSpPr>
          <p:sp>
            <p:nvSpPr>
              <p:cNvPr id="116" name="矩形 115"/>
              <p:cNvSpPr/>
              <p:nvPr userDrawn="1"/>
            </p:nvSpPr>
            <p:spPr>
              <a:xfrm>
                <a:off x="5714" y="2902"/>
                <a:ext cx="1985" cy="1412"/>
              </a:xfrm>
              <a:prstGeom prst="rect">
                <a:avLst/>
              </a:prstGeom>
              <a:solidFill>
                <a:srgbClr val="5A75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900"/>
              </a:p>
            </p:txBody>
          </p:sp>
          <p:sp>
            <p:nvSpPr>
              <p:cNvPr id="117" name="文本框 44"/>
              <p:cNvSpPr txBox="1"/>
              <p:nvPr userDrawn="1"/>
            </p:nvSpPr>
            <p:spPr>
              <a:xfrm>
                <a:off x="5622" y="3140"/>
                <a:ext cx="2181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800" dirty="0">
                    <a:solidFill>
                      <a:schemeClr val="bg1"/>
                    </a:solidFill>
                    <a:sym typeface="+mn-ea"/>
                  </a:rPr>
                  <a:t>RGB</a:t>
                </a:r>
                <a:endParaRPr lang="en-US" altLang="zh-CN" sz="800" dirty="0">
                  <a:solidFill>
                    <a:schemeClr val="bg1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 dirty="0">
                    <a:solidFill>
                      <a:schemeClr val="bg1"/>
                    </a:solidFill>
                    <a:sym typeface="+mn-ea"/>
                  </a:rPr>
                  <a:t>90/117/232</a:t>
                </a:r>
                <a:endParaRPr lang="en-US" altLang="zh-CN" sz="800" dirty="0">
                  <a:solidFill>
                    <a:schemeClr val="bg1"/>
                  </a:solidFill>
                  <a:sym typeface="+mn-ea"/>
                </a:endParaRPr>
              </a:p>
            </p:txBody>
          </p:sp>
        </p:grpSp>
        <p:grpSp>
          <p:nvGrpSpPr>
            <p:cNvPr id="92" name="组合 91"/>
            <p:cNvGrpSpPr/>
            <p:nvPr userDrawn="1"/>
          </p:nvGrpSpPr>
          <p:grpSpPr>
            <a:xfrm>
              <a:off x="6569075" y="3742055"/>
              <a:ext cx="1497965" cy="896620"/>
              <a:chOff x="5538" y="2902"/>
              <a:chExt cx="2359" cy="1412"/>
            </a:xfrm>
          </p:grpSpPr>
          <p:sp>
            <p:nvSpPr>
              <p:cNvPr id="114" name="矩形 113"/>
              <p:cNvSpPr/>
              <p:nvPr userDrawn="1"/>
            </p:nvSpPr>
            <p:spPr>
              <a:xfrm>
                <a:off x="5714" y="2902"/>
                <a:ext cx="1985" cy="1412"/>
              </a:xfrm>
              <a:prstGeom prst="rect">
                <a:avLst/>
              </a:prstGeom>
              <a:solidFill>
                <a:srgbClr val="738CE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900"/>
              </a:p>
            </p:txBody>
          </p:sp>
          <p:sp>
            <p:nvSpPr>
              <p:cNvPr id="115" name="文本框 42"/>
              <p:cNvSpPr txBox="1"/>
              <p:nvPr userDrawn="1"/>
            </p:nvSpPr>
            <p:spPr>
              <a:xfrm>
                <a:off x="5538" y="3140"/>
                <a:ext cx="2359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115/140/236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</p:txBody>
          </p:sp>
        </p:grpSp>
        <p:grpSp>
          <p:nvGrpSpPr>
            <p:cNvPr id="93" name="组合 92"/>
            <p:cNvGrpSpPr/>
            <p:nvPr userDrawn="1"/>
          </p:nvGrpSpPr>
          <p:grpSpPr>
            <a:xfrm>
              <a:off x="8135620" y="3742055"/>
              <a:ext cx="1497965" cy="896620"/>
              <a:chOff x="5533" y="2902"/>
              <a:chExt cx="2359" cy="1412"/>
            </a:xfrm>
          </p:grpSpPr>
          <p:sp>
            <p:nvSpPr>
              <p:cNvPr id="112" name="矩形 111"/>
              <p:cNvSpPr/>
              <p:nvPr userDrawn="1"/>
            </p:nvSpPr>
            <p:spPr>
              <a:xfrm>
                <a:off x="5714" y="2902"/>
                <a:ext cx="1985" cy="1412"/>
              </a:xfrm>
              <a:prstGeom prst="rect">
                <a:avLst/>
              </a:prstGeom>
              <a:solidFill>
                <a:srgbClr val="BCCA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900"/>
              </a:p>
            </p:txBody>
          </p:sp>
          <p:sp>
            <p:nvSpPr>
              <p:cNvPr id="113" name="文本框 40"/>
              <p:cNvSpPr txBox="1"/>
              <p:nvPr userDrawn="1"/>
            </p:nvSpPr>
            <p:spPr>
              <a:xfrm>
                <a:off x="5533" y="3140"/>
                <a:ext cx="2359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188/202/246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</p:txBody>
          </p:sp>
        </p:grpSp>
        <p:grpSp>
          <p:nvGrpSpPr>
            <p:cNvPr id="94" name="组合 93"/>
            <p:cNvGrpSpPr/>
            <p:nvPr userDrawn="1"/>
          </p:nvGrpSpPr>
          <p:grpSpPr>
            <a:xfrm>
              <a:off x="6560185" y="4736465"/>
              <a:ext cx="1497965" cy="896620"/>
              <a:chOff x="7867" y="2902"/>
              <a:chExt cx="2359" cy="1412"/>
            </a:xfrm>
          </p:grpSpPr>
          <p:sp>
            <p:nvSpPr>
              <p:cNvPr id="110" name="矩形 109"/>
              <p:cNvSpPr/>
              <p:nvPr userDrawn="1"/>
            </p:nvSpPr>
            <p:spPr>
              <a:xfrm>
                <a:off x="8052" y="2902"/>
                <a:ext cx="1985" cy="1412"/>
              </a:xfrm>
              <a:prstGeom prst="rect">
                <a:avLst/>
              </a:prstGeom>
              <a:solidFill>
                <a:srgbClr val="EA70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900"/>
              </a:p>
            </p:txBody>
          </p:sp>
          <p:sp>
            <p:nvSpPr>
              <p:cNvPr id="111" name="文本框 38"/>
              <p:cNvSpPr txBox="1"/>
              <p:nvPr userDrawn="1"/>
            </p:nvSpPr>
            <p:spPr>
              <a:xfrm>
                <a:off x="7867" y="3140"/>
                <a:ext cx="2359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234/112/112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</p:txBody>
          </p:sp>
        </p:grpSp>
        <p:grpSp>
          <p:nvGrpSpPr>
            <p:cNvPr id="95" name="组合 94"/>
            <p:cNvGrpSpPr/>
            <p:nvPr userDrawn="1"/>
          </p:nvGrpSpPr>
          <p:grpSpPr>
            <a:xfrm>
              <a:off x="8128000" y="4736465"/>
              <a:ext cx="1497965" cy="896620"/>
              <a:chOff x="7865" y="2902"/>
              <a:chExt cx="2359" cy="1412"/>
            </a:xfrm>
          </p:grpSpPr>
          <p:sp>
            <p:nvSpPr>
              <p:cNvPr id="108" name="矩形 107"/>
              <p:cNvSpPr/>
              <p:nvPr userDrawn="1"/>
            </p:nvSpPr>
            <p:spPr>
              <a:xfrm>
                <a:off x="8052" y="2902"/>
                <a:ext cx="1985" cy="1412"/>
              </a:xfrm>
              <a:prstGeom prst="rect">
                <a:avLst/>
              </a:prstGeom>
              <a:solidFill>
                <a:srgbClr val="FBE2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900"/>
              </a:p>
            </p:txBody>
          </p:sp>
          <p:sp>
            <p:nvSpPr>
              <p:cNvPr id="109" name="文本框 36"/>
              <p:cNvSpPr txBox="1"/>
              <p:nvPr userDrawn="1"/>
            </p:nvSpPr>
            <p:spPr>
              <a:xfrm>
                <a:off x="7865" y="3140"/>
                <a:ext cx="2359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251/226/226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</p:txBody>
          </p:sp>
        </p:grpSp>
        <p:grpSp>
          <p:nvGrpSpPr>
            <p:cNvPr id="96" name="组合 95"/>
            <p:cNvGrpSpPr/>
            <p:nvPr userDrawn="1"/>
          </p:nvGrpSpPr>
          <p:grpSpPr>
            <a:xfrm>
              <a:off x="3576320" y="5745480"/>
              <a:ext cx="1260475" cy="896620"/>
              <a:chOff x="8052" y="2902"/>
              <a:chExt cx="1985" cy="1412"/>
            </a:xfrm>
          </p:grpSpPr>
          <p:sp>
            <p:nvSpPr>
              <p:cNvPr id="106" name="矩形 105"/>
              <p:cNvSpPr/>
              <p:nvPr userDrawn="1"/>
            </p:nvSpPr>
            <p:spPr>
              <a:xfrm>
                <a:off x="8052" y="2902"/>
                <a:ext cx="1985" cy="14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900"/>
              </a:p>
            </p:txBody>
          </p:sp>
          <p:sp>
            <p:nvSpPr>
              <p:cNvPr id="107" name="文本框 34"/>
              <p:cNvSpPr txBox="1"/>
              <p:nvPr userDrawn="1"/>
            </p:nvSpPr>
            <p:spPr>
              <a:xfrm>
                <a:off x="8131" y="3140"/>
                <a:ext cx="1823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chemeClr val="bg1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chemeClr val="bg1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chemeClr val="bg1"/>
                    </a:solidFill>
                    <a:sym typeface="+mn-ea"/>
                  </a:rPr>
                  <a:t>89/89/89</a:t>
                </a:r>
                <a:endParaRPr lang="en-US" altLang="zh-CN" sz="800">
                  <a:solidFill>
                    <a:schemeClr val="bg1"/>
                  </a:solidFill>
                  <a:sym typeface="+mn-ea"/>
                </a:endParaRPr>
              </a:p>
            </p:txBody>
          </p:sp>
        </p:grpSp>
        <p:grpSp>
          <p:nvGrpSpPr>
            <p:cNvPr id="97" name="组合 96"/>
            <p:cNvGrpSpPr/>
            <p:nvPr userDrawn="1"/>
          </p:nvGrpSpPr>
          <p:grpSpPr>
            <a:xfrm>
              <a:off x="5026660" y="5745480"/>
              <a:ext cx="1497965" cy="896620"/>
              <a:chOff x="7865" y="2902"/>
              <a:chExt cx="2359" cy="1412"/>
            </a:xfrm>
          </p:grpSpPr>
          <p:sp>
            <p:nvSpPr>
              <p:cNvPr id="104" name="矩形 103"/>
              <p:cNvSpPr/>
              <p:nvPr userDrawn="1"/>
            </p:nvSpPr>
            <p:spPr>
              <a:xfrm>
                <a:off x="8052" y="2902"/>
                <a:ext cx="1985" cy="141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900"/>
              </a:p>
            </p:txBody>
          </p:sp>
          <p:sp>
            <p:nvSpPr>
              <p:cNvPr id="105" name="文本框 32"/>
              <p:cNvSpPr txBox="1"/>
              <p:nvPr userDrawn="1"/>
            </p:nvSpPr>
            <p:spPr>
              <a:xfrm>
                <a:off x="7865" y="3140"/>
                <a:ext cx="2359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chemeClr val="bg1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chemeClr val="bg1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chemeClr val="bg1"/>
                    </a:solidFill>
                    <a:sym typeface="+mn-ea"/>
                  </a:rPr>
                  <a:t>127/127/127</a:t>
                </a:r>
                <a:endParaRPr lang="en-US" altLang="zh-CN" sz="800">
                  <a:solidFill>
                    <a:schemeClr val="bg1"/>
                  </a:solidFill>
                  <a:sym typeface="+mn-ea"/>
                </a:endParaRPr>
              </a:p>
            </p:txBody>
          </p:sp>
        </p:grpSp>
        <p:grpSp>
          <p:nvGrpSpPr>
            <p:cNvPr id="98" name="组合 97"/>
            <p:cNvGrpSpPr/>
            <p:nvPr userDrawn="1"/>
          </p:nvGrpSpPr>
          <p:grpSpPr>
            <a:xfrm>
              <a:off x="6558915" y="5745480"/>
              <a:ext cx="1497965" cy="896620"/>
              <a:chOff x="7865" y="2902"/>
              <a:chExt cx="2359" cy="1412"/>
            </a:xfrm>
          </p:grpSpPr>
          <p:sp>
            <p:nvSpPr>
              <p:cNvPr id="102" name="矩形 101"/>
              <p:cNvSpPr/>
              <p:nvPr userDrawn="1"/>
            </p:nvSpPr>
            <p:spPr>
              <a:xfrm>
                <a:off x="8052" y="2902"/>
                <a:ext cx="1985" cy="141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900"/>
              </a:p>
            </p:txBody>
          </p:sp>
          <p:sp>
            <p:nvSpPr>
              <p:cNvPr id="103" name="文本框 30"/>
              <p:cNvSpPr txBox="1"/>
              <p:nvPr userDrawn="1"/>
            </p:nvSpPr>
            <p:spPr>
              <a:xfrm>
                <a:off x="7865" y="3140"/>
                <a:ext cx="2359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191/191/191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</p:txBody>
          </p:sp>
        </p:grpSp>
        <p:grpSp>
          <p:nvGrpSpPr>
            <p:cNvPr id="99" name="组合 98"/>
            <p:cNvGrpSpPr/>
            <p:nvPr userDrawn="1"/>
          </p:nvGrpSpPr>
          <p:grpSpPr>
            <a:xfrm>
              <a:off x="8128000" y="5745480"/>
              <a:ext cx="1497965" cy="896620"/>
              <a:chOff x="7865" y="2902"/>
              <a:chExt cx="2359" cy="1412"/>
            </a:xfrm>
          </p:grpSpPr>
          <p:sp>
            <p:nvSpPr>
              <p:cNvPr id="100" name="矩形 99"/>
              <p:cNvSpPr/>
              <p:nvPr userDrawn="1"/>
            </p:nvSpPr>
            <p:spPr>
              <a:xfrm>
                <a:off x="8052" y="2902"/>
                <a:ext cx="1985" cy="14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900"/>
              </a:p>
            </p:txBody>
          </p:sp>
          <p:sp>
            <p:nvSpPr>
              <p:cNvPr id="101" name="文本框 28"/>
              <p:cNvSpPr txBox="1"/>
              <p:nvPr userDrawn="1"/>
            </p:nvSpPr>
            <p:spPr>
              <a:xfrm>
                <a:off x="7865" y="3140"/>
                <a:ext cx="2359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217/217/217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grpSp>
        <p:nvGrpSpPr>
          <p:cNvPr id="3" name="组合 2"/>
          <p:cNvGrpSpPr/>
          <p:nvPr userDrawn="1"/>
        </p:nvGrpSpPr>
        <p:grpSpPr>
          <a:xfrm>
            <a:off x="12406008" y="1335933"/>
            <a:ext cx="3127029" cy="3403600"/>
            <a:chOff x="3483610" y="716915"/>
            <a:chExt cx="6149975" cy="5925185"/>
          </a:xfrm>
        </p:grpSpPr>
        <p:grpSp>
          <p:nvGrpSpPr>
            <p:cNvPr id="4" name="组合 3"/>
            <p:cNvGrpSpPr/>
            <p:nvPr userDrawn="1"/>
          </p:nvGrpSpPr>
          <p:grpSpPr>
            <a:xfrm>
              <a:off x="3483610" y="716915"/>
              <a:ext cx="1384935" cy="896620"/>
              <a:chOff x="5617" y="2902"/>
              <a:chExt cx="2181" cy="1412"/>
            </a:xfrm>
          </p:grpSpPr>
          <p:sp>
            <p:nvSpPr>
              <p:cNvPr id="74" name="矩形 73"/>
              <p:cNvSpPr/>
              <p:nvPr/>
            </p:nvSpPr>
            <p:spPr>
              <a:xfrm>
                <a:off x="5714" y="2902"/>
                <a:ext cx="1985" cy="1412"/>
              </a:xfrm>
              <a:prstGeom prst="rect">
                <a:avLst/>
              </a:prstGeom>
              <a:solidFill>
                <a:srgbClr val="4D67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/>
              </a:p>
            </p:txBody>
          </p:sp>
          <p:sp>
            <p:nvSpPr>
              <p:cNvPr id="75" name="文本框 74"/>
              <p:cNvSpPr txBox="1"/>
              <p:nvPr/>
            </p:nvSpPr>
            <p:spPr>
              <a:xfrm>
                <a:off x="5617" y="3140"/>
                <a:ext cx="2181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800">
                    <a:solidFill>
                      <a:schemeClr val="bg1"/>
                    </a:solidFill>
                  </a:rPr>
                  <a:t>RGB</a:t>
                </a:r>
                <a:endParaRPr lang="en-US" altLang="zh-CN" sz="800">
                  <a:solidFill>
                    <a:schemeClr val="bg1"/>
                  </a:solidFill>
                </a:endParaRPr>
              </a:p>
              <a:p>
                <a:pPr algn="ctr"/>
                <a:r>
                  <a:rPr lang="en-US" altLang="zh-CN" sz="800">
                    <a:solidFill>
                      <a:schemeClr val="bg1"/>
                    </a:solidFill>
                  </a:rPr>
                  <a:t>77/103/179</a:t>
                </a:r>
                <a:endParaRPr lang="en-US" altLang="zh-CN" sz="8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" name="组合 4"/>
            <p:cNvGrpSpPr/>
            <p:nvPr userDrawn="1"/>
          </p:nvGrpSpPr>
          <p:grpSpPr>
            <a:xfrm>
              <a:off x="3571875" y="4736465"/>
              <a:ext cx="1271270" cy="896620"/>
              <a:chOff x="8045" y="2902"/>
              <a:chExt cx="2002" cy="1412"/>
            </a:xfrm>
          </p:grpSpPr>
          <p:sp>
            <p:nvSpPr>
              <p:cNvPr id="72" name="矩形 71"/>
              <p:cNvSpPr/>
              <p:nvPr/>
            </p:nvSpPr>
            <p:spPr>
              <a:xfrm>
                <a:off x="8052" y="2902"/>
                <a:ext cx="1985" cy="1412"/>
              </a:xfrm>
              <a:prstGeom prst="rect">
                <a:avLst/>
              </a:prstGeom>
              <a:solidFill>
                <a:srgbClr val="E0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/>
              </a:p>
            </p:txBody>
          </p:sp>
          <p:sp>
            <p:nvSpPr>
              <p:cNvPr id="73" name="文本框 72"/>
              <p:cNvSpPr txBox="1"/>
              <p:nvPr/>
            </p:nvSpPr>
            <p:spPr>
              <a:xfrm>
                <a:off x="8045" y="3140"/>
                <a:ext cx="2002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chemeClr val="bg1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chemeClr val="bg1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chemeClr val="bg1"/>
                    </a:solidFill>
                    <a:sym typeface="+mn-ea"/>
                  </a:rPr>
                  <a:t>224/52/48</a:t>
                </a:r>
                <a:endParaRPr lang="en-US" altLang="zh-CN" sz="800">
                  <a:solidFill>
                    <a:schemeClr val="bg1"/>
                  </a:solidFill>
                  <a:sym typeface="+mn-ea"/>
                </a:endParaRPr>
              </a:p>
            </p:txBody>
          </p:sp>
        </p:grpSp>
        <p:grpSp>
          <p:nvGrpSpPr>
            <p:cNvPr id="6" name="组合 5"/>
            <p:cNvGrpSpPr/>
            <p:nvPr userDrawn="1"/>
          </p:nvGrpSpPr>
          <p:grpSpPr>
            <a:xfrm>
              <a:off x="5140960" y="4736465"/>
              <a:ext cx="1271270" cy="896620"/>
              <a:chOff x="8045" y="2902"/>
              <a:chExt cx="2002" cy="1412"/>
            </a:xfrm>
          </p:grpSpPr>
          <p:sp>
            <p:nvSpPr>
              <p:cNvPr id="70" name="矩形 69"/>
              <p:cNvSpPr/>
              <p:nvPr/>
            </p:nvSpPr>
            <p:spPr>
              <a:xfrm>
                <a:off x="8052" y="2902"/>
                <a:ext cx="1985" cy="1412"/>
              </a:xfrm>
              <a:prstGeom prst="rect">
                <a:avLst/>
              </a:prstGeom>
              <a:solidFill>
                <a:srgbClr val="E553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/>
              </a:p>
            </p:txBody>
          </p:sp>
          <p:sp>
            <p:nvSpPr>
              <p:cNvPr id="71" name="文本框 70"/>
              <p:cNvSpPr txBox="1"/>
              <p:nvPr/>
            </p:nvSpPr>
            <p:spPr>
              <a:xfrm>
                <a:off x="8045" y="3140"/>
                <a:ext cx="2002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chemeClr val="bg1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chemeClr val="bg1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chemeClr val="bg1"/>
                    </a:solidFill>
                    <a:sym typeface="+mn-ea"/>
                  </a:rPr>
                  <a:t>229/83/83</a:t>
                </a:r>
                <a:endParaRPr lang="en-US" altLang="zh-CN" sz="800">
                  <a:solidFill>
                    <a:schemeClr val="bg1"/>
                  </a:solidFill>
                  <a:sym typeface="+mn-ea"/>
                </a:endParaRPr>
              </a:p>
            </p:txBody>
          </p:sp>
        </p:grpSp>
        <p:grpSp>
          <p:nvGrpSpPr>
            <p:cNvPr id="7" name="组合 6"/>
            <p:cNvGrpSpPr/>
            <p:nvPr userDrawn="1"/>
          </p:nvGrpSpPr>
          <p:grpSpPr>
            <a:xfrm>
              <a:off x="5054600" y="716915"/>
              <a:ext cx="1384935" cy="896620"/>
              <a:chOff x="5619" y="2902"/>
              <a:chExt cx="2181" cy="1412"/>
            </a:xfrm>
          </p:grpSpPr>
          <p:sp>
            <p:nvSpPr>
              <p:cNvPr id="68" name="矩形 67"/>
              <p:cNvSpPr/>
              <p:nvPr/>
            </p:nvSpPr>
            <p:spPr>
              <a:xfrm>
                <a:off x="5714" y="2902"/>
                <a:ext cx="1985" cy="1412"/>
              </a:xfrm>
              <a:prstGeom prst="rect">
                <a:avLst/>
              </a:prstGeom>
              <a:solidFill>
                <a:srgbClr val="5E75B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/>
              </a:p>
            </p:txBody>
          </p:sp>
          <p:sp>
            <p:nvSpPr>
              <p:cNvPr id="69" name="文本框 68"/>
              <p:cNvSpPr txBox="1"/>
              <p:nvPr/>
            </p:nvSpPr>
            <p:spPr>
              <a:xfrm>
                <a:off x="5619" y="3140"/>
                <a:ext cx="2181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chemeClr val="bg1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chemeClr val="bg1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chemeClr val="bg1"/>
                    </a:solidFill>
                    <a:sym typeface="+mn-ea"/>
                  </a:rPr>
                  <a:t>94/117/186</a:t>
                </a:r>
                <a:endParaRPr lang="en-US" altLang="zh-CN" sz="800">
                  <a:solidFill>
                    <a:schemeClr val="bg1"/>
                  </a:solidFill>
                  <a:sym typeface="+mn-ea"/>
                </a:endParaRPr>
              </a:p>
            </p:txBody>
          </p:sp>
        </p:grpSp>
        <p:grpSp>
          <p:nvGrpSpPr>
            <p:cNvPr id="8" name="组合 7"/>
            <p:cNvGrpSpPr/>
            <p:nvPr userDrawn="1"/>
          </p:nvGrpSpPr>
          <p:grpSpPr>
            <a:xfrm>
              <a:off x="6552565" y="716915"/>
              <a:ext cx="1497965" cy="896620"/>
              <a:chOff x="5528" y="2902"/>
              <a:chExt cx="2359" cy="1412"/>
            </a:xfrm>
          </p:grpSpPr>
          <p:sp>
            <p:nvSpPr>
              <p:cNvPr id="66" name="矩形 65"/>
              <p:cNvSpPr/>
              <p:nvPr/>
            </p:nvSpPr>
            <p:spPr>
              <a:xfrm>
                <a:off x="5714" y="2902"/>
                <a:ext cx="1985" cy="1412"/>
              </a:xfrm>
              <a:prstGeom prst="rect">
                <a:avLst/>
              </a:prstGeom>
              <a:solidFill>
                <a:srgbClr val="8FA1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/>
              </a:p>
            </p:txBody>
          </p:sp>
          <p:sp>
            <p:nvSpPr>
              <p:cNvPr id="67" name="文本框 66"/>
              <p:cNvSpPr txBox="1"/>
              <p:nvPr/>
            </p:nvSpPr>
            <p:spPr>
              <a:xfrm>
                <a:off x="5528" y="3140"/>
                <a:ext cx="2359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143/161/207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</p:txBody>
          </p:sp>
        </p:grpSp>
        <p:grpSp>
          <p:nvGrpSpPr>
            <p:cNvPr id="9" name="组合 8"/>
            <p:cNvGrpSpPr/>
            <p:nvPr userDrawn="1"/>
          </p:nvGrpSpPr>
          <p:grpSpPr>
            <a:xfrm>
              <a:off x="8124825" y="716915"/>
              <a:ext cx="1497965" cy="896620"/>
              <a:chOff x="5532" y="2902"/>
              <a:chExt cx="2359" cy="1412"/>
            </a:xfrm>
          </p:grpSpPr>
          <p:sp>
            <p:nvSpPr>
              <p:cNvPr id="64" name="矩形 63"/>
              <p:cNvSpPr/>
              <p:nvPr/>
            </p:nvSpPr>
            <p:spPr>
              <a:xfrm>
                <a:off x="5714" y="2902"/>
                <a:ext cx="1985" cy="1412"/>
              </a:xfrm>
              <a:prstGeom prst="rect">
                <a:avLst/>
              </a:prstGeom>
              <a:solidFill>
                <a:srgbClr val="D7DD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/>
              </a:p>
            </p:txBody>
          </p:sp>
          <p:sp>
            <p:nvSpPr>
              <p:cNvPr id="65" name="文本框 64"/>
              <p:cNvSpPr txBox="1"/>
              <p:nvPr/>
            </p:nvSpPr>
            <p:spPr>
              <a:xfrm>
                <a:off x="5532" y="3140"/>
                <a:ext cx="2359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algn="ctr">
                  <a:buClrTx/>
                  <a:buSzTx/>
                  <a:buFontTx/>
                </a:pPr>
                <a:r>
                  <a:rPr lang="en-US" altLang="zh-CN" sz="800" dirty="0">
                    <a:solidFill>
                      <a:srgbClr val="373D54"/>
                    </a:solidFill>
                    <a:sym typeface="+mn-ea"/>
                  </a:rPr>
                  <a:t>RGB</a:t>
                </a:r>
                <a:endParaRPr lang="en-US" altLang="zh-CN" sz="800" dirty="0">
                  <a:solidFill>
                    <a:srgbClr val="373D54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 dirty="0">
                    <a:solidFill>
                      <a:srgbClr val="373D54"/>
                    </a:solidFill>
                    <a:sym typeface="+mn-ea"/>
                  </a:rPr>
                  <a:t>215/221/238</a:t>
                </a:r>
                <a:endParaRPr lang="en-US" altLang="zh-CN" sz="800" dirty="0">
                  <a:solidFill>
                    <a:srgbClr val="373D54"/>
                  </a:solidFill>
                  <a:sym typeface="+mn-ea"/>
                </a:endParaRPr>
              </a:p>
            </p:txBody>
          </p:sp>
        </p:grpSp>
        <p:grpSp>
          <p:nvGrpSpPr>
            <p:cNvPr id="10" name="组合 9"/>
            <p:cNvGrpSpPr/>
            <p:nvPr userDrawn="1"/>
          </p:nvGrpSpPr>
          <p:grpSpPr>
            <a:xfrm>
              <a:off x="3491230" y="1722120"/>
              <a:ext cx="1384935" cy="896620"/>
              <a:chOff x="5618" y="2902"/>
              <a:chExt cx="2181" cy="1412"/>
            </a:xfrm>
          </p:grpSpPr>
          <p:sp>
            <p:nvSpPr>
              <p:cNvPr id="62" name="矩形 61"/>
              <p:cNvSpPr/>
              <p:nvPr/>
            </p:nvSpPr>
            <p:spPr>
              <a:xfrm>
                <a:off x="5714" y="2902"/>
                <a:ext cx="1985" cy="1412"/>
              </a:xfrm>
              <a:prstGeom prst="rect">
                <a:avLst/>
              </a:prstGeom>
              <a:solidFill>
                <a:srgbClr val="3D7E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/>
              </a:p>
            </p:txBody>
          </p:sp>
          <p:sp>
            <p:nvSpPr>
              <p:cNvPr id="63" name="文本框 62"/>
              <p:cNvSpPr txBox="1"/>
              <p:nvPr/>
            </p:nvSpPr>
            <p:spPr>
              <a:xfrm>
                <a:off x="5618" y="3140"/>
                <a:ext cx="2181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chemeClr val="bg1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chemeClr val="bg1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chemeClr val="bg1"/>
                    </a:solidFill>
                    <a:sym typeface="+mn-ea"/>
                  </a:rPr>
                  <a:t>61/126/207</a:t>
                </a:r>
                <a:endParaRPr lang="en-US" altLang="zh-CN" sz="800">
                  <a:solidFill>
                    <a:schemeClr val="bg1"/>
                  </a:solidFill>
                  <a:sym typeface="+mn-ea"/>
                </a:endParaRPr>
              </a:p>
            </p:txBody>
          </p:sp>
        </p:grpSp>
        <p:grpSp>
          <p:nvGrpSpPr>
            <p:cNvPr id="11" name="组合 10"/>
            <p:cNvGrpSpPr/>
            <p:nvPr userDrawn="1"/>
          </p:nvGrpSpPr>
          <p:grpSpPr>
            <a:xfrm>
              <a:off x="5060950" y="1722120"/>
              <a:ext cx="1384935" cy="896620"/>
              <a:chOff x="5618" y="2902"/>
              <a:chExt cx="2181" cy="1412"/>
            </a:xfrm>
          </p:grpSpPr>
          <p:sp>
            <p:nvSpPr>
              <p:cNvPr id="60" name="矩形 59"/>
              <p:cNvSpPr/>
              <p:nvPr/>
            </p:nvSpPr>
            <p:spPr>
              <a:xfrm>
                <a:off x="5714" y="2902"/>
                <a:ext cx="1985" cy="1412"/>
              </a:xfrm>
              <a:prstGeom prst="rect">
                <a:avLst/>
              </a:prstGeom>
              <a:solidFill>
                <a:srgbClr val="558E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/>
              </a:p>
            </p:txBody>
          </p:sp>
          <p:sp>
            <p:nvSpPr>
              <p:cNvPr id="61" name="文本框 60"/>
              <p:cNvSpPr txBox="1"/>
              <p:nvPr/>
            </p:nvSpPr>
            <p:spPr>
              <a:xfrm>
                <a:off x="5618" y="3140"/>
                <a:ext cx="2181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chemeClr val="bg1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chemeClr val="bg1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chemeClr val="bg1"/>
                    </a:solidFill>
                    <a:sym typeface="+mn-ea"/>
                  </a:rPr>
                  <a:t>85/142/213</a:t>
                </a:r>
                <a:endParaRPr lang="en-US" altLang="zh-CN" sz="800">
                  <a:solidFill>
                    <a:schemeClr val="bg1"/>
                  </a:solidFill>
                  <a:sym typeface="+mn-ea"/>
                </a:endParaRPr>
              </a:p>
            </p:txBody>
          </p:sp>
        </p:grpSp>
        <p:grpSp>
          <p:nvGrpSpPr>
            <p:cNvPr id="12" name="组合 11"/>
            <p:cNvGrpSpPr/>
            <p:nvPr userDrawn="1"/>
          </p:nvGrpSpPr>
          <p:grpSpPr>
            <a:xfrm>
              <a:off x="6561455" y="1722120"/>
              <a:ext cx="1497965" cy="896620"/>
              <a:chOff x="5531" y="2902"/>
              <a:chExt cx="2359" cy="1412"/>
            </a:xfrm>
          </p:grpSpPr>
          <p:sp>
            <p:nvSpPr>
              <p:cNvPr id="58" name="矩形 57"/>
              <p:cNvSpPr/>
              <p:nvPr/>
            </p:nvSpPr>
            <p:spPr>
              <a:xfrm>
                <a:off x="5714" y="2902"/>
                <a:ext cx="1985" cy="1412"/>
              </a:xfrm>
              <a:prstGeom prst="rect">
                <a:avLst/>
              </a:prstGeom>
              <a:solidFill>
                <a:srgbClr val="699BD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/>
              </a:p>
            </p:txBody>
          </p:sp>
          <p:sp>
            <p:nvSpPr>
              <p:cNvPr id="59" name="文本框 58"/>
              <p:cNvSpPr txBox="1"/>
              <p:nvPr/>
            </p:nvSpPr>
            <p:spPr>
              <a:xfrm>
                <a:off x="5531" y="3140"/>
                <a:ext cx="2359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105/155/218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</p:txBody>
          </p:sp>
        </p:grpSp>
        <p:grpSp>
          <p:nvGrpSpPr>
            <p:cNvPr id="13" name="组合 12"/>
            <p:cNvGrpSpPr/>
            <p:nvPr userDrawn="1"/>
          </p:nvGrpSpPr>
          <p:grpSpPr>
            <a:xfrm>
              <a:off x="8132445" y="1722120"/>
              <a:ext cx="1497965" cy="896620"/>
              <a:chOff x="5533" y="2902"/>
              <a:chExt cx="2359" cy="1412"/>
            </a:xfrm>
          </p:grpSpPr>
          <p:sp>
            <p:nvSpPr>
              <p:cNvPr id="56" name="矩形 55"/>
              <p:cNvSpPr/>
              <p:nvPr/>
            </p:nvSpPr>
            <p:spPr>
              <a:xfrm>
                <a:off x="5714" y="2902"/>
                <a:ext cx="1985" cy="1412"/>
              </a:xfrm>
              <a:prstGeom prst="rect">
                <a:avLst/>
              </a:prstGeom>
              <a:solidFill>
                <a:srgbClr val="BFD8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zh-CN" sz="900"/>
              </a:p>
            </p:txBody>
          </p:sp>
          <p:sp>
            <p:nvSpPr>
              <p:cNvPr id="57" name="文本框 56"/>
              <p:cNvSpPr txBox="1"/>
              <p:nvPr/>
            </p:nvSpPr>
            <p:spPr>
              <a:xfrm>
                <a:off x="5533" y="3140"/>
                <a:ext cx="2359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191/216/240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</p:txBody>
          </p:sp>
        </p:grpSp>
        <p:grpSp>
          <p:nvGrpSpPr>
            <p:cNvPr id="14" name="组合 13"/>
            <p:cNvGrpSpPr/>
            <p:nvPr userDrawn="1"/>
          </p:nvGrpSpPr>
          <p:grpSpPr>
            <a:xfrm>
              <a:off x="3552190" y="2738755"/>
              <a:ext cx="1271270" cy="896620"/>
              <a:chOff x="5714" y="2902"/>
              <a:chExt cx="2002" cy="1412"/>
            </a:xfrm>
          </p:grpSpPr>
          <p:sp>
            <p:nvSpPr>
              <p:cNvPr id="54" name="矩形 53"/>
              <p:cNvSpPr/>
              <p:nvPr/>
            </p:nvSpPr>
            <p:spPr>
              <a:xfrm>
                <a:off x="5714" y="2902"/>
                <a:ext cx="1985" cy="1412"/>
              </a:xfrm>
              <a:prstGeom prst="rect">
                <a:avLst/>
              </a:prstGeom>
              <a:solidFill>
                <a:srgbClr val="0095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/>
              </a:p>
            </p:txBody>
          </p:sp>
          <p:sp>
            <p:nvSpPr>
              <p:cNvPr id="55" name="文本框 54"/>
              <p:cNvSpPr txBox="1"/>
              <p:nvPr/>
            </p:nvSpPr>
            <p:spPr>
              <a:xfrm>
                <a:off x="5714" y="3140"/>
                <a:ext cx="2002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chemeClr val="bg1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chemeClr val="bg1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chemeClr val="bg1"/>
                    </a:solidFill>
                    <a:sym typeface="+mn-ea"/>
                  </a:rPr>
                  <a:t>0/149/176</a:t>
                </a:r>
                <a:endParaRPr lang="en-US" altLang="zh-CN" sz="800">
                  <a:solidFill>
                    <a:schemeClr val="bg1"/>
                  </a:solidFill>
                  <a:sym typeface="+mn-ea"/>
                </a:endParaRPr>
              </a:p>
            </p:txBody>
          </p:sp>
        </p:grpSp>
        <p:grpSp>
          <p:nvGrpSpPr>
            <p:cNvPr id="15" name="组合 14"/>
            <p:cNvGrpSpPr/>
            <p:nvPr userDrawn="1"/>
          </p:nvGrpSpPr>
          <p:grpSpPr>
            <a:xfrm>
              <a:off x="5121275" y="2738755"/>
              <a:ext cx="1271270" cy="896620"/>
              <a:chOff x="5713" y="2902"/>
              <a:chExt cx="2002" cy="1412"/>
            </a:xfrm>
          </p:grpSpPr>
          <p:sp>
            <p:nvSpPr>
              <p:cNvPr id="52" name="矩形 51"/>
              <p:cNvSpPr/>
              <p:nvPr/>
            </p:nvSpPr>
            <p:spPr>
              <a:xfrm>
                <a:off x="5714" y="2902"/>
                <a:ext cx="1985" cy="1412"/>
              </a:xfrm>
              <a:prstGeom prst="rect">
                <a:avLst/>
              </a:prstGeom>
              <a:solidFill>
                <a:srgbClr val="00AF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/>
              </a:p>
            </p:txBody>
          </p:sp>
          <p:sp>
            <p:nvSpPr>
              <p:cNvPr id="53" name="文本框 52"/>
              <p:cNvSpPr txBox="1"/>
              <p:nvPr/>
            </p:nvSpPr>
            <p:spPr>
              <a:xfrm>
                <a:off x="5713" y="3140"/>
                <a:ext cx="2002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chemeClr val="bg1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chemeClr val="bg1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chemeClr val="bg1"/>
                    </a:solidFill>
                    <a:sym typeface="+mn-ea"/>
                  </a:rPr>
                  <a:t>0/175/210</a:t>
                </a:r>
                <a:endParaRPr lang="en-US" altLang="zh-CN" sz="800">
                  <a:solidFill>
                    <a:schemeClr val="bg1"/>
                  </a:solidFill>
                  <a:sym typeface="+mn-ea"/>
                </a:endParaRPr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6677660" y="2738755"/>
              <a:ext cx="1271905" cy="896620"/>
              <a:chOff x="5714" y="2902"/>
              <a:chExt cx="2003" cy="1412"/>
            </a:xfrm>
          </p:grpSpPr>
          <p:sp>
            <p:nvSpPr>
              <p:cNvPr id="50" name="矩形 49"/>
              <p:cNvSpPr/>
              <p:nvPr/>
            </p:nvSpPr>
            <p:spPr>
              <a:xfrm>
                <a:off x="5714" y="2902"/>
                <a:ext cx="1985" cy="1412"/>
              </a:xfrm>
              <a:prstGeom prst="rect">
                <a:avLst/>
              </a:prstGeom>
              <a:solidFill>
                <a:srgbClr val="00DC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/>
              </a:p>
            </p:txBody>
          </p:sp>
          <p:sp>
            <p:nvSpPr>
              <p:cNvPr id="51" name="文本框 50"/>
              <p:cNvSpPr txBox="1"/>
              <p:nvPr/>
            </p:nvSpPr>
            <p:spPr>
              <a:xfrm>
                <a:off x="5715" y="3140"/>
                <a:ext cx="2002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0/220/252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</p:txBody>
          </p:sp>
        </p:grpSp>
        <p:grpSp>
          <p:nvGrpSpPr>
            <p:cNvPr id="17" name="组合 16"/>
            <p:cNvGrpSpPr/>
            <p:nvPr userDrawn="1"/>
          </p:nvGrpSpPr>
          <p:grpSpPr>
            <a:xfrm>
              <a:off x="8134350" y="2738755"/>
              <a:ext cx="1497965" cy="896620"/>
              <a:chOff x="5536" y="2902"/>
              <a:chExt cx="2359" cy="1412"/>
            </a:xfrm>
          </p:grpSpPr>
          <p:sp>
            <p:nvSpPr>
              <p:cNvPr id="48" name="矩形 47"/>
              <p:cNvSpPr/>
              <p:nvPr/>
            </p:nvSpPr>
            <p:spPr>
              <a:xfrm>
                <a:off x="5714" y="2902"/>
                <a:ext cx="1985" cy="1412"/>
              </a:xfrm>
              <a:prstGeom prst="rect">
                <a:avLst/>
              </a:prstGeom>
              <a:solidFill>
                <a:srgbClr val="B9FB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/>
              </a:p>
            </p:txBody>
          </p:sp>
          <p:sp>
            <p:nvSpPr>
              <p:cNvPr id="49" name="文本框 48"/>
              <p:cNvSpPr txBox="1"/>
              <p:nvPr/>
            </p:nvSpPr>
            <p:spPr>
              <a:xfrm>
                <a:off x="5536" y="3140"/>
                <a:ext cx="2359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185/251/255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3496945" y="3742055"/>
              <a:ext cx="1384935" cy="896620"/>
              <a:chOff x="5622" y="2902"/>
              <a:chExt cx="2181" cy="1412"/>
            </a:xfrm>
          </p:grpSpPr>
          <p:sp>
            <p:nvSpPr>
              <p:cNvPr id="46" name="矩形 45"/>
              <p:cNvSpPr/>
              <p:nvPr/>
            </p:nvSpPr>
            <p:spPr>
              <a:xfrm>
                <a:off x="5714" y="2902"/>
                <a:ext cx="1985" cy="1412"/>
              </a:xfrm>
              <a:prstGeom prst="rect">
                <a:avLst/>
              </a:prstGeom>
              <a:solidFill>
                <a:srgbClr val="4966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/>
              </a:p>
            </p:txBody>
          </p:sp>
          <p:sp>
            <p:nvSpPr>
              <p:cNvPr id="47" name="文本框 46"/>
              <p:cNvSpPr txBox="1"/>
              <p:nvPr/>
            </p:nvSpPr>
            <p:spPr>
              <a:xfrm>
                <a:off x="5622" y="3140"/>
                <a:ext cx="2181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chemeClr val="bg1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chemeClr val="bg1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chemeClr val="bg1"/>
                    </a:solidFill>
                    <a:sym typeface="+mn-ea"/>
                  </a:rPr>
                  <a:t>73/102/229</a:t>
                </a:r>
                <a:endParaRPr lang="en-US" altLang="zh-CN" sz="800">
                  <a:solidFill>
                    <a:schemeClr val="bg1"/>
                  </a:solidFill>
                  <a:sym typeface="+mn-ea"/>
                </a:endParaRPr>
              </a:p>
            </p:txBody>
          </p:sp>
        </p:grpSp>
        <p:grpSp>
          <p:nvGrpSpPr>
            <p:cNvPr id="19" name="组合 18"/>
            <p:cNvGrpSpPr/>
            <p:nvPr userDrawn="1"/>
          </p:nvGrpSpPr>
          <p:grpSpPr>
            <a:xfrm>
              <a:off x="5066665" y="3742055"/>
              <a:ext cx="1384935" cy="896620"/>
              <a:chOff x="5622" y="2902"/>
              <a:chExt cx="2181" cy="1412"/>
            </a:xfrm>
            <a:solidFill>
              <a:srgbClr val="8DB4ED"/>
            </a:solidFill>
          </p:grpSpPr>
          <p:sp>
            <p:nvSpPr>
              <p:cNvPr id="44" name="矩形 43"/>
              <p:cNvSpPr/>
              <p:nvPr/>
            </p:nvSpPr>
            <p:spPr>
              <a:xfrm>
                <a:off x="5714" y="2902"/>
                <a:ext cx="1985" cy="1412"/>
              </a:xfrm>
              <a:prstGeom prst="rect">
                <a:avLst/>
              </a:prstGeom>
              <a:solidFill>
                <a:srgbClr val="5A75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/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5622" y="3140"/>
                <a:ext cx="2181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algn="ctr">
                  <a:buClrTx/>
                  <a:buSzTx/>
                  <a:buFontTx/>
                </a:pPr>
                <a:r>
                  <a:rPr lang="en-US" altLang="zh-CN" sz="800" dirty="0">
                    <a:solidFill>
                      <a:schemeClr val="bg1"/>
                    </a:solidFill>
                    <a:sym typeface="+mn-ea"/>
                  </a:rPr>
                  <a:t>RGB</a:t>
                </a:r>
                <a:endParaRPr lang="en-US" altLang="zh-CN" sz="800" dirty="0">
                  <a:solidFill>
                    <a:schemeClr val="bg1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 dirty="0">
                    <a:solidFill>
                      <a:schemeClr val="bg1"/>
                    </a:solidFill>
                    <a:sym typeface="+mn-ea"/>
                  </a:rPr>
                  <a:t>90/117/232</a:t>
                </a:r>
                <a:endParaRPr lang="en-US" altLang="zh-CN" sz="800" dirty="0">
                  <a:solidFill>
                    <a:schemeClr val="bg1"/>
                  </a:solidFill>
                  <a:sym typeface="+mn-ea"/>
                </a:endParaRPr>
              </a:p>
            </p:txBody>
          </p:sp>
        </p:grpSp>
        <p:grpSp>
          <p:nvGrpSpPr>
            <p:cNvPr id="20" name="组合 19"/>
            <p:cNvGrpSpPr/>
            <p:nvPr userDrawn="1"/>
          </p:nvGrpSpPr>
          <p:grpSpPr>
            <a:xfrm>
              <a:off x="6569075" y="3742055"/>
              <a:ext cx="1497965" cy="896620"/>
              <a:chOff x="5538" y="2902"/>
              <a:chExt cx="2359" cy="1412"/>
            </a:xfrm>
          </p:grpSpPr>
          <p:sp>
            <p:nvSpPr>
              <p:cNvPr id="42" name="矩形 41"/>
              <p:cNvSpPr/>
              <p:nvPr/>
            </p:nvSpPr>
            <p:spPr>
              <a:xfrm>
                <a:off x="5714" y="2902"/>
                <a:ext cx="1985" cy="1412"/>
              </a:xfrm>
              <a:prstGeom prst="rect">
                <a:avLst/>
              </a:prstGeom>
              <a:solidFill>
                <a:srgbClr val="738CE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/>
              </a:p>
            </p:txBody>
          </p:sp>
          <p:sp>
            <p:nvSpPr>
              <p:cNvPr id="43" name="文本框 42"/>
              <p:cNvSpPr txBox="1"/>
              <p:nvPr/>
            </p:nvSpPr>
            <p:spPr>
              <a:xfrm>
                <a:off x="5538" y="3140"/>
                <a:ext cx="2359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115/140/236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</p:txBody>
          </p:sp>
        </p:grpSp>
        <p:grpSp>
          <p:nvGrpSpPr>
            <p:cNvPr id="21" name="组合 20"/>
            <p:cNvGrpSpPr/>
            <p:nvPr userDrawn="1"/>
          </p:nvGrpSpPr>
          <p:grpSpPr>
            <a:xfrm>
              <a:off x="8135620" y="3742055"/>
              <a:ext cx="1497965" cy="896620"/>
              <a:chOff x="5533" y="2902"/>
              <a:chExt cx="2359" cy="1412"/>
            </a:xfrm>
          </p:grpSpPr>
          <p:sp>
            <p:nvSpPr>
              <p:cNvPr id="40" name="矩形 39"/>
              <p:cNvSpPr/>
              <p:nvPr/>
            </p:nvSpPr>
            <p:spPr>
              <a:xfrm>
                <a:off x="5714" y="2902"/>
                <a:ext cx="1985" cy="1412"/>
              </a:xfrm>
              <a:prstGeom prst="rect">
                <a:avLst/>
              </a:prstGeom>
              <a:solidFill>
                <a:srgbClr val="BCCA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/>
              </a:p>
            </p:txBody>
          </p:sp>
          <p:sp>
            <p:nvSpPr>
              <p:cNvPr id="41" name="文本框 40"/>
              <p:cNvSpPr txBox="1"/>
              <p:nvPr/>
            </p:nvSpPr>
            <p:spPr>
              <a:xfrm>
                <a:off x="5533" y="3140"/>
                <a:ext cx="2359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188/202/246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</p:txBody>
          </p:sp>
        </p:grpSp>
        <p:grpSp>
          <p:nvGrpSpPr>
            <p:cNvPr id="22" name="组合 21"/>
            <p:cNvGrpSpPr/>
            <p:nvPr userDrawn="1"/>
          </p:nvGrpSpPr>
          <p:grpSpPr>
            <a:xfrm>
              <a:off x="6560185" y="4736465"/>
              <a:ext cx="1497965" cy="896620"/>
              <a:chOff x="7867" y="2902"/>
              <a:chExt cx="2359" cy="1412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8052" y="2902"/>
                <a:ext cx="1985" cy="1412"/>
              </a:xfrm>
              <a:prstGeom prst="rect">
                <a:avLst/>
              </a:prstGeom>
              <a:solidFill>
                <a:srgbClr val="EA70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/>
              </a:p>
            </p:txBody>
          </p:sp>
          <p:sp>
            <p:nvSpPr>
              <p:cNvPr id="39" name="文本框 38"/>
              <p:cNvSpPr txBox="1"/>
              <p:nvPr/>
            </p:nvSpPr>
            <p:spPr>
              <a:xfrm>
                <a:off x="7867" y="3140"/>
                <a:ext cx="2359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234/112/112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</p:txBody>
          </p:sp>
        </p:grpSp>
        <p:grpSp>
          <p:nvGrpSpPr>
            <p:cNvPr id="23" name="组合 22"/>
            <p:cNvGrpSpPr/>
            <p:nvPr userDrawn="1"/>
          </p:nvGrpSpPr>
          <p:grpSpPr>
            <a:xfrm>
              <a:off x="8128000" y="4736465"/>
              <a:ext cx="1497965" cy="896620"/>
              <a:chOff x="7865" y="2902"/>
              <a:chExt cx="2359" cy="1412"/>
            </a:xfrm>
          </p:grpSpPr>
          <p:sp>
            <p:nvSpPr>
              <p:cNvPr id="36" name="矩形 35"/>
              <p:cNvSpPr/>
              <p:nvPr/>
            </p:nvSpPr>
            <p:spPr>
              <a:xfrm>
                <a:off x="8052" y="2902"/>
                <a:ext cx="1985" cy="1412"/>
              </a:xfrm>
              <a:prstGeom prst="rect">
                <a:avLst/>
              </a:prstGeom>
              <a:solidFill>
                <a:srgbClr val="FBE2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/>
              </a:p>
            </p:txBody>
          </p:sp>
          <p:sp>
            <p:nvSpPr>
              <p:cNvPr id="37" name="文本框 36"/>
              <p:cNvSpPr txBox="1"/>
              <p:nvPr/>
            </p:nvSpPr>
            <p:spPr>
              <a:xfrm>
                <a:off x="7865" y="3140"/>
                <a:ext cx="2359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251/226/226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</p:txBody>
          </p:sp>
        </p:grpSp>
        <p:grpSp>
          <p:nvGrpSpPr>
            <p:cNvPr id="24" name="组合 23"/>
            <p:cNvGrpSpPr/>
            <p:nvPr userDrawn="1"/>
          </p:nvGrpSpPr>
          <p:grpSpPr>
            <a:xfrm>
              <a:off x="3576320" y="5745480"/>
              <a:ext cx="1260475" cy="896620"/>
              <a:chOff x="8052" y="2902"/>
              <a:chExt cx="1985" cy="1412"/>
            </a:xfrm>
          </p:grpSpPr>
          <p:sp>
            <p:nvSpPr>
              <p:cNvPr id="34" name="矩形 33"/>
              <p:cNvSpPr/>
              <p:nvPr/>
            </p:nvSpPr>
            <p:spPr>
              <a:xfrm>
                <a:off x="8052" y="2902"/>
                <a:ext cx="1985" cy="14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/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8131" y="3140"/>
                <a:ext cx="1823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chemeClr val="bg1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chemeClr val="bg1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chemeClr val="bg1"/>
                    </a:solidFill>
                    <a:sym typeface="+mn-ea"/>
                  </a:rPr>
                  <a:t>89/89/89</a:t>
                </a:r>
                <a:endParaRPr lang="en-US" altLang="zh-CN" sz="800">
                  <a:solidFill>
                    <a:schemeClr val="bg1"/>
                  </a:solidFill>
                  <a:sym typeface="+mn-ea"/>
                </a:endParaRPr>
              </a:p>
            </p:txBody>
          </p:sp>
        </p:grpSp>
        <p:grpSp>
          <p:nvGrpSpPr>
            <p:cNvPr id="25" name="组合 24"/>
            <p:cNvGrpSpPr/>
            <p:nvPr userDrawn="1"/>
          </p:nvGrpSpPr>
          <p:grpSpPr>
            <a:xfrm>
              <a:off x="5026660" y="5745480"/>
              <a:ext cx="1497965" cy="896620"/>
              <a:chOff x="7865" y="2902"/>
              <a:chExt cx="2359" cy="1412"/>
            </a:xfrm>
          </p:grpSpPr>
          <p:sp>
            <p:nvSpPr>
              <p:cNvPr id="32" name="矩形 31"/>
              <p:cNvSpPr/>
              <p:nvPr/>
            </p:nvSpPr>
            <p:spPr>
              <a:xfrm>
                <a:off x="8052" y="2902"/>
                <a:ext cx="1985" cy="141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/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>
                <a:off x="7865" y="3140"/>
                <a:ext cx="2359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chemeClr val="bg1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chemeClr val="bg1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chemeClr val="bg1"/>
                    </a:solidFill>
                    <a:sym typeface="+mn-ea"/>
                  </a:rPr>
                  <a:t>127/127/127</a:t>
                </a:r>
                <a:endParaRPr lang="en-US" altLang="zh-CN" sz="800">
                  <a:solidFill>
                    <a:schemeClr val="bg1"/>
                  </a:solidFill>
                  <a:sym typeface="+mn-ea"/>
                </a:endParaRPr>
              </a:p>
            </p:txBody>
          </p:sp>
        </p:grpSp>
        <p:grpSp>
          <p:nvGrpSpPr>
            <p:cNvPr id="26" name="组合 25"/>
            <p:cNvGrpSpPr/>
            <p:nvPr userDrawn="1"/>
          </p:nvGrpSpPr>
          <p:grpSpPr>
            <a:xfrm>
              <a:off x="6558915" y="5745480"/>
              <a:ext cx="1497965" cy="896620"/>
              <a:chOff x="7865" y="2902"/>
              <a:chExt cx="2359" cy="1412"/>
            </a:xfrm>
          </p:grpSpPr>
          <p:sp>
            <p:nvSpPr>
              <p:cNvPr id="30" name="矩形 29"/>
              <p:cNvSpPr/>
              <p:nvPr/>
            </p:nvSpPr>
            <p:spPr>
              <a:xfrm>
                <a:off x="8052" y="2902"/>
                <a:ext cx="1985" cy="141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/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7865" y="3140"/>
                <a:ext cx="2359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191/191/191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</p:txBody>
          </p:sp>
        </p:grpSp>
        <p:grpSp>
          <p:nvGrpSpPr>
            <p:cNvPr id="27" name="组合 26"/>
            <p:cNvGrpSpPr/>
            <p:nvPr userDrawn="1"/>
          </p:nvGrpSpPr>
          <p:grpSpPr>
            <a:xfrm>
              <a:off x="8128000" y="5745480"/>
              <a:ext cx="1497965" cy="896620"/>
              <a:chOff x="7865" y="2902"/>
              <a:chExt cx="2359" cy="1412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8052" y="2902"/>
                <a:ext cx="1985" cy="14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/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7865" y="3140"/>
                <a:ext cx="2359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217/217/217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12450802" y="1727200"/>
            <a:ext cx="3127030" cy="3403601"/>
            <a:chOff x="3483610" y="716915"/>
            <a:chExt cx="6149975" cy="5925185"/>
          </a:xfrm>
        </p:grpSpPr>
        <p:grpSp>
          <p:nvGrpSpPr>
            <p:cNvPr id="3" name="组合 2"/>
            <p:cNvGrpSpPr/>
            <p:nvPr userDrawn="1"/>
          </p:nvGrpSpPr>
          <p:grpSpPr>
            <a:xfrm>
              <a:off x="3483610" y="716915"/>
              <a:ext cx="1384935" cy="896620"/>
              <a:chOff x="5617" y="2902"/>
              <a:chExt cx="2181" cy="1412"/>
            </a:xfrm>
          </p:grpSpPr>
          <p:sp>
            <p:nvSpPr>
              <p:cNvPr id="73" name="矩形 72"/>
              <p:cNvSpPr/>
              <p:nvPr userDrawn="1"/>
            </p:nvSpPr>
            <p:spPr>
              <a:xfrm>
                <a:off x="5714" y="2902"/>
                <a:ext cx="1985" cy="1412"/>
              </a:xfrm>
              <a:prstGeom prst="rect">
                <a:avLst/>
              </a:prstGeom>
              <a:solidFill>
                <a:srgbClr val="4D67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900"/>
              </a:p>
            </p:txBody>
          </p:sp>
          <p:sp>
            <p:nvSpPr>
              <p:cNvPr id="74" name="文本框 74"/>
              <p:cNvSpPr txBox="1"/>
              <p:nvPr userDrawn="1"/>
            </p:nvSpPr>
            <p:spPr>
              <a:xfrm>
                <a:off x="5617" y="3140"/>
                <a:ext cx="2181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800">
                    <a:solidFill>
                      <a:schemeClr val="bg1"/>
                    </a:solidFill>
                  </a:rPr>
                  <a:t>RGB</a:t>
                </a:r>
                <a:endParaRPr lang="en-US" altLang="zh-CN" sz="800">
                  <a:solidFill>
                    <a:schemeClr val="bg1"/>
                  </a:solidFill>
                </a:endParaRPr>
              </a:p>
              <a:p>
                <a:pPr algn="ctr"/>
                <a:r>
                  <a:rPr lang="en-US" altLang="zh-CN" sz="800">
                    <a:solidFill>
                      <a:schemeClr val="bg1"/>
                    </a:solidFill>
                  </a:rPr>
                  <a:t>77/103/179</a:t>
                </a:r>
                <a:endParaRPr lang="en-US" altLang="zh-CN" sz="8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" name="组合 3"/>
            <p:cNvGrpSpPr/>
            <p:nvPr userDrawn="1"/>
          </p:nvGrpSpPr>
          <p:grpSpPr>
            <a:xfrm>
              <a:off x="3571875" y="4736465"/>
              <a:ext cx="1271270" cy="896620"/>
              <a:chOff x="8045" y="2902"/>
              <a:chExt cx="2002" cy="1412"/>
            </a:xfrm>
          </p:grpSpPr>
          <p:sp>
            <p:nvSpPr>
              <p:cNvPr id="71" name="矩形 70"/>
              <p:cNvSpPr/>
              <p:nvPr userDrawn="1"/>
            </p:nvSpPr>
            <p:spPr>
              <a:xfrm>
                <a:off x="8052" y="2902"/>
                <a:ext cx="1985" cy="1412"/>
              </a:xfrm>
              <a:prstGeom prst="rect">
                <a:avLst/>
              </a:prstGeom>
              <a:solidFill>
                <a:srgbClr val="E0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900"/>
              </a:p>
            </p:txBody>
          </p:sp>
          <p:sp>
            <p:nvSpPr>
              <p:cNvPr id="72" name="文本框 72"/>
              <p:cNvSpPr txBox="1"/>
              <p:nvPr userDrawn="1"/>
            </p:nvSpPr>
            <p:spPr>
              <a:xfrm>
                <a:off x="8045" y="3140"/>
                <a:ext cx="2002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chemeClr val="bg1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chemeClr val="bg1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chemeClr val="bg1"/>
                    </a:solidFill>
                    <a:sym typeface="+mn-ea"/>
                  </a:rPr>
                  <a:t>224/52/48</a:t>
                </a:r>
                <a:endParaRPr lang="en-US" altLang="zh-CN" sz="800">
                  <a:solidFill>
                    <a:schemeClr val="bg1"/>
                  </a:solidFill>
                  <a:sym typeface="+mn-ea"/>
                </a:endParaRPr>
              </a:p>
            </p:txBody>
          </p:sp>
        </p:grpSp>
        <p:grpSp>
          <p:nvGrpSpPr>
            <p:cNvPr id="5" name="组合 4"/>
            <p:cNvGrpSpPr/>
            <p:nvPr userDrawn="1"/>
          </p:nvGrpSpPr>
          <p:grpSpPr>
            <a:xfrm>
              <a:off x="5140960" y="4736465"/>
              <a:ext cx="1271270" cy="896620"/>
              <a:chOff x="8045" y="2902"/>
              <a:chExt cx="2002" cy="1412"/>
            </a:xfrm>
          </p:grpSpPr>
          <p:sp>
            <p:nvSpPr>
              <p:cNvPr id="69" name="矩形 68"/>
              <p:cNvSpPr/>
              <p:nvPr userDrawn="1"/>
            </p:nvSpPr>
            <p:spPr>
              <a:xfrm>
                <a:off x="8052" y="2902"/>
                <a:ext cx="1985" cy="1412"/>
              </a:xfrm>
              <a:prstGeom prst="rect">
                <a:avLst/>
              </a:prstGeom>
              <a:solidFill>
                <a:srgbClr val="E553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900"/>
              </a:p>
            </p:txBody>
          </p:sp>
          <p:sp>
            <p:nvSpPr>
              <p:cNvPr id="70" name="文本框 70"/>
              <p:cNvSpPr txBox="1"/>
              <p:nvPr userDrawn="1"/>
            </p:nvSpPr>
            <p:spPr>
              <a:xfrm>
                <a:off x="8045" y="3140"/>
                <a:ext cx="2002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chemeClr val="bg1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chemeClr val="bg1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chemeClr val="bg1"/>
                    </a:solidFill>
                    <a:sym typeface="+mn-ea"/>
                  </a:rPr>
                  <a:t>229/83/83</a:t>
                </a:r>
                <a:endParaRPr lang="en-US" altLang="zh-CN" sz="800">
                  <a:solidFill>
                    <a:schemeClr val="bg1"/>
                  </a:solidFill>
                  <a:sym typeface="+mn-ea"/>
                </a:endParaRPr>
              </a:p>
            </p:txBody>
          </p:sp>
        </p:grpSp>
        <p:grpSp>
          <p:nvGrpSpPr>
            <p:cNvPr id="6" name="组合 5"/>
            <p:cNvGrpSpPr/>
            <p:nvPr userDrawn="1"/>
          </p:nvGrpSpPr>
          <p:grpSpPr>
            <a:xfrm>
              <a:off x="5054600" y="716915"/>
              <a:ext cx="1384935" cy="896620"/>
              <a:chOff x="5619" y="2902"/>
              <a:chExt cx="2181" cy="1412"/>
            </a:xfrm>
          </p:grpSpPr>
          <p:sp>
            <p:nvSpPr>
              <p:cNvPr id="67" name="矩形 66"/>
              <p:cNvSpPr/>
              <p:nvPr userDrawn="1"/>
            </p:nvSpPr>
            <p:spPr>
              <a:xfrm>
                <a:off x="5714" y="2902"/>
                <a:ext cx="1985" cy="1412"/>
              </a:xfrm>
              <a:prstGeom prst="rect">
                <a:avLst/>
              </a:prstGeom>
              <a:solidFill>
                <a:srgbClr val="5E75B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900"/>
              </a:p>
            </p:txBody>
          </p:sp>
          <p:sp>
            <p:nvSpPr>
              <p:cNvPr id="68" name="文本框 68"/>
              <p:cNvSpPr txBox="1"/>
              <p:nvPr userDrawn="1"/>
            </p:nvSpPr>
            <p:spPr>
              <a:xfrm>
                <a:off x="5619" y="3140"/>
                <a:ext cx="2181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chemeClr val="bg1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chemeClr val="bg1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chemeClr val="bg1"/>
                    </a:solidFill>
                    <a:sym typeface="+mn-ea"/>
                  </a:rPr>
                  <a:t>94/117/186</a:t>
                </a:r>
                <a:endParaRPr lang="en-US" altLang="zh-CN" sz="800">
                  <a:solidFill>
                    <a:schemeClr val="bg1"/>
                  </a:solidFill>
                  <a:sym typeface="+mn-ea"/>
                </a:endParaRPr>
              </a:p>
            </p:txBody>
          </p:sp>
        </p:grpSp>
        <p:grpSp>
          <p:nvGrpSpPr>
            <p:cNvPr id="7" name="组合 6"/>
            <p:cNvGrpSpPr/>
            <p:nvPr userDrawn="1"/>
          </p:nvGrpSpPr>
          <p:grpSpPr>
            <a:xfrm>
              <a:off x="6552565" y="716915"/>
              <a:ext cx="1497965" cy="896620"/>
              <a:chOff x="5528" y="2902"/>
              <a:chExt cx="2359" cy="1412"/>
            </a:xfrm>
          </p:grpSpPr>
          <p:sp>
            <p:nvSpPr>
              <p:cNvPr id="65" name="矩形 64"/>
              <p:cNvSpPr/>
              <p:nvPr userDrawn="1"/>
            </p:nvSpPr>
            <p:spPr>
              <a:xfrm>
                <a:off x="5714" y="2902"/>
                <a:ext cx="1985" cy="1412"/>
              </a:xfrm>
              <a:prstGeom prst="rect">
                <a:avLst/>
              </a:prstGeom>
              <a:solidFill>
                <a:srgbClr val="8FA1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900"/>
              </a:p>
            </p:txBody>
          </p:sp>
          <p:sp>
            <p:nvSpPr>
              <p:cNvPr id="66" name="文本框 66"/>
              <p:cNvSpPr txBox="1"/>
              <p:nvPr userDrawn="1"/>
            </p:nvSpPr>
            <p:spPr>
              <a:xfrm>
                <a:off x="5528" y="3140"/>
                <a:ext cx="2359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143/161/207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</p:txBody>
          </p:sp>
        </p:grpSp>
        <p:grpSp>
          <p:nvGrpSpPr>
            <p:cNvPr id="8" name="组合 7"/>
            <p:cNvGrpSpPr/>
            <p:nvPr userDrawn="1"/>
          </p:nvGrpSpPr>
          <p:grpSpPr>
            <a:xfrm>
              <a:off x="8124825" y="716915"/>
              <a:ext cx="1497965" cy="896620"/>
              <a:chOff x="5532" y="2902"/>
              <a:chExt cx="2359" cy="1412"/>
            </a:xfrm>
          </p:grpSpPr>
          <p:sp>
            <p:nvSpPr>
              <p:cNvPr id="63" name="矩形 62"/>
              <p:cNvSpPr/>
              <p:nvPr userDrawn="1"/>
            </p:nvSpPr>
            <p:spPr>
              <a:xfrm>
                <a:off x="5714" y="2902"/>
                <a:ext cx="1985" cy="1412"/>
              </a:xfrm>
              <a:prstGeom prst="rect">
                <a:avLst/>
              </a:prstGeom>
              <a:solidFill>
                <a:srgbClr val="D7DD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900"/>
              </a:p>
            </p:txBody>
          </p:sp>
          <p:sp>
            <p:nvSpPr>
              <p:cNvPr id="64" name="文本框 64"/>
              <p:cNvSpPr txBox="1"/>
              <p:nvPr userDrawn="1"/>
            </p:nvSpPr>
            <p:spPr>
              <a:xfrm>
                <a:off x="5532" y="3140"/>
                <a:ext cx="2359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800" dirty="0">
                    <a:solidFill>
                      <a:srgbClr val="373D54"/>
                    </a:solidFill>
                    <a:sym typeface="+mn-ea"/>
                  </a:rPr>
                  <a:t>RGB</a:t>
                </a:r>
                <a:endParaRPr lang="en-US" altLang="zh-CN" sz="800" dirty="0">
                  <a:solidFill>
                    <a:srgbClr val="373D54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 dirty="0">
                    <a:solidFill>
                      <a:srgbClr val="373D54"/>
                    </a:solidFill>
                    <a:sym typeface="+mn-ea"/>
                  </a:rPr>
                  <a:t>215/221/238</a:t>
                </a:r>
                <a:endParaRPr lang="en-US" altLang="zh-CN" sz="800" dirty="0">
                  <a:solidFill>
                    <a:srgbClr val="373D54"/>
                  </a:solidFill>
                  <a:sym typeface="+mn-ea"/>
                </a:endParaRPr>
              </a:p>
            </p:txBody>
          </p:sp>
        </p:grpSp>
        <p:grpSp>
          <p:nvGrpSpPr>
            <p:cNvPr id="9" name="组合 8"/>
            <p:cNvGrpSpPr/>
            <p:nvPr userDrawn="1"/>
          </p:nvGrpSpPr>
          <p:grpSpPr>
            <a:xfrm>
              <a:off x="3491230" y="1722120"/>
              <a:ext cx="1384935" cy="896620"/>
              <a:chOff x="5618" y="2902"/>
              <a:chExt cx="2181" cy="1412"/>
            </a:xfrm>
          </p:grpSpPr>
          <p:sp>
            <p:nvSpPr>
              <p:cNvPr id="61" name="矩形 60"/>
              <p:cNvSpPr/>
              <p:nvPr userDrawn="1"/>
            </p:nvSpPr>
            <p:spPr>
              <a:xfrm>
                <a:off x="5714" y="2902"/>
                <a:ext cx="1985" cy="1412"/>
              </a:xfrm>
              <a:prstGeom prst="rect">
                <a:avLst/>
              </a:prstGeom>
              <a:solidFill>
                <a:srgbClr val="3D7E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900"/>
              </a:p>
            </p:txBody>
          </p:sp>
          <p:sp>
            <p:nvSpPr>
              <p:cNvPr id="62" name="文本框 62"/>
              <p:cNvSpPr txBox="1"/>
              <p:nvPr userDrawn="1"/>
            </p:nvSpPr>
            <p:spPr>
              <a:xfrm>
                <a:off x="5618" y="3140"/>
                <a:ext cx="2181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chemeClr val="bg1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chemeClr val="bg1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chemeClr val="bg1"/>
                    </a:solidFill>
                    <a:sym typeface="+mn-ea"/>
                  </a:rPr>
                  <a:t>61/126/207</a:t>
                </a:r>
                <a:endParaRPr lang="en-US" altLang="zh-CN" sz="800">
                  <a:solidFill>
                    <a:schemeClr val="bg1"/>
                  </a:solidFill>
                  <a:sym typeface="+mn-ea"/>
                </a:endParaRPr>
              </a:p>
            </p:txBody>
          </p:sp>
        </p:grpSp>
        <p:grpSp>
          <p:nvGrpSpPr>
            <p:cNvPr id="10" name="组合 9"/>
            <p:cNvGrpSpPr/>
            <p:nvPr userDrawn="1"/>
          </p:nvGrpSpPr>
          <p:grpSpPr>
            <a:xfrm>
              <a:off x="5060950" y="1722120"/>
              <a:ext cx="1384935" cy="896620"/>
              <a:chOff x="5618" y="2902"/>
              <a:chExt cx="2181" cy="1412"/>
            </a:xfrm>
          </p:grpSpPr>
          <p:sp>
            <p:nvSpPr>
              <p:cNvPr id="59" name="矩形 58"/>
              <p:cNvSpPr/>
              <p:nvPr userDrawn="1"/>
            </p:nvSpPr>
            <p:spPr>
              <a:xfrm>
                <a:off x="5714" y="2902"/>
                <a:ext cx="1985" cy="1412"/>
              </a:xfrm>
              <a:prstGeom prst="rect">
                <a:avLst/>
              </a:prstGeom>
              <a:solidFill>
                <a:srgbClr val="558E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900"/>
              </a:p>
            </p:txBody>
          </p:sp>
          <p:sp>
            <p:nvSpPr>
              <p:cNvPr id="60" name="文本框 60"/>
              <p:cNvSpPr txBox="1"/>
              <p:nvPr userDrawn="1"/>
            </p:nvSpPr>
            <p:spPr>
              <a:xfrm>
                <a:off x="5618" y="3140"/>
                <a:ext cx="2181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chemeClr val="bg1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chemeClr val="bg1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chemeClr val="bg1"/>
                    </a:solidFill>
                    <a:sym typeface="+mn-ea"/>
                  </a:rPr>
                  <a:t>85/142/213</a:t>
                </a:r>
                <a:endParaRPr lang="en-US" altLang="zh-CN" sz="800">
                  <a:solidFill>
                    <a:schemeClr val="bg1"/>
                  </a:solidFill>
                  <a:sym typeface="+mn-ea"/>
                </a:endParaRPr>
              </a:p>
            </p:txBody>
          </p:sp>
        </p:grpSp>
        <p:grpSp>
          <p:nvGrpSpPr>
            <p:cNvPr id="11" name="组合 10"/>
            <p:cNvGrpSpPr/>
            <p:nvPr userDrawn="1"/>
          </p:nvGrpSpPr>
          <p:grpSpPr>
            <a:xfrm>
              <a:off x="6561455" y="1722120"/>
              <a:ext cx="1497965" cy="896620"/>
              <a:chOff x="5531" y="2902"/>
              <a:chExt cx="2359" cy="1412"/>
            </a:xfrm>
          </p:grpSpPr>
          <p:sp>
            <p:nvSpPr>
              <p:cNvPr id="57" name="矩形 56"/>
              <p:cNvSpPr/>
              <p:nvPr userDrawn="1"/>
            </p:nvSpPr>
            <p:spPr>
              <a:xfrm>
                <a:off x="5714" y="2902"/>
                <a:ext cx="1985" cy="1412"/>
              </a:xfrm>
              <a:prstGeom prst="rect">
                <a:avLst/>
              </a:prstGeom>
              <a:solidFill>
                <a:srgbClr val="699BD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900"/>
              </a:p>
            </p:txBody>
          </p:sp>
          <p:sp>
            <p:nvSpPr>
              <p:cNvPr id="58" name="文本框 58"/>
              <p:cNvSpPr txBox="1"/>
              <p:nvPr userDrawn="1"/>
            </p:nvSpPr>
            <p:spPr>
              <a:xfrm>
                <a:off x="5531" y="3140"/>
                <a:ext cx="2359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105/155/218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</p:txBody>
          </p:sp>
        </p:grpSp>
        <p:grpSp>
          <p:nvGrpSpPr>
            <p:cNvPr id="12" name="组合 11"/>
            <p:cNvGrpSpPr/>
            <p:nvPr userDrawn="1"/>
          </p:nvGrpSpPr>
          <p:grpSpPr>
            <a:xfrm>
              <a:off x="8132445" y="1722120"/>
              <a:ext cx="1497965" cy="896620"/>
              <a:chOff x="5533" y="2902"/>
              <a:chExt cx="2359" cy="1412"/>
            </a:xfrm>
          </p:grpSpPr>
          <p:sp>
            <p:nvSpPr>
              <p:cNvPr id="55" name="矩形 54"/>
              <p:cNvSpPr/>
              <p:nvPr userDrawn="1"/>
            </p:nvSpPr>
            <p:spPr>
              <a:xfrm>
                <a:off x="5714" y="2902"/>
                <a:ext cx="1985" cy="1412"/>
              </a:xfrm>
              <a:prstGeom prst="rect">
                <a:avLst/>
              </a:prstGeom>
              <a:solidFill>
                <a:srgbClr val="BFD8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altLang="zh-CN" sz="900"/>
              </a:p>
            </p:txBody>
          </p:sp>
          <p:sp>
            <p:nvSpPr>
              <p:cNvPr id="56" name="文本框 56"/>
              <p:cNvSpPr txBox="1"/>
              <p:nvPr userDrawn="1"/>
            </p:nvSpPr>
            <p:spPr>
              <a:xfrm>
                <a:off x="5533" y="3140"/>
                <a:ext cx="2359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191/216/240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</p:txBody>
          </p:sp>
        </p:grpSp>
        <p:grpSp>
          <p:nvGrpSpPr>
            <p:cNvPr id="13" name="组合 12"/>
            <p:cNvGrpSpPr/>
            <p:nvPr userDrawn="1"/>
          </p:nvGrpSpPr>
          <p:grpSpPr>
            <a:xfrm>
              <a:off x="3552190" y="2738755"/>
              <a:ext cx="1271270" cy="896620"/>
              <a:chOff x="5714" y="2902"/>
              <a:chExt cx="2002" cy="1412"/>
            </a:xfrm>
          </p:grpSpPr>
          <p:sp>
            <p:nvSpPr>
              <p:cNvPr id="53" name="矩形 52"/>
              <p:cNvSpPr/>
              <p:nvPr userDrawn="1"/>
            </p:nvSpPr>
            <p:spPr>
              <a:xfrm>
                <a:off x="5714" y="2902"/>
                <a:ext cx="1985" cy="1412"/>
              </a:xfrm>
              <a:prstGeom prst="rect">
                <a:avLst/>
              </a:prstGeom>
              <a:solidFill>
                <a:srgbClr val="0095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900"/>
              </a:p>
            </p:txBody>
          </p:sp>
          <p:sp>
            <p:nvSpPr>
              <p:cNvPr id="54" name="文本框 54"/>
              <p:cNvSpPr txBox="1"/>
              <p:nvPr userDrawn="1"/>
            </p:nvSpPr>
            <p:spPr>
              <a:xfrm>
                <a:off x="5714" y="3140"/>
                <a:ext cx="2002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chemeClr val="bg1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chemeClr val="bg1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chemeClr val="bg1"/>
                    </a:solidFill>
                    <a:sym typeface="+mn-ea"/>
                  </a:rPr>
                  <a:t>0/149/176</a:t>
                </a:r>
                <a:endParaRPr lang="en-US" altLang="zh-CN" sz="800">
                  <a:solidFill>
                    <a:schemeClr val="bg1"/>
                  </a:solidFill>
                  <a:sym typeface="+mn-ea"/>
                </a:endParaRPr>
              </a:p>
            </p:txBody>
          </p:sp>
        </p:grpSp>
        <p:grpSp>
          <p:nvGrpSpPr>
            <p:cNvPr id="14" name="组合 13"/>
            <p:cNvGrpSpPr/>
            <p:nvPr userDrawn="1"/>
          </p:nvGrpSpPr>
          <p:grpSpPr>
            <a:xfrm>
              <a:off x="5121275" y="2738755"/>
              <a:ext cx="1271270" cy="896620"/>
              <a:chOff x="5713" y="2902"/>
              <a:chExt cx="2002" cy="1412"/>
            </a:xfrm>
          </p:grpSpPr>
          <p:sp>
            <p:nvSpPr>
              <p:cNvPr id="51" name="矩形 50"/>
              <p:cNvSpPr/>
              <p:nvPr userDrawn="1"/>
            </p:nvSpPr>
            <p:spPr>
              <a:xfrm>
                <a:off x="5714" y="2902"/>
                <a:ext cx="1985" cy="1412"/>
              </a:xfrm>
              <a:prstGeom prst="rect">
                <a:avLst/>
              </a:prstGeom>
              <a:solidFill>
                <a:srgbClr val="00AF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900"/>
              </a:p>
            </p:txBody>
          </p:sp>
          <p:sp>
            <p:nvSpPr>
              <p:cNvPr id="52" name="文本框 52"/>
              <p:cNvSpPr txBox="1"/>
              <p:nvPr userDrawn="1"/>
            </p:nvSpPr>
            <p:spPr>
              <a:xfrm>
                <a:off x="5713" y="3140"/>
                <a:ext cx="2002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chemeClr val="bg1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chemeClr val="bg1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chemeClr val="bg1"/>
                    </a:solidFill>
                    <a:sym typeface="+mn-ea"/>
                  </a:rPr>
                  <a:t>0/175/210</a:t>
                </a:r>
                <a:endParaRPr lang="en-US" altLang="zh-CN" sz="800">
                  <a:solidFill>
                    <a:schemeClr val="bg1"/>
                  </a:solidFill>
                  <a:sym typeface="+mn-ea"/>
                </a:endParaRPr>
              </a:p>
            </p:txBody>
          </p:sp>
        </p:grpSp>
        <p:grpSp>
          <p:nvGrpSpPr>
            <p:cNvPr id="15" name="组合 14"/>
            <p:cNvGrpSpPr/>
            <p:nvPr userDrawn="1"/>
          </p:nvGrpSpPr>
          <p:grpSpPr>
            <a:xfrm>
              <a:off x="6677660" y="2738755"/>
              <a:ext cx="1271905" cy="896620"/>
              <a:chOff x="5714" y="2902"/>
              <a:chExt cx="2003" cy="1412"/>
            </a:xfrm>
          </p:grpSpPr>
          <p:sp>
            <p:nvSpPr>
              <p:cNvPr id="49" name="矩形 48"/>
              <p:cNvSpPr/>
              <p:nvPr userDrawn="1"/>
            </p:nvSpPr>
            <p:spPr>
              <a:xfrm>
                <a:off x="5714" y="2902"/>
                <a:ext cx="1985" cy="1412"/>
              </a:xfrm>
              <a:prstGeom prst="rect">
                <a:avLst/>
              </a:prstGeom>
              <a:solidFill>
                <a:srgbClr val="00DC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900"/>
              </a:p>
            </p:txBody>
          </p:sp>
          <p:sp>
            <p:nvSpPr>
              <p:cNvPr id="50" name="文本框 50"/>
              <p:cNvSpPr txBox="1"/>
              <p:nvPr userDrawn="1"/>
            </p:nvSpPr>
            <p:spPr>
              <a:xfrm>
                <a:off x="5715" y="3140"/>
                <a:ext cx="2002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0/220/252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8134350" y="2738755"/>
              <a:ext cx="1497965" cy="896620"/>
              <a:chOff x="5536" y="2902"/>
              <a:chExt cx="2359" cy="1412"/>
            </a:xfrm>
          </p:grpSpPr>
          <p:sp>
            <p:nvSpPr>
              <p:cNvPr id="47" name="矩形 46"/>
              <p:cNvSpPr/>
              <p:nvPr userDrawn="1"/>
            </p:nvSpPr>
            <p:spPr>
              <a:xfrm>
                <a:off x="5714" y="2902"/>
                <a:ext cx="1985" cy="1412"/>
              </a:xfrm>
              <a:prstGeom prst="rect">
                <a:avLst/>
              </a:prstGeom>
              <a:solidFill>
                <a:srgbClr val="B9FB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900"/>
              </a:p>
            </p:txBody>
          </p:sp>
          <p:sp>
            <p:nvSpPr>
              <p:cNvPr id="48" name="文本框 48"/>
              <p:cNvSpPr txBox="1"/>
              <p:nvPr userDrawn="1"/>
            </p:nvSpPr>
            <p:spPr>
              <a:xfrm>
                <a:off x="5536" y="3140"/>
                <a:ext cx="2359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800" dirty="0">
                    <a:solidFill>
                      <a:srgbClr val="373D54"/>
                    </a:solidFill>
                    <a:sym typeface="+mn-ea"/>
                  </a:rPr>
                  <a:t>RGB</a:t>
                </a:r>
                <a:endParaRPr lang="en-US" altLang="zh-CN" sz="800" dirty="0">
                  <a:solidFill>
                    <a:srgbClr val="373D54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 dirty="0">
                    <a:solidFill>
                      <a:srgbClr val="373D54"/>
                    </a:solidFill>
                    <a:sym typeface="+mn-ea"/>
                  </a:rPr>
                  <a:t>185/251/255</a:t>
                </a:r>
                <a:endParaRPr lang="en-US" altLang="zh-CN" sz="800" dirty="0">
                  <a:solidFill>
                    <a:srgbClr val="373D54"/>
                  </a:solidFill>
                  <a:sym typeface="+mn-ea"/>
                </a:endParaRPr>
              </a:p>
            </p:txBody>
          </p:sp>
        </p:grpSp>
        <p:grpSp>
          <p:nvGrpSpPr>
            <p:cNvPr id="17" name="组合 16"/>
            <p:cNvGrpSpPr/>
            <p:nvPr userDrawn="1"/>
          </p:nvGrpSpPr>
          <p:grpSpPr>
            <a:xfrm>
              <a:off x="3496945" y="3742055"/>
              <a:ext cx="1384935" cy="896620"/>
              <a:chOff x="5622" y="2902"/>
              <a:chExt cx="2181" cy="1412"/>
            </a:xfrm>
          </p:grpSpPr>
          <p:sp>
            <p:nvSpPr>
              <p:cNvPr id="45" name="矩形 44"/>
              <p:cNvSpPr/>
              <p:nvPr userDrawn="1"/>
            </p:nvSpPr>
            <p:spPr>
              <a:xfrm>
                <a:off x="5714" y="2902"/>
                <a:ext cx="1985" cy="1412"/>
              </a:xfrm>
              <a:prstGeom prst="rect">
                <a:avLst/>
              </a:prstGeom>
              <a:solidFill>
                <a:srgbClr val="4966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900"/>
              </a:p>
            </p:txBody>
          </p:sp>
          <p:sp>
            <p:nvSpPr>
              <p:cNvPr id="46" name="文本框 46"/>
              <p:cNvSpPr txBox="1"/>
              <p:nvPr userDrawn="1"/>
            </p:nvSpPr>
            <p:spPr>
              <a:xfrm>
                <a:off x="5622" y="3140"/>
                <a:ext cx="2181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chemeClr val="bg1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chemeClr val="bg1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chemeClr val="bg1"/>
                    </a:solidFill>
                    <a:sym typeface="+mn-ea"/>
                  </a:rPr>
                  <a:t>73/102/229</a:t>
                </a:r>
                <a:endParaRPr lang="en-US" altLang="zh-CN" sz="800">
                  <a:solidFill>
                    <a:schemeClr val="bg1"/>
                  </a:solidFill>
                  <a:sym typeface="+mn-ea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5066665" y="3742055"/>
              <a:ext cx="1384935" cy="896620"/>
              <a:chOff x="5622" y="2902"/>
              <a:chExt cx="2181" cy="1412"/>
            </a:xfrm>
            <a:solidFill>
              <a:srgbClr val="8DB4ED"/>
            </a:solidFill>
          </p:grpSpPr>
          <p:sp>
            <p:nvSpPr>
              <p:cNvPr id="43" name="矩形 42"/>
              <p:cNvSpPr/>
              <p:nvPr userDrawn="1"/>
            </p:nvSpPr>
            <p:spPr>
              <a:xfrm>
                <a:off x="5714" y="2902"/>
                <a:ext cx="1985" cy="1412"/>
              </a:xfrm>
              <a:prstGeom prst="rect">
                <a:avLst/>
              </a:prstGeom>
              <a:solidFill>
                <a:srgbClr val="5A75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900"/>
              </a:p>
            </p:txBody>
          </p:sp>
          <p:sp>
            <p:nvSpPr>
              <p:cNvPr id="44" name="文本框 44"/>
              <p:cNvSpPr txBox="1"/>
              <p:nvPr userDrawn="1"/>
            </p:nvSpPr>
            <p:spPr>
              <a:xfrm>
                <a:off x="5622" y="3140"/>
                <a:ext cx="2181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800" dirty="0">
                    <a:solidFill>
                      <a:schemeClr val="bg1"/>
                    </a:solidFill>
                    <a:sym typeface="+mn-ea"/>
                  </a:rPr>
                  <a:t>RGB</a:t>
                </a:r>
                <a:endParaRPr lang="en-US" altLang="zh-CN" sz="800" dirty="0">
                  <a:solidFill>
                    <a:schemeClr val="bg1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 dirty="0">
                    <a:solidFill>
                      <a:schemeClr val="bg1"/>
                    </a:solidFill>
                    <a:sym typeface="+mn-ea"/>
                  </a:rPr>
                  <a:t>90/117/232</a:t>
                </a:r>
                <a:endParaRPr lang="en-US" altLang="zh-CN" sz="800" dirty="0">
                  <a:solidFill>
                    <a:schemeClr val="bg1"/>
                  </a:solidFill>
                  <a:sym typeface="+mn-ea"/>
                </a:endParaRPr>
              </a:p>
            </p:txBody>
          </p:sp>
        </p:grpSp>
        <p:grpSp>
          <p:nvGrpSpPr>
            <p:cNvPr id="19" name="组合 18"/>
            <p:cNvGrpSpPr/>
            <p:nvPr userDrawn="1"/>
          </p:nvGrpSpPr>
          <p:grpSpPr>
            <a:xfrm>
              <a:off x="6569075" y="3742055"/>
              <a:ext cx="1497965" cy="896620"/>
              <a:chOff x="5538" y="2902"/>
              <a:chExt cx="2359" cy="1412"/>
            </a:xfrm>
          </p:grpSpPr>
          <p:sp>
            <p:nvSpPr>
              <p:cNvPr id="41" name="矩形 40"/>
              <p:cNvSpPr/>
              <p:nvPr userDrawn="1"/>
            </p:nvSpPr>
            <p:spPr>
              <a:xfrm>
                <a:off x="5714" y="2902"/>
                <a:ext cx="1985" cy="1412"/>
              </a:xfrm>
              <a:prstGeom prst="rect">
                <a:avLst/>
              </a:prstGeom>
              <a:solidFill>
                <a:srgbClr val="738CE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900"/>
              </a:p>
            </p:txBody>
          </p:sp>
          <p:sp>
            <p:nvSpPr>
              <p:cNvPr id="42" name="文本框 42"/>
              <p:cNvSpPr txBox="1"/>
              <p:nvPr userDrawn="1"/>
            </p:nvSpPr>
            <p:spPr>
              <a:xfrm>
                <a:off x="5538" y="3140"/>
                <a:ext cx="2359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115/140/236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</p:txBody>
          </p:sp>
        </p:grpSp>
        <p:grpSp>
          <p:nvGrpSpPr>
            <p:cNvPr id="20" name="组合 19"/>
            <p:cNvGrpSpPr/>
            <p:nvPr userDrawn="1"/>
          </p:nvGrpSpPr>
          <p:grpSpPr>
            <a:xfrm>
              <a:off x="8135620" y="3742055"/>
              <a:ext cx="1497965" cy="896620"/>
              <a:chOff x="5533" y="2902"/>
              <a:chExt cx="2359" cy="1412"/>
            </a:xfrm>
          </p:grpSpPr>
          <p:sp>
            <p:nvSpPr>
              <p:cNvPr id="39" name="矩形 38"/>
              <p:cNvSpPr/>
              <p:nvPr userDrawn="1"/>
            </p:nvSpPr>
            <p:spPr>
              <a:xfrm>
                <a:off x="5714" y="2902"/>
                <a:ext cx="1985" cy="1412"/>
              </a:xfrm>
              <a:prstGeom prst="rect">
                <a:avLst/>
              </a:prstGeom>
              <a:solidFill>
                <a:srgbClr val="BCCA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900"/>
              </a:p>
            </p:txBody>
          </p:sp>
          <p:sp>
            <p:nvSpPr>
              <p:cNvPr id="40" name="文本框 40"/>
              <p:cNvSpPr txBox="1"/>
              <p:nvPr userDrawn="1"/>
            </p:nvSpPr>
            <p:spPr>
              <a:xfrm>
                <a:off x="5533" y="3140"/>
                <a:ext cx="2359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188/202/246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</p:txBody>
          </p:sp>
        </p:grpSp>
        <p:grpSp>
          <p:nvGrpSpPr>
            <p:cNvPr id="21" name="组合 20"/>
            <p:cNvGrpSpPr/>
            <p:nvPr userDrawn="1"/>
          </p:nvGrpSpPr>
          <p:grpSpPr>
            <a:xfrm>
              <a:off x="6560185" y="4736465"/>
              <a:ext cx="1497965" cy="896620"/>
              <a:chOff x="7867" y="2902"/>
              <a:chExt cx="2359" cy="1412"/>
            </a:xfrm>
          </p:grpSpPr>
          <p:sp>
            <p:nvSpPr>
              <p:cNvPr id="37" name="矩形 36"/>
              <p:cNvSpPr/>
              <p:nvPr userDrawn="1"/>
            </p:nvSpPr>
            <p:spPr>
              <a:xfrm>
                <a:off x="8052" y="2902"/>
                <a:ext cx="1985" cy="1412"/>
              </a:xfrm>
              <a:prstGeom prst="rect">
                <a:avLst/>
              </a:prstGeom>
              <a:solidFill>
                <a:srgbClr val="EA70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900"/>
              </a:p>
            </p:txBody>
          </p:sp>
          <p:sp>
            <p:nvSpPr>
              <p:cNvPr id="38" name="文本框 38"/>
              <p:cNvSpPr txBox="1"/>
              <p:nvPr userDrawn="1"/>
            </p:nvSpPr>
            <p:spPr>
              <a:xfrm>
                <a:off x="7867" y="3140"/>
                <a:ext cx="2359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234/112/112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</p:txBody>
          </p:sp>
        </p:grpSp>
        <p:grpSp>
          <p:nvGrpSpPr>
            <p:cNvPr id="22" name="组合 21"/>
            <p:cNvGrpSpPr/>
            <p:nvPr userDrawn="1"/>
          </p:nvGrpSpPr>
          <p:grpSpPr>
            <a:xfrm>
              <a:off x="8128000" y="4736465"/>
              <a:ext cx="1497965" cy="896620"/>
              <a:chOff x="7865" y="2902"/>
              <a:chExt cx="2359" cy="1412"/>
            </a:xfrm>
          </p:grpSpPr>
          <p:sp>
            <p:nvSpPr>
              <p:cNvPr id="35" name="矩形 34"/>
              <p:cNvSpPr/>
              <p:nvPr userDrawn="1"/>
            </p:nvSpPr>
            <p:spPr>
              <a:xfrm>
                <a:off x="8052" y="2902"/>
                <a:ext cx="1985" cy="1412"/>
              </a:xfrm>
              <a:prstGeom prst="rect">
                <a:avLst/>
              </a:prstGeom>
              <a:solidFill>
                <a:srgbClr val="FBE2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900"/>
              </a:p>
            </p:txBody>
          </p:sp>
          <p:sp>
            <p:nvSpPr>
              <p:cNvPr id="36" name="文本框 36"/>
              <p:cNvSpPr txBox="1"/>
              <p:nvPr userDrawn="1"/>
            </p:nvSpPr>
            <p:spPr>
              <a:xfrm>
                <a:off x="7865" y="3140"/>
                <a:ext cx="2359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251/226/226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</p:txBody>
          </p:sp>
        </p:grpSp>
        <p:grpSp>
          <p:nvGrpSpPr>
            <p:cNvPr id="23" name="组合 22"/>
            <p:cNvGrpSpPr/>
            <p:nvPr userDrawn="1"/>
          </p:nvGrpSpPr>
          <p:grpSpPr>
            <a:xfrm>
              <a:off x="3576320" y="5745480"/>
              <a:ext cx="1260475" cy="896620"/>
              <a:chOff x="8052" y="2902"/>
              <a:chExt cx="1985" cy="1412"/>
            </a:xfrm>
          </p:grpSpPr>
          <p:sp>
            <p:nvSpPr>
              <p:cNvPr id="33" name="矩形 32"/>
              <p:cNvSpPr/>
              <p:nvPr userDrawn="1"/>
            </p:nvSpPr>
            <p:spPr>
              <a:xfrm>
                <a:off x="8052" y="2902"/>
                <a:ext cx="1985" cy="14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900"/>
              </a:p>
            </p:txBody>
          </p:sp>
          <p:sp>
            <p:nvSpPr>
              <p:cNvPr id="34" name="文本框 34"/>
              <p:cNvSpPr txBox="1"/>
              <p:nvPr userDrawn="1"/>
            </p:nvSpPr>
            <p:spPr>
              <a:xfrm>
                <a:off x="8131" y="3140"/>
                <a:ext cx="1823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chemeClr val="bg1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chemeClr val="bg1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chemeClr val="bg1"/>
                    </a:solidFill>
                    <a:sym typeface="+mn-ea"/>
                  </a:rPr>
                  <a:t>89/89/89</a:t>
                </a:r>
                <a:endParaRPr lang="en-US" altLang="zh-CN" sz="800">
                  <a:solidFill>
                    <a:schemeClr val="bg1"/>
                  </a:solidFill>
                  <a:sym typeface="+mn-ea"/>
                </a:endParaRPr>
              </a:p>
            </p:txBody>
          </p:sp>
        </p:grpSp>
        <p:grpSp>
          <p:nvGrpSpPr>
            <p:cNvPr id="24" name="组合 23"/>
            <p:cNvGrpSpPr/>
            <p:nvPr userDrawn="1"/>
          </p:nvGrpSpPr>
          <p:grpSpPr>
            <a:xfrm>
              <a:off x="5026660" y="5745480"/>
              <a:ext cx="1497965" cy="896620"/>
              <a:chOff x="7865" y="2902"/>
              <a:chExt cx="2359" cy="1412"/>
            </a:xfrm>
          </p:grpSpPr>
          <p:sp>
            <p:nvSpPr>
              <p:cNvPr id="31" name="矩形 30"/>
              <p:cNvSpPr/>
              <p:nvPr userDrawn="1"/>
            </p:nvSpPr>
            <p:spPr>
              <a:xfrm>
                <a:off x="8052" y="2902"/>
                <a:ext cx="1985" cy="141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900"/>
              </a:p>
            </p:txBody>
          </p:sp>
          <p:sp>
            <p:nvSpPr>
              <p:cNvPr id="32" name="文本框 32"/>
              <p:cNvSpPr txBox="1"/>
              <p:nvPr userDrawn="1"/>
            </p:nvSpPr>
            <p:spPr>
              <a:xfrm>
                <a:off x="7865" y="3140"/>
                <a:ext cx="2359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chemeClr val="bg1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chemeClr val="bg1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chemeClr val="bg1"/>
                    </a:solidFill>
                    <a:sym typeface="+mn-ea"/>
                  </a:rPr>
                  <a:t>127/127/127</a:t>
                </a:r>
                <a:endParaRPr lang="en-US" altLang="zh-CN" sz="800">
                  <a:solidFill>
                    <a:schemeClr val="bg1"/>
                  </a:solidFill>
                  <a:sym typeface="+mn-ea"/>
                </a:endParaRPr>
              </a:p>
            </p:txBody>
          </p:sp>
        </p:grpSp>
        <p:grpSp>
          <p:nvGrpSpPr>
            <p:cNvPr id="25" name="组合 24"/>
            <p:cNvGrpSpPr/>
            <p:nvPr userDrawn="1"/>
          </p:nvGrpSpPr>
          <p:grpSpPr>
            <a:xfrm>
              <a:off x="6558915" y="5745480"/>
              <a:ext cx="1497965" cy="896620"/>
              <a:chOff x="7865" y="2902"/>
              <a:chExt cx="2359" cy="1412"/>
            </a:xfrm>
          </p:grpSpPr>
          <p:sp>
            <p:nvSpPr>
              <p:cNvPr id="29" name="矩形 28"/>
              <p:cNvSpPr/>
              <p:nvPr userDrawn="1"/>
            </p:nvSpPr>
            <p:spPr>
              <a:xfrm>
                <a:off x="8052" y="2902"/>
                <a:ext cx="1985" cy="141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900"/>
              </a:p>
            </p:txBody>
          </p:sp>
          <p:sp>
            <p:nvSpPr>
              <p:cNvPr id="30" name="文本框 30"/>
              <p:cNvSpPr txBox="1"/>
              <p:nvPr userDrawn="1"/>
            </p:nvSpPr>
            <p:spPr>
              <a:xfrm>
                <a:off x="7865" y="3140"/>
                <a:ext cx="2359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191/191/191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</p:txBody>
          </p:sp>
        </p:grpSp>
        <p:grpSp>
          <p:nvGrpSpPr>
            <p:cNvPr id="26" name="组合 25"/>
            <p:cNvGrpSpPr/>
            <p:nvPr userDrawn="1"/>
          </p:nvGrpSpPr>
          <p:grpSpPr>
            <a:xfrm>
              <a:off x="8128000" y="5745480"/>
              <a:ext cx="1497965" cy="896620"/>
              <a:chOff x="7865" y="2902"/>
              <a:chExt cx="2359" cy="1412"/>
            </a:xfrm>
          </p:grpSpPr>
          <p:sp>
            <p:nvSpPr>
              <p:cNvPr id="27" name="矩形 26"/>
              <p:cNvSpPr/>
              <p:nvPr userDrawn="1"/>
            </p:nvSpPr>
            <p:spPr>
              <a:xfrm>
                <a:off x="8052" y="2902"/>
                <a:ext cx="1985" cy="14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900"/>
              </a:p>
            </p:txBody>
          </p:sp>
          <p:sp>
            <p:nvSpPr>
              <p:cNvPr id="28" name="文本框 28"/>
              <p:cNvSpPr txBox="1"/>
              <p:nvPr userDrawn="1"/>
            </p:nvSpPr>
            <p:spPr>
              <a:xfrm>
                <a:off x="7865" y="3140"/>
                <a:ext cx="2359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217/217/217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801" y="86400"/>
            <a:ext cx="11308800" cy="873600"/>
          </a:xfrm>
          <a:prstGeom prst="rect">
            <a:avLst/>
          </a:prstGeom>
        </p:spPr>
        <p:txBody>
          <a:bodyPr lIns="91434" tIns="45717" rIns="91434" bIns="45717"/>
          <a:lstStyle>
            <a:lvl1pPr>
              <a:defRPr b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grpSp>
        <p:nvGrpSpPr>
          <p:cNvPr id="3" name="组合 2"/>
          <p:cNvGrpSpPr/>
          <p:nvPr userDrawn="1"/>
        </p:nvGrpSpPr>
        <p:grpSpPr>
          <a:xfrm>
            <a:off x="12431346" y="1727200"/>
            <a:ext cx="3127030" cy="3403601"/>
            <a:chOff x="3483610" y="716915"/>
            <a:chExt cx="6149975" cy="5925185"/>
          </a:xfrm>
        </p:grpSpPr>
        <p:grpSp>
          <p:nvGrpSpPr>
            <p:cNvPr id="4" name="组合 3"/>
            <p:cNvGrpSpPr/>
            <p:nvPr userDrawn="1"/>
          </p:nvGrpSpPr>
          <p:grpSpPr>
            <a:xfrm>
              <a:off x="3483610" y="716915"/>
              <a:ext cx="1384935" cy="896620"/>
              <a:chOff x="5617" y="2902"/>
              <a:chExt cx="2181" cy="1412"/>
            </a:xfrm>
          </p:grpSpPr>
          <p:sp>
            <p:nvSpPr>
              <p:cNvPr id="74" name="矩形 73"/>
              <p:cNvSpPr/>
              <p:nvPr userDrawn="1"/>
            </p:nvSpPr>
            <p:spPr>
              <a:xfrm>
                <a:off x="5714" y="2902"/>
                <a:ext cx="1985" cy="1412"/>
              </a:xfrm>
              <a:prstGeom prst="rect">
                <a:avLst/>
              </a:prstGeom>
              <a:solidFill>
                <a:srgbClr val="4D67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900"/>
              </a:p>
            </p:txBody>
          </p:sp>
          <p:sp>
            <p:nvSpPr>
              <p:cNvPr id="75" name="文本框 74"/>
              <p:cNvSpPr txBox="1"/>
              <p:nvPr userDrawn="1"/>
            </p:nvSpPr>
            <p:spPr>
              <a:xfrm>
                <a:off x="5617" y="3140"/>
                <a:ext cx="2181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800">
                    <a:solidFill>
                      <a:schemeClr val="bg1"/>
                    </a:solidFill>
                  </a:rPr>
                  <a:t>RGB</a:t>
                </a:r>
                <a:endParaRPr lang="en-US" altLang="zh-CN" sz="800">
                  <a:solidFill>
                    <a:schemeClr val="bg1"/>
                  </a:solidFill>
                </a:endParaRPr>
              </a:p>
              <a:p>
                <a:pPr algn="ctr"/>
                <a:r>
                  <a:rPr lang="en-US" altLang="zh-CN" sz="800">
                    <a:solidFill>
                      <a:schemeClr val="bg1"/>
                    </a:solidFill>
                  </a:rPr>
                  <a:t>77/103/179</a:t>
                </a:r>
                <a:endParaRPr lang="en-US" altLang="zh-CN" sz="8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" name="组合 4"/>
            <p:cNvGrpSpPr/>
            <p:nvPr userDrawn="1"/>
          </p:nvGrpSpPr>
          <p:grpSpPr>
            <a:xfrm>
              <a:off x="3571875" y="4736465"/>
              <a:ext cx="1271270" cy="896620"/>
              <a:chOff x="8045" y="2902"/>
              <a:chExt cx="2002" cy="1412"/>
            </a:xfrm>
          </p:grpSpPr>
          <p:sp>
            <p:nvSpPr>
              <p:cNvPr id="72" name="矩形 71"/>
              <p:cNvSpPr/>
              <p:nvPr userDrawn="1"/>
            </p:nvSpPr>
            <p:spPr>
              <a:xfrm>
                <a:off x="8052" y="2902"/>
                <a:ext cx="1985" cy="1412"/>
              </a:xfrm>
              <a:prstGeom prst="rect">
                <a:avLst/>
              </a:prstGeom>
              <a:solidFill>
                <a:srgbClr val="E0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900"/>
              </a:p>
            </p:txBody>
          </p:sp>
          <p:sp>
            <p:nvSpPr>
              <p:cNvPr id="73" name="文本框 72"/>
              <p:cNvSpPr txBox="1"/>
              <p:nvPr userDrawn="1"/>
            </p:nvSpPr>
            <p:spPr>
              <a:xfrm>
                <a:off x="8045" y="3140"/>
                <a:ext cx="2002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chemeClr val="bg1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chemeClr val="bg1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chemeClr val="bg1"/>
                    </a:solidFill>
                    <a:sym typeface="+mn-ea"/>
                  </a:rPr>
                  <a:t>224/52/48</a:t>
                </a:r>
                <a:endParaRPr lang="en-US" altLang="zh-CN" sz="800">
                  <a:solidFill>
                    <a:schemeClr val="bg1"/>
                  </a:solidFill>
                  <a:sym typeface="+mn-ea"/>
                </a:endParaRPr>
              </a:p>
            </p:txBody>
          </p:sp>
        </p:grpSp>
        <p:grpSp>
          <p:nvGrpSpPr>
            <p:cNvPr id="6" name="组合 5"/>
            <p:cNvGrpSpPr/>
            <p:nvPr userDrawn="1"/>
          </p:nvGrpSpPr>
          <p:grpSpPr>
            <a:xfrm>
              <a:off x="5140960" y="4736465"/>
              <a:ext cx="1271270" cy="896620"/>
              <a:chOff x="8045" y="2902"/>
              <a:chExt cx="2002" cy="1412"/>
            </a:xfrm>
          </p:grpSpPr>
          <p:sp>
            <p:nvSpPr>
              <p:cNvPr id="70" name="矩形 69"/>
              <p:cNvSpPr/>
              <p:nvPr userDrawn="1"/>
            </p:nvSpPr>
            <p:spPr>
              <a:xfrm>
                <a:off x="8052" y="2902"/>
                <a:ext cx="1985" cy="1412"/>
              </a:xfrm>
              <a:prstGeom prst="rect">
                <a:avLst/>
              </a:prstGeom>
              <a:solidFill>
                <a:srgbClr val="E553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900"/>
              </a:p>
            </p:txBody>
          </p:sp>
          <p:sp>
            <p:nvSpPr>
              <p:cNvPr id="71" name="文本框 70"/>
              <p:cNvSpPr txBox="1"/>
              <p:nvPr userDrawn="1"/>
            </p:nvSpPr>
            <p:spPr>
              <a:xfrm>
                <a:off x="8045" y="3140"/>
                <a:ext cx="2002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chemeClr val="bg1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chemeClr val="bg1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chemeClr val="bg1"/>
                    </a:solidFill>
                    <a:sym typeface="+mn-ea"/>
                  </a:rPr>
                  <a:t>229/83/83</a:t>
                </a:r>
                <a:endParaRPr lang="en-US" altLang="zh-CN" sz="800">
                  <a:solidFill>
                    <a:schemeClr val="bg1"/>
                  </a:solidFill>
                  <a:sym typeface="+mn-ea"/>
                </a:endParaRPr>
              </a:p>
            </p:txBody>
          </p:sp>
        </p:grpSp>
        <p:grpSp>
          <p:nvGrpSpPr>
            <p:cNvPr id="7" name="组合 6"/>
            <p:cNvGrpSpPr/>
            <p:nvPr userDrawn="1"/>
          </p:nvGrpSpPr>
          <p:grpSpPr>
            <a:xfrm>
              <a:off x="5054600" y="716915"/>
              <a:ext cx="1384935" cy="896620"/>
              <a:chOff x="5619" y="2902"/>
              <a:chExt cx="2181" cy="1412"/>
            </a:xfrm>
          </p:grpSpPr>
          <p:sp>
            <p:nvSpPr>
              <p:cNvPr id="68" name="矩形 67"/>
              <p:cNvSpPr/>
              <p:nvPr userDrawn="1"/>
            </p:nvSpPr>
            <p:spPr>
              <a:xfrm>
                <a:off x="5714" y="2902"/>
                <a:ext cx="1985" cy="1412"/>
              </a:xfrm>
              <a:prstGeom prst="rect">
                <a:avLst/>
              </a:prstGeom>
              <a:solidFill>
                <a:srgbClr val="5E75B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900"/>
              </a:p>
            </p:txBody>
          </p:sp>
          <p:sp>
            <p:nvSpPr>
              <p:cNvPr id="69" name="文本框 68"/>
              <p:cNvSpPr txBox="1"/>
              <p:nvPr userDrawn="1"/>
            </p:nvSpPr>
            <p:spPr>
              <a:xfrm>
                <a:off x="5619" y="3140"/>
                <a:ext cx="2181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chemeClr val="bg1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chemeClr val="bg1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chemeClr val="bg1"/>
                    </a:solidFill>
                    <a:sym typeface="+mn-ea"/>
                  </a:rPr>
                  <a:t>94/117/186</a:t>
                </a:r>
                <a:endParaRPr lang="en-US" altLang="zh-CN" sz="800">
                  <a:solidFill>
                    <a:schemeClr val="bg1"/>
                  </a:solidFill>
                  <a:sym typeface="+mn-ea"/>
                </a:endParaRPr>
              </a:p>
            </p:txBody>
          </p:sp>
        </p:grpSp>
        <p:grpSp>
          <p:nvGrpSpPr>
            <p:cNvPr id="8" name="组合 7"/>
            <p:cNvGrpSpPr/>
            <p:nvPr userDrawn="1"/>
          </p:nvGrpSpPr>
          <p:grpSpPr>
            <a:xfrm>
              <a:off x="6552565" y="716915"/>
              <a:ext cx="1497965" cy="896620"/>
              <a:chOff x="5528" y="2902"/>
              <a:chExt cx="2359" cy="1412"/>
            </a:xfrm>
          </p:grpSpPr>
          <p:sp>
            <p:nvSpPr>
              <p:cNvPr id="66" name="矩形 65"/>
              <p:cNvSpPr/>
              <p:nvPr userDrawn="1"/>
            </p:nvSpPr>
            <p:spPr>
              <a:xfrm>
                <a:off x="5714" y="2902"/>
                <a:ext cx="1985" cy="1412"/>
              </a:xfrm>
              <a:prstGeom prst="rect">
                <a:avLst/>
              </a:prstGeom>
              <a:solidFill>
                <a:srgbClr val="8FA1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900"/>
              </a:p>
            </p:txBody>
          </p:sp>
          <p:sp>
            <p:nvSpPr>
              <p:cNvPr id="67" name="文本框 66"/>
              <p:cNvSpPr txBox="1"/>
              <p:nvPr userDrawn="1"/>
            </p:nvSpPr>
            <p:spPr>
              <a:xfrm>
                <a:off x="5528" y="3140"/>
                <a:ext cx="2359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143/161/207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</p:txBody>
          </p:sp>
        </p:grpSp>
        <p:grpSp>
          <p:nvGrpSpPr>
            <p:cNvPr id="9" name="组合 8"/>
            <p:cNvGrpSpPr/>
            <p:nvPr userDrawn="1"/>
          </p:nvGrpSpPr>
          <p:grpSpPr>
            <a:xfrm>
              <a:off x="8124825" y="716915"/>
              <a:ext cx="1497965" cy="896620"/>
              <a:chOff x="5532" y="2902"/>
              <a:chExt cx="2359" cy="1412"/>
            </a:xfrm>
          </p:grpSpPr>
          <p:sp>
            <p:nvSpPr>
              <p:cNvPr id="64" name="矩形 63"/>
              <p:cNvSpPr/>
              <p:nvPr userDrawn="1"/>
            </p:nvSpPr>
            <p:spPr>
              <a:xfrm>
                <a:off x="5714" y="2902"/>
                <a:ext cx="1985" cy="1412"/>
              </a:xfrm>
              <a:prstGeom prst="rect">
                <a:avLst/>
              </a:prstGeom>
              <a:solidFill>
                <a:srgbClr val="D7DD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900"/>
              </a:p>
            </p:txBody>
          </p:sp>
          <p:sp>
            <p:nvSpPr>
              <p:cNvPr id="65" name="文本框 64"/>
              <p:cNvSpPr txBox="1"/>
              <p:nvPr userDrawn="1"/>
            </p:nvSpPr>
            <p:spPr>
              <a:xfrm>
                <a:off x="5532" y="3140"/>
                <a:ext cx="2359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800" dirty="0">
                    <a:solidFill>
                      <a:srgbClr val="373D54"/>
                    </a:solidFill>
                    <a:sym typeface="+mn-ea"/>
                  </a:rPr>
                  <a:t>RGB</a:t>
                </a:r>
                <a:endParaRPr lang="en-US" altLang="zh-CN" sz="800" dirty="0">
                  <a:solidFill>
                    <a:srgbClr val="373D54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 dirty="0">
                    <a:solidFill>
                      <a:srgbClr val="373D54"/>
                    </a:solidFill>
                    <a:sym typeface="+mn-ea"/>
                  </a:rPr>
                  <a:t>215/221/238</a:t>
                </a:r>
                <a:endParaRPr lang="en-US" altLang="zh-CN" sz="800" dirty="0">
                  <a:solidFill>
                    <a:srgbClr val="373D54"/>
                  </a:solidFill>
                  <a:sym typeface="+mn-ea"/>
                </a:endParaRPr>
              </a:p>
            </p:txBody>
          </p:sp>
        </p:grpSp>
        <p:grpSp>
          <p:nvGrpSpPr>
            <p:cNvPr id="10" name="组合 9"/>
            <p:cNvGrpSpPr/>
            <p:nvPr userDrawn="1"/>
          </p:nvGrpSpPr>
          <p:grpSpPr>
            <a:xfrm>
              <a:off x="3491230" y="1722120"/>
              <a:ext cx="1384935" cy="896620"/>
              <a:chOff x="5618" y="2902"/>
              <a:chExt cx="2181" cy="1412"/>
            </a:xfrm>
          </p:grpSpPr>
          <p:sp>
            <p:nvSpPr>
              <p:cNvPr id="62" name="矩形 61"/>
              <p:cNvSpPr/>
              <p:nvPr userDrawn="1"/>
            </p:nvSpPr>
            <p:spPr>
              <a:xfrm>
                <a:off x="5714" y="2902"/>
                <a:ext cx="1985" cy="1412"/>
              </a:xfrm>
              <a:prstGeom prst="rect">
                <a:avLst/>
              </a:prstGeom>
              <a:solidFill>
                <a:srgbClr val="3D7E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900"/>
              </a:p>
            </p:txBody>
          </p:sp>
          <p:sp>
            <p:nvSpPr>
              <p:cNvPr id="63" name="文本框 62"/>
              <p:cNvSpPr txBox="1"/>
              <p:nvPr userDrawn="1"/>
            </p:nvSpPr>
            <p:spPr>
              <a:xfrm>
                <a:off x="5618" y="3140"/>
                <a:ext cx="2181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chemeClr val="bg1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chemeClr val="bg1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chemeClr val="bg1"/>
                    </a:solidFill>
                    <a:sym typeface="+mn-ea"/>
                  </a:rPr>
                  <a:t>61/126/207</a:t>
                </a:r>
                <a:endParaRPr lang="en-US" altLang="zh-CN" sz="800">
                  <a:solidFill>
                    <a:schemeClr val="bg1"/>
                  </a:solidFill>
                  <a:sym typeface="+mn-ea"/>
                </a:endParaRPr>
              </a:p>
            </p:txBody>
          </p:sp>
        </p:grpSp>
        <p:grpSp>
          <p:nvGrpSpPr>
            <p:cNvPr id="11" name="组合 10"/>
            <p:cNvGrpSpPr/>
            <p:nvPr userDrawn="1"/>
          </p:nvGrpSpPr>
          <p:grpSpPr>
            <a:xfrm>
              <a:off x="5060950" y="1722120"/>
              <a:ext cx="1384935" cy="896620"/>
              <a:chOff x="5618" y="2902"/>
              <a:chExt cx="2181" cy="1412"/>
            </a:xfrm>
          </p:grpSpPr>
          <p:sp>
            <p:nvSpPr>
              <p:cNvPr id="60" name="矩形 59"/>
              <p:cNvSpPr/>
              <p:nvPr userDrawn="1"/>
            </p:nvSpPr>
            <p:spPr>
              <a:xfrm>
                <a:off x="5714" y="2902"/>
                <a:ext cx="1985" cy="1412"/>
              </a:xfrm>
              <a:prstGeom prst="rect">
                <a:avLst/>
              </a:prstGeom>
              <a:solidFill>
                <a:srgbClr val="558E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900"/>
              </a:p>
            </p:txBody>
          </p:sp>
          <p:sp>
            <p:nvSpPr>
              <p:cNvPr id="61" name="文本框 60"/>
              <p:cNvSpPr txBox="1"/>
              <p:nvPr userDrawn="1"/>
            </p:nvSpPr>
            <p:spPr>
              <a:xfrm>
                <a:off x="5618" y="3140"/>
                <a:ext cx="2181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chemeClr val="bg1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chemeClr val="bg1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chemeClr val="bg1"/>
                    </a:solidFill>
                    <a:sym typeface="+mn-ea"/>
                  </a:rPr>
                  <a:t>85/142/213</a:t>
                </a:r>
                <a:endParaRPr lang="en-US" altLang="zh-CN" sz="800">
                  <a:solidFill>
                    <a:schemeClr val="bg1"/>
                  </a:solidFill>
                  <a:sym typeface="+mn-ea"/>
                </a:endParaRPr>
              </a:p>
            </p:txBody>
          </p:sp>
        </p:grpSp>
        <p:grpSp>
          <p:nvGrpSpPr>
            <p:cNvPr id="12" name="组合 11"/>
            <p:cNvGrpSpPr/>
            <p:nvPr userDrawn="1"/>
          </p:nvGrpSpPr>
          <p:grpSpPr>
            <a:xfrm>
              <a:off x="6561455" y="1722120"/>
              <a:ext cx="1497965" cy="896620"/>
              <a:chOff x="5531" y="2902"/>
              <a:chExt cx="2359" cy="1412"/>
            </a:xfrm>
          </p:grpSpPr>
          <p:sp>
            <p:nvSpPr>
              <p:cNvPr id="58" name="矩形 57"/>
              <p:cNvSpPr/>
              <p:nvPr userDrawn="1"/>
            </p:nvSpPr>
            <p:spPr>
              <a:xfrm>
                <a:off x="5714" y="2902"/>
                <a:ext cx="1985" cy="1412"/>
              </a:xfrm>
              <a:prstGeom prst="rect">
                <a:avLst/>
              </a:prstGeom>
              <a:solidFill>
                <a:srgbClr val="699BD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900"/>
              </a:p>
            </p:txBody>
          </p:sp>
          <p:sp>
            <p:nvSpPr>
              <p:cNvPr id="59" name="文本框 58"/>
              <p:cNvSpPr txBox="1"/>
              <p:nvPr userDrawn="1"/>
            </p:nvSpPr>
            <p:spPr>
              <a:xfrm>
                <a:off x="5531" y="3140"/>
                <a:ext cx="2359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105/155/218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</p:txBody>
          </p:sp>
        </p:grpSp>
        <p:grpSp>
          <p:nvGrpSpPr>
            <p:cNvPr id="13" name="组合 12"/>
            <p:cNvGrpSpPr/>
            <p:nvPr userDrawn="1"/>
          </p:nvGrpSpPr>
          <p:grpSpPr>
            <a:xfrm>
              <a:off x="8132445" y="1722120"/>
              <a:ext cx="1497965" cy="896620"/>
              <a:chOff x="5533" y="2902"/>
              <a:chExt cx="2359" cy="1412"/>
            </a:xfrm>
          </p:grpSpPr>
          <p:sp>
            <p:nvSpPr>
              <p:cNvPr id="56" name="矩形 55"/>
              <p:cNvSpPr/>
              <p:nvPr userDrawn="1"/>
            </p:nvSpPr>
            <p:spPr>
              <a:xfrm>
                <a:off x="5714" y="2902"/>
                <a:ext cx="1985" cy="1412"/>
              </a:xfrm>
              <a:prstGeom prst="rect">
                <a:avLst/>
              </a:prstGeom>
              <a:solidFill>
                <a:srgbClr val="BFD8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altLang="zh-CN" sz="900"/>
              </a:p>
            </p:txBody>
          </p:sp>
          <p:sp>
            <p:nvSpPr>
              <p:cNvPr id="57" name="文本框 56"/>
              <p:cNvSpPr txBox="1"/>
              <p:nvPr userDrawn="1"/>
            </p:nvSpPr>
            <p:spPr>
              <a:xfrm>
                <a:off x="5533" y="3140"/>
                <a:ext cx="2359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191/216/240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</p:txBody>
          </p:sp>
        </p:grpSp>
        <p:grpSp>
          <p:nvGrpSpPr>
            <p:cNvPr id="14" name="组合 13"/>
            <p:cNvGrpSpPr/>
            <p:nvPr userDrawn="1"/>
          </p:nvGrpSpPr>
          <p:grpSpPr>
            <a:xfrm>
              <a:off x="3552190" y="2738755"/>
              <a:ext cx="1271270" cy="896620"/>
              <a:chOff x="5714" y="2902"/>
              <a:chExt cx="2002" cy="1412"/>
            </a:xfrm>
          </p:grpSpPr>
          <p:sp>
            <p:nvSpPr>
              <p:cNvPr id="54" name="矩形 53"/>
              <p:cNvSpPr/>
              <p:nvPr userDrawn="1"/>
            </p:nvSpPr>
            <p:spPr>
              <a:xfrm>
                <a:off x="5714" y="2902"/>
                <a:ext cx="1985" cy="1412"/>
              </a:xfrm>
              <a:prstGeom prst="rect">
                <a:avLst/>
              </a:prstGeom>
              <a:solidFill>
                <a:srgbClr val="0095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900"/>
              </a:p>
            </p:txBody>
          </p:sp>
          <p:sp>
            <p:nvSpPr>
              <p:cNvPr id="55" name="文本框 54"/>
              <p:cNvSpPr txBox="1"/>
              <p:nvPr userDrawn="1"/>
            </p:nvSpPr>
            <p:spPr>
              <a:xfrm>
                <a:off x="5714" y="3140"/>
                <a:ext cx="2002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chemeClr val="bg1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chemeClr val="bg1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chemeClr val="bg1"/>
                    </a:solidFill>
                    <a:sym typeface="+mn-ea"/>
                  </a:rPr>
                  <a:t>0/149/176</a:t>
                </a:r>
                <a:endParaRPr lang="en-US" altLang="zh-CN" sz="800">
                  <a:solidFill>
                    <a:schemeClr val="bg1"/>
                  </a:solidFill>
                  <a:sym typeface="+mn-ea"/>
                </a:endParaRPr>
              </a:p>
            </p:txBody>
          </p:sp>
        </p:grpSp>
        <p:grpSp>
          <p:nvGrpSpPr>
            <p:cNvPr id="15" name="组合 14"/>
            <p:cNvGrpSpPr/>
            <p:nvPr userDrawn="1"/>
          </p:nvGrpSpPr>
          <p:grpSpPr>
            <a:xfrm>
              <a:off x="5121275" y="2738755"/>
              <a:ext cx="1271270" cy="896620"/>
              <a:chOff x="5713" y="2902"/>
              <a:chExt cx="2002" cy="1412"/>
            </a:xfrm>
          </p:grpSpPr>
          <p:sp>
            <p:nvSpPr>
              <p:cNvPr id="52" name="矩形 51"/>
              <p:cNvSpPr/>
              <p:nvPr userDrawn="1"/>
            </p:nvSpPr>
            <p:spPr>
              <a:xfrm>
                <a:off x="5714" y="2902"/>
                <a:ext cx="1985" cy="1412"/>
              </a:xfrm>
              <a:prstGeom prst="rect">
                <a:avLst/>
              </a:prstGeom>
              <a:solidFill>
                <a:srgbClr val="00AF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900"/>
              </a:p>
            </p:txBody>
          </p:sp>
          <p:sp>
            <p:nvSpPr>
              <p:cNvPr id="53" name="文本框 52"/>
              <p:cNvSpPr txBox="1"/>
              <p:nvPr userDrawn="1"/>
            </p:nvSpPr>
            <p:spPr>
              <a:xfrm>
                <a:off x="5713" y="3140"/>
                <a:ext cx="2002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chemeClr val="bg1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chemeClr val="bg1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chemeClr val="bg1"/>
                    </a:solidFill>
                    <a:sym typeface="+mn-ea"/>
                  </a:rPr>
                  <a:t>0/175/210</a:t>
                </a:r>
                <a:endParaRPr lang="en-US" altLang="zh-CN" sz="800">
                  <a:solidFill>
                    <a:schemeClr val="bg1"/>
                  </a:solidFill>
                  <a:sym typeface="+mn-ea"/>
                </a:endParaRPr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6677660" y="2738755"/>
              <a:ext cx="1271905" cy="896620"/>
              <a:chOff x="5714" y="2902"/>
              <a:chExt cx="2003" cy="1412"/>
            </a:xfrm>
          </p:grpSpPr>
          <p:sp>
            <p:nvSpPr>
              <p:cNvPr id="50" name="矩形 49"/>
              <p:cNvSpPr/>
              <p:nvPr userDrawn="1"/>
            </p:nvSpPr>
            <p:spPr>
              <a:xfrm>
                <a:off x="5714" y="2902"/>
                <a:ext cx="1985" cy="1412"/>
              </a:xfrm>
              <a:prstGeom prst="rect">
                <a:avLst/>
              </a:prstGeom>
              <a:solidFill>
                <a:srgbClr val="00DC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900"/>
              </a:p>
            </p:txBody>
          </p:sp>
          <p:sp>
            <p:nvSpPr>
              <p:cNvPr id="51" name="文本框 50"/>
              <p:cNvSpPr txBox="1"/>
              <p:nvPr userDrawn="1"/>
            </p:nvSpPr>
            <p:spPr>
              <a:xfrm>
                <a:off x="5715" y="3140"/>
                <a:ext cx="2002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0/220/252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</p:txBody>
          </p:sp>
        </p:grpSp>
        <p:grpSp>
          <p:nvGrpSpPr>
            <p:cNvPr id="17" name="组合 16"/>
            <p:cNvGrpSpPr/>
            <p:nvPr userDrawn="1"/>
          </p:nvGrpSpPr>
          <p:grpSpPr>
            <a:xfrm>
              <a:off x="8134350" y="2738755"/>
              <a:ext cx="1497965" cy="896620"/>
              <a:chOff x="5536" y="2902"/>
              <a:chExt cx="2359" cy="1412"/>
            </a:xfrm>
          </p:grpSpPr>
          <p:sp>
            <p:nvSpPr>
              <p:cNvPr id="48" name="矩形 47"/>
              <p:cNvSpPr/>
              <p:nvPr userDrawn="1"/>
            </p:nvSpPr>
            <p:spPr>
              <a:xfrm>
                <a:off x="5714" y="2902"/>
                <a:ext cx="1985" cy="1412"/>
              </a:xfrm>
              <a:prstGeom prst="rect">
                <a:avLst/>
              </a:prstGeom>
              <a:solidFill>
                <a:srgbClr val="B9FB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900"/>
              </a:p>
            </p:txBody>
          </p:sp>
          <p:sp>
            <p:nvSpPr>
              <p:cNvPr id="49" name="文本框 48"/>
              <p:cNvSpPr txBox="1"/>
              <p:nvPr userDrawn="1"/>
            </p:nvSpPr>
            <p:spPr>
              <a:xfrm>
                <a:off x="5536" y="3140"/>
                <a:ext cx="2359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185/251/255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3496945" y="3742055"/>
              <a:ext cx="1384935" cy="896620"/>
              <a:chOff x="5622" y="2902"/>
              <a:chExt cx="2181" cy="1412"/>
            </a:xfrm>
          </p:grpSpPr>
          <p:sp>
            <p:nvSpPr>
              <p:cNvPr id="46" name="矩形 45"/>
              <p:cNvSpPr/>
              <p:nvPr userDrawn="1"/>
            </p:nvSpPr>
            <p:spPr>
              <a:xfrm>
                <a:off x="5714" y="2902"/>
                <a:ext cx="1985" cy="1412"/>
              </a:xfrm>
              <a:prstGeom prst="rect">
                <a:avLst/>
              </a:prstGeom>
              <a:solidFill>
                <a:srgbClr val="4966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900"/>
              </a:p>
            </p:txBody>
          </p:sp>
          <p:sp>
            <p:nvSpPr>
              <p:cNvPr id="47" name="文本框 46"/>
              <p:cNvSpPr txBox="1"/>
              <p:nvPr userDrawn="1"/>
            </p:nvSpPr>
            <p:spPr>
              <a:xfrm>
                <a:off x="5622" y="3140"/>
                <a:ext cx="2181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chemeClr val="bg1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chemeClr val="bg1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chemeClr val="bg1"/>
                    </a:solidFill>
                    <a:sym typeface="+mn-ea"/>
                  </a:rPr>
                  <a:t>73/102/229</a:t>
                </a:r>
                <a:endParaRPr lang="en-US" altLang="zh-CN" sz="800">
                  <a:solidFill>
                    <a:schemeClr val="bg1"/>
                  </a:solidFill>
                  <a:sym typeface="+mn-ea"/>
                </a:endParaRPr>
              </a:p>
            </p:txBody>
          </p:sp>
        </p:grpSp>
        <p:grpSp>
          <p:nvGrpSpPr>
            <p:cNvPr id="19" name="组合 18"/>
            <p:cNvGrpSpPr/>
            <p:nvPr userDrawn="1"/>
          </p:nvGrpSpPr>
          <p:grpSpPr>
            <a:xfrm>
              <a:off x="5066665" y="3742055"/>
              <a:ext cx="1384935" cy="896620"/>
              <a:chOff x="5622" y="2902"/>
              <a:chExt cx="2181" cy="1412"/>
            </a:xfrm>
            <a:solidFill>
              <a:srgbClr val="8DB4ED"/>
            </a:solidFill>
          </p:grpSpPr>
          <p:sp>
            <p:nvSpPr>
              <p:cNvPr id="44" name="矩形 43"/>
              <p:cNvSpPr/>
              <p:nvPr userDrawn="1"/>
            </p:nvSpPr>
            <p:spPr>
              <a:xfrm>
                <a:off x="5714" y="2902"/>
                <a:ext cx="1985" cy="1412"/>
              </a:xfrm>
              <a:prstGeom prst="rect">
                <a:avLst/>
              </a:prstGeom>
              <a:solidFill>
                <a:srgbClr val="5A75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900"/>
              </a:p>
            </p:txBody>
          </p:sp>
          <p:sp>
            <p:nvSpPr>
              <p:cNvPr id="45" name="文本框 44"/>
              <p:cNvSpPr txBox="1"/>
              <p:nvPr userDrawn="1"/>
            </p:nvSpPr>
            <p:spPr>
              <a:xfrm>
                <a:off x="5622" y="3140"/>
                <a:ext cx="2181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800" dirty="0">
                    <a:solidFill>
                      <a:schemeClr val="bg1"/>
                    </a:solidFill>
                    <a:sym typeface="+mn-ea"/>
                  </a:rPr>
                  <a:t>RGB</a:t>
                </a:r>
                <a:endParaRPr lang="en-US" altLang="zh-CN" sz="800" dirty="0">
                  <a:solidFill>
                    <a:schemeClr val="bg1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 dirty="0">
                    <a:solidFill>
                      <a:schemeClr val="bg1"/>
                    </a:solidFill>
                    <a:sym typeface="+mn-ea"/>
                  </a:rPr>
                  <a:t>90/117/232</a:t>
                </a:r>
                <a:endParaRPr lang="en-US" altLang="zh-CN" sz="800" dirty="0">
                  <a:solidFill>
                    <a:schemeClr val="bg1"/>
                  </a:solidFill>
                  <a:sym typeface="+mn-ea"/>
                </a:endParaRPr>
              </a:p>
            </p:txBody>
          </p:sp>
        </p:grpSp>
        <p:grpSp>
          <p:nvGrpSpPr>
            <p:cNvPr id="20" name="组合 19"/>
            <p:cNvGrpSpPr/>
            <p:nvPr userDrawn="1"/>
          </p:nvGrpSpPr>
          <p:grpSpPr>
            <a:xfrm>
              <a:off x="6569075" y="3742055"/>
              <a:ext cx="1497965" cy="896620"/>
              <a:chOff x="5538" y="2902"/>
              <a:chExt cx="2359" cy="1412"/>
            </a:xfrm>
          </p:grpSpPr>
          <p:sp>
            <p:nvSpPr>
              <p:cNvPr id="42" name="矩形 41"/>
              <p:cNvSpPr/>
              <p:nvPr userDrawn="1"/>
            </p:nvSpPr>
            <p:spPr>
              <a:xfrm>
                <a:off x="5714" y="2902"/>
                <a:ext cx="1985" cy="1412"/>
              </a:xfrm>
              <a:prstGeom prst="rect">
                <a:avLst/>
              </a:prstGeom>
              <a:solidFill>
                <a:srgbClr val="738CE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900"/>
              </a:p>
            </p:txBody>
          </p:sp>
          <p:sp>
            <p:nvSpPr>
              <p:cNvPr id="43" name="文本框 42"/>
              <p:cNvSpPr txBox="1"/>
              <p:nvPr userDrawn="1"/>
            </p:nvSpPr>
            <p:spPr>
              <a:xfrm>
                <a:off x="5538" y="3140"/>
                <a:ext cx="2359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115/140/236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</p:txBody>
          </p:sp>
        </p:grpSp>
        <p:grpSp>
          <p:nvGrpSpPr>
            <p:cNvPr id="21" name="组合 20"/>
            <p:cNvGrpSpPr/>
            <p:nvPr userDrawn="1"/>
          </p:nvGrpSpPr>
          <p:grpSpPr>
            <a:xfrm>
              <a:off x="8135620" y="3742055"/>
              <a:ext cx="1497965" cy="896620"/>
              <a:chOff x="5533" y="2902"/>
              <a:chExt cx="2359" cy="1412"/>
            </a:xfrm>
          </p:grpSpPr>
          <p:sp>
            <p:nvSpPr>
              <p:cNvPr id="40" name="矩形 39"/>
              <p:cNvSpPr/>
              <p:nvPr userDrawn="1"/>
            </p:nvSpPr>
            <p:spPr>
              <a:xfrm>
                <a:off x="5714" y="2902"/>
                <a:ext cx="1985" cy="1412"/>
              </a:xfrm>
              <a:prstGeom prst="rect">
                <a:avLst/>
              </a:prstGeom>
              <a:solidFill>
                <a:srgbClr val="BCCA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900"/>
              </a:p>
            </p:txBody>
          </p:sp>
          <p:sp>
            <p:nvSpPr>
              <p:cNvPr id="41" name="文本框 40"/>
              <p:cNvSpPr txBox="1"/>
              <p:nvPr userDrawn="1"/>
            </p:nvSpPr>
            <p:spPr>
              <a:xfrm>
                <a:off x="5533" y="3140"/>
                <a:ext cx="2359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188/202/246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</p:txBody>
          </p:sp>
        </p:grpSp>
        <p:grpSp>
          <p:nvGrpSpPr>
            <p:cNvPr id="22" name="组合 21"/>
            <p:cNvGrpSpPr/>
            <p:nvPr userDrawn="1"/>
          </p:nvGrpSpPr>
          <p:grpSpPr>
            <a:xfrm>
              <a:off x="6560185" y="4736465"/>
              <a:ext cx="1497965" cy="896620"/>
              <a:chOff x="7867" y="2902"/>
              <a:chExt cx="2359" cy="1412"/>
            </a:xfrm>
          </p:grpSpPr>
          <p:sp>
            <p:nvSpPr>
              <p:cNvPr id="38" name="矩形 37"/>
              <p:cNvSpPr/>
              <p:nvPr userDrawn="1"/>
            </p:nvSpPr>
            <p:spPr>
              <a:xfrm>
                <a:off x="8052" y="2902"/>
                <a:ext cx="1985" cy="1412"/>
              </a:xfrm>
              <a:prstGeom prst="rect">
                <a:avLst/>
              </a:prstGeom>
              <a:solidFill>
                <a:srgbClr val="EA70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900"/>
              </a:p>
            </p:txBody>
          </p:sp>
          <p:sp>
            <p:nvSpPr>
              <p:cNvPr id="39" name="文本框 38"/>
              <p:cNvSpPr txBox="1"/>
              <p:nvPr userDrawn="1"/>
            </p:nvSpPr>
            <p:spPr>
              <a:xfrm>
                <a:off x="7867" y="3140"/>
                <a:ext cx="2359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234/112/112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</p:txBody>
          </p:sp>
        </p:grpSp>
        <p:grpSp>
          <p:nvGrpSpPr>
            <p:cNvPr id="23" name="组合 22"/>
            <p:cNvGrpSpPr/>
            <p:nvPr userDrawn="1"/>
          </p:nvGrpSpPr>
          <p:grpSpPr>
            <a:xfrm>
              <a:off x="8128000" y="4736465"/>
              <a:ext cx="1497965" cy="896620"/>
              <a:chOff x="7865" y="2902"/>
              <a:chExt cx="2359" cy="1412"/>
            </a:xfrm>
          </p:grpSpPr>
          <p:sp>
            <p:nvSpPr>
              <p:cNvPr id="36" name="矩形 35"/>
              <p:cNvSpPr/>
              <p:nvPr userDrawn="1"/>
            </p:nvSpPr>
            <p:spPr>
              <a:xfrm>
                <a:off x="8052" y="2902"/>
                <a:ext cx="1985" cy="1412"/>
              </a:xfrm>
              <a:prstGeom prst="rect">
                <a:avLst/>
              </a:prstGeom>
              <a:solidFill>
                <a:srgbClr val="FBE2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900"/>
              </a:p>
            </p:txBody>
          </p:sp>
          <p:sp>
            <p:nvSpPr>
              <p:cNvPr id="37" name="文本框 36"/>
              <p:cNvSpPr txBox="1"/>
              <p:nvPr userDrawn="1"/>
            </p:nvSpPr>
            <p:spPr>
              <a:xfrm>
                <a:off x="7865" y="3140"/>
                <a:ext cx="2359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251/226/226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</p:txBody>
          </p:sp>
        </p:grpSp>
        <p:grpSp>
          <p:nvGrpSpPr>
            <p:cNvPr id="24" name="组合 23"/>
            <p:cNvGrpSpPr/>
            <p:nvPr userDrawn="1"/>
          </p:nvGrpSpPr>
          <p:grpSpPr>
            <a:xfrm>
              <a:off x="3576320" y="5745480"/>
              <a:ext cx="1260475" cy="896620"/>
              <a:chOff x="8052" y="2902"/>
              <a:chExt cx="1985" cy="1412"/>
            </a:xfrm>
          </p:grpSpPr>
          <p:sp>
            <p:nvSpPr>
              <p:cNvPr id="34" name="矩形 33"/>
              <p:cNvSpPr/>
              <p:nvPr userDrawn="1"/>
            </p:nvSpPr>
            <p:spPr>
              <a:xfrm>
                <a:off x="8052" y="2902"/>
                <a:ext cx="1985" cy="14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900"/>
              </a:p>
            </p:txBody>
          </p:sp>
          <p:sp>
            <p:nvSpPr>
              <p:cNvPr id="35" name="文本框 34"/>
              <p:cNvSpPr txBox="1"/>
              <p:nvPr userDrawn="1"/>
            </p:nvSpPr>
            <p:spPr>
              <a:xfrm>
                <a:off x="8131" y="3140"/>
                <a:ext cx="1823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chemeClr val="bg1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chemeClr val="bg1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chemeClr val="bg1"/>
                    </a:solidFill>
                    <a:sym typeface="+mn-ea"/>
                  </a:rPr>
                  <a:t>89/89/89</a:t>
                </a:r>
                <a:endParaRPr lang="en-US" altLang="zh-CN" sz="800">
                  <a:solidFill>
                    <a:schemeClr val="bg1"/>
                  </a:solidFill>
                  <a:sym typeface="+mn-ea"/>
                </a:endParaRPr>
              </a:p>
            </p:txBody>
          </p:sp>
        </p:grpSp>
        <p:grpSp>
          <p:nvGrpSpPr>
            <p:cNvPr id="25" name="组合 24"/>
            <p:cNvGrpSpPr/>
            <p:nvPr userDrawn="1"/>
          </p:nvGrpSpPr>
          <p:grpSpPr>
            <a:xfrm>
              <a:off x="5026660" y="5745480"/>
              <a:ext cx="1497965" cy="896620"/>
              <a:chOff x="7865" y="2902"/>
              <a:chExt cx="2359" cy="1412"/>
            </a:xfrm>
          </p:grpSpPr>
          <p:sp>
            <p:nvSpPr>
              <p:cNvPr id="32" name="矩形 31"/>
              <p:cNvSpPr/>
              <p:nvPr userDrawn="1"/>
            </p:nvSpPr>
            <p:spPr>
              <a:xfrm>
                <a:off x="8052" y="2902"/>
                <a:ext cx="1985" cy="141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900"/>
              </a:p>
            </p:txBody>
          </p:sp>
          <p:sp>
            <p:nvSpPr>
              <p:cNvPr id="33" name="文本框 32"/>
              <p:cNvSpPr txBox="1"/>
              <p:nvPr userDrawn="1"/>
            </p:nvSpPr>
            <p:spPr>
              <a:xfrm>
                <a:off x="7865" y="3140"/>
                <a:ext cx="2359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chemeClr val="bg1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chemeClr val="bg1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chemeClr val="bg1"/>
                    </a:solidFill>
                    <a:sym typeface="+mn-ea"/>
                  </a:rPr>
                  <a:t>127/127/127</a:t>
                </a:r>
                <a:endParaRPr lang="en-US" altLang="zh-CN" sz="800">
                  <a:solidFill>
                    <a:schemeClr val="bg1"/>
                  </a:solidFill>
                  <a:sym typeface="+mn-ea"/>
                </a:endParaRPr>
              </a:p>
            </p:txBody>
          </p:sp>
        </p:grpSp>
        <p:grpSp>
          <p:nvGrpSpPr>
            <p:cNvPr id="26" name="组合 25"/>
            <p:cNvGrpSpPr/>
            <p:nvPr userDrawn="1"/>
          </p:nvGrpSpPr>
          <p:grpSpPr>
            <a:xfrm>
              <a:off x="6558915" y="5745480"/>
              <a:ext cx="1497965" cy="896620"/>
              <a:chOff x="7865" y="2902"/>
              <a:chExt cx="2359" cy="1412"/>
            </a:xfrm>
          </p:grpSpPr>
          <p:sp>
            <p:nvSpPr>
              <p:cNvPr id="30" name="矩形 29"/>
              <p:cNvSpPr/>
              <p:nvPr userDrawn="1"/>
            </p:nvSpPr>
            <p:spPr>
              <a:xfrm>
                <a:off x="8052" y="2902"/>
                <a:ext cx="1985" cy="141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900"/>
              </a:p>
            </p:txBody>
          </p:sp>
          <p:sp>
            <p:nvSpPr>
              <p:cNvPr id="31" name="文本框 30"/>
              <p:cNvSpPr txBox="1"/>
              <p:nvPr userDrawn="1"/>
            </p:nvSpPr>
            <p:spPr>
              <a:xfrm>
                <a:off x="7865" y="3140"/>
                <a:ext cx="2359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191/191/191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</p:txBody>
          </p:sp>
        </p:grpSp>
        <p:grpSp>
          <p:nvGrpSpPr>
            <p:cNvPr id="27" name="组合 26"/>
            <p:cNvGrpSpPr/>
            <p:nvPr userDrawn="1"/>
          </p:nvGrpSpPr>
          <p:grpSpPr>
            <a:xfrm>
              <a:off x="8128000" y="5745480"/>
              <a:ext cx="1497965" cy="896620"/>
              <a:chOff x="7865" y="2902"/>
              <a:chExt cx="2359" cy="1412"/>
            </a:xfrm>
          </p:grpSpPr>
          <p:sp>
            <p:nvSpPr>
              <p:cNvPr id="28" name="矩形 27"/>
              <p:cNvSpPr/>
              <p:nvPr userDrawn="1"/>
            </p:nvSpPr>
            <p:spPr>
              <a:xfrm>
                <a:off x="8052" y="2902"/>
                <a:ext cx="1985" cy="14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900"/>
              </a:p>
            </p:txBody>
          </p:sp>
          <p:sp>
            <p:nvSpPr>
              <p:cNvPr id="29" name="文本框 28"/>
              <p:cNvSpPr txBox="1"/>
              <p:nvPr userDrawn="1"/>
            </p:nvSpPr>
            <p:spPr>
              <a:xfrm>
                <a:off x="7865" y="3140"/>
                <a:ext cx="2359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217/217/217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</p:txBody>
          </p:sp>
        </p:grpSp>
      </p:grpSp>
    </p:spTree>
  </p:cSld>
  <p:clrMapOvr>
    <a:masterClrMapping/>
  </p:clrMapOvr>
  <p:transition advClick="0" advTm="8000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780849" y="488952"/>
            <a:ext cx="10973117" cy="1143000"/>
          </a:xfrm>
          <a:prstGeom prst="rect">
            <a:avLst/>
          </a:prstGeom>
        </p:spPr>
        <p:txBody>
          <a:bodyPr lIns="91428" tIns="45714" rIns="91428" bIns="45714"/>
          <a:lstStyle>
            <a:lvl1pPr marL="0" marR="0" indent="0" algn="l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FrutigerNext LT Light" pitchFamily="34" charset="0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Content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 hasCustomPrompt="1"/>
          </p:nvPr>
        </p:nvSpPr>
        <p:spPr>
          <a:xfrm>
            <a:off x="811001" y="1803400"/>
            <a:ext cx="10468424" cy="4073527"/>
          </a:xfrm>
          <a:prstGeom prst="rect">
            <a:avLst/>
          </a:prstGeom>
        </p:spPr>
        <p:txBody>
          <a:bodyPr lIns="91428" tIns="45714" rIns="91428" bIns="45714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grpSp>
        <p:nvGrpSpPr>
          <p:cNvPr id="3" name="组合 2"/>
          <p:cNvGrpSpPr/>
          <p:nvPr userDrawn="1"/>
        </p:nvGrpSpPr>
        <p:grpSpPr>
          <a:xfrm>
            <a:off x="12431347" y="1727200"/>
            <a:ext cx="3127030" cy="3403601"/>
            <a:chOff x="3483610" y="716915"/>
            <a:chExt cx="6149975" cy="5925185"/>
          </a:xfrm>
        </p:grpSpPr>
        <p:grpSp>
          <p:nvGrpSpPr>
            <p:cNvPr id="5" name="组合 4"/>
            <p:cNvGrpSpPr/>
            <p:nvPr userDrawn="1"/>
          </p:nvGrpSpPr>
          <p:grpSpPr>
            <a:xfrm>
              <a:off x="3483610" y="716915"/>
              <a:ext cx="1384935" cy="896620"/>
              <a:chOff x="5617" y="2902"/>
              <a:chExt cx="2181" cy="1412"/>
            </a:xfrm>
          </p:grpSpPr>
          <p:sp>
            <p:nvSpPr>
              <p:cNvPr id="75" name="矩形 74"/>
              <p:cNvSpPr/>
              <p:nvPr userDrawn="1"/>
            </p:nvSpPr>
            <p:spPr>
              <a:xfrm>
                <a:off x="5714" y="2902"/>
                <a:ext cx="1985" cy="1412"/>
              </a:xfrm>
              <a:prstGeom prst="rect">
                <a:avLst/>
              </a:prstGeom>
              <a:solidFill>
                <a:srgbClr val="4D67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900"/>
              </a:p>
            </p:txBody>
          </p:sp>
          <p:sp>
            <p:nvSpPr>
              <p:cNvPr id="76" name="文本框 74"/>
              <p:cNvSpPr txBox="1"/>
              <p:nvPr userDrawn="1"/>
            </p:nvSpPr>
            <p:spPr>
              <a:xfrm>
                <a:off x="5617" y="3140"/>
                <a:ext cx="2181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800">
                    <a:solidFill>
                      <a:schemeClr val="bg1"/>
                    </a:solidFill>
                  </a:rPr>
                  <a:t>RGB</a:t>
                </a:r>
                <a:endParaRPr lang="en-US" altLang="zh-CN" sz="800">
                  <a:solidFill>
                    <a:schemeClr val="bg1"/>
                  </a:solidFill>
                </a:endParaRPr>
              </a:p>
              <a:p>
                <a:pPr algn="ctr"/>
                <a:r>
                  <a:rPr lang="en-US" altLang="zh-CN" sz="800">
                    <a:solidFill>
                      <a:schemeClr val="bg1"/>
                    </a:solidFill>
                  </a:rPr>
                  <a:t>77/103/179</a:t>
                </a:r>
                <a:endParaRPr lang="en-US" altLang="zh-CN" sz="8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" name="组合 5"/>
            <p:cNvGrpSpPr/>
            <p:nvPr userDrawn="1"/>
          </p:nvGrpSpPr>
          <p:grpSpPr>
            <a:xfrm>
              <a:off x="3571875" y="4736465"/>
              <a:ext cx="1271270" cy="896620"/>
              <a:chOff x="8045" y="2902"/>
              <a:chExt cx="2002" cy="1412"/>
            </a:xfrm>
          </p:grpSpPr>
          <p:sp>
            <p:nvSpPr>
              <p:cNvPr id="73" name="矩形 72"/>
              <p:cNvSpPr/>
              <p:nvPr userDrawn="1"/>
            </p:nvSpPr>
            <p:spPr>
              <a:xfrm>
                <a:off x="8052" y="2902"/>
                <a:ext cx="1985" cy="1412"/>
              </a:xfrm>
              <a:prstGeom prst="rect">
                <a:avLst/>
              </a:prstGeom>
              <a:solidFill>
                <a:srgbClr val="E0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900"/>
              </a:p>
            </p:txBody>
          </p:sp>
          <p:sp>
            <p:nvSpPr>
              <p:cNvPr id="74" name="文本框 72"/>
              <p:cNvSpPr txBox="1"/>
              <p:nvPr userDrawn="1"/>
            </p:nvSpPr>
            <p:spPr>
              <a:xfrm>
                <a:off x="8045" y="3140"/>
                <a:ext cx="2002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chemeClr val="bg1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chemeClr val="bg1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chemeClr val="bg1"/>
                    </a:solidFill>
                    <a:sym typeface="+mn-ea"/>
                  </a:rPr>
                  <a:t>224/52/48</a:t>
                </a:r>
                <a:endParaRPr lang="en-US" altLang="zh-CN" sz="800">
                  <a:solidFill>
                    <a:schemeClr val="bg1"/>
                  </a:solidFill>
                  <a:sym typeface="+mn-ea"/>
                </a:endParaRPr>
              </a:p>
            </p:txBody>
          </p:sp>
        </p:grpSp>
        <p:grpSp>
          <p:nvGrpSpPr>
            <p:cNvPr id="7" name="组合 6"/>
            <p:cNvGrpSpPr/>
            <p:nvPr userDrawn="1"/>
          </p:nvGrpSpPr>
          <p:grpSpPr>
            <a:xfrm>
              <a:off x="5140960" y="4736465"/>
              <a:ext cx="1271270" cy="896620"/>
              <a:chOff x="8045" y="2902"/>
              <a:chExt cx="2002" cy="1412"/>
            </a:xfrm>
          </p:grpSpPr>
          <p:sp>
            <p:nvSpPr>
              <p:cNvPr id="71" name="矩形 70"/>
              <p:cNvSpPr/>
              <p:nvPr userDrawn="1"/>
            </p:nvSpPr>
            <p:spPr>
              <a:xfrm>
                <a:off x="8052" y="2902"/>
                <a:ext cx="1985" cy="1412"/>
              </a:xfrm>
              <a:prstGeom prst="rect">
                <a:avLst/>
              </a:prstGeom>
              <a:solidFill>
                <a:srgbClr val="E553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900"/>
              </a:p>
            </p:txBody>
          </p:sp>
          <p:sp>
            <p:nvSpPr>
              <p:cNvPr id="72" name="文本框 70"/>
              <p:cNvSpPr txBox="1"/>
              <p:nvPr userDrawn="1"/>
            </p:nvSpPr>
            <p:spPr>
              <a:xfrm>
                <a:off x="8045" y="3140"/>
                <a:ext cx="2002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chemeClr val="bg1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chemeClr val="bg1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chemeClr val="bg1"/>
                    </a:solidFill>
                    <a:sym typeface="+mn-ea"/>
                  </a:rPr>
                  <a:t>229/83/83</a:t>
                </a:r>
                <a:endParaRPr lang="en-US" altLang="zh-CN" sz="800">
                  <a:solidFill>
                    <a:schemeClr val="bg1"/>
                  </a:solidFill>
                  <a:sym typeface="+mn-ea"/>
                </a:endParaRPr>
              </a:p>
            </p:txBody>
          </p:sp>
        </p:grpSp>
        <p:grpSp>
          <p:nvGrpSpPr>
            <p:cNvPr id="8" name="组合 7"/>
            <p:cNvGrpSpPr/>
            <p:nvPr userDrawn="1"/>
          </p:nvGrpSpPr>
          <p:grpSpPr>
            <a:xfrm>
              <a:off x="5054600" y="716915"/>
              <a:ext cx="1384935" cy="896620"/>
              <a:chOff x="5619" y="2902"/>
              <a:chExt cx="2181" cy="1412"/>
            </a:xfrm>
          </p:grpSpPr>
          <p:sp>
            <p:nvSpPr>
              <p:cNvPr id="69" name="矩形 68"/>
              <p:cNvSpPr/>
              <p:nvPr userDrawn="1"/>
            </p:nvSpPr>
            <p:spPr>
              <a:xfrm>
                <a:off x="5714" y="2902"/>
                <a:ext cx="1985" cy="1412"/>
              </a:xfrm>
              <a:prstGeom prst="rect">
                <a:avLst/>
              </a:prstGeom>
              <a:solidFill>
                <a:srgbClr val="5E75B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900"/>
              </a:p>
            </p:txBody>
          </p:sp>
          <p:sp>
            <p:nvSpPr>
              <p:cNvPr id="70" name="文本框 68"/>
              <p:cNvSpPr txBox="1"/>
              <p:nvPr userDrawn="1"/>
            </p:nvSpPr>
            <p:spPr>
              <a:xfrm>
                <a:off x="5619" y="3140"/>
                <a:ext cx="2181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chemeClr val="bg1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chemeClr val="bg1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chemeClr val="bg1"/>
                    </a:solidFill>
                    <a:sym typeface="+mn-ea"/>
                  </a:rPr>
                  <a:t>94/117/186</a:t>
                </a:r>
                <a:endParaRPr lang="en-US" altLang="zh-CN" sz="800">
                  <a:solidFill>
                    <a:schemeClr val="bg1"/>
                  </a:solidFill>
                  <a:sym typeface="+mn-ea"/>
                </a:endParaRPr>
              </a:p>
            </p:txBody>
          </p:sp>
        </p:grpSp>
        <p:grpSp>
          <p:nvGrpSpPr>
            <p:cNvPr id="9" name="组合 8"/>
            <p:cNvGrpSpPr/>
            <p:nvPr userDrawn="1"/>
          </p:nvGrpSpPr>
          <p:grpSpPr>
            <a:xfrm>
              <a:off x="6552565" y="716915"/>
              <a:ext cx="1497965" cy="896620"/>
              <a:chOff x="5528" y="2902"/>
              <a:chExt cx="2359" cy="1412"/>
            </a:xfrm>
          </p:grpSpPr>
          <p:sp>
            <p:nvSpPr>
              <p:cNvPr id="67" name="矩形 66"/>
              <p:cNvSpPr/>
              <p:nvPr userDrawn="1"/>
            </p:nvSpPr>
            <p:spPr>
              <a:xfrm>
                <a:off x="5714" y="2902"/>
                <a:ext cx="1985" cy="1412"/>
              </a:xfrm>
              <a:prstGeom prst="rect">
                <a:avLst/>
              </a:prstGeom>
              <a:solidFill>
                <a:srgbClr val="8FA1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900"/>
              </a:p>
            </p:txBody>
          </p:sp>
          <p:sp>
            <p:nvSpPr>
              <p:cNvPr id="68" name="文本框 66"/>
              <p:cNvSpPr txBox="1"/>
              <p:nvPr userDrawn="1"/>
            </p:nvSpPr>
            <p:spPr>
              <a:xfrm>
                <a:off x="5528" y="3140"/>
                <a:ext cx="2359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143/161/207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</p:txBody>
          </p:sp>
        </p:grpSp>
        <p:grpSp>
          <p:nvGrpSpPr>
            <p:cNvPr id="10" name="组合 9"/>
            <p:cNvGrpSpPr/>
            <p:nvPr userDrawn="1"/>
          </p:nvGrpSpPr>
          <p:grpSpPr>
            <a:xfrm>
              <a:off x="8124825" y="716915"/>
              <a:ext cx="1497965" cy="896620"/>
              <a:chOff x="5532" y="2902"/>
              <a:chExt cx="2359" cy="1412"/>
            </a:xfrm>
          </p:grpSpPr>
          <p:sp>
            <p:nvSpPr>
              <p:cNvPr id="65" name="矩形 64"/>
              <p:cNvSpPr/>
              <p:nvPr userDrawn="1"/>
            </p:nvSpPr>
            <p:spPr>
              <a:xfrm>
                <a:off x="5714" y="2902"/>
                <a:ext cx="1985" cy="1412"/>
              </a:xfrm>
              <a:prstGeom prst="rect">
                <a:avLst/>
              </a:prstGeom>
              <a:solidFill>
                <a:srgbClr val="D7DD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900"/>
              </a:p>
            </p:txBody>
          </p:sp>
          <p:sp>
            <p:nvSpPr>
              <p:cNvPr id="66" name="文本框 64"/>
              <p:cNvSpPr txBox="1"/>
              <p:nvPr userDrawn="1"/>
            </p:nvSpPr>
            <p:spPr>
              <a:xfrm>
                <a:off x="5532" y="3140"/>
                <a:ext cx="2359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800" dirty="0">
                    <a:solidFill>
                      <a:srgbClr val="373D54"/>
                    </a:solidFill>
                    <a:sym typeface="+mn-ea"/>
                  </a:rPr>
                  <a:t>RGB</a:t>
                </a:r>
                <a:endParaRPr lang="en-US" altLang="zh-CN" sz="800" dirty="0">
                  <a:solidFill>
                    <a:srgbClr val="373D54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 dirty="0">
                    <a:solidFill>
                      <a:srgbClr val="373D54"/>
                    </a:solidFill>
                    <a:sym typeface="+mn-ea"/>
                  </a:rPr>
                  <a:t>215/221/238</a:t>
                </a:r>
                <a:endParaRPr lang="en-US" altLang="zh-CN" sz="800" dirty="0">
                  <a:solidFill>
                    <a:srgbClr val="373D54"/>
                  </a:solidFill>
                  <a:sym typeface="+mn-ea"/>
                </a:endParaRPr>
              </a:p>
            </p:txBody>
          </p:sp>
        </p:grpSp>
        <p:grpSp>
          <p:nvGrpSpPr>
            <p:cNvPr id="11" name="组合 10"/>
            <p:cNvGrpSpPr/>
            <p:nvPr userDrawn="1"/>
          </p:nvGrpSpPr>
          <p:grpSpPr>
            <a:xfrm>
              <a:off x="3491230" y="1722120"/>
              <a:ext cx="1384935" cy="896620"/>
              <a:chOff x="5618" y="2902"/>
              <a:chExt cx="2181" cy="1412"/>
            </a:xfrm>
          </p:grpSpPr>
          <p:sp>
            <p:nvSpPr>
              <p:cNvPr id="63" name="矩形 62"/>
              <p:cNvSpPr/>
              <p:nvPr userDrawn="1"/>
            </p:nvSpPr>
            <p:spPr>
              <a:xfrm>
                <a:off x="5714" y="2902"/>
                <a:ext cx="1985" cy="1412"/>
              </a:xfrm>
              <a:prstGeom prst="rect">
                <a:avLst/>
              </a:prstGeom>
              <a:solidFill>
                <a:srgbClr val="3D7E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900"/>
              </a:p>
            </p:txBody>
          </p:sp>
          <p:sp>
            <p:nvSpPr>
              <p:cNvPr id="64" name="文本框 62"/>
              <p:cNvSpPr txBox="1"/>
              <p:nvPr userDrawn="1"/>
            </p:nvSpPr>
            <p:spPr>
              <a:xfrm>
                <a:off x="5618" y="3140"/>
                <a:ext cx="2181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chemeClr val="bg1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chemeClr val="bg1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chemeClr val="bg1"/>
                    </a:solidFill>
                    <a:sym typeface="+mn-ea"/>
                  </a:rPr>
                  <a:t>61/126/207</a:t>
                </a:r>
                <a:endParaRPr lang="en-US" altLang="zh-CN" sz="800">
                  <a:solidFill>
                    <a:schemeClr val="bg1"/>
                  </a:solidFill>
                  <a:sym typeface="+mn-ea"/>
                </a:endParaRPr>
              </a:p>
            </p:txBody>
          </p:sp>
        </p:grpSp>
        <p:grpSp>
          <p:nvGrpSpPr>
            <p:cNvPr id="12" name="组合 11"/>
            <p:cNvGrpSpPr/>
            <p:nvPr userDrawn="1"/>
          </p:nvGrpSpPr>
          <p:grpSpPr>
            <a:xfrm>
              <a:off x="5060950" y="1722120"/>
              <a:ext cx="1384935" cy="896620"/>
              <a:chOff x="5618" y="2902"/>
              <a:chExt cx="2181" cy="1412"/>
            </a:xfrm>
          </p:grpSpPr>
          <p:sp>
            <p:nvSpPr>
              <p:cNvPr id="61" name="矩形 60"/>
              <p:cNvSpPr/>
              <p:nvPr userDrawn="1"/>
            </p:nvSpPr>
            <p:spPr>
              <a:xfrm>
                <a:off x="5714" y="2902"/>
                <a:ext cx="1985" cy="1412"/>
              </a:xfrm>
              <a:prstGeom prst="rect">
                <a:avLst/>
              </a:prstGeom>
              <a:solidFill>
                <a:srgbClr val="558E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900"/>
              </a:p>
            </p:txBody>
          </p:sp>
          <p:sp>
            <p:nvSpPr>
              <p:cNvPr id="62" name="文本框 60"/>
              <p:cNvSpPr txBox="1"/>
              <p:nvPr userDrawn="1"/>
            </p:nvSpPr>
            <p:spPr>
              <a:xfrm>
                <a:off x="5618" y="3140"/>
                <a:ext cx="2181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chemeClr val="bg1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chemeClr val="bg1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chemeClr val="bg1"/>
                    </a:solidFill>
                    <a:sym typeface="+mn-ea"/>
                  </a:rPr>
                  <a:t>85/142/213</a:t>
                </a:r>
                <a:endParaRPr lang="en-US" altLang="zh-CN" sz="800">
                  <a:solidFill>
                    <a:schemeClr val="bg1"/>
                  </a:solidFill>
                  <a:sym typeface="+mn-ea"/>
                </a:endParaRPr>
              </a:p>
            </p:txBody>
          </p:sp>
        </p:grpSp>
        <p:grpSp>
          <p:nvGrpSpPr>
            <p:cNvPr id="13" name="组合 12"/>
            <p:cNvGrpSpPr/>
            <p:nvPr userDrawn="1"/>
          </p:nvGrpSpPr>
          <p:grpSpPr>
            <a:xfrm>
              <a:off x="6561455" y="1722120"/>
              <a:ext cx="1497965" cy="896620"/>
              <a:chOff x="5531" y="2902"/>
              <a:chExt cx="2359" cy="1412"/>
            </a:xfrm>
          </p:grpSpPr>
          <p:sp>
            <p:nvSpPr>
              <p:cNvPr id="59" name="矩形 58"/>
              <p:cNvSpPr/>
              <p:nvPr userDrawn="1"/>
            </p:nvSpPr>
            <p:spPr>
              <a:xfrm>
                <a:off x="5714" y="2902"/>
                <a:ext cx="1985" cy="1412"/>
              </a:xfrm>
              <a:prstGeom prst="rect">
                <a:avLst/>
              </a:prstGeom>
              <a:solidFill>
                <a:srgbClr val="699BD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900"/>
              </a:p>
            </p:txBody>
          </p:sp>
          <p:sp>
            <p:nvSpPr>
              <p:cNvPr id="60" name="文本框 58"/>
              <p:cNvSpPr txBox="1"/>
              <p:nvPr userDrawn="1"/>
            </p:nvSpPr>
            <p:spPr>
              <a:xfrm>
                <a:off x="5531" y="3140"/>
                <a:ext cx="2359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105/155/218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</p:txBody>
          </p:sp>
        </p:grpSp>
        <p:grpSp>
          <p:nvGrpSpPr>
            <p:cNvPr id="14" name="组合 13"/>
            <p:cNvGrpSpPr/>
            <p:nvPr userDrawn="1"/>
          </p:nvGrpSpPr>
          <p:grpSpPr>
            <a:xfrm>
              <a:off x="8132445" y="1722120"/>
              <a:ext cx="1497965" cy="896620"/>
              <a:chOff x="5533" y="2902"/>
              <a:chExt cx="2359" cy="1412"/>
            </a:xfrm>
          </p:grpSpPr>
          <p:sp>
            <p:nvSpPr>
              <p:cNvPr id="57" name="矩形 56"/>
              <p:cNvSpPr/>
              <p:nvPr userDrawn="1"/>
            </p:nvSpPr>
            <p:spPr>
              <a:xfrm>
                <a:off x="5714" y="2902"/>
                <a:ext cx="1985" cy="1412"/>
              </a:xfrm>
              <a:prstGeom prst="rect">
                <a:avLst/>
              </a:prstGeom>
              <a:solidFill>
                <a:srgbClr val="BFD8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altLang="zh-CN" sz="900"/>
              </a:p>
            </p:txBody>
          </p:sp>
          <p:sp>
            <p:nvSpPr>
              <p:cNvPr id="58" name="文本框 56"/>
              <p:cNvSpPr txBox="1"/>
              <p:nvPr userDrawn="1"/>
            </p:nvSpPr>
            <p:spPr>
              <a:xfrm>
                <a:off x="5533" y="3140"/>
                <a:ext cx="2359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191/216/240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</p:txBody>
          </p:sp>
        </p:grpSp>
        <p:grpSp>
          <p:nvGrpSpPr>
            <p:cNvPr id="15" name="组合 14"/>
            <p:cNvGrpSpPr/>
            <p:nvPr userDrawn="1"/>
          </p:nvGrpSpPr>
          <p:grpSpPr>
            <a:xfrm>
              <a:off x="3552190" y="2738755"/>
              <a:ext cx="1271270" cy="896620"/>
              <a:chOff x="5714" y="2902"/>
              <a:chExt cx="2002" cy="1412"/>
            </a:xfrm>
          </p:grpSpPr>
          <p:sp>
            <p:nvSpPr>
              <p:cNvPr id="55" name="矩形 54"/>
              <p:cNvSpPr/>
              <p:nvPr userDrawn="1"/>
            </p:nvSpPr>
            <p:spPr>
              <a:xfrm>
                <a:off x="5714" y="2902"/>
                <a:ext cx="1985" cy="1412"/>
              </a:xfrm>
              <a:prstGeom prst="rect">
                <a:avLst/>
              </a:prstGeom>
              <a:solidFill>
                <a:srgbClr val="0095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900"/>
              </a:p>
            </p:txBody>
          </p:sp>
          <p:sp>
            <p:nvSpPr>
              <p:cNvPr id="56" name="文本框 54"/>
              <p:cNvSpPr txBox="1"/>
              <p:nvPr userDrawn="1"/>
            </p:nvSpPr>
            <p:spPr>
              <a:xfrm>
                <a:off x="5714" y="3140"/>
                <a:ext cx="2002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chemeClr val="bg1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chemeClr val="bg1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chemeClr val="bg1"/>
                    </a:solidFill>
                    <a:sym typeface="+mn-ea"/>
                  </a:rPr>
                  <a:t>0/149/176</a:t>
                </a:r>
                <a:endParaRPr lang="en-US" altLang="zh-CN" sz="800">
                  <a:solidFill>
                    <a:schemeClr val="bg1"/>
                  </a:solidFill>
                  <a:sym typeface="+mn-ea"/>
                </a:endParaRPr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5121275" y="2738755"/>
              <a:ext cx="1271270" cy="896620"/>
              <a:chOff x="5713" y="2902"/>
              <a:chExt cx="2002" cy="1412"/>
            </a:xfrm>
          </p:grpSpPr>
          <p:sp>
            <p:nvSpPr>
              <p:cNvPr id="53" name="矩形 52"/>
              <p:cNvSpPr/>
              <p:nvPr userDrawn="1"/>
            </p:nvSpPr>
            <p:spPr>
              <a:xfrm>
                <a:off x="5714" y="2902"/>
                <a:ext cx="1985" cy="1412"/>
              </a:xfrm>
              <a:prstGeom prst="rect">
                <a:avLst/>
              </a:prstGeom>
              <a:solidFill>
                <a:srgbClr val="00AF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900"/>
              </a:p>
            </p:txBody>
          </p:sp>
          <p:sp>
            <p:nvSpPr>
              <p:cNvPr id="54" name="文本框 52"/>
              <p:cNvSpPr txBox="1"/>
              <p:nvPr userDrawn="1"/>
            </p:nvSpPr>
            <p:spPr>
              <a:xfrm>
                <a:off x="5713" y="3140"/>
                <a:ext cx="2002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chemeClr val="bg1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chemeClr val="bg1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chemeClr val="bg1"/>
                    </a:solidFill>
                    <a:sym typeface="+mn-ea"/>
                  </a:rPr>
                  <a:t>0/175/210</a:t>
                </a:r>
                <a:endParaRPr lang="en-US" altLang="zh-CN" sz="800">
                  <a:solidFill>
                    <a:schemeClr val="bg1"/>
                  </a:solidFill>
                  <a:sym typeface="+mn-ea"/>
                </a:endParaRPr>
              </a:p>
            </p:txBody>
          </p:sp>
        </p:grpSp>
        <p:grpSp>
          <p:nvGrpSpPr>
            <p:cNvPr id="17" name="组合 16"/>
            <p:cNvGrpSpPr/>
            <p:nvPr userDrawn="1"/>
          </p:nvGrpSpPr>
          <p:grpSpPr>
            <a:xfrm>
              <a:off x="6677660" y="2738755"/>
              <a:ext cx="1271905" cy="896620"/>
              <a:chOff x="5714" y="2902"/>
              <a:chExt cx="2003" cy="1412"/>
            </a:xfrm>
          </p:grpSpPr>
          <p:sp>
            <p:nvSpPr>
              <p:cNvPr id="51" name="矩形 50"/>
              <p:cNvSpPr/>
              <p:nvPr userDrawn="1"/>
            </p:nvSpPr>
            <p:spPr>
              <a:xfrm>
                <a:off x="5714" y="2902"/>
                <a:ext cx="1985" cy="1412"/>
              </a:xfrm>
              <a:prstGeom prst="rect">
                <a:avLst/>
              </a:prstGeom>
              <a:solidFill>
                <a:srgbClr val="00DC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900"/>
              </a:p>
            </p:txBody>
          </p:sp>
          <p:sp>
            <p:nvSpPr>
              <p:cNvPr id="52" name="文本框 50"/>
              <p:cNvSpPr txBox="1"/>
              <p:nvPr userDrawn="1"/>
            </p:nvSpPr>
            <p:spPr>
              <a:xfrm>
                <a:off x="5715" y="3140"/>
                <a:ext cx="2002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0/220/252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8134350" y="2738755"/>
              <a:ext cx="1497965" cy="896620"/>
              <a:chOff x="5536" y="2902"/>
              <a:chExt cx="2359" cy="1412"/>
            </a:xfrm>
          </p:grpSpPr>
          <p:sp>
            <p:nvSpPr>
              <p:cNvPr id="49" name="矩形 48"/>
              <p:cNvSpPr/>
              <p:nvPr userDrawn="1"/>
            </p:nvSpPr>
            <p:spPr>
              <a:xfrm>
                <a:off x="5714" y="2902"/>
                <a:ext cx="1985" cy="1412"/>
              </a:xfrm>
              <a:prstGeom prst="rect">
                <a:avLst/>
              </a:prstGeom>
              <a:solidFill>
                <a:srgbClr val="B9FB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900"/>
              </a:p>
            </p:txBody>
          </p:sp>
          <p:sp>
            <p:nvSpPr>
              <p:cNvPr id="50" name="文本框 48"/>
              <p:cNvSpPr txBox="1"/>
              <p:nvPr userDrawn="1"/>
            </p:nvSpPr>
            <p:spPr>
              <a:xfrm>
                <a:off x="5536" y="3140"/>
                <a:ext cx="2359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185/251/255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</p:txBody>
          </p:sp>
        </p:grpSp>
        <p:grpSp>
          <p:nvGrpSpPr>
            <p:cNvPr id="19" name="组合 18"/>
            <p:cNvGrpSpPr/>
            <p:nvPr userDrawn="1"/>
          </p:nvGrpSpPr>
          <p:grpSpPr>
            <a:xfrm>
              <a:off x="3496945" y="3742055"/>
              <a:ext cx="1384935" cy="896620"/>
              <a:chOff x="5622" y="2902"/>
              <a:chExt cx="2181" cy="1412"/>
            </a:xfrm>
          </p:grpSpPr>
          <p:sp>
            <p:nvSpPr>
              <p:cNvPr id="47" name="矩形 46"/>
              <p:cNvSpPr/>
              <p:nvPr userDrawn="1"/>
            </p:nvSpPr>
            <p:spPr>
              <a:xfrm>
                <a:off x="5714" y="2902"/>
                <a:ext cx="1985" cy="1412"/>
              </a:xfrm>
              <a:prstGeom prst="rect">
                <a:avLst/>
              </a:prstGeom>
              <a:solidFill>
                <a:srgbClr val="4966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900"/>
              </a:p>
            </p:txBody>
          </p:sp>
          <p:sp>
            <p:nvSpPr>
              <p:cNvPr id="48" name="文本框 46"/>
              <p:cNvSpPr txBox="1"/>
              <p:nvPr userDrawn="1"/>
            </p:nvSpPr>
            <p:spPr>
              <a:xfrm>
                <a:off x="5622" y="3140"/>
                <a:ext cx="2181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chemeClr val="bg1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chemeClr val="bg1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chemeClr val="bg1"/>
                    </a:solidFill>
                    <a:sym typeface="+mn-ea"/>
                  </a:rPr>
                  <a:t>73/102/229</a:t>
                </a:r>
                <a:endParaRPr lang="en-US" altLang="zh-CN" sz="800">
                  <a:solidFill>
                    <a:schemeClr val="bg1"/>
                  </a:solidFill>
                  <a:sym typeface="+mn-ea"/>
                </a:endParaRPr>
              </a:p>
            </p:txBody>
          </p:sp>
        </p:grpSp>
        <p:grpSp>
          <p:nvGrpSpPr>
            <p:cNvPr id="20" name="组合 19"/>
            <p:cNvGrpSpPr/>
            <p:nvPr userDrawn="1"/>
          </p:nvGrpSpPr>
          <p:grpSpPr>
            <a:xfrm>
              <a:off x="5066665" y="3742055"/>
              <a:ext cx="1384935" cy="896620"/>
              <a:chOff x="5622" y="2902"/>
              <a:chExt cx="2181" cy="1412"/>
            </a:xfrm>
            <a:solidFill>
              <a:srgbClr val="8DB4ED"/>
            </a:solidFill>
          </p:grpSpPr>
          <p:sp>
            <p:nvSpPr>
              <p:cNvPr id="45" name="矩形 44"/>
              <p:cNvSpPr/>
              <p:nvPr userDrawn="1"/>
            </p:nvSpPr>
            <p:spPr>
              <a:xfrm>
                <a:off x="5714" y="2902"/>
                <a:ext cx="1985" cy="1412"/>
              </a:xfrm>
              <a:prstGeom prst="rect">
                <a:avLst/>
              </a:prstGeom>
              <a:solidFill>
                <a:srgbClr val="5A75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900"/>
              </a:p>
            </p:txBody>
          </p:sp>
          <p:sp>
            <p:nvSpPr>
              <p:cNvPr id="46" name="文本框 44"/>
              <p:cNvSpPr txBox="1"/>
              <p:nvPr userDrawn="1"/>
            </p:nvSpPr>
            <p:spPr>
              <a:xfrm>
                <a:off x="5622" y="3140"/>
                <a:ext cx="2181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800" dirty="0">
                    <a:solidFill>
                      <a:schemeClr val="bg1"/>
                    </a:solidFill>
                    <a:sym typeface="+mn-ea"/>
                  </a:rPr>
                  <a:t>RGB</a:t>
                </a:r>
                <a:endParaRPr lang="en-US" altLang="zh-CN" sz="800" dirty="0">
                  <a:solidFill>
                    <a:schemeClr val="bg1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 dirty="0">
                    <a:solidFill>
                      <a:schemeClr val="bg1"/>
                    </a:solidFill>
                    <a:sym typeface="+mn-ea"/>
                  </a:rPr>
                  <a:t>90/117/232</a:t>
                </a:r>
                <a:endParaRPr lang="en-US" altLang="zh-CN" sz="800" dirty="0">
                  <a:solidFill>
                    <a:schemeClr val="bg1"/>
                  </a:solidFill>
                  <a:sym typeface="+mn-ea"/>
                </a:endParaRPr>
              </a:p>
            </p:txBody>
          </p:sp>
        </p:grpSp>
        <p:grpSp>
          <p:nvGrpSpPr>
            <p:cNvPr id="21" name="组合 20"/>
            <p:cNvGrpSpPr/>
            <p:nvPr userDrawn="1"/>
          </p:nvGrpSpPr>
          <p:grpSpPr>
            <a:xfrm>
              <a:off x="6569075" y="3742055"/>
              <a:ext cx="1497965" cy="896620"/>
              <a:chOff x="5538" y="2902"/>
              <a:chExt cx="2359" cy="1412"/>
            </a:xfrm>
          </p:grpSpPr>
          <p:sp>
            <p:nvSpPr>
              <p:cNvPr id="43" name="矩形 42"/>
              <p:cNvSpPr/>
              <p:nvPr userDrawn="1"/>
            </p:nvSpPr>
            <p:spPr>
              <a:xfrm>
                <a:off x="5714" y="2902"/>
                <a:ext cx="1985" cy="1412"/>
              </a:xfrm>
              <a:prstGeom prst="rect">
                <a:avLst/>
              </a:prstGeom>
              <a:solidFill>
                <a:srgbClr val="738CE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900"/>
              </a:p>
            </p:txBody>
          </p:sp>
          <p:sp>
            <p:nvSpPr>
              <p:cNvPr id="44" name="文本框 42"/>
              <p:cNvSpPr txBox="1"/>
              <p:nvPr userDrawn="1"/>
            </p:nvSpPr>
            <p:spPr>
              <a:xfrm>
                <a:off x="5538" y="3140"/>
                <a:ext cx="2359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115/140/236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</p:txBody>
          </p:sp>
        </p:grpSp>
        <p:grpSp>
          <p:nvGrpSpPr>
            <p:cNvPr id="22" name="组合 21"/>
            <p:cNvGrpSpPr/>
            <p:nvPr userDrawn="1"/>
          </p:nvGrpSpPr>
          <p:grpSpPr>
            <a:xfrm>
              <a:off x="8135620" y="3742055"/>
              <a:ext cx="1497965" cy="896620"/>
              <a:chOff x="5533" y="2902"/>
              <a:chExt cx="2359" cy="1412"/>
            </a:xfrm>
          </p:grpSpPr>
          <p:sp>
            <p:nvSpPr>
              <p:cNvPr id="41" name="矩形 40"/>
              <p:cNvSpPr/>
              <p:nvPr userDrawn="1"/>
            </p:nvSpPr>
            <p:spPr>
              <a:xfrm>
                <a:off x="5714" y="2902"/>
                <a:ext cx="1985" cy="1412"/>
              </a:xfrm>
              <a:prstGeom prst="rect">
                <a:avLst/>
              </a:prstGeom>
              <a:solidFill>
                <a:srgbClr val="BCCA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900"/>
              </a:p>
            </p:txBody>
          </p:sp>
          <p:sp>
            <p:nvSpPr>
              <p:cNvPr id="42" name="文本框 40"/>
              <p:cNvSpPr txBox="1"/>
              <p:nvPr userDrawn="1"/>
            </p:nvSpPr>
            <p:spPr>
              <a:xfrm>
                <a:off x="5533" y="3140"/>
                <a:ext cx="2359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188/202/246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</p:txBody>
          </p:sp>
        </p:grpSp>
        <p:grpSp>
          <p:nvGrpSpPr>
            <p:cNvPr id="23" name="组合 22"/>
            <p:cNvGrpSpPr/>
            <p:nvPr userDrawn="1"/>
          </p:nvGrpSpPr>
          <p:grpSpPr>
            <a:xfrm>
              <a:off x="6560185" y="4736465"/>
              <a:ext cx="1497965" cy="896620"/>
              <a:chOff x="7867" y="2902"/>
              <a:chExt cx="2359" cy="1412"/>
            </a:xfrm>
          </p:grpSpPr>
          <p:sp>
            <p:nvSpPr>
              <p:cNvPr id="39" name="矩形 38"/>
              <p:cNvSpPr/>
              <p:nvPr userDrawn="1"/>
            </p:nvSpPr>
            <p:spPr>
              <a:xfrm>
                <a:off x="8052" y="2902"/>
                <a:ext cx="1985" cy="1412"/>
              </a:xfrm>
              <a:prstGeom prst="rect">
                <a:avLst/>
              </a:prstGeom>
              <a:solidFill>
                <a:srgbClr val="EA70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900"/>
              </a:p>
            </p:txBody>
          </p:sp>
          <p:sp>
            <p:nvSpPr>
              <p:cNvPr id="40" name="文本框 38"/>
              <p:cNvSpPr txBox="1"/>
              <p:nvPr userDrawn="1"/>
            </p:nvSpPr>
            <p:spPr>
              <a:xfrm>
                <a:off x="7867" y="3140"/>
                <a:ext cx="2359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234/112/112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</p:txBody>
          </p:sp>
        </p:grpSp>
        <p:grpSp>
          <p:nvGrpSpPr>
            <p:cNvPr id="24" name="组合 23"/>
            <p:cNvGrpSpPr/>
            <p:nvPr userDrawn="1"/>
          </p:nvGrpSpPr>
          <p:grpSpPr>
            <a:xfrm>
              <a:off x="8128000" y="4736465"/>
              <a:ext cx="1497965" cy="896620"/>
              <a:chOff x="7865" y="2902"/>
              <a:chExt cx="2359" cy="1412"/>
            </a:xfrm>
          </p:grpSpPr>
          <p:sp>
            <p:nvSpPr>
              <p:cNvPr id="37" name="矩形 36"/>
              <p:cNvSpPr/>
              <p:nvPr userDrawn="1"/>
            </p:nvSpPr>
            <p:spPr>
              <a:xfrm>
                <a:off x="8052" y="2902"/>
                <a:ext cx="1985" cy="1412"/>
              </a:xfrm>
              <a:prstGeom prst="rect">
                <a:avLst/>
              </a:prstGeom>
              <a:solidFill>
                <a:srgbClr val="FBE2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900"/>
              </a:p>
            </p:txBody>
          </p:sp>
          <p:sp>
            <p:nvSpPr>
              <p:cNvPr id="38" name="文本框 36"/>
              <p:cNvSpPr txBox="1"/>
              <p:nvPr userDrawn="1"/>
            </p:nvSpPr>
            <p:spPr>
              <a:xfrm>
                <a:off x="7865" y="3140"/>
                <a:ext cx="2359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251/226/226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</p:txBody>
          </p:sp>
        </p:grpSp>
        <p:grpSp>
          <p:nvGrpSpPr>
            <p:cNvPr id="25" name="组合 24"/>
            <p:cNvGrpSpPr/>
            <p:nvPr userDrawn="1"/>
          </p:nvGrpSpPr>
          <p:grpSpPr>
            <a:xfrm>
              <a:off x="3576320" y="5745480"/>
              <a:ext cx="1260475" cy="896620"/>
              <a:chOff x="8052" y="2902"/>
              <a:chExt cx="1985" cy="1412"/>
            </a:xfrm>
          </p:grpSpPr>
          <p:sp>
            <p:nvSpPr>
              <p:cNvPr id="35" name="矩形 34"/>
              <p:cNvSpPr/>
              <p:nvPr userDrawn="1"/>
            </p:nvSpPr>
            <p:spPr>
              <a:xfrm>
                <a:off x="8052" y="2902"/>
                <a:ext cx="1985" cy="14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900"/>
              </a:p>
            </p:txBody>
          </p:sp>
          <p:sp>
            <p:nvSpPr>
              <p:cNvPr id="36" name="文本框 34"/>
              <p:cNvSpPr txBox="1"/>
              <p:nvPr userDrawn="1"/>
            </p:nvSpPr>
            <p:spPr>
              <a:xfrm>
                <a:off x="8131" y="3140"/>
                <a:ext cx="1823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chemeClr val="bg1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chemeClr val="bg1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chemeClr val="bg1"/>
                    </a:solidFill>
                    <a:sym typeface="+mn-ea"/>
                  </a:rPr>
                  <a:t>89/89/89</a:t>
                </a:r>
                <a:endParaRPr lang="en-US" altLang="zh-CN" sz="800">
                  <a:solidFill>
                    <a:schemeClr val="bg1"/>
                  </a:solidFill>
                  <a:sym typeface="+mn-ea"/>
                </a:endParaRPr>
              </a:p>
            </p:txBody>
          </p:sp>
        </p:grpSp>
        <p:grpSp>
          <p:nvGrpSpPr>
            <p:cNvPr id="26" name="组合 25"/>
            <p:cNvGrpSpPr/>
            <p:nvPr userDrawn="1"/>
          </p:nvGrpSpPr>
          <p:grpSpPr>
            <a:xfrm>
              <a:off x="5026660" y="5745480"/>
              <a:ext cx="1497965" cy="896620"/>
              <a:chOff x="7865" y="2902"/>
              <a:chExt cx="2359" cy="1412"/>
            </a:xfrm>
          </p:grpSpPr>
          <p:sp>
            <p:nvSpPr>
              <p:cNvPr id="33" name="矩形 32"/>
              <p:cNvSpPr/>
              <p:nvPr userDrawn="1"/>
            </p:nvSpPr>
            <p:spPr>
              <a:xfrm>
                <a:off x="8052" y="2902"/>
                <a:ext cx="1985" cy="141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900"/>
              </a:p>
            </p:txBody>
          </p:sp>
          <p:sp>
            <p:nvSpPr>
              <p:cNvPr id="34" name="文本框 32"/>
              <p:cNvSpPr txBox="1"/>
              <p:nvPr userDrawn="1"/>
            </p:nvSpPr>
            <p:spPr>
              <a:xfrm>
                <a:off x="7865" y="3140"/>
                <a:ext cx="2359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chemeClr val="bg1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chemeClr val="bg1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chemeClr val="bg1"/>
                    </a:solidFill>
                    <a:sym typeface="+mn-ea"/>
                  </a:rPr>
                  <a:t>127/127/127</a:t>
                </a:r>
                <a:endParaRPr lang="en-US" altLang="zh-CN" sz="800">
                  <a:solidFill>
                    <a:schemeClr val="bg1"/>
                  </a:solidFill>
                  <a:sym typeface="+mn-ea"/>
                </a:endParaRPr>
              </a:p>
            </p:txBody>
          </p:sp>
        </p:grpSp>
        <p:grpSp>
          <p:nvGrpSpPr>
            <p:cNvPr id="27" name="组合 26"/>
            <p:cNvGrpSpPr/>
            <p:nvPr userDrawn="1"/>
          </p:nvGrpSpPr>
          <p:grpSpPr>
            <a:xfrm>
              <a:off x="6558915" y="5745480"/>
              <a:ext cx="1497965" cy="896620"/>
              <a:chOff x="7865" y="2902"/>
              <a:chExt cx="2359" cy="1412"/>
            </a:xfrm>
          </p:grpSpPr>
          <p:sp>
            <p:nvSpPr>
              <p:cNvPr id="31" name="矩形 30"/>
              <p:cNvSpPr/>
              <p:nvPr userDrawn="1"/>
            </p:nvSpPr>
            <p:spPr>
              <a:xfrm>
                <a:off x="8052" y="2902"/>
                <a:ext cx="1985" cy="141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900"/>
              </a:p>
            </p:txBody>
          </p:sp>
          <p:sp>
            <p:nvSpPr>
              <p:cNvPr id="32" name="文本框 30"/>
              <p:cNvSpPr txBox="1"/>
              <p:nvPr userDrawn="1"/>
            </p:nvSpPr>
            <p:spPr>
              <a:xfrm>
                <a:off x="7865" y="3140"/>
                <a:ext cx="2359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191/191/191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</p:txBody>
          </p:sp>
        </p:grpSp>
        <p:grpSp>
          <p:nvGrpSpPr>
            <p:cNvPr id="28" name="组合 27"/>
            <p:cNvGrpSpPr/>
            <p:nvPr userDrawn="1"/>
          </p:nvGrpSpPr>
          <p:grpSpPr>
            <a:xfrm>
              <a:off x="8128000" y="5745480"/>
              <a:ext cx="1497965" cy="896620"/>
              <a:chOff x="7865" y="2902"/>
              <a:chExt cx="2359" cy="1412"/>
            </a:xfrm>
          </p:grpSpPr>
          <p:sp>
            <p:nvSpPr>
              <p:cNvPr id="29" name="矩形 28"/>
              <p:cNvSpPr/>
              <p:nvPr userDrawn="1"/>
            </p:nvSpPr>
            <p:spPr>
              <a:xfrm>
                <a:off x="8052" y="2902"/>
                <a:ext cx="1985" cy="14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900"/>
              </a:p>
            </p:txBody>
          </p:sp>
          <p:sp>
            <p:nvSpPr>
              <p:cNvPr id="30" name="文本框 28"/>
              <p:cNvSpPr txBox="1"/>
              <p:nvPr userDrawn="1"/>
            </p:nvSpPr>
            <p:spPr>
              <a:xfrm>
                <a:off x="7865" y="3140"/>
                <a:ext cx="2359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217/217/217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780849" y="488952"/>
            <a:ext cx="10973117" cy="1143000"/>
          </a:xfrm>
          <a:prstGeom prst="rect">
            <a:avLst/>
          </a:prstGeom>
        </p:spPr>
        <p:txBody>
          <a:bodyPr lIns="91428" tIns="45714" rIns="91428" bIns="45714"/>
          <a:lstStyle>
            <a:lvl1pPr marL="0" marR="0" indent="0" algn="l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FrutigerNext LT Light" pitchFamily="34" charset="0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Content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 hasCustomPrompt="1"/>
          </p:nvPr>
        </p:nvSpPr>
        <p:spPr>
          <a:xfrm>
            <a:off x="811001" y="1803400"/>
            <a:ext cx="10468424" cy="4073527"/>
          </a:xfrm>
          <a:prstGeom prst="rect">
            <a:avLst/>
          </a:prstGeom>
        </p:spPr>
        <p:txBody>
          <a:bodyPr lIns="91428" tIns="45714" rIns="91428" bIns="45714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grpSp>
        <p:nvGrpSpPr>
          <p:cNvPr id="3" name="组合 2"/>
          <p:cNvGrpSpPr/>
          <p:nvPr userDrawn="1"/>
        </p:nvGrpSpPr>
        <p:grpSpPr>
          <a:xfrm>
            <a:off x="12470257" y="1727200"/>
            <a:ext cx="3127030" cy="3403601"/>
            <a:chOff x="3483610" y="716915"/>
            <a:chExt cx="6149975" cy="5925185"/>
          </a:xfrm>
        </p:grpSpPr>
        <p:grpSp>
          <p:nvGrpSpPr>
            <p:cNvPr id="5" name="组合 4"/>
            <p:cNvGrpSpPr/>
            <p:nvPr userDrawn="1"/>
          </p:nvGrpSpPr>
          <p:grpSpPr>
            <a:xfrm>
              <a:off x="3483610" y="716915"/>
              <a:ext cx="1384935" cy="896620"/>
              <a:chOff x="5617" y="2902"/>
              <a:chExt cx="2181" cy="1412"/>
            </a:xfrm>
          </p:grpSpPr>
          <p:sp>
            <p:nvSpPr>
              <p:cNvPr id="75" name="矩形 74"/>
              <p:cNvSpPr/>
              <p:nvPr userDrawn="1"/>
            </p:nvSpPr>
            <p:spPr>
              <a:xfrm>
                <a:off x="5714" y="2902"/>
                <a:ext cx="1985" cy="1412"/>
              </a:xfrm>
              <a:prstGeom prst="rect">
                <a:avLst/>
              </a:prstGeom>
              <a:solidFill>
                <a:srgbClr val="4D67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900"/>
              </a:p>
            </p:txBody>
          </p:sp>
          <p:sp>
            <p:nvSpPr>
              <p:cNvPr id="76" name="文本框 74"/>
              <p:cNvSpPr txBox="1"/>
              <p:nvPr userDrawn="1"/>
            </p:nvSpPr>
            <p:spPr>
              <a:xfrm>
                <a:off x="5617" y="3140"/>
                <a:ext cx="2181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800">
                    <a:solidFill>
                      <a:schemeClr val="bg1"/>
                    </a:solidFill>
                  </a:rPr>
                  <a:t>RGB</a:t>
                </a:r>
                <a:endParaRPr lang="en-US" altLang="zh-CN" sz="800">
                  <a:solidFill>
                    <a:schemeClr val="bg1"/>
                  </a:solidFill>
                </a:endParaRPr>
              </a:p>
              <a:p>
                <a:pPr algn="ctr"/>
                <a:r>
                  <a:rPr lang="en-US" altLang="zh-CN" sz="800">
                    <a:solidFill>
                      <a:schemeClr val="bg1"/>
                    </a:solidFill>
                  </a:rPr>
                  <a:t>77/103/179</a:t>
                </a:r>
                <a:endParaRPr lang="en-US" altLang="zh-CN" sz="8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" name="组合 5"/>
            <p:cNvGrpSpPr/>
            <p:nvPr userDrawn="1"/>
          </p:nvGrpSpPr>
          <p:grpSpPr>
            <a:xfrm>
              <a:off x="3571875" y="4736465"/>
              <a:ext cx="1271270" cy="896620"/>
              <a:chOff x="8045" y="2902"/>
              <a:chExt cx="2002" cy="1412"/>
            </a:xfrm>
          </p:grpSpPr>
          <p:sp>
            <p:nvSpPr>
              <p:cNvPr id="73" name="矩形 72"/>
              <p:cNvSpPr/>
              <p:nvPr userDrawn="1"/>
            </p:nvSpPr>
            <p:spPr>
              <a:xfrm>
                <a:off x="8052" y="2902"/>
                <a:ext cx="1985" cy="1412"/>
              </a:xfrm>
              <a:prstGeom prst="rect">
                <a:avLst/>
              </a:prstGeom>
              <a:solidFill>
                <a:srgbClr val="E0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900"/>
              </a:p>
            </p:txBody>
          </p:sp>
          <p:sp>
            <p:nvSpPr>
              <p:cNvPr id="74" name="文本框 72"/>
              <p:cNvSpPr txBox="1"/>
              <p:nvPr userDrawn="1"/>
            </p:nvSpPr>
            <p:spPr>
              <a:xfrm>
                <a:off x="8045" y="3140"/>
                <a:ext cx="2002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chemeClr val="bg1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chemeClr val="bg1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chemeClr val="bg1"/>
                    </a:solidFill>
                    <a:sym typeface="+mn-ea"/>
                  </a:rPr>
                  <a:t>224/52/48</a:t>
                </a:r>
                <a:endParaRPr lang="en-US" altLang="zh-CN" sz="800">
                  <a:solidFill>
                    <a:schemeClr val="bg1"/>
                  </a:solidFill>
                  <a:sym typeface="+mn-ea"/>
                </a:endParaRPr>
              </a:p>
            </p:txBody>
          </p:sp>
        </p:grpSp>
        <p:grpSp>
          <p:nvGrpSpPr>
            <p:cNvPr id="7" name="组合 6"/>
            <p:cNvGrpSpPr/>
            <p:nvPr userDrawn="1"/>
          </p:nvGrpSpPr>
          <p:grpSpPr>
            <a:xfrm>
              <a:off x="5140960" y="4736465"/>
              <a:ext cx="1271270" cy="896620"/>
              <a:chOff x="8045" y="2902"/>
              <a:chExt cx="2002" cy="1412"/>
            </a:xfrm>
          </p:grpSpPr>
          <p:sp>
            <p:nvSpPr>
              <p:cNvPr id="71" name="矩形 70"/>
              <p:cNvSpPr/>
              <p:nvPr userDrawn="1"/>
            </p:nvSpPr>
            <p:spPr>
              <a:xfrm>
                <a:off x="8052" y="2902"/>
                <a:ext cx="1985" cy="1412"/>
              </a:xfrm>
              <a:prstGeom prst="rect">
                <a:avLst/>
              </a:prstGeom>
              <a:solidFill>
                <a:srgbClr val="E553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900"/>
              </a:p>
            </p:txBody>
          </p:sp>
          <p:sp>
            <p:nvSpPr>
              <p:cNvPr id="72" name="文本框 70"/>
              <p:cNvSpPr txBox="1"/>
              <p:nvPr userDrawn="1"/>
            </p:nvSpPr>
            <p:spPr>
              <a:xfrm>
                <a:off x="8045" y="3140"/>
                <a:ext cx="2002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chemeClr val="bg1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chemeClr val="bg1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chemeClr val="bg1"/>
                    </a:solidFill>
                    <a:sym typeface="+mn-ea"/>
                  </a:rPr>
                  <a:t>229/83/83</a:t>
                </a:r>
                <a:endParaRPr lang="en-US" altLang="zh-CN" sz="800">
                  <a:solidFill>
                    <a:schemeClr val="bg1"/>
                  </a:solidFill>
                  <a:sym typeface="+mn-ea"/>
                </a:endParaRPr>
              </a:p>
            </p:txBody>
          </p:sp>
        </p:grpSp>
        <p:grpSp>
          <p:nvGrpSpPr>
            <p:cNvPr id="8" name="组合 7"/>
            <p:cNvGrpSpPr/>
            <p:nvPr userDrawn="1"/>
          </p:nvGrpSpPr>
          <p:grpSpPr>
            <a:xfrm>
              <a:off x="5054600" y="716915"/>
              <a:ext cx="1384935" cy="896620"/>
              <a:chOff x="5619" y="2902"/>
              <a:chExt cx="2181" cy="1412"/>
            </a:xfrm>
          </p:grpSpPr>
          <p:sp>
            <p:nvSpPr>
              <p:cNvPr id="69" name="矩形 68"/>
              <p:cNvSpPr/>
              <p:nvPr userDrawn="1"/>
            </p:nvSpPr>
            <p:spPr>
              <a:xfrm>
                <a:off x="5714" y="2902"/>
                <a:ext cx="1985" cy="1412"/>
              </a:xfrm>
              <a:prstGeom prst="rect">
                <a:avLst/>
              </a:prstGeom>
              <a:solidFill>
                <a:srgbClr val="5E75B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900"/>
              </a:p>
            </p:txBody>
          </p:sp>
          <p:sp>
            <p:nvSpPr>
              <p:cNvPr id="70" name="文本框 68"/>
              <p:cNvSpPr txBox="1"/>
              <p:nvPr userDrawn="1"/>
            </p:nvSpPr>
            <p:spPr>
              <a:xfrm>
                <a:off x="5619" y="3140"/>
                <a:ext cx="2181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chemeClr val="bg1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chemeClr val="bg1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chemeClr val="bg1"/>
                    </a:solidFill>
                    <a:sym typeface="+mn-ea"/>
                  </a:rPr>
                  <a:t>94/117/186</a:t>
                </a:r>
                <a:endParaRPr lang="en-US" altLang="zh-CN" sz="800">
                  <a:solidFill>
                    <a:schemeClr val="bg1"/>
                  </a:solidFill>
                  <a:sym typeface="+mn-ea"/>
                </a:endParaRPr>
              </a:p>
            </p:txBody>
          </p:sp>
        </p:grpSp>
        <p:grpSp>
          <p:nvGrpSpPr>
            <p:cNvPr id="9" name="组合 8"/>
            <p:cNvGrpSpPr/>
            <p:nvPr userDrawn="1"/>
          </p:nvGrpSpPr>
          <p:grpSpPr>
            <a:xfrm>
              <a:off x="6552565" y="716915"/>
              <a:ext cx="1497965" cy="896620"/>
              <a:chOff x="5528" y="2902"/>
              <a:chExt cx="2359" cy="1412"/>
            </a:xfrm>
          </p:grpSpPr>
          <p:sp>
            <p:nvSpPr>
              <p:cNvPr id="67" name="矩形 66"/>
              <p:cNvSpPr/>
              <p:nvPr userDrawn="1"/>
            </p:nvSpPr>
            <p:spPr>
              <a:xfrm>
                <a:off x="5714" y="2902"/>
                <a:ext cx="1985" cy="1412"/>
              </a:xfrm>
              <a:prstGeom prst="rect">
                <a:avLst/>
              </a:prstGeom>
              <a:solidFill>
                <a:srgbClr val="8FA1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900"/>
              </a:p>
            </p:txBody>
          </p:sp>
          <p:sp>
            <p:nvSpPr>
              <p:cNvPr id="68" name="文本框 66"/>
              <p:cNvSpPr txBox="1"/>
              <p:nvPr userDrawn="1"/>
            </p:nvSpPr>
            <p:spPr>
              <a:xfrm>
                <a:off x="5528" y="3140"/>
                <a:ext cx="2359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143/161/207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</p:txBody>
          </p:sp>
        </p:grpSp>
        <p:grpSp>
          <p:nvGrpSpPr>
            <p:cNvPr id="10" name="组合 9"/>
            <p:cNvGrpSpPr/>
            <p:nvPr userDrawn="1"/>
          </p:nvGrpSpPr>
          <p:grpSpPr>
            <a:xfrm>
              <a:off x="8124825" y="716915"/>
              <a:ext cx="1497965" cy="896620"/>
              <a:chOff x="5532" y="2902"/>
              <a:chExt cx="2359" cy="1412"/>
            </a:xfrm>
          </p:grpSpPr>
          <p:sp>
            <p:nvSpPr>
              <p:cNvPr id="65" name="矩形 64"/>
              <p:cNvSpPr/>
              <p:nvPr userDrawn="1"/>
            </p:nvSpPr>
            <p:spPr>
              <a:xfrm>
                <a:off x="5714" y="2902"/>
                <a:ext cx="1985" cy="1412"/>
              </a:xfrm>
              <a:prstGeom prst="rect">
                <a:avLst/>
              </a:prstGeom>
              <a:solidFill>
                <a:srgbClr val="D7DD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900"/>
              </a:p>
            </p:txBody>
          </p:sp>
          <p:sp>
            <p:nvSpPr>
              <p:cNvPr id="66" name="文本框 64"/>
              <p:cNvSpPr txBox="1"/>
              <p:nvPr userDrawn="1"/>
            </p:nvSpPr>
            <p:spPr>
              <a:xfrm>
                <a:off x="5532" y="3140"/>
                <a:ext cx="2359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800" dirty="0">
                    <a:solidFill>
                      <a:srgbClr val="373D54"/>
                    </a:solidFill>
                    <a:sym typeface="+mn-ea"/>
                  </a:rPr>
                  <a:t>RGB</a:t>
                </a:r>
                <a:endParaRPr lang="en-US" altLang="zh-CN" sz="800" dirty="0">
                  <a:solidFill>
                    <a:srgbClr val="373D54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 dirty="0">
                    <a:solidFill>
                      <a:srgbClr val="373D54"/>
                    </a:solidFill>
                    <a:sym typeface="+mn-ea"/>
                  </a:rPr>
                  <a:t>215/221/238</a:t>
                </a:r>
                <a:endParaRPr lang="en-US" altLang="zh-CN" sz="800" dirty="0">
                  <a:solidFill>
                    <a:srgbClr val="373D54"/>
                  </a:solidFill>
                  <a:sym typeface="+mn-ea"/>
                </a:endParaRPr>
              </a:p>
            </p:txBody>
          </p:sp>
        </p:grpSp>
        <p:grpSp>
          <p:nvGrpSpPr>
            <p:cNvPr id="11" name="组合 10"/>
            <p:cNvGrpSpPr/>
            <p:nvPr userDrawn="1"/>
          </p:nvGrpSpPr>
          <p:grpSpPr>
            <a:xfrm>
              <a:off x="3491230" y="1722120"/>
              <a:ext cx="1384935" cy="896620"/>
              <a:chOff x="5618" y="2902"/>
              <a:chExt cx="2181" cy="1412"/>
            </a:xfrm>
          </p:grpSpPr>
          <p:sp>
            <p:nvSpPr>
              <p:cNvPr id="63" name="矩形 62"/>
              <p:cNvSpPr/>
              <p:nvPr userDrawn="1"/>
            </p:nvSpPr>
            <p:spPr>
              <a:xfrm>
                <a:off x="5714" y="2902"/>
                <a:ext cx="1985" cy="1412"/>
              </a:xfrm>
              <a:prstGeom prst="rect">
                <a:avLst/>
              </a:prstGeom>
              <a:solidFill>
                <a:srgbClr val="3D7E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900"/>
              </a:p>
            </p:txBody>
          </p:sp>
          <p:sp>
            <p:nvSpPr>
              <p:cNvPr id="64" name="文本框 62"/>
              <p:cNvSpPr txBox="1"/>
              <p:nvPr userDrawn="1"/>
            </p:nvSpPr>
            <p:spPr>
              <a:xfrm>
                <a:off x="5618" y="3140"/>
                <a:ext cx="2181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chemeClr val="bg1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chemeClr val="bg1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chemeClr val="bg1"/>
                    </a:solidFill>
                    <a:sym typeface="+mn-ea"/>
                  </a:rPr>
                  <a:t>61/126/207</a:t>
                </a:r>
                <a:endParaRPr lang="en-US" altLang="zh-CN" sz="800">
                  <a:solidFill>
                    <a:schemeClr val="bg1"/>
                  </a:solidFill>
                  <a:sym typeface="+mn-ea"/>
                </a:endParaRPr>
              </a:p>
            </p:txBody>
          </p:sp>
        </p:grpSp>
        <p:grpSp>
          <p:nvGrpSpPr>
            <p:cNvPr id="12" name="组合 11"/>
            <p:cNvGrpSpPr/>
            <p:nvPr userDrawn="1"/>
          </p:nvGrpSpPr>
          <p:grpSpPr>
            <a:xfrm>
              <a:off x="5060950" y="1722120"/>
              <a:ext cx="1384935" cy="896620"/>
              <a:chOff x="5618" y="2902"/>
              <a:chExt cx="2181" cy="1412"/>
            </a:xfrm>
          </p:grpSpPr>
          <p:sp>
            <p:nvSpPr>
              <p:cNvPr id="61" name="矩形 60"/>
              <p:cNvSpPr/>
              <p:nvPr userDrawn="1"/>
            </p:nvSpPr>
            <p:spPr>
              <a:xfrm>
                <a:off x="5714" y="2902"/>
                <a:ext cx="1985" cy="1412"/>
              </a:xfrm>
              <a:prstGeom prst="rect">
                <a:avLst/>
              </a:prstGeom>
              <a:solidFill>
                <a:srgbClr val="558E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900"/>
              </a:p>
            </p:txBody>
          </p:sp>
          <p:sp>
            <p:nvSpPr>
              <p:cNvPr id="62" name="文本框 60"/>
              <p:cNvSpPr txBox="1"/>
              <p:nvPr userDrawn="1"/>
            </p:nvSpPr>
            <p:spPr>
              <a:xfrm>
                <a:off x="5618" y="3140"/>
                <a:ext cx="2181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chemeClr val="bg1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chemeClr val="bg1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chemeClr val="bg1"/>
                    </a:solidFill>
                    <a:sym typeface="+mn-ea"/>
                  </a:rPr>
                  <a:t>85/142/213</a:t>
                </a:r>
                <a:endParaRPr lang="en-US" altLang="zh-CN" sz="800">
                  <a:solidFill>
                    <a:schemeClr val="bg1"/>
                  </a:solidFill>
                  <a:sym typeface="+mn-ea"/>
                </a:endParaRPr>
              </a:p>
            </p:txBody>
          </p:sp>
        </p:grpSp>
        <p:grpSp>
          <p:nvGrpSpPr>
            <p:cNvPr id="13" name="组合 12"/>
            <p:cNvGrpSpPr/>
            <p:nvPr userDrawn="1"/>
          </p:nvGrpSpPr>
          <p:grpSpPr>
            <a:xfrm>
              <a:off x="6561455" y="1722120"/>
              <a:ext cx="1497965" cy="896620"/>
              <a:chOff x="5531" y="2902"/>
              <a:chExt cx="2359" cy="1412"/>
            </a:xfrm>
          </p:grpSpPr>
          <p:sp>
            <p:nvSpPr>
              <p:cNvPr id="59" name="矩形 58"/>
              <p:cNvSpPr/>
              <p:nvPr userDrawn="1"/>
            </p:nvSpPr>
            <p:spPr>
              <a:xfrm>
                <a:off x="5714" y="2902"/>
                <a:ext cx="1985" cy="1412"/>
              </a:xfrm>
              <a:prstGeom prst="rect">
                <a:avLst/>
              </a:prstGeom>
              <a:solidFill>
                <a:srgbClr val="699BD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900"/>
              </a:p>
            </p:txBody>
          </p:sp>
          <p:sp>
            <p:nvSpPr>
              <p:cNvPr id="60" name="文本框 58"/>
              <p:cNvSpPr txBox="1"/>
              <p:nvPr userDrawn="1"/>
            </p:nvSpPr>
            <p:spPr>
              <a:xfrm>
                <a:off x="5531" y="3140"/>
                <a:ext cx="2359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105/155/218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</p:txBody>
          </p:sp>
        </p:grpSp>
        <p:grpSp>
          <p:nvGrpSpPr>
            <p:cNvPr id="14" name="组合 13"/>
            <p:cNvGrpSpPr/>
            <p:nvPr userDrawn="1"/>
          </p:nvGrpSpPr>
          <p:grpSpPr>
            <a:xfrm>
              <a:off x="8132445" y="1722120"/>
              <a:ext cx="1497965" cy="896620"/>
              <a:chOff x="5533" y="2902"/>
              <a:chExt cx="2359" cy="1412"/>
            </a:xfrm>
          </p:grpSpPr>
          <p:sp>
            <p:nvSpPr>
              <p:cNvPr id="57" name="矩形 56"/>
              <p:cNvSpPr/>
              <p:nvPr userDrawn="1"/>
            </p:nvSpPr>
            <p:spPr>
              <a:xfrm>
                <a:off x="5714" y="2902"/>
                <a:ext cx="1985" cy="1412"/>
              </a:xfrm>
              <a:prstGeom prst="rect">
                <a:avLst/>
              </a:prstGeom>
              <a:solidFill>
                <a:srgbClr val="BFD8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altLang="zh-CN" sz="900"/>
              </a:p>
            </p:txBody>
          </p:sp>
          <p:sp>
            <p:nvSpPr>
              <p:cNvPr id="58" name="文本框 56"/>
              <p:cNvSpPr txBox="1"/>
              <p:nvPr userDrawn="1"/>
            </p:nvSpPr>
            <p:spPr>
              <a:xfrm>
                <a:off x="5533" y="3140"/>
                <a:ext cx="2359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191/216/240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</p:txBody>
          </p:sp>
        </p:grpSp>
        <p:grpSp>
          <p:nvGrpSpPr>
            <p:cNvPr id="15" name="组合 14"/>
            <p:cNvGrpSpPr/>
            <p:nvPr userDrawn="1"/>
          </p:nvGrpSpPr>
          <p:grpSpPr>
            <a:xfrm>
              <a:off x="3552190" y="2738755"/>
              <a:ext cx="1271270" cy="896620"/>
              <a:chOff x="5714" y="2902"/>
              <a:chExt cx="2002" cy="1412"/>
            </a:xfrm>
          </p:grpSpPr>
          <p:sp>
            <p:nvSpPr>
              <p:cNvPr id="55" name="矩形 54"/>
              <p:cNvSpPr/>
              <p:nvPr userDrawn="1"/>
            </p:nvSpPr>
            <p:spPr>
              <a:xfrm>
                <a:off x="5714" y="2902"/>
                <a:ext cx="1985" cy="1412"/>
              </a:xfrm>
              <a:prstGeom prst="rect">
                <a:avLst/>
              </a:prstGeom>
              <a:solidFill>
                <a:srgbClr val="0095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900"/>
              </a:p>
            </p:txBody>
          </p:sp>
          <p:sp>
            <p:nvSpPr>
              <p:cNvPr id="56" name="文本框 54"/>
              <p:cNvSpPr txBox="1"/>
              <p:nvPr userDrawn="1"/>
            </p:nvSpPr>
            <p:spPr>
              <a:xfrm>
                <a:off x="5714" y="3140"/>
                <a:ext cx="2002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chemeClr val="bg1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chemeClr val="bg1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chemeClr val="bg1"/>
                    </a:solidFill>
                    <a:sym typeface="+mn-ea"/>
                  </a:rPr>
                  <a:t>0/149/176</a:t>
                </a:r>
                <a:endParaRPr lang="en-US" altLang="zh-CN" sz="800">
                  <a:solidFill>
                    <a:schemeClr val="bg1"/>
                  </a:solidFill>
                  <a:sym typeface="+mn-ea"/>
                </a:endParaRPr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5121275" y="2738755"/>
              <a:ext cx="1271270" cy="896620"/>
              <a:chOff x="5713" y="2902"/>
              <a:chExt cx="2002" cy="1412"/>
            </a:xfrm>
          </p:grpSpPr>
          <p:sp>
            <p:nvSpPr>
              <p:cNvPr id="53" name="矩形 52"/>
              <p:cNvSpPr/>
              <p:nvPr userDrawn="1"/>
            </p:nvSpPr>
            <p:spPr>
              <a:xfrm>
                <a:off x="5714" y="2902"/>
                <a:ext cx="1985" cy="1412"/>
              </a:xfrm>
              <a:prstGeom prst="rect">
                <a:avLst/>
              </a:prstGeom>
              <a:solidFill>
                <a:srgbClr val="00AF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900"/>
              </a:p>
            </p:txBody>
          </p:sp>
          <p:sp>
            <p:nvSpPr>
              <p:cNvPr id="54" name="文本框 52"/>
              <p:cNvSpPr txBox="1"/>
              <p:nvPr userDrawn="1"/>
            </p:nvSpPr>
            <p:spPr>
              <a:xfrm>
                <a:off x="5713" y="3140"/>
                <a:ext cx="2002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chemeClr val="bg1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chemeClr val="bg1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chemeClr val="bg1"/>
                    </a:solidFill>
                    <a:sym typeface="+mn-ea"/>
                  </a:rPr>
                  <a:t>0/175/210</a:t>
                </a:r>
                <a:endParaRPr lang="en-US" altLang="zh-CN" sz="800">
                  <a:solidFill>
                    <a:schemeClr val="bg1"/>
                  </a:solidFill>
                  <a:sym typeface="+mn-ea"/>
                </a:endParaRPr>
              </a:p>
            </p:txBody>
          </p:sp>
        </p:grpSp>
        <p:grpSp>
          <p:nvGrpSpPr>
            <p:cNvPr id="17" name="组合 16"/>
            <p:cNvGrpSpPr/>
            <p:nvPr userDrawn="1"/>
          </p:nvGrpSpPr>
          <p:grpSpPr>
            <a:xfrm>
              <a:off x="6677660" y="2738755"/>
              <a:ext cx="1271905" cy="896620"/>
              <a:chOff x="5714" y="2902"/>
              <a:chExt cx="2003" cy="1412"/>
            </a:xfrm>
          </p:grpSpPr>
          <p:sp>
            <p:nvSpPr>
              <p:cNvPr id="51" name="矩形 50"/>
              <p:cNvSpPr/>
              <p:nvPr userDrawn="1"/>
            </p:nvSpPr>
            <p:spPr>
              <a:xfrm>
                <a:off x="5714" y="2902"/>
                <a:ext cx="1985" cy="1412"/>
              </a:xfrm>
              <a:prstGeom prst="rect">
                <a:avLst/>
              </a:prstGeom>
              <a:solidFill>
                <a:srgbClr val="00DC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900"/>
              </a:p>
            </p:txBody>
          </p:sp>
          <p:sp>
            <p:nvSpPr>
              <p:cNvPr id="52" name="文本框 50"/>
              <p:cNvSpPr txBox="1"/>
              <p:nvPr userDrawn="1"/>
            </p:nvSpPr>
            <p:spPr>
              <a:xfrm>
                <a:off x="5715" y="3140"/>
                <a:ext cx="2002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0/220/252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8134350" y="2738755"/>
              <a:ext cx="1497965" cy="896620"/>
              <a:chOff x="5536" y="2902"/>
              <a:chExt cx="2359" cy="1412"/>
            </a:xfrm>
          </p:grpSpPr>
          <p:sp>
            <p:nvSpPr>
              <p:cNvPr id="49" name="矩形 48"/>
              <p:cNvSpPr/>
              <p:nvPr userDrawn="1"/>
            </p:nvSpPr>
            <p:spPr>
              <a:xfrm>
                <a:off x="5714" y="2902"/>
                <a:ext cx="1985" cy="1412"/>
              </a:xfrm>
              <a:prstGeom prst="rect">
                <a:avLst/>
              </a:prstGeom>
              <a:solidFill>
                <a:srgbClr val="B9FB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900"/>
              </a:p>
            </p:txBody>
          </p:sp>
          <p:sp>
            <p:nvSpPr>
              <p:cNvPr id="50" name="文本框 48"/>
              <p:cNvSpPr txBox="1"/>
              <p:nvPr userDrawn="1"/>
            </p:nvSpPr>
            <p:spPr>
              <a:xfrm>
                <a:off x="5536" y="3140"/>
                <a:ext cx="2359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185/251/255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</p:txBody>
          </p:sp>
        </p:grpSp>
        <p:grpSp>
          <p:nvGrpSpPr>
            <p:cNvPr id="19" name="组合 18"/>
            <p:cNvGrpSpPr/>
            <p:nvPr userDrawn="1"/>
          </p:nvGrpSpPr>
          <p:grpSpPr>
            <a:xfrm>
              <a:off x="3496945" y="3742055"/>
              <a:ext cx="1384935" cy="896620"/>
              <a:chOff x="5622" y="2902"/>
              <a:chExt cx="2181" cy="1412"/>
            </a:xfrm>
          </p:grpSpPr>
          <p:sp>
            <p:nvSpPr>
              <p:cNvPr id="47" name="矩形 46"/>
              <p:cNvSpPr/>
              <p:nvPr userDrawn="1"/>
            </p:nvSpPr>
            <p:spPr>
              <a:xfrm>
                <a:off x="5714" y="2902"/>
                <a:ext cx="1985" cy="1412"/>
              </a:xfrm>
              <a:prstGeom prst="rect">
                <a:avLst/>
              </a:prstGeom>
              <a:solidFill>
                <a:srgbClr val="4966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900"/>
              </a:p>
            </p:txBody>
          </p:sp>
          <p:sp>
            <p:nvSpPr>
              <p:cNvPr id="48" name="文本框 46"/>
              <p:cNvSpPr txBox="1"/>
              <p:nvPr userDrawn="1"/>
            </p:nvSpPr>
            <p:spPr>
              <a:xfrm>
                <a:off x="5622" y="3140"/>
                <a:ext cx="2181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chemeClr val="bg1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chemeClr val="bg1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chemeClr val="bg1"/>
                    </a:solidFill>
                    <a:sym typeface="+mn-ea"/>
                  </a:rPr>
                  <a:t>73/102/229</a:t>
                </a:r>
                <a:endParaRPr lang="en-US" altLang="zh-CN" sz="800">
                  <a:solidFill>
                    <a:schemeClr val="bg1"/>
                  </a:solidFill>
                  <a:sym typeface="+mn-ea"/>
                </a:endParaRPr>
              </a:p>
            </p:txBody>
          </p:sp>
        </p:grpSp>
        <p:grpSp>
          <p:nvGrpSpPr>
            <p:cNvPr id="20" name="组合 19"/>
            <p:cNvGrpSpPr/>
            <p:nvPr userDrawn="1"/>
          </p:nvGrpSpPr>
          <p:grpSpPr>
            <a:xfrm>
              <a:off x="5066665" y="3742055"/>
              <a:ext cx="1384935" cy="896620"/>
              <a:chOff x="5622" y="2902"/>
              <a:chExt cx="2181" cy="1412"/>
            </a:xfrm>
            <a:solidFill>
              <a:srgbClr val="8DB4ED"/>
            </a:solidFill>
          </p:grpSpPr>
          <p:sp>
            <p:nvSpPr>
              <p:cNvPr id="45" name="矩形 44"/>
              <p:cNvSpPr/>
              <p:nvPr userDrawn="1"/>
            </p:nvSpPr>
            <p:spPr>
              <a:xfrm>
                <a:off x="5714" y="2902"/>
                <a:ext cx="1985" cy="1412"/>
              </a:xfrm>
              <a:prstGeom prst="rect">
                <a:avLst/>
              </a:prstGeom>
              <a:solidFill>
                <a:srgbClr val="5A75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900"/>
              </a:p>
            </p:txBody>
          </p:sp>
          <p:sp>
            <p:nvSpPr>
              <p:cNvPr id="46" name="文本框 44"/>
              <p:cNvSpPr txBox="1"/>
              <p:nvPr userDrawn="1"/>
            </p:nvSpPr>
            <p:spPr>
              <a:xfrm>
                <a:off x="5622" y="3140"/>
                <a:ext cx="2181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800" dirty="0">
                    <a:solidFill>
                      <a:schemeClr val="bg1"/>
                    </a:solidFill>
                    <a:sym typeface="+mn-ea"/>
                  </a:rPr>
                  <a:t>RGB</a:t>
                </a:r>
                <a:endParaRPr lang="en-US" altLang="zh-CN" sz="800" dirty="0">
                  <a:solidFill>
                    <a:schemeClr val="bg1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 dirty="0">
                    <a:solidFill>
                      <a:schemeClr val="bg1"/>
                    </a:solidFill>
                    <a:sym typeface="+mn-ea"/>
                  </a:rPr>
                  <a:t>90/117/232</a:t>
                </a:r>
                <a:endParaRPr lang="en-US" altLang="zh-CN" sz="800" dirty="0">
                  <a:solidFill>
                    <a:schemeClr val="bg1"/>
                  </a:solidFill>
                  <a:sym typeface="+mn-ea"/>
                </a:endParaRPr>
              </a:p>
            </p:txBody>
          </p:sp>
        </p:grpSp>
        <p:grpSp>
          <p:nvGrpSpPr>
            <p:cNvPr id="21" name="组合 20"/>
            <p:cNvGrpSpPr/>
            <p:nvPr userDrawn="1"/>
          </p:nvGrpSpPr>
          <p:grpSpPr>
            <a:xfrm>
              <a:off x="6569075" y="3742055"/>
              <a:ext cx="1497965" cy="896620"/>
              <a:chOff x="5538" y="2902"/>
              <a:chExt cx="2359" cy="1412"/>
            </a:xfrm>
          </p:grpSpPr>
          <p:sp>
            <p:nvSpPr>
              <p:cNvPr id="43" name="矩形 42"/>
              <p:cNvSpPr/>
              <p:nvPr userDrawn="1"/>
            </p:nvSpPr>
            <p:spPr>
              <a:xfrm>
                <a:off x="5714" y="2902"/>
                <a:ext cx="1985" cy="1412"/>
              </a:xfrm>
              <a:prstGeom prst="rect">
                <a:avLst/>
              </a:prstGeom>
              <a:solidFill>
                <a:srgbClr val="738CE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900"/>
              </a:p>
            </p:txBody>
          </p:sp>
          <p:sp>
            <p:nvSpPr>
              <p:cNvPr id="44" name="文本框 42"/>
              <p:cNvSpPr txBox="1"/>
              <p:nvPr userDrawn="1"/>
            </p:nvSpPr>
            <p:spPr>
              <a:xfrm>
                <a:off x="5538" y="3140"/>
                <a:ext cx="2359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115/140/236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</p:txBody>
          </p:sp>
        </p:grpSp>
        <p:grpSp>
          <p:nvGrpSpPr>
            <p:cNvPr id="22" name="组合 21"/>
            <p:cNvGrpSpPr/>
            <p:nvPr userDrawn="1"/>
          </p:nvGrpSpPr>
          <p:grpSpPr>
            <a:xfrm>
              <a:off x="8135620" y="3742055"/>
              <a:ext cx="1497965" cy="896620"/>
              <a:chOff x="5533" y="2902"/>
              <a:chExt cx="2359" cy="1412"/>
            </a:xfrm>
          </p:grpSpPr>
          <p:sp>
            <p:nvSpPr>
              <p:cNvPr id="41" name="矩形 40"/>
              <p:cNvSpPr/>
              <p:nvPr userDrawn="1"/>
            </p:nvSpPr>
            <p:spPr>
              <a:xfrm>
                <a:off x="5714" y="2902"/>
                <a:ext cx="1985" cy="1412"/>
              </a:xfrm>
              <a:prstGeom prst="rect">
                <a:avLst/>
              </a:prstGeom>
              <a:solidFill>
                <a:srgbClr val="BCCA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900"/>
              </a:p>
            </p:txBody>
          </p:sp>
          <p:sp>
            <p:nvSpPr>
              <p:cNvPr id="42" name="文本框 40"/>
              <p:cNvSpPr txBox="1"/>
              <p:nvPr userDrawn="1"/>
            </p:nvSpPr>
            <p:spPr>
              <a:xfrm>
                <a:off x="5533" y="3140"/>
                <a:ext cx="2359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188/202/246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</p:txBody>
          </p:sp>
        </p:grpSp>
        <p:grpSp>
          <p:nvGrpSpPr>
            <p:cNvPr id="23" name="组合 22"/>
            <p:cNvGrpSpPr/>
            <p:nvPr userDrawn="1"/>
          </p:nvGrpSpPr>
          <p:grpSpPr>
            <a:xfrm>
              <a:off x="6560185" y="4736465"/>
              <a:ext cx="1497965" cy="896620"/>
              <a:chOff x="7867" y="2902"/>
              <a:chExt cx="2359" cy="1412"/>
            </a:xfrm>
          </p:grpSpPr>
          <p:sp>
            <p:nvSpPr>
              <p:cNvPr id="39" name="矩形 38"/>
              <p:cNvSpPr/>
              <p:nvPr userDrawn="1"/>
            </p:nvSpPr>
            <p:spPr>
              <a:xfrm>
                <a:off x="8052" y="2902"/>
                <a:ext cx="1985" cy="1412"/>
              </a:xfrm>
              <a:prstGeom prst="rect">
                <a:avLst/>
              </a:prstGeom>
              <a:solidFill>
                <a:srgbClr val="EA70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900"/>
              </a:p>
            </p:txBody>
          </p:sp>
          <p:sp>
            <p:nvSpPr>
              <p:cNvPr id="40" name="文本框 38"/>
              <p:cNvSpPr txBox="1"/>
              <p:nvPr userDrawn="1"/>
            </p:nvSpPr>
            <p:spPr>
              <a:xfrm>
                <a:off x="7867" y="3140"/>
                <a:ext cx="2359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234/112/112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</p:txBody>
          </p:sp>
        </p:grpSp>
        <p:grpSp>
          <p:nvGrpSpPr>
            <p:cNvPr id="24" name="组合 23"/>
            <p:cNvGrpSpPr/>
            <p:nvPr userDrawn="1"/>
          </p:nvGrpSpPr>
          <p:grpSpPr>
            <a:xfrm>
              <a:off x="8128000" y="4736465"/>
              <a:ext cx="1497965" cy="896620"/>
              <a:chOff x="7865" y="2902"/>
              <a:chExt cx="2359" cy="1412"/>
            </a:xfrm>
          </p:grpSpPr>
          <p:sp>
            <p:nvSpPr>
              <p:cNvPr id="37" name="矩形 36"/>
              <p:cNvSpPr/>
              <p:nvPr userDrawn="1"/>
            </p:nvSpPr>
            <p:spPr>
              <a:xfrm>
                <a:off x="8052" y="2902"/>
                <a:ext cx="1985" cy="1412"/>
              </a:xfrm>
              <a:prstGeom prst="rect">
                <a:avLst/>
              </a:prstGeom>
              <a:solidFill>
                <a:srgbClr val="FBE2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900"/>
              </a:p>
            </p:txBody>
          </p:sp>
          <p:sp>
            <p:nvSpPr>
              <p:cNvPr id="38" name="文本框 36"/>
              <p:cNvSpPr txBox="1"/>
              <p:nvPr userDrawn="1"/>
            </p:nvSpPr>
            <p:spPr>
              <a:xfrm>
                <a:off x="7865" y="3140"/>
                <a:ext cx="2359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251/226/226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</p:txBody>
          </p:sp>
        </p:grpSp>
        <p:grpSp>
          <p:nvGrpSpPr>
            <p:cNvPr id="25" name="组合 24"/>
            <p:cNvGrpSpPr/>
            <p:nvPr userDrawn="1"/>
          </p:nvGrpSpPr>
          <p:grpSpPr>
            <a:xfrm>
              <a:off x="3576320" y="5745480"/>
              <a:ext cx="1260475" cy="896620"/>
              <a:chOff x="8052" y="2902"/>
              <a:chExt cx="1985" cy="1412"/>
            </a:xfrm>
          </p:grpSpPr>
          <p:sp>
            <p:nvSpPr>
              <p:cNvPr id="35" name="矩形 34"/>
              <p:cNvSpPr/>
              <p:nvPr userDrawn="1"/>
            </p:nvSpPr>
            <p:spPr>
              <a:xfrm>
                <a:off x="8052" y="2902"/>
                <a:ext cx="1985" cy="14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900"/>
              </a:p>
            </p:txBody>
          </p:sp>
          <p:sp>
            <p:nvSpPr>
              <p:cNvPr id="36" name="文本框 34"/>
              <p:cNvSpPr txBox="1"/>
              <p:nvPr userDrawn="1"/>
            </p:nvSpPr>
            <p:spPr>
              <a:xfrm>
                <a:off x="8131" y="3140"/>
                <a:ext cx="1823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chemeClr val="bg1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chemeClr val="bg1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chemeClr val="bg1"/>
                    </a:solidFill>
                    <a:sym typeface="+mn-ea"/>
                  </a:rPr>
                  <a:t>89/89/89</a:t>
                </a:r>
                <a:endParaRPr lang="en-US" altLang="zh-CN" sz="800">
                  <a:solidFill>
                    <a:schemeClr val="bg1"/>
                  </a:solidFill>
                  <a:sym typeface="+mn-ea"/>
                </a:endParaRPr>
              </a:p>
            </p:txBody>
          </p:sp>
        </p:grpSp>
        <p:grpSp>
          <p:nvGrpSpPr>
            <p:cNvPr id="26" name="组合 25"/>
            <p:cNvGrpSpPr/>
            <p:nvPr userDrawn="1"/>
          </p:nvGrpSpPr>
          <p:grpSpPr>
            <a:xfrm>
              <a:off x="5026660" y="5745480"/>
              <a:ext cx="1497965" cy="896620"/>
              <a:chOff x="7865" y="2902"/>
              <a:chExt cx="2359" cy="1412"/>
            </a:xfrm>
          </p:grpSpPr>
          <p:sp>
            <p:nvSpPr>
              <p:cNvPr id="33" name="矩形 32"/>
              <p:cNvSpPr/>
              <p:nvPr userDrawn="1"/>
            </p:nvSpPr>
            <p:spPr>
              <a:xfrm>
                <a:off x="8052" y="2902"/>
                <a:ext cx="1985" cy="141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900"/>
              </a:p>
            </p:txBody>
          </p:sp>
          <p:sp>
            <p:nvSpPr>
              <p:cNvPr id="34" name="文本框 32"/>
              <p:cNvSpPr txBox="1"/>
              <p:nvPr userDrawn="1"/>
            </p:nvSpPr>
            <p:spPr>
              <a:xfrm>
                <a:off x="7865" y="3140"/>
                <a:ext cx="2359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chemeClr val="bg1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chemeClr val="bg1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chemeClr val="bg1"/>
                    </a:solidFill>
                    <a:sym typeface="+mn-ea"/>
                  </a:rPr>
                  <a:t>127/127/127</a:t>
                </a:r>
                <a:endParaRPr lang="en-US" altLang="zh-CN" sz="800">
                  <a:solidFill>
                    <a:schemeClr val="bg1"/>
                  </a:solidFill>
                  <a:sym typeface="+mn-ea"/>
                </a:endParaRPr>
              </a:p>
            </p:txBody>
          </p:sp>
        </p:grpSp>
        <p:grpSp>
          <p:nvGrpSpPr>
            <p:cNvPr id="27" name="组合 26"/>
            <p:cNvGrpSpPr/>
            <p:nvPr userDrawn="1"/>
          </p:nvGrpSpPr>
          <p:grpSpPr>
            <a:xfrm>
              <a:off x="6558915" y="5745480"/>
              <a:ext cx="1497965" cy="896620"/>
              <a:chOff x="7865" y="2902"/>
              <a:chExt cx="2359" cy="1412"/>
            </a:xfrm>
          </p:grpSpPr>
          <p:sp>
            <p:nvSpPr>
              <p:cNvPr id="31" name="矩形 30"/>
              <p:cNvSpPr/>
              <p:nvPr userDrawn="1"/>
            </p:nvSpPr>
            <p:spPr>
              <a:xfrm>
                <a:off x="8052" y="2902"/>
                <a:ext cx="1985" cy="141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900"/>
              </a:p>
            </p:txBody>
          </p:sp>
          <p:sp>
            <p:nvSpPr>
              <p:cNvPr id="32" name="文本框 30"/>
              <p:cNvSpPr txBox="1"/>
              <p:nvPr userDrawn="1"/>
            </p:nvSpPr>
            <p:spPr>
              <a:xfrm>
                <a:off x="7865" y="3140"/>
                <a:ext cx="2359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191/191/191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</p:txBody>
          </p:sp>
        </p:grpSp>
        <p:grpSp>
          <p:nvGrpSpPr>
            <p:cNvPr id="28" name="组合 27"/>
            <p:cNvGrpSpPr/>
            <p:nvPr userDrawn="1"/>
          </p:nvGrpSpPr>
          <p:grpSpPr>
            <a:xfrm>
              <a:off x="8128000" y="5745480"/>
              <a:ext cx="1497965" cy="896620"/>
              <a:chOff x="7865" y="2902"/>
              <a:chExt cx="2359" cy="1412"/>
            </a:xfrm>
          </p:grpSpPr>
          <p:sp>
            <p:nvSpPr>
              <p:cNvPr id="29" name="矩形 28"/>
              <p:cNvSpPr/>
              <p:nvPr userDrawn="1"/>
            </p:nvSpPr>
            <p:spPr>
              <a:xfrm>
                <a:off x="8052" y="2902"/>
                <a:ext cx="1985" cy="14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900"/>
              </a:p>
            </p:txBody>
          </p:sp>
          <p:sp>
            <p:nvSpPr>
              <p:cNvPr id="30" name="文本框 28"/>
              <p:cNvSpPr txBox="1"/>
              <p:nvPr userDrawn="1"/>
            </p:nvSpPr>
            <p:spPr>
              <a:xfrm>
                <a:off x="7865" y="3140"/>
                <a:ext cx="2359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217/217/217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jpeg"/><Relationship Id="rId8" Type="http://schemas.openxmlformats.org/officeDocument/2006/relationships/tags" Target="../tags/tag8.xml"/><Relationship Id="rId7" Type="http://schemas.openxmlformats.org/officeDocument/2006/relationships/slideLayout" Target="../slideLayouts/slideLayout9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5" Type="http://schemas.openxmlformats.org/officeDocument/2006/relationships/theme" Target="../theme/theme3.xml"/><Relationship Id="rId4" Type="http://schemas.openxmlformats.org/officeDocument/2006/relationships/image" Target="../media/image2.png"/><Relationship Id="rId3" Type="http://schemas.openxmlformats.org/officeDocument/2006/relationships/image" Target="../media/image5.jpeg"/><Relationship Id="rId2" Type="http://schemas.openxmlformats.org/officeDocument/2006/relationships/tags" Target="../tags/tag12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SO_TEMPLATE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1_画板 1 副本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2920"/>
          </a:xfrm>
          <a:prstGeom prst="rect">
            <a:avLst/>
          </a:prstGeom>
        </p:spPr>
      </p:pic>
      <p:pic>
        <p:nvPicPr>
          <p:cNvPr id="20" name="图片 19" descr="讯方LOGO横式中英-0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48590" y="73025"/>
            <a:ext cx="1917700" cy="7188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SO_TEMPLATE" hidden="1"/>
          <p:cNvSpPr/>
          <p:nvPr userDrawn="1">
            <p:custDataLst>
              <p:tags r:id="rId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123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080" y="0"/>
            <a:ext cx="12188190" cy="6906895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635" y="-54610"/>
            <a:ext cx="12230735" cy="6960870"/>
          </a:xfrm>
          <a:prstGeom prst="rect">
            <a:avLst/>
          </a:prstGeom>
          <a:solidFill>
            <a:schemeClr val="bg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5080" y="-51435"/>
            <a:ext cx="12231370" cy="6961505"/>
          </a:xfrm>
          <a:prstGeom prst="rect">
            <a:avLst/>
          </a:prstGeom>
          <a:solidFill>
            <a:schemeClr val="accent1">
              <a:lumMod val="75000"/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 descr="讯方LOGO横式中英-02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237470" y="41910"/>
            <a:ext cx="1926590" cy="7232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SO_TEMPLATE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jhk-158432093005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  <p:pic>
        <p:nvPicPr>
          <p:cNvPr id="20" name="图片 19" descr="讯方LOGO横式中英-0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38740" y="43180"/>
            <a:ext cx="1917700" cy="7188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1" Type="http://schemas.openxmlformats.org/officeDocument/2006/relationships/tags" Target="../tags/tag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600" y="1708785"/>
            <a:ext cx="12242800" cy="3533140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716245" y="2754630"/>
            <a:ext cx="108115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sym typeface="Arial" panose="020B0604020202020204" pitchFamily="34" charset="0"/>
              </a:rPr>
              <a:t>讯方行业大模型适配专家服务使用指南</a:t>
            </a:r>
            <a:endParaRPr lang="zh-CN" altLang="en-US" sz="3600" b="1" dirty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/>
        </p:nvSpPr>
        <p:spPr>
          <a:xfrm>
            <a:off x="499297" y="262994"/>
            <a:ext cx="5596702" cy="60081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800" b="1" kern="1200" smtClean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" panose="020B0502040204020203"/>
                <a:ea typeface="微软雅黑" panose="020B0503020204020204" pitchFamily="34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" panose="020B0502040204020203"/>
                <a:ea typeface="微软雅黑" panose="020B0503020204020204" pitchFamily="34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" panose="020B0502040204020203"/>
                <a:ea typeface="微软雅黑" panose="020B0503020204020204" pitchFamily="34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" panose="020B0502040204020203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" panose="020B0502040204020203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" panose="020B0502040204020203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" panose="020B0502040204020203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" panose="020B0502040204020203"/>
                <a:ea typeface="微软雅黑" panose="020B0503020204020204" pitchFamily="34" charset="-122"/>
              </a:defRPr>
            </a:lvl9pPr>
          </a:lstStyle>
          <a:p>
            <a:r>
              <a:rPr lang="zh-CN" altLang="en-US"/>
              <a:t>操作步骤</a:t>
            </a:r>
            <a:endParaRPr lang="zh-CN" altLang="en-US"/>
          </a:p>
        </p:txBody>
      </p:sp>
      <p:sp>
        <p:nvSpPr>
          <p:cNvPr id="2" name="灯片编号占位符 2"/>
          <p:cNvSpPr>
            <a:spLocks noGrp="1"/>
          </p:cNvSpPr>
          <p:nvPr/>
        </p:nvSpPr>
        <p:spPr>
          <a:xfrm>
            <a:off x="11501348" y="6448463"/>
            <a:ext cx="5754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A5AA548-F88F-1644-9623-DEB29B1AF9E7}" type="slidenum">
              <a:rPr kumimoji="1" lang="zh-CN" altLang="en-US" smtClean="0"/>
            </a:fld>
            <a:endParaRPr kumimoji="1"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80135" y="1854200"/>
            <a:ext cx="8503285" cy="43878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80135" y="977265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800" b="1" dirty="0"/>
              <a:t>步骤1 登录华为云云市场主页：</a:t>
            </a:r>
            <a:r>
              <a:rPr lang="zh-CN" altLang="en-US" sz="1800" dirty="0"/>
              <a:t>https://marketplace.huaweicloud.com/</a:t>
            </a:r>
            <a:endParaRPr lang="zh-CN" alt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3"/>
          <p:cNvSpPr>
            <a:spLocks noGrp="1"/>
          </p:cNvSpPr>
          <p:nvPr/>
        </p:nvSpPr>
        <p:spPr>
          <a:xfrm>
            <a:off x="499297" y="262994"/>
            <a:ext cx="5596702" cy="60081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800" b="1" kern="1200" smtClean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" panose="020B0502040204020203"/>
                <a:ea typeface="微软雅黑" panose="020B0503020204020204" pitchFamily="34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" panose="020B0502040204020203"/>
                <a:ea typeface="微软雅黑" panose="020B0503020204020204" pitchFamily="34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" panose="020B0502040204020203"/>
                <a:ea typeface="微软雅黑" panose="020B0503020204020204" pitchFamily="34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" panose="020B0502040204020203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" panose="020B0502040204020203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" panose="020B0502040204020203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" panose="020B0502040204020203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" panose="020B0502040204020203"/>
                <a:ea typeface="微软雅黑" panose="020B0503020204020204" pitchFamily="34" charset="-122"/>
              </a:defRPr>
            </a:lvl9pPr>
          </a:lstStyle>
          <a:p>
            <a:r>
              <a:rPr lang="zh-CN" altLang="en-US"/>
              <a:t>操作步骤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43255" y="1179830"/>
            <a:ext cx="6096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/>
              <a:t>步骤2 选择商品</a:t>
            </a:r>
            <a:endParaRPr lang="zh-CN" altLang="en-US" sz="2400" b="1"/>
          </a:p>
        </p:txBody>
      </p:sp>
      <p:sp>
        <p:nvSpPr>
          <p:cNvPr id="11" name="文本框 10"/>
          <p:cNvSpPr txBox="1"/>
          <p:nvPr/>
        </p:nvSpPr>
        <p:spPr>
          <a:xfrm>
            <a:off x="760095" y="1654175"/>
            <a:ext cx="8000365" cy="1337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/>
              <a:t>● 在页面顶端搜索栏搜索您需要的商品。</a:t>
            </a:r>
            <a:endParaRPr lang="zh-CN" altLang="en-US"/>
          </a:p>
          <a:p>
            <a:pPr>
              <a:lnSpc>
                <a:spcPct val="150000"/>
              </a:lnSpc>
            </a:pPr>
            <a:r>
              <a:rPr lang="zh-CN" altLang="en-US"/>
              <a:t>● 选择云市场商品分类，进入分类页面通过筛选条件选择您需要的商品。</a:t>
            </a:r>
            <a:endParaRPr lang="zh-CN" altLang="en-US"/>
          </a:p>
          <a:p>
            <a:pPr>
              <a:lnSpc>
                <a:spcPct val="150000"/>
              </a:lnSpc>
            </a:pPr>
            <a:r>
              <a:rPr lang="zh-CN" altLang="en-US"/>
              <a:t>● 进入推荐应用或推荐商品模块选择您需要的商品。</a:t>
            </a:r>
            <a:endParaRPr lang="zh-CN" altLang="en-US"/>
          </a:p>
        </p:txBody>
      </p:sp>
      <p:sp>
        <p:nvSpPr>
          <p:cNvPr id="4" name="右箭头 3"/>
          <p:cNvSpPr/>
          <p:nvPr/>
        </p:nvSpPr>
        <p:spPr>
          <a:xfrm>
            <a:off x="6001385" y="4143375"/>
            <a:ext cx="652145" cy="421640"/>
          </a:xfrm>
          <a:prstGeom prst="rightArrow">
            <a:avLst/>
          </a:prstGeom>
        </p:spPr>
        <p:style>
          <a:lnRef idx="2">
            <a:srgbClr val="E84C22">
              <a:lumMod val="75000"/>
            </a:srgbClr>
          </a:lnRef>
          <a:fillRef idx="1">
            <a:srgbClr val="E84C22"/>
          </a:fillRef>
          <a:effectRef idx="0">
            <a:srgbClr val="FFFFFF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Segoe UI" panose="020B0502040204020203" charset="0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19570" y="3075940"/>
            <a:ext cx="5292725" cy="27692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3180080"/>
            <a:ext cx="4900295" cy="27692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/>
        </p:nvSpPr>
        <p:spPr>
          <a:xfrm>
            <a:off x="499297" y="262994"/>
            <a:ext cx="5596702" cy="60081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800" b="1" kern="1200" smtClean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" panose="020B0502040204020203"/>
                <a:ea typeface="微软雅黑" panose="020B0503020204020204" pitchFamily="34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" panose="020B0502040204020203"/>
                <a:ea typeface="微软雅黑" panose="020B0503020204020204" pitchFamily="34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" panose="020B0502040204020203"/>
                <a:ea typeface="微软雅黑" panose="020B0503020204020204" pitchFamily="34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" panose="020B0502040204020203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" panose="020B0502040204020203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" panose="020B0502040204020203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" panose="020B0502040204020203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" panose="020B0502040204020203"/>
                <a:ea typeface="微软雅黑" panose="020B0503020204020204" pitchFamily="34" charset="-122"/>
              </a:defRPr>
            </a:lvl9pPr>
          </a:lstStyle>
          <a:p>
            <a:r>
              <a:rPr lang="zh-CN" altLang="en-US"/>
              <a:t>操作步骤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/>
        </p:nvSpPr>
        <p:spPr>
          <a:xfrm>
            <a:off x="11501348" y="6448463"/>
            <a:ext cx="5754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A5AA548-F88F-1644-9623-DEB29B1AF9E7}" type="slidenum">
              <a:rPr kumimoji="1" lang="zh-CN" altLang="en-US" smtClean="0"/>
            </a:fld>
            <a:endParaRPr kumimoji="1"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835660" y="1574165"/>
            <a:ext cx="8415020" cy="1337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步骤3 单击具体商品名称，进入商品详情页面。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步骤4 查看商品信息、设置服务选型后，单击“立即购买”。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步骤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 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商家启动交付。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0270" y="3150870"/>
            <a:ext cx="9581515" cy="3098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562225" y="2454275"/>
            <a:ext cx="6911340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800" b="1">
                <a:solidFill>
                  <a:schemeClr val="bg1"/>
                </a:solidFill>
              </a:rPr>
              <a:t>责任 专业 踏实 积极 创新</a:t>
            </a:r>
            <a:endParaRPr lang="zh-CN" altLang="en-US" sz="3800" b="1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74925" y="3129915"/>
            <a:ext cx="687324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/>
            <a:r>
              <a:rPr lang="zh-CN" altLang="en-US" sz="1400">
                <a:solidFill>
                  <a:schemeClr val="bg1"/>
                </a:solidFill>
              </a:rPr>
              <a:t>PROFESSIONAL  RESPONSIBILITY  STEADFAST  INNOVATION  ACTIVELY</a:t>
            </a:r>
            <a:endParaRPr lang="zh-CN" altLang="en-US" sz="14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commondata" val="eyJoZGlkIjoiNTQxZDc3Y2ExYWQyOTUwOGZhYzM4MTU1Nzk0YWZkMDAifQ==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8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302</Words>
  <Application>WPS 演示</Application>
  <PresentationFormat>宽屏</PresentationFormat>
  <Paragraphs>28</Paragraphs>
  <Slides>5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5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FrutigerNext LT Light</vt:lpstr>
      <vt:lpstr>Segoe Print</vt:lpstr>
      <vt:lpstr>Segoe UI</vt:lpstr>
      <vt:lpstr>Segoe UI</vt:lpstr>
      <vt:lpstr>Arial Unicode MS</vt:lpstr>
      <vt:lpstr>Calibri</vt:lpstr>
      <vt:lpstr>自定义设计方案</vt:lpstr>
      <vt:lpstr>2_自定义设计方案</vt:lpstr>
      <vt:lpstr>3_自定义设计方案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陈志文</cp:lastModifiedBy>
  <cp:revision>733</cp:revision>
  <dcterms:created xsi:type="dcterms:W3CDTF">2019-05-06T08:40:00Z</dcterms:created>
  <dcterms:modified xsi:type="dcterms:W3CDTF">2025-07-21T07:18:20Z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DFF51A6ED80D471CAE913BEB2B2ABEA6_12</vt:lpwstr>
  </property>
</Properties>
</file>