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7"/>
  </p:handoutMasterIdLst>
  <p:sldIdLst>
    <p:sldId id="5744" r:id="rId2"/>
    <p:sldId id="5742" r:id="rId3"/>
    <p:sldId id="5743" r:id="rId4"/>
    <p:sldId id="5741" r:id="rId5"/>
  </p:sldIdLst>
  <p:sldSz cx="12192000" cy="6858000"/>
  <p:notesSz cx="6735763" cy="9866313"/>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66" userDrawn="1">
          <p15:clr>
            <a:srgbClr val="A4A3A4"/>
          </p15:clr>
        </p15:guide>
        <p15:guide id="2" pos="7333" userDrawn="1">
          <p15:clr>
            <a:srgbClr val="A4A3A4"/>
          </p15:clr>
        </p15:guide>
        <p15:guide id="3" pos="302" userDrawn="1">
          <p15:clr>
            <a:srgbClr val="A4A3A4"/>
          </p15:clr>
        </p15:guide>
        <p15:guide id="4" orient="horz" pos="15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C2ACEB-8F09-6C32-01AD-AC56E3F9E916}" name="1036523225@qq.com" initials="" userId="3944fbb952397dc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e Yong" initials="YY" lastIdx="4" clrIdx="0"/>
  <p:cmAuthor id="2" name="RSM China" initials="RSM China" lastIdx="5" clrIdx="1"/>
  <p:cmAuthor id="3" name="Thinkpad" initials="T" lastIdx="1" clrIdx="2"/>
  <p:cmAuthor id="4" name="Wilson Zhang" initials="WZ"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D8D"/>
    <a:srgbClr val="009CDE"/>
    <a:srgbClr val="3F9C35"/>
    <a:srgbClr val="E5F7F4"/>
    <a:srgbClr val="06A2E0"/>
    <a:srgbClr val="3E9C35"/>
    <a:srgbClr val="FFC000"/>
    <a:srgbClr val="006FC0"/>
    <a:srgbClr val="878A8D"/>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4" autoAdjust="0"/>
    <p:restoredTop sz="94450" autoAdjust="0"/>
  </p:normalViewPr>
  <p:slideViewPr>
    <p:cSldViewPr snapToGrid="0" showGuides="1">
      <p:cViewPr varScale="1">
        <p:scale>
          <a:sx n="70" d="100"/>
          <a:sy n="70" d="100"/>
        </p:scale>
        <p:origin x="224" y="52"/>
      </p:cViewPr>
      <p:guideLst>
        <p:guide orient="horz" pos="3566"/>
        <p:guide pos="7333"/>
        <p:guide pos="302"/>
        <p:guide orient="horz" pos="1593"/>
      </p:guideLst>
    </p:cSldViewPr>
  </p:slideViewPr>
  <p:outlineViewPr>
    <p:cViewPr>
      <p:scale>
        <a:sx n="100" d="100"/>
        <a:sy n="100" d="100"/>
      </p:scale>
      <p:origin x="0" y="0"/>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EF4EF05-0744-40FC-ADE6-79D021B20DDE}" type="datetimeFigureOut">
              <a:rPr lang="en-US" smtClean="0"/>
              <a:t>11/14/2024</a:t>
            </a:fld>
            <a:endParaRPr lang="en-US"/>
          </a:p>
        </p:txBody>
      </p:sp>
      <p:sp>
        <p:nvSpPr>
          <p:cNvPr id="4" name="页脚占位符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3E70199A-08B0-441F-B250-5F570CABC1E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18831" cy="49502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15374" y="0"/>
            <a:ext cx="2918831" cy="495029"/>
          </a:xfrm>
          <a:prstGeom prst="rect">
            <a:avLst/>
          </a:prstGeom>
        </p:spPr>
        <p:txBody>
          <a:bodyPr vert="horz" lIns="91440" tIns="45720" rIns="91440" bIns="45720" rtlCol="0"/>
          <a:lstStyle>
            <a:lvl1pPr algn="r">
              <a:defRPr sz="1200"/>
            </a:lvl1pPr>
          </a:lstStyle>
          <a:p>
            <a:fld id="{9B65B8B2-EA3B-4F24-B43F-EDA8B4F9CE52}" type="datetimeFigureOut">
              <a:rPr lang="en-US" smtClean="0"/>
              <a:t>11/14/2024</a:t>
            </a:fld>
            <a:endParaRPr lang="en-US"/>
          </a:p>
        </p:txBody>
      </p:sp>
      <p:sp>
        <p:nvSpPr>
          <p:cNvPr id="4" name="幻灯片图像占位符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73577" y="4748164"/>
            <a:ext cx="5388610" cy="3884861"/>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1" y="9371287"/>
            <a:ext cx="2918831" cy="495028"/>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15374" y="9371287"/>
            <a:ext cx="2918831" cy="495028"/>
          </a:xfrm>
          <a:prstGeom prst="rect">
            <a:avLst/>
          </a:prstGeom>
        </p:spPr>
        <p:txBody>
          <a:bodyPr vert="horz" lIns="91440" tIns="45720" rIns="91440" bIns="45720" rtlCol="0" anchor="b"/>
          <a:lstStyle>
            <a:lvl1pPr algn="r">
              <a:defRPr sz="1200"/>
            </a:lvl1pPr>
          </a:lstStyle>
          <a:p>
            <a:fld id="{53F4E452-B40F-429F-95CC-2E3AF2B2E3C7}" type="slidenum">
              <a:rPr lang="en-US" smtClean="0"/>
              <a:t>‹#›</a:t>
            </a:fld>
            <a:endParaRPr lang="en-US"/>
          </a:p>
        </p:txBody>
      </p:sp>
    </p:spTree>
    <p:extLst>
      <p:ext uri="{BB962C8B-B14F-4D97-AF65-F5344CB8AC3E}">
        <p14:creationId xmlns:p14="http://schemas.microsoft.com/office/powerpoint/2010/main" val="459611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2</a:t>
            </a:fld>
            <a:endParaRPr lang="zh-CN" altLang="en-US"/>
          </a:p>
        </p:txBody>
      </p:sp>
    </p:spTree>
    <p:extLst>
      <p:ext uri="{BB962C8B-B14F-4D97-AF65-F5344CB8AC3E}">
        <p14:creationId xmlns:p14="http://schemas.microsoft.com/office/powerpoint/2010/main" val="312691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ED8765-8EF3-408C-9341-152904E414ED}" type="slidenum">
              <a:rPr lang="zh-CN" altLang="en-US" smtClean="0"/>
              <a:t>4</a:t>
            </a:fld>
            <a:endParaRPr lang="zh-CN" altLang="en-US"/>
          </a:p>
        </p:txBody>
      </p:sp>
    </p:spTree>
    <p:extLst>
      <p:ext uri="{BB962C8B-B14F-4D97-AF65-F5344CB8AC3E}">
        <p14:creationId xmlns:p14="http://schemas.microsoft.com/office/powerpoint/2010/main" val="267765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1" name="Rectangle 10"/>
          <p:cNvSpPr/>
          <p:nvPr userDrawn="1"/>
        </p:nvSpPr>
        <p:spPr>
          <a:xfrm>
            <a:off x="0" y="336430"/>
            <a:ext cx="1052423" cy="2398144"/>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224951" y="336430"/>
            <a:ext cx="2708694" cy="2398144"/>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106173" y="336430"/>
            <a:ext cx="7755148" cy="2398144"/>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p:cNvSpPr>
            <a:spLocks noGrp="1"/>
          </p:cNvSpPr>
          <p:nvPr>
            <p:ph type="title" hasCustomPrompt="1"/>
          </p:nvPr>
        </p:nvSpPr>
        <p:spPr>
          <a:xfrm>
            <a:off x="319177" y="3462089"/>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8" name="Text Placeholder 7"/>
          <p:cNvSpPr>
            <a:spLocks noGrp="1"/>
          </p:cNvSpPr>
          <p:nvPr>
            <p:ph type="body" sz="quarter" idx="10" hasCustomPrompt="1"/>
          </p:nvPr>
        </p:nvSpPr>
        <p:spPr>
          <a:xfrm>
            <a:off x="319177" y="4180510"/>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ation Slide">
    <p:spTree>
      <p:nvGrpSpPr>
        <p:cNvPr id="1" name=""/>
        <p:cNvGrpSpPr/>
        <p:nvPr/>
      </p:nvGrpSpPr>
      <p:grpSpPr>
        <a:xfrm>
          <a:off x="0" y="0"/>
          <a:ext cx="0" cy="0"/>
          <a:chOff x="0" y="0"/>
          <a:chExt cx="0" cy="0"/>
        </a:xfrm>
      </p:grpSpPr>
      <p:sp>
        <p:nvSpPr>
          <p:cNvPr id="2" name="Rectangle 1"/>
          <p:cNvSpPr/>
          <p:nvPr userDrawn="1"/>
        </p:nvSpPr>
        <p:spPr>
          <a:xfrm>
            <a:off x="-1" y="260648"/>
            <a:ext cx="12192001" cy="5664629"/>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0819" y="0"/>
            <a:ext cx="3139331" cy="2473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2063552" y="2084852"/>
            <a:ext cx="7969251" cy="2352261"/>
          </a:xfrm>
          <a:prstGeom prst="rect">
            <a:avLst/>
          </a:prstGeom>
        </p:spPr>
        <p:txBody>
          <a:bodyPr>
            <a:normAutofit/>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marL="609600" indent="0">
              <a:buNone/>
              <a:defRPr sz="2135">
                <a:solidFill>
                  <a:schemeClr val="bg1"/>
                </a:solidFill>
              </a:defRPr>
            </a:lvl2pPr>
            <a:lvl3pPr marL="1219200" indent="0">
              <a:buNone/>
              <a:defRPr sz="2135">
                <a:solidFill>
                  <a:schemeClr val="bg1"/>
                </a:solidFill>
              </a:defRPr>
            </a:lvl3pPr>
            <a:lvl4pPr marL="1828800" indent="0">
              <a:buNone/>
              <a:defRPr sz="2135">
                <a:solidFill>
                  <a:schemeClr val="bg1"/>
                </a:solidFill>
              </a:defRPr>
            </a:lvl4pPr>
            <a:lvl5pPr marL="2438400" indent="0">
              <a:buNone/>
              <a:defRPr sz="2135">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3887754" y="4652965"/>
            <a:ext cx="4417483" cy="408217"/>
          </a:xfrm>
          <a:prstGeom prst="rect">
            <a:avLst/>
          </a:prstGeom>
        </p:spPr>
        <p:txBody>
          <a:bodyP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3887754" y="5061181"/>
            <a:ext cx="4417483" cy="384043"/>
          </a:xfrm>
          <a:prstGeom prst="rect">
            <a:avLst/>
          </a:prstGeom>
        </p:spPr>
        <p:txBody>
          <a:bodyPr>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Title – 18pt</a:t>
            </a:r>
            <a:endParaRPr lang="en-GB" dirty="0"/>
          </a:p>
        </p:txBody>
      </p:sp>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Quotation Slide">
    <p:spTree>
      <p:nvGrpSpPr>
        <p:cNvPr id="1" name=""/>
        <p:cNvGrpSpPr/>
        <p:nvPr/>
      </p:nvGrpSpPr>
      <p:grpSpPr>
        <a:xfrm>
          <a:off x="0" y="0"/>
          <a:ext cx="0" cy="0"/>
          <a:chOff x="0" y="0"/>
          <a:chExt cx="0" cy="0"/>
        </a:xfrm>
      </p:grpSpPr>
      <p:sp>
        <p:nvSpPr>
          <p:cNvPr id="2" name="Rectangle 1"/>
          <p:cNvSpPr/>
          <p:nvPr userDrawn="1"/>
        </p:nvSpPr>
        <p:spPr>
          <a:xfrm>
            <a:off x="-1" y="260648"/>
            <a:ext cx="12192001" cy="5664629"/>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5" name="Text Placeholder 4"/>
          <p:cNvSpPr>
            <a:spLocks noGrp="1"/>
          </p:cNvSpPr>
          <p:nvPr>
            <p:ph type="body" sz="quarter" idx="10" hasCustomPrompt="1"/>
          </p:nvPr>
        </p:nvSpPr>
        <p:spPr>
          <a:xfrm>
            <a:off x="2063552" y="2084852"/>
            <a:ext cx="7969251" cy="2352261"/>
          </a:xfrm>
          <a:prstGeom prst="rect">
            <a:avLst/>
          </a:prstGeom>
        </p:spPr>
        <p:txBody>
          <a:bodyPr>
            <a:normAutofit/>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marL="609600" indent="0">
              <a:buNone/>
              <a:defRPr sz="2135">
                <a:solidFill>
                  <a:schemeClr val="bg1"/>
                </a:solidFill>
              </a:defRPr>
            </a:lvl2pPr>
            <a:lvl3pPr marL="1219200" indent="0">
              <a:buNone/>
              <a:defRPr sz="2135">
                <a:solidFill>
                  <a:schemeClr val="bg1"/>
                </a:solidFill>
              </a:defRPr>
            </a:lvl3pPr>
            <a:lvl4pPr marL="1828800" indent="0">
              <a:buNone/>
              <a:defRPr sz="2135">
                <a:solidFill>
                  <a:schemeClr val="bg1"/>
                </a:solidFill>
              </a:defRPr>
            </a:lvl4pPr>
            <a:lvl5pPr marL="2438400" indent="0">
              <a:buNone/>
              <a:defRPr sz="2135">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3887754" y="4652965"/>
            <a:ext cx="4417483" cy="408217"/>
          </a:xfrm>
          <a:prstGeom prst="rect">
            <a:avLst/>
          </a:prstGeom>
        </p:spPr>
        <p:txBody>
          <a:bodyP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3887754" y="5061181"/>
            <a:ext cx="4417483" cy="384043"/>
          </a:xfrm>
          <a:prstGeom prst="rect">
            <a:avLst/>
          </a:prstGeom>
        </p:spPr>
        <p:txBody>
          <a:bodyPr>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Title – 18pt</a:t>
            </a:r>
            <a:endParaRPr lang="en-GB" dirty="0"/>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Quotation Slide">
    <p:spTree>
      <p:nvGrpSpPr>
        <p:cNvPr id="1" name=""/>
        <p:cNvGrpSpPr/>
        <p:nvPr/>
      </p:nvGrpSpPr>
      <p:grpSpPr>
        <a:xfrm>
          <a:off x="0" y="0"/>
          <a:ext cx="0" cy="0"/>
          <a:chOff x="0" y="0"/>
          <a:chExt cx="0" cy="0"/>
        </a:xfrm>
      </p:grpSpPr>
      <p:sp>
        <p:nvSpPr>
          <p:cNvPr id="2" name="Rectangle 1"/>
          <p:cNvSpPr/>
          <p:nvPr userDrawn="1"/>
        </p:nvSpPr>
        <p:spPr>
          <a:xfrm>
            <a:off x="-1" y="260648"/>
            <a:ext cx="12192001" cy="5664629"/>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5" name="Text Placeholder 4"/>
          <p:cNvSpPr>
            <a:spLocks noGrp="1"/>
          </p:cNvSpPr>
          <p:nvPr>
            <p:ph type="body" sz="quarter" idx="10" hasCustomPrompt="1"/>
          </p:nvPr>
        </p:nvSpPr>
        <p:spPr>
          <a:xfrm>
            <a:off x="2063552" y="2084852"/>
            <a:ext cx="7969251" cy="2352261"/>
          </a:xfrm>
          <a:prstGeom prst="rect">
            <a:avLst/>
          </a:prstGeom>
        </p:spPr>
        <p:txBody>
          <a:bodyPr>
            <a:normAutofit/>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marL="609600" indent="0">
              <a:buNone/>
              <a:defRPr sz="2135">
                <a:solidFill>
                  <a:schemeClr val="bg1"/>
                </a:solidFill>
              </a:defRPr>
            </a:lvl2pPr>
            <a:lvl3pPr marL="1219200" indent="0">
              <a:buNone/>
              <a:defRPr sz="2135">
                <a:solidFill>
                  <a:schemeClr val="bg1"/>
                </a:solidFill>
              </a:defRPr>
            </a:lvl3pPr>
            <a:lvl4pPr marL="1828800" indent="0">
              <a:buNone/>
              <a:defRPr sz="2135">
                <a:solidFill>
                  <a:schemeClr val="bg1"/>
                </a:solidFill>
              </a:defRPr>
            </a:lvl4pPr>
            <a:lvl5pPr marL="2438400" indent="0">
              <a:buNone/>
              <a:defRPr sz="2135">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3887754" y="4652965"/>
            <a:ext cx="4417483" cy="408217"/>
          </a:xfrm>
          <a:prstGeom prst="rect">
            <a:avLst/>
          </a:prstGeom>
        </p:spPr>
        <p:txBody>
          <a:bodyP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3887754" y="5061181"/>
            <a:ext cx="4417483" cy="384043"/>
          </a:xfrm>
          <a:prstGeom prst="rect">
            <a:avLst/>
          </a:prstGeom>
        </p:spPr>
        <p:txBody>
          <a:bodyPr>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Title – 18pt</a:t>
            </a:r>
            <a:endParaRPr lang="en-GB" dirty="0"/>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pic>
        <p:nvPicPr>
          <p:cNvPr id="8" name="Picture 2" descr="Z:\RSM International\1 Design\2015\Brand\powerpoints\Quotation marks-09.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00819" y="0"/>
            <a:ext cx="3139331" cy="2473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335360" y="4725144"/>
            <a:ext cx="1920213" cy="1200133"/>
          </a:xfrm>
          <a:prstGeom prst="rect">
            <a:avLst/>
          </a:prstGeom>
        </p:spPr>
        <p:txBody>
          <a:bodyPr>
            <a:normAutofit/>
          </a:bodyPr>
          <a:lstStyle>
            <a:lvl1pPr marL="0" indent="0" algn="l">
              <a:buNone/>
              <a:defRPr sz="1400" baseline="0">
                <a:solidFill>
                  <a:srgbClr val="63666A"/>
                </a:solidFill>
                <a:latin typeface="Arial" panose="020B0604020202020204" pitchFamily="34" charset="0"/>
                <a:cs typeface="Arial" panose="020B0604020202020204" pitchFamily="34" charset="0"/>
              </a:defRPr>
            </a:lvl1pPr>
            <a:lvl2pPr marL="609600" indent="0">
              <a:buNone/>
              <a:defRPr sz="1465" baseline="0"/>
            </a:lvl2pPr>
            <a:lvl3pPr marL="1219200" indent="0">
              <a:buNone/>
              <a:defRPr sz="1465" baseline="0"/>
            </a:lvl3pPr>
            <a:lvl4pPr>
              <a:defRPr sz="1865" baseline="0"/>
            </a:lvl4pPr>
            <a:lvl5pPr>
              <a:defRPr sz="1865" baseline="0"/>
            </a:lvl5pPr>
            <a:lvl6pPr>
              <a:defRPr sz="2400"/>
            </a:lvl6pPr>
            <a:lvl7pPr>
              <a:defRPr sz="2400"/>
            </a:lvl7pPr>
            <a:lvl8pPr>
              <a:defRPr sz="2400"/>
            </a:lvl8pPr>
            <a:lvl9pPr>
              <a:defRPr sz="2400"/>
            </a:lvl9pPr>
          </a:lstStyle>
          <a:p>
            <a:pPr lvl="0"/>
            <a:r>
              <a:rPr lang="en-US" dirty="0"/>
              <a:t>Click to edit Master text styles</a:t>
            </a:r>
          </a:p>
        </p:txBody>
      </p:sp>
      <p:sp>
        <p:nvSpPr>
          <p:cNvPr id="23" name="Content Placeholder 2"/>
          <p:cNvSpPr>
            <a:spLocks noGrp="1"/>
          </p:cNvSpPr>
          <p:nvPr>
            <p:ph sz="half" idx="17"/>
          </p:nvPr>
        </p:nvSpPr>
        <p:spPr>
          <a:xfrm>
            <a:off x="2752138" y="4725144"/>
            <a:ext cx="1920213" cy="1200133"/>
          </a:xfrm>
          <a:prstGeom prst="rect">
            <a:avLst/>
          </a:prstGeom>
        </p:spPr>
        <p:txBody>
          <a:bodyPr>
            <a:normAutofit/>
          </a:bodyPr>
          <a:lstStyle>
            <a:lvl1pPr marL="0" indent="0" algn="l">
              <a:buNone/>
              <a:defRPr sz="1400" baseline="0">
                <a:solidFill>
                  <a:srgbClr val="63666A"/>
                </a:solidFill>
                <a:latin typeface="Arial" panose="020B0604020202020204" pitchFamily="34" charset="0"/>
                <a:cs typeface="Arial" panose="020B0604020202020204" pitchFamily="34" charset="0"/>
              </a:defRPr>
            </a:lvl1pPr>
            <a:lvl2pPr marL="609600" indent="0">
              <a:buNone/>
              <a:defRPr sz="1465" baseline="0"/>
            </a:lvl2pPr>
            <a:lvl3pPr marL="1219200" indent="0">
              <a:buNone/>
              <a:defRPr sz="1465" baseline="0"/>
            </a:lvl3pPr>
            <a:lvl4pPr>
              <a:defRPr sz="1865" baseline="0"/>
            </a:lvl4pPr>
            <a:lvl5pPr>
              <a:defRPr sz="1865" baseline="0"/>
            </a:lvl5pPr>
            <a:lvl6pPr>
              <a:defRPr sz="2400"/>
            </a:lvl6pPr>
            <a:lvl7pPr>
              <a:defRPr sz="2400"/>
            </a:lvl7pPr>
            <a:lvl8pPr>
              <a:defRPr sz="2400"/>
            </a:lvl8pPr>
            <a:lvl9pPr>
              <a:defRPr sz="2400"/>
            </a:lvl9pPr>
          </a:lstStyle>
          <a:p>
            <a:pPr lvl="0"/>
            <a:r>
              <a:rPr lang="en-US" dirty="0"/>
              <a:t>Click to edit Master text styles</a:t>
            </a:r>
          </a:p>
        </p:txBody>
      </p:sp>
      <p:sp>
        <p:nvSpPr>
          <p:cNvPr id="24" name="Content Placeholder 2"/>
          <p:cNvSpPr>
            <a:spLocks noGrp="1"/>
          </p:cNvSpPr>
          <p:nvPr>
            <p:ph sz="half" idx="18"/>
          </p:nvPr>
        </p:nvSpPr>
        <p:spPr>
          <a:xfrm>
            <a:off x="5168918" y="4725144"/>
            <a:ext cx="1911775" cy="1200133"/>
          </a:xfrm>
          <a:prstGeom prst="rect">
            <a:avLst/>
          </a:prstGeom>
        </p:spPr>
        <p:txBody>
          <a:bodyPr>
            <a:normAutofit/>
          </a:bodyPr>
          <a:lstStyle>
            <a:lvl1pPr marL="0" indent="0" algn="l">
              <a:buNone/>
              <a:defRPr sz="1400" baseline="0">
                <a:solidFill>
                  <a:srgbClr val="63666A"/>
                </a:solidFill>
                <a:latin typeface="Arial" panose="020B0604020202020204" pitchFamily="34" charset="0"/>
                <a:cs typeface="Arial" panose="020B0604020202020204" pitchFamily="34" charset="0"/>
              </a:defRPr>
            </a:lvl1pPr>
            <a:lvl2pPr marL="609600" indent="0">
              <a:buNone/>
              <a:defRPr sz="1465" baseline="0"/>
            </a:lvl2pPr>
            <a:lvl3pPr marL="1219200" indent="0">
              <a:buNone/>
              <a:defRPr sz="1465" baseline="0"/>
            </a:lvl3pPr>
            <a:lvl4pPr>
              <a:defRPr sz="1865" baseline="0"/>
            </a:lvl4pPr>
            <a:lvl5pPr>
              <a:defRPr sz="1865" baseline="0"/>
            </a:lvl5pPr>
            <a:lvl6pPr>
              <a:defRPr sz="2400"/>
            </a:lvl6pPr>
            <a:lvl7pPr>
              <a:defRPr sz="2400"/>
            </a:lvl7pPr>
            <a:lvl8pPr>
              <a:defRPr sz="2400"/>
            </a:lvl8pPr>
            <a:lvl9pPr>
              <a:defRPr sz="2400"/>
            </a:lvl9pPr>
          </a:lstStyle>
          <a:p>
            <a:pPr lvl="0"/>
            <a:r>
              <a:rPr lang="en-US" dirty="0"/>
              <a:t>Click to edit Master text styles</a:t>
            </a:r>
          </a:p>
        </p:txBody>
      </p:sp>
      <p:sp>
        <p:nvSpPr>
          <p:cNvPr id="26" name="Text Placeholder 25"/>
          <p:cNvSpPr>
            <a:spLocks noGrp="1"/>
          </p:cNvSpPr>
          <p:nvPr>
            <p:ph type="body" sz="quarter" idx="19" hasCustomPrompt="1"/>
          </p:nvPr>
        </p:nvSpPr>
        <p:spPr>
          <a:xfrm>
            <a:off x="334437" y="4149527"/>
            <a:ext cx="1921140" cy="431800"/>
          </a:xfrm>
          <a:prstGeom prst="rect">
            <a:avLst/>
          </a:prstGeom>
        </p:spPr>
        <p:txBody>
          <a:bodyPr anchor="ctr">
            <a:noAutofit/>
          </a:bodyPr>
          <a:lstStyle>
            <a:lvl1pPr marL="0" indent="0">
              <a:buNone/>
              <a:defRPr sz="2400" cap="all" baseline="0">
                <a:solidFill>
                  <a:srgbClr val="3F9C35"/>
                </a:solidFill>
                <a:latin typeface="Arial" panose="020B0604020202020204" pitchFamily="34" charset="0"/>
                <a:cs typeface="Arial" panose="020B0604020202020204" pitchFamily="34" charset="0"/>
              </a:defRPr>
            </a:lvl1pPr>
          </a:lstStyle>
          <a:p>
            <a:pPr lvl="0"/>
            <a:r>
              <a:rPr lang="en-GB" dirty="0"/>
              <a:t>Heading</a:t>
            </a:r>
          </a:p>
        </p:txBody>
      </p:sp>
      <p:sp>
        <p:nvSpPr>
          <p:cNvPr id="27" name="Text Placeholder 25"/>
          <p:cNvSpPr>
            <a:spLocks noGrp="1"/>
          </p:cNvSpPr>
          <p:nvPr>
            <p:ph type="body" sz="quarter" idx="20" hasCustomPrompt="1"/>
          </p:nvPr>
        </p:nvSpPr>
        <p:spPr>
          <a:xfrm>
            <a:off x="2758549" y="4149079"/>
            <a:ext cx="1920212" cy="431800"/>
          </a:xfrm>
          <a:prstGeom prst="rect">
            <a:avLst/>
          </a:prstGeom>
        </p:spPr>
        <p:txBody>
          <a:bodyPr anchor="ctr">
            <a:noAutofit/>
          </a:bodyPr>
          <a:lstStyle>
            <a:lvl1pPr marL="0" indent="0">
              <a:buNone/>
              <a:defRPr sz="2400" cap="all" baseline="0">
                <a:solidFill>
                  <a:srgbClr val="3F9C35"/>
                </a:solidFill>
                <a:latin typeface="Arial" panose="020B0604020202020204" pitchFamily="34" charset="0"/>
                <a:cs typeface="Arial" panose="020B0604020202020204" pitchFamily="34" charset="0"/>
              </a:defRPr>
            </a:lvl1pPr>
          </a:lstStyle>
          <a:p>
            <a:pPr lvl="0"/>
            <a:r>
              <a:rPr lang="en-GB" dirty="0"/>
              <a:t>Heading</a:t>
            </a:r>
          </a:p>
        </p:txBody>
      </p:sp>
      <p:sp>
        <p:nvSpPr>
          <p:cNvPr id="28" name="Text Placeholder 25"/>
          <p:cNvSpPr>
            <a:spLocks noGrp="1"/>
          </p:cNvSpPr>
          <p:nvPr>
            <p:ph type="body" sz="quarter" idx="21" hasCustomPrompt="1"/>
          </p:nvPr>
        </p:nvSpPr>
        <p:spPr>
          <a:xfrm>
            <a:off x="5181728" y="4149079"/>
            <a:ext cx="1920213" cy="431800"/>
          </a:xfrm>
          <a:prstGeom prst="rect">
            <a:avLst/>
          </a:prstGeom>
        </p:spPr>
        <p:txBody>
          <a:bodyPr anchor="ctr">
            <a:noAutofit/>
          </a:bodyPr>
          <a:lstStyle>
            <a:lvl1pPr marL="0" indent="0">
              <a:buNone/>
              <a:defRPr sz="2400" cap="all" baseline="0">
                <a:solidFill>
                  <a:srgbClr val="3F9C35"/>
                </a:solidFill>
                <a:latin typeface="Arial" panose="020B0604020202020204" pitchFamily="34" charset="0"/>
                <a:cs typeface="Arial" panose="020B0604020202020204" pitchFamily="34" charset="0"/>
              </a:defRPr>
            </a:lvl1pPr>
          </a:lstStyle>
          <a:p>
            <a:pPr lvl="0"/>
            <a:r>
              <a:rPr lang="en-GB" dirty="0"/>
              <a:t>Heading</a:t>
            </a:r>
          </a:p>
        </p:txBody>
      </p:sp>
      <p:sp>
        <p:nvSpPr>
          <p:cNvPr id="19" name="Content Placeholder 2"/>
          <p:cNvSpPr>
            <a:spLocks noGrp="1"/>
          </p:cNvSpPr>
          <p:nvPr>
            <p:ph sz="half" idx="22"/>
          </p:nvPr>
        </p:nvSpPr>
        <p:spPr>
          <a:xfrm>
            <a:off x="7577257" y="4725144"/>
            <a:ext cx="1937247" cy="1200133"/>
          </a:xfrm>
          <a:prstGeom prst="rect">
            <a:avLst/>
          </a:prstGeom>
        </p:spPr>
        <p:txBody>
          <a:bodyPr>
            <a:normAutofit/>
          </a:bodyPr>
          <a:lstStyle>
            <a:lvl1pPr marL="0" indent="0" algn="l">
              <a:buNone/>
              <a:defRPr sz="1400" baseline="0">
                <a:solidFill>
                  <a:srgbClr val="63666A"/>
                </a:solidFill>
                <a:latin typeface="Arial" panose="020B0604020202020204" pitchFamily="34" charset="0"/>
                <a:cs typeface="Arial" panose="020B0604020202020204" pitchFamily="34" charset="0"/>
              </a:defRPr>
            </a:lvl1pPr>
            <a:lvl2pPr marL="609600" indent="0">
              <a:buNone/>
              <a:defRPr sz="1465" baseline="0"/>
            </a:lvl2pPr>
            <a:lvl3pPr marL="1219200" indent="0">
              <a:buNone/>
              <a:defRPr sz="1465" baseline="0"/>
            </a:lvl3pPr>
            <a:lvl4pPr>
              <a:defRPr sz="1865" baseline="0"/>
            </a:lvl4pPr>
            <a:lvl5pPr>
              <a:defRPr sz="1865" baseline="0"/>
            </a:lvl5pPr>
            <a:lvl6pPr>
              <a:defRPr sz="2400"/>
            </a:lvl6pPr>
            <a:lvl7pPr>
              <a:defRPr sz="2400"/>
            </a:lvl7pPr>
            <a:lvl8pPr>
              <a:defRPr sz="2400"/>
            </a:lvl8pPr>
            <a:lvl9pPr>
              <a:defRPr sz="2400"/>
            </a:lvl9pPr>
          </a:lstStyle>
          <a:p>
            <a:pPr lvl="0"/>
            <a:r>
              <a:rPr lang="en-US" dirty="0"/>
              <a:t>Click to edit Master text styles</a:t>
            </a:r>
          </a:p>
        </p:txBody>
      </p:sp>
      <p:sp>
        <p:nvSpPr>
          <p:cNvPr id="22" name="Content Placeholder 2"/>
          <p:cNvSpPr>
            <a:spLocks noGrp="1"/>
          </p:cNvSpPr>
          <p:nvPr>
            <p:ph sz="half" idx="23"/>
          </p:nvPr>
        </p:nvSpPr>
        <p:spPr>
          <a:xfrm>
            <a:off x="10011065" y="4725144"/>
            <a:ext cx="1937247" cy="1200133"/>
          </a:xfrm>
          <a:prstGeom prst="rect">
            <a:avLst/>
          </a:prstGeom>
        </p:spPr>
        <p:txBody>
          <a:bodyPr>
            <a:normAutofit/>
          </a:bodyPr>
          <a:lstStyle>
            <a:lvl1pPr marL="0" indent="0" algn="l">
              <a:buNone/>
              <a:defRPr sz="1400" baseline="0">
                <a:solidFill>
                  <a:srgbClr val="63666A"/>
                </a:solidFill>
                <a:latin typeface="Arial" panose="020B0604020202020204" pitchFamily="34" charset="0"/>
                <a:cs typeface="Arial" panose="020B0604020202020204" pitchFamily="34" charset="0"/>
              </a:defRPr>
            </a:lvl1pPr>
            <a:lvl2pPr marL="609600" indent="0">
              <a:buNone/>
              <a:defRPr sz="1465" baseline="0"/>
            </a:lvl2pPr>
            <a:lvl3pPr marL="1219200" indent="0">
              <a:buNone/>
              <a:defRPr sz="1465" baseline="0"/>
            </a:lvl3pPr>
            <a:lvl4pPr>
              <a:defRPr sz="1865" baseline="0"/>
            </a:lvl4pPr>
            <a:lvl5pPr>
              <a:defRPr sz="1865" baseline="0"/>
            </a:lvl5pPr>
            <a:lvl6pPr>
              <a:defRPr sz="2400"/>
            </a:lvl6pPr>
            <a:lvl7pPr>
              <a:defRPr sz="2400"/>
            </a:lvl7pPr>
            <a:lvl8pPr>
              <a:defRPr sz="2400"/>
            </a:lvl8pPr>
            <a:lvl9pPr>
              <a:defRPr sz="2400"/>
            </a:lvl9pPr>
          </a:lstStyle>
          <a:p>
            <a:pPr lvl="0"/>
            <a:r>
              <a:rPr lang="en-US" dirty="0"/>
              <a:t>Click to edit Master text styles</a:t>
            </a:r>
          </a:p>
        </p:txBody>
      </p:sp>
      <p:sp>
        <p:nvSpPr>
          <p:cNvPr id="25" name="Text Placeholder 25"/>
          <p:cNvSpPr>
            <a:spLocks noGrp="1"/>
          </p:cNvSpPr>
          <p:nvPr>
            <p:ph type="body" sz="quarter" idx="24" hasCustomPrompt="1"/>
          </p:nvPr>
        </p:nvSpPr>
        <p:spPr>
          <a:xfrm>
            <a:off x="7604912" y="4149079"/>
            <a:ext cx="1920213" cy="431800"/>
          </a:xfrm>
          <a:prstGeom prst="rect">
            <a:avLst/>
          </a:prstGeom>
        </p:spPr>
        <p:txBody>
          <a:bodyPr anchor="ctr">
            <a:noAutofit/>
          </a:bodyPr>
          <a:lstStyle>
            <a:lvl1pPr marL="0" indent="0">
              <a:buNone/>
              <a:defRPr sz="2400" cap="all" baseline="0">
                <a:solidFill>
                  <a:srgbClr val="3F9C35"/>
                </a:solidFill>
                <a:latin typeface="Arial" panose="020B0604020202020204" pitchFamily="34" charset="0"/>
                <a:cs typeface="Arial" panose="020B0604020202020204" pitchFamily="34" charset="0"/>
              </a:defRPr>
            </a:lvl1pPr>
          </a:lstStyle>
          <a:p>
            <a:pPr lvl="0"/>
            <a:r>
              <a:rPr lang="en-GB" dirty="0"/>
              <a:t>Heading</a:t>
            </a:r>
          </a:p>
        </p:txBody>
      </p:sp>
      <p:sp>
        <p:nvSpPr>
          <p:cNvPr id="29" name="Text Placeholder 25"/>
          <p:cNvSpPr>
            <a:spLocks noGrp="1"/>
          </p:cNvSpPr>
          <p:nvPr>
            <p:ph type="body" sz="quarter" idx="25" hasCustomPrompt="1"/>
          </p:nvPr>
        </p:nvSpPr>
        <p:spPr>
          <a:xfrm>
            <a:off x="10028094" y="4149079"/>
            <a:ext cx="1920213" cy="431800"/>
          </a:xfrm>
          <a:prstGeom prst="rect">
            <a:avLst/>
          </a:prstGeom>
        </p:spPr>
        <p:txBody>
          <a:bodyPr anchor="ctr">
            <a:noAutofit/>
          </a:bodyPr>
          <a:lstStyle>
            <a:lvl1pPr marL="0" indent="0">
              <a:buNone/>
              <a:defRPr sz="2400" cap="all" baseline="0">
                <a:solidFill>
                  <a:srgbClr val="3F9C35"/>
                </a:solidFill>
                <a:latin typeface="Arial" panose="020B0604020202020204" pitchFamily="34" charset="0"/>
                <a:cs typeface="Arial" panose="020B0604020202020204" pitchFamily="34" charset="0"/>
              </a:defRPr>
            </a:lvl1pPr>
          </a:lstStyle>
          <a:p>
            <a:pPr lvl="0"/>
            <a:r>
              <a:rPr lang="en-GB" dirty="0"/>
              <a:t>Heading</a:t>
            </a:r>
          </a:p>
        </p:txBody>
      </p:sp>
      <p:sp>
        <p:nvSpPr>
          <p:cNvPr id="43" name="Picture Placeholder 2"/>
          <p:cNvSpPr>
            <a:spLocks noGrp="1"/>
          </p:cNvSpPr>
          <p:nvPr>
            <p:ph type="pic" sz="quarter" idx="30"/>
          </p:nvPr>
        </p:nvSpPr>
        <p:spPr>
          <a:xfrm>
            <a:off x="-1" y="1221320"/>
            <a:ext cx="11952817" cy="2711737"/>
          </a:xfrm>
          <a:prstGeom prst="rect">
            <a:avLst/>
          </a:prstGeom>
        </p:spPr>
        <p:txBody>
          <a:bodyPr anchor="ctr">
            <a:normAutofit/>
          </a:bodyPr>
          <a:lstStyle>
            <a:lvl1pPr marL="0" indent="0" algn="ctr">
              <a:buNone/>
              <a:defRPr sz="2135">
                <a:solidFill>
                  <a:srgbClr val="63666A"/>
                </a:solidFill>
              </a:defRPr>
            </a:lvl1pPr>
          </a:lstStyle>
          <a:p>
            <a:endParaRPr lang="en-GB" dirty="0"/>
          </a:p>
        </p:txBody>
      </p:sp>
      <p:sp>
        <p:nvSpPr>
          <p:cNvPr id="38" name="Text Placeholder 16"/>
          <p:cNvSpPr>
            <a:spLocks noGrp="1"/>
          </p:cNvSpPr>
          <p:nvPr>
            <p:ph type="body" sz="quarter" idx="13" hasCustomPrompt="1"/>
          </p:nvPr>
        </p:nvSpPr>
        <p:spPr>
          <a:xfrm>
            <a:off x="335361" y="452669"/>
            <a:ext cx="11614484" cy="360363"/>
          </a:xfrm>
          <a:prstGeom prst="rect">
            <a:avLst/>
          </a:prstGeom>
          <a:noFill/>
        </p:spPr>
        <p:txBody>
          <a:bodyPr anchor="ctr">
            <a:noAutofit/>
          </a:bodyPr>
          <a:lstStyle>
            <a:lvl1pPr marL="0" indent="0">
              <a:buNone/>
              <a:defRPr sz="3200" b="0" i="0" cap="none" baseline="0">
                <a:solidFill>
                  <a:srgbClr val="009CDE"/>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cxnSp>
        <p:nvCxnSpPr>
          <p:cNvPr id="20" name="Straight Connector 19"/>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4463819" y="1221317"/>
            <a:ext cx="192021" cy="470396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2" name="Text Placeholder 16"/>
          <p:cNvSpPr>
            <a:spLocks noGrp="1"/>
          </p:cNvSpPr>
          <p:nvPr>
            <p:ph type="body" sz="quarter" idx="13" hasCustomPrompt="1"/>
          </p:nvPr>
        </p:nvSpPr>
        <p:spPr>
          <a:xfrm>
            <a:off x="335359" y="452669"/>
            <a:ext cx="11691199"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26" name="Text Placeholder 5"/>
          <p:cNvSpPr>
            <a:spLocks noGrp="1"/>
          </p:cNvSpPr>
          <p:nvPr>
            <p:ph type="body" sz="quarter" idx="14" hasCustomPrompt="1"/>
          </p:nvPr>
        </p:nvSpPr>
        <p:spPr>
          <a:xfrm>
            <a:off x="5327630" y="1221319"/>
            <a:ext cx="6625191" cy="670983"/>
          </a:xfrm>
          <a:prstGeom prst="rect">
            <a:avLst/>
          </a:prstGeom>
        </p:spPr>
        <p:txBody>
          <a:bodyPr>
            <a:noAutofit/>
          </a:bodyPr>
          <a:lstStyle>
            <a:lvl1pPr marL="0" indent="0">
              <a:buNone/>
              <a:defRPr sz="2800">
                <a:solidFill>
                  <a:srgbClr val="63666A"/>
                </a:solidFill>
                <a:latin typeface="Arial" panose="020B0604020202020204" pitchFamily="34" charset="0"/>
                <a:cs typeface="Arial" panose="020B0604020202020204" pitchFamily="34" charset="0"/>
              </a:defRPr>
            </a:lvl1pPr>
          </a:lstStyle>
          <a:p>
            <a:pPr lvl="0"/>
            <a:r>
              <a:rPr lang="en-US" dirty="0"/>
              <a:t>Click to edit subheading – 28pt</a:t>
            </a:r>
            <a:endParaRPr lang="en-GB" dirty="0"/>
          </a:p>
        </p:txBody>
      </p:sp>
      <p:sp>
        <p:nvSpPr>
          <p:cNvPr id="27" name="Content Placeholder 2"/>
          <p:cNvSpPr>
            <a:spLocks noGrp="1"/>
          </p:cNvSpPr>
          <p:nvPr>
            <p:ph sz="quarter" idx="16"/>
          </p:nvPr>
        </p:nvSpPr>
        <p:spPr>
          <a:xfrm>
            <a:off x="5327917" y="1989667"/>
            <a:ext cx="6624903" cy="3934884"/>
          </a:xfrm>
          <a:prstGeom prst="rect">
            <a:avLst/>
          </a:prstGeom>
        </p:spPr>
        <p:txBody>
          <a:bodyPr>
            <a:normAutofit/>
          </a:bodyPr>
          <a:lstStyle>
            <a:lvl1pPr>
              <a:defRPr sz="2000">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a:xfrm>
            <a:off x="4751851" y="1221317"/>
            <a:ext cx="384043" cy="470396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3" name="Picture Placeholder 2"/>
          <p:cNvSpPr>
            <a:spLocks noGrp="1"/>
          </p:cNvSpPr>
          <p:nvPr>
            <p:ph type="pic" sz="quarter" idx="17"/>
          </p:nvPr>
        </p:nvSpPr>
        <p:spPr>
          <a:xfrm>
            <a:off x="0" y="1221319"/>
            <a:ext cx="4367808" cy="4703233"/>
          </a:xfrm>
          <a:prstGeom prst="rect">
            <a:avLst/>
          </a:prstGeom>
        </p:spPr>
        <p:txBody>
          <a:bodyPr anchor="ctr"/>
          <a:lstStyle>
            <a:lvl1pPr marL="0" indent="0" algn="ctr">
              <a:buNone/>
              <a:defRPr>
                <a:solidFill>
                  <a:srgbClr val="63666A"/>
                </a:solidFill>
                <a:latin typeface="Arial" panose="020B0604020202020204" pitchFamily="34" charset="0"/>
                <a:cs typeface="Arial" panose="020B0604020202020204" pitchFamily="34" charset="0"/>
              </a:defRPr>
            </a:lvl1pPr>
          </a:lstStyle>
          <a:p>
            <a:endParaRPr lang="en-GB" dirty="0"/>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4">
    <p:spTree>
      <p:nvGrpSpPr>
        <p:cNvPr id="1" name=""/>
        <p:cNvGrpSpPr/>
        <p:nvPr/>
      </p:nvGrpSpPr>
      <p:grpSpPr>
        <a:xfrm>
          <a:off x="0" y="0"/>
          <a:ext cx="0" cy="0"/>
          <a:chOff x="0" y="0"/>
          <a:chExt cx="0" cy="0"/>
        </a:xfrm>
      </p:grpSpPr>
      <p:sp>
        <p:nvSpPr>
          <p:cNvPr id="5" name="Rectangle 4"/>
          <p:cNvSpPr/>
          <p:nvPr userDrawn="1"/>
        </p:nvSpPr>
        <p:spPr>
          <a:xfrm>
            <a:off x="335359" y="1221317"/>
            <a:ext cx="604920" cy="470396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2" name="Text Placeholder 16"/>
          <p:cNvSpPr>
            <a:spLocks noGrp="1"/>
          </p:cNvSpPr>
          <p:nvPr>
            <p:ph type="body" sz="quarter" idx="13" hasCustomPrompt="1"/>
          </p:nvPr>
        </p:nvSpPr>
        <p:spPr>
          <a:xfrm>
            <a:off x="335359" y="452669"/>
            <a:ext cx="11691199"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26" name="Text Placeholder 5"/>
          <p:cNvSpPr>
            <a:spLocks noGrp="1"/>
          </p:cNvSpPr>
          <p:nvPr>
            <p:ph type="body" sz="quarter" idx="14" hasCustomPrompt="1"/>
          </p:nvPr>
        </p:nvSpPr>
        <p:spPr>
          <a:xfrm>
            <a:off x="5564038" y="1221319"/>
            <a:ext cx="6388783" cy="670983"/>
          </a:xfrm>
          <a:prstGeom prst="rect">
            <a:avLst/>
          </a:prstGeom>
        </p:spPr>
        <p:txBody>
          <a:bodyPr>
            <a:noAutofit/>
          </a:bodyPr>
          <a:lstStyle>
            <a:lvl1pPr marL="0" indent="0">
              <a:buNone/>
              <a:defRPr sz="2800">
                <a:solidFill>
                  <a:srgbClr val="63666A"/>
                </a:solidFill>
                <a:latin typeface="Arial" panose="020B0604020202020204" pitchFamily="34" charset="0"/>
                <a:cs typeface="Arial" panose="020B0604020202020204" pitchFamily="34" charset="0"/>
              </a:defRPr>
            </a:lvl1pPr>
          </a:lstStyle>
          <a:p>
            <a:pPr lvl="0"/>
            <a:r>
              <a:rPr lang="en-US" dirty="0"/>
              <a:t>Click to edit subheading – 28pt</a:t>
            </a:r>
            <a:endParaRPr lang="en-GB" dirty="0"/>
          </a:p>
        </p:txBody>
      </p:sp>
      <p:sp>
        <p:nvSpPr>
          <p:cNvPr id="27" name="Content Placeholder 2"/>
          <p:cNvSpPr>
            <a:spLocks noGrp="1"/>
          </p:cNvSpPr>
          <p:nvPr>
            <p:ph sz="quarter" idx="16"/>
          </p:nvPr>
        </p:nvSpPr>
        <p:spPr>
          <a:xfrm>
            <a:off x="5564038" y="1989667"/>
            <a:ext cx="6388782" cy="3934884"/>
          </a:xfrm>
          <a:prstGeom prst="rect">
            <a:avLst/>
          </a:prstGeom>
        </p:spPr>
        <p:txBody>
          <a:bodyPr>
            <a:normAutofit/>
          </a:bodyPr>
          <a:lstStyle>
            <a:lvl1pPr>
              <a:defRPr sz="2000">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p:cNvSpPr/>
          <p:nvPr userDrawn="1"/>
        </p:nvSpPr>
        <p:spPr>
          <a:xfrm>
            <a:off x="4278702" y="1221317"/>
            <a:ext cx="1190445" cy="470396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3" name="Picture Placeholder 2"/>
          <p:cNvSpPr>
            <a:spLocks noGrp="1"/>
          </p:cNvSpPr>
          <p:nvPr>
            <p:ph type="pic" sz="quarter" idx="17"/>
          </p:nvPr>
        </p:nvSpPr>
        <p:spPr>
          <a:xfrm>
            <a:off x="1043796" y="1221320"/>
            <a:ext cx="3131389" cy="4703232"/>
          </a:xfrm>
          <a:prstGeom prst="rect">
            <a:avLst/>
          </a:prstGeom>
        </p:spPr>
        <p:txBody>
          <a:bodyPr anchor="ctr"/>
          <a:lstStyle>
            <a:lvl1pPr marL="0" indent="0" algn="ctr">
              <a:buNone/>
              <a:defRPr>
                <a:solidFill>
                  <a:srgbClr val="63666A"/>
                </a:solidFill>
                <a:latin typeface="Arial" panose="020B0604020202020204" pitchFamily="34" charset="0"/>
                <a:cs typeface="Arial" panose="020B0604020202020204" pitchFamily="34" charset="0"/>
              </a:defRPr>
            </a:lvl1pPr>
          </a:lstStyle>
          <a:p>
            <a:endParaRPr lang="en-GB" dirty="0"/>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0" y="1221317"/>
            <a:ext cx="232913" cy="470396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cxnSp>
        <p:nvCxnSpPr>
          <p:cNvPr id="15" name="Straight Connector 14"/>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1221317"/>
            <a:ext cx="11856640" cy="47039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 name="Rectangle 1"/>
          <p:cNvSpPr/>
          <p:nvPr userDrawn="1"/>
        </p:nvSpPr>
        <p:spPr>
          <a:xfrm>
            <a:off x="7536160" y="1221317"/>
            <a:ext cx="4416491" cy="470396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34" name="Content Placeholder 33"/>
          <p:cNvSpPr>
            <a:spLocks noGrp="1"/>
          </p:cNvSpPr>
          <p:nvPr>
            <p:ph sz="quarter" idx="14"/>
          </p:nvPr>
        </p:nvSpPr>
        <p:spPr>
          <a:xfrm>
            <a:off x="335360" y="1412776"/>
            <a:ext cx="6720747" cy="3168352"/>
          </a:xfrm>
          <a:prstGeom prst="rect">
            <a:avLst/>
          </a:prstGeom>
        </p:spPr>
        <p:txBody>
          <a:bodyPr anchor="ctr">
            <a:normAutofit/>
          </a:bodyPr>
          <a:lstStyle>
            <a:lvl1pPr marL="0" indent="0" algn="ctr">
              <a:buNone/>
              <a:defRPr sz="2665" b="0" i="0" cap="all" baseline="0">
                <a:solidFill>
                  <a:srgbClr val="63666A"/>
                </a:solidFill>
                <a:latin typeface="Arial" panose="020B0604020202020204" pitchFamily="34" charset="0"/>
                <a:cs typeface="Arial" panose="020B0604020202020204" pitchFamily="34" charset="0"/>
              </a:defRPr>
            </a:lvl1pPr>
            <a:lvl2pPr>
              <a:defRPr sz="2665" b="1" i="0" cap="all" baseline="0">
                <a:solidFill>
                  <a:schemeClr val="accent1"/>
                </a:solidFill>
              </a:defRPr>
            </a:lvl2pPr>
            <a:lvl3pPr>
              <a:defRPr sz="2665" b="1" i="0" cap="all" baseline="0">
                <a:solidFill>
                  <a:schemeClr val="accent1"/>
                </a:solidFill>
              </a:defRPr>
            </a:lvl3pPr>
            <a:lvl4pPr>
              <a:defRPr sz="2665" b="1" i="0" cap="all" baseline="0">
                <a:solidFill>
                  <a:schemeClr val="accent1"/>
                </a:solidFill>
              </a:defRPr>
            </a:lvl4pPr>
            <a:lvl5pPr>
              <a:defRPr sz="2665" b="1" i="0" cap="all" baseline="0">
                <a:solidFill>
                  <a:schemeClr val="accent1"/>
                </a:solidFill>
              </a:defRPr>
            </a:lvl5pPr>
          </a:lstStyle>
          <a:p>
            <a:pPr lvl="0"/>
            <a:endParaRPr lang="en-US" dirty="0"/>
          </a:p>
        </p:txBody>
      </p:sp>
      <p:sp>
        <p:nvSpPr>
          <p:cNvPr id="4" name="Text Placeholder 3"/>
          <p:cNvSpPr>
            <a:spLocks noGrp="1"/>
          </p:cNvSpPr>
          <p:nvPr>
            <p:ph type="body" sz="quarter" idx="15"/>
          </p:nvPr>
        </p:nvSpPr>
        <p:spPr>
          <a:xfrm>
            <a:off x="7728183" y="1412778"/>
            <a:ext cx="4051307" cy="4264369"/>
          </a:xfrm>
          <a:prstGeom prst="rect">
            <a:avLst/>
          </a:prstGeom>
          <a:ln>
            <a:noFill/>
          </a:ln>
        </p:spPr>
        <p:txBody>
          <a:bodyPr>
            <a:normAutofit/>
          </a:bodyPr>
          <a:lstStyle>
            <a:lvl1pPr>
              <a:spcAft>
                <a:spcPts val="800"/>
              </a:spcAft>
              <a:defRPr sz="2400" baseline="0">
                <a:solidFill>
                  <a:schemeClr val="bg1"/>
                </a:solidFill>
              </a:defRPr>
            </a:lvl1pPr>
            <a:lvl2pPr>
              <a:defRPr sz="2400" baseline="0">
                <a:solidFill>
                  <a:schemeClr val="bg1"/>
                </a:solidFill>
              </a:defRPr>
            </a:lvl2pPr>
            <a:lvl3pPr>
              <a:defRPr sz="2400" baseline="0">
                <a:solidFill>
                  <a:schemeClr val="bg1"/>
                </a:solidFill>
              </a:defRPr>
            </a:lvl3pPr>
            <a:lvl4pPr>
              <a:defRPr sz="2400" baseline="0">
                <a:solidFill>
                  <a:schemeClr val="bg1"/>
                </a:solidFill>
              </a:defRPr>
            </a:lvl4pPr>
            <a:lvl5pPr>
              <a:defRPr sz="2400" baseline="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7" hasCustomPrompt="1"/>
          </p:nvPr>
        </p:nvSpPr>
        <p:spPr>
          <a:xfrm>
            <a:off x="334433" y="4773151"/>
            <a:ext cx="6722533" cy="898479"/>
          </a:xfrm>
          <a:prstGeom prst="rect">
            <a:avLst/>
          </a:prstGeom>
        </p:spPr>
        <p:txBody>
          <a:bodyPr>
            <a:normAutofit/>
          </a:bodyPr>
          <a:lstStyle>
            <a:lvl1pPr marL="0" indent="0">
              <a:spcAft>
                <a:spcPts val="1600"/>
              </a:spcAft>
              <a:buNone/>
              <a:defRPr sz="1800" baseline="0">
                <a:solidFill>
                  <a:srgbClr val="63666A"/>
                </a:solidFill>
                <a:latin typeface="Arial" panose="020B0604020202020204" pitchFamily="34" charset="0"/>
                <a:cs typeface="Arial" panose="020B0604020202020204" pitchFamily="34" charset="0"/>
              </a:defRPr>
            </a:lvl1pPr>
            <a:lvl2pPr>
              <a:defRPr sz="1865" baseline="0"/>
            </a:lvl2pPr>
            <a:lvl3pPr>
              <a:defRPr sz="1865" baseline="0"/>
            </a:lvl3pPr>
            <a:lvl4pPr>
              <a:defRPr sz="1865" baseline="0"/>
            </a:lvl4pPr>
            <a:lvl5pPr>
              <a:defRPr sz="1865" baseline="0"/>
            </a:lvl5pPr>
          </a:lstStyle>
          <a:p>
            <a:pPr lvl="0"/>
            <a:r>
              <a:rPr lang="en-US" dirty="0"/>
              <a:t>Paragraph/caption for object above</a:t>
            </a:r>
          </a:p>
        </p:txBody>
      </p:sp>
      <p:sp>
        <p:nvSpPr>
          <p:cNvPr id="13" name="Text Placeholder 16"/>
          <p:cNvSpPr>
            <a:spLocks noGrp="1"/>
          </p:cNvSpPr>
          <p:nvPr>
            <p:ph type="body" sz="quarter" idx="13" hasCustomPrompt="1"/>
          </p:nvPr>
        </p:nvSpPr>
        <p:spPr>
          <a:xfrm>
            <a:off x="335360" y="452669"/>
            <a:ext cx="11617459"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5" name="Straight Connector 14"/>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Slide 5">
    <p:spTree>
      <p:nvGrpSpPr>
        <p:cNvPr id="1" name=""/>
        <p:cNvGrpSpPr/>
        <p:nvPr/>
      </p:nvGrpSpPr>
      <p:grpSpPr>
        <a:xfrm>
          <a:off x="0" y="0"/>
          <a:ext cx="0" cy="0"/>
          <a:chOff x="0" y="0"/>
          <a:chExt cx="0" cy="0"/>
        </a:xfrm>
      </p:grpSpPr>
      <p:sp>
        <p:nvSpPr>
          <p:cNvPr id="8" name="Rectangle 7"/>
          <p:cNvSpPr/>
          <p:nvPr userDrawn="1"/>
        </p:nvSpPr>
        <p:spPr>
          <a:xfrm>
            <a:off x="0" y="1244435"/>
            <a:ext cx="11856640" cy="43368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3" name="Text Placeholder 16"/>
          <p:cNvSpPr>
            <a:spLocks noGrp="1"/>
          </p:cNvSpPr>
          <p:nvPr>
            <p:ph type="body" sz="quarter" idx="13" hasCustomPrompt="1"/>
          </p:nvPr>
        </p:nvSpPr>
        <p:spPr>
          <a:xfrm>
            <a:off x="335360" y="452669"/>
            <a:ext cx="11617459"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cxnSp>
        <p:nvCxnSpPr>
          <p:cNvPr id="15" name="Straight Connector 14"/>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1244435"/>
            <a:ext cx="4416491" cy="4336856"/>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6" name="Text Placeholder 3"/>
          <p:cNvSpPr>
            <a:spLocks noGrp="1"/>
          </p:cNvSpPr>
          <p:nvPr>
            <p:ph type="body" sz="quarter" idx="15"/>
          </p:nvPr>
        </p:nvSpPr>
        <p:spPr>
          <a:xfrm>
            <a:off x="192023" y="1435896"/>
            <a:ext cx="4051307" cy="3931571"/>
          </a:xfrm>
          <a:prstGeom prst="rect">
            <a:avLst/>
          </a:prstGeom>
          <a:ln>
            <a:noFill/>
          </a:ln>
        </p:spPr>
        <p:txBody>
          <a:bodyPr>
            <a:normAutofit/>
          </a:bodyPr>
          <a:lstStyle>
            <a:lvl1pPr marL="0" indent="0">
              <a:spcAft>
                <a:spcPts val="800"/>
              </a:spcAft>
              <a:buNone/>
              <a:defRPr sz="2000" baseline="0">
                <a:solidFill>
                  <a:schemeClr val="bg1"/>
                </a:solidFill>
                <a:latin typeface="Arial" panose="020B0604020202020204" pitchFamily="34" charset="0"/>
                <a:cs typeface="Arial" panose="020B0604020202020204" pitchFamily="34" charset="0"/>
              </a:defRPr>
            </a:lvl1pPr>
            <a:lvl2pPr marL="457200" indent="0">
              <a:buNone/>
              <a:defRPr sz="2000" baseline="0">
                <a:solidFill>
                  <a:schemeClr val="bg1"/>
                </a:solidFill>
                <a:latin typeface="Arial" panose="020B0604020202020204" pitchFamily="34" charset="0"/>
                <a:cs typeface="Arial" panose="020B0604020202020204" pitchFamily="34" charset="0"/>
              </a:defRPr>
            </a:lvl2pPr>
            <a:lvl3pPr marL="914400" indent="0">
              <a:buNone/>
              <a:defRPr sz="2000" baseline="0">
                <a:solidFill>
                  <a:schemeClr val="bg1"/>
                </a:solidFill>
                <a:latin typeface="Arial" panose="020B0604020202020204" pitchFamily="34" charset="0"/>
                <a:cs typeface="Arial" panose="020B0604020202020204" pitchFamily="34" charset="0"/>
              </a:defRPr>
            </a:lvl3pPr>
            <a:lvl4pPr marL="1371600" indent="0">
              <a:buNone/>
              <a:defRPr sz="2000" baseline="0">
                <a:solidFill>
                  <a:schemeClr val="bg1"/>
                </a:solidFill>
                <a:latin typeface="Arial" panose="020B0604020202020204" pitchFamily="34" charset="0"/>
                <a:cs typeface="Arial" panose="020B0604020202020204" pitchFamily="34" charset="0"/>
              </a:defRPr>
            </a:lvl4pPr>
            <a:lvl5pPr marL="1828800" indent="0">
              <a:buNone/>
              <a:defRPr sz="2000" baseline="0">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6228" y="1750897"/>
            <a:ext cx="7179440" cy="3233657"/>
          </a:xfrm>
          <a:prstGeom prst="rect">
            <a:avLst/>
          </a:prstGeom>
        </p:spPr>
      </p:pic>
      <p:pic>
        <p:nvPicPr>
          <p:cNvPr id="20" name="图片 19"/>
          <p:cNvPicPr>
            <a:picLocks noChangeAspect="1"/>
          </p:cNvPicPr>
          <p:nvPr userDrawn="1"/>
        </p:nvPicPr>
        <p:blipFill rotWithShape="1">
          <a:blip r:embed="rId3"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1221317"/>
            <a:ext cx="670720" cy="470396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2" name="Rectangle 21"/>
          <p:cNvSpPr/>
          <p:nvPr userDrawn="1"/>
        </p:nvSpPr>
        <p:spPr>
          <a:xfrm>
            <a:off x="815413" y="1221317"/>
            <a:ext cx="1440160" cy="470396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8" name="Text Placeholder 5"/>
          <p:cNvSpPr>
            <a:spLocks noGrp="1"/>
          </p:cNvSpPr>
          <p:nvPr>
            <p:ph type="body" sz="quarter" idx="14" hasCustomPrompt="1"/>
          </p:nvPr>
        </p:nvSpPr>
        <p:spPr>
          <a:xfrm>
            <a:off x="2458774" y="1221319"/>
            <a:ext cx="9492929" cy="670983"/>
          </a:xfrm>
          <a:prstGeom prst="rect">
            <a:avLst/>
          </a:prstGeom>
        </p:spPr>
        <p:txBody>
          <a:bodyPr>
            <a:noAutofit/>
          </a:bodyPr>
          <a:lstStyle>
            <a:lvl1pPr marL="0" indent="0">
              <a:buNone/>
              <a:defRPr sz="2400">
                <a:solidFill>
                  <a:srgbClr val="63666A"/>
                </a:solidFill>
                <a:latin typeface="Arial" panose="020B0604020202020204" pitchFamily="34" charset="0"/>
                <a:cs typeface="Arial" panose="020B0604020202020204" pitchFamily="34" charset="0"/>
              </a:defRPr>
            </a:lvl1pPr>
          </a:lstStyle>
          <a:p>
            <a:pPr lvl="0"/>
            <a:r>
              <a:rPr lang="en-US" dirty="0"/>
              <a:t>Click to edit subheading – 24pt</a:t>
            </a:r>
            <a:endParaRPr lang="en-GB" dirty="0"/>
          </a:p>
        </p:txBody>
      </p:sp>
      <p:sp>
        <p:nvSpPr>
          <p:cNvPr id="30" name="Text Placeholder 16"/>
          <p:cNvSpPr>
            <a:spLocks noGrp="1"/>
          </p:cNvSpPr>
          <p:nvPr>
            <p:ph type="body" sz="quarter" idx="13" hasCustomPrompt="1"/>
          </p:nvPr>
        </p:nvSpPr>
        <p:spPr>
          <a:xfrm>
            <a:off x="335360" y="452669"/>
            <a:ext cx="11639041"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34" name="Content Placeholder 2"/>
          <p:cNvSpPr>
            <a:spLocks noGrp="1"/>
          </p:cNvSpPr>
          <p:nvPr>
            <p:ph sz="quarter" idx="16"/>
          </p:nvPr>
        </p:nvSpPr>
        <p:spPr>
          <a:xfrm>
            <a:off x="2458774" y="1989667"/>
            <a:ext cx="9493877" cy="3934884"/>
          </a:xfrm>
          <a:prstGeom prst="rect">
            <a:avLst/>
          </a:prstGeom>
        </p:spPr>
        <p:txBody>
          <a:bodyPr>
            <a:normAutofit/>
          </a:bodyPr>
          <a:lstStyle>
            <a:lvl1pPr>
              <a:defRPr sz="2135">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1" name="Straight Connector 10"/>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335360" y="452669"/>
            <a:ext cx="11617291"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34" name="Content Placeholder 2"/>
          <p:cNvSpPr>
            <a:spLocks noGrp="1"/>
          </p:cNvSpPr>
          <p:nvPr>
            <p:ph sz="quarter" idx="16"/>
          </p:nvPr>
        </p:nvSpPr>
        <p:spPr>
          <a:xfrm>
            <a:off x="335360" y="1221319"/>
            <a:ext cx="11617291" cy="4703233"/>
          </a:xfrm>
          <a:prstGeom prst="rect">
            <a:avLst/>
          </a:prstGeom>
        </p:spPr>
        <p:txBody>
          <a:bodyPr>
            <a:normAutofit/>
          </a:bodyPr>
          <a:lstStyle>
            <a:lvl1pPr>
              <a:defRPr sz="2135">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1" name="Rectangle 10"/>
          <p:cNvSpPr/>
          <p:nvPr userDrawn="1"/>
        </p:nvSpPr>
        <p:spPr>
          <a:xfrm>
            <a:off x="0" y="336431"/>
            <a:ext cx="1052423" cy="4546120"/>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224951" y="336431"/>
            <a:ext cx="2708694" cy="454612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106173" y="336431"/>
            <a:ext cx="7755148" cy="454612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hasCustomPrompt="1"/>
          </p:nvPr>
        </p:nvSpPr>
        <p:spPr>
          <a:xfrm>
            <a:off x="353683" y="5179877"/>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9" name="Text Placeholder 7"/>
          <p:cNvSpPr>
            <a:spLocks noGrp="1"/>
          </p:cNvSpPr>
          <p:nvPr>
            <p:ph type="body" sz="quarter" idx="10" hasCustomPrompt="1"/>
          </p:nvPr>
        </p:nvSpPr>
        <p:spPr>
          <a:xfrm>
            <a:off x="353683" y="5719937"/>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335360" y="452669"/>
            <a:ext cx="11617291"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34" name="Content Placeholder 2"/>
          <p:cNvSpPr>
            <a:spLocks noGrp="1"/>
          </p:cNvSpPr>
          <p:nvPr>
            <p:ph sz="quarter" idx="16"/>
          </p:nvPr>
        </p:nvSpPr>
        <p:spPr>
          <a:xfrm>
            <a:off x="335360" y="1221319"/>
            <a:ext cx="11617291" cy="4703233"/>
          </a:xfrm>
          <a:prstGeom prst="rect">
            <a:avLst/>
          </a:prstGeom>
        </p:spPr>
        <p:txBody>
          <a:bodyPr>
            <a:normAutofit/>
          </a:bodyPr>
          <a:lstStyle>
            <a:lvl1pPr>
              <a:defRPr sz="2135">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9" name="Straight Connector 8"/>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1221317"/>
            <a:ext cx="335360" cy="470396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5" name="Rectangle 4"/>
          <p:cNvSpPr/>
          <p:nvPr userDrawn="1"/>
        </p:nvSpPr>
        <p:spPr>
          <a:xfrm>
            <a:off x="421707" y="1221317"/>
            <a:ext cx="834703" cy="470396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2" name="Text Placeholder 16"/>
          <p:cNvSpPr>
            <a:spLocks noGrp="1"/>
          </p:cNvSpPr>
          <p:nvPr>
            <p:ph type="body" sz="quarter" idx="13" hasCustomPrompt="1"/>
          </p:nvPr>
        </p:nvSpPr>
        <p:spPr>
          <a:xfrm>
            <a:off x="335360" y="452669"/>
            <a:ext cx="11626931" cy="360363"/>
          </a:xfrm>
          <a:prstGeom prst="rect">
            <a:avLst/>
          </a:prstGeom>
          <a:noFill/>
        </p:spPr>
        <p:txBody>
          <a:bodyPr anchor="ctr">
            <a:noAutofit/>
          </a:bodyPr>
          <a:lstStyle>
            <a:lvl1pPr marL="0" indent="0">
              <a:buNone/>
              <a:defRPr sz="3200" b="0" i="0" cap="none" baseline="0">
                <a:solidFill>
                  <a:srgbClr val="63666A"/>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26" name="Text Placeholder 5"/>
          <p:cNvSpPr>
            <a:spLocks noGrp="1"/>
          </p:cNvSpPr>
          <p:nvPr>
            <p:ph type="body" sz="quarter" idx="14" hasCustomPrompt="1"/>
          </p:nvPr>
        </p:nvSpPr>
        <p:spPr>
          <a:xfrm>
            <a:off x="1384204" y="1221319"/>
            <a:ext cx="10567499" cy="670983"/>
          </a:xfrm>
          <a:prstGeom prst="rect">
            <a:avLst/>
          </a:prstGeom>
        </p:spPr>
        <p:txBody>
          <a:bodyPr>
            <a:noAutofit/>
          </a:bodyPr>
          <a:lstStyle>
            <a:lvl1pPr marL="0" indent="0">
              <a:buNone/>
              <a:defRPr sz="2400">
                <a:solidFill>
                  <a:srgbClr val="63666A"/>
                </a:solidFill>
                <a:latin typeface="Arial" panose="020B0604020202020204" pitchFamily="34" charset="0"/>
                <a:cs typeface="Arial" panose="020B0604020202020204" pitchFamily="34" charset="0"/>
              </a:defRPr>
            </a:lvl1pPr>
          </a:lstStyle>
          <a:p>
            <a:pPr lvl="0"/>
            <a:r>
              <a:rPr lang="en-US" dirty="0"/>
              <a:t>Click to edit subheading – 24pt</a:t>
            </a:r>
            <a:endParaRPr lang="en-GB" dirty="0"/>
          </a:p>
        </p:txBody>
      </p:sp>
      <p:sp>
        <p:nvSpPr>
          <p:cNvPr id="27" name="Content Placeholder 2"/>
          <p:cNvSpPr>
            <a:spLocks noGrp="1"/>
          </p:cNvSpPr>
          <p:nvPr>
            <p:ph sz="quarter" idx="16"/>
          </p:nvPr>
        </p:nvSpPr>
        <p:spPr>
          <a:xfrm>
            <a:off x="1384096" y="1989667"/>
            <a:ext cx="10568555" cy="3934884"/>
          </a:xfrm>
          <a:prstGeom prst="rect">
            <a:avLst/>
          </a:prstGeom>
        </p:spPr>
        <p:txBody>
          <a:bodyPr>
            <a:normAutofit/>
          </a:bodyPr>
          <a:lstStyle>
            <a:lvl1pPr>
              <a:defRPr sz="2135">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335360" y="1028733"/>
            <a:ext cx="1920213" cy="0"/>
          </a:xfrm>
          <a:prstGeom prst="line">
            <a:avLst/>
          </a:prstGeom>
          <a:ln w="28575">
            <a:solidFill>
              <a:srgbClr val="63666A"/>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458773" y="1028733"/>
            <a:ext cx="2677120" cy="0"/>
          </a:xfrm>
          <a:prstGeom prst="line">
            <a:avLst/>
          </a:prstGeom>
          <a:ln w="28575">
            <a:solidFill>
              <a:srgbClr val="3F9C35"/>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5327915" y="1028733"/>
            <a:ext cx="6624736" cy="0"/>
          </a:xfrm>
          <a:prstGeom prst="line">
            <a:avLst/>
          </a:prstGeom>
          <a:ln w="28575">
            <a:solidFill>
              <a:srgbClr val="009CDE"/>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335360" y="356660"/>
            <a:ext cx="11617291" cy="67204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3" name="Text Placeholder 16"/>
          <p:cNvSpPr>
            <a:spLocks noGrp="1"/>
          </p:cNvSpPr>
          <p:nvPr>
            <p:ph type="body" sz="quarter" idx="13" hasCustomPrompt="1"/>
          </p:nvPr>
        </p:nvSpPr>
        <p:spPr>
          <a:xfrm>
            <a:off x="431622" y="512498"/>
            <a:ext cx="11521029" cy="360363"/>
          </a:xfrm>
          <a:prstGeom prst="rect">
            <a:avLst/>
          </a:prstGeom>
          <a:noFill/>
        </p:spPr>
        <p:txBody>
          <a:bodyPr anchor="ctr">
            <a:noAutofit/>
          </a:bodyPr>
          <a:lstStyle>
            <a:lvl1pPr marL="0" indent="0">
              <a:buNone/>
              <a:defRPr sz="3200" b="0" i="0" cap="none" baseline="0">
                <a:solidFill>
                  <a:schemeClr val="bg1"/>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12" name="Text Placeholder 5"/>
          <p:cNvSpPr>
            <a:spLocks noGrp="1"/>
          </p:cNvSpPr>
          <p:nvPr>
            <p:ph type="body" sz="quarter" idx="14" hasCustomPrompt="1"/>
          </p:nvPr>
        </p:nvSpPr>
        <p:spPr>
          <a:xfrm>
            <a:off x="335360" y="1220755"/>
            <a:ext cx="11617291" cy="647700"/>
          </a:xfrm>
          <a:prstGeom prst="rect">
            <a:avLst/>
          </a:prstGeom>
        </p:spPr>
        <p:txBody>
          <a:bodyPr>
            <a:noAutofit/>
          </a:bodyPr>
          <a:lstStyle>
            <a:lvl1pPr marL="0" indent="0">
              <a:buNone/>
              <a:defRPr sz="2400">
                <a:solidFill>
                  <a:srgbClr val="63666A"/>
                </a:solidFill>
                <a:latin typeface="Arial" panose="020B0604020202020204" pitchFamily="34" charset="0"/>
                <a:cs typeface="Arial" panose="020B0604020202020204" pitchFamily="34" charset="0"/>
              </a:defRPr>
            </a:lvl1pPr>
          </a:lstStyle>
          <a:p>
            <a:pPr lvl="0"/>
            <a:r>
              <a:rPr lang="en-US" dirty="0"/>
              <a:t>Click to edit subheading – 24pt</a:t>
            </a:r>
            <a:endParaRPr lang="en-GB" dirty="0"/>
          </a:p>
        </p:txBody>
      </p:sp>
      <p:sp>
        <p:nvSpPr>
          <p:cNvPr id="23" name="Rectangle 22"/>
          <p:cNvSpPr/>
          <p:nvPr userDrawn="1"/>
        </p:nvSpPr>
        <p:spPr>
          <a:xfrm>
            <a:off x="1522" y="356660"/>
            <a:ext cx="237828" cy="672041"/>
          </a:xfrm>
          <a:prstGeom prst="rect">
            <a:avLst/>
          </a:prstGeom>
          <a:solidFill>
            <a:srgbClr val="888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4" name="Content Placeholder 2"/>
          <p:cNvSpPr>
            <a:spLocks noGrp="1"/>
          </p:cNvSpPr>
          <p:nvPr>
            <p:ph sz="quarter" idx="16"/>
          </p:nvPr>
        </p:nvSpPr>
        <p:spPr>
          <a:xfrm>
            <a:off x="335360" y="1989667"/>
            <a:ext cx="11617291" cy="3934884"/>
          </a:xfrm>
          <a:prstGeom prst="rect">
            <a:avLst/>
          </a:prstGeom>
        </p:spPr>
        <p:txBody>
          <a:bodyPr numCol="2">
            <a:noAutofit/>
          </a:bodyPr>
          <a:lstStyle>
            <a:lvl1pPr>
              <a:defRPr sz="1800">
                <a:solidFill>
                  <a:srgbClr val="63666A"/>
                </a:solidFill>
                <a:latin typeface="Arial" panose="020B0604020202020204" pitchFamily="34" charset="0"/>
                <a:cs typeface="Arial" panose="020B0604020202020204" pitchFamily="34" charset="0"/>
              </a:defRPr>
            </a:lvl1pPr>
            <a:lvl2pPr>
              <a:defRPr sz="1800">
                <a:solidFill>
                  <a:srgbClr val="63666A"/>
                </a:solidFill>
                <a:latin typeface="Arial" panose="020B0604020202020204" pitchFamily="34" charset="0"/>
                <a:cs typeface="Arial" panose="020B0604020202020204" pitchFamily="34" charset="0"/>
              </a:defRPr>
            </a:lvl2pPr>
            <a:lvl3pPr>
              <a:defRPr sz="1800">
                <a:solidFill>
                  <a:srgbClr val="63666A"/>
                </a:solidFill>
                <a:latin typeface="Arial" panose="020B0604020202020204" pitchFamily="34" charset="0"/>
                <a:cs typeface="Arial" panose="020B0604020202020204" pitchFamily="34" charset="0"/>
              </a:defRPr>
            </a:lvl3pPr>
            <a:lvl4pPr>
              <a:defRPr sz="1800">
                <a:solidFill>
                  <a:srgbClr val="63666A"/>
                </a:solidFill>
                <a:latin typeface="Arial" panose="020B0604020202020204" pitchFamily="34" charset="0"/>
                <a:cs typeface="Arial" panose="020B0604020202020204" pitchFamily="34" charset="0"/>
              </a:defRPr>
            </a:lvl4pPr>
            <a:lvl5pPr>
              <a:defRPr sz="1800">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4 - with columns">
    <p:spTree>
      <p:nvGrpSpPr>
        <p:cNvPr id="1" name=""/>
        <p:cNvGrpSpPr/>
        <p:nvPr/>
      </p:nvGrpSpPr>
      <p:grpSpPr>
        <a:xfrm>
          <a:off x="0" y="0"/>
          <a:ext cx="0" cy="0"/>
          <a:chOff x="0" y="0"/>
          <a:chExt cx="0" cy="0"/>
        </a:xfrm>
      </p:grpSpPr>
      <p:sp>
        <p:nvSpPr>
          <p:cNvPr id="6" name="Rectangle 5"/>
          <p:cNvSpPr/>
          <p:nvPr userDrawn="1"/>
        </p:nvSpPr>
        <p:spPr>
          <a:xfrm>
            <a:off x="335360" y="356660"/>
            <a:ext cx="11617291" cy="672041"/>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3" name="Text Placeholder 16"/>
          <p:cNvSpPr>
            <a:spLocks noGrp="1"/>
          </p:cNvSpPr>
          <p:nvPr>
            <p:ph type="body" sz="quarter" idx="13" hasCustomPrompt="1"/>
          </p:nvPr>
        </p:nvSpPr>
        <p:spPr>
          <a:xfrm>
            <a:off x="431622" y="512498"/>
            <a:ext cx="11521029" cy="360363"/>
          </a:xfrm>
          <a:prstGeom prst="rect">
            <a:avLst/>
          </a:prstGeom>
          <a:noFill/>
        </p:spPr>
        <p:txBody>
          <a:bodyPr anchor="ctr">
            <a:noAutofit/>
          </a:bodyPr>
          <a:lstStyle>
            <a:lvl1pPr marL="0" indent="0">
              <a:buNone/>
              <a:defRPr sz="3200" b="0" i="0" cap="none" baseline="0">
                <a:solidFill>
                  <a:schemeClr val="bg1"/>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12" name="Text Placeholder 5"/>
          <p:cNvSpPr>
            <a:spLocks noGrp="1"/>
          </p:cNvSpPr>
          <p:nvPr>
            <p:ph type="body" sz="quarter" idx="14" hasCustomPrompt="1"/>
          </p:nvPr>
        </p:nvSpPr>
        <p:spPr>
          <a:xfrm>
            <a:off x="335360" y="1220755"/>
            <a:ext cx="11617291" cy="647700"/>
          </a:xfrm>
          <a:prstGeom prst="rect">
            <a:avLst/>
          </a:prstGeom>
        </p:spPr>
        <p:txBody>
          <a:bodyPr>
            <a:noAutofit/>
          </a:bodyPr>
          <a:lstStyle>
            <a:lvl1pPr marL="0" indent="0">
              <a:buNone/>
              <a:defRPr sz="2400">
                <a:solidFill>
                  <a:srgbClr val="63666A"/>
                </a:solidFill>
                <a:latin typeface="Arial" panose="020B0604020202020204" pitchFamily="34" charset="0"/>
                <a:cs typeface="Arial" panose="020B0604020202020204" pitchFamily="34" charset="0"/>
              </a:defRPr>
            </a:lvl1pPr>
          </a:lstStyle>
          <a:p>
            <a:pPr lvl="0"/>
            <a:r>
              <a:rPr lang="en-US" dirty="0"/>
              <a:t>Click to edit subheading – 24pt</a:t>
            </a:r>
            <a:endParaRPr lang="en-GB" dirty="0"/>
          </a:p>
        </p:txBody>
      </p:sp>
      <p:sp>
        <p:nvSpPr>
          <p:cNvPr id="23" name="Rectangle 22"/>
          <p:cNvSpPr/>
          <p:nvPr userDrawn="1"/>
        </p:nvSpPr>
        <p:spPr>
          <a:xfrm>
            <a:off x="1522" y="356660"/>
            <a:ext cx="237828" cy="67204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24" name="Content Placeholder 2"/>
          <p:cNvSpPr>
            <a:spLocks noGrp="1"/>
          </p:cNvSpPr>
          <p:nvPr>
            <p:ph sz="quarter" idx="16"/>
          </p:nvPr>
        </p:nvSpPr>
        <p:spPr>
          <a:xfrm>
            <a:off x="335360" y="1989667"/>
            <a:ext cx="11617291" cy="3934884"/>
          </a:xfrm>
          <a:prstGeom prst="rect">
            <a:avLst/>
          </a:prstGeom>
        </p:spPr>
        <p:txBody>
          <a:bodyPr numCol="2">
            <a:noAutofit/>
          </a:bodyPr>
          <a:lstStyle>
            <a:lvl1pPr>
              <a:defRPr sz="1800">
                <a:solidFill>
                  <a:srgbClr val="63666A"/>
                </a:solidFill>
                <a:latin typeface="Arial" panose="020B0604020202020204" pitchFamily="34" charset="0"/>
                <a:cs typeface="Arial" panose="020B0604020202020204" pitchFamily="34" charset="0"/>
              </a:defRPr>
            </a:lvl1pPr>
            <a:lvl2pPr>
              <a:defRPr sz="1800">
                <a:solidFill>
                  <a:srgbClr val="63666A"/>
                </a:solidFill>
                <a:latin typeface="Arial" panose="020B0604020202020204" pitchFamily="34" charset="0"/>
                <a:cs typeface="Arial" panose="020B0604020202020204" pitchFamily="34" charset="0"/>
              </a:defRPr>
            </a:lvl2pPr>
            <a:lvl3pPr>
              <a:defRPr sz="1800">
                <a:solidFill>
                  <a:srgbClr val="63666A"/>
                </a:solidFill>
                <a:latin typeface="Arial" panose="020B0604020202020204" pitchFamily="34" charset="0"/>
                <a:cs typeface="Arial" panose="020B0604020202020204" pitchFamily="34" charset="0"/>
              </a:defRPr>
            </a:lvl3pPr>
            <a:lvl4pPr>
              <a:defRPr sz="1800">
                <a:solidFill>
                  <a:srgbClr val="63666A"/>
                </a:solidFill>
                <a:latin typeface="Arial" panose="020B0604020202020204" pitchFamily="34" charset="0"/>
                <a:cs typeface="Arial" panose="020B0604020202020204" pitchFamily="34" charset="0"/>
              </a:defRPr>
            </a:lvl4pPr>
            <a:lvl5pPr>
              <a:defRPr sz="1800">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335360" y="356660"/>
            <a:ext cx="11617457" cy="672041"/>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13" name="Text Placeholder 16"/>
          <p:cNvSpPr>
            <a:spLocks noGrp="1"/>
          </p:cNvSpPr>
          <p:nvPr>
            <p:ph type="body" sz="quarter" idx="13" hasCustomPrompt="1"/>
          </p:nvPr>
        </p:nvSpPr>
        <p:spPr>
          <a:xfrm>
            <a:off x="383490" y="512498"/>
            <a:ext cx="11521029" cy="360363"/>
          </a:xfrm>
          <a:prstGeom prst="rect">
            <a:avLst/>
          </a:prstGeom>
          <a:noFill/>
        </p:spPr>
        <p:txBody>
          <a:bodyPr anchor="ctr">
            <a:noAutofit/>
          </a:bodyPr>
          <a:lstStyle>
            <a:lvl1pPr marL="0" indent="0">
              <a:buNone/>
              <a:defRPr sz="3200" b="0" i="0" cap="none" baseline="0">
                <a:solidFill>
                  <a:schemeClr val="bg1"/>
                </a:solidFill>
                <a:latin typeface="Arial" panose="020B0604020202020204" pitchFamily="34" charset="0"/>
                <a:cs typeface="Arial" panose="020B0604020202020204" pitchFamily="34" charset="0"/>
              </a:defRPr>
            </a:lvl1pPr>
            <a:lvl2pPr>
              <a:defRPr sz="1065" cap="all" baseline="0"/>
            </a:lvl2pPr>
            <a:lvl3pPr>
              <a:defRPr sz="1065" cap="all" baseline="0"/>
            </a:lvl3pPr>
            <a:lvl4pPr>
              <a:defRPr sz="1065" cap="all" baseline="0"/>
            </a:lvl4pPr>
            <a:lvl5pPr>
              <a:defRPr sz="1065" cap="all" baseline="0"/>
            </a:lvl5pPr>
          </a:lstStyle>
          <a:p>
            <a:pPr lvl="0"/>
            <a:r>
              <a:rPr lang="en-GB" dirty="0"/>
              <a:t>Click to edit Title – 32pt</a:t>
            </a:r>
          </a:p>
        </p:txBody>
      </p:sp>
      <p:sp>
        <p:nvSpPr>
          <p:cNvPr id="12" name="Text Placeholder 5"/>
          <p:cNvSpPr>
            <a:spLocks noGrp="1"/>
          </p:cNvSpPr>
          <p:nvPr>
            <p:ph type="body" sz="quarter" idx="14" hasCustomPrompt="1"/>
          </p:nvPr>
        </p:nvSpPr>
        <p:spPr>
          <a:xfrm>
            <a:off x="335360" y="1220755"/>
            <a:ext cx="11617291" cy="647700"/>
          </a:xfrm>
          <a:prstGeom prst="rect">
            <a:avLst/>
          </a:prstGeom>
        </p:spPr>
        <p:txBody>
          <a:bodyPr>
            <a:noAutofit/>
          </a:bodyPr>
          <a:lstStyle>
            <a:lvl1pPr marL="0" indent="0">
              <a:buNone/>
              <a:defRPr sz="2400">
                <a:solidFill>
                  <a:srgbClr val="3F9C35"/>
                </a:solidFill>
                <a:latin typeface="Arial" panose="020B0604020202020204" pitchFamily="34" charset="0"/>
                <a:cs typeface="Arial" panose="020B0604020202020204" pitchFamily="34" charset="0"/>
              </a:defRPr>
            </a:lvl1pPr>
          </a:lstStyle>
          <a:p>
            <a:pPr lvl="0"/>
            <a:r>
              <a:rPr lang="en-US" dirty="0"/>
              <a:t>Click to edit subheading – 24pt</a:t>
            </a:r>
            <a:endParaRPr lang="en-GB" dirty="0"/>
          </a:p>
        </p:txBody>
      </p:sp>
      <p:sp>
        <p:nvSpPr>
          <p:cNvPr id="23" name="Rectangle 22"/>
          <p:cNvSpPr/>
          <p:nvPr userDrawn="1"/>
        </p:nvSpPr>
        <p:spPr>
          <a:xfrm>
            <a:off x="1522" y="356660"/>
            <a:ext cx="237828" cy="672041"/>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sp>
        <p:nvSpPr>
          <p:cNvPr id="3" name="Content Placeholder 2"/>
          <p:cNvSpPr>
            <a:spLocks noGrp="1"/>
          </p:cNvSpPr>
          <p:nvPr>
            <p:ph sz="quarter" idx="15"/>
          </p:nvPr>
        </p:nvSpPr>
        <p:spPr>
          <a:xfrm>
            <a:off x="6191251" y="1989667"/>
            <a:ext cx="5761400" cy="3934884"/>
          </a:xfrm>
          <a:prstGeom prst="rect">
            <a:avLst/>
          </a:prstGeom>
        </p:spPr>
        <p:txBody>
          <a:bodyPr>
            <a:normAutofit/>
          </a:bodyPr>
          <a:lstStyle>
            <a:lvl1pPr>
              <a:defRPr sz="2135">
                <a:solidFill>
                  <a:srgbClr val="63666A"/>
                </a:solidFill>
                <a:latin typeface="Arial" panose="020B0604020202020204" pitchFamily="34" charset="0"/>
                <a:cs typeface="Arial" panose="020B0604020202020204" pitchFamily="34" charset="0"/>
              </a:defRPr>
            </a:lvl1pPr>
            <a:lvl2pPr>
              <a:defRPr sz="2135">
                <a:solidFill>
                  <a:srgbClr val="63666A"/>
                </a:solidFill>
                <a:latin typeface="Arial" panose="020B0604020202020204" pitchFamily="34" charset="0"/>
                <a:cs typeface="Arial" panose="020B0604020202020204" pitchFamily="34" charset="0"/>
              </a:defRPr>
            </a:lvl2pPr>
            <a:lvl3pPr>
              <a:defRPr sz="2135">
                <a:solidFill>
                  <a:srgbClr val="63666A"/>
                </a:solidFill>
                <a:latin typeface="Arial" panose="020B0604020202020204" pitchFamily="34" charset="0"/>
                <a:cs typeface="Arial" panose="020B0604020202020204" pitchFamily="34" charset="0"/>
              </a:defRPr>
            </a:lvl3pPr>
            <a:lvl4pPr>
              <a:defRPr sz="2135">
                <a:solidFill>
                  <a:srgbClr val="63666A"/>
                </a:solidFill>
                <a:latin typeface="Arial" panose="020B0604020202020204" pitchFamily="34" charset="0"/>
                <a:cs typeface="Arial" panose="020B0604020202020204" pitchFamily="34" charset="0"/>
              </a:defRPr>
            </a:lvl4pPr>
            <a:lvl5pPr>
              <a:defRPr sz="2135">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2"/>
          <p:cNvSpPr>
            <a:spLocks noGrp="1"/>
          </p:cNvSpPr>
          <p:nvPr>
            <p:ph sz="quarter" idx="16"/>
          </p:nvPr>
        </p:nvSpPr>
        <p:spPr>
          <a:xfrm>
            <a:off x="335360" y="1989667"/>
            <a:ext cx="5664200" cy="3934884"/>
          </a:xfrm>
          <a:prstGeom prst="rect">
            <a:avLst/>
          </a:prstGeom>
        </p:spPr>
        <p:txBody>
          <a:bodyPr>
            <a:normAutofit/>
          </a:bodyPr>
          <a:lstStyle>
            <a:lvl1pPr>
              <a:defRPr sz="2000">
                <a:solidFill>
                  <a:srgbClr val="63666A"/>
                </a:solidFill>
                <a:latin typeface="Arial" panose="020B0604020202020204" pitchFamily="34" charset="0"/>
                <a:cs typeface="Arial" panose="020B0604020202020204" pitchFamily="34" charset="0"/>
              </a:defRPr>
            </a:lvl1pPr>
            <a:lvl2pPr>
              <a:defRPr sz="2000">
                <a:solidFill>
                  <a:srgbClr val="63666A"/>
                </a:solidFill>
                <a:latin typeface="Arial" panose="020B0604020202020204" pitchFamily="34" charset="0"/>
                <a:cs typeface="Arial" panose="020B0604020202020204" pitchFamily="34" charset="0"/>
              </a:defRPr>
            </a:lvl2pPr>
            <a:lvl3pPr>
              <a:defRPr sz="2000">
                <a:solidFill>
                  <a:srgbClr val="63666A"/>
                </a:solidFill>
                <a:latin typeface="Arial" panose="020B0604020202020204" pitchFamily="34" charset="0"/>
                <a:cs typeface="Arial" panose="020B0604020202020204" pitchFamily="34" charset="0"/>
              </a:defRPr>
            </a:lvl3pPr>
            <a:lvl4pPr>
              <a:defRPr sz="2000">
                <a:solidFill>
                  <a:srgbClr val="63666A"/>
                </a:solidFill>
                <a:latin typeface="Arial" panose="020B0604020202020204" pitchFamily="34" charset="0"/>
                <a:cs typeface="Arial" panose="020B0604020202020204" pitchFamily="34" charset="0"/>
              </a:defRPr>
            </a:lvl4pPr>
            <a:lvl5pPr>
              <a:defRPr sz="2000">
                <a:solidFill>
                  <a:srgbClr val="63666A"/>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79752" y="6138121"/>
            <a:ext cx="1072899" cy="459233"/>
          </a:xfrm>
          <a:prstGeom prst="rect">
            <a:avLst/>
          </a:prstGeom>
          <a:noFill/>
          <a:ln>
            <a:noFill/>
          </a:ln>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a:p>
        </p:txBody>
      </p:sp>
      <p:sp>
        <p:nvSpPr>
          <p:cNvPr id="3" name="页脚占位符 2"/>
          <p:cNvSpPr>
            <a:spLocks noGrp="1"/>
          </p:cNvSpPr>
          <p:nvPr>
            <p:ph type="ftr" sz="quarter" idx="10"/>
          </p:nvPr>
        </p:nvSpPr>
        <p:spPr/>
        <p:txBody>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2" name="Rectangle 11"/>
          <p:cNvSpPr/>
          <p:nvPr userDrawn="1"/>
        </p:nvSpPr>
        <p:spPr>
          <a:xfrm>
            <a:off x="0" y="336431"/>
            <a:ext cx="3933645" cy="4546120"/>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userDrawn="1"/>
        </p:nvSpPr>
        <p:spPr>
          <a:xfrm>
            <a:off x="4106173" y="336431"/>
            <a:ext cx="7755148" cy="4546120"/>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hasCustomPrompt="1"/>
          </p:nvPr>
        </p:nvSpPr>
        <p:spPr>
          <a:xfrm>
            <a:off x="353683" y="5179877"/>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9" name="Text Placeholder 7"/>
          <p:cNvSpPr>
            <a:spLocks noGrp="1"/>
          </p:cNvSpPr>
          <p:nvPr>
            <p:ph type="body" sz="quarter" idx="10" hasCustomPrompt="1"/>
          </p:nvPr>
        </p:nvSpPr>
        <p:spPr>
          <a:xfrm>
            <a:off x="353683" y="5719937"/>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3" name="Rectangle 12"/>
          <p:cNvSpPr/>
          <p:nvPr userDrawn="1"/>
        </p:nvSpPr>
        <p:spPr>
          <a:xfrm>
            <a:off x="0" y="345057"/>
            <a:ext cx="11861321" cy="4537493"/>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hasCustomPrompt="1"/>
          </p:nvPr>
        </p:nvSpPr>
        <p:spPr>
          <a:xfrm>
            <a:off x="353683" y="5179877"/>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9" name="Text Placeholder 7"/>
          <p:cNvSpPr>
            <a:spLocks noGrp="1"/>
          </p:cNvSpPr>
          <p:nvPr>
            <p:ph type="body" sz="quarter" idx="10" hasCustomPrompt="1"/>
          </p:nvPr>
        </p:nvSpPr>
        <p:spPr>
          <a:xfrm>
            <a:off x="353683" y="5719937"/>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3" name="Rectangle 12"/>
          <p:cNvSpPr/>
          <p:nvPr userDrawn="1"/>
        </p:nvSpPr>
        <p:spPr>
          <a:xfrm>
            <a:off x="0" y="345057"/>
            <a:ext cx="11861321" cy="4537493"/>
          </a:xfrm>
          <a:prstGeom prst="rect">
            <a:avLst/>
          </a:prstGeom>
          <a:solidFill>
            <a:srgbClr val="3F9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hasCustomPrompt="1"/>
          </p:nvPr>
        </p:nvSpPr>
        <p:spPr>
          <a:xfrm>
            <a:off x="353683" y="5179877"/>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9" name="Text Placeholder 7"/>
          <p:cNvSpPr>
            <a:spLocks noGrp="1"/>
          </p:cNvSpPr>
          <p:nvPr>
            <p:ph type="body" sz="quarter" idx="10" hasCustomPrompt="1"/>
          </p:nvPr>
        </p:nvSpPr>
        <p:spPr>
          <a:xfrm>
            <a:off x="353683" y="5719937"/>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13" name="Rectangle 12"/>
          <p:cNvSpPr/>
          <p:nvPr userDrawn="1"/>
        </p:nvSpPr>
        <p:spPr>
          <a:xfrm>
            <a:off x="0" y="345057"/>
            <a:ext cx="11861321" cy="4537493"/>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itle 1"/>
          <p:cNvSpPr>
            <a:spLocks noGrp="1"/>
          </p:cNvSpPr>
          <p:nvPr>
            <p:ph type="title" hasCustomPrompt="1"/>
          </p:nvPr>
        </p:nvSpPr>
        <p:spPr>
          <a:xfrm>
            <a:off x="353683" y="5179877"/>
            <a:ext cx="8229600" cy="540060"/>
          </a:xfrm>
          <a:prstGeom prst="rect">
            <a:avLst/>
          </a:prstGeom>
        </p:spPr>
        <p:txBody>
          <a:bodyPr>
            <a:noAutofit/>
          </a:bodyPr>
          <a:lstStyle>
            <a:lvl1pPr algn="l">
              <a:defRPr sz="32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sp>
        <p:nvSpPr>
          <p:cNvPr id="9" name="Text Placeholder 7"/>
          <p:cNvSpPr>
            <a:spLocks noGrp="1"/>
          </p:cNvSpPr>
          <p:nvPr>
            <p:ph type="body" sz="quarter" idx="10" hasCustomPrompt="1"/>
          </p:nvPr>
        </p:nvSpPr>
        <p:spPr>
          <a:xfrm>
            <a:off x="353683" y="5719937"/>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4869160"/>
            <a:ext cx="10972800" cy="720080"/>
          </a:xfrm>
          <a:prstGeom prst="rect">
            <a:avLst/>
          </a:prstGeom>
        </p:spPr>
        <p:txBody>
          <a:bodyPr>
            <a:noAutofit/>
          </a:bodyPr>
          <a:lstStyle>
            <a:lvl1pPr algn="l">
              <a:defRPr sz="2800" b="0" i="0" cap="all" baseline="0">
                <a:solidFill>
                  <a:srgbClr val="3F9C35"/>
                </a:solidFill>
                <a:latin typeface="Arial" panose="020B0604020202020204" pitchFamily="34" charset="0"/>
                <a:cs typeface="Arial" panose="020B0604020202020204" pitchFamily="34" charset="0"/>
              </a:defRPr>
            </a:lvl1pPr>
          </a:lstStyle>
          <a:p>
            <a:r>
              <a:rPr lang="en-US" dirty="0"/>
              <a:t>Click to edit heading – 32pt</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28426" y="6017264"/>
            <a:ext cx="1451880" cy="755912"/>
          </a:xfrm>
          <a:prstGeom prst="rect">
            <a:avLst/>
          </a:prstGeom>
        </p:spPr>
      </p:pic>
      <p:sp>
        <p:nvSpPr>
          <p:cNvPr id="4" name="Picture Placeholder 3"/>
          <p:cNvSpPr>
            <a:spLocks noGrp="1"/>
          </p:cNvSpPr>
          <p:nvPr>
            <p:ph type="pic" sz="quarter" idx="10" hasCustomPrompt="1"/>
          </p:nvPr>
        </p:nvSpPr>
        <p:spPr>
          <a:xfrm>
            <a:off x="0" y="327025"/>
            <a:ext cx="11869738" cy="4287838"/>
          </a:xfrm>
          <a:prstGeom prst="rect">
            <a:avLst/>
          </a:prstGeom>
        </p:spPr>
        <p:txBody>
          <a:bodyPr anchor="ctr"/>
          <a:lstStyle>
            <a:lvl1pPr marL="0" indent="0" algn="ctr">
              <a:buNone/>
              <a:defRPr/>
            </a:lvl1pPr>
          </a:lstStyle>
          <a:p>
            <a:r>
              <a:rPr lang="en-GB" dirty="0"/>
              <a:t>INSERT RSM PORTRAITURE IMAGE HERE</a:t>
            </a:r>
          </a:p>
        </p:txBody>
      </p:sp>
      <p:sp>
        <p:nvSpPr>
          <p:cNvPr id="6" name="Text Placeholder 7"/>
          <p:cNvSpPr>
            <a:spLocks noGrp="1"/>
          </p:cNvSpPr>
          <p:nvPr>
            <p:ph type="body" sz="quarter" idx="11" hasCustomPrompt="1"/>
          </p:nvPr>
        </p:nvSpPr>
        <p:spPr>
          <a:xfrm>
            <a:off x="609600" y="5632149"/>
            <a:ext cx="5543550" cy="342205"/>
          </a:xfrm>
          <a:prstGeom prst="rect">
            <a:avLst/>
          </a:prstGeom>
        </p:spPr>
        <p:txBody>
          <a:bodyPr>
            <a:noAutofit/>
          </a:bodyPr>
          <a:lstStyle>
            <a:lvl1pPr marL="0" indent="0">
              <a:buNone/>
              <a:defRPr sz="2000" baseline="0">
                <a:solidFill>
                  <a:srgbClr val="63666A"/>
                </a:solidFill>
                <a:latin typeface="Arial" panose="020B0604020202020204" pitchFamily="34" charset="0"/>
                <a:cs typeface="Arial" panose="020B0604020202020204" pitchFamily="34" charset="0"/>
              </a:defRPr>
            </a:lvl1pPr>
          </a:lstStyle>
          <a:p>
            <a:pPr lvl="0"/>
            <a:r>
              <a:rPr lang="en-US" dirty="0"/>
              <a:t>Click to add presenter names – 20pt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359386"/>
            <a:ext cx="11861322" cy="5239157"/>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Rounded Rectangle 8"/>
          <p:cNvSpPr/>
          <p:nvPr userDrawn="1"/>
        </p:nvSpPr>
        <p:spPr>
          <a:xfrm>
            <a:off x="7291719" y="4436871"/>
            <a:ext cx="2007541" cy="644086"/>
          </a:xfrm>
          <a:prstGeom prst="roundRect">
            <a:avLst/>
          </a:prstGeom>
          <a:noFill/>
          <a:ln w="19050">
            <a:solidFill>
              <a:srgbClr val="888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9" name="Rounded Rectangle 11"/>
          <p:cNvSpPr/>
          <p:nvPr userDrawn="1"/>
        </p:nvSpPr>
        <p:spPr>
          <a:xfrm>
            <a:off x="539552" y="1100826"/>
            <a:ext cx="7491640" cy="3669582"/>
          </a:xfrm>
          <a:prstGeom prst="roundRect">
            <a:avLst>
              <a:gd name="adj" fmla="val 2780"/>
            </a:avLst>
          </a:prstGeom>
          <a:noFill/>
          <a:ln w="19050">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0" name="Rounded Rectangle 12"/>
          <p:cNvSpPr/>
          <p:nvPr userDrawn="1"/>
        </p:nvSpPr>
        <p:spPr>
          <a:xfrm>
            <a:off x="858961" y="890093"/>
            <a:ext cx="9958564" cy="2767507"/>
          </a:xfrm>
          <a:prstGeom prst="roundRect">
            <a:avLst>
              <a:gd name="adj" fmla="val 3903"/>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TextBox 10"/>
          <p:cNvSpPr txBox="1"/>
          <p:nvPr userDrawn="1"/>
        </p:nvSpPr>
        <p:spPr>
          <a:xfrm>
            <a:off x="1058236" y="1323999"/>
            <a:ext cx="7831918" cy="2308324"/>
          </a:xfrm>
          <a:prstGeom prst="rect">
            <a:avLst/>
          </a:prstGeom>
          <a:noFill/>
        </p:spPr>
        <p:txBody>
          <a:bodyPr wrap="square" rtlCol="0">
            <a:spAutoFit/>
          </a:bodyPr>
          <a:lstStyle/>
          <a:p>
            <a:r>
              <a:rPr lang="zh-CN" altLang="en-US" sz="48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达人助己</a:t>
            </a:r>
          </a:p>
          <a:p>
            <a:endParaRPr lang="en-US" altLang="zh-CN" sz="36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r>
              <a:rPr lang="zh-CN" altLang="en-US" sz="2800" kern="12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全方位的税务解决方案</a:t>
            </a:r>
            <a:endParaRPr lang="en-US" altLang="zh-CN" sz="2800" kern="12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a:p>
            <a:pPr lvl="2"/>
            <a:r>
              <a:rPr lang="zh-CN" altLang="en-US" sz="28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一支竭诚为您服务的专业团队</a:t>
            </a:r>
            <a:endParaRPr lang="en-GB" sz="2800" kern="1200"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260648"/>
            <a:ext cx="12192001" cy="5664629"/>
          </a:xfrm>
          <a:prstGeom prst="rect">
            <a:avLst/>
          </a:prstGeom>
          <a:solidFill>
            <a:srgbClr val="009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prstClr val="white"/>
              </a:solidFill>
            </a:endParaRPr>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00819" y="0"/>
            <a:ext cx="3139331" cy="24734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2063552" y="2084852"/>
            <a:ext cx="7969251" cy="2352261"/>
          </a:xfrm>
          <a:prstGeom prst="rect">
            <a:avLst/>
          </a:prstGeom>
        </p:spPr>
        <p:txBody>
          <a:bodyPr>
            <a:normAutofit/>
          </a:bodyPr>
          <a:lstStyle>
            <a:lvl1pPr marL="0" indent="0" algn="ctr">
              <a:buNone/>
              <a:defRPr sz="3200" b="0">
                <a:solidFill>
                  <a:schemeClr val="bg1"/>
                </a:solidFill>
                <a:latin typeface="Arial" panose="020B0604020202020204" pitchFamily="34" charset="0"/>
                <a:cs typeface="Arial" panose="020B0604020202020204" pitchFamily="34" charset="0"/>
              </a:defRPr>
            </a:lvl1pPr>
            <a:lvl2pPr marL="609600" indent="0">
              <a:buNone/>
              <a:defRPr sz="2135">
                <a:solidFill>
                  <a:schemeClr val="bg1"/>
                </a:solidFill>
              </a:defRPr>
            </a:lvl2pPr>
            <a:lvl3pPr marL="1219200" indent="0">
              <a:buNone/>
              <a:defRPr sz="2135">
                <a:solidFill>
                  <a:schemeClr val="bg1"/>
                </a:solidFill>
              </a:defRPr>
            </a:lvl3pPr>
            <a:lvl4pPr marL="1828800" indent="0">
              <a:buNone/>
              <a:defRPr sz="2135">
                <a:solidFill>
                  <a:schemeClr val="bg1"/>
                </a:solidFill>
              </a:defRPr>
            </a:lvl4pPr>
            <a:lvl5pPr marL="2438400" indent="0">
              <a:buNone/>
              <a:defRPr sz="2135">
                <a:solidFill>
                  <a:schemeClr val="bg1"/>
                </a:solidFill>
              </a:defRPr>
            </a:lvl5pPr>
          </a:lstStyle>
          <a:p>
            <a:pPr lvl="0"/>
            <a:r>
              <a:rPr lang="en-US" dirty="0"/>
              <a:t>Quotation here – 24pt</a:t>
            </a:r>
          </a:p>
        </p:txBody>
      </p:sp>
      <p:sp>
        <p:nvSpPr>
          <p:cNvPr id="7" name="Text Placeholder 6"/>
          <p:cNvSpPr>
            <a:spLocks noGrp="1"/>
          </p:cNvSpPr>
          <p:nvPr>
            <p:ph type="body" sz="quarter" idx="11" hasCustomPrompt="1"/>
          </p:nvPr>
        </p:nvSpPr>
        <p:spPr>
          <a:xfrm>
            <a:off x="3887754" y="4652965"/>
            <a:ext cx="4417483" cy="408217"/>
          </a:xfrm>
          <a:prstGeom prst="rect">
            <a:avLst/>
          </a:prstGeom>
        </p:spPr>
        <p:txBody>
          <a:bodyPr>
            <a:noAutofit/>
          </a:bodyPr>
          <a:lstStyle>
            <a:lvl1pPr marL="0" indent="0" algn="ctr">
              <a:buNone/>
              <a:defRPr sz="2400" b="1">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Author of quote – 18pt</a:t>
            </a:r>
            <a:endParaRPr lang="en-GB" dirty="0"/>
          </a:p>
        </p:txBody>
      </p:sp>
      <p:sp>
        <p:nvSpPr>
          <p:cNvPr id="12" name="Text Placeholder 6"/>
          <p:cNvSpPr>
            <a:spLocks noGrp="1"/>
          </p:cNvSpPr>
          <p:nvPr>
            <p:ph type="body" sz="quarter" idx="12" hasCustomPrompt="1"/>
          </p:nvPr>
        </p:nvSpPr>
        <p:spPr>
          <a:xfrm>
            <a:off x="3887754" y="5061181"/>
            <a:ext cx="4417483" cy="384043"/>
          </a:xfrm>
          <a:prstGeom prst="rect">
            <a:avLst/>
          </a:prstGeom>
        </p:spPr>
        <p:txBody>
          <a:bodyPr>
            <a:noAutofit/>
          </a:bodyPr>
          <a:lstStyle>
            <a:lvl1pPr marL="0" indent="0" algn="ctr">
              <a:buNone/>
              <a:defRPr sz="2400" b="0">
                <a:solidFill>
                  <a:schemeClr val="bg1"/>
                </a:solidFill>
                <a:latin typeface="Arial" panose="020B0604020202020204" pitchFamily="34" charset="0"/>
                <a:cs typeface="Arial" panose="020B0604020202020204" pitchFamily="34" charset="0"/>
              </a:defRPr>
            </a:lvl1pPr>
            <a:lvl2pPr marL="609600" indent="0" algn="ctr">
              <a:buNone/>
              <a:defRPr sz="1465"/>
            </a:lvl2pPr>
            <a:lvl3pPr marL="1219200" indent="0" algn="ctr">
              <a:buNone/>
              <a:defRPr sz="1400"/>
            </a:lvl3pPr>
            <a:lvl4pPr marL="1828800" indent="0" algn="ctr">
              <a:buNone/>
              <a:defRPr sz="1335"/>
            </a:lvl4pPr>
            <a:lvl5pPr marL="2438400" indent="0" algn="ctr">
              <a:buNone/>
              <a:defRPr sz="1335"/>
            </a:lvl5pPr>
          </a:lstStyle>
          <a:p>
            <a:pPr lvl="0"/>
            <a:r>
              <a:rPr lang="en-US" dirty="0"/>
              <a:t>Title – 18pt</a:t>
            </a:r>
            <a:endParaRPr lang="en-GB" dirty="0"/>
          </a:p>
        </p:txBody>
      </p:sp>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6400" t="24645" r="5448" b="26819"/>
          <a:stretch>
            <a:fillRect/>
          </a:stretch>
        </p:blipFill>
        <p:spPr>
          <a:xfrm>
            <a:off x="9547175" y="5955950"/>
            <a:ext cx="2553149" cy="8767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124864" y="631190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4" name="矩形 3"/>
          <p:cNvSpPr/>
          <p:nvPr userDrawn="1"/>
        </p:nvSpPr>
        <p:spPr>
          <a:xfrm>
            <a:off x="327803" y="6523355"/>
            <a:ext cx="3600000" cy="153670"/>
          </a:xfrm>
          <a:prstGeom prst="rect">
            <a:avLst/>
          </a:prstGeom>
        </p:spPr>
        <p:txBody>
          <a:bodyPr lIns="0" tIns="0" rIns="0" bIns="0">
            <a:spAutoFit/>
          </a:bodyPr>
          <a:lstStyle/>
          <a:p>
            <a:r>
              <a:rPr lang="en-GB" altLang="zh-CN" sz="1000" dirty="0">
                <a:solidFill>
                  <a:schemeClr val="bg1">
                    <a:lumMod val="50000"/>
                  </a:schemeClr>
                </a:solidFill>
                <a:latin typeface="+mn-lt"/>
                <a:ea typeface="微软雅黑" panose="020B0503020204020204" pitchFamily="34" charset="-122"/>
                <a:cs typeface="Times New Roman" panose="02020603050405020304" pitchFamily="18" charset="0"/>
              </a:rPr>
              <a:t>©2023 RSM</a:t>
            </a:r>
            <a:r>
              <a:rPr lang="zh-CN" altLang="en-US" sz="1000" dirty="0">
                <a:solidFill>
                  <a:schemeClr val="bg1">
                    <a:lumMod val="50000"/>
                  </a:schemeClr>
                </a:solidFill>
                <a:latin typeface="+mn-lt"/>
                <a:ea typeface="微软雅黑" panose="020B0503020204020204" pitchFamily="34" charset="-122"/>
                <a:cs typeface="Times New Roman" panose="02020603050405020304" pitchFamily="18" charset="0"/>
              </a:rPr>
              <a:t>中国版权所有</a:t>
            </a:r>
            <a:endParaRPr lang="en-GB" altLang="zh-CN" sz="1000" dirty="0">
              <a:solidFill>
                <a:schemeClr val="bg1">
                  <a:lumMod val="50000"/>
                </a:schemeClr>
              </a:solidFill>
              <a:latin typeface="+mn-lt"/>
              <a:ea typeface="微软雅黑" panose="020B0503020204020204" pitchFamily="34" charset="-122"/>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a:extLst>
              <a:ext uri="{FF2B5EF4-FFF2-40B4-BE49-F238E27FC236}">
                <a16:creationId xmlns:a16="http://schemas.microsoft.com/office/drawing/2014/main" id="{2505A468-8E9F-E5E8-7D08-D646CAF7332C}"/>
              </a:ext>
            </a:extLst>
          </p:cNvPr>
          <p:cNvSpPr>
            <a:spLocks noGrp="1"/>
          </p:cNvSpPr>
          <p:nvPr>
            <p:ph type="body" sz="quarter" idx="10"/>
          </p:nvPr>
        </p:nvSpPr>
        <p:spPr/>
        <p:txBody>
          <a:bodyPr/>
          <a:lstStyle/>
          <a:p>
            <a:r>
              <a:rPr lang="zh-CN" altLang="en-US" b="1" dirty="0">
                <a:latin typeface="微软雅黑" panose="020B0503020204020204" pitchFamily="34" charset="-122"/>
                <a:ea typeface="微软雅黑" panose="020B0503020204020204" pitchFamily="34" charset="-122"/>
              </a:rPr>
              <a:t>国际税务与关联交易通用解决方案咨询服务</a:t>
            </a:r>
          </a:p>
        </p:txBody>
      </p:sp>
      <p:sp>
        <p:nvSpPr>
          <p:cNvPr id="5" name="文本占位符 4">
            <a:extLst>
              <a:ext uri="{FF2B5EF4-FFF2-40B4-BE49-F238E27FC236}">
                <a16:creationId xmlns:a16="http://schemas.microsoft.com/office/drawing/2014/main" id="{2C672389-D73F-BF2D-0803-0DBA85987B8F}"/>
              </a:ext>
            </a:extLst>
          </p:cNvPr>
          <p:cNvSpPr>
            <a:spLocks noGrp="1"/>
          </p:cNvSpPr>
          <p:nvPr>
            <p:ph type="body" sz="quarter" idx="11"/>
          </p:nvPr>
        </p:nvSpPr>
        <p:spPr>
          <a:xfrm>
            <a:off x="3839435" y="3144205"/>
            <a:ext cx="4417483" cy="408217"/>
          </a:xfrm>
        </p:spPr>
        <p:txBody>
          <a:bodyPr/>
          <a:lstStyle/>
          <a:p>
            <a:r>
              <a:rPr lang="zh-CN" altLang="en-US" dirty="0"/>
              <a:t>使用指南</a:t>
            </a:r>
          </a:p>
        </p:txBody>
      </p:sp>
      <p:sp>
        <p:nvSpPr>
          <p:cNvPr id="6" name="文本占位符 5">
            <a:extLst>
              <a:ext uri="{FF2B5EF4-FFF2-40B4-BE49-F238E27FC236}">
                <a16:creationId xmlns:a16="http://schemas.microsoft.com/office/drawing/2014/main" id="{27F71982-7B54-3D98-253F-ECA889113E1F}"/>
              </a:ext>
            </a:extLst>
          </p:cNvPr>
          <p:cNvSpPr>
            <a:spLocks noGrp="1"/>
          </p:cNvSpPr>
          <p:nvPr>
            <p:ph type="body" sz="quarter" idx="12"/>
          </p:nvPr>
        </p:nvSpPr>
        <p:spPr/>
        <p:txBody>
          <a:bodyPr/>
          <a:lstStyle/>
          <a:p>
            <a:endParaRPr lang="zh-CN" altLang="en-US"/>
          </a:p>
        </p:txBody>
      </p:sp>
    </p:spTree>
    <p:extLst>
      <p:ext uri="{BB962C8B-B14F-4D97-AF65-F5344CB8AC3E}">
        <p14:creationId xmlns:p14="http://schemas.microsoft.com/office/powerpoint/2010/main" val="2201003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î$liḍê"/>
        <p:cNvGrpSpPr/>
        <p:nvPr/>
      </p:nvGrpSpPr>
      <p:grpSpPr>
        <a:xfrm>
          <a:off x="0" y="0"/>
          <a:ext cx="0" cy="0"/>
          <a:chOff x="0" y="0"/>
          <a:chExt cx="0" cy="0"/>
        </a:xfrm>
      </p:grpSpPr>
      <p:sp>
        <p:nvSpPr>
          <p:cNvPr id="22" name="Text Placeholder 8"/>
          <p:cNvSpPr>
            <a:spLocks noGrp="1"/>
          </p:cNvSpPr>
          <p:nvPr>
            <p:ph type="body" sz="quarter" idx="13"/>
          </p:nvPr>
        </p:nvSpPr>
        <p:spPr>
          <a:xfrm>
            <a:off x="335361" y="452669"/>
            <a:ext cx="11617291" cy="360363"/>
          </a:xfrm>
        </p:spPr>
        <p:txBody>
          <a:bodyPr/>
          <a:lstStyle/>
          <a:p>
            <a:r>
              <a:rPr lang="zh-CN" altLang="en-US" sz="3200" b="1" dirty="0">
                <a:solidFill>
                  <a:srgbClr val="009CDE"/>
                </a:solidFill>
                <a:latin typeface="微软雅黑" panose="020B0503020204020204" pitchFamily="34" charset="-122"/>
                <a:ea typeface="微软雅黑" panose="020B0503020204020204" pitchFamily="34" charset="-122"/>
                <a:cs typeface="+mn-ea"/>
                <a:sym typeface="+mn-lt"/>
              </a:rPr>
              <a:t>转让定价简介</a:t>
            </a:r>
          </a:p>
        </p:txBody>
      </p:sp>
      <p:sp>
        <p:nvSpPr>
          <p:cNvPr id="23" name="Text Placeholder 8"/>
          <p:cNvSpPr txBox="1"/>
          <p:nvPr/>
        </p:nvSpPr>
        <p:spPr>
          <a:xfrm>
            <a:off x="3280728" y="452669"/>
            <a:ext cx="4928089" cy="38175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none" baseline="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b="1" dirty="0">
                <a:latin typeface="微软雅黑" panose="020B0503020204020204" pitchFamily="34" charset="-122"/>
                <a:ea typeface="微软雅黑" panose="020B0503020204020204" pitchFamily="34" charset="-122"/>
                <a:cs typeface="+mn-ea"/>
                <a:sym typeface="+mn-lt"/>
              </a:rPr>
              <a:t>OECD</a:t>
            </a:r>
            <a:r>
              <a:rPr lang="zh-CN" altLang="en-US" sz="2400" b="1" dirty="0">
                <a:latin typeface="微软雅黑" panose="020B0503020204020204" pitchFamily="34" charset="-122"/>
                <a:ea typeface="微软雅黑" panose="020B0503020204020204" pitchFamily="34" charset="-122"/>
                <a:cs typeface="+mn-ea"/>
                <a:sym typeface="+mn-lt"/>
              </a:rPr>
              <a:t>模板下</a:t>
            </a:r>
            <a:r>
              <a:rPr lang="en-US" altLang="zh-CN" sz="2400" b="1" dirty="0">
                <a:latin typeface="微软雅黑" panose="020B0503020204020204" pitchFamily="34" charset="-122"/>
                <a:ea typeface="微软雅黑" panose="020B0503020204020204" pitchFamily="34" charset="-122"/>
                <a:cs typeface="+mn-ea"/>
                <a:sym typeface="+mn-lt"/>
              </a:rPr>
              <a:t>——</a:t>
            </a:r>
            <a:r>
              <a:rPr lang="zh-CN" altLang="en-US" sz="2400" b="1" dirty="0">
                <a:latin typeface="微软雅黑" panose="020B0503020204020204" pitchFamily="34" charset="-122"/>
                <a:ea typeface="微软雅黑" panose="020B0503020204020204" pitchFamily="34" charset="-122"/>
                <a:cs typeface="+mn-ea"/>
                <a:sym typeface="+mn-lt"/>
              </a:rPr>
              <a:t>合规报告</a:t>
            </a:r>
          </a:p>
        </p:txBody>
      </p:sp>
      <p:sp>
        <p:nvSpPr>
          <p:cNvPr id="24" name="TextBox 23"/>
          <p:cNvSpPr txBox="1"/>
          <p:nvPr/>
        </p:nvSpPr>
        <p:spPr>
          <a:xfrm>
            <a:off x="4364530" y="1737442"/>
            <a:ext cx="3474698" cy="1384995"/>
          </a:xfrm>
          <a:prstGeom prst="rect">
            <a:avLst/>
          </a:prstGeom>
          <a:noFill/>
        </p:spPr>
        <p:txBody>
          <a:bodyPr wrap="square">
            <a:spAutoFit/>
          </a:bodyPr>
          <a:lstStyle/>
          <a:p>
            <a:pPr marL="170180" indent="-17018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基本介绍：</a:t>
            </a:r>
            <a:r>
              <a:rPr lang="zh-CN" altLang="en-US" sz="1400" dirty="0">
                <a:solidFill>
                  <a:srgbClr val="63666A"/>
                </a:solidFill>
                <a:latin typeface="微软雅黑" panose="020B0503020204020204" pitchFamily="34" charset="-122"/>
                <a:ea typeface="微软雅黑" panose="020B0503020204020204" pitchFamily="34" charset="-122"/>
              </a:rPr>
              <a:t>包含适用于跨国企业所有成员实体的标准化信息</a:t>
            </a:r>
            <a:endParaRPr lang="en-US" altLang="zh-CN" sz="1400" dirty="0">
              <a:solidFill>
                <a:srgbClr val="63666A"/>
              </a:solidFill>
              <a:latin typeface="微软雅黑" panose="020B0503020204020204" pitchFamily="34" charset="-122"/>
              <a:ea typeface="微软雅黑" panose="020B0503020204020204" pitchFamily="34" charset="-122"/>
            </a:endParaRPr>
          </a:p>
          <a:p>
            <a:pPr marL="170180" indent="-17018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披露重点：</a:t>
            </a:r>
            <a:r>
              <a:rPr lang="zh-CN" altLang="en-US" sz="1400" dirty="0">
                <a:solidFill>
                  <a:srgbClr val="63666A"/>
                </a:solidFill>
                <a:latin typeface="微软雅黑" panose="020B0503020204020204" pitchFamily="34" charset="-122"/>
                <a:ea typeface="微软雅黑" panose="020B0503020204020204" pitchFamily="34" charset="-122"/>
              </a:rPr>
              <a:t>旨在提供跨国企业集团全球业务的全貌，包括组织架构、业务描述、无形资产、融资活动、财务与税务状况等</a:t>
            </a:r>
          </a:p>
        </p:txBody>
      </p:sp>
      <p:grpSp>
        <p:nvGrpSpPr>
          <p:cNvPr id="3" name="组合 2">
            <a:extLst>
              <a:ext uri="{FF2B5EF4-FFF2-40B4-BE49-F238E27FC236}">
                <a16:creationId xmlns:a16="http://schemas.microsoft.com/office/drawing/2014/main" id="{A1DBDCE8-775F-39D3-C09D-A839F4CD88C9}"/>
              </a:ext>
            </a:extLst>
          </p:cNvPr>
          <p:cNvGrpSpPr/>
          <p:nvPr/>
        </p:nvGrpSpPr>
        <p:grpSpPr>
          <a:xfrm>
            <a:off x="660450" y="1249810"/>
            <a:ext cx="10878511" cy="4109864"/>
            <a:chOff x="660400" y="1222101"/>
            <a:chExt cx="10878511" cy="5381740"/>
          </a:xfrm>
        </p:grpSpPr>
        <p:grpSp>
          <p:nvGrpSpPr>
            <p:cNvPr id="8" name="iṡ1îďê"/>
            <p:cNvGrpSpPr/>
            <p:nvPr/>
          </p:nvGrpSpPr>
          <p:grpSpPr>
            <a:xfrm>
              <a:off x="660400" y="1222101"/>
              <a:ext cx="10877028" cy="5381740"/>
              <a:chOff x="660400" y="1378857"/>
              <a:chExt cx="10858500" cy="5533398"/>
            </a:xfrm>
          </p:grpSpPr>
          <p:grpSp>
            <p:nvGrpSpPr>
              <p:cNvPr id="9" name="iŝļiḑè"/>
              <p:cNvGrpSpPr/>
              <p:nvPr/>
            </p:nvGrpSpPr>
            <p:grpSpPr>
              <a:xfrm>
                <a:off x="8041242" y="4120158"/>
                <a:ext cx="3477658" cy="2792097"/>
                <a:chOff x="657440" y="4120158"/>
                <a:chExt cx="3477658" cy="2792097"/>
              </a:xfrm>
            </p:grpSpPr>
            <p:sp>
              <p:nvSpPr>
                <p:cNvPr id="19" name="îsḻîďè"/>
                <p:cNvSpPr/>
                <p:nvPr/>
              </p:nvSpPr>
              <p:spPr>
                <a:xfrm>
                  <a:off x="660400" y="4120158"/>
                  <a:ext cx="3474698" cy="637315"/>
                </a:xfrm>
                <a:prstGeom prst="rect">
                  <a:avLst/>
                </a:prstGeom>
                <a:solidFill>
                  <a:schemeClr val="tx1">
                    <a:lumMod val="50000"/>
                    <a:lumOff val="50000"/>
                  </a:schemeClr>
                </a:solidFill>
                <a:ln w="25400" cap="rnd">
                  <a:solidFill>
                    <a:srgbClr val="8D8D8D"/>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本地资料 </a:t>
                  </a:r>
                  <a:r>
                    <a:rPr lang="en-US" altLang="zh-CN" sz="2000" b="1" dirty="0">
                      <a:solidFill>
                        <a:schemeClr val="bg1"/>
                      </a:solidFill>
                    </a:rPr>
                    <a:t>(Local</a:t>
                  </a:r>
                  <a:r>
                    <a:rPr lang="zh-CN" altLang="en-US" sz="2000" b="1" dirty="0">
                      <a:solidFill>
                        <a:schemeClr val="bg1"/>
                      </a:solidFill>
                    </a:rPr>
                    <a:t> </a:t>
                  </a:r>
                  <a:r>
                    <a:rPr lang="en-US" altLang="zh-CN" sz="2000" b="1" dirty="0">
                      <a:solidFill>
                        <a:schemeClr val="bg1"/>
                      </a:solidFill>
                    </a:rPr>
                    <a:t>file)</a:t>
                  </a:r>
                </a:p>
              </p:txBody>
            </p:sp>
            <p:sp>
              <p:nvSpPr>
                <p:cNvPr id="20" name="iṩļíḑe"/>
                <p:cNvSpPr/>
                <p:nvPr/>
              </p:nvSpPr>
              <p:spPr>
                <a:xfrm>
                  <a:off x="657440" y="4120158"/>
                  <a:ext cx="3474698" cy="2792097"/>
                </a:xfrm>
                <a:prstGeom prst="rect">
                  <a:avLst/>
                </a:prstGeom>
                <a:noFill/>
                <a:ln w="25400" cap="rnd">
                  <a:solidFill>
                    <a:srgbClr val="8D8D8D"/>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grpSp>
            <p:nvGrpSpPr>
              <p:cNvPr id="10" name="îṡļîḍé"/>
              <p:cNvGrpSpPr/>
              <p:nvPr/>
            </p:nvGrpSpPr>
            <p:grpSpPr>
              <a:xfrm>
                <a:off x="4352301" y="1378857"/>
                <a:ext cx="3474698" cy="2531830"/>
                <a:chOff x="660400" y="3910687"/>
                <a:chExt cx="3474698" cy="2531830"/>
              </a:xfrm>
            </p:grpSpPr>
            <p:sp>
              <p:nvSpPr>
                <p:cNvPr id="17" name="iśḷïḋe"/>
                <p:cNvSpPr/>
                <p:nvPr/>
              </p:nvSpPr>
              <p:spPr>
                <a:xfrm>
                  <a:off x="660400" y="3910687"/>
                  <a:ext cx="3474698" cy="637315"/>
                </a:xfrm>
                <a:prstGeom prst="rect">
                  <a:avLst/>
                </a:prstGeom>
                <a:solidFill>
                  <a:srgbClr val="009CDE"/>
                </a:solid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核心资料 </a:t>
                  </a:r>
                  <a:r>
                    <a:rPr lang="en-US" altLang="zh-CN" sz="2000" b="1" dirty="0">
                      <a:solidFill>
                        <a:schemeClr val="bg1"/>
                      </a:solidFill>
                    </a:rPr>
                    <a:t>(Master file)</a:t>
                  </a:r>
                  <a:endParaRPr lang="zh-CN" altLang="en-US" sz="2000" b="1" dirty="0">
                    <a:solidFill>
                      <a:schemeClr val="bg1"/>
                    </a:solidFill>
                  </a:endParaRPr>
                </a:p>
              </p:txBody>
            </p:sp>
            <p:sp>
              <p:nvSpPr>
                <p:cNvPr id="18" name="îśľîdè"/>
                <p:cNvSpPr/>
                <p:nvPr/>
              </p:nvSpPr>
              <p:spPr>
                <a:xfrm>
                  <a:off x="660400" y="3910687"/>
                  <a:ext cx="3474698" cy="2531830"/>
                </a:xfrm>
                <a:prstGeom prst="rect">
                  <a:avLst/>
                </a:prstGeom>
                <a:no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sp>
            <p:nvSpPr>
              <p:cNvPr id="11" name="iṩlîďè"/>
              <p:cNvSpPr/>
              <p:nvPr/>
            </p:nvSpPr>
            <p:spPr>
              <a:xfrm>
                <a:off x="660400" y="1378857"/>
                <a:ext cx="3474698" cy="2531830"/>
              </a:xfrm>
              <a:prstGeom prst="rect">
                <a:avLst/>
              </a:prstGeom>
              <a:blipFill>
                <a:blip r:embed="rId3"/>
                <a:stretch>
                  <a:fillRect t="-4120" b="-4075"/>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12" name="i$ļiďe"/>
              <p:cNvSpPr/>
              <p:nvPr/>
            </p:nvSpPr>
            <p:spPr>
              <a:xfrm>
                <a:off x="4340463" y="4126327"/>
                <a:ext cx="3474698" cy="2785928"/>
              </a:xfrm>
              <a:prstGeom prst="rect">
                <a:avLst/>
              </a:prstGeom>
              <a:blipFill>
                <a:blip r:embed="rId4"/>
                <a:stretch>
                  <a:fillRect t="-9832" b="-9727"/>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13" name="iš1îḍê"/>
              <p:cNvSpPr/>
              <p:nvPr/>
            </p:nvSpPr>
            <p:spPr>
              <a:xfrm>
                <a:off x="8044202" y="1378857"/>
                <a:ext cx="3474698" cy="2531830"/>
              </a:xfrm>
              <a:prstGeom prst="rect">
                <a:avLst/>
              </a:prstGeom>
              <a:blipFill>
                <a:blip r:embed="rId5"/>
                <a:stretch>
                  <a:fillRect l="-186" r="-183"/>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14" name="îsļîḋé"/>
              <p:cNvGrpSpPr/>
              <p:nvPr/>
            </p:nvGrpSpPr>
            <p:grpSpPr>
              <a:xfrm>
                <a:off x="680657" y="4120158"/>
                <a:ext cx="3474699" cy="2785928"/>
                <a:chOff x="680657" y="4120158"/>
                <a:chExt cx="3474699" cy="2785928"/>
              </a:xfrm>
            </p:grpSpPr>
            <p:sp>
              <p:nvSpPr>
                <p:cNvPr id="15" name="iṧļîḓé"/>
                <p:cNvSpPr/>
                <p:nvPr/>
              </p:nvSpPr>
              <p:spPr>
                <a:xfrm>
                  <a:off x="680657" y="4120158"/>
                  <a:ext cx="3474698" cy="637315"/>
                </a:xfrm>
                <a:prstGeom prst="rect">
                  <a:avLst/>
                </a:prstGeom>
                <a:solidFill>
                  <a:srgbClr val="3F9C35"/>
                </a:solid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分国信息披露表 </a:t>
                  </a:r>
                  <a:r>
                    <a:rPr lang="en-US" altLang="zh-CN" sz="2000" b="1" dirty="0">
                      <a:solidFill>
                        <a:schemeClr val="bg1"/>
                      </a:solidFill>
                    </a:rPr>
                    <a:t>(CBC report)</a:t>
                  </a:r>
                  <a:endParaRPr lang="zh-CN" altLang="en-US" sz="2000" b="1" dirty="0">
                    <a:solidFill>
                      <a:schemeClr val="bg1"/>
                    </a:solidFill>
                  </a:endParaRPr>
                </a:p>
              </p:txBody>
            </p:sp>
            <p:sp>
              <p:nvSpPr>
                <p:cNvPr id="16" name="ïs1ïḑé"/>
                <p:cNvSpPr/>
                <p:nvPr/>
              </p:nvSpPr>
              <p:spPr>
                <a:xfrm>
                  <a:off x="680658" y="4120158"/>
                  <a:ext cx="3474698" cy="2785928"/>
                </a:xfrm>
                <a:prstGeom prst="rect">
                  <a:avLst/>
                </a:prstGeom>
                <a:no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grpSp>
        <p:sp>
          <p:nvSpPr>
            <p:cNvPr id="21" name="TextBox 20"/>
            <p:cNvSpPr txBox="1"/>
            <p:nvPr/>
          </p:nvSpPr>
          <p:spPr>
            <a:xfrm>
              <a:off x="663364" y="4552101"/>
              <a:ext cx="3474698" cy="1384995"/>
            </a:xfrm>
            <a:prstGeom prst="rect">
              <a:avLst/>
            </a:prstGeom>
            <a:noFill/>
          </p:spPr>
          <p:txBody>
            <a:bodyPr wrap="square">
              <a:spAutoFit/>
            </a:bodyPr>
            <a:lstStyle/>
            <a:p>
              <a:pPr marL="171450" indent="-17145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基本介绍：</a:t>
              </a:r>
              <a:r>
                <a:rPr lang="zh-CN" altLang="en-US" sz="1400" dirty="0">
                  <a:solidFill>
                    <a:srgbClr val="63666A"/>
                  </a:solidFill>
                  <a:latin typeface="微软雅黑" panose="020B0503020204020204" pitchFamily="34" charset="-122"/>
                  <a:ea typeface="微软雅黑" panose="020B0503020204020204" pitchFamily="34" charset="-122"/>
                </a:rPr>
                <a:t>包含跨国企业集团收入和纳税在全球范围的分配情况，以及跨国企业集团内各成员实体所在区域的经济活动</a:t>
              </a:r>
              <a:endParaRPr lang="en-US" altLang="zh-CN"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披露重点：</a:t>
              </a:r>
              <a:r>
                <a:rPr lang="zh-CN" altLang="en-US" sz="1400" dirty="0">
                  <a:solidFill>
                    <a:srgbClr val="63666A"/>
                  </a:solidFill>
                  <a:latin typeface="微软雅黑" panose="020B0503020204020204" pitchFamily="34" charset="-122"/>
                  <a:ea typeface="微软雅黑" panose="020B0503020204020204" pitchFamily="34" charset="-122"/>
                </a:rPr>
                <a:t>分国别财税信息、各实体基本业务信息</a:t>
              </a:r>
              <a:endParaRPr lang="en-US" altLang="zh-CN" sz="1400" dirty="0">
                <a:solidFill>
                  <a:srgbClr val="63666A"/>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064213" y="4508117"/>
              <a:ext cx="3474698" cy="2095724"/>
            </a:xfrm>
            <a:prstGeom prst="rect">
              <a:avLst/>
            </a:prstGeom>
            <a:noFill/>
          </p:spPr>
          <p:txBody>
            <a:bodyPr wrap="square">
              <a:spAutoFit/>
            </a:bodyPr>
            <a:lstStyle/>
            <a:p>
              <a:pPr marL="171450" indent="-17145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基本介绍：</a:t>
              </a:r>
              <a:r>
                <a:rPr lang="zh-CN" altLang="en-US" sz="1400" dirty="0">
                  <a:solidFill>
                    <a:srgbClr val="63666A"/>
                  </a:solidFill>
                  <a:latin typeface="微软雅黑" panose="020B0503020204020204" pitchFamily="34" charset="-122"/>
                  <a:ea typeface="微软雅黑" panose="020B0503020204020204" pitchFamily="34" charset="-122"/>
                </a:rPr>
                <a:t>包含与本地纳税人主要交易相关的具体信息</a:t>
              </a:r>
              <a:endParaRPr lang="en-US" altLang="zh-CN"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披露重点：</a:t>
              </a:r>
              <a:r>
                <a:rPr lang="zh-CN" altLang="en-US" sz="1400" dirty="0">
                  <a:solidFill>
                    <a:srgbClr val="63666A"/>
                  </a:solidFill>
                  <a:latin typeface="微软雅黑" panose="020B0503020204020204" pitchFamily="34" charset="-122"/>
                  <a:ea typeface="微软雅黑" panose="020B0503020204020204" pitchFamily="34" charset="-122"/>
                </a:rPr>
                <a:t>本地企业与其它国家关联企业发生的、且对当地税收管辖而言较为重大的关联交易的转让定价分析。协助税务机关确保相关关联交易信息以及转让定价是否符合独立交易原则</a:t>
              </a:r>
            </a:p>
          </p:txBody>
        </p:sp>
      </p:grpSp>
      <p:sp>
        <p:nvSpPr>
          <p:cNvPr id="2" name="页脚占位符 4"/>
          <p:cNvSpPr txBox="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&lt;</a:t>
            </a:r>
            <a:fld id="{E24064D8-6C34-416C-BB04-E0C542153050}" type="slidenum">
              <a:rPr lang="en-US" altLang="zh-CN" smtClean="0">
                <a:latin typeface="Times New Roman" panose="02020603050405020304" pitchFamily="18" charset="0"/>
                <a:cs typeface="Times New Roman" panose="02020603050405020304" pitchFamily="18" charset="0"/>
              </a:rPr>
              <a:t>2</a:t>
            </a:fld>
            <a:r>
              <a:rPr lang="en-US" altLang="zh-CN" dirty="0">
                <a:latin typeface="Times New Roman" panose="02020603050405020304" pitchFamily="18" charset="0"/>
                <a:cs typeface="Times New Roman" panose="02020603050405020304" pitchFamily="18" charset="0"/>
              </a:rPr>
              <a:t>&gt;</a:t>
            </a:r>
            <a:endParaRPr lang="zh-CN" altLang="en-US"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FAA6AEC3-E0A6-7474-5AE3-BF2BC9B30430}"/>
              </a:ext>
            </a:extLst>
          </p:cNvPr>
          <p:cNvSpPr txBox="1"/>
          <p:nvPr/>
        </p:nvSpPr>
        <p:spPr>
          <a:xfrm>
            <a:off x="680741" y="5660866"/>
            <a:ext cx="8426313"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注：此介绍来自</a:t>
            </a:r>
            <a:r>
              <a:rPr lang="en-US" altLang="zh-CN" sz="1600" dirty="0">
                <a:latin typeface="微软雅黑" panose="020B0503020204020204" pitchFamily="34" charset="-122"/>
                <a:ea typeface="微软雅黑" panose="020B0503020204020204" pitchFamily="34" charset="-122"/>
              </a:rPr>
              <a:t>OECD</a:t>
            </a:r>
            <a:r>
              <a:rPr lang="zh-CN" altLang="en-US" sz="1600" dirty="0">
                <a:latin typeface="微软雅黑" panose="020B0503020204020204" pitchFamily="34" charset="-122"/>
                <a:ea typeface="微软雅黑" panose="020B0503020204020204" pitchFamily="34" charset="-122"/>
              </a:rPr>
              <a:t>发布的</a:t>
            </a:r>
            <a:r>
              <a:rPr lang="en-US" altLang="zh-CN" sz="1600" dirty="0">
                <a:solidFill>
                  <a:srgbClr val="333333"/>
                </a:solidFill>
                <a:effectLst/>
                <a:latin typeface="微软雅黑" panose="020B0503020204020204" pitchFamily="34" charset="-122"/>
                <a:ea typeface="微软雅黑" panose="020B0503020204020204" pitchFamily="34" charset="-122"/>
              </a:rPr>
              <a:t>《BEPS</a:t>
            </a:r>
            <a:r>
              <a:rPr lang="zh-CN" altLang="en-US" sz="1600" dirty="0">
                <a:solidFill>
                  <a:srgbClr val="333333"/>
                </a:solidFill>
                <a:effectLst/>
                <a:latin typeface="微软雅黑" panose="020B0503020204020204" pitchFamily="34" charset="-122"/>
                <a:ea typeface="微软雅黑" panose="020B0503020204020204" pitchFamily="34" charset="-122"/>
              </a:rPr>
              <a:t>行动计划</a:t>
            </a:r>
            <a:r>
              <a:rPr lang="en-US" altLang="zh-CN" sz="1600" dirty="0">
                <a:solidFill>
                  <a:srgbClr val="333333"/>
                </a:solidFill>
                <a:effectLst/>
                <a:latin typeface="微软雅黑" panose="020B0503020204020204" pitchFamily="34" charset="-122"/>
                <a:ea typeface="微软雅黑" panose="020B0503020204020204" pitchFamily="34" charset="-122"/>
              </a:rPr>
              <a:t>》</a:t>
            </a:r>
            <a:r>
              <a:rPr lang="zh-CN" altLang="en-US" sz="1600" dirty="0">
                <a:solidFill>
                  <a:srgbClr val="333333"/>
                </a:solidFill>
                <a:effectLst/>
                <a:latin typeface="微软雅黑" panose="020B0503020204020204" pitchFamily="34" charset="-122"/>
                <a:ea typeface="微软雅黑" panose="020B0503020204020204" pitchFamily="34" charset="-122"/>
              </a:rPr>
              <a:t>第</a:t>
            </a:r>
            <a:r>
              <a:rPr lang="en-US" altLang="zh-CN" sz="1600" dirty="0">
                <a:solidFill>
                  <a:srgbClr val="333333"/>
                </a:solidFill>
                <a:effectLst/>
                <a:latin typeface="微软雅黑" panose="020B0503020204020204" pitchFamily="34" charset="-122"/>
                <a:ea typeface="微软雅黑" panose="020B0503020204020204" pitchFamily="34" charset="-122"/>
              </a:rPr>
              <a:t>13</a:t>
            </a:r>
            <a:r>
              <a:rPr lang="zh-CN" altLang="en-US" sz="1600" dirty="0">
                <a:solidFill>
                  <a:srgbClr val="333333"/>
                </a:solidFill>
                <a:effectLst/>
                <a:latin typeface="微软雅黑" panose="020B0503020204020204" pitchFamily="34" charset="-122"/>
                <a:ea typeface="微软雅黑" panose="020B0503020204020204" pitchFamily="34" charset="-122"/>
              </a:rPr>
              <a:t>项行动计划</a:t>
            </a:r>
            <a:r>
              <a:rPr lang="en-US" altLang="zh-CN" sz="1600" dirty="0">
                <a:solidFill>
                  <a:srgbClr val="333333"/>
                </a:solidFill>
                <a:effectLst/>
                <a:latin typeface="微软雅黑" panose="020B0503020204020204" pitchFamily="34" charset="-122"/>
                <a:ea typeface="微软雅黑" panose="020B0503020204020204" pitchFamily="34" charset="-122"/>
              </a:rPr>
              <a:t>《</a:t>
            </a:r>
            <a:r>
              <a:rPr lang="zh-CN" altLang="en-US" sz="1600" dirty="0">
                <a:solidFill>
                  <a:srgbClr val="333333"/>
                </a:solidFill>
                <a:effectLst/>
                <a:latin typeface="微软雅黑" panose="020B0503020204020204" pitchFamily="34" charset="-122"/>
                <a:ea typeface="微软雅黑" panose="020B0503020204020204" pitchFamily="34" charset="-122"/>
              </a:rPr>
              <a:t>转让定价同期资料和分国信息披露指引</a:t>
            </a:r>
            <a:r>
              <a:rPr lang="en-US" altLang="zh-CN" sz="1600" dirty="0">
                <a:solidFill>
                  <a:srgbClr val="333333"/>
                </a:solidFill>
                <a:effectLst/>
                <a:latin typeface="微软雅黑" panose="020B0503020204020204" pitchFamily="34" charset="-122"/>
                <a:ea typeface="微软雅黑" panose="020B0503020204020204" pitchFamily="34" charset="-122"/>
              </a:rPr>
              <a:t>》</a:t>
            </a:r>
            <a:r>
              <a:rPr lang="zh-CN" altLang="en-US" sz="1600" dirty="0">
                <a:solidFill>
                  <a:srgbClr val="333333"/>
                </a:solidFill>
                <a:effectLst/>
                <a:latin typeface="微软雅黑" panose="020B0503020204020204" pitchFamily="34" charset="-122"/>
                <a:ea typeface="微软雅黑" panose="020B0503020204020204" pitchFamily="34" charset="-122"/>
              </a:rPr>
              <a:t>，具体准备门槛以各国税法以及相关法规为准。</a:t>
            </a:r>
            <a:endParaRPr lang="zh-CN" altLang="en-US" sz="1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048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î$liḍê"/>
        <p:cNvGrpSpPr/>
        <p:nvPr/>
      </p:nvGrpSpPr>
      <p:grpSpPr>
        <a:xfrm>
          <a:off x="0" y="0"/>
          <a:ext cx="0" cy="0"/>
          <a:chOff x="0" y="0"/>
          <a:chExt cx="0" cy="0"/>
        </a:xfrm>
      </p:grpSpPr>
      <p:sp>
        <p:nvSpPr>
          <p:cNvPr id="22" name="Text Placeholder 8"/>
          <p:cNvSpPr>
            <a:spLocks noGrp="1"/>
          </p:cNvSpPr>
          <p:nvPr>
            <p:ph type="body" sz="quarter" idx="13"/>
          </p:nvPr>
        </p:nvSpPr>
        <p:spPr>
          <a:xfrm>
            <a:off x="335361" y="452669"/>
            <a:ext cx="11617291" cy="360363"/>
          </a:xfrm>
        </p:spPr>
        <p:txBody>
          <a:bodyPr/>
          <a:lstStyle/>
          <a:p>
            <a:r>
              <a:rPr lang="zh-CN" altLang="en-US" sz="3200" b="1" dirty="0">
                <a:solidFill>
                  <a:srgbClr val="009CDE"/>
                </a:solidFill>
                <a:latin typeface="微软雅黑" panose="020B0503020204020204" pitchFamily="34" charset="-122"/>
                <a:ea typeface="微软雅黑" panose="020B0503020204020204" pitchFamily="34" charset="-122"/>
                <a:cs typeface="+mn-ea"/>
                <a:sym typeface="+mn-lt"/>
              </a:rPr>
              <a:t>转让定价简介</a:t>
            </a:r>
          </a:p>
        </p:txBody>
      </p:sp>
      <p:sp>
        <p:nvSpPr>
          <p:cNvPr id="23" name="Text Placeholder 8"/>
          <p:cNvSpPr txBox="1"/>
          <p:nvPr/>
        </p:nvSpPr>
        <p:spPr>
          <a:xfrm>
            <a:off x="3280728" y="452669"/>
            <a:ext cx="6168072" cy="38175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none" baseline="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latin typeface="微软雅黑" panose="020B0503020204020204" pitchFamily="34" charset="-122"/>
                <a:ea typeface="微软雅黑" panose="020B0503020204020204" pitchFamily="34" charset="-122"/>
                <a:cs typeface="+mn-ea"/>
                <a:sym typeface="+mn-lt"/>
              </a:rPr>
              <a:t>中国转让定价法规</a:t>
            </a:r>
            <a:r>
              <a:rPr lang="en-US" altLang="zh-CN" sz="2400" b="1" dirty="0">
                <a:latin typeface="微软雅黑" panose="020B0503020204020204" pitchFamily="34" charset="-122"/>
                <a:ea typeface="微软雅黑" panose="020B0503020204020204" pitchFamily="34" charset="-122"/>
                <a:cs typeface="+mn-ea"/>
                <a:sym typeface="+mn-lt"/>
              </a:rPr>
              <a:t>——</a:t>
            </a:r>
            <a:r>
              <a:rPr lang="zh-CN" altLang="en-US" sz="2400" b="1" dirty="0">
                <a:latin typeface="微软雅黑" panose="020B0503020204020204" pitchFamily="34" charset="-122"/>
                <a:ea typeface="微软雅黑" panose="020B0503020204020204" pitchFamily="34" charset="-122"/>
                <a:cs typeface="+mn-ea"/>
                <a:sym typeface="+mn-lt"/>
              </a:rPr>
              <a:t>关联往来审阅与申报</a:t>
            </a:r>
          </a:p>
        </p:txBody>
      </p:sp>
      <p:grpSp>
        <p:nvGrpSpPr>
          <p:cNvPr id="8" name="iṡ1îďê"/>
          <p:cNvGrpSpPr/>
          <p:nvPr/>
        </p:nvGrpSpPr>
        <p:grpSpPr>
          <a:xfrm>
            <a:off x="335361" y="1129737"/>
            <a:ext cx="7166599" cy="4982756"/>
            <a:chOff x="660400" y="1378857"/>
            <a:chExt cx="7166599" cy="4982756"/>
          </a:xfrm>
        </p:grpSpPr>
        <p:grpSp>
          <p:nvGrpSpPr>
            <p:cNvPr id="10" name="îṡļîḍé"/>
            <p:cNvGrpSpPr/>
            <p:nvPr/>
          </p:nvGrpSpPr>
          <p:grpSpPr>
            <a:xfrm>
              <a:off x="4352301" y="1378857"/>
              <a:ext cx="3474698" cy="2325013"/>
              <a:chOff x="660400" y="3910687"/>
              <a:chExt cx="3474698" cy="2325013"/>
            </a:xfrm>
          </p:grpSpPr>
          <p:sp>
            <p:nvSpPr>
              <p:cNvPr id="17" name="iśḷïḋe"/>
              <p:cNvSpPr/>
              <p:nvPr/>
            </p:nvSpPr>
            <p:spPr>
              <a:xfrm>
                <a:off x="660400" y="3910687"/>
                <a:ext cx="3474698" cy="637315"/>
              </a:xfrm>
              <a:prstGeom prst="rect">
                <a:avLst/>
              </a:prstGeom>
              <a:solidFill>
                <a:srgbClr val="009CDE"/>
              </a:solid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关联往来审阅</a:t>
                </a:r>
              </a:p>
            </p:txBody>
          </p:sp>
          <p:sp>
            <p:nvSpPr>
              <p:cNvPr id="18" name="îśľîdè"/>
              <p:cNvSpPr/>
              <p:nvPr/>
            </p:nvSpPr>
            <p:spPr>
              <a:xfrm>
                <a:off x="660400" y="3910687"/>
                <a:ext cx="3474698" cy="2325013"/>
              </a:xfrm>
              <a:prstGeom prst="rect">
                <a:avLst/>
              </a:prstGeom>
              <a:no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sp>
          <p:nvSpPr>
            <p:cNvPr id="11" name="iṩlîďè"/>
            <p:cNvSpPr/>
            <p:nvPr/>
          </p:nvSpPr>
          <p:spPr>
            <a:xfrm>
              <a:off x="660400" y="1378857"/>
              <a:ext cx="3474698" cy="2325013"/>
            </a:xfrm>
            <a:prstGeom prst="rect">
              <a:avLst/>
            </a:prstGeom>
            <a:blipFill>
              <a:blip r:embed="rId3"/>
              <a:stretch>
                <a:fillRect t="-4120" b="-4075"/>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12" name="i$ļiďe"/>
            <p:cNvSpPr/>
            <p:nvPr/>
          </p:nvSpPr>
          <p:spPr>
            <a:xfrm>
              <a:off x="4352301" y="3910687"/>
              <a:ext cx="3474698" cy="2450926"/>
            </a:xfrm>
            <a:prstGeom prst="rect">
              <a:avLst/>
            </a:prstGeom>
            <a:blipFill>
              <a:blip r:embed="rId4"/>
              <a:stretch>
                <a:fillRect t="-9832" b="-9727"/>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14" name="îsļîḋé"/>
            <p:cNvGrpSpPr/>
            <p:nvPr/>
          </p:nvGrpSpPr>
          <p:grpSpPr>
            <a:xfrm>
              <a:off x="660400" y="3910687"/>
              <a:ext cx="3474698" cy="2450926"/>
              <a:chOff x="660400" y="3910687"/>
              <a:chExt cx="3474698" cy="2450926"/>
            </a:xfrm>
          </p:grpSpPr>
          <p:sp>
            <p:nvSpPr>
              <p:cNvPr id="15" name="iṧļîḓé"/>
              <p:cNvSpPr/>
              <p:nvPr/>
            </p:nvSpPr>
            <p:spPr>
              <a:xfrm>
                <a:off x="660400" y="3910687"/>
                <a:ext cx="3474698" cy="637315"/>
              </a:xfrm>
              <a:prstGeom prst="rect">
                <a:avLst/>
              </a:prstGeom>
              <a:solidFill>
                <a:srgbClr val="3F9C35"/>
              </a:solid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关联往来申报</a:t>
                </a:r>
              </a:p>
            </p:txBody>
          </p:sp>
          <p:sp>
            <p:nvSpPr>
              <p:cNvPr id="16" name="ïs1ïḑé"/>
              <p:cNvSpPr/>
              <p:nvPr/>
            </p:nvSpPr>
            <p:spPr>
              <a:xfrm>
                <a:off x="660400" y="3910687"/>
                <a:ext cx="3474698" cy="2450926"/>
              </a:xfrm>
              <a:prstGeom prst="rect">
                <a:avLst/>
              </a:prstGeom>
              <a:no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grpSp>
      <p:sp>
        <p:nvSpPr>
          <p:cNvPr id="21" name="TextBox 20"/>
          <p:cNvSpPr txBox="1"/>
          <p:nvPr/>
        </p:nvSpPr>
        <p:spPr>
          <a:xfrm>
            <a:off x="335361" y="4428191"/>
            <a:ext cx="3474698" cy="2862322"/>
          </a:xfrm>
          <a:prstGeom prst="rect">
            <a:avLst/>
          </a:prstGeom>
          <a:noFill/>
        </p:spPr>
        <p:txBody>
          <a:bodyPr wrap="square">
            <a:spAutoFit/>
          </a:bodyPr>
          <a:lstStyle/>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准备主体：</a:t>
            </a:r>
            <a:r>
              <a:rPr lang="zh-CN" altLang="en-US" sz="1200" dirty="0">
                <a:solidFill>
                  <a:srgbClr val="63666A"/>
                </a:solidFill>
                <a:latin typeface="微软雅黑" panose="020B0503020204020204" pitchFamily="34" charset="-122"/>
                <a:ea typeface="微软雅黑" panose="020B0503020204020204" pitchFamily="34" charset="-122"/>
              </a:rPr>
              <a:t>年度内与关联方发生关联交易，并且属于实行查账征收的居民企业和在中国境内设立机构、场所并据实申报缴纳企业所得税的非居民企业；</a:t>
            </a:r>
            <a:endParaRPr lang="en-US" altLang="zh-CN" sz="12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时间要求：</a:t>
            </a:r>
            <a:r>
              <a:rPr lang="zh-CN" altLang="en-US" sz="1200" dirty="0">
                <a:solidFill>
                  <a:srgbClr val="63666A"/>
                </a:solidFill>
                <a:latin typeface="微软雅黑" panose="020B0503020204020204" pitchFamily="34" charset="-122"/>
                <a:ea typeface="微软雅黑" panose="020B0503020204020204" pitchFamily="34" charset="-122"/>
              </a:rPr>
              <a:t>次年</a:t>
            </a:r>
            <a:r>
              <a:rPr lang="en-US" altLang="zh-CN" sz="1200" dirty="0">
                <a:solidFill>
                  <a:srgbClr val="63666A"/>
                </a:solidFill>
                <a:latin typeface="微软雅黑" panose="020B0503020204020204" pitchFamily="34" charset="-122"/>
                <a:ea typeface="微软雅黑" panose="020B0503020204020204" pitchFamily="34" charset="-122"/>
              </a:rPr>
              <a:t>5</a:t>
            </a:r>
            <a:r>
              <a:rPr lang="zh-CN" altLang="en-US" sz="1200" dirty="0">
                <a:solidFill>
                  <a:srgbClr val="63666A"/>
                </a:solidFill>
                <a:latin typeface="微软雅黑" panose="020B0503020204020204" pitchFamily="34" charset="-122"/>
                <a:ea typeface="微软雅黑" panose="020B0503020204020204" pitchFamily="34" charset="-122"/>
              </a:rPr>
              <a:t>月</a:t>
            </a:r>
            <a:r>
              <a:rPr lang="en-US" altLang="zh-CN" sz="1200" dirty="0">
                <a:solidFill>
                  <a:srgbClr val="63666A"/>
                </a:solidFill>
                <a:latin typeface="微软雅黑" panose="020B0503020204020204" pitchFamily="34" charset="-122"/>
                <a:ea typeface="微软雅黑" panose="020B0503020204020204" pitchFamily="34" charset="-122"/>
              </a:rPr>
              <a:t>31</a:t>
            </a:r>
            <a:r>
              <a:rPr lang="zh-CN" altLang="en-US" sz="1200" dirty="0">
                <a:solidFill>
                  <a:srgbClr val="63666A"/>
                </a:solidFill>
                <a:latin typeface="微软雅黑" panose="020B0503020204020204" pitchFamily="34" charset="-122"/>
                <a:ea typeface="微软雅黑" panose="020B0503020204020204" pitchFamily="34" charset="-122"/>
              </a:rPr>
              <a:t>日前</a:t>
            </a:r>
            <a:endParaRPr lang="en-US" altLang="zh-CN" sz="12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披露重点：</a:t>
            </a:r>
            <a:r>
              <a:rPr lang="zh-CN" altLang="en-US" sz="1200" dirty="0">
                <a:solidFill>
                  <a:srgbClr val="63666A"/>
                </a:solidFill>
                <a:latin typeface="微软雅黑" panose="020B0503020204020204" pitchFamily="34" charset="-122"/>
                <a:ea typeface="微软雅黑" panose="020B0503020204020204" pitchFamily="34" charset="-122"/>
              </a:rPr>
              <a:t>有形资产交易、无形资产交易、金融资产交易、劳务交易、资金融通、境外投资、成本分摊协议、国别报告</a:t>
            </a:r>
          </a:p>
          <a:p>
            <a:pPr marL="171450" indent="-171450">
              <a:buFont typeface="Arial" panose="020B0604020202020204" pitchFamily="34" charset="0"/>
              <a:buChar char="•"/>
            </a:pPr>
            <a:endParaRPr lang="zh-CN" altLang="en-US"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zh-CN" altLang="en-US"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zh-CN" altLang="en-US"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zh-CN" altLang="en-US" sz="1400" dirty="0">
              <a:solidFill>
                <a:srgbClr val="63666A"/>
              </a:solidFill>
              <a:latin typeface="微软雅黑" panose="020B0503020204020204" pitchFamily="34" charset="-122"/>
              <a:ea typeface="微软雅黑" panose="020B0503020204020204" pitchFamily="34" charset="-122"/>
            </a:endParaRPr>
          </a:p>
          <a:p>
            <a:endParaRPr lang="zh-CN" altLang="en-US" sz="14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en-US" altLang="zh-CN" sz="1400" dirty="0">
              <a:solidFill>
                <a:srgbClr val="63666A"/>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27262" y="1794885"/>
            <a:ext cx="3474698" cy="1600438"/>
          </a:xfrm>
          <a:prstGeom prst="rect">
            <a:avLst/>
          </a:prstGeom>
          <a:noFill/>
        </p:spPr>
        <p:txBody>
          <a:bodyPr wrap="square">
            <a:spAutoFit/>
          </a:bodyPr>
          <a:lstStyle/>
          <a:p>
            <a:pPr marL="171450" indent="-17145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目标客户：</a:t>
            </a:r>
            <a:r>
              <a:rPr lang="zh-CN" altLang="en-US" sz="1400" dirty="0">
                <a:solidFill>
                  <a:srgbClr val="63666A"/>
                </a:solidFill>
                <a:latin typeface="微软雅黑" panose="020B0503020204020204" pitchFamily="34" charset="-122"/>
                <a:ea typeface="微软雅黑" panose="020B0503020204020204" pitchFamily="34" charset="-122"/>
              </a:rPr>
              <a:t>年度内与关联方发生关联交易，并且属于实行查账征收的居民企业和在中国境内设立机构、场所并据实申报缴纳企业所得税的非居民企业；</a:t>
            </a:r>
            <a:endParaRPr lang="en-US" altLang="zh-CN" sz="1400" dirty="0">
              <a:solidFill>
                <a:srgbClr val="63666A"/>
              </a:solidFill>
              <a:latin typeface="微软雅黑" panose="020B0503020204020204" pitchFamily="34" charset="-122"/>
              <a:ea typeface="微软雅黑" panose="020B0503020204020204" pitchFamily="34" charset="-122"/>
            </a:endParaRPr>
          </a:p>
          <a:p>
            <a:pPr marL="170180" indent="-170180">
              <a:buFont typeface="Arial" panose="020B0604020202020204" pitchFamily="34" charset="0"/>
              <a:buChar char="•"/>
            </a:pPr>
            <a:r>
              <a:rPr lang="zh-CN" altLang="en-US" sz="1400" b="1" dirty="0">
                <a:solidFill>
                  <a:srgbClr val="63666A"/>
                </a:solidFill>
                <a:latin typeface="微软雅黑" panose="020B0503020204020204" pitchFamily="34" charset="-122"/>
                <a:ea typeface="微软雅黑" panose="020B0503020204020204" pitchFamily="34" charset="-122"/>
              </a:rPr>
              <a:t>服务内容：</a:t>
            </a:r>
            <a:r>
              <a:rPr lang="zh-CN" altLang="en-US" sz="1400" dirty="0">
                <a:solidFill>
                  <a:srgbClr val="63666A"/>
                </a:solidFill>
                <a:latin typeface="微软雅黑" panose="020B0503020204020204" pitchFamily="34" charset="-122"/>
                <a:ea typeface="微软雅黑" panose="020B0503020204020204" pitchFamily="34" charset="-122"/>
              </a:rPr>
              <a:t>文档审阅、合规性检查、风险提示与建议、审计支持以及持续优化与培训</a:t>
            </a:r>
          </a:p>
        </p:txBody>
      </p:sp>
      <p:sp>
        <p:nvSpPr>
          <p:cNvPr id="2" name="页脚占位符 4"/>
          <p:cNvSpPr txBox="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&lt;</a:t>
            </a:r>
            <a:fld id="{E24064D8-6C34-416C-BB04-E0C542153050}" type="slidenum">
              <a:rPr lang="en-US" altLang="zh-CN" smtClean="0">
                <a:latin typeface="Times New Roman" panose="02020603050405020304" pitchFamily="18" charset="0"/>
                <a:cs typeface="Times New Roman" panose="02020603050405020304" pitchFamily="18" charset="0"/>
              </a:rPr>
              <a:t>3</a:t>
            </a:fld>
            <a:r>
              <a:rPr lang="en-US" altLang="zh-CN" dirty="0">
                <a:latin typeface="Times New Roman" panose="02020603050405020304" pitchFamily="18" charset="0"/>
                <a:cs typeface="Times New Roman" panose="02020603050405020304" pitchFamily="18" charset="0"/>
              </a:rPr>
              <a:t>&gt;</a:t>
            </a:r>
            <a:endParaRPr lang="zh-CN" altLang="en-US" dirty="0">
              <a:latin typeface="Times New Roman" panose="02020603050405020304" pitchFamily="18" charset="0"/>
              <a:cs typeface="Times New Roman" panose="02020603050405020304" pitchFamily="18" charset="0"/>
            </a:endParaRPr>
          </a:p>
        </p:txBody>
      </p:sp>
      <p:pic>
        <p:nvPicPr>
          <p:cNvPr id="3" name="图片 2">
            <a:extLst>
              <a:ext uri="{FF2B5EF4-FFF2-40B4-BE49-F238E27FC236}">
                <a16:creationId xmlns:a16="http://schemas.microsoft.com/office/drawing/2014/main" id="{EBA68581-43A8-F7E8-BD98-7951B152A1C4}"/>
              </a:ext>
            </a:extLst>
          </p:cNvPr>
          <p:cNvPicPr>
            <a:picLocks noChangeAspect="1"/>
          </p:cNvPicPr>
          <p:nvPr/>
        </p:nvPicPr>
        <p:blipFill>
          <a:blip r:embed="rId5"/>
          <a:stretch>
            <a:fillRect/>
          </a:stretch>
        </p:blipFill>
        <p:spPr>
          <a:xfrm>
            <a:off x="7912110" y="2566787"/>
            <a:ext cx="2447638" cy="1600438"/>
          </a:xfrm>
          <a:prstGeom prst="rect">
            <a:avLst/>
          </a:prstGeom>
        </p:spPr>
      </p:pic>
      <p:pic>
        <p:nvPicPr>
          <p:cNvPr id="4" name="图片 3">
            <a:extLst>
              <a:ext uri="{FF2B5EF4-FFF2-40B4-BE49-F238E27FC236}">
                <a16:creationId xmlns:a16="http://schemas.microsoft.com/office/drawing/2014/main" id="{4FFB3BE0-A5EA-3FB9-CBC5-26A7DDF7513B}"/>
              </a:ext>
            </a:extLst>
          </p:cNvPr>
          <p:cNvPicPr>
            <a:picLocks noChangeAspect="1"/>
          </p:cNvPicPr>
          <p:nvPr/>
        </p:nvPicPr>
        <p:blipFill>
          <a:blip r:embed="rId6"/>
          <a:stretch>
            <a:fillRect/>
          </a:stretch>
        </p:blipFill>
        <p:spPr>
          <a:xfrm>
            <a:off x="9135929" y="3144773"/>
            <a:ext cx="2447638" cy="1368963"/>
          </a:xfrm>
          <a:prstGeom prst="rect">
            <a:avLst/>
          </a:prstGeom>
        </p:spPr>
      </p:pic>
      <p:pic>
        <p:nvPicPr>
          <p:cNvPr id="5" name="图片 4">
            <a:extLst>
              <a:ext uri="{FF2B5EF4-FFF2-40B4-BE49-F238E27FC236}">
                <a16:creationId xmlns:a16="http://schemas.microsoft.com/office/drawing/2014/main" id="{C21E7003-F196-E294-F099-9F0CC1F201F3}"/>
              </a:ext>
            </a:extLst>
          </p:cNvPr>
          <p:cNvPicPr>
            <a:picLocks noChangeAspect="1"/>
          </p:cNvPicPr>
          <p:nvPr/>
        </p:nvPicPr>
        <p:blipFill>
          <a:blip r:embed="rId7"/>
          <a:stretch>
            <a:fillRect/>
          </a:stretch>
        </p:blipFill>
        <p:spPr>
          <a:xfrm>
            <a:off x="9863294" y="3987535"/>
            <a:ext cx="2216728" cy="1368963"/>
          </a:xfrm>
          <a:prstGeom prst="rect">
            <a:avLst/>
          </a:prstGeom>
        </p:spPr>
      </p:pic>
      <p:sp>
        <p:nvSpPr>
          <p:cNvPr id="7" name="文本框 6">
            <a:extLst>
              <a:ext uri="{FF2B5EF4-FFF2-40B4-BE49-F238E27FC236}">
                <a16:creationId xmlns:a16="http://schemas.microsoft.com/office/drawing/2014/main" id="{638B6ADA-1B3A-51EC-0595-316C4D6D3E9D}"/>
              </a:ext>
            </a:extLst>
          </p:cNvPr>
          <p:cNvSpPr txBox="1"/>
          <p:nvPr/>
        </p:nvSpPr>
        <p:spPr>
          <a:xfrm>
            <a:off x="7841673" y="1369478"/>
            <a:ext cx="3811766" cy="1015663"/>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需填报国别报告的居民企业</a:t>
            </a:r>
            <a:r>
              <a:rPr lang="zh-CN" altLang="en-US" sz="1200" dirty="0">
                <a:latin typeface="微软雅黑" panose="020B0503020204020204" pitchFamily="34" charset="-122"/>
                <a:ea typeface="微软雅黑" panose="020B0503020204020204" pitchFamily="34" charset="-122"/>
              </a:rPr>
              <a:t>是指：当居民企业为跨国企业集团的最终控股企业，且该最终控股企业上一会计年度合并财务报表中的各类收入金额合计超过</a:t>
            </a:r>
            <a:r>
              <a:rPr lang="en-US" altLang="zh-CN" sz="1200" dirty="0">
                <a:latin typeface="微软雅黑" panose="020B0503020204020204" pitchFamily="34" charset="-122"/>
                <a:ea typeface="微软雅黑" panose="020B0503020204020204" pitchFamily="34" charset="-122"/>
              </a:rPr>
              <a:t>55</a:t>
            </a:r>
            <a:r>
              <a:rPr lang="zh-CN" altLang="en-US" sz="1200" dirty="0">
                <a:latin typeface="微软雅黑" panose="020B0503020204020204" pitchFamily="34" charset="-122"/>
                <a:ea typeface="微软雅黑" panose="020B0503020204020204" pitchFamily="34" charset="-122"/>
              </a:rPr>
              <a:t>亿元；或者该居民企业被跨国企业集团指定为国别报告的报送企业。</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î$liḍê"/>
        <p:cNvGrpSpPr/>
        <p:nvPr/>
      </p:nvGrpSpPr>
      <p:grpSpPr>
        <a:xfrm>
          <a:off x="0" y="0"/>
          <a:ext cx="0" cy="0"/>
          <a:chOff x="0" y="0"/>
          <a:chExt cx="0" cy="0"/>
        </a:xfrm>
      </p:grpSpPr>
      <p:sp>
        <p:nvSpPr>
          <p:cNvPr id="22" name="Text Placeholder 8"/>
          <p:cNvSpPr>
            <a:spLocks noGrp="1"/>
          </p:cNvSpPr>
          <p:nvPr>
            <p:ph type="body" sz="quarter" idx="13"/>
          </p:nvPr>
        </p:nvSpPr>
        <p:spPr>
          <a:xfrm>
            <a:off x="335361" y="452669"/>
            <a:ext cx="11617291" cy="360363"/>
          </a:xfrm>
        </p:spPr>
        <p:txBody>
          <a:bodyPr/>
          <a:lstStyle/>
          <a:p>
            <a:r>
              <a:rPr lang="zh-CN" altLang="en-US" sz="3200" b="1" dirty="0">
                <a:solidFill>
                  <a:srgbClr val="009CDE"/>
                </a:solidFill>
                <a:latin typeface="微软雅黑" panose="020B0503020204020204" pitchFamily="34" charset="-122"/>
                <a:ea typeface="微软雅黑" panose="020B0503020204020204" pitchFamily="34" charset="-122"/>
                <a:cs typeface="+mn-ea"/>
                <a:sym typeface="+mn-lt"/>
              </a:rPr>
              <a:t>转让定价简介</a:t>
            </a:r>
          </a:p>
        </p:txBody>
      </p:sp>
      <p:sp>
        <p:nvSpPr>
          <p:cNvPr id="23" name="Text Placeholder 8"/>
          <p:cNvSpPr txBox="1"/>
          <p:nvPr/>
        </p:nvSpPr>
        <p:spPr>
          <a:xfrm>
            <a:off x="3280728" y="452669"/>
            <a:ext cx="6168072" cy="381759"/>
          </a:xfrm>
          <a:prstGeom prst="rect">
            <a:avLst/>
          </a:prstGeom>
          <a:no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200" b="0" i="0" kern="1200" cap="none" baseline="0">
                <a:solidFill>
                  <a:srgbClr val="6366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65" kern="1200" cap="all"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latin typeface="微软雅黑" panose="020B0503020204020204" pitchFamily="34" charset="-122"/>
                <a:ea typeface="微软雅黑" panose="020B0503020204020204" pitchFamily="34" charset="-122"/>
                <a:cs typeface="+mn-ea"/>
                <a:sym typeface="+mn-lt"/>
              </a:rPr>
              <a:t>基准分析</a:t>
            </a:r>
          </a:p>
        </p:txBody>
      </p:sp>
      <p:grpSp>
        <p:nvGrpSpPr>
          <p:cNvPr id="6" name="组合 5">
            <a:extLst>
              <a:ext uri="{FF2B5EF4-FFF2-40B4-BE49-F238E27FC236}">
                <a16:creationId xmlns:a16="http://schemas.microsoft.com/office/drawing/2014/main" id="{A4411A85-441F-C7C2-40F4-126785194BFF}"/>
              </a:ext>
            </a:extLst>
          </p:cNvPr>
          <p:cNvGrpSpPr/>
          <p:nvPr/>
        </p:nvGrpSpPr>
        <p:grpSpPr>
          <a:xfrm>
            <a:off x="1459346" y="1157446"/>
            <a:ext cx="8617527" cy="4982756"/>
            <a:chOff x="335361" y="1129737"/>
            <a:chExt cx="7166599" cy="4982756"/>
          </a:xfrm>
        </p:grpSpPr>
        <p:grpSp>
          <p:nvGrpSpPr>
            <p:cNvPr id="8" name="iṡ1îďê"/>
            <p:cNvGrpSpPr/>
            <p:nvPr/>
          </p:nvGrpSpPr>
          <p:grpSpPr>
            <a:xfrm>
              <a:off x="335361" y="1129737"/>
              <a:ext cx="7166599" cy="4982756"/>
              <a:chOff x="660400" y="1378857"/>
              <a:chExt cx="7166599" cy="4982756"/>
            </a:xfrm>
          </p:grpSpPr>
          <p:grpSp>
            <p:nvGrpSpPr>
              <p:cNvPr id="10" name="îṡļîḍé"/>
              <p:cNvGrpSpPr/>
              <p:nvPr/>
            </p:nvGrpSpPr>
            <p:grpSpPr>
              <a:xfrm>
                <a:off x="4352301" y="1378857"/>
                <a:ext cx="3474698" cy="2325013"/>
                <a:chOff x="660400" y="3910687"/>
                <a:chExt cx="3474698" cy="2325013"/>
              </a:xfrm>
            </p:grpSpPr>
            <p:sp>
              <p:nvSpPr>
                <p:cNvPr id="17" name="iśḷïḋe"/>
                <p:cNvSpPr/>
                <p:nvPr/>
              </p:nvSpPr>
              <p:spPr>
                <a:xfrm>
                  <a:off x="660400" y="3910687"/>
                  <a:ext cx="3474698" cy="637315"/>
                </a:xfrm>
                <a:prstGeom prst="rect">
                  <a:avLst/>
                </a:prstGeom>
                <a:solidFill>
                  <a:srgbClr val="009CDE"/>
                </a:solid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fontScale="92500" lnSpcReduction="10000"/>
                </a:bodyPr>
                <a:lstStyle/>
                <a:p>
                  <a:r>
                    <a:rPr lang="zh-CN" altLang="en-US" sz="2000" b="1" dirty="0">
                      <a:solidFill>
                        <a:schemeClr val="bg1"/>
                      </a:solidFill>
                    </a:rPr>
                    <a:t>入门级关联交易审阅（交易定价合理性判断）</a:t>
                  </a:r>
                </a:p>
              </p:txBody>
            </p:sp>
            <p:sp>
              <p:nvSpPr>
                <p:cNvPr id="18" name="îśľîdè"/>
                <p:cNvSpPr/>
                <p:nvPr/>
              </p:nvSpPr>
              <p:spPr>
                <a:xfrm>
                  <a:off x="660400" y="3910687"/>
                  <a:ext cx="3474698" cy="2325013"/>
                </a:xfrm>
                <a:prstGeom prst="rect">
                  <a:avLst/>
                </a:prstGeom>
                <a:noFill/>
                <a:ln w="25400" cap="rnd">
                  <a:solidFill>
                    <a:srgbClr val="009CDE"/>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sp>
            <p:nvSpPr>
              <p:cNvPr id="11" name="iṩlîďè"/>
              <p:cNvSpPr/>
              <p:nvPr/>
            </p:nvSpPr>
            <p:spPr>
              <a:xfrm>
                <a:off x="660400" y="1378857"/>
                <a:ext cx="3474698" cy="2325013"/>
              </a:xfrm>
              <a:prstGeom prst="rect">
                <a:avLst/>
              </a:prstGeom>
              <a:blipFill>
                <a:blip r:embed="rId3"/>
                <a:stretch>
                  <a:fillRect t="-4120" b="-4075"/>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sp>
            <p:nvSpPr>
              <p:cNvPr id="12" name="i$ļiďe"/>
              <p:cNvSpPr/>
              <p:nvPr/>
            </p:nvSpPr>
            <p:spPr>
              <a:xfrm>
                <a:off x="4352301" y="3910687"/>
                <a:ext cx="3474698" cy="2450926"/>
              </a:xfrm>
              <a:prstGeom prst="rect">
                <a:avLst/>
              </a:prstGeom>
              <a:blipFill>
                <a:blip r:embed="rId4"/>
                <a:stretch>
                  <a:fillRect t="-9832" b="-9727"/>
                </a:stretch>
              </a:blipFill>
              <a:ln w="1270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nvGrpSpPr>
              <p:cNvPr id="14" name="îsļîḋé"/>
              <p:cNvGrpSpPr/>
              <p:nvPr/>
            </p:nvGrpSpPr>
            <p:grpSpPr>
              <a:xfrm>
                <a:off x="660400" y="3910687"/>
                <a:ext cx="3474698" cy="2450926"/>
                <a:chOff x="660400" y="3910687"/>
                <a:chExt cx="3474698" cy="2450926"/>
              </a:xfrm>
            </p:grpSpPr>
            <p:sp>
              <p:nvSpPr>
                <p:cNvPr id="15" name="iṧļîḓé"/>
                <p:cNvSpPr/>
                <p:nvPr/>
              </p:nvSpPr>
              <p:spPr>
                <a:xfrm>
                  <a:off x="660400" y="3910687"/>
                  <a:ext cx="3474698" cy="637315"/>
                </a:xfrm>
                <a:prstGeom prst="rect">
                  <a:avLst/>
                </a:prstGeom>
                <a:solidFill>
                  <a:srgbClr val="3F9C35"/>
                </a:solid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45720" rIns="91440" bIns="45720" numCol="1" spcCol="0" rtlCol="0" fromWordArt="0" anchor="ctr" anchorCtr="0" forceAA="0" compatLnSpc="1">
                  <a:normAutofit/>
                </a:bodyPr>
                <a:lstStyle/>
                <a:p>
                  <a:r>
                    <a:rPr lang="zh-CN" altLang="en-US" sz="2000" b="1" dirty="0">
                      <a:solidFill>
                        <a:schemeClr val="bg1"/>
                      </a:solidFill>
                    </a:rPr>
                    <a:t>进阶版基准分析（</a:t>
                  </a:r>
                  <a:r>
                    <a:rPr lang="en-US" altLang="zh-CN" sz="2000" b="1" dirty="0">
                      <a:solidFill>
                        <a:schemeClr val="bg1"/>
                      </a:solidFill>
                    </a:rPr>
                    <a:t>Benchmarking</a:t>
                  </a:r>
                  <a:r>
                    <a:rPr lang="zh-CN" altLang="en-US" sz="2000" b="1" dirty="0">
                      <a:solidFill>
                        <a:schemeClr val="bg1"/>
                      </a:solidFill>
                    </a:rPr>
                    <a:t>）</a:t>
                  </a:r>
                </a:p>
              </p:txBody>
            </p:sp>
            <p:sp>
              <p:nvSpPr>
                <p:cNvPr id="16" name="ïs1ïḑé"/>
                <p:cNvSpPr/>
                <p:nvPr/>
              </p:nvSpPr>
              <p:spPr>
                <a:xfrm>
                  <a:off x="660400" y="3910687"/>
                  <a:ext cx="3474698" cy="2450926"/>
                </a:xfrm>
                <a:prstGeom prst="rect">
                  <a:avLst/>
                </a:prstGeom>
                <a:noFill/>
                <a:ln w="25400" cap="rnd">
                  <a:solidFill>
                    <a:srgbClr val="3F9C35"/>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rmAutofit/>
                </a:bodyPr>
                <a:lstStyle/>
                <a:p>
                  <a:pPr algn="ctr" defTabSz="914400"/>
                  <a:endParaRPr lang="zh-CN" altLang="en-US" sz="2000" b="1" dirty="0">
                    <a:solidFill>
                      <a:schemeClr val="bg1"/>
                    </a:solidFill>
                  </a:endParaRPr>
                </a:p>
              </p:txBody>
            </p:sp>
          </p:grpSp>
        </p:grpSp>
        <p:sp>
          <p:nvSpPr>
            <p:cNvPr id="21" name="TextBox 20"/>
            <p:cNvSpPr txBox="1"/>
            <p:nvPr/>
          </p:nvSpPr>
          <p:spPr>
            <a:xfrm>
              <a:off x="335361" y="4352317"/>
              <a:ext cx="3474698" cy="1754326"/>
            </a:xfrm>
            <a:prstGeom prst="rect">
              <a:avLst/>
            </a:prstGeom>
            <a:noFill/>
          </p:spPr>
          <p:txBody>
            <a:bodyPr wrap="square">
              <a:spAutoFit/>
            </a:bodyPr>
            <a:lstStyle/>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目标客户：</a:t>
              </a:r>
              <a:r>
                <a:rPr lang="zh-CN" altLang="en-US" sz="1200" dirty="0">
                  <a:solidFill>
                    <a:srgbClr val="63666A"/>
                  </a:solidFill>
                  <a:latin typeface="微软雅黑" panose="020B0503020204020204" pitchFamily="34" charset="-122"/>
                  <a:ea typeface="微软雅黑" panose="020B0503020204020204" pitchFamily="34" charset="-122"/>
                </a:rPr>
                <a:t>存在关联交易，并需要确保这些交易的定价符合独立交易原则的企业。这些企业通常包括跨国公司、大型企业集团以及具有多个关联方的企业。</a:t>
              </a:r>
              <a:endParaRPr lang="en-US" altLang="zh-CN" sz="1200" dirty="0">
                <a:solidFill>
                  <a:srgbClr val="63666A"/>
                </a:solidFill>
                <a:latin typeface="微软雅黑" panose="020B0503020204020204" pitchFamily="34" charset="-122"/>
                <a:ea typeface="微软雅黑" panose="020B0503020204020204" pitchFamily="34" charset="-122"/>
              </a:endParaRPr>
            </a:p>
            <a:p>
              <a:endParaRPr lang="zh-CN" altLang="en-US" sz="1200"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服务内容：包括</a:t>
              </a:r>
              <a:r>
                <a:rPr lang="zh-CN" altLang="en-US" sz="1200" dirty="0">
                  <a:solidFill>
                    <a:srgbClr val="63666A"/>
                  </a:solidFill>
                  <a:latin typeface="微软雅黑" panose="020B0503020204020204" pitchFamily="34" charset="-122"/>
                  <a:ea typeface="微软雅黑" panose="020B0503020204020204" pitchFamily="34" charset="-122"/>
                </a:rPr>
                <a:t>通过案头审阅，基于公开数据库寻找与受测方（或受测交易）可比的的独立第三方经营数据（或交易数据），并形成公平交易利润区间（或公平交易价格区间），总结搜索过程并形成可比性分析文档，以供企业进行转让定价时的量化参考依据与支持性文档。</a:t>
              </a:r>
              <a:endParaRPr lang="en-US" altLang="zh-CN" sz="1400" dirty="0">
                <a:solidFill>
                  <a:srgbClr val="63666A"/>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4027262" y="1794885"/>
              <a:ext cx="3474698" cy="1415772"/>
            </a:xfrm>
            <a:prstGeom prst="rect">
              <a:avLst/>
            </a:prstGeom>
            <a:noFill/>
          </p:spPr>
          <p:txBody>
            <a:bodyPr wrap="square">
              <a:spAutoFit/>
            </a:bodyPr>
            <a:lstStyle/>
            <a:p>
              <a:endParaRPr lang="en-US" altLang="zh-CN" sz="1200" b="1" dirty="0">
                <a:solidFill>
                  <a:srgbClr val="63666A"/>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目标客户：</a:t>
              </a:r>
              <a:r>
                <a:rPr lang="zh-CN" altLang="en-US" sz="1200" dirty="0">
                  <a:solidFill>
                    <a:srgbClr val="63666A"/>
                  </a:solidFill>
                  <a:latin typeface="微软雅黑" panose="020B0503020204020204" pitchFamily="34" charset="-122"/>
                  <a:ea typeface="微软雅黑" panose="020B0503020204020204" pitchFamily="34" charset="-122"/>
                </a:rPr>
                <a:t>存在关联交易，并需要确保这些交易的定价符合独立交易原则的企业。这些企业通常包括跨国公司、大型企业集团以及具有多个关联方的企业。</a:t>
              </a:r>
              <a:endParaRPr lang="en-US" altLang="zh-CN" sz="1200" dirty="0">
                <a:solidFill>
                  <a:srgbClr val="63666A"/>
                </a:solidFill>
                <a:latin typeface="微软雅黑" panose="020B0503020204020204" pitchFamily="34" charset="-122"/>
                <a:ea typeface="微软雅黑" panose="020B0503020204020204" pitchFamily="34" charset="-122"/>
              </a:endParaRPr>
            </a:p>
            <a:p>
              <a:endParaRPr lang="zh-CN" altLang="en-US" sz="1400" dirty="0">
                <a:solidFill>
                  <a:srgbClr val="63666A"/>
                </a:solidFill>
                <a:latin typeface="微软雅黑" panose="020B0503020204020204" pitchFamily="34" charset="-122"/>
                <a:ea typeface="微软雅黑" panose="020B0503020204020204" pitchFamily="34" charset="-122"/>
              </a:endParaRPr>
            </a:p>
            <a:p>
              <a:pPr marL="170180" indent="-170180">
                <a:buFont typeface="Arial" panose="020B0604020202020204" pitchFamily="34" charset="0"/>
                <a:buChar char="•"/>
              </a:pPr>
              <a:r>
                <a:rPr lang="zh-CN" altLang="en-US" sz="1200" b="1" dirty="0">
                  <a:solidFill>
                    <a:srgbClr val="63666A"/>
                  </a:solidFill>
                  <a:latin typeface="微软雅黑" panose="020B0503020204020204" pitchFamily="34" charset="-122"/>
                  <a:ea typeface="微软雅黑" panose="020B0503020204020204" pitchFamily="34" charset="-122"/>
                </a:rPr>
                <a:t>服务内容：</a:t>
              </a:r>
              <a:r>
                <a:rPr lang="zh-CN" altLang="en-US" sz="1200" dirty="0">
                  <a:solidFill>
                    <a:srgbClr val="63666A"/>
                  </a:solidFill>
                  <a:latin typeface="微软雅黑" panose="020B0503020204020204" pitchFamily="34" charset="-122"/>
                  <a:ea typeface="微软雅黑" panose="020B0503020204020204" pitchFamily="34" charset="-122"/>
                </a:rPr>
                <a:t>包括对关联交易有关文档进行审阅和合规性检查，以及对交易定价合理性进行高层次判断等。</a:t>
              </a:r>
            </a:p>
          </p:txBody>
        </p:sp>
      </p:grpSp>
      <p:sp>
        <p:nvSpPr>
          <p:cNvPr id="2" name="页脚占位符 4"/>
          <p:cNvSpPr txBox="1"/>
          <p:nvPr/>
        </p:nvSpPr>
        <p:spPr>
          <a:xfrm>
            <a:off x="4038600" y="6356350"/>
            <a:ext cx="4114800" cy="365125"/>
          </a:xfrm>
          <a:prstGeom prst="rect">
            <a:avLst/>
          </a:prstGeom>
        </p:spPr>
        <p:txBody>
          <a:bodyPr vert="horz" lIns="91440" tIns="45720" rIns="91440"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latin typeface="Times New Roman" panose="02020603050405020304" pitchFamily="18" charset="0"/>
                <a:cs typeface="Times New Roman" panose="02020603050405020304" pitchFamily="18" charset="0"/>
              </a:rPr>
              <a:t>&lt;</a:t>
            </a:r>
            <a:fld id="{E24064D8-6C34-416C-BB04-E0C542153050}" type="slidenum">
              <a:rPr lang="en-US" altLang="zh-CN" smtClean="0">
                <a:latin typeface="Times New Roman" panose="02020603050405020304" pitchFamily="18" charset="0"/>
                <a:cs typeface="Times New Roman" panose="02020603050405020304" pitchFamily="18" charset="0"/>
              </a:rPr>
              <a:t>4</a:t>
            </a:fld>
            <a:r>
              <a:rPr lang="en-US" altLang="zh-CN" dirty="0">
                <a:latin typeface="Times New Roman" panose="02020603050405020304" pitchFamily="18" charset="0"/>
                <a:cs typeface="Times New Roman" panose="02020603050405020304" pitchFamily="18" charset="0"/>
              </a:rPr>
              <a:t>&gt;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682d2e8b-7827-4504-a118-2361c64f9bb0&quot;,&quot;Name&quot;:null,&quot;Kind&quot;:&quot;Custom&quot;,&quot;OldGuidesSetting&quot;:{&quot;HeaderHeight&quot;:0.0,&quot;FooterHeight&quot;:0.0,&quot;SideMargin&quot;:0.0,&quot;TopMargin&quot;:0.0,&quot;BottomMargin&quot;:0.0,&quot;IntervalMargin&quot;:0.0}}"/>
  <p:tag name="COMMONDATA" val="eyJoZGlkIjoiNzNlOTk2ZTQ3NGZkZjY3ZmFlM2RlN2IwYzllMjljZTY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655</Words>
  <Application>Microsoft Office PowerPoint</Application>
  <PresentationFormat>宽屏</PresentationFormat>
  <Paragraphs>45</Paragraphs>
  <Slides>4</Slides>
  <Notes>3</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4</vt:i4>
      </vt:variant>
    </vt:vector>
  </HeadingPairs>
  <TitlesOfParts>
    <vt:vector size="9" baseType="lpstr">
      <vt:lpstr>微软雅黑</vt:lpstr>
      <vt:lpstr>Arial</vt:lpstr>
      <vt:lpstr>Calibri</vt:lpstr>
      <vt:lpstr>Times New Roman</vt:lpstr>
      <vt:lpstr>Office Theme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Jakub Ochab</dc:creator>
  <cp:lastModifiedBy>慧慧 张</cp:lastModifiedBy>
  <cp:revision>1657</cp:revision>
  <cp:lastPrinted>2021-04-13T12:15:00Z</cp:lastPrinted>
  <dcterms:created xsi:type="dcterms:W3CDTF">2018-04-16T14:51:00Z</dcterms:created>
  <dcterms:modified xsi:type="dcterms:W3CDTF">2024-11-14T02:05:27Z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E51E372C3AAE44F1AD0FE735B5FD3008_12</vt:lpwstr>
  </property>
  <property fmtid="{D5CDD505-2E9C-101B-9397-08002B2CF9AE}" pid="3" name="KSOProductBuildVer">
    <vt:lpwstr>2052-12.1.0.15712</vt:lpwstr>
  </property>
</Properties>
</file>