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461" r:id="rId2"/>
    <p:sldId id="555" r:id="rId3"/>
    <p:sldId id="551" r:id="rId4"/>
    <p:sldId id="608" r:id="rId5"/>
    <p:sldId id="609" r:id="rId6"/>
    <p:sldId id="610" r:id="rId7"/>
    <p:sldId id="263" r:id="rId8"/>
  </p:sldIdLst>
  <p:sldSz cx="12192000" cy="6858000"/>
  <p:notesSz cx="6858000" cy="9144000"/>
  <p:custDataLst>
    <p:tags r:id="rId1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C800"/>
    <a:srgbClr val="3FC1BE"/>
    <a:srgbClr val="376EDC"/>
    <a:srgbClr val="EF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89039" autoAdjust="0"/>
  </p:normalViewPr>
  <p:slideViewPr>
    <p:cSldViewPr snapToGrid="0">
      <p:cViewPr varScale="1">
        <p:scale>
          <a:sx n="59" d="100"/>
          <a:sy n="59" d="100"/>
        </p:scale>
        <p:origin x="25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2024/10/31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幻灯片图像占位符 3"/>
          <p:cNvSpPr>
            <a:spLocks noGrp="1" noRot="1" noChangeAspect="1"/>
          </p:cNvSpPr>
          <p:nvPr>
            <p:ph type="sldImg"/>
          </p:nvPr>
        </p:nvSpPr>
        <p:spPr>
          <a:xfrm>
            <a:off x="463550" y="766763"/>
            <a:ext cx="5932488" cy="3338512"/>
          </a:xfrm>
        </p:spPr>
      </p:sp>
      <p:sp>
        <p:nvSpPr>
          <p:cNvPr id="5" name="备注占位符 4"/>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5371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63550" y="766763"/>
            <a:ext cx="5932488" cy="3338512"/>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897051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63550" y="766763"/>
            <a:ext cx="5932488" cy="3338512"/>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097355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63550" y="766763"/>
            <a:ext cx="5932488" cy="3338512"/>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950270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63550" y="766763"/>
            <a:ext cx="5932488" cy="3338512"/>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891304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63550" y="766763"/>
            <a:ext cx="5932488" cy="3338512"/>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6635937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10.xml"/><Relationship Id="rId3" Type="http://schemas.openxmlformats.org/officeDocument/2006/relationships/tags" Target="../tags/tag5.xml"/><Relationship Id="rId7" Type="http://schemas.openxmlformats.org/officeDocument/2006/relationships/tags" Target="../tags/tag9.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5" Type="http://schemas.openxmlformats.org/officeDocument/2006/relationships/tags" Target="../tags/tag7.xml"/><Relationship Id="rId10" Type="http://schemas.openxmlformats.org/officeDocument/2006/relationships/image" Target="../media/image5.png"/><Relationship Id="rId4" Type="http://schemas.openxmlformats.org/officeDocument/2006/relationships/tags" Target="../tags/tag6.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5.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8" name="图片 7" descr="辅助图形7"/>
          <p:cNvPicPr>
            <a:picLocks noChangeAspect="1"/>
          </p:cNvPicPr>
          <p:nvPr userDrawn="1"/>
        </p:nvPicPr>
        <p:blipFill>
          <a:blip r:embed="rId2"/>
          <a:stretch>
            <a:fillRect/>
          </a:stretch>
        </p:blipFill>
        <p:spPr>
          <a:xfrm>
            <a:off x="0" y="0"/>
            <a:ext cx="12192000" cy="6858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4#课程目标">
    <p:spTree>
      <p:nvGrpSpPr>
        <p:cNvPr id="1" name=""/>
        <p:cNvGrpSpPr/>
        <p:nvPr/>
      </p:nvGrpSpPr>
      <p:grpSpPr>
        <a:xfrm>
          <a:off x="0" y="0"/>
          <a:ext cx="0" cy="0"/>
          <a:chOff x="0" y="0"/>
          <a:chExt cx="0" cy="0"/>
        </a:xfrm>
      </p:grpSpPr>
      <p:sp>
        <p:nvSpPr>
          <p:cNvPr id="17" name="内容占位符 6"/>
          <p:cNvSpPr>
            <a:spLocks noGrp="1"/>
          </p:cNvSpPr>
          <p:nvPr>
            <p:ph sz="quarter" idx="10" hasCustomPrompt="1"/>
          </p:nvPr>
        </p:nvSpPr>
        <p:spPr>
          <a:xfrm>
            <a:off x="451202" y="1233276"/>
            <a:ext cx="11306175" cy="4680000"/>
          </a:xfrm>
          <a:prstGeom prst="rect">
            <a:avLst/>
          </a:prstGeom>
          <a:noFill/>
          <a:ln w="9525">
            <a:noFill/>
            <a:miter lim="800000"/>
            <a:headEnd/>
            <a:tailEnd/>
          </a:ln>
        </p:spPr>
        <p:txBody>
          <a:bodyPr vert="horz" wrap="square" lIns="80141" tIns="40071" rIns="80141" bIns="40071" numCol="1" anchor="t" anchorCtr="0" compatLnSpc="1">
            <a:prstTxWarp prst="textNoShape">
              <a:avLst/>
            </a:prstTxWarp>
          </a:bodyPr>
          <a:lstStyle>
            <a:lvl1pPr marL="342900" indent="-342900">
              <a:buFont typeface="Wingdings" panose="05000000000000000000" pitchFamily="2" charset="2"/>
              <a:buChar char="l"/>
              <a:defRPr lang="zh-CN" altLang="en-US" sz="2800" dirty="0"/>
            </a:lvl1pPr>
            <a:lvl2pPr>
              <a:defRPr lang="zh-CN" altLang="en-US" dirty="0"/>
            </a:lvl2pPr>
            <a:lvl3pPr>
              <a:defRPr lang="zh-CN" altLang="en-US" dirty="0"/>
            </a:lvl3pPr>
            <a:lvl4pPr>
              <a:defRPr lang="zh-CN" altLang="en-US" dirty="0"/>
            </a:lvl4pPr>
            <a:lvl5pPr>
              <a:defRPr lang="zh-CN" altLang="en-US" dirty="0"/>
            </a:lvl5pPr>
          </a:lstStyle>
          <a:p>
            <a:pPr lvl="0"/>
            <a:r>
              <a:rPr lang="zh-CN" altLang="en-US" dirty="0"/>
              <a:t>学完本课程后，您将能够：</a:t>
            </a:r>
            <a:endParaRPr lang="en-US" altLang="zh-CN" dirty="0"/>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pic>
        <p:nvPicPr>
          <p:cNvPr id="18" name="Picture 14" descr="目标 copy">
            <a:extLst>
              <a:ext uri="{FF2B5EF4-FFF2-40B4-BE49-F238E27FC236}">
                <a16:creationId xmlns:a16="http://schemas.microsoft.com/office/drawing/2014/main" id="{7762BAFB-835F-4D24-A2FA-F5CB87D7D270}"/>
              </a:ext>
            </a:extLst>
          </p:cNvPr>
          <p:cNvPicPr>
            <a:picLocks noChangeAspect="1" noChangeArrowheads="1"/>
          </p:cNvPicPr>
          <p:nvPr/>
        </p:nvPicPr>
        <p:blipFill>
          <a:blip r:embed="rId2" cstate="print"/>
          <a:srcRect/>
          <a:stretch>
            <a:fillRect/>
          </a:stretch>
        </p:blipFill>
        <p:spPr bwMode="auto">
          <a:xfrm>
            <a:off x="462213" y="415675"/>
            <a:ext cx="622800" cy="624389"/>
          </a:xfrm>
          <a:prstGeom prst="rect">
            <a:avLst/>
          </a:prstGeom>
          <a:noFill/>
          <a:ln w="9525">
            <a:noFill/>
            <a:miter lim="800000"/>
            <a:headEnd/>
            <a:tailEnd/>
          </a:ln>
        </p:spPr>
      </p:pic>
      <p:sp>
        <p:nvSpPr>
          <p:cNvPr id="19" name="TextBox 10">
            <a:extLst>
              <a:ext uri="{FF2B5EF4-FFF2-40B4-BE49-F238E27FC236}">
                <a16:creationId xmlns:a16="http://schemas.microsoft.com/office/drawing/2014/main" id="{F55F8CC2-E849-4E11-B308-49CD54DC2F7C}"/>
              </a:ext>
            </a:extLst>
          </p:cNvPr>
          <p:cNvSpPr txBox="1"/>
          <p:nvPr/>
        </p:nvSpPr>
        <p:spPr bwMode="auto">
          <a:xfrm>
            <a:off x="1089226" y="400145"/>
            <a:ext cx="3696411" cy="654948"/>
          </a:xfrm>
          <a:prstGeom prst="rect">
            <a:avLst/>
          </a:prstGeom>
          <a:noFill/>
          <a:ln w="9525">
            <a:noFill/>
            <a:miter lim="800000"/>
            <a:headEnd/>
            <a:tailEnd/>
          </a:ln>
        </p:spPr>
        <p:txBody>
          <a:bodyPr wrap="square" lIns="99980" tIns="49987" rIns="99980" bIns="49987" rtlCol="0" anchor="ctr">
            <a:spAutoFit/>
          </a:bodyPr>
          <a:lstStyle/>
          <a:p>
            <a:pPr marL="0" marR="0" lvl="0" indent="0" algn="l" defTabSz="1001624" rtl="0" eaLnBrk="0" fontAlgn="auto" latinLnBrk="0" hangingPunct="0">
              <a:lnSpc>
                <a:spcPct val="100000"/>
              </a:lnSpc>
              <a:spcBef>
                <a:spcPts val="0"/>
              </a:spcBef>
              <a:spcAft>
                <a:spcPts val="0"/>
              </a:spcAft>
              <a:buClrTx/>
              <a:buSzTx/>
              <a:buFontTx/>
              <a:buNone/>
              <a:tabLst/>
              <a:defRPr/>
            </a:pPr>
            <a:r>
              <a:rPr lang="zh-CN" altLang="en-US"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rPr>
              <a:t>课程目标</a:t>
            </a:r>
            <a:endParaRPr lang="en-US" altLang="zh-CN"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endParaRPr>
          </a:p>
        </p:txBody>
      </p:sp>
      <p:pic>
        <p:nvPicPr>
          <p:cNvPr id="5" name="Picture 14" descr="目标 copy">
            <a:extLst>
              <a:ext uri="{FF2B5EF4-FFF2-40B4-BE49-F238E27FC236}">
                <a16:creationId xmlns:a16="http://schemas.microsoft.com/office/drawing/2014/main" id="{7762BAFB-835F-4D24-A2FA-F5CB87D7D270}"/>
              </a:ext>
            </a:extLst>
          </p:cNvPr>
          <p:cNvPicPr>
            <a:picLocks noChangeAspect="1" noChangeArrowheads="1"/>
          </p:cNvPicPr>
          <p:nvPr userDrawn="1"/>
        </p:nvPicPr>
        <p:blipFill>
          <a:blip r:embed="rId2" cstate="print"/>
          <a:srcRect/>
          <a:stretch>
            <a:fillRect/>
          </a:stretch>
        </p:blipFill>
        <p:spPr bwMode="auto">
          <a:xfrm>
            <a:off x="462213" y="415675"/>
            <a:ext cx="622800" cy="624389"/>
          </a:xfrm>
          <a:prstGeom prst="rect">
            <a:avLst/>
          </a:prstGeom>
          <a:noFill/>
          <a:ln w="9525">
            <a:noFill/>
            <a:miter lim="800000"/>
            <a:headEnd/>
            <a:tailEnd/>
          </a:ln>
        </p:spPr>
      </p:pic>
      <p:sp>
        <p:nvSpPr>
          <p:cNvPr id="6" name="TextBox 10">
            <a:extLst>
              <a:ext uri="{FF2B5EF4-FFF2-40B4-BE49-F238E27FC236}">
                <a16:creationId xmlns:a16="http://schemas.microsoft.com/office/drawing/2014/main" id="{F55F8CC2-E849-4E11-B308-49CD54DC2F7C}"/>
              </a:ext>
            </a:extLst>
          </p:cNvPr>
          <p:cNvSpPr txBox="1"/>
          <p:nvPr userDrawn="1"/>
        </p:nvSpPr>
        <p:spPr bwMode="auto">
          <a:xfrm>
            <a:off x="1089226" y="400145"/>
            <a:ext cx="3696411" cy="654948"/>
          </a:xfrm>
          <a:prstGeom prst="rect">
            <a:avLst/>
          </a:prstGeom>
          <a:noFill/>
          <a:ln w="9525">
            <a:noFill/>
            <a:miter lim="800000"/>
            <a:headEnd/>
            <a:tailEnd/>
          </a:ln>
        </p:spPr>
        <p:txBody>
          <a:bodyPr wrap="square" lIns="99980" tIns="49987" rIns="99980" bIns="49987" rtlCol="0" anchor="ctr">
            <a:spAutoFit/>
          </a:bodyPr>
          <a:lstStyle/>
          <a:p>
            <a:pPr marL="0" marR="0" lvl="0" indent="0" algn="l" defTabSz="1001624" rtl="0" eaLnBrk="0" fontAlgn="auto" latinLnBrk="0" hangingPunct="0">
              <a:lnSpc>
                <a:spcPct val="100000"/>
              </a:lnSpc>
              <a:spcBef>
                <a:spcPts val="0"/>
              </a:spcBef>
              <a:spcAft>
                <a:spcPts val="0"/>
              </a:spcAft>
              <a:buClrTx/>
              <a:buSzTx/>
              <a:buFontTx/>
              <a:buNone/>
              <a:tabLst/>
              <a:defRPr/>
            </a:pPr>
            <a:r>
              <a:rPr lang="zh-CN" altLang="en-US"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rPr>
              <a:t>课程目标</a:t>
            </a:r>
            <a:endParaRPr lang="en-US" altLang="zh-CN"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2786119223"/>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8#仅标题">
    <p:spTree>
      <p:nvGrpSpPr>
        <p:cNvPr id="1" name=""/>
        <p:cNvGrpSpPr/>
        <p:nvPr/>
      </p:nvGrpSpPr>
      <p:grpSpPr>
        <a:xfrm>
          <a:off x="0" y="0"/>
          <a:ext cx="0" cy="0"/>
          <a:chOff x="0" y="0"/>
          <a:chExt cx="0" cy="0"/>
        </a:xfrm>
      </p:grpSpPr>
      <p:sp>
        <p:nvSpPr>
          <p:cNvPr id="7" name="标题 1"/>
          <p:cNvSpPr>
            <a:spLocks noGrp="1"/>
          </p:cNvSpPr>
          <p:nvPr>
            <p:ph type="title"/>
          </p:nvPr>
        </p:nvSpPr>
        <p:spPr>
          <a:xfrm>
            <a:off x="455088" y="292385"/>
            <a:ext cx="11294000" cy="868363"/>
          </a:xfrm>
          <a:noFill/>
          <a:ln w="9525">
            <a:noFill/>
            <a:miter lim="800000"/>
            <a:headEnd/>
            <a:tailEnd/>
          </a:ln>
        </p:spPr>
        <p:txBody>
          <a:bodyPr vert="horz" wrap="square" lIns="80128" tIns="40064" rIns="80128" bIns="40064" numCol="1" anchor="ctr" anchorCtr="0" compatLnSpc="1">
            <a:prstTxWarp prst="textNoShape">
              <a:avLst/>
            </a:prstTxWarp>
          </a:bodyPr>
          <a:lstStyle>
            <a:lvl1pPr>
              <a:defRPr lang="zh-CN" altLang="en-US" sz="3600" b="0" baseline="0" dirty="0">
                <a:solidFill>
                  <a:srgbClr val="C00000"/>
                </a:solidFill>
              </a:defRPr>
            </a:lvl1pPr>
          </a:lstStyle>
          <a:p>
            <a:pPr lvl="0" defTabSz="801688" eaLnBrk="0" fontAlgn="base" hangingPunct="0">
              <a:spcAft>
                <a:spcPct val="0"/>
              </a:spcAft>
            </a:pPr>
            <a:r>
              <a:rPr lang="zh-CN" altLang="en-US"/>
              <a:t>单击此处编辑母版标题样式</a:t>
            </a:r>
            <a:endParaRPr lang="zh-CN" altLang="en-US" dirty="0"/>
          </a:p>
        </p:txBody>
      </p:sp>
    </p:spTree>
    <p:extLst>
      <p:ext uri="{BB962C8B-B14F-4D97-AF65-F5344CB8AC3E}">
        <p14:creationId xmlns:p14="http://schemas.microsoft.com/office/powerpoint/2010/main" val="1585922612"/>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7#标题和内容">
    <p:spTree>
      <p:nvGrpSpPr>
        <p:cNvPr id="1" name=""/>
        <p:cNvGrpSpPr/>
        <p:nvPr/>
      </p:nvGrpSpPr>
      <p:grpSpPr>
        <a:xfrm>
          <a:off x="0" y="0"/>
          <a:ext cx="0" cy="0"/>
          <a:chOff x="0" y="0"/>
          <a:chExt cx="0" cy="0"/>
        </a:xfrm>
      </p:grpSpPr>
      <p:sp>
        <p:nvSpPr>
          <p:cNvPr id="8" name="文本占位符 6"/>
          <p:cNvSpPr>
            <a:spLocks noGrp="1"/>
          </p:cNvSpPr>
          <p:nvPr>
            <p:ph type="body" sz="quarter" idx="10" hasCustomPrompt="1"/>
          </p:nvPr>
        </p:nvSpPr>
        <p:spPr>
          <a:xfrm>
            <a:off x="452438" y="1233488"/>
            <a:ext cx="11293476" cy="4680000"/>
          </a:xfrm>
        </p:spPr>
        <p:txBody>
          <a:bodyPr/>
          <a:lstStyle>
            <a:lvl1pPr algn="l">
              <a:defRPr sz="2800" baseline="0">
                <a:latin typeface="Huawei Sans" panose="020C0503030203020204" pitchFamily="34" charset="0"/>
                <a:ea typeface="方正兰亭黑简体" panose="02000000000000000000" pitchFamily="2" charset="-122"/>
                <a:cs typeface="Huawei Sans" panose="020C0503030203020204" pitchFamily="34" charset="0"/>
              </a:defRPr>
            </a:lvl1pPr>
          </a:lstStyle>
          <a:p>
            <a:r>
              <a:rPr lang="zh-CN" altLang="en-US" dirty="0"/>
              <a:t>单击此处输入文字</a:t>
            </a:r>
          </a:p>
        </p:txBody>
      </p:sp>
      <p:sp>
        <p:nvSpPr>
          <p:cNvPr id="9" name="标题 1"/>
          <p:cNvSpPr>
            <a:spLocks noGrp="1"/>
          </p:cNvSpPr>
          <p:nvPr>
            <p:ph type="title"/>
          </p:nvPr>
        </p:nvSpPr>
        <p:spPr>
          <a:xfrm>
            <a:off x="456360" y="292385"/>
            <a:ext cx="11292727" cy="868363"/>
          </a:xfrm>
          <a:noFill/>
          <a:ln w="9525">
            <a:noFill/>
            <a:miter lim="800000"/>
            <a:headEnd/>
            <a:tailEnd/>
          </a:ln>
        </p:spPr>
        <p:txBody>
          <a:bodyPr vert="horz" wrap="square" lIns="80128" tIns="40064" rIns="80128" bIns="40064" numCol="1" anchor="ctr" anchorCtr="0" compatLnSpc="1">
            <a:prstTxWarp prst="textNoShape">
              <a:avLst/>
            </a:prstTxWarp>
          </a:bodyPr>
          <a:lstStyle>
            <a:lvl1pPr>
              <a:defRPr lang="zh-CN" altLang="en-US" sz="3600" b="0" baseline="0" dirty="0">
                <a:solidFill>
                  <a:srgbClr val="C00000"/>
                </a:solidFill>
              </a:defRPr>
            </a:lvl1pPr>
          </a:lstStyle>
          <a:p>
            <a:pPr lvl="0" defTabSz="801688" eaLnBrk="0" fontAlgn="base" hangingPunct="0">
              <a:spcAft>
                <a:spcPct val="0"/>
              </a:spcAft>
            </a:pPr>
            <a:r>
              <a:rPr lang="zh-CN" altLang="en-US"/>
              <a:t>单击此处编辑母版标题样式</a:t>
            </a:r>
            <a:endParaRPr lang="zh-CN" altLang="en-US" dirty="0"/>
          </a:p>
        </p:txBody>
      </p:sp>
    </p:spTree>
    <p:extLst>
      <p:ext uri="{BB962C8B-B14F-4D97-AF65-F5344CB8AC3E}">
        <p14:creationId xmlns:p14="http://schemas.microsoft.com/office/powerpoint/2010/main" val="3774307127"/>
      </p:ext>
    </p:extLst>
  </p:cSld>
  <p:clrMapOvr>
    <a:masterClrMapping/>
  </p:clrMapOvr>
  <p:extLst mod="1">
    <p:ext uri="{DCECCB84-F9BA-43D5-87BE-67443E8EF086}">
      <p15:sldGuideLst xmlns:p15="http://schemas.microsoft.com/office/powerpoint/2012/main">
        <p15:guide id="1" orient="horz" pos="66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hinese text pag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2A38214-5857-FC4E-B923-056100E16BCA}"/>
              </a:ext>
            </a:extLst>
          </p:cNvPr>
          <p:cNvSpPr>
            <a:spLocks noGrp="1"/>
          </p:cNvSpPr>
          <p:nvPr>
            <p:ph type="subTitle" idx="1" hasCustomPrompt="1"/>
          </p:nvPr>
        </p:nvSpPr>
        <p:spPr>
          <a:xfrm>
            <a:off x="728890" y="456134"/>
            <a:ext cx="10736446" cy="993400"/>
          </a:xfrm>
          <a:prstGeom prst="rect">
            <a:avLst/>
          </a:prstGeom>
        </p:spPr>
        <p:txBody>
          <a:bodyPr lIns="0" tIns="0" rIns="0" bIns="0" anchor="t">
            <a:normAutofit/>
          </a:bodyPr>
          <a:lstStyle>
            <a:lvl1pPr marL="0" indent="0" algn="l">
              <a:lnSpc>
                <a:spcPts val="3429"/>
              </a:lnSpc>
              <a:spcBef>
                <a:spcPts val="0"/>
              </a:spcBef>
              <a:buNone/>
              <a:defRPr sz="3199" baseline="0">
                <a:solidFill>
                  <a:schemeClr val="tx1"/>
                </a:solidFill>
                <a:latin typeface="Microsoft YaHei" panose="020B0503020204020204" pitchFamily="34" charset="-122"/>
                <a:ea typeface="Microsoft YaHei" panose="020B0503020204020204" pitchFamily="34" charset="-122"/>
              </a:defRPr>
            </a:lvl1pPr>
            <a:lvl2pPr marL="593662" indent="0" algn="ctr">
              <a:buNone/>
              <a:defRPr sz="2597"/>
            </a:lvl2pPr>
            <a:lvl3pPr marL="1187323" indent="0" algn="ctr">
              <a:buNone/>
              <a:defRPr sz="2337"/>
            </a:lvl3pPr>
            <a:lvl4pPr marL="1780986" indent="0" algn="ctr">
              <a:buNone/>
              <a:defRPr sz="2078"/>
            </a:lvl4pPr>
            <a:lvl5pPr marL="2374648" indent="0" algn="ctr">
              <a:buNone/>
              <a:defRPr sz="2078"/>
            </a:lvl5pPr>
            <a:lvl6pPr marL="2968309" indent="0" algn="ctr">
              <a:buNone/>
              <a:defRPr sz="2078"/>
            </a:lvl6pPr>
            <a:lvl7pPr marL="3561971" indent="0" algn="ctr">
              <a:buNone/>
              <a:defRPr sz="2078"/>
            </a:lvl7pPr>
            <a:lvl8pPr marL="4155634" indent="0" algn="ctr">
              <a:buNone/>
              <a:defRPr sz="2078"/>
            </a:lvl8pPr>
            <a:lvl9pPr marL="4749295" indent="0" algn="ctr">
              <a:buNone/>
              <a:defRPr sz="2078"/>
            </a:lvl9pPr>
          </a:lstStyle>
          <a:p>
            <a:r>
              <a:rPr lang="zh-CN" altLang="en-US" dirty="0"/>
              <a:t>单击此处添加标题</a:t>
            </a:r>
            <a:endParaRPr lang="en-US" dirty="0"/>
          </a:p>
        </p:txBody>
      </p:sp>
      <p:sp>
        <p:nvSpPr>
          <p:cNvPr id="7" name="Content Placeholder 2">
            <a:extLst>
              <a:ext uri="{FF2B5EF4-FFF2-40B4-BE49-F238E27FC236}">
                <a16:creationId xmlns:a16="http://schemas.microsoft.com/office/drawing/2014/main" id="{8A4EAA63-3827-DA40-B921-C01084B9DA87}"/>
              </a:ext>
            </a:extLst>
          </p:cNvPr>
          <p:cNvSpPr>
            <a:spLocks noGrp="1"/>
          </p:cNvSpPr>
          <p:nvPr>
            <p:ph idx="10" hasCustomPrompt="1"/>
          </p:nvPr>
        </p:nvSpPr>
        <p:spPr>
          <a:xfrm>
            <a:off x="736621" y="1501989"/>
            <a:ext cx="10729365" cy="4690459"/>
          </a:xfrm>
          <a:prstGeom prst="rect">
            <a:avLst/>
          </a:prstGeom>
        </p:spPr>
        <p:txBody>
          <a:bodyPr lIns="0" tIns="0" rIns="0" bIns="0"/>
          <a:lstStyle>
            <a:lvl1pPr marL="12368" indent="0">
              <a:lnSpc>
                <a:spcPct val="100000"/>
              </a:lnSpc>
              <a:spcBef>
                <a:spcPts val="0"/>
              </a:spcBef>
              <a:buFontTx/>
              <a:buNone/>
              <a:tabLst>
                <a:tab pos="1207937" algn="ctr"/>
              </a:tabLst>
              <a:defRPr sz="1799"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525640" indent="-171091">
              <a:buFont typeface="Arial" panose="020B0604020202020204" pitchFamily="34" charset="0"/>
              <a:buChar char="•"/>
              <a:tabLst>
                <a:tab pos="1207937" algn="ctr"/>
              </a:tabLst>
              <a:defRPr sz="1298" baseline="0"/>
            </a:lvl2pPr>
            <a:lvl3pPr marL="525640" indent="-171091">
              <a:buFont typeface="Arial" panose="020B0604020202020204" pitchFamily="34" charset="0"/>
              <a:buChar char="•"/>
              <a:tabLst>
                <a:tab pos="1207937" algn="ctr"/>
              </a:tabLst>
              <a:defRPr sz="1298" baseline="0"/>
            </a:lvl3pPr>
            <a:lvl4pPr marL="525640" indent="-171091">
              <a:buFont typeface="Arial" panose="020B0604020202020204" pitchFamily="34" charset="0"/>
              <a:buChar char="•"/>
              <a:tabLst>
                <a:tab pos="1207937" algn="ctr"/>
              </a:tabLst>
              <a:defRPr sz="1298" baseline="0"/>
            </a:lvl4pPr>
            <a:lvl5pPr marL="525640" indent="-171091">
              <a:buFont typeface="Arial" panose="020B0604020202020204" pitchFamily="34" charset="0"/>
              <a:buChar char="•"/>
              <a:tabLst>
                <a:tab pos="1207937" algn="ctr"/>
              </a:tabLst>
              <a:defRPr sz="1298" baseline="0"/>
            </a:lvl5pPr>
          </a:lstStyle>
          <a:p>
            <a:pPr lvl="0"/>
            <a:r>
              <a:rPr lang="zh-CN" altLang="en-US" dirty="0"/>
              <a:t>单击此处添加文本</a:t>
            </a:r>
            <a:endParaRPr lang="en-US" dirty="0"/>
          </a:p>
        </p:txBody>
      </p:sp>
    </p:spTree>
    <p:extLst>
      <p:ext uri="{BB962C8B-B14F-4D97-AF65-F5344CB8AC3E}">
        <p14:creationId xmlns:p14="http://schemas.microsoft.com/office/powerpoint/2010/main" val="3482873067"/>
      </p:ext>
    </p:extLst>
  </p:cSld>
  <p:clrMapOvr>
    <a:masterClrMapping/>
  </p:clrMapOvr>
  <p:extLst mod="1">
    <p:ext uri="{DCECCB84-F9BA-43D5-87BE-67443E8EF086}">
      <p15:sldGuideLst xmlns:p15="http://schemas.microsoft.com/office/powerpoint/2012/main">
        <p15:guide id="1" pos="384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章节页">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2A38214-5857-FC4E-B923-056100E16BCA}"/>
              </a:ext>
            </a:extLst>
          </p:cNvPr>
          <p:cNvSpPr>
            <a:spLocks noGrp="1"/>
          </p:cNvSpPr>
          <p:nvPr>
            <p:ph type="subTitle" idx="1" hasCustomPrompt="1"/>
          </p:nvPr>
        </p:nvSpPr>
        <p:spPr>
          <a:xfrm>
            <a:off x="728890" y="456134"/>
            <a:ext cx="10736446" cy="993400"/>
          </a:xfrm>
          <a:prstGeom prst="rect">
            <a:avLst/>
          </a:prstGeom>
        </p:spPr>
        <p:txBody>
          <a:bodyPr lIns="0" tIns="0" rIns="0" bIns="0" anchor="t">
            <a:normAutofit/>
          </a:bodyPr>
          <a:lstStyle>
            <a:lvl1pPr marL="0" indent="0" algn="l">
              <a:lnSpc>
                <a:spcPts val="3429"/>
              </a:lnSpc>
              <a:spcBef>
                <a:spcPts val="0"/>
              </a:spcBef>
              <a:buNone/>
              <a:defRPr sz="3199" baseline="0">
                <a:solidFill>
                  <a:schemeClr val="tx1"/>
                </a:solidFill>
                <a:latin typeface="Microsoft YaHei" panose="020B0503020204020204" pitchFamily="34" charset="-122"/>
                <a:ea typeface="Microsoft YaHei" panose="020B0503020204020204" pitchFamily="34" charset="-122"/>
              </a:defRPr>
            </a:lvl1pPr>
            <a:lvl2pPr marL="593662" indent="0" algn="ctr">
              <a:buNone/>
              <a:defRPr sz="2597"/>
            </a:lvl2pPr>
            <a:lvl3pPr marL="1187323" indent="0" algn="ctr">
              <a:buNone/>
              <a:defRPr sz="2337"/>
            </a:lvl3pPr>
            <a:lvl4pPr marL="1780986" indent="0" algn="ctr">
              <a:buNone/>
              <a:defRPr sz="2078"/>
            </a:lvl4pPr>
            <a:lvl5pPr marL="2374648" indent="0" algn="ctr">
              <a:buNone/>
              <a:defRPr sz="2078"/>
            </a:lvl5pPr>
            <a:lvl6pPr marL="2968309" indent="0" algn="ctr">
              <a:buNone/>
              <a:defRPr sz="2078"/>
            </a:lvl6pPr>
            <a:lvl7pPr marL="3561971" indent="0" algn="ctr">
              <a:buNone/>
              <a:defRPr sz="2078"/>
            </a:lvl7pPr>
            <a:lvl8pPr marL="4155634" indent="0" algn="ctr">
              <a:buNone/>
              <a:defRPr sz="2078"/>
            </a:lvl8pPr>
            <a:lvl9pPr marL="4749295" indent="0" algn="ctr">
              <a:buNone/>
              <a:defRPr sz="2078"/>
            </a:lvl9pPr>
          </a:lstStyle>
          <a:p>
            <a:r>
              <a:rPr lang="zh-CN" altLang="en-US" dirty="0"/>
              <a:t>单击此处添加标题</a:t>
            </a:r>
            <a:endParaRPr lang="en-US" dirty="0"/>
          </a:p>
        </p:txBody>
      </p:sp>
      <p:sp>
        <p:nvSpPr>
          <p:cNvPr id="5" name="Content Placeholder 2">
            <a:extLst>
              <a:ext uri="{FF2B5EF4-FFF2-40B4-BE49-F238E27FC236}">
                <a16:creationId xmlns:a16="http://schemas.microsoft.com/office/drawing/2014/main" id="{CA8B3F0C-616F-224A-B32F-9F9BF5EEE1BC}"/>
              </a:ext>
            </a:extLst>
          </p:cNvPr>
          <p:cNvSpPr>
            <a:spLocks noGrp="1"/>
          </p:cNvSpPr>
          <p:nvPr>
            <p:ph idx="12" hasCustomPrompt="1"/>
          </p:nvPr>
        </p:nvSpPr>
        <p:spPr>
          <a:xfrm>
            <a:off x="725738" y="1512876"/>
            <a:ext cx="10729365" cy="4690459"/>
          </a:xfrm>
          <a:prstGeom prst="rect">
            <a:avLst/>
          </a:prstGeom>
        </p:spPr>
        <p:txBody>
          <a:bodyPr lIns="0" tIns="0" rIns="0" bIns="0"/>
          <a:lstStyle>
            <a:lvl1pPr marL="179316" marR="0" indent="-168208" algn="l" defTabSz="1187323"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tab pos="1207605" algn="ctr"/>
              </a:tabLst>
              <a:defRPr sz="1799"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328894" marR="0" indent="-168208" algn="l" defTabSz="1187323" rtl="0" eaLnBrk="1" fontAlgn="auto" latinLnBrk="0" hangingPunct="1">
              <a:lnSpc>
                <a:spcPct val="100000"/>
              </a:lnSpc>
              <a:spcBef>
                <a:spcPts val="0"/>
              </a:spcBef>
              <a:spcAft>
                <a:spcPts val="600"/>
              </a:spcAft>
              <a:buClr>
                <a:schemeClr val="tx1"/>
              </a:buClr>
              <a:buSzTx/>
              <a:buFont typeface=".AppleSystemUIFont"/>
              <a:buChar char="&gt;"/>
              <a:tabLst>
                <a:tab pos="1207605" algn="ctr"/>
              </a:tabLst>
              <a:defRPr sz="1599" baseline="0">
                <a:latin typeface="Microsoft YaHei" panose="020B0503020204020204" pitchFamily="34" charset="-122"/>
                <a:ea typeface="Microsoft YaHei" panose="020B0503020204020204" pitchFamily="34" charset="-122"/>
              </a:defRPr>
            </a:lvl2pPr>
            <a:lvl3pPr marL="1098136" marR="0" indent="-168208" algn="l" defTabSz="1187323" rtl="0" eaLnBrk="1" fontAlgn="auto" latinLnBrk="0" hangingPunct="1">
              <a:lnSpc>
                <a:spcPct val="100000"/>
              </a:lnSpc>
              <a:spcBef>
                <a:spcPts val="0"/>
              </a:spcBef>
              <a:spcAft>
                <a:spcPts val="600"/>
              </a:spcAft>
              <a:buClr>
                <a:schemeClr val="tx1"/>
              </a:buClr>
              <a:buSzTx/>
              <a:buFont typeface=".AppleSystemUIFont"/>
              <a:buChar char="-"/>
              <a:tabLst>
                <a:tab pos="1207605" algn="ctr"/>
              </a:tabLst>
              <a:defRPr sz="1298" baseline="0">
                <a:latin typeface="Microsoft YaHei" panose="020B0503020204020204" pitchFamily="34" charset="-122"/>
                <a:ea typeface="Microsoft YaHei" panose="020B0503020204020204" pitchFamily="34" charset="-122"/>
              </a:defRPr>
            </a:lvl3pPr>
            <a:lvl4pPr marL="525640" indent="-171091">
              <a:buFont typeface="Arial" panose="020B0604020202020204" pitchFamily="34" charset="0"/>
              <a:buChar char="•"/>
              <a:tabLst>
                <a:tab pos="1207937" algn="ctr"/>
              </a:tabLst>
              <a:defRPr sz="1298" baseline="0"/>
            </a:lvl4pPr>
            <a:lvl5pPr marL="525640" indent="-171091">
              <a:buFont typeface="Arial" panose="020B0604020202020204" pitchFamily="34" charset="0"/>
              <a:buChar char="•"/>
              <a:tabLst>
                <a:tab pos="1207937" algn="ctr"/>
              </a:tabLst>
              <a:defRPr sz="1298" baseline="0"/>
            </a:lvl5pPr>
          </a:lstStyle>
          <a:p>
            <a:pPr lvl="0"/>
            <a:r>
              <a:rPr lang="zh-CN" altLang="en-US" dirty="0"/>
              <a:t>单击此处添加文本</a:t>
            </a:r>
            <a:endParaRPr lang="en-US" dirty="0"/>
          </a:p>
          <a:p>
            <a:pPr marL="328894" marR="0" lvl="1" indent="-168208" algn="l" defTabSz="1187323"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7605" algn="ctr"/>
              </a:tabLst>
              <a:defRPr/>
            </a:pPr>
            <a:r>
              <a:rPr lang="zh-CN" altLang="en-US" dirty="0"/>
              <a:t>单击此处添加文本</a:t>
            </a:r>
            <a:endParaRPr lang="en-US" dirty="0"/>
          </a:p>
          <a:p>
            <a:pPr marL="1098136" marR="0" lvl="2" indent="-168208" algn="l" defTabSz="1187323"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7605" algn="ctr"/>
              </a:tabLst>
              <a:defRPr/>
            </a:pPr>
            <a:r>
              <a:rPr lang="zh-CN" altLang="en-US" dirty="0"/>
              <a:t>单击此处添加文本</a:t>
            </a:r>
            <a:endParaRPr lang="en-US" dirty="0"/>
          </a:p>
          <a:p>
            <a:pPr marL="1098136" marR="0" lvl="2" indent="-168208" algn="l" defTabSz="1187323"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7605" algn="ctr"/>
              </a:tabLst>
              <a:defRPr/>
            </a:pPr>
            <a:endParaRPr lang="en-US" altLang="zh-CN" dirty="0"/>
          </a:p>
        </p:txBody>
      </p:sp>
    </p:spTree>
    <p:extLst>
      <p:ext uri="{BB962C8B-B14F-4D97-AF65-F5344CB8AC3E}">
        <p14:creationId xmlns:p14="http://schemas.microsoft.com/office/powerpoint/2010/main" val="3602638560"/>
      </p:ext>
    </p:extLst>
  </p:cSld>
  <p:clrMapOvr>
    <a:masterClrMapping/>
  </p:clrMapOvr>
  <p:extLst mod="1">
    <p:ext uri="{DCECCB84-F9BA-43D5-87BE-67443E8EF086}">
      <p15:sldGuideLst xmlns:p15="http://schemas.microsoft.com/office/powerpoint/2012/main">
        <p15:guide id="1" pos="384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2#总结">
    <p:spTree>
      <p:nvGrpSpPr>
        <p:cNvPr id="1" name=""/>
        <p:cNvGrpSpPr/>
        <p:nvPr/>
      </p:nvGrpSpPr>
      <p:grpSpPr>
        <a:xfrm>
          <a:off x="0" y="0"/>
          <a:ext cx="0" cy="0"/>
          <a:chOff x="0" y="0"/>
          <a:chExt cx="0" cy="0"/>
        </a:xfrm>
      </p:grpSpPr>
      <p:pic>
        <p:nvPicPr>
          <p:cNvPr id="15" name="Picture 8" descr="总结 copy">
            <a:extLst>
              <a:ext uri="{FF2B5EF4-FFF2-40B4-BE49-F238E27FC236}">
                <a16:creationId xmlns:a16="http://schemas.microsoft.com/office/drawing/2014/main" id="{3C67497D-F0E4-4A0D-9AA0-7356A6217319}"/>
              </a:ext>
            </a:extLst>
          </p:cNvPr>
          <p:cNvPicPr>
            <a:picLocks noChangeAspect="1" noChangeArrowheads="1"/>
          </p:cNvPicPr>
          <p:nvPr/>
        </p:nvPicPr>
        <p:blipFill>
          <a:blip r:embed="rId2" cstate="print"/>
          <a:srcRect/>
          <a:stretch>
            <a:fillRect/>
          </a:stretch>
        </p:blipFill>
        <p:spPr bwMode="auto">
          <a:xfrm>
            <a:off x="454239" y="415675"/>
            <a:ext cx="622800" cy="622799"/>
          </a:xfrm>
          <a:prstGeom prst="rect">
            <a:avLst/>
          </a:prstGeom>
          <a:noFill/>
          <a:ln w="9525">
            <a:noFill/>
            <a:miter lim="800000"/>
            <a:headEnd/>
            <a:tailEnd/>
          </a:ln>
        </p:spPr>
      </p:pic>
      <p:sp>
        <p:nvSpPr>
          <p:cNvPr id="16" name="TextBox 10">
            <a:extLst>
              <a:ext uri="{FF2B5EF4-FFF2-40B4-BE49-F238E27FC236}">
                <a16:creationId xmlns:a16="http://schemas.microsoft.com/office/drawing/2014/main" id="{24FF79AE-8F43-494A-9EFD-B2997124C174}"/>
              </a:ext>
            </a:extLst>
          </p:cNvPr>
          <p:cNvSpPr txBox="1"/>
          <p:nvPr/>
        </p:nvSpPr>
        <p:spPr bwMode="auto">
          <a:xfrm>
            <a:off x="1071777" y="409869"/>
            <a:ext cx="3696411" cy="654948"/>
          </a:xfrm>
          <a:prstGeom prst="rect">
            <a:avLst/>
          </a:prstGeom>
          <a:noFill/>
          <a:ln w="9525">
            <a:noFill/>
            <a:miter lim="800000"/>
            <a:headEnd/>
            <a:tailEnd/>
          </a:ln>
        </p:spPr>
        <p:txBody>
          <a:bodyPr wrap="square" lIns="99980" tIns="49987" rIns="99980" bIns="49987" rtlCol="0">
            <a:spAutoFit/>
          </a:bodyPr>
          <a:lstStyle/>
          <a:p>
            <a:pPr marL="0" marR="0" lvl="0" indent="0" algn="l" defTabSz="1001624" rtl="0" eaLnBrk="0" fontAlgn="auto" latinLnBrk="0" hangingPunct="0">
              <a:lnSpc>
                <a:spcPct val="100000"/>
              </a:lnSpc>
              <a:spcBef>
                <a:spcPts val="0"/>
              </a:spcBef>
              <a:spcAft>
                <a:spcPts val="0"/>
              </a:spcAft>
              <a:buClrTx/>
              <a:buSzTx/>
              <a:buFontTx/>
              <a:buNone/>
              <a:tabLst/>
              <a:defRPr/>
            </a:pPr>
            <a:r>
              <a:rPr lang="zh-CN" altLang="en-US"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rPr>
              <a:t>总结</a:t>
            </a:r>
            <a:endParaRPr lang="en-US" altLang="zh-CN"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7" name="内容占位符 6"/>
          <p:cNvSpPr>
            <a:spLocks noGrp="1"/>
          </p:cNvSpPr>
          <p:nvPr>
            <p:ph sz="quarter" idx="10"/>
          </p:nvPr>
        </p:nvSpPr>
        <p:spPr>
          <a:xfrm>
            <a:off x="452438" y="1233487"/>
            <a:ext cx="11293475" cy="4680000"/>
          </a:xfrm>
        </p:spPr>
        <p:txBody>
          <a:bodyPr/>
          <a:lstStyle>
            <a:lvl1pPr algn="just">
              <a:defRPr sz="2800" baseline="0">
                <a:latin typeface="Huawei Sans" panose="020C0503030203020204" pitchFamily="34" charset="0"/>
                <a:ea typeface="方正兰亭黑简体" panose="02000000000000000000" pitchFamily="2" charset="-122"/>
                <a:cs typeface="Huawei Sans" panose="020C0503030203020204" pitchFamily="34" charset="0"/>
              </a:defRPr>
            </a:lvl1pPr>
            <a:lvl2pPr algn="just">
              <a:defRPr sz="2400" baseline="0">
                <a:latin typeface="Huawei Sans" panose="020C0503030203020204" pitchFamily="34" charset="0"/>
                <a:ea typeface="方正兰亭黑简体" panose="02000000000000000000" pitchFamily="2" charset="-122"/>
                <a:cs typeface="Huawei Sans" panose="020C0503030203020204" pitchFamily="34" charset="0"/>
              </a:defRPr>
            </a:lvl2pPr>
            <a:lvl3pPr algn="just">
              <a:defRPr sz="2000" baseline="0">
                <a:latin typeface="Huawei Sans" panose="020C0503030203020204" pitchFamily="34" charset="0"/>
                <a:ea typeface="方正兰亭黑简体" panose="02000000000000000000" pitchFamily="2" charset="-122"/>
                <a:cs typeface="Huawei Sans" panose="020C0503030203020204" pitchFamily="34" charset="0"/>
              </a:defRPr>
            </a:lvl3pPr>
            <a:lvl4pPr algn="just">
              <a:defRPr sz="1600" baseline="0">
                <a:latin typeface="Huawei Sans" panose="020C0503030203020204" pitchFamily="34" charset="0"/>
                <a:ea typeface="方正兰亭黑简体" panose="02000000000000000000" pitchFamily="2" charset="-122"/>
                <a:cs typeface="Huawei Sans" panose="020C0503030203020204" pitchFamily="34" charset="0"/>
              </a:defRPr>
            </a:lvl4pPr>
            <a:lvl5pPr algn="just">
              <a:defRPr sz="1400" baseline="0">
                <a:latin typeface="Huawei Sans" panose="020C0503030203020204" pitchFamily="34" charset="0"/>
                <a:ea typeface="方正兰亭黑简体" panose="02000000000000000000" pitchFamily="2" charset="-122"/>
                <a:cs typeface="Huawei Sans" panose="020C0503030203020204"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pic>
        <p:nvPicPr>
          <p:cNvPr id="5" name="Picture 8" descr="总结 copy">
            <a:extLst>
              <a:ext uri="{FF2B5EF4-FFF2-40B4-BE49-F238E27FC236}">
                <a16:creationId xmlns:a16="http://schemas.microsoft.com/office/drawing/2014/main" id="{3C67497D-F0E4-4A0D-9AA0-7356A6217319}"/>
              </a:ext>
            </a:extLst>
          </p:cNvPr>
          <p:cNvPicPr>
            <a:picLocks noChangeAspect="1" noChangeArrowheads="1"/>
          </p:cNvPicPr>
          <p:nvPr userDrawn="1"/>
        </p:nvPicPr>
        <p:blipFill>
          <a:blip r:embed="rId2" cstate="print"/>
          <a:srcRect/>
          <a:stretch>
            <a:fillRect/>
          </a:stretch>
        </p:blipFill>
        <p:spPr bwMode="auto">
          <a:xfrm>
            <a:off x="454239" y="415675"/>
            <a:ext cx="622800" cy="622799"/>
          </a:xfrm>
          <a:prstGeom prst="rect">
            <a:avLst/>
          </a:prstGeom>
          <a:noFill/>
          <a:ln w="9525">
            <a:noFill/>
            <a:miter lim="800000"/>
            <a:headEnd/>
            <a:tailEnd/>
          </a:ln>
        </p:spPr>
      </p:pic>
      <p:sp>
        <p:nvSpPr>
          <p:cNvPr id="6" name="TextBox 10">
            <a:extLst>
              <a:ext uri="{FF2B5EF4-FFF2-40B4-BE49-F238E27FC236}">
                <a16:creationId xmlns:a16="http://schemas.microsoft.com/office/drawing/2014/main" id="{24FF79AE-8F43-494A-9EFD-B2997124C174}"/>
              </a:ext>
            </a:extLst>
          </p:cNvPr>
          <p:cNvSpPr txBox="1"/>
          <p:nvPr userDrawn="1"/>
        </p:nvSpPr>
        <p:spPr bwMode="auto">
          <a:xfrm>
            <a:off x="1071777" y="409869"/>
            <a:ext cx="3696411" cy="654948"/>
          </a:xfrm>
          <a:prstGeom prst="rect">
            <a:avLst/>
          </a:prstGeom>
          <a:noFill/>
          <a:ln w="9525">
            <a:noFill/>
            <a:miter lim="800000"/>
            <a:headEnd/>
            <a:tailEnd/>
          </a:ln>
        </p:spPr>
        <p:txBody>
          <a:bodyPr wrap="square" lIns="99980" tIns="49987" rIns="99980" bIns="49987" rtlCol="0">
            <a:spAutoFit/>
          </a:bodyPr>
          <a:lstStyle/>
          <a:p>
            <a:pPr marL="0" marR="0" lvl="0" indent="0" algn="l" defTabSz="1001624" rtl="0" eaLnBrk="0" fontAlgn="auto" latinLnBrk="0" hangingPunct="0">
              <a:lnSpc>
                <a:spcPct val="100000"/>
              </a:lnSpc>
              <a:spcBef>
                <a:spcPts val="0"/>
              </a:spcBef>
              <a:spcAft>
                <a:spcPts val="0"/>
              </a:spcAft>
              <a:buClrTx/>
              <a:buSzTx/>
              <a:buFontTx/>
              <a:buNone/>
              <a:tabLst/>
              <a:defRPr/>
            </a:pPr>
            <a:r>
              <a:rPr lang="zh-CN" altLang="en-US"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rPr>
              <a:t>总结</a:t>
            </a:r>
            <a:endParaRPr lang="en-US" altLang="zh-CN"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endParaRPr>
          </a:p>
        </p:txBody>
      </p:sp>
    </p:spTree>
    <p:extLst>
      <p:ext uri="{BB962C8B-B14F-4D97-AF65-F5344CB8AC3E}">
        <p14:creationId xmlns:p14="http://schemas.microsoft.com/office/powerpoint/2010/main" val="3333497183"/>
      </p:ext>
    </p:extLst>
  </p:cSld>
  <p:clrMapOvr>
    <a:masterClrMapping/>
  </p:clrMapOvr>
  <p:extLst mod="1">
    <p:ext uri="{DCECCB84-F9BA-43D5-87BE-67443E8EF086}">
      <p15:sldGuideLst xmlns:p15="http://schemas.microsoft.com/office/powerpoint/2012/main">
        <p15:guide id="1"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3#缩略语">
    <p:spTree>
      <p:nvGrpSpPr>
        <p:cNvPr id="1" name=""/>
        <p:cNvGrpSpPr/>
        <p:nvPr/>
      </p:nvGrpSpPr>
      <p:grpSpPr>
        <a:xfrm>
          <a:off x="0" y="0"/>
          <a:ext cx="0" cy="0"/>
          <a:chOff x="0" y="0"/>
          <a:chExt cx="0" cy="0"/>
        </a:xfrm>
      </p:grpSpPr>
      <p:sp>
        <p:nvSpPr>
          <p:cNvPr id="3" name="文本占位符 6"/>
          <p:cNvSpPr>
            <a:spLocks noGrp="1"/>
          </p:cNvSpPr>
          <p:nvPr>
            <p:ph type="body" sz="quarter" idx="10" hasCustomPrompt="1"/>
          </p:nvPr>
        </p:nvSpPr>
        <p:spPr>
          <a:xfrm>
            <a:off x="452438" y="1233488"/>
            <a:ext cx="11293476" cy="4680000"/>
          </a:xfrm>
        </p:spPr>
        <p:txBody>
          <a:bodyPr/>
          <a:lstStyle>
            <a:lvl1pPr algn="l">
              <a:defRPr sz="2800" baseline="0">
                <a:latin typeface="Huawei Sans" panose="020C0503030203020204" pitchFamily="34" charset="0"/>
                <a:ea typeface="方正兰亭黑简体" panose="02000000000000000000" pitchFamily="2" charset="-122"/>
                <a:cs typeface="Huawei Sans" panose="020C0503030203020204" pitchFamily="34" charset="0"/>
              </a:defRPr>
            </a:lvl1pPr>
          </a:lstStyle>
          <a:p>
            <a:r>
              <a:rPr lang="zh-CN" altLang="en-US" dirty="0"/>
              <a:t>单击此处输入文字</a:t>
            </a:r>
          </a:p>
        </p:txBody>
      </p:sp>
      <p:sp>
        <p:nvSpPr>
          <p:cNvPr id="4" name="TextBox 10">
            <a:extLst>
              <a:ext uri="{FF2B5EF4-FFF2-40B4-BE49-F238E27FC236}">
                <a16:creationId xmlns:a16="http://schemas.microsoft.com/office/drawing/2014/main" id="{1CE45B71-243A-4C38-84B4-A2CA99334E25}"/>
              </a:ext>
            </a:extLst>
          </p:cNvPr>
          <p:cNvSpPr txBox="1"/>
          <p:nvPr/>
        </p:nvSpPr>
        <p:spPr bwMode="auto">
          <a:xfrm>
            <a:off x="1073213" y="429496"/>
            <a:ext cx="5022787" cy="654948"/>
          </a:xfrm>
          <a:prstGeom prst="rect">
            <a:avLst/>
          </a:prstGeom>
          <a:noFill/>
          <a:ln w="9525">
            <a:noFill/>
            <a:miter lim="800000"/>
            <a:headEnd/>
            <a:tailEnd/>
          </a:ln>
        </p:spPr>
        <p:txBody>
          <a:bodyPr wrap="square" lIns="99980" tIns="49987" rIns="99980" bIns="49987" rtlCol="0">
            <a:spAutoFit/>
          </a:bodyPr>
          <a:lstStyle/>
          <a:p>
            <a:pPr algn="l" defTabSz="1001624" eaLnBrk="0" hangingPunct="0"/>
            <a:r>
              <a:rPr lang="zh-CN" altLang="en-US"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rPr>
              <a:t>缩略语</a:t>
            </a:r>
          </a:p>
        </p:txBody>
      </p:sp>
      <p:pic>
        <p:nvPicPr>
          <p:cNvPr id="5" name="Picture 8" descr="总结 copy">
            <a:extLst>
              <a:ext uri="{FF2B5EF4-FFF2-40B4-BE49-F238E27FC236}">
                <a16:creationId xmlns:a16="http://schemas.microsoft.com/office/drawing/2014/main" id="{3C67497D-F0E4-4A0D-9AA0-7356A6217319}"/>
              </a:ext>
            </a:extLst>
          </p:cNvPr>
          <p:cNvPicPr>
            <a:picLocks noChangeAspect="1" noChangeArrowheads="1"/>
          </p:cNvPicPr>
          <p:nvPr/>
        </p:nvPicPr>
        <p:blipFill>
          <a:blip r:embed="rId2" cstate="print"/>
          <a:srcRect/>
          <a:stretch>
            <a:fillRect/>
          </a:stretch>
        </p:blipFill>
        <p:spPr bwMode="auto">
          <a:xfrm>
            <a:off x="455675" y="415675"/>
            <a:ext cx="622800" cy="622799"/>
          </a:xfrm>
          <a:prstGeom prst="rect">
            <a:avLst/>
          </a:prstGeom>
          <a:noFill/>
          <a:ln w="9525">
            <a:noFill/>
            <a:miter lim="800000"/>
            <a:headEnd/>
            <a:tailEnd/>
          </a:ln>
        </p:spPr>
      </p:pic>
      <p:sp>
        <p:nvSpPr>
          <p:cNvPr id="6" name="TextBox 10">
            <a:extLst>
              <a:ext uri="{FF2B5EF4-FFF2-40B4-BE49-F238E27FC236}">
                <a16:creationId xmlns:a16="http://schemas.microsoft.com/office/drawing/2014/main" id="{1CE45B71-243A-4C38-84B4-A2CA99334E25}"/>
              </a:ext>
            </a:extLst>
          </p:cNvPr>
          <p:cNvSpPr txBox="1"/>
          <p:nvPr userDrawn="1"/>
        </p:nvSpPr>
        <p:spPr bwMode="auto">
          <a:xfrm>
            <a:off x="1073213" y="429496"/>
            <a:ext cx="5022787" cy="654948"/>
          </a:xfrm>
          <a:prstGeom prst="rect">
            <a:avLst/>
          </a:prstGeom>
          <a:noFill/>
          <a:ln w="9525">
            <a:noFill/>
            <a:miter lim="800000"/>
            <a:headEnd/>
            <a:tailEnd/>
          </a:ln>
        </p:spPr>
        <p:txBody>
          <a:bodyPr wrap="square" lIns="99980" tIns="49987" rIns="99980" bIns="49987" rtlCol="0">
            <a:spAutoFit/>
          </a:bodyPr>
          <a:lstStyle/>
          <a:p>
            <a:pPr algn="l" defTabSz="1001624" eaLnBrk="0" hangingPunct="0"/>
            <a:r>
              <a:rPr lang="zh-CN" altLang="en-US"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rPr>
              <a:t>缩略语</a:t>
            </a:r>
          </a:p>
        </p:txBody>
      </p:sp>
      <p:pic>
        <p:nvPicPr>
          <p:cNvPr id="7" name="Picture 8" descr="总结 copy">
            <a:extLst>
              <a:ext uri="{FF2B5EF4-FFF2-40B4-BE49-F238E27FC236}">
                <a16:creationId xmlns:a16="http://schemas.microsoft.com/office/drawing/2014/main" id="{3C67497D-F0E4-4A0D-9AA0-7356A6217319}"/>
              </a:ext>
            </a:extLst>
          </p:cNvPr>
          <p:cNvPicPr>
            <a:picLocks noChangeAspect="1" noChangeArrowheads="1"/>
          </p:cNvPicPr>
          <p:nvPr userDrawn="1"/>
        </p:nvPicPr>
        <p:blipFill>
          <a:blip r:embed="rId2" cstate="print"/>
          <a:srcRect/>
          <a:stretch>
            <a:fillRect/>
          </a:stretch>
        </p:blipFill>
        <p:spPr bwMode="auto">
          <a:xfrm>
            <a:off x="455675" y="415675"/>
            <a:ext cx="622800" cy="622799"/>
          </a:xfrm>
          <a:prstGeom prst="rect">
            <a:avLst/>
          </a:prstGeom>
          <a:noFill/>
          <a:ln w="9525">
            <a:noFill/>
            <a:miter lim="800000"/>
            <a:headEnd/>
            <a:tailEnd/>
          </a:ln>
        </p:spPr>
      </p:pic>
    </p:spTree>
    <p:extLst>
      <p:ext uri="{BB962C8B-B14F-4D97-AF65-F5344CB8AC3E}">
        <p14:creationId xmlns:p14="http://schemas.microsoft.com/office/powerpoint/2010/main" val="2845251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pic>
        <p:nvPicPr>
          <p:cNvPr id="6" name="图片 5" descr="辅助图形9"/>
          <p:cNvPicPr>
            <a:picLocks noChangeAspect="1"/>
          </p:cNvPicPr>
          <p:nvPr userDrawn="1"/>
        </p:nvPicPr>
        <p:blipFill>
          <a:blip r:embed="rId3"/>
          <a:stretch>
            <a:fillRect/>
          </a:stretch>
        </p:blipFill>
        <p:spPr>
          <a:xfrm>
            <a:off x="0" y="2419350"/>
            <a:ext cx="12192000" cy="3898900"/>
          </a:xfrm>
          <a:prstGeom prst="rect">
            <a:avLst/>
          </a:prstGeom>
        </p:spPr>
      </p:pic>
      <p:sp>
        <p:nvSpPr>
          <p:cNvPr id="8" name="标题 7"/>
          <p:cNvSpPr>
            <a:spLocks noGrp="1"/>
          </p:cNvSpPr>
          <p:nvPr>
            <p:ph type="title" hasCustomPrompt="1"/>
          </p:nvPr>
        </p:nvSpPr>
        <p:spPr>
          <a:xfrm>
            <a:off x="647065" y="2808605"/>
            <a:ext cx="1508760" cy="572770"/>
          </a:xfrm>
        </p:spPr>
        <p:txBody>
          <a:bodyPr/>
          <a:lstStyle>
            <a:lvl1pPr marL="0" marR="0" lvl="0" algn="l" defTabSz="914400" rtl="0" eaLnBrk="1" fontAlgn="auto" latinLnBrk="0" hangingPunct="1">
              <a:lnSpc>
                <a:spcPct val="100000"/>
              </a:lnSpc>
              <a:spcBef>
                <a:spcPct val="0"/>
              </a:spcBef>
              <a:buClrTx/>
              <a:buSzTx/>
              <a:buFontTx/>
              <a:buNone/>
              <a:defRPr kumimoji="0" lang="zh-CN" altLang="en-US" sz="3200" b="1" i="0" u="none" strike="noStrike" kern="1200" cap="none" spc="0" normalizeH="0" baseline="0" noProof="1">
                <a:solidFill>
                  <a:schemeClr val="tx1"/>
                </a:solidFill>
                <a:latin typeface="微软雅黑" panose="020B0503020204020204" charset="-122"/>
                <a:ea typeface="微软雅黑" panose="020B0503020204020204" charset="-122"/>
                <a:cs typeface="+mn-cs"/>
              </a:defRPr>
            </a:lvl1pPr>
          </a:lstStyle>
          <a:p>
            <a:r>
              <a:t>目录</a:t>
            </a:r>
          </a:p>
        </p:txBody>
      </p:sp>
      <p:sp>
        <p:nvSpPr>
          <p:cNvPr id="36" name="文本占位符 35"/>
          <p:cNvSpPr>
            <a:spLocks noGrp="1"/>
          </p:cNvSpPr>
          <p:nvPr>
            <p:ph type="body" sz="half" idx="2" hasCustomPrompt="1"/>
            <p:custDataLst>
              <p:tags r:id="rId1"/>
            </p:custDataLst>
          </p:nvPr>
        </p:nvSpPr>
        <p:spPr>
          <a:xfrm>
            <a:off x="5855970" y="2757805"/>
            <a:ext cx="5810250" cy="3196590"/>
          </a:xfrm>
        </p:spPr>
        <p:txBody>
          <a:bodyPr vert="horz" lIns="90000" tIns="46800" rIns="90000" bIns="46800" rtlCol="0">
            <a:normAutofit/>
          </a:bodyPr>
          <a:lstStyle>
            <a:lvl1pPr>
              <a:lnSpc>
                <a:spcPct val="140000"/>
              </a:lnSpc>
              <a:buNone/>
              <a:defRPr sz="1800" b="1">
                <a:solidFill>
                  <a:schemeClr val="bg1"/>
                </a:solidFill>
                <a:latin typeface="微软雅黑" panose="020B0503020204020204" charset="-122"/>
                <a:ea typeface="微软雅黑" panose="020B0503020204020204" charset="-122"/>
              </a:defRPr>
            </a:lvl1pPr>
          </a:lstStyle>
          <a:p>
            <a:pPr lvl="0"/>
            <a:r>
              <a:rPr lang="zh-CN" altLang="en-US" dirty="0">
                <a:sym typeface="+mn-ea"/>
              </a:rPr>
              <a:t>一、添加标题</a:t>
            </a:r>
            <a:endParaRPr dirty="0">
              <a:sym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6" name="图片 5" descr="E:\20211011-VI手册\辅助图形\辅助图形2.png辅助图形2"/>
          <p:cNvPicPr>
            <a:picLocks noChangeAspect="1"/>
          </p:cNvPicPr>
          <p:nvPr userDrawn="1"/>
        </p:nvPicPr>
        <p:blipFill>
          <a:blip r:embed="rId2"/>
          <a:srcRect/>
          <a:stretch>
            <a:fillRect/>
          </a:stretch>
        </p:blipFill>
        <p:spPr>
          <a:xfrm>
            <a:off x="0" y="0"/>
            <a:ext cx="12192000" cy="863600"/>
          </a:xfrm>
          <a:prstGeom prst="rect">
            <a:avLst/>
          </a:prstGeom>
        </p:spPr>
      </p:pic>
      <p:sp>
        <p:nvSpPr>
          <p:cNvPr id="3" name="标题 2"/>
          <p:cNvSpPr>
            <a:spLocks noGrp="1"/>
          </p:cNvSpPr>
          <p:nvPr>
            <p:ph type="title"/>
          </p:nvPr>
        </p:nvSpPr>
        <p:spPr>
          <a:xfrm>
            <a:off x="508000" y="170180"/>
            <a:ext cx="7362825" cy="632460"/>
          </a:xfrm>
        </p:spPr>
        <p:txBody>
          <a:bodyPr/>
          <a:lstStyle>
            <a:lvl1pPr marL="0" marR="0" lvl="0" algn="l" defTabSz="914400" rtl="0" eaLnBrk="1" fontAlgn="auto" latinLnBrk="0" hangingPunct="1">
              <a:lnSpc>
                <a:spcPct val="100000"/>
              </a:lnSpc>
              <a:spcBef>
                <a:spcPct val="0"/>
              </a:spcBef>
              <a:buClrTx/>
              <a:buSzTx/>
              <a:buFontTx/>
              <a:buNone/>
              <a:defRPr kumimoji="0" lang="zh-CN" altLang="en-US" sz="2800" b="1" i="0" u="none" strike="noStrike" kern="1200" cap="none" spc="0" normalizeH="0" baseline="0" noProof="1">
                <a:solidFill>
                  <a:schemeClr val="tx1">
                    <a:lumMod val="75000"/>
                    <a:lumOff val="25000"/>
                  </a:schemeClr>
                </a:solidFill>
                <a:latin typeface="微软雅黑" panose="020B0503020204020204" charset="-122"/>
                <a:ea typeface="微软雅黑" panose="020B0503020204020204" charset="-122"/>
                <a:cs typeface="+mn-cs"/>
              </a:defRPr>
            </a:lvl1pPr>
          </a:lstStyle>
          <a:p>
            <a:r>
              <a:rPr lang="zh-CN" altLang="en-US"/>
              <a:t>单击此处编辑母版标题样式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pic>
        <p:nvPicPr>
          <p:cNvPr id="7" name="图片 6" descr="辅助图形3"/>
          <p:cNvPicPr>
            <a:picLocks noChangeAspect="1"/>
          </p:cNvPicPr>
          <p:nvPr userDrawn="1"/>
        </p:nvPicPr>
        <p:blipFill>
          <a:blip r:embed="rId2"/>
          <a:stretch>
            <a:fillRect/>
          </a:stretch>
        </p:blipFill>
        <p:spPr>
          <a:xfrm>
            <a:off x="0" y="4634230"/>
            <a:ext cx="12192000" cy="2222500"/>
          </a:xfrm>
          <a:prstGeom prst="rect">
            <a:avLst/>
          </a:prstGeom>
        </p:spPr>
      </p:pic>
      <p:sp>
        <p:nvSpPr>
          <p:cNvPr id="3" name="标题 2"/>
          <p:cNvSpPr>
            <a:spLocks noGrp="1"/>
          </p:cNvSpPr>
          <p:nvPr>
            <p:ph type="title"/>
          </p:nvPr>
        </p:nvSpPr>
        <p:spPr>
          <a:xfrm>
            <a:off x="507365" y="4914900"/>
            <a:ext cx="7362825" cy="559435"/>
          </a:xfrm>
        </p:spPr>
        <p:txBody>
          <a:bodyPr/>
          <a:lstStyle>
            <a:lvl1pPr marL="0" marR="0" lvl="0" algn="l" defTabSz="914400" rtl="0" eaLnBrk="1" fontAlgn="auto" latinLnBrk="0" hangingPunct="1">
              <a:lnSpc>
                <a:spcPct val="100000"/>
              </a:lnSpc>
              <a:spcBef>
                <a:spcPct val="0"/>
              </a:spcBef>
              <a:buClrTx/>
              <a:buSzTx/>
              <a:buFontTx/>
              <a:buNone/>
              <a:defRPr kumimoji="0" lang="zh-CN" altLang="en-US" sz="3200" b="1" i="0" u="none" strike="noStrike" kern="1200" cap="none" spc="0" normalizeH="0" baseline="0" noProof="1">
                <a:solidFill>
                  <a:schemeClr val="tx1"/>
                </a:solidFill>
                <a:latin typeface="微软雅黑" panose="020B0503020204020204" charset="-122"/>
                <a:ea typeface="微软雅黑" panose="020B0503020204020204" charset="-122"/>
                <a:cs typeface="+mn-cs"/>
              </a:defRPr>
            </a:lvl1pPr>
          </a:lstStyle>
          <a:p>
            <a:r>
              <a:rPr lang="zh-CN" altLang="en-US"/>
              <a:t>单击此处编辑母版标题样式</a:t>
            </a:r>
            <a:endParaRPr lang="en-US" altLang="zh-CN"/>
          </a:p>
        </p:txBody>
      </p:sp>
      <p:sp>
        <p:nvSpPr>
          <p:cNvPr id="11" name="文本占位符 10"/>
          <p:cNvSpPr>
            <a:spLocks noGrp="1"/>
          </p:cNvSpPr>
          <p:nvPr>
            <p:ph type="body" idx="1" hasCustomPrompt="1"/>
          </p:nvPr>
        </p:nvSpPr>
        <p:spPr>
          <a:xfrm>
            <a:off x="508000" y="5571490"/>
            <a:ext cx="7361555" cy="1001395"/>
          </a:xfrm>
          <a:prstGeom prst="rect">
            <a:avLst/>
          </a:prstGeom>
        </p:spPr>
        <p:txBody>
          <a:bodyPr vert="horz" lIns="91440" tIns="45720" rIns="91440" bIns="45720" rtlCol="0">
            <a:normAutofit/>
          </a:bodyPr>
          <a:lstStyle>
            <a:lvl1pPr marL="0" marR="0" lvl="0" algn="l" defTabSz="914400" rtl="0" eaLnBrk="1" fontAlgn="auto" latinLnBrk="0" hangingPunct="1">
              <a:lnSpc>
                <a:spcPct val="100000"/>
              </a:lnSpc>
              <a:spcBef>
                <a:spcPts val="1000"/>
              </a:spcBef>
              <a:buClrTx/>
              <a:buSzTx/>
              <a:buFontTx/>
              <a:buNone/>
              <a:defRPr kumimoji="0" lang="zh-CN" altLang="en-US" sz="1600" b="0" i="0" u="none" strike="noStrike" kern="1200" cap="none" spc="0" normalizeH="0" baseline="0" noProof="1">
                <a:solidFill>
                  <a:srgbClr val="376EDC"/>
                </a:solidFill>
                <a:latin typeface="微软雅黑" panose="020B0503020204020204" charset="-122"/>
                <a:ea typeface="微软雅黑" panose="020B0503020204020204" charset="-122"/>
                <a:cs typeface="+mn-cs"/>
                <a:sym typeface="+mn-ea"/>
              </a:defRPr>
            </a:lvl1pPr>
          </a:lstStyle>
          <a:p>
            <a:pPr algn="l">
              <a:buClrTx/>
              <a:buSzTx/>
              <a:buFontTx/>
            </a:pPr>
            <a:r>
              <a:rPr sz="1800">
                <a:solidFill>
                  <a:schemeClr val="tx1">
                    <a:lumMod val="50000"/>
                    <a:lumOff val="50000"/>
                  </a:schemeClr>
                </a:solidFill>
                <a:sym typeface="+mn-ea"/>
              </a:rPr>
              <a:t>说明文字说明文字说明文字说明文字说明文字说明文字说明文字说明文字说明文字说明文字说明文字说明文字说明文字说明文字说明文字说明文字说明文字说明文字说明文字说明文字</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6" name="矩形 25"/>
          <p:cNvSpPr/>
          <p:nvPr userDrawn="1"/>
        </p:nvSpPr>
        <p:spPr>
          <a:xfrm>
            <a:off x="4743450" y="768350"/>
            <a:ext cx="7454900" cy="2959100"/>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27" name="标题 26"/>
          <p:cNvSpPr>
            <a:spLocks noGrp="1"/>
          </p:cNvSpPr>
          <p:nvPr>
            <p:ph type="title" hasCustomPrompt="1"/>
            <p:custDataLst>
              <p:tags r:id="rId1"/>
            </p:custDataLst>
          </p:nvPr>
        </p:nvSpPr>
        <p:spPr>
          <a:xfrm>
            <a:off x="608330" y="717550"/>
            <a:ext cx="3781425" cy="1631950"/>
          </a:xfrm>
        </p:spPr>
        <p:txBody>
          <a:bodyPr vert="horz" lIns="90000" tIns="46800" rIns="90000" bIns="46800" rtlCol="0" anchor="t" anchorCtr="0">
            <a:normAutofit/>
          </a:bodyPr>
          <a:lstStyle>
            <a:lvl1pPr>
              <a:lnSpc>
                <a:spcPct val="100000"/>
              </a:lnSpc>
              <a:defRPr sz="3200" b="1">
                <a:latin typeface="微软雅黑" panose="020B0503020204020204" charset="-122"/>
                <a:ea typeface="微软雅黑" panose="020B0503020204020204" charset="-122"/>
              </a:defRPr>
            </a:lvl1pPr>
          </a:lstStyle>
          <a:p>
            <a:pPr lvl="0"/>
            <a:r>
              <a:rPr dirty="0">
                <a:sym typeface="+mn-ea"/>
              </a:rPr>
              <a:t>单击此处</a:t>
            </a:r>
            <a:r>
              <a:rPr lang="zh-CN" dirty="0">
                <a:sym typeface="+mn-ea"/>
              </a:rPr>
              <a:t>添加标题</a:t>
            </a:r>
          </a:p>
        </p:txBody>
      </p:sp>
      <p:sp>
        <p:nvSpPr>
          <p:cNvPr id="28" name="文本占位符 27"/>
          <p:cNvSpPr>
            <a:spLocks noGrp="1"/>
          </p:cNvSpPr>
          <p:nvPr>
            <p:ph type="body" idx="1" hasCustomPrompt="1"/>
            <p:custDataLst>
              <p:tags r:id="rId2"/>
            </p:custDataLst>
          </p:nvPr>
        </p:nvSpPr>
        <p:spPr>
          <a:xfrm>
            <a:off x="608330" y="1885950"/>
            <a:ext cx="3781425" cy="1155700"/>
          </a:xfrm>
        </p:spPr>
        <p:txBody>
          <a:bodyPr lIns="101600" tIns="38100" rIns="76200" bIns="38100" anchor="t" anchorCtr="0">
            <a:normAutofit/>
          </a:bodyPr>
          <a:lstStyle>
            <a:lvl1pPr marL="0" indent="0">
              <a:lnSpc>
                <a:spcPct val="100000"/>
              </a:lnSpc>
              <a:buNone/>
              <a:defRPr sz="1600" b="0" spc="20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31" name="内容占位符 30"/>
          <p:cNvSpPr>
            <a:spLocks noGrp="1"/>
          </p:cNvSpPr>
          <p:nvPr>
            <p:ph sz="half" idx="13" hasCustomPrompt="1"/>
            <p:custDataLst>
              <p:tags r:id="rId3"/>
            </p:custDataLst>
          </p:nvPr>
        </p:nvSpPr>
        <p:spPr>
          <a:xfrm>
            <a:off x="608330" y="4343400"/>
            <a:ext cx="3286125" cy="328930"/>
          </a:xfrm>
        </p:spPr>
        <p:txBody>
          <a:bodyPr vert="horz" lIns="90000" tIns="46800" rIns="90000" bIns="46800" rtlCol="0">
            <a:normAutofit/>
          </a:bodyPr>
          <a:lstStyle>
            <a:lvl1pPr marL="0" indent="0">
              <a:buNone/>
              <a:defRPr sz="1800" b="1">
                <a:latin typeface="微软雅黑" panose="020B0503020204020204" charset="-122"/>
                <a:ea typeface="微软雅黑" panose="020B0503020204020204" charset="-122"/>
              </a:defRPr>
            </a:lvl1pPr>
          </a:lstStyle>
          <a:p>
            <a:pPr lvl="0"/>
            <a:r>
              <a:rPr dirty="0">
                <a:sym typeface="+mn-ea"/>
              </a:rPr>
              <a:t>单击此处</a:t>
            </a:r>
            <a:r>
              <a:rPr lang="zh-CN" altLang="en-US" dirty="0">
                <a:sym typeface="+mn-ea"/>
              </a:rPr>
              <a:t>添加标题</a:t>
            </a:r>
          </a:p>
        </p:txBody>
      </p:sp>
      <p:sp>
        <p:nvSpPr>
          <p:cNvPr id="33" name="文本占位符 32"/>
          <p:cNvSpPr>
            <a:spLocks noGrp="1"/>
          </p:cNvSpPr>
          <p:nvPr>
            <p:ph type="body" idx="14" hasCustomPrompt="1"/>
            <p:custDataLst>
              <p:tags r:id="rId4"/>
            </p:custDataLst>
          </p:nvPr>
        </p:nvSpPr>
        <p:spPr>
          <a:xfrm>
            <a:off x="608330" y="4805045"/>
            <a:ext cx="3286125" cy="876300"/>
          </a:xfrm>
        </p:spPr>
        <p:txBody>
          <a:bodyPr lIns="101600" tIns="38100" rIns="76200" bIns="38100" anchor="t" anchorCtr="0">
            <a:normAutofit/>
          </a:bodyPr>
          <a:lstStyle>
            <a:lvl1pPr marL="0" indent="0">
              <a:lnSpc>
                <a:spcPct val="100000"/>
              </a:lnSpc>
              <a:buNone/>
              <a:defRPr sz="1400" b="0" spc="20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pic>
        <p:nvPicPr>
          <p:cNvPr id="2" name="图片 1" descr="辅助图形11"/>
          <p:cNvPicPr>
            <a:picLocks noChangeAspect="1"/>
          </p:cNvPicPr>
          <p:nvPr userDrawn="1"/>
        </p:nvPicPr>
        <p:blipFill>
          <a:blip r:embed="rId10"/>
          <a:stretch>
            <a:fillRect/>
          </a:stretch>
        </p:blipFill>
        <p:spPr>
          <a:xfrm>
            <a:off x="0" y="6165850"/>
            <a:ext cx="12192000" cy="692150"/>
          </a:xfrm>
          <a:prstGeom prst="rect">
            <a:avLst/>
          </a:prstGeom>
        </p:spPr>
      </p:pic>
      <p:sp>
        <p:nvSpPr>
          <p:cNvPr id="6" name="内容占位符 5"/>
          <p:cNvSpPr>
            <a:spLocks noGrp="1"/>
          </p:cNvSpPr>
          <p:nvPr>
            <p:ph sz="half" idx="15" hasCustomPrompt="1"/>
            <p:custDataLst>
              <p:tags r:id="rId5"/>
            </p:custDataLst>
          </p:nvPr>
        </p:nvSpPr>
        <p:spPr>
          <a:xfrm>
            <a:off x="4367530" y="4343400"/>
            <a:ext cx="3286125" cy="328930"/>
          </a:xfrm>
        </p:spPr>
        <p:txBody>
          <a:bodyPr vert="horz" lIns="90000" tIns="46800" rIns="90000" bIns="46800" rtlCol="0">
            <a:normAutofit/>
          </a:bodyPr>
          <a:lstStyle>
            <a:lvl1pPr marL="0" indent="0">
              <a:buNone/>
              <a:defRPr sz="1800" b="1">
                <a:latin typeface="微软雅黑" panose="020B0503020204020204" charset="-122"/>
                <a:ea typeface="微软雅黑" panose="020B0503020204020204" charset="-122"/>
              </a:defRPr>
            </a:lvl1pPr>
          </a:lstStyle>
          <a:p>
            <a:pPr lvl="0"/>
            <a:r>
              <a:rPr dirty="0">
                <a:sym typeface="+mn-ea"/>
              </a:rPr>
              <a:t>单击此处</a:t>
            </a:r>
            <a:r>
              <a:rPr lang="zh-CN" altLang="en-US" dirty="0">
                <a:sym typeface="+mn-ea"/>
              </a:rPr>
              <a:t>添加标题</a:t>
            </a:r>
          </a:p>
        </p:txBody>
      </p:sp>
      <p:sp>
        <p:nvSpPr>
          <p:cNvPr id="7" name="文本占位符 6"/>
          <p:cNvSpPr>
            <a:spLocks noGrp="1"/>
          </p:cNvSpPr>
          <p:nvPr>
            <p:ph type="body" idx="16" hasCustomPrompt="1"/>
            <p:custDataLst>
              <p:tags r:id="rId6"/>
            </p:custDataLst>
          </p:nvPr>
        </p:nvSpPr>
        <p:spPr>
          <a:xfrm>
            <a:off x="4367530" y="4805045"/>
            <a:ext cx="3286125" cy="876300"/>
          </a:xfrm>
        </p:spPr>
        <p:txBody>
          <a:bodyPr lIns="101600" tIns="38100" rIns="76200" bIns="38100" anchor="t" anchorCtr="0">
            <a:normAutofit/>
          </a:bodyPr>
          <a:lstStyle>
            <a:lvl1pPr marL="0" indent="0">
              <a:lnSpc>
                <a:spcPct val="100000"/>
              </a:lnSpc>
              <a:buNone/>
              <a:defRPr sz="1400" b="0" spc="20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8" name="内容占位符 7"/>
          <p:cNvSpPr>
            <a:spLocks noGrp="1"/>
          </p:cNvSpPr>
          <p:nvPr>
            <p:ph sz="half" idx="17" hasCustomPrompt="1"/>
            <p:custDataLst>
              <p:tags r:id="rId7"/>
            </p:custDataLst>
          </p:nvPr>
        </p:nvSpPr>
        <p:spPr>
          <a:xfrm>
            <a:off x="8152130" y="4343400"/>
            <a:ext cx="3286125" cy="328930"/>
          </a:xfrm>
        </p:spPr>
        <p:txBody>
          <a:bodyPr vert="horz" lIns="90000" tIns="46800" rIns="90000" bIns="46800" rtlCol="0">
            <a:normAutofit/>
          </a:bodyPr>
          <a:lstStyle>
            <a:lvl1pPr marL="0" indent="0">
              <a:buNone/>
              <a:defRPr sz="1800" b="1">
                <a:latin typeface="微软雅黑" panose="020B0503020204020204" charset="-122"/>
                <a:ea typeface="微软雅黑" panose="020B0503020204020204" charset="-122"/>
              </a:defRPr>
            </a:lvl1pPr>
          </a:lstStyle>
          <a:p>
            <a:pPr lvl="0"/>
            <a:r>
              <a:rPr dirty="0">
                <a:sym typeface="+mn-ea"/>
              </a:rPr>
              <a:t>单击此处</a:t>
            </a:r>
            <a:r>
              <a:rPr lang="zh-CN" altLang="en-US" dirty="0">
                <a:sym typeface="+mn-ea"/>
              </a:rPr>
              <a:t>添加标题</a:t>
            </a:r>
          </a:p>
        </p:txBody>
      </p:sp>
      <p:sp>
        <p:nvSpPr>
          <p:cNvPr id="9" name="文本占位符 8"/>
          <p:cNvSpPr>
            <a:spLocks noGrp="1"/>
          </p:cNvSpPr>
          <p:nvPr>
            <p:ph type="body" idx="18" hasCustomPrompt="1"/>
            <p:custDataLst>
              <p:tags r:id="rId8"/>
            </p:custDataLst>
          </p:nvPr>
        </p:nvSpPr>
        <p:spPr>
          <a:xfrm>
            <a:off x="8152130" y="4805045"/>
            <a:ext cx="3286125" cy="876300"/>
          </a:xfrm>
        </p:spPr>
        <p:txBody>
          <a:bodyPr lIns="101600" tIns="38100" rIns="76200" bIns="38100" anchor="t" anchorCtr="0">
            <a:normAutofit/>
          </a:bodyPr>
          <a:lstStyle>
            <a:lvl1pPr marL="0" indent="0">
              <a:lnSpc>
                <a:spcPct val="100000"/>
              </a:lnSpc>
              <a:buNone/>
              <a:defRPr sz="1400" b="0" spc="20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cxnSp>
        <p:nvCxnSpPr>
          <p:cNvPr id="10" name="直接连接符 9"/>
          <p:cNvCxnSpPr/>
          <p:nvPr userDrawn="1"/>
        </p:nvCxnSpPr>
        <p:spPr>
          <a:xfrm>
            <a:off x="4149090" y="4345940"/>
            <a:ext cx="0" cy="13589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7933690" y="4345940"/>
            <a:ext cx="0" cy="13589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6" name="矩形 25"/>
          <p:cNvSpPr/>
          <p:nvPr userDrawn="1"/>
        </p:nvSpPr>
        <p:spPr>
          <a:xfrm>
            <a:off x="635" y="0"/>
            <a:ext cx="12197715" cy="3994150"/>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28" name="文本占位符 27"/>
          <p:cNvSpPr>
            <a:spLocks noGrp="1"/>
          </p:cNvSpPr>
          <p:nvPr>
            <p:ph type="body" idx="1" hasCustomPrompt="1"/>
            <p:custDataLst>
              <p:tags r:id="rId1"/>
            </p:custDataLst>
          </p:nvPr>
        </p:nvSpPr>
        <p:spPr>
          <a:xfrm>
            <a:off x="586105" y="4330700"/>
            <a:ext cx="3121025" cy="1350645"/>
          </a:xfrm>
        </p:spPr>
        <p:txBody>
          <a:bodyPr lIns="101600" tIns="38100" rIns="76200" bIns="38100" anchor="t" anchorCtr="0">
            <a:normAutofit/>
          </a:bodyPr>
          <a:lstStyle>
            <a:lvl1pPr marL="0" indent="0">
              <a:lnSpc>
                <a:spcPct val="100000"/>
              </a:lnSpc>
              <a:buNone/>
              <a:defRPr sz="1600" b="0" i="1" spc="20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pic>
        <p:nvPicPr>
          <p:cNvPr id="2" name="图片 1" descr="辅助图形11"/>
          <p:cNvPicPr>
            <a:picLocks noChangeAspect="1"/>
          </p:cNvPicPr>
          <p:nvPr userDrawn="1"/>
        </p:nvPicPr>
        <p:blipFill>
          <a:blip r:embed="rId7"/>
          <a:stretch>
            <a:fillRect/>
          </a:stretch>
        </p:blipFill>
        <p:spPr>
          <a:xfrm>
            <a:off x="0" y="6165850"/>
            <a:ext cx="12192000" cy="692150"/>
          </a:xfrm>
          <a:prstGeom prst="rect">
            <a:avLst/>
          </a:prstGeom>
        </p:spPr>
      </p:pic>
      <p:sp>
        <p:nvSpPr>
          <p:cNvPr id="6" name="内容占位符 5"/>
          <p:cNvSpPr>
            <a:spLocks noGrp="1"/>
          </p:cNvSpPr>
          <p:nvPr>
            <p:ph sz="half" idx="15" hasCustomPrompt="1"/>
            <p:custDataLst>
              <p:tags r:id="rId2"/>
            </p:custDataLst>
          </p:nvPr>
        </p:nvSpPr>
        <p:spPr>
          <a:xfrm>
            <a:off x="4367530" y="4343400"/>
            <a:ext cx="3286125" cy="328930"/>
          </a:xfrm>
        </p:spPr>
        <p:txBody>
          <a:bodyPr vert="horz" lIns="90000" tIns="46800" rIns="90000" bIns="46800" rtlCol="0">
            <a:normAutofit/>
          </a:bodyPr>
          <a:lstStyle>
            <a:lvl1pPr marL="0" indent="0">
              <a:buNone/>
              <a:defRPr sz="1800" b="1">
                <a:latin typeface="微软雅黑" panose="020B0503020204020204" charset="-122"/>
                <a:ea typeface="微软雅黑" panose="020B0503020204020204" charset="-122"/>
              </a:defRPr>
            </a:lvl1pPr>
          </a:lstStyle>
          <a:p>
            <a:pPr lvl="0"/>
            <a:r>
              <a:rPr dirty="0">
                <a:sym typeface="+mn-ea"/>
              </a:rPr>
              <a:t>单击此处</a:t>
            </a:r>
            <a:r>
              <a:rPr lang="zh-CN" altLang="en-US" dirty="0">
                <a:sym typeface="+mn-ea"/>
              </a:rPr>
              <a:t>添加标题</a:t>
            </a:r>
          </a:p>
        </p:txBody>
      </p:sp>
      <p:sp>
        <p:nvSpPr>
          <p:cNvPr id="7" name="文本占位符 6"/>
          <p:cNvSpPr>
            <a:spLocks noGrp="1"/>
          </p:cNvSpPr>
          <p:nvPr>
            <p:ph type="body" idx="16" hasCustomPrompt="1"/>
            <p:custDataLst>
              <p:tags r:id="rId3"/>
            </p:custDataLst>
          </p:nvPr>
        </p:nvSpPr>
        <p:spPr>
          <a:xfrm>
            <a:off x="4367530" y="4805045"/>
            <a:ext cx="3286125" cy="876300"/>
          </a:xfrm>
        </p:spPr>
        <p:txBody>
          <a:bodyPr lIns="101600" tIns="38100" rIns="76200" bIns="38100" anchor="t" anchorCtr="0">
            <a:normAutofit/>
          </a:bodyPr>
          <a:lstStyle>
            <a:lvl1pPr marL="0" indent="0">
              <a:lnSpc>
                <a:spcPct val="100000"/>
              </a:lnSpc>
              <a:buNone/>
              <a:defRPr sz="1400" b="0" spc="20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8" name="内容占位符 7"/>
          <p:cNvSpPr>
            <a:spLocks noGrp="1"/>
          </p:cNvSpPr>
          <p:nvPr>
            <p:ph sz="half" idx="17" hasCustomPrompt="1"/>
            <p:custDataLst>
              <p:tags r:id="rId4"/>
            </p:custDataLst>
          </p:nvPr>
        </p:nvSpPr>
        <p:spPr>
          <a:xfrm>
            <a:off x="8152130" y="4343400"/>
            <a:ext cx="3286125" cy="328930"/>
          </a:xfrm>
        </p:spPr>
        <p:txBody>
          <a:bodyPr vert="horz" lIns="90000" tIns="46800" rIns="90000" bIns="46800" rtlCol="0">
            <a:normAutofit/>
          </a:bodyPr>
          <a:lstStyle>
            <a:lvl1pPr marL="0" indent="0">
              <a:buNone/>
              <a:defRPr sz="1800" b="1">
                <a:latin typeface="微软雅黑" panose="020B0503020204020204" charset="-122"/>
                <a:ea typeface="微软雅黑" panose="020B0503020204020204" charset="-122"/>
              </a:defRPr>
            </a:lvl1pPr>
          </a:lstStyle>
          <a:p>
            <a:pPr lvl="0"/>
            <a:r>
              <a:rPr dirty="0">
                <a:sym typeface="+mn-ea"/>
              </a:rPr>
              <a:t>单击此处</a:t>
            </a:r>
            <a:r>
              <a:rPr lang="zh-CN" altLang="en-US" dirty="0">
                <a:sym typeface="+mn-ea"/>
              </a:rPr>
              <a:t>添加标题</a:t>
            </a:r>
          </a:p>
        </p:txBody>
      </p:sp>
      <p:sp>
        <p:nvSpPr>
          <p:cNvPr id="9" name="文本占位符 8"/>
          <p:cNvSpPr>
            <a:spLocks noGrp="1"/>
          </p:cNvSpPr>
          <p:nvPr>
            <p:ph type="body" idx="18" hasCustomPrompt="1"/>
            <p:custDataLst>
              <p:tags r:id="rId5"/>
            </p:custDataLst>
          </p:nvPr>
        </p:nvSpPr>
        <p:spPr>
          <a:xfrm>
            <a:off x="8152130" y="4805045"/>
            <a:ext cx="3286125" cy="876300"/>
          </a:xfrm>
        </p:spPr>
        <p:txBody>
          <a:bodyPr lIns="101600" tIns="38100" rIns="76200" bIns="38100" anchor="t" anchorCtr="0">
            <a:normAutofit/>
          </a:bodyPr>
          <a:lstStyle>
            <a:lvl1pPr marL="0" indent="0">
              <a:lnSpc>
                <a:spcPct val="100000"/>
              </a:lnSpc>
              <a:buNone/>
              <a:defRPr sz="1400" b="0" spc="20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cxnSp>
        <p:nvCxnSpPr>
          <p:cNvPr id="11" name="直接连接符 10"/>
          <p:cNvCxnSpPr/>
          <p:nvPr userDrawn="1"/>
        </p:nvCxnSpPr>
        <p:spPr>
          <a:xfrm>
            <a:off x="7933690" y="4345940"/>
            <a:ext cx="0" cy="13589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12" name="矩形 11"/>
          <p:cNvSpPr/>
          <p:nvPr userDrawn="1"/>
        </p:nvSpPr>
        <p:spPr>
          <a:xfrm>
            <a:off x="-635" y="0"/>
            <a:ext cx="12192635" cy="4664075"/>
          </a:xfrm>
          <a:prstGeom prst="rect">
            <a:avLst/>
          </a:prstGeom>
          <a:solidFill>
            <a:srgbClr val="376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descr="辅助图形2"/>
          <p:cNvPicPr>
            <a:picLocks noChangeAspect="1"/>
          </p:cNvPicPr>
          <p:nvPr userDrawn="1"/>
        </p:nvPicPr>
        <p:blipFill>
          <a:blip r:embed="rId2"/>
          <a:stretch>
            <a:fillRect/>
          </a:stretch>
        </p:blipFill>
        <p:spPr>
          <a:xfrm>
            <a:off x="-635" y="4664075"/>
            <a:ext cx="12192000" cy="2222500"/>
          </a:xfrm>
          <a:prstGeom prst="rect">
            <a:avLst/>
          </a:prstGeom>
        </p:spPr>
      </p:pic>
      <p:sp>
        <p:nvSpPr>
          <p:cNvPr id="3" name="文本框 2"/>
          <p:cNvSpPr txBox="1"/>
          <p:nvPr userDrawn="1"/>
        </p:nvSpPr>
        <p:spPr>
          <a:xfrm>
            <a:off x="-635" y="1653540"/>
            <a:ext cx="12192000" cy="1445260"/>
          </a:xfrm>
          <a:prstGeom prst="rect">
            <a:avLst/>
          </a:prstGeom>
          <a:noFill/>
        </p:spPr>
        <p:txBody>
          <a:bodyPr wrap="square" rtlCol="0" anchor="t">
            <a:spAutoFit/>
          </a:bodyPr>
          <a:lstStyle/>
          <a:p>
            <a:pPr algn="ctr"/>
            <a:r>
              <a:rPr lang="en-US" altLang="zh-CN" sz="8800" b="1">
                <a:solidFill>
                  <a:schemeClr val="bg1"/>
                </a:solidFill>
                <a:latin typeface="微软雅黑" panose="020B0503020204020204" charset="-122"/>
                <a:ea typeface="微软雅黑" panose="020B0503020204020204" charset="-122"/>
              </a:rPr>
              <a:t>THANKS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cSld name="2#课程标题">
    <p:spTree>
      <p:nvGrpSpPr>
        <p:cNvPr id="1" name=""/>
        <p:cNvGrpSpPr/>
        <p:nvPr/>
      </p:nvGrpSpPr>
      <p:grpSpPr>
        <a:xfrm>
          <a:off x="0" y="0"/>
          <a:ext cx="0" cy="0"/>
          <a:chOff x="0" y="0"/>
          <a:chExt cx="0" cy="0"/>
        </a:xfrm>
      </p:grpSpPr>
      <p:grpSp>
        <p:nvGrpSpPr>
          <p:cNvPr id="15" name="Group 62"/>
          <p:cNvGrpSpPr>
            <a:grpSpLocks/>
          </p:cNvGrpSpPr>
          <p:nvPr/>
        </p:nvGrpSpPr>
        <p:grpSpPr bwMode="auto">
          <a:xfrm>
            <a:off x="12473523" y="3789362"/>
            <a:ext cx="986367" cy="182563"/>
            <a:chOff x="5893" y="2387"/>
            <a:chExt cx="466" cy="115"/>
          </a:xfrm>
        </p:grpSpPr>
        <p:sp>
          <p:nvSpPr>
            <p:cNvPr id="16" name="Rectangle 63"/>
            <p:cNvSpPr>
              <a:spLocks noChangeArrowheads="1"/>
            </p:cNvSpPr>
            <p:nvPr userDrawn="1"/>
          </p:nvSpPr>
          <p:spPr bwMode="auto">
            <a:xfrm flipV="1">
              <a:off x="6010" y="2387"/>
              <a:ext cx="116" cy="115"/>
            </a:xfrm>
            <a:prstGeom prst="rect">
              <a:avLst/>
            </a:prstGeom>
            <a:solidFill>
              <a:srgbClr val="FFCC66"/>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8" name="Rectangle 64"/>
            <p:cNvSpPr>
              <a:spLocks noChangeArrowheads="1"/>
            </p:cNvSpPr>
            <p:nvPr userDrawn="1"/>
          </p:nvSpPr>
          <p:spPr bwMode="auto">
            <a:xfrm flipV="1">
              <a:off x="6126" y="2387"/>
              <a:ext cx="116" cy="115"/>
            </a:xfrm>
            <a:prstGeom prst="rect">
              <a:avLst/>
            </a:prstGeom>
            <a:solidFill>
              <a:srgbClr val="FF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9" name="Rectangle 65"/>
            <p:cNvSpPr>
              <a:spLocks noChangeArrowheads="1"/>
            </p:cNvSpPr>
            <p:nvPr userDrawn="1"/>
          </p:nvSpPr>
          <p:spPr bwMode="auto">
            <a:xfrm flipV="1">
              <a:off x="6242" y="2387"/>
              <a:ext cx="117" cy="115"/>
            </a:xfrm>
            <a:prstGeom prst="rect">
              <a:avLst/>
            </a:prstGeom>
            <a:solidFill>
              <a:srgbClr val="99660A"/>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20" name="Rectangle 66"/>
            <p:cNvSpPr>
              <a:spLocks noChangeArrowheads="1"/>
            </p:cNvSpPr>
            <p:nvPr userDrawn="1"/>
          </p:nvSpPr>
          <p:spPr bwMode="auto">
            <a:xfrm flipV="1">
              <a:off x="5893" y="2387"/>
              <a:ext cx="117" cy="115"/>
            </a:xfrm>
            <a:prstGeom prst="rect">
              <a:avLst/>
            </a:prstGeom>
            <a:solidFill>
              <a:srgbClr val="FFCC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21" name="Group 67"/>
          <p:cNvGrpSpPr>
            <a:grpSpLocks/>
          </p:cNvGrpSpPr>
          <p:nvPr/>
        </p:nvGrpSpPr>
        <p:grpSpPr bwMode="auto">
          <a:xfrm>
            <a:off x="12473523" y="4005265"/>
            <a:ext cx="986367" cy="182563"/>
            <a:chOff x="5893" y="2523"/>
            <a:chExt cx="466" cy="115"/>
          </a:xfrm>
        </p:grpSpPr>
        <p:sp>
          <p:nvSpPr>
            <p:cNvPr id="22" name="Rectangle 68"/>
            <p:cNvSpPr>
              <a:spLocks noChangeArrowheads="1"/>
            </p:cNvSpPr>
            <p:nvPr userDrawn="1"/>
          </p:nvSpPr>
          <p:spPr bwMode="auto">
            <a:xfrm flipV="1">
              <a:off x="6010" y="2523"/>
              <a:ext cx="116" cy="115"/>
            </a:xfrm>
            <a:prstGeom prst="rect">
              <a:avLst/>
            </a:prstGeom>
            <a:solidFill>
              <a:srgbClr val="99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23" name="Rectangle 69"/>
            <p:cNvSpPr>
              <a:spLocks noChangeArrowheads="1"/>
            </p:cNvSpPr>
            <p:nvPr userDrawn="1"/>
          </p:nvSpPr>
          <p:spPr bwMode="auto">
            <a:xfrm flipV="1">
              <a:off x="6126" y="2523"/>
              <a:ext cx="116" cy="115"/>
            </a:xfrm>
            <a:prstGeom prst="rect">
              <a:avLst/>
            </a:prstGeom>
            <a:solidFill>
              <a:srgbClr val="99CC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24" name="Rectangle 70"/>
            <p:cNvSpPr>
              <a:spLocks noChangeArrowheads="1"/>
            </p:cNvSpPr>
            <p:nvPr userDrawn="1"/>
          </p:nvSpPr>
          <p:spPr bwMode="auto">
            <a:xfrm flipV="1">
              <a:off x="6242" y="2523"/>
              <a:ext cx="117" cy="115"/>
            </a:xfrm>
            <a:prstGeom prst="rect">
              <a:avLst/>
            </a:prstGeom>
            <a:solidFill>
              <a:srgbClr val="0099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25" name="Rectangle 71"/>
            <p:cNvSpPr>
              <a:spLocks noChangeArrowheads="1"/>
            </p:cNvSpPr>
            <p:nvPr userDrawn="1"/>
          </p:nvSpPr>
          <p:spPr bwMode="auto">
            <a:xfrm flipV="1">
              <a:off x="5893" y="2523"/>
              <a:ext cx="117" cy="115"/>
            </a:xfrm>
            <a:prstGeom prst="rect">
              <a:avLst/>
            </a:prstGeom>
            <a:solidFill>
              <a:srgbClr val="CC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26" name="Group 72"/>
          <p:cNvGrpSpPr>
            <a:grpSpLocks/>
          </p:cNvGrpSpPr>
          <p:nvPr/>
        </p:nvGrpSpPr>
        <p:grpSpPr bwMode="auto">
          <a:xfrm>
            <a:off x="12473523" y="4221165"/>
            <a:ext cx="986367" cy="182563"/>
            <a:chOff x="5893" y="2659"/>
            <a:chExt cx="466" cy="115"/>
          </a:xfrm>
        </p:grpSpPr>
        <p:sp>
          <p:nvSpPr>
            <p:cNvPr id="27" name="Rectangle 73"/>
            <p:cNvSpPr>
              <a:spLocks noChangeArrowheads="1"/>
            </p:cNvSpPr>
            <p:nvPr userDrawn="1"/>
          </p:nvSpPr>
          <p:spPr bwMode="auto">
            <a:xfrm flipV="1">
              <a:off x="6010" y="2659"/>
              <a:ext cx="116" cy="115"/>
            </a:xfrm>
            <a:prstGeom prst="rect">
              <a:avLst/>
            </a:prstGeom>
            <a:solidFill>
              <a:srgbClr val="99CC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28" name="Rectangle 74"/>
            <p:cNvSpPr>
              <a:spLocks noChangeArrowheads="1"/>
            </p:cNvSpPr>
            <p:nvPr userDrawn="1"/>
          </p:nvSpPr>
          <p:spPr bwMode="auto">
            <a:xfrm flipV="1">
              <a:off x="6126" y="2659"/>
              <a:ext cx="116" cy="115"/>
            </a:xfrm>
            <a:prstGeom prst="rect">
              <a:avLst/>
            </a:prstGeom>
            <a:solidFill>
              <a:srgbClr val="0099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29" name="Rectangle 75"/>
            <p:cNvSpPr>
              <a:spLocks noChangeArrowheads="1"/>
            </p:cNvSpPr>
            <p:nvPr userDrawn="1"/>
          </p:nvSpPr>
          <p:spPr bwMode="auto">
            <a:xfrm flipV="1">
              <a:off x="6242" y="2659"/>
              <a:ext cx="117" cy="115"/>
            </a:xfrm>
            <a:prstGeom prst="rect">
              <a:avLst/>
            </a:prstGeom>
            <a:solidFill>
              <a:srgbClr val="0066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31" name="Rectangle 76"/>
            <p:cNvSpPr>
              <a:spLocks noChangeArrowheads="1"/>
            </p:cNvSpPr>
            <p:nvPr userDrawn="1"/>
          </p:nvSpPr>
          <p:spPr bwMode="auto">
            <a:xfrm flipV="1">
              <a:off x="5893" y="2659"/>
              <a:ext cx="117" cy="115"/>
            </a:xfrm>
            <a:prstGeom prst="rect">
              <a:avLst/>
            </a:prstGeom>
            <a:solidFill>
              <a:srgbClr val="CCFF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32" name="Group 77"/>
          <p:cNvGrpSpPr>
            <a:grpSpLocks/>
          </p:cNvGrpSpPr>
          <p:nvPr/>
        </p:nvGrpSpPr>
        <p:grpSpPr bwMode="auto">
          <a:xfrm>
            <a:off x="12473523" y="3573463"/>
            <a:ext cx="986367" cy="188912"/>
            <a:chOff x="5893" y="2251"/>
            <a:chExt cx="466" cy="119"/>
          </a:xfrm>
        </p:grpSpPr>
        <p:sp>
          <p:nvSpPr>
            <p:cNvPr id="33" name="Rectangle 78"/>
            <p:cNvSpPr>
              <a:spLocks noChangeArrowheads="1"/>
            </p:cNvSpPr>
            <p:nvPr userDrawn="1"/>
          </p:nvSpPr>
          <p:spPr bwMode="auto">
            <a:xfrm flipV="1">
              <a:off x="6126" y="2251"/>
              <a:ext cx="116" cy="119"/>
            </a:xfrm>
            <a:prstGeom prst="rect">
              <a:avLst/>
            </a:prstGeom>
            <a:solidFill>
              <a:srgbClr val="FF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34" name="Rectangle 79"/>
            <p:cNvSpPr>
              <a:spLocks noChangeArrowheads="1"/>
            </p:cNvSpPr>
            <p:nvPr userDrawn="1"/>
          </p:nvSpPr>
          <p:spPr bwMode="auto">
            <a:xfrm flipV="1">
              <a:off x="6242" y="2251"/>
              <a:ext cx="117" cy="119"/>
            </a:xfrm>
            <a:prstGeom prst="rect">
              <a:avLst/>
            </a:prstGeom>
            <a:solidFill>
              <a:srgbClr val="CCCC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35" name="Rectangle 80"/>
            <p:cNvSpPr>
              <a:spLocks noChangeArrowheads="1"/>
            </p:cNvSpPr>
            <p:nvPr userDrawn="1"/>
          </p:nvSpPr>
          <p:spPr bwMode="auto">
            <a:xfrm flipV="1">
              <a:off x="5893" y="2251"/>
              <a:ext cx="117" cy="119"/>
            </a:xfrm>
            <a:prstGeom prst="rect">
              <a:avLst/>
            </a:prstGeom>
            <a:solidFill>
              <a:srgbClr val="99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36" name="Rectangle 81"/>
            <p:cNvSpPr>
              <a:spLocks noChangeArrowheads="1"/>
            </p:cNvSpPr>
            <p:nvPr userDrawn="1"/>
          </p:nvSpPr>
          <p:spPr bwMode="auto">
            <a:xfrm flipV="1">
              <a:off x="6010" y="2251"/>
              <a:ext cx="116" cy="119"/>
            </a:xfrm>
            <a:prstGeom prst="rect">
              <a:avLst/>
            </a:prstGeom>
            <a:solidFill>
              <a:srgbClr val="66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37" name="Group 82"/>
          <p:cNvGrpSpPr>
            <a:grpSpLocks/>
          </p:cNvGrpSpPr>
          <p:nvPr/>
        </p:nvGrpSpPr>
        <p:grpSpPr bwMode="auto">
          <a:xfrm>
            <a:off x="12473523" y="4581526"/>
            <a:ext cx="986367" cy="182563"/>
            <a:chOff x="5893" y="2886"/>
            <a:chExt cx="466" cy="115"/>
          </a:xfrm>
        </p:grpSpPr>
        <p:sp>
          <p:nvSpPr>
            <p:cNvPr id="38" name="Rectangle 83"/>
            <p:cNvSpPr>
              <a:spLocks noChangeArrowheads="1"/>
            </p:cNvSpPr>
            <p:nvPr userDrawn="1"/>
          </p:nvSpPr>
          <p:spPr bwMode="auto">
            <a:xfrm flipV="1">
              <a:off x="6010" y="2886"/>
              <a:ext cx="116" cy="115"/>
            </a:xfrm>
            <a:prstGeom prst="rect">
              <a:avLst/>
            </a:prstGeom>
            <a:solidFill>
              <a:srgbClr val="FF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39" name="Rectangle 84"/>
            <p:cNvSpPr>
              <a:spLocks noChangeArrowheads="1"/>
            </p:cNvSpPr>
            <p:nvPr userDrawn="1"/>
          </p:nvSpPr>
          <p:spPr bwMode="auto">
            <a:xfrm flipV="1">
              <a:off x="6126" y="2886"/>
              <a:ext cx="116" cy="115"/>
            </a:xfrm>
            <a:prstGeom prst="rect">
              <a:avLst/>
            </a:prstGeom>
            <a:solidFill>
              <a:srgbClr val="FFCC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40" name="Rectangle 85"/>
            <p:cNvSpPr>
              <a:spLocks noChangeArrowheads="1"/>
            </p:cNvSpPr>
            <p:nvPr userDrawn="1"/>
          </p:nvSpPr>
          <p:spPr bwMode="auto">
            <a:xfrm flipV="1">
              <a:off x="6242" y="2886"/>
              <a:ext cx="117" cy="115"/>
            </a:xfrm>
            <a:prstGeom prst="rect">
              <a:avLst/>
            </a:prstGeom>
            <a:solidFill>
              <a:srgbClr val="FFCC66"/>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41" name="Rectangle 86"/>
            <p:cNvSpPr>
              <a:spLocks noChangeArrowheads="1"/>
            </p:cNvSpPr>
            <p:nvPr userDrawn="1"/>
          </p:nvSpPr>
          <p:spPr bwMode="auto">
            <a:xfrm flipV="1">
              <a:off x="5893" y="2886"/>
              <a:ext cx="117" cy="115"/>
            </a:xfrm>
            <a:prstGeom prst="rect">
              <a:avLst/>
            </a:prstGeom>
            <a:solidFill>
              <a:schemeClr val="tx2"/>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42" name="Group 87"/>
          <p:cNvGrpSpPr>
            <a:grpSpLocks/>
          </p:cNvGrpSpPr>
          <p:nvPr/>
        </p:nvGrpSpPr>
        <p:grpSpPr bwMode="auto">
          <a:xfrm>
            <a:off x="12473523" y="4797426"/>
            <a:ext cx="986367" cy="182563"/>
            <a:chOff x="5893" y="3022"/>
            <a:chExt cx="466" cy="115"/>
          </a:xfrm>
        </p:grpSpPr>
        <p:sp>
          <p:nvSpPr>
            <p:cNvPr id="43" name="Rectangle 88"/>
            <p:cNvSpPr>
              <a:spLocks noChangeArrowheads="1"/>
            </p:cNvSpPr>
            <p:nvPr userDrawn="1"/>
          </p:nvSpPr>
          <p:spPr bwMode="auto">
            <a:xfrm flipV="1">
              <a:off x="6010" y="3022"/>
              <a:ext cx="116" cy="115"/>
            </a:xfrm>
            <a:prstGeom prst="rect">
              <a:avLst/>
            </a:prstGeom>
            <a:solidFill>
              <a:srgbClr val="0066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44" name="Rectangle 89"/>
            <p:cNvSpPr>
              <a:spLocks noChangeArrowheads="1"/>
            </p:cNvSpPr>
            <p:nvPr userDrawn="1"/>
          </p:nvSpPr>
          <p:spPr bwMode="auto">
            <a:xfrm flipV="1">
              <a:off x="6126" y="3022"/>
              <a:ext cx="116" cy="115"/>
            </a:xfrm>
            <a:prstGeom prst="rect">
              <a:avLst/>
            </a:prstGeom>
            <a:solidFill>
              <a:srgbClr val="99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45" name="Rectangle 90"/>
            <p:cNvSpPr>
              <a:spLocks noChangeArrowheads="1"/>
            </p:cNvSpPr>
            <p:nvPr userDrawn="1"/>
          </p:nvSpPr>
          <p:spPr bwMode="auto">
            <a:xfrm flipV="1">
              <a:off x="6242" y="3022"/>
              <a:ext cx="117" cy="115"/>
            </a:xfrm>
            <a:prstGeom prst="rect">
              <a:avLst/>
            </a:prstGeom>
            <a:solidFill>
              <a:srgbClr val="CC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46" name="Rectangle 91"/>
            <p:cNvSpPr>
              <a:spLocks noChangeArrowheads="1"/>
            </p:cNvSpPr>
            <p:nvPr userDrawn="1"/>
          </p:nvSpPr>
          <p:spPr bwMode="auto">
            <a:xfrm flipV="1">
              <a:off x="5893" y="3022"/>
              <a:ext cx="117" cy="115"/>
            </a:xfrm>
            <a:prstGeom prst="rect">
              <a:avLst/>
            </a:prstGeom>
            <a:solidFill>
              <a:srgbClr val="9900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47" name="Group 92"/>
          <p:cNvGrpSpPr>
            <a:grpSpLocks/>
          </p:cNvGrpSpPr>
          <p:nvPr/>
        </p:nvGrpSpPr>
        <p:grpSpPr bwMode="auto">
          <a:xfrm>
            <a:off x="12473523" y="5013326"/>
            <a:ext cx="986367" cy="182563"/>
            <a:chOff x="5893" y="3158"/>
            <a:chExt cx="466" cy="115"/>
          </a:xfrm>
        </p:grpSpPr>
        <p:sp>
          <p:nvSpPr>
            <p:cNvPr id="48" name="Rectangle 93"/>
            <p:cNvSpPr>
              <a:spLocks noChangeArrowheads="1"/>
            </p:cNvSpPr>
            <p:nvPr userDrawn="1"/>
          </p:nvSpPr>
          <p:spPr bwMode="auto">
            <a:xfrm flipV="1">
              <a:off x="6010" y="3158"/>
              <a:ext cx="116" cy="115"/>
            </a:xfrm>
            <a:prstGeom prst="rect">
              <a:avLst/>
            </a:prstGeom>
            <a:solidFill>
              <a:srgbClr val="0099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49" name="Rectangle 94"/>
            <p:cNvSpPr>
              <a:spLocks noChangeArrowheads="1"/>
            </p:cNvSpPr>
            <p:nvPr userDrawn="1"/>
          </p:nvSpPr>
          <p:spPr bwMode="auto">
            <a:xfrm flipV="1">
              <a:off x="6126" y="3158"/>
              <a:ext cx="116" cy="115"/>
            </a:xfrm>
            <a:prstGeom prst="rect">
              <a:avLst/>
            </a:prstGeom>
            <a:solidFill>
              <a:srgbClr val="CCFF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50" name="Rectangle 95"/>
            <p:cNvSpPr>
              <a:spLocks noChangeArrowheads="1"/>
            </p:cNvSpPr>
            <p:nvPr userDrawn="1"/>
          </p:nvSpPr>
          <p:spPr bwMode="auto">
            <a:xfrm flipV="1">
              <a:off x="6242" y="3158"/>
              <a:ext cx="117" cy="115"/>
            </a:xfrm>
            <a:prstGeom prst="rect">
              <a:avLst/>
            </a:prstGeom>
            <a:solidFill>
              <a:srgbClr val="99CC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51" name="Rectangle 96"/>
            <p:cNvSpPr>
              <a:spLocks noChangeArrowheads="1"/>
            </p:cNvSpPr>
            <p:nvPr userDrawn="1"/>
          </p:nvSpPr>
          <p:spPr bwMode="auto">
            <a:xfrm flipV="1">
              <a:off x="5893" y="3158"/>
              <a:ext cx="117" cy="115"/>
            </a:xfrm>
            <a:prstGeom prst="rect">
              <a:avLst/>
            </a:prstGeom>
            <a:solidFill>
              <a:srgbClr val="9900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52" name="Group 97"/>
          <p:cNvGrpSpPr>
            <a:grpSpLocks/>
          </p:cNvGrpSpPr>
          <p:nvPr/>
        </p:nvGrpSpPr>
        <p:grpSpPr bwMode="auto">
          <a:xfrm>
            <a:off x="12473523" y="5373690"/>
            <a:ext cx="986367" cy="182563"/>
            <a:chOff x="5893" y="3385"/>
            <a:chExt cx="466" cy="115"/>
          </a:xfrm>
        </p:grpSpPr>
        <p:sp>
          <p:nvSpPr>
            <p:cNvPr id="53" name="Rectangle 98"/>
            <p:cNvSpPr>
              <a:spLocks noChangeArrowheads="1"/>
            </p:cNvSpPr>
            <p:nvPr userDrawn="1"/>
          </p:nvSpPr>
          <p:spPr bwMode="auto">
            <a:xfrm flipV="1">
              <a:off x="6010" y="3385"/>
              <a:ext cx="116" cy="115"/>
            </a:xfrm>
            <a:prstGeom prst="rect">
              <a:avLst/>
            </a:prstGeom>
            <a:solidFill>
              <a:srgbClr val="FF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54" name="Rectangle 99"/>
            <p:cNvSpPr>
              <a:spLocks noChangeArrowheads="1"/>
            </p:cNvSpPr>
            <p:nvPr userDrawn="1"/>
          </p:nvSpPr>
          <p:spPr bwMode="auto">
            <a:xfrm flipV="1">
              <a:off x="6126" y="3385"/>
              <a:ext cx="116" cy="115"/>
            </a:xfrm>
            <a:prstGeom prst="rect">
              <a:avLst/>
            </a:prstGeom>
            <a:solidFill>
              <a:srgbClr val="FFCC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55" name="Rectangle 100"/>
            <p:cNvSpPr>
              <a:spLocks noChangeArrowheads="1"/>
            </p:cNvSpPr>
            <p:nvPr userDrawn="1"/>
          </p:nvSpPr>
          <p:spPr bwMode="auto">
            <a:xfrm flipV="1">
              <a:off x="6242" y="3385"/>
              <a:ext cx="117" cy="115"/>
            </a:xfrm>
            <a:prstGeom prst="rect">
              <a:avLst/>
            </a:prstGeom>
            <a:solidFill>
              <a:srgbClr val="FFCC66"/>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56" name="Rectangle 101"/>
            <p:cNvSpPr>
              <a:spLocks noChangeArrowheads="1"/>
            </p:cNvSpPr>
            <p:nvPr userDrawn="1"/>
          </p:nvSpPr>
          <p:spPr bwMode="auto">
            <a:xfrm flipV="1">
              <a:off x="5893" y="3385"/>
              <a:ext cx="117" cy="115"/>
            </a:xfrm>
            <a:prstGeom prst="rect">
              <a:avLst/>
            </a:prstGeom>
            <a:solidFill>
              <a:schemeClr val="tx1"/>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57" name="Group 102"/>
          <p:cNvGrpSpPr>
            <a:grpSpLocks/>
          </p:cNvGrpSpPr>
          <p:nvPr/>
        </p:nvGrpSpPr>
        <p:grpSpPr bwMode="auto">
          <a:xfrm>
            <a:off x="12473523" y="5589590"/>
            <a:ext cx="986367" cy="182563"/>
            <a:chOff x="5893" y="3521"/>
            <a:chExt cx="466" cy="115"/>
          </a:xfrm>
        </p:grpSpPr>
        <p:sp>
          <p:nvSpPr>
            <p:cNvPr id="58" name="Rectangle 103"/>
            <p:cNvSpPr>
              <a:spLocks noChangeArrowheads="1"/>
            </p:cNvSpPr>
            <p:nvPr userDrawn="1"/>
          </p:nvSpPr>
          <p:spPr bwMode="auto">
            <a:xfrm flipV="1">
              <a:off x="6010" y="3521"/>
              <a:ext cx="116" cy="115"/>
            </a:xfrm>
            <a:prstGeom prst="rect">
              <a:avLst/>
            </a:prstGeom>
            <a:solidFill>
              <a:srgbClr val="0066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59" name="Rectangle 104"/>
            <p:cNvSpPr>
              <a:spLocks noChangeArrowheads="1"/>
            </p:cNvSpPr>
            <p:nvPr userDrawn="1"/>
          </p:nvSpPr>
          <p:spPr bwMode="auto">
            <a:xfrm flipV="1">
              <a:off x="6126" y="3521"/>
              <a:ext cx="116" cy="115"/>
            </a:xfrm>
            <a:prstGeom prst="rect">
              <a:avLst/>
            </a:prstGeom>
            <a:solidFill>
              <a:srgbClr val="99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60" name="Rectangle 105"/>
            <p:cNvSpPr>
              <a:spLocks noChangeArrowheads="1"/>
            </p:cNvSpPr>
            <p:nvPr userDrawn="1"/>
          </p:nvSpPr>
          <p:spPr bwMode="auto">
            <a:xfrm flipV="1">
              <a:off x="6242" y="3521"/>
              <a:ext cx="117" cy="115"/>
            </a:xfrm>
            <a:prstGeom prst="rect">
              <a:avLst/>
            </a:prstGeom>
            <a:solidFill>
              <a:srgbClr val="CC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61" name="Rectangle 106"/>
            <p:cNvSpPr>
              <a:spLocks noChangeArrowheads="1"/>
            </p:cNvSpPr>
            <p:nvPr userDrawn="1"/>
          </p:nvSpPr>
          <p:spPr bwMode="auto">
            <a:xfrm flipV="1">
              <a:off x="5893" y="3521"/>
              <a:ext cx="117" cy="115"/>
            </a:xfrm>
            <a:prstGeom prst="rect">
              <a:avLst/>
            </a:prstGeom>
            <a:solidFill>
              <a:schemeClr val="tx1"/>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62" name="Group 107"/>
          <p:cNvGrpSpPr>
            <a:grpSpLocks/>
          </p:cNvGrpSpPr>
          <p:nvPr/>
        </p:nvGrpSpPr>
        <p:grpSpPr bwMode="auto">
          <a:xfrm>
            <a:off x="12473523" y="5805490"/>
            <a:ext cx="986367" cy="182563"/>
            <a:chOff x="5893" y="3657"/>
            <a:chExt cx="466" cy="115"/>
          </a:xfrm>
        </p:grpSpPr>
        <p:sp>
          <p:nvSpPr>
            <p:cNvPr id="63" name="Rectangle 108"/>
            <p:cNvSpPr>
              <a:spLocks noChangeArrowheads="1"/>
            </p:cNvSpPr>
            <p:nvPr userDrawn="1"/>
          </p:nvSpPr>
          <p:spPr bwMode="auto">
            <a:xfrm flipV="1">
              <a:off x="6010" y="3657"/>
              <a:ext cx="116" cy="115"/>
            </a:xfrm>
            <a:prstGeom prst="rect">
              <a:avLst/>
            </a:prstGeom>
            <a:solidFill>
              <a:srgbClr val="0099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64" name="Rectangle 109"/>
            <p:cNvSpPr>
              <a:spLocks noChangeArrowheads="1"/>
            </p:cNvSpPr>
            <p:nvPr userDrawn="1"/>
          </p:nvSpPr>
          <p:spPr bwMode="auto">
            <a:xfrm flipV="1">
              <a:off x="6126" y="3657"/>
              <a:ext cx="116" cy="115"/>
            </a:xfrm>
            <a:prstGeom prst="rect">
              <a:avLst/>
            </a:prstGeom>
            <a:solidFill>
              <a:srgbClr val="CCFF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65" name="Rectangle 110"/>
            <p:cNvSpPr>
              <a:spLocks noChangeArrowheads="1"/>
            </p:cNvSpPr>
            <p:nvPr userDrawn="1"/>
          </p:nvSpPr>
          <p:spPr bwMode="auto">
            <a:xfrm flipV="1">
              <a:off x="6242" y="3657"/>
              <a:ext cx="117" cy="115"/>
            </a:xfrm>
            <a:prstGeom prst="rect">
              <a:avLst/>
            </a:prstGeom>
            <a:solidFill>
              <a:srgbClr val="99CC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66" name="Rectangle 111"/>
            <p:cNvSpPr>
              <a:spLocks noChangeArrowheads="1"/>
            </p:cNvSpPr>
            <p:nvPr userDrawn="1"/>
          </p:nvSpPr>
          <p:spPr bwMode="auto">
            <a:xfrm flipV="1">
              <a:off x="5893" y="3657"/>
              <a:ext cx="117" cy="115"/>
            </a:xfrm>
            <a:prstGeom prst="rect">
              <a:avLst/>
            </a:prstGeom>
            <a:solidFill>
              <a:schemeClr val="tx1"/>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67" name="Group 112"/>
          <p:cNvGrpSpPr>
            <a:grpSpLocks/>
          </p:cNvGrpSpPr>
          <p:nvPr/>
        </p:nvGrpSpPr>
        <p:grpSpPr bwMode="auto">
          <a:xfrm>
            <a:off x="12473523" y="6165853"/>
            <a:ext cx="986367" cy="182563"/>
            <a:chOff x="5893" y="3884"/>
            <a:chExt cx="466" cy="115"/>
          </a:xfrm>
        </p:grpSpPr>
        <p:sp>
          <p:nvSpPr>
            <p:cNvPr id="68" name="Rectangle 113"/>
            <p:cNvSpPr>
              <a:spLocks noChangeArrowheads="1"/>
            </p:cNvSpPr>
            <p:nvPr userDrawn="1"/>
          </p:nvSpPr>
          <p:spPr bwMode="auto">
            <a:xfrm flipV="1">
              <a:off x="6010" y="3884"/>
              <a:ext cx="116" cy="115"/>
            </a:xfrm>
            <a:prstGeom prst="rect">
              <a:avLst/>
            </a:prstGeom>
            <a:solidFill>
              <a:srgbClr val="FF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69" name="Rectangle 114"/>
            <p:cNvSpPr>
              <a:spLocks noChangeArrowheads="1"/>
            </p:cNvSpPr>
            <p:nvPr userDrawn="1"/>
          </p:nvSpPr>
          <p:spPr bwMode="auto">
            <a:xfrm flipV="1">
              <a:off x="6126" y="3884"/>
              <a:ext cx="116" cy="115"/>
            </a:xfrm>
            <a:prstGeom prst="rect">
              <a:avLst/>
            </a:prstGeom>
            <a:solidFill>
              <a:srgbClr val="FFCC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70" name="Rectangle 115"/>
            <p:cNvSpPr>
              <a:spLocks noChangeArrowheads="1"/>
            </p:cNvSpPr>
            <p:nvPr userDrawn="1"/>
          </p:nvSpPr>
          <p:spPr bwMode="auto">
            <a:xfrm flipV="1">
              <a:off x="6242" y="3884"/>
              <a:ext cx="117" cy="115"/>
            </a:xfrm>
            <a:prstGeom prst="rect">
              <a:avLst/>
            </a:prstGeom>
            <a:solidFill>
              <a:srgbClr val="FFCC66"/>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71" name="Rectangle 116"/>
            <p:cNvSpPr>
              <a:spLocks noChangeArrowheads="1"/>
            </p:cNvSpPr>
            <p:nvPr userDrawn="1"/>
          </p:nvSpPr>
          <p:spPr bwMode="auto">
            <a:xfrm flipV="1">
              <a:off x="5893" y="3884"/>
              <a:ext cx="117" cy="115"/>
            </a:xfrm>
            <a:prstGeom prst="rect">
              <a:avLst/>
            </a:prstGeom>
            <a:solidFill>
              <a:schemeClr val="bg2"/>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72" name="Group 117"/>
          <p:cNvGrpSpPr>
            <a:grpSpLocks/>
          </p:cNvGrpSpPr>
          <p:nvPr/>
        </p:nvGrpSpPr>
        <p:grpSpPr bwMode="auto">
          <a:xfrm>
            <a:off x="12473523" y="6391278"/>
            <a:ext cx="986367" cy="182563"/>
            <a:chOff x="5893" y="4026"/>
            <a:chExt cx="466" cy="115"/>
          </a:xfrm>
        </p:grpSpPr>
        <p:sp>
          <p:nvSpPr>
            <p:cNvPr id="73" name="Rectangle 118"/>
            <p:cNvSpPr>
              <a:spLocks noChangeArrowheads="1"/>
            </p:cNvSpPr>
            <p:nvPr userDrawn="1"/>
          </p:nvSpPr>
          <p:spPr bwMode="auto">
            <a:xfrm flipV="1">
              <a:off x="6010" y="4026"/>
              <a:ext cx="116" cy="115"/>
            </a:xfrm>
            <a:prstGeom prst="rect">
              <a:avLst/>
            </a:prstGeom>
            <a:solidFill>
              <a:srgbClr val="0066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74" name="Rectangle 119"/>
            <p:cNvSpPr>
              <a:spLocks noChangeArrowheads="1"/>
            </p:cNvSpPr>
            <p:nvPr userDrawn="1"/>
          </p:nvSpPr>
          <p:spPr bwMode="auto">
            <a:xfrm flipV="1">
              <a:off x="6126" y="4026"/>
              <a:ext cx="116" cy="115"/>
            </a:xfrm>
            <a:prstGeom prst="rect">
              <a:avLst/>
            </a:prstGeom>
            <a:solidFill>
              <a:srgbClr val="99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75" name="Rectangle 120"/>
            <p:cNvSpPr>
              <a:spLocks noChangeArrowheads="1"/>
            </p:cNvSpPr>
            <p:nvPr userDrawn="1"/>
          </p:nvSpPr>
          <p:spPr bwMode="auto">
            <a:xfrm flipV="1">
              <a:off x="6242" y="4026"/>
              <a:ext cx="117" cy="115"/>
            </a:xfrm>
            <a:prstGeom prst="rect">
              <a:avLst/>
            </a:prstGeom>
            <a:solidFill>
              <a:srgbClr val="CC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76" name="Rectangle 121"/>
            <p:cNvSpPr>
              <a:spLocks noChangeArrowheads="1"/>
            </p:cNvSpPr>
            <p:nvPr userDrawn="1"/>
          </p:nvSpPr>
          <p:spPr bwMode="auto">
            <a:xfrm flipV="1">
              <a:off x="5893" y="4026"/>
              <a:ext cx="117" cy="115"/>
            </a:xfrm>
            <a:prstGeom prst="rect">
              <a:avLst/>
            </a:prstGeom>
            <a:solidFill>
              <a:schemeClr val="bg2"/>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77" name="Group 122"/>
          <p:cNvGrpSpPr>
            <a:grpSpLocks/>
          </p:cNvGrpSpPr>
          <p:nvPr/>
        </p:nvGrpSpPr>
        <p:grpSpPr bwMode="auto">
          <a:xfrm>
            <a:off x="12473523" y="6615114"/>
            <a:ext cx="986367" cy="182563"/>
            <a:chOff x="5893" y="4167"/>
            <a:chExt cx="466" cy="115"/>
          </a:xfrm>
        </p:grpSpPr>
        <p:sp>
          <p:nvSpPr>
            <p:cNvPr id="78" name="Rectangle 123"/>
            <p:cNvSpPr>
              <a:spLocks noChangeArrowheads="1"/>
            </p:cNvSpPr>
            <p:nvPr userDrawn="1"/>
          </p:nvSpPr>
          <p:spPr bwMode="auto">
            <a:xfrm flipV="1">
              <a:off x="6010" y="4167"/>
              <a:ext cx="116" cy="115"/>
            </a:xfrm>
            <a:prstGeom prst="rect">
              <a:avLst/>
            </a:prstGeom>
            <a:solidFill>
              <a:schemeClr val="hlink"/>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79" name="Rectangle 124"/>
            <p:cNvSpPr>
              <a:spLocks noChangeArrowheads="1"/>
            </p:cNvSpPr>
            <p:nvPr userDrawn="1"/>
          </p:nvSpPr>
          <p:spPr bwMode="auto">
            <a:xfrm flipV="1">
              <a:off x="6126" y="4167"/>
              <a:ext cx="116" cy="115"/>
            </a:xfrm>
            <a:prstGeom prst="rect">
              <a:avLst/>
            </a:prstGeom>
            <a:solidFill>
              <a:schemeClr val="accent2"/>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80" name="Rectangle 125"/>
            <p:cNvSpPr>
              <a:spLocks noChangeArrowheads="1"/>
            </p:cNvSpPr>
            <p:nvPr userDrawn="1"/>
          </p:nvSpPr>
          <p:spPr bwMode="auto">
            <a:xfrm flipV="1">
              <a:off x="6242" y="4167"/>
              <a:ext cx="117" cy="115"/>
            </a:xfrm>
            <a:prstGeom prst="rect">
              <a:avLst/>
            </a:prstGeom>
            <a:solidFill>
              <a:schemeClr val="accent1"/>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81" name="Rectangle 126"/>
            <p:cNvSpPr>
              <a:spLocks noChangeArrowheads="1"/>
            </p:cNvSpPr>
            <p:nvPr userDrawn="1"/>
          </p:nvSpPr>
          <p:spPr bwMode="auto">
            <a:xfrm flipV="1">
              <a:off x="5893" y="4167"/>
              <a:ext cx="117" cy="115"/>
            </a:xfrm>
            <a:prstGeom prst="rect">
              <a:avLst/>
            </a:prstGeom>
            <a:solidFill>
              <a:schemeClr val="bg2"/>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sp>
        <p:nvSpPr>
          <p:cNvPr id="82" name="Rectangle 60"/>
          <p:cNvSpPr>
            <a:spLocks noChangeArrowheads="1"/>
          </p:cNvSpPr>
          <p:nvPr/>
        </p:nvSpPr>
        <p:spPr bwMode="auto">
          <a:xfrm>
            <a:off x="12266090" y="18769"/>
            <a:ext cx="1399116" cy="838201"/>
          </a:xfrm>
          <a:prstGeom prst="rect">
            <a:avLst/>
          </a:prstGeom>
          <a:noFill/>
          <a:ln w="9525">
            <a:noFill/>
            <a:miter lim="800000"/>
            <a:headEnd/>
            <a:tailEnd/>
          </a:ln>
          <a:effectLst/>
        </p:spPr>
        <p:txBody>
          <a:bodyPr lIns="80124" tIns="40063" rIns="80124" bIns="40063"/>
          <a:lstStyle/>
          <a:p>
            <a:pPr defTabSz="801688" fontAlgn="base">
              <a:lnSpc>
                <a:spcPct val="120000"/>
              </a:lnSpc>
              <a:spcBef>
                <a:spcPct val="30000"/>
              </a:spcBef>
              <a:buClr>
                <a:srgbClr val="808080"/>
              </a:buClr>
              <a:buSzPct val="60000"/>
              <a:buFont typeface="Wingdings" pitchFamily="2" charset="2"/>
              <a:buNone/>
            </a:pPr>
            <a:r>
              <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客户或者合作伙伴的标志放在右上角</a:t>
            </a:r>
            <a:r>
              <a:rPr lang="en-US" altLang="zh-CN"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a:t>
            </a:r>
          </a:p>
        </p:txBody>
      </p:sp>
      <p:sp>
        <p:nvSpPr>
          <p:cNvPr id="83" name="Rectangle 59"/>
          <p:cNvSpPr>
            <a:spLocks noChangeArrowheads="1"/>
          </p:cNvSpPr>
          <p:nvPr/>
        </p:nvSpPr>
        <p:spPr bwMode="auto">
          <a:xfrm>
            <a:off x="12266090" y="1203448"/>
            <a:ext cx="1399116" cy="2005012"/>
          </a:xfrm>
          <a:prstGeom prst="rect">
            <a:avLst/>
          </a:prstGeom>
          <a:noFill/>
          <a:ln w="9525">
            <a:noFill/>
            <a:miter lim="800000"/>
            <a:headEnd/>
            <a:tailEnd/>
          </a:ln>
          <a:effectLst/>
        </p:spPr>
        <p:txBody>
          <a:bodyPr lIns="80124" tIns="40063" rIns="80124" bIns="40063"/>
          <a:lstStyle/>
          <a:p>
            <a:pPr defTabSz="801688" fontAlgn="base">
              <a:lnSpc>
                <a:spcPct val="120000"/>
              </a:lnSpc>
              <a:spcBef>
                <a:spcPct val="30000"/>
              </a:spcBef>
              <a:buClr>
                <a:srgbClr val="808080"/>
              </a:buClr>
              <a:buSzPct val="60000"/>
              <a:buFont typeface="Wingdings" pitchFamily="2" charset="2"/>
              <a:buNone/>
            </a:pPr>
            <a:r>
              <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配色参考方案：</a:t>
            </a:r>
          </a:p>
          <a:p>
            <a:pPr defTabSz="801688" fontAlgn="base">
              <a:lnSpc>
                <a:spcPct val="120000"/>
              </a:lnSpc>
              <a:spcBef>
                <a:spcPct val="30000"/>
              </a:spcBef>
              <a:buClr>
                <a:srgbClr val="808080"/>
              </a:buClr>
              <a:buSzPct val="60000"/>
              <a:buFont typeface="Wingdings" pitchFamily="2" charset="2"/>
              <a:buNone/>
            </a:pPr>
            <a:r>
              <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建议同一页面内不超过四种颜色，以下是</a:t>
            </a:r>
            <a:r>
              <a:rPr lang="en-US" altLang="zh-CN"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13</a:t>
            </a:r>
            <a:r>
              <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组配色方案，同一页面内只选择一组使用。（仅供参考）</a:t>
            </a:r>
          </a:p>
          <a:p>
            <a:pPr defTabSz="801688" fontAlgn="base">
              <a:lnSpc>
                <a:spcPct val="125000"/>
              </a:lnSpc>
              <a:spcBef>
                <a:spcPct val="30000"/>
              </a:spcBef>
              <a:buClr>
                <a:srgbClr val="808080"/>
              </a:buClr>
              <a:buSzPct val="60000"/>
              <a:buFont typeface="Wingdings" pitchFamily="2" charset="2"/>
              <a:buNone/>
            </a:pPr>
            <a:endPar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endParaRPr>
          </a:p>
          <a:p>
            <a:pPr defTabSz="801688" fontAlgn="base">
              <a:lnSpc>
                <a:spcPct val="125000"/>
              </a:lnSpc>
              <a:spcBef>
                <a:spcPct val="30000"/>
              </a:spcBef>
              <a:buClr>
                <a:srgbClr val="808080"/>
              </a:buClr>
              <a:buSzPct val="60000"/>
              <a:buFont typeface="Wingdings" pitchFamily="2" charset="2"/>
              <a:buChar char="l"/>
            </a:pPr>
            <a:endPar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endParaRPr>
          </a:p>
          <a:p>
            <a:pPr defTabSz="801688" fontAlgn="base">
              <a:lnSpc>
                <a:spcPct val="125000"/>
              </a:lnSpc>
              <a:spcBef>
                <a:spcPct val="30000"/>
              </a:spcBef>
              <a:buClr>
                <a:srgbClr val="808080"/>
              </a:buClr>
              <a:buSzPct val="60000"/>
              <a:buFont typeface="Wingdings" pitchFamily="2" charset="2"/>
              <a:buChar char="l"/>
            </a:pPr>
            <a:endParaRPr lang="en-US" altLang="zh-CN"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endParaRPr>
          </a:p>
        </p:txBody>
      </p:sp>
      <p:pic>
        <p:nvPicPr>
          <p:cNvPr id="84" name="图片 8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7" y="794"/>
            <a:ext cx="12192000" cy="6858000"/>
          </a:xfrm>
          <a:prstGeom prst="rect">
            <a:avLst/>
          </a:prstGeom>
        </p:spPr>
      </p:pic>
      <p:pic>
        <p:nvPicPr>
          <p:cNvPr id="85" name="图片 8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375" y="6310114"/>
            <a:ext cx="1808790" cy="252977"/>
          </a:xfrm>
          <a:prstGeom prst="rect">
            <a:avLst/>
          </a:prstGeom>
        </p:spPr>
      </p:pic>
      <p:pic>
        <p:nvPicPr>
          <p:cNvPr id="86" name="图片 8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2971" y="364213"/>
            <a:ext cx="568567" cy="582898"/>
          </a:xfrm>
          <a:prstGeom prst="rect">
            <a:avLst/>
          </a:prstGeom>
        </p:spPr>
      </p:pic>
      <p:pic>
        <p:nvPicPr>
          <p:cNvPr id="4" name="图片 3">
            <a:extLst>
              <a:ext uri="{FF2B5EF4-FFF2-40B4-BE49-F238E27FC236}">
                <a16:creationId xmlns:a16="http://schemas.microsoft.com/office/drawing/2014/main" id="{E337A1AE-8284-44AD-AF53-4EEA8FCC045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44430" y="5906567"/>
            <a:ext cx="994599" cy="583200"/>
          </a:xfrm>
          <a:prstGeom prst="rect">
            <a:avLst/>
          </a:prstGeom>
        </p:spPr>
      </p:pic>
      <p:grpSp>
        <p:nvGrpSpPr>
          <p:cNvPr id="87" name="Group 62"/>
          <p:cNvGrpSpPr>
            <a:grpSpLocks/>
          </p:cNvGrpSpPr>
          <p:nvPr userDrawn="1"/>
        </p:nvGrpSpPr>
        <p:grpSpPr bwMode="auto">
          <a:xfrm>
            <a:off x="12473523" y="3789362"/>
            <a:ext cx="986367" cy="182563"/>
            <a:chOff x="5893" y="2387"/>
            <a:chExt cx="466" cy="115"/>
          </a:xfrm>
        </p:grpSpPr>
        <p:sp>
          <p:nvSpPr>
            <p:cNvPr id="88" name="Rectangle 63"/>
            <p:cNvSpPr>
              <a:spLocks noChangeArrowheads="1"/>
            </p:cNvSpPr>
            <p:nvPr userDrawn="1"/>
          </p:nvSpPr>
          <p:spPr bwMode="auto">
            <a:xfrm flipV="1">
              <a:off x="6010" y="2387"/>
              <a:ext cx="116" cy="115"/>
            </a:xfrm>
            <a:prstGeom prst="rect">
              <a:avLst/>
            </a:prstGeom>
            <a:solidFill>
              <a:srgbClr val="FFCC66"/>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89" name="Rectangle 64"/>
            <p:cNvSpPr>
              <a:spLocks noChangeArrowheads="1"/>
            </p:cNvSpPr>
            <p:nvPr userDrawn="1"/>
          </p:nvSpPr>
          <p:spPr bwMode="auto">
            <a:xfrm flipV="1">
              <a:off x="6126" y="2387"/>
              <a:ext cx="116" cy="115"/>
            </a:xfrm>
            <a:prstGeom prst="rect">
              <a:avLst/>
            </a:prstGeom>
            <a:solidFill>
              <a:srgbClr val="FF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90" name="Rectangle 65"/>
            <p:cNvSpPr>
              <a:spLocks noChangeArrowheads="1"/>
            </p:cNvSpPr>
            <p:nvPr userDrawn="1"/>
          </p:nvSpPr>
          <p:spPr bwMode="auto">
            <a:xfrm flipV="1">
              <a:off x="6242" y="2387"/>
              <a:ext cx="117" cy="115"/>
            </a:xfrm>
            <a:prstGeom prst="rect">
              <a:avLst/>
            </a:prstGeom>
            <a:solidFill>
              <a:srgbClr val="99660A"/>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91" name="Rectangle 66"/>
            <p:cNvSpPr>
              <a:spLocks noChangeArrowheads="1"/>
            </p:cNvSpPr>
            <p:nvPr userDrawn="1"/>
          </p:nvSpPr>
          <p:spPr bwMode="auto">
            <a:xfrm flipV="1">
              <a:off x="5893" y="2387"/>
              <a:ext cx="117" cy="115"/>
            </a:xfrm>
            <a:prstGeom prst="rect">
              <a:avLst/>
            </a:prstGeom>
            <a:solidFill>
              <a:srgbClr val="FFCC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92" name="Group 67"/>
          <p:cNvGrpSpPr>
            <a:grpSpLocks/>
          </p:cNvGrpSpPr>
          <p:nvPr userDrawn="1"/>
        </p:nvGrpSpPr>
        <p:grpSpPr bwMode="auto">
          <a:xfrm>
            <a:off x="12473523" y="4005265"/>
            <a:ext cx="986367" cy="182563"/>
            <a:chOff x="5893" y="2523"/>
            <a:chExt cx="466" cy="115"/>
          </a:xfrm>
        </p:grpSpPr>
        <p:sp>
          <p:nvSpPr>
            <p:cNvPr id="93" name="Rectangle 68"/>
            <p:cNvSpPr>
              <a:spLocks noChangeArrowheads="1"/>
            </p:cNvSpPr>
            <p:nvPr userDrawn="1"/>
          </p:nvSpPr>
          <p:spPr bwMode="auto">
            <a:xfrm flipV="1">
              <a:off x="6010" y="2523"/>
              <a:ext cx="116" cy="115"/>
            </a:xfrm>
            <a:prstGeom prst="rect">
              <a:avLst/>
            </a:prstGeom>
            <a:solidFill>
              <a:srgbClr val="99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94" name="Rectangle 69"/>
            <p:cNvSpPr>
              <a:spLocks noChangeArrowheads="1"/>
            </p:cNvSpPr>
            <p:nvPr userDrawn="1"/>
          </p:nvSpPr>
          <p:spPr bwMode="auto">
            <a:xfrm flipV="1">
              <a:off x="6126" y="2523"/>
              <a:ext cx="116" cy="115"/>
            </a:xfrm>
            <a:prstGeom prst="rect">
              <a:avLst/>
            </a:prstGeom>
            <a:solidFill>
              <a:srgbClr val="99CC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95" name="Rectangle 70"/>
            <p:cNvSpPr>
              <a:spLocks noChangeArrowheads="1"/>
            </p:cNvSpPr>
            <p:nvPr userDrawn="1"/>
          </p:nvSpPr>
          <p:spPr bwMode="auto">
            <a:xfrm flipV="1">
              <a:off x="6242" y="2523"/>
              <a:ext cx="117" cy="115"/>
            </a:xfrm>
            <a:prstGeom prst="rect">
              <a:avLst/>
            </a:prstGeom>
            <a:solidFill>
              <a:srgbClr val="0099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96" name="Rectangle 71"/>
            <p:cNvSpPr>
              <a:spLocks noChangeArrowheads="1"/>
            </p:cNvSpPr>
            <p:nvPr userDrawn="1"/>
          </p:nvSpPr>
          <p:spPr bwMode="auto">
            <a:xfrm flipV="1">
              <a:off x="5893" y="2523"/>
              <a:ext cx="117" cy="115"/>
            </a:xfrm>
            <a:prstGeom prst="rect">
              <a:avLst/>
            </a:prstGeom>
            <a:solidFill>
              <a:srgbClr val="CC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97" name="Group 72"/>
          <p:cNvGrpSpPr>
            <a:grpSpLocks/>
          </p:cNvGrpSpPr>
          <p:nvPr userDrawn="1"/>
        </p:nvGrpSpPr>
        <p:grpSpPr bwMode="auto">
          <a:xfrm>
            <a:off x="12473523" y="4221165"/>
            <a:ext cx="986367" cy="182563"/>
            <a:chOff x="5893" y="2659"/>
            <a:chExt cx="466" cy="115"/>
          </a:xfrm>
        </p:grpSpPr>
        <p:sp>
          <p:nvSpPr>
            <p:cNvPr id="98" name="Rectangle 73"/>
            <p:cNvSpPr>
              <a:spLocks noChangeArrowheads="1"/>
            </p:cNvSpPr>
            <p:nvPr userDrawn="1"/>
          </p:nvSpPr>
          <p:spPr bwMode="auto">
            <a:xfrm flipV="1">
              <a:off x="6010" y="2659"/>
              <a:ext cx="116" cy="115"/>
            </a:xfrm>
            <a:prstGeom prst="rect">
              <a:avLst/>
            </a:prstGeom>
            <a:solidFill>
              <a:srgbClr val="99CC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99" name="Rectangle 74"/>
            <p:cNvSpPr>
              <a:spLocks noChangeArrowheads="1"/>
            </p:cNvSpPr>
            <p:nvPr userDrawn="1"/>
          </p:nvSpPr>
          <p:spPr bwMode="auto">
            <a:xfrm flipV="1">
              <a:off x="6126" y="2659"/>
              <a:ext cx="116" cy="115"/>
            </a:xfrm>
            <a:prstGeom prst="rect">
              <a:avLst/>
            </a:prstGeom>
            <a:solidFill>
              <a:srgbClr val="0099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00" name="Rectangle 75"/>
            <p:cNvSpPr>
              <a:spLocks noChangeArrowheads="1"/>
            </p:cNvSpPr>
            <p:nvPr userDrawn="1"/>
          </p:nvSpPr>
          <p:spPr bwMode="auto">
            <a:xfrm flipV="1">
              <a:off x="6242" y="2659"/>
              <a:ext cx="117" cy="115"/>
            </a:xfrm>
            <a:prstGeom prst="rect">
              <a:avLst/>
            </a:prstGeom>
            <a:solidFill>
              <a:srgbClr val="0066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01" name="Rectangle 76"/>
            <p:cNvSpPr>
              <a:spLocks noChangeArrowheads="1"/>
            </p:cNvSpPr>
            <p:nvPr userDrawn="1"/>
          </p:nvSpPr>
          <p:spPr bwMode="auto">
            <a:xfrm flipV="1">
              <a:off x="5893" y="2659"/>
              <a:ext cx="117" cy="115"/>
            </a:xfrm>
            <a:prstGeom prst="rect">
              <a:avLst/>
            </a:prstGeom>
            <a:solidFill>
              <a:srgbClr val="CCFF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102" name="Group 77"/>
          <p:cNvGrpSpPr>
            <a:grpSpLocks/>
          </p:cNvGrpSpPr>
          <p:nvPr userDrawn="1"/>
        </p:nvGrpSpPr>
        <p:grpSpPr bwMode="auto">
          <a:xfrm>
            <a:off x="12473523" y="3573463"/>
            <a:ext cx="986367" cy="188912"/>
            <a:chOff x="5893" y="2251"/>
            <a:chExt cx="466" cy="119"/>
          </a:xfrm>
        </p:grpSpPr>
        <p:sp>
          <p:nvSpPr>
            <p:cNvPr id="103" name="Rectangle 78"/>
            <p:cNvSpPr>
              <a:spLocks noChangeArrowheads="1"/>
            </p:cNvSpPr>
            <p:nvPr userDrawn="1"/>
          </p:nvSpPr>
          <p:spPr bwMode="auto">
            <a:xfrm flipV="1">
              <a:off x="6126" y="2251"/>
              <a:ext cx="116" cy="119"/>
            </a:xfrm>
            <a:prstGeom prst="rect">
              <a:avLst/>
            </a:prstGeom>
            <a:solidFill>
              <a:srgbClr val="FF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04" name="Rectangle 79"/>
            <p:cNvSpPr>
              <a:spLocks noChangeArrowheads="1"/>
            </p:cNvSpPr>
            <p:nvPr userDrawn="1"/>
          </p:nvSpPr>
          <p:spPr bwMode="auto">
            <a:xfrm flipV="1">
              <a:off x="6242" y="2251"/>
              <a:ext cx="117" cy="119"/>
            </a:xfrm>
            <a:prstGeom prst="rect">
              <a:avLst/>
            </a:prstGeom>
            <a:solidFill>
              <a:srgbClr val="CCCC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05" name="Rectangle 80"/>
            <p:cNvSpPr>
              <a:spLocks noChangeArrowheads="1"/>
            </p:cNvSpPr>
            <p:nvPr userDrawn="1"/>
          </p:nvSpPr>
          <p:spPr bwMode="auto">
            <a:xfrm flipV="1">
              <a:off x="5893" y="2251"/>
              <a:ext cx="117" cy="119"/>
            </a:xfrm>
            <a:prstGeom prst="rect">
              <a:avLst/>
            </a:prstGeom>
            <a:solidFill>
              <a:srgbClr val="99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06" name="Rectangle 81"/>
            <p:cNvSpPr>
              <a:spLocks noChangeArrowheads="1"/>
            </p:cNvSpPr>
            <p:nvPr userDrawn="1"/>
          </p:nvSpPr>
          <p:spPr bwMode="auto">
            <a:xfrm flipV="1">
              <a:off x="6010" y="2251"/>
              <a:ext cx="116" cy="119"/>
            </a:xfrm>
            <a:prstGeom prst="rect">
              <a:avLst/>
            </a:prstGeom>
            <a:solidFill>
              <a:srgbClr val="66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107" name="Group 82"/>
          <p:cNvGrpSpPr>
            <a:grpSpLocks/>
          </p:cNvGrpSpPr>
          <p:nvPr userDrawn="1"/>
        </p:nvGrpSpPr>
        <p:grpSpPr bwMode="auto">
          <a:xfrm>
            <a:off x="12473523" y="4581526"/>
            <a:ext cx="986367" cy="182563"/>
            <a:chOff x="5893" y="2886"/>
            <a:chExt cx="466" cy="115"/>
          </a:xfrm>
        </p:grpSpPr>
        <p:sp>
          <p:nvSpPr>
            <p:cNvPr id="108" name="Rectangle 83"/>
            <p:cNvSpPr>
              <a:spLocks noChangeArrowheads="1"/>
            </p:cNvSpPr>
            <p:nvPr userDrawn="1"/>
          </p:nvSpPr>
          <p:spPr bwMode="auto">
            <a:xfrm flipV="1">
              <a:off x="6010" y="2886"/>
              <a:ext cx="116" cy="115"/>
            </a:xfrm>
            <a:prstGeom prst="rect">
              <a:avLst/>
            </a:prstGeom>
            <a:solidFill>
              <a:srgbClr val="FF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09" name="Rectangle 84"/>
            <p:cNvSpPr>
              <a:spLocks noChangeArrowheads="1"/>
            </p:cNvSpPr>
            <p:nvPr userDrawn="1"/>
          </p:nvSpPr>
          <p:spPr bwMode="auto">
            <a:xfrm flipV="1">
              <a:off x="6126" y="2886"/>
              <a:ext cx="116" cy="115"/>
            </a:xfrm>
            <a:prstGeom prst="rect">
              <a:avLst/>
            </a:prstGeom>
            <a:solidFill>
              <a:srgbClr val="FFCC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10" name="Rectangle 85"/>
            <p:cNvSpPr>
              <a:spLocks noChangeArrowheads="1"/>
            </p:cNvSpPr>
            <p:nvPr userDrawn="1"/>
          </p:nvSpPr>
          <p:spPr bwMode="auto">
            <a:xfrm flipV="1">
              <a:off x="6242" y="2886"/>
              <a:ext cx="117" cy="115"/>
            </a:xfrm>
            <a:prstGeom prst="rect">
              <a:avLst/>
            </a:prstGeom>
            <a:solidFill>
              <a:srgbClr val="FFCC66"/>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11" name="Rectangle 86"/>
            <p:cNvSpPr>
              <a:spLocks noChangeArrowheads="1"/>
            </p:cNvSpPr>
            <p:nvPr userDrawn="1"/>
          </p:nvSpPr>
          <p:spPr bwMode="auto">
            <a:xfrm flipV="1">
              <a:off x="5893" y="2886"/>
              <a:ext cx="117" cy="115"/>
            </a:xfrm>
            <a:prstGeom prst="rect">
              <a:avLst/>
            </a:prstGeom>
            <a:solidFill>
              <a:schemeClr val="tx2"/>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112" name="Group 87"/>
          <p:cNvGrpSpPr>
            <a:grpSpLocks/>
          </p:cNvGrpSpPr>
          <p:nvPr userDrawn="1"/>
        </p:nvGrpSpPr>
        <p:grpSpPr bwMode="auto">
          <a:xfrm>
            <a:off x="12473523" y="4797426"/>
            <a:ext cx="986367" cy="182563"/>
            <a:chOff x="5893" y="3022"/>
            <a:chExt cx="466" cy="115"/>
          </a:xfrm>
        </p:grpSpPr>
        <p:sp>
          <p:nvSpPr>
            <p:cNvPr id="113" name="Rectangle 88"/>
            <p:cNvSpPr>
              <a:spLocks noChangeArrowheads="1"/>
            </p:cNvSpPr>
            <p:nvPr userDrawn="1"/>
          </p:nvSpPr>
          <p:spPr bwMode="auto">
            <a:xfrm flipV="1">
              <a:off x="6010" y="3022"/>
              <a:ext cx="116" cy="115"/>
            </a:xfrm>
            <a:prstGeom prst="rect">
              <a:avLst/>
            </a:prstGeom>
            <a:solidFill>
              <a:srgbClr val="0066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14" name="Rectangle 89"/>
            <p:cNvSpPr>
              <a:spLocks noChangeArrowheads="1"/>
            </p:cNvSpPr>
            <p:nvPr userDrawn="1"/>
          </p:nvSpPr>
          <p:spPr bwMode="auto">
            <a:xfrm flipV="1">
              <a:off x="6126" y="3022"/>
              <a:ext cx="116" cy="115"/>
            </a:xfrm>
            <a:prstGeom prst="rect">
              <a:avLst/>
            </a:prstGeom>
            <a:solidFill>
              <a:srgbClr val="99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15" name="Rectangle 90"/>
            <p:cNvSpPr>
              <a:spLocks noChangeArrowheads="1"/>
            </p:cNvSpPr>
            <p:nvPr userDrawn="1"/>
          </p:nvSpPr>
          <p:spPr bwMode="auto">
            <a:xfrm flipV="1">
              <a:off x="6242" y="3022"/>
              <a:ext cx="117" cy="115"/>
            </a:xfrm>
            <a:prstGeom prst="rect">
              <a:avLst/>
            </a:prstGeom>
            <a:solidFill>
              <a:srgbClr val="CC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16" name="Rectangle 91"/>
            <p:cNvSpPr>
              <a:spLocks noChangeArrowheads="1"/>
            </p:cNvSpPr>
            <p:nvPr userDrawn="1"/>
          </p:nvSpPr>
          <p:spPr bwMode="auto">
            <a:xfrm flipV="1">
              <a:off x="5893" y="3022"/>
              <a:ext cx="117" cy="115"/>
            </a:xfrm>
            <a:prstGeom prst="rect">
              <a:avLst/>
            </a:prstGeom>
            <a:solidFill>
              <a:srgbClr val="9900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117" name="Group 92"/>
          <p:cNvGrpSpPr>
            <a:grpSpLocks/>
          </p:cNvGrpSpPr>
          <p:nvPr userDrawn="1"/>
        </p:nvGrpSpPr>
        <p:grpSpPr bwMode="auto">
          <a:xfrm>
            <a:off x="12473523" y="5013326"/>
            <a:ext cx="986367" cy="182563"/>
            <a:chOff x="5893" y="3158"/>
            <a:chExt cx="466" cy="115"/>
          </a:xfrm>
        </p:grpSpPr>
        <p:sp>
          <p:nvSpPr>
            <p:cNvPr id="118" name="Rectangle 93"/>
            <p:cNvSpPr>
              <a:spLocks noChangeArrowheads="1"/>
            </p:cNvSpPr>
            <p:nvPr userDrawn="1"/>
          </p:nvSpPr>
          <p:spPr bwMode="auto">
            <a:xfrm flipV="1">
              <a:off x="6010" y="3158"/>
              <a:ext cx="116" cy="115"/>
            </a:xfrm>
            <a:prstGeom prst="rect">
              <a:avLst/>
            </a:prstGeom>
            <a:solidFill>
              <a:srgbClr val="0099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19" name="Rectangle 94"/>
            <p:cNvSpPr>
              <a:spLocks noChangeArrowheads="1"/>
            </p:cNvSpPr>
            <p:nvPr userDrawn="1"/>
          </p:nvSpPr>
          <p:spPr bwMode="auto">
            <a:xfrm flipV="1">
              <a:off x="6126" y="3158"/>
              <a:ext cx="116" cy="115"/>
            </a:xfrm>
            <a:prstGeom prst="rect">
              <a:avLst/>
            </a:prstGeom>
            <a:solidFill>
              <a:srgbClr val="CCFF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20" name="Rectangle 95"/>
            <p:cNvSpPr>
              <a:spLocks noChangeArrowheads="1"/>
            </p:cNvSpPr>
            <p:nvPr userDrawn="1"/>
          </p:nvSpPr>
          <p:spPr bwMode="auto">
            <a:xfrm flipV="1">
              <a:off x="6242" y="3158"/>
              <a:ext cx="117" cy="115"/>
            </a:xfrm>
            <a:prstGeom prst="rect">
              <a:avLst/>
            </a:prstGeom>
            <a:solidFill>
              <a:srgbClr val="99CC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21" name="Rectangle 96"/>
            <p:cNvSpPr>
              <a:spLocks noChangeArrowheads="1"/>
            </p:cNvSpPr>
            <p:nvPr userDrawn="1"/>
          </p:nvSpPr>
          <p:spPr bwMode="auto">
            <a:xfrm flipV="1">
              <a:off x="5893" y="3158"/>
              <a:ext cx="117" cy="115"/>
            </a:xfrm>
            <a:prstGeom prst="rect">
              <a:avLst/>
            </a:prstGeom>
            <a:solidFill>
              <a:srgbClr val="9900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122" name="Group 97"/>
          <p:cNvGrpSpPr>
            <a:grpSpLocks/>
          </p:cNvGrpSpPr>
          <p:nvPr userDrawn="1"/>
        </p:nvGrpSpPr>
        <p:grpSpPr bwMode="auto">
          <a:xfrm>
            <a:off x="12473523" y="5373690"/>
            <a:ext cx="986367" cy="182563"/>
            <a:chOff x="5893" y="3385"/>
            <a:chExt cx="466" cy="115"/>
          </a:xfrm>
        </p:grpSpPr>
        <p:sp>
          <p:nvSpPr>
            <p:cNvPr id="123" name="Rectangle 98"/>
            <p:cNvSpPr>
              <a:spLocks noChangeArrowheads="1"/>
            </p:cNvSpPr>
            <p:nvPr userDrawn="1"/>
          </p:nvSpPr>
          <p:spPr bwMode="auto">
            <a:xfrm flipV="1">
              <a:off x="6010" y="3385"/>
              <a:ext cx="116" cy="115"/>
            </a:xfrm>
            <a:prstGeom prst="rect">
              <a:avLst/>
            </a:prstGeom>
            <a:solidFill>
              <a:srgbClr val="FF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24" name="Rectangle 99"/>
            <p:cNvSpPr>
              <a:spLocks noChangeArrowheads="1"/>
            </p:cNvSpPr>
            <p:nvPr userDrawn="1"/>
          </p:nvSpPr>
          <p:spPr bwMode="auto">
            <a:xfrm flipV="1">
              <a:off x="6126" y="3385"/>
              <a:ext cx="116" cy="115"/>
            </a:xfrm>
            <a:prstGeom prst="rect">
              <a:avLst/>
            </a:prstGeom>
            <a:solidFill>
              <a:srgbClr val="FFCC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25" name="Rectangle 100"/>
            <p:cNvSpPr>
              <a:spLocks noChangeArrowheads="1"/>
            </p:cNvSpPr>
            <p:nvPr userDrawn="1"/>
          </p:nvSpPr>
          <p:spPr bwMode="auto">
            <a:xfrm flipV="1">
              <a:off x="6242" y="3385"/>
              <a:ext cx="117" cy="115"/>
            </a:xfrm>
            <a:prstGeom prst="rect">
              <a:avLst/>
            </a:prstGeom>
            <a:solidFill>
              <a:srgbClr val="FFCC66"/>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26" name="Rectangle 101"/>
            <p:cNvSpPr>
              <a:spLocks noChangeArrowheads="1"/>
            </p:cNvSpPr>
            <p:nvPr userDrawn="1"/>
          </p:nvSpPr>
          <p:spPr bwMode="auto">
            <a:xfrm flipV="1">
              <a:off x="5893" y="3385"/>
              <a:ext cx="117" cy="115"/>
            </a:xfrm>
            <a:prstGeom prst="rect">
              <a:avLst/>
            </a:prstGeom>
            <a:solidFill>
              <a:schemeClr val="tx1"/>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127" name="Group 102"/>
          <p:cNvGrpSpPr>
            <a:grpSpLocks/>
          </p:cNvGrpSpPr>
          <p:nvPr userDrawn="1"/>
        </p:nvGrpSpPr>
        <p:grpSpPr bwMode="auto">
          <a:xfrm>
            <a:off x="12473523" y="5589590"/>
            <a:ext cx="986367" cy="182563"/>
            <a:chOff x="5893" y="3521"/>
            <a:chExt cx="466" cy="115"/>
          </a:xfrm>
        </p:grpSpPr>
        <p:sp>
          <p:nvSpPr>
            <p:cNvPr id="128" name="Rectangle 103"/>
            <p:cNvSpPr>
              <a:spLocks noChangeArrowheads="1"/>
            </p:cNvSpPr>
            <p:nvPr userDrawn="1"/>
          </p:nvSpPr>
          <p:spPr bwMode="auto">
            <a:xfrm flipV="1">
              <a:off x="6010" y="3521"/>
              <a:ext cx="116" cy="115"/>
            </a:xfrm>
            <a:prstGeom prst="rect">
              <a:avLst/>
            </a:prstGeom>
            <a:solidFill>
              <a:srgbClr val="0066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29" name="Rectangle 104"/>
            <p:cNvSpPr>
              <a:spLocks noChangeArrowheads="1"/>
            </p:cNvSpPr>
            <p:nvPr userDrawn="1"/>
          </p:nvSpPr>
          <p:spPr bwMode="auto">
            <a:xfrm flipV="1">
              <a:off x="6126" y="3521"/>
              <a:ext cx="116" cy="115"/>
            </a:xfrm>
            <a:prstGeom prst="rect">
              <a:avLst/>
            </a:prstGeom>
            <a:solidFill>
              <a:srgbClr val="99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30" name="Rectangle 105"/>
            <p:cNvSpPr>
              <a:spLocks noChangeArrowheads="1"/>
            </p:cNvSpPr>
            <p:nvPr userDrawn="1"/>
          </p:nvSpPr>
          <p:spPr bwMode="auto">
            <a:xfrm flipV="1">
              <a:off x="6242" y="3521"/>
              <a:ext cx="117" cy="115"/>
            </a:xfrm>
            <a:prstGeom prst="rect">
              <a:avLst/>
            </a:prstGeom>
            <a:solidFill>
              <a:srgbClr val="CC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31" name="Rectangle 106"/>
            <p:cNvSpPr>
              <a:spLocks noChangeArrowheads="1"/>
            </p:cNvSpPr>
            <p:nvPr userDrawn="1"/>
          </p:nvSpPr>
          <p:spPr bwMode="auto">
            <a:xfrm flipV="1">
              <a:off x="5893" y="3521"/>
              <a:ext cx="117" cy="115"/>
            </a:xfrm>
            <a:prstGeom prst="rect">
              <a:avLst/>
            </a:prstGeom>
            <a:solidFill>
              <a:schemeClr val="tx1"/>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132" name="Group 107"/>
          <p:cNvGrpSpPr>
            <a:grpSpLocks/>
          </p:cNvGrpSpPr>
          <p:nvPr userDrawn="1"/>
        </p:nvGrpSpPr>
        <p:grpSpPr bwMode="auto">
          <a:xfrm>
            <a:off x="12473523" y="5805490"/>
            <a:ext cx="986367" cy="182563"/>
            <a:chOff x="5893" y="3657"/>
            <a:chExt cx="466" cy="115"/>
          </a:xfrm>
        </p:grpSpPr>
        <p:sp>
          <p:nvSpPr>
            <p:cNvPr id="133" name="Rectangle 108"/>
            <p:cNvSpPr>
              <a:spLocks noChangeArrowheads="1"/>
            </p:cNvSpPr>
            <p:nvPr userDrawn="1"/>
          </p:nvSpPr>
          <p:spPr bwMode="auto">
            <a:xfrm flipV="1">
              <a:off x="6010" y="3657"/>
              <a:ext cx="116" cy="115"/>
            </a:xfrm>
            <a:prstGeom prst="rect">
              <a:avLst/>
            </a:prstGeom>
            <a:solidFill>
              <a:srgbClr val="0099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34" name="Rectangle 109"/>
            <p:cNvSpPr>
              <a:spLocks noChangeArrowheads="1"/>
            </p:cNvSpPr>
            <p:nvPr userDrawn="1"/>
          </p:nvSpPr>
          <p:spPr bwMode="auto">
            <a:xfrm flipV="1">
              <a:off x="6126" y="3657"/>
              <a:ext cx="116" cy="115"/>
            </a:xfrm>
            <a:prstGeom prst="rect">
              <a:avLst/>
            </a:prstGeom>
            <a:solidFill>
              <a:srgbClr val="CCFF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35" name="Rectangle 110"/>
            <p:cNvSpPr>
              <a:spLocks noChangeArrowheads="1"/>
            </p:cNvSpPr>
            <p:nvPr userDrawn="1"/>
          </p:nvSpPr>
          <p:spPr bwMode="auto">
            <a:xfrm flipV="1">
              <a:off x="6242" y="3657"/>
              <a:ext cx="117" cy="115"/>
            </a:xfrm>
            <a:prstGeom prst="rect">
              <a:avLst/>
            </a:prstGeom>
            <a:solidFill>
              <a:srgbClr val="99CCCC"/>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36" name="Rectangle 111"/>
            <p:cNvSpPr>
              <a:spLocks noChangeArrowheads="1"/>
            </p:cNvSpPr>
            <p:nvPr userDrawn="1"/>
          </p:nvSpPr>
          <p:spPr bwMode="auto">
            <a:xfrm flipV="1">
              <a:off x="5893" y="3657"/>
              <a:ext cx="117" cy="115"/>
            </a:xfrm>
            <a:prstGeom prst="rect">
              <a:avLst/>
            </a:prstGeom>
            <a:solidFill>
              <a:schemeClr val="tx1"/>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137" name="Group 112"/>
          <p:cNvGrpSpPr>
            <a:grpSpLocks/>
          </p:cNvGrpSpPr>
          <p:nvPr userDrawn="1"/>
        </p:nvGrpSpPr>
        <p:grpSpPr bwMode="auto">
          <a:xfrm>
            <a:off x="12473523" y="6165853"/>
            <a:ext cx="986367" cy="182563"/>
            <a:chOff x="5893" y="3884"/>
            <a:chExt cx="466" cy="115"/>
          </a:xfrm>
        </p:grpSpPr>
        <p:sp>
          <p:nvSpPr>
            <p:cNvPr id="138" name="Rectangle 113"/>
            <p:cNvSpPr>
              <a:spLocks noChangeArrowheads="1"/>
            </p:cNvSpPr>
            <p:nvPr userDrawn="1"/>
          </p:nvSpPr>
          <p:spPr bwMode="auto">
            <a:xfrm flipV="1">
              <a:off x="6010" y="3884"/>
              <a:ext cx="116" cy="115"/>
            </a:xfrm>
            <a:prstGeom prst="rect">
              <a:avLst/>
            </a:prstGeom>
            <a:solidFill>
              <a:srgbClr val="FF9900"/>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39" name="Rectangle 114"/>
            <p:cNvSpPr>
              <a:spLocks noChangeArrowheads="1"/>
            </p:cNvSpPr>
            <p:nvPr userDrawn="1"/>
          </p:nvSpPr>
          <p:spPr bwMode="auto">
            <a:xfrm flipV="1">
              <a:off x="6126" y="3884"/>
              <a:ext cx="116" cy="115"/>
            </a:xfrm>
            <a:prstGeom prst="rect">
              <a:avLst/>
            </a:prstGeom>
            <a:solidFill>
              <a:srgbClr val="FFCC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40" name="Rectangle 115"/>
            <p:cNvSpPr>
              <a:spLocks noChangeArrowheads="1"/>
            </p:cNvSpPr>
            <p:nvPr userDrawn="1"/>
          </p:nvSpPr>
          <p:spPr bwMode="auto">
            <a:xfrm flipV="1">
              <a:off x="6242" y="3884"/>
              <a:ext cx="117" cy="115"/>
            </a:xfrm>
            <a:prstGeom prst="rect">
              <a:avLst/>
            </a:prstGeom>
            <a:solidFill>
              <a:srgbClr val="FFCC66"/>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41" name="Rectangle 116"/>
            <p:cNvSpPr>
              <a:spLocks noChangeArrowheads="1"/>
            </p:cNvSpPr>
            <p:nvPr userDrawn="1"/>
          </p:nvSpPr>
          <p:spPr bwMode="auto">
            <a:xfrm flipV="1">
              <a:off x="5893" y="3884"/>
              <a:ext cx="117" cy="115"/>
            </a:xfrm>
            <a:prstGeom prst="rect">
              <a:avLst/>
            </a:prstGeom>
            <a:solidFill>
              <a:schemeClr val="bg2"/>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142" name="Group 117"/>
          <p:cNvGrpSpPr>
            <a:grpSpLocks/>
          </p:cNvGrpSpPr>
          <p:nvPr userDrawn="1"/>
        </p:nvGrpSpPr>
        <p:grpSpPr bwMode="auto">
          <a:xfrm>
            <a:off x="12473523" y="6391278"/>
            <a:ext cx="986367" cy="182563"/>
            <a:chOff x="5893" y="4026"/>
            <a:chExt cx="466" cy="115"/>
          </a:xfrm>
        </p:grpSpPr>
        <p:sp>
          <p:nvSpPr>
            <p:cNvPr id="143" name="Rectangle 118"/>
            <p:cNvSpPr>
              <a:spLocks noChangeArrowheads="1"/>
            </p:cNvSpPr>
            <p:nvPr userDrawn="1"/>
          </p:nvSpPr>
          <p:spPr bwMode="auto">
            <a:xfrm flipV="1">
              <a:off x="6010" y="4026"/>
              <a:ext cx="116" cy="115"/>
            </a:xfrm>
            <a:prstGeom prst="rect">
              <a:avLst/>
            </a:prstGeom>
            <a:solidFill>
              <a:srgbClr val="006699"/>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44" name="Rectangle 119"/>
            <p:cNvSpPr>
              <a:spLocks noChangeArrowheads="1"/>
            </p:cNvSpPr>
            <p:nvPr userDrawn="1"/>
          </p:nvSpPr>
          <p:spPr bwMode="auto">
            <a:xfrm flipV="1">
              <a:off x="6126" y="4026"/>
              <a:ext cx="116" cy="115"/>
            </a:xfrm>
            <a:prstGeom prst="rect">
              <a:avLst/>
            </a:prstGeom>
            <a:solidFill>
              <a:srgbClr val="99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45" name="Rectangle 120"/>
            <p:cNvSpPr>
              <a:spLocks noChangeArrowheads="1"/>
            </p:cNvSpPr>
            <p:nvPr userDrawn="1"/>
          </p:nvSpPr>
          <p:spPr bwMode="auto">
            <a:xfrm flipV="1">
              <a:off x="6242" y="4026"/>
              <a:ext cx="117" cy="115"/>
            </a:xfrm>
            <a:prstGeom prst="rect">
              <a:avLst/>
            </a:prstGeom>
            <a:solidFill>
              <a:srgbClr val="CCCCFF"/>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46" name="Rectangle 121"/>
            <p:cNvSpPr>
              <a:spLocks noChangeArrowheads="1"/>
            </p:cNvSpPr>
            <p:nvPr userDrawn="1"/>
          </p:nvSpPr>
          <p:spPr bwMode="auto">
            <a:xfrm flipV="1">
              <a:off x="5893" y="4026"/>
              <a:ext cx="117" cy="115"/>
            </a:xfrm>
            <a:prstGeom prst="rect">
              <a:avLst/>
            </a:prstGeom>
            <a:solidFill>
              <a:schemeClr val="bg2"/>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grpSp>
        <p:nvGrpSpPr>
          <p:cNvPr id="147" name="Group 122"/>
          <p:cNvGrpSpPr>
            <a:grpSpLocks/>
          </p:cNvGrpSpPr>
          <p:nvPr userDrawn="1"/>
        </p:nvGrpSpPr>
        <p:grpSpPr bwMode="auto">
          <a:xfrm>
            <a:off x="12473523" y="6615114"/>
            <a:ext cx="986367" cy="182563"/>
            <a:chOff x="5893" y="4167"/>
            <a:chExt cx="466" cy="115"/>
          </a:xfrm>
        </p:grpSpPr>
        <p:sp>
          <p:nvSpPr>
            <p:cNvPr id="148" name="Rectangle 123"/>
            <p:cNvSpPr>
              <a:spLocks noChangeArrowheads="1"/>
            </p:cNvSpPr>
            <p:nvPr userDrawn="1"/>
          </p:nvSpPr>
          <p:spPr bwMode="auto">
            <a:xfrm flipV="1">
              <a:off x="6010" y="4167"/>
              <a:ext cx="116" cy="115"/>
            </a:xfrm>
            <a:prstGeom prst="rect">
              <a:avLst/>
            </a:prstGeom>
            <a:solidFill>
              <a:schemeClr val="hlink"/>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49" name="Rectangle 124"/>
            <p:cNvSpPr>
              <a:spLocks noChangeArrowheads="1"/>
            </p:cNvSpPr>
            <p:nvPr userDrawn="1"/>
          </p:nvSpPr>
          <p:spPr bwMode="auto">
            <a:xfrm flipV="1">
              <a:off x="6126" y="4167"/>
              <a:ext cx="116" cy="115"/>
            </a:xfrm>
            <a:prstGeom prst="rect">
              <a:avLst/>
            </a:prstGeom>
            <a:solidFill>
              <a:schemeClr val="accent2"/>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50" name="Rectangle 125"/>
            <p:cNvSpPr>
              <a:spLocks noChangeArrowheads="1"/>
            </p:cNvSpPr>
            <p:nvPr userDrawn="1"/>
          </p:nvSpPr>
          <p:spPr bwMode="auto">
            <a:xfrm flipV="1">
              <a:off x="6242" y="4167"/>
              <a:ext cx="117" cy="115"/>
            </a:xfrm>
            <a:prstGeom prst="rect">
              <a:avLst/>
            </a:prstGeom>
            <a:solidFill>
              <a:schemeClr val="accent1"/>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sp>
          <p:nvSpPr>
            <p:cNvPr id="151" name="Rectangle 126"/>
            <p:cNvSpPr>
              <a:spLocks noChangeArrowheads="1"/>
            </p:cNvSpPr>
            <p:nvPr userDrawn="1"/>
          </p:nvSpPr>
          <p:spPr bwMode="auto">
            <a:xfrm flipV="1">
              <a:off x="5893" y="4167"/>
              <a:ext cx="117" cy="115"/>
            </a:xfrm>
            <a:prstGeom prst="rect">
              <a:avLst/>
            </a:prstGeom>
            <a:solidFill>
              <a:schemeClr val="bg2"/>
            </a:solidFill>
            <a:ln w="9525">
              <a:noFill/>
              <a:miter lim="800000"/>
              <a:headEnd/>
              <a:tailEnd/>
            </a:ln>
            <a:effectLst/>
          </p:spPr>
          <p:txBody>
            <a:bodyPr wrap="none" anchor="ctr"/>
            <a:lstStyle/>
            <a:p>
              <a:endParaRPr lang="zh-CN" altLang="en-US" baseline="0" dirty="0">
                <a:latin typeface="Huawei Sans" panose="020C0503030203020204" pitchFamily="34" charset="0"/>
                <a:ea typeface="方正兰亭黑简体" panose="02000000000000000000" pitchFamily="2" charset="-122"/>
                <a:cs typeface="Huawei Sans" panose="020C0503030203020204" pitchFamily="34" charset="0"/>
              </a:endParaRPr>
            </a:p>
          </p:txBody>
        </p:sp>
      </p:grpSp>
      <p:sp>
        <p:nvSpPr>
          <p:cNvPr id="152" name="Rectangle 60"/>
          <p:cNvSpPr>
            <a:spLocks noChangeArrowheads="1"/>
          </p:cNvSpPr>
          <p:nvPr userDrawn="1"/>
        </p:nvSpPr>
        <p:spPr bwMode="auto">
          <a:xfrm>
            <a:off x="12266090" y="18769"/>
            <a:ext cx="1399116" cy="838201"/>
          </a:xfrm>
          <a:prstGeom prst="rect">
            <a:avLst/>
          </a:prstGeom>
          <a:noFill/>
          <a:ln w="9525">
            <a:noFill/>
            <a:miter lim="800000"/>
            <a:headEnd/>
            <a:tailEnd/>
          </a:ln>
          <a:effectLst/>
        </p:spPr>
        <p:txBody>
          <a:bodyPr lIns="80124" tIns="40063" rIns="80124" bIns="40063"/>
          <a:lstStyle/>
          <a:p>
            <a:pPr defTabSz="801688" fontAlgn="base">
              <a:lnSpc>
                <a:spcPct val="120000"/>
              </a:lnSpc>
              <a:spcBef>
                <a:spcPct val="30000"/>
              </a:spcBef>
              <a:buClr>
                <a:srgbClr val="808080"/>
              </a:buClr>
              <a:buSzPct val="60000"/>
              <a:buFont typeface="Wingdings" pitchFamily="2" charset="2"/>
              <a:buNone/>
            </a:pPr>
            <a:r>
              <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客户或者合作伙伴的标志放在右上角</a:t>
            </a:r>
            <a:r>
              <a:rPr lang="en-US" altLang="zh-CN"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a:t>
            </a:r>
          </a:p>
        </p:txBody>
      </p:sp>
      <p:sp>
        <p:nvSpPr>
          <p:cNvPr id="153" name="Rectangle 59"/>
          <p:cNvSpPr>
            <a:spLocks noChangeArrowheads="1"/>
          </p:cNvSpPr>
          <p:nvPr userDrawn="1"/>
        </p:nvSpPr>
        <p:spPr bwMode="auto">
          <a:xfrm>
            <a:off x="12266090" y="1203448"/>
            <a:ext cx="1399116" cy="2005012"/>
          </a:xfrm>
          <a:prstGeom prst="rect">
            <a:avLst/>
          </a:prstGeom>
          <a:noFill/>
          <a:ln w="9525">
            <a:noFill/>
            <a:miter lim="800000"/>
            <a:headEnd/>
            <a:tailEnd/>
          </a:ln>
          <a:effectLst/>
        </p:spPr>
        <p:txBody>
          <a:bodyPr lIns="80124" tIns="40063" rIns="80124" bIns="40063"/>
          <a:lstStyle/>
          <a:p>
            <a:pPr defTabSz="801688" fontAlgn="base">
              <a:lnSpc>
                <a:spcPct val="120000"/>
              </a:lnSpc>
              <a:spcBef>
                <a:spcPct val="30000"/>
              </a:spcBef>
              <a:buClr>
                <a:srgbClr val="808080"/>
              </a:buClr>
              <a:buSzPct val="60000"/>
              <a:buFont typeface="Wingdings" pitchFamily="2" charset="2"/>
              <a:buNone/>
            </a:pPr>
            <a:r>
              <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配色参考方案：</a:t>
            </a:r>
          </a:p>
          <a:p>
            <a:pPr defTabSz="801688" fontAlgn="base">
              <a:lnSpc>
                <a:spcPct val="120000"/>
              </a:lnSpc>
              <a:spcBef>
                <a:spcPct val="30000"/>
              </a:spcBef>
              <a:buClr>
                <a:srgbClr val="808080"/>
              </a:buClr>
              <a:buSzPct val="60000"/>
              <a:buFont typeface="Wingdings" pitchFamily="2" charset="2"/>
              <a:buNone/>
            </a:pPr>
            <a:r>
              <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建议同一页面内不超过四种颜色，以下是</a:t>
            </a:r>
            <a:r>
              <a:rPr lang="en-US" altLang="zh-CN"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13</a:t>
            </a:r>
            <a:r>
              <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rPr>
              <a:t>组配色方案，同一页面内只选择一组使用。（仅供参考）</a:t>
            </a:r>
          </a:p>
          <a:p>
            <a:pPr defTabSz="801688" fontAlgn="base">
              <a:lnSpc>
                <a:spcPct val="125000"/>
              </a:lnSpc>
              <a:spcBef>
                <a:spcPct val="30000"/>
              </a:spcBef>
              <a:buClr>
                <a:srgbClr val="808080"/>
              </a:buClr>
              <a:buSzPct val="60000"/>
              <a:buFont typeface="Wingdings" pitchFamily="2" charset="2"/>
              <a:buNone/>
            </a:pPr>
            <a:endPar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endParaRPr>
          </a:p>
          <a:p>
            <a:pPr defTabSz="801688" fontAlgn="base">
              <a:lnSpc>
                <a:spcPct val="125000"/>
              </a:lnSpc>
              <a:spcBef>
                <a:spcPct val="30000"/>
              </a:spcBef>
              <a:buClr>
                <a:srgbClr val="808080"/>
              </a:buClr>
              <a:buSzPct val="60000"/>
              <a:buFont typeface="Wingdings" pitchFamily="2" charset="2"/>
              <a:buChar char="l"/>
            </a:pPr>
            <a:endParaRPr lang="zh-CN" altLang="en-US"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endParaRPr>
          </a:p>
          <a:p>
            <a:pPr defTabSz="801688" fontAlgn="base">
              <a:lnSpc>
                <a:spcPct val="125000"/>
              </a:lnSpc>
              <a:spcBef>
                <a:spcPct val="30000"/>
              </a:spcBef>
              <a:buClr>
                <a:srgbClr val="808080"/>
              </a:buClr>
              <a:buSzPct val="60000"/>
              <a:buFont typeface="Wingdings" pitchFamily="2" charset="2"/>
              <a:buChar char="l"/>
            </a:pPr>
            <a:endParaRPr lang="en-US" altLang="zh-CN" sz="1100" baseline="0" dirty="0">
              <a:solidFill>
                <a:schemeClr val="bg1"/>
              </a:solidFill>
              <a:latin typeface="Huawei Sans" panose="020C0503030203020204" pitchFamily="34" charset="0"/>
              <a:ea typeface="方正兰亭黑简体" panose="02000000000000000000" pitchFamily="2" charset="-122"/>
              <a:cs typeface="Huawei Sans" panose="020C0503030203020204" pitchFamily="34" charset="0"/>
            </a:endParaRPr>
          </a:p>
        </p:txBody>
      </p:sp>
      <p:pic>
        <p:nvPicPr>
          <p:cNvPr id="154" name="图片 15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87" y="794"/>
            <a:ext cx="12192000" cy="6858000"/>
          </a:xfrm>
          <a:prstGeom prst="rect">
            <a:avLst/>
          </a:prstGeom>
        </p:spPr>
      </p:pic>
      <p:pic>
        <p:nvPicPr>
          <p:cNvPr id="156" name="图片 15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52971" y="364213"/>
            <a:ext cx="568567" cy="582898"/>
          </a:xfrm>
          <a:prstGeom prst="rect">
            <a:avLst/>
          </a:prstGeom>
        </p:spPr>
      </p:pic>
      <p:pic>
        <p:nvPicPr>
          <p:cNvPr id="158" name="图片 157">
            <a:extLst>
              <a:ext uri="{FF2B5EF4-FFF2-40B4-BE49-F238E27FC236}">
                <a16:creationId xmlns:a16="http://schemas.microsoft.com/office/drawing/2014/main" id="{E337A1AE-8284-44AD-AF53-4EEA8FCC045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675527" y="5928333"/>
            <a:ext cx="994599" cy="583200"/>
          </a:xfrm>
          <a:prstGeom prst="rect">
            <a:avLst/>
          </a:prstGeom>
        </p:spPr>
      </p:pic>
      <p:pic>
        <p:nvPicPr>
          <p:cNvPr id="159" name="图片 15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6472" y="6331880"/>
            <a:ext cx="1808790" cy="252977"/>
          </a:xfrm>
          <a:prstGeom prst="rect">
            <a:avLst/>
          </a:prstGeom>
        </p:spPr>
      </p:pic>
    </p:spTree>
    <p:extLst>
      <p:ext uri="{BB962C8B-B14F-4D97-AF65-F5344CB8AC3E}">
        <p14:creationId xmlns:p14="http://schemas.microsoft.com/office/powerpoint/2010/main" val="859485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3#前言">
    <p:bg>
      <p:bgRef idx="1001">
        <a:schemeClr val="bg1"/>
      </p:bgRef>
    </p:bg>
    <p:spTree>
      <p:nvGrpSpPr>
        <p:cNvPr id="1" name=""/>
        <p:cNvGrpSpPr/>
        <p:nvPr/>
      </p:nvGrpSpPr>
      <p:grpSpPr>
        <a:xfrm>
          <a:off x="0" y="0"/>
          <a:ext cx="0" cy="0"/>
          <a:chOff x="0" y="0"/>
          <a:chExt cx="0" cy="0"/>
        </a:xfrm>
      </p:grpSpPr>
      <p:sp>
        <p:nvSpPr>
          <p:cNvPr id="8" name="文本占位符 6"/>
          <p:cNvSpPr>
            <a:spLocks noGrp="1"/>
          </p:cNvSpPr>
          <p:nvPr>
            <p:ph type="body" sz="quarter" idx="10" hasCustomPrompt="1"/>
          </p:nvPr>
        </p:nvSpPr>
        <p:spPr>
          <a:xfrm>
            <a:off x="452438" y="1233488"/>
            <a:ext cx="11293475" cy="4679788"/>
          </a:xfrm>
        </p:spPr>
        <p:txBody>
          <a:bodyPr/>
          <a:lstStyle>
            <a:lvl1pPr algn="just">
              <a:defRPr sz="2800" baseline="0">
                <a:latin typeface="Huawei Sans" panose="020C0503030203020204" pitchFamily="34" charset="0"/>
                <a:ea typeface="方正兰亭黑简体" panose="02000000000000000000" pitchFamily="2" charset="-122"/>
                <a:cs typeface="Huawei Sans" panose="020C0503030203020204" pitchFamily="34" charset="0"/>
              </a:defRPr>
            </a:lvl1pPr>
            <a:lvl5pPr>
              <a:buNone/>
              <a:defRPr/>
            </a:lvl5pPr>
          </a:lstStyle>
          <a:p>
            <a:pPr eaLnBrk="1" hangingPunct="1"/>
            <a:r>
              <a:rPr lang="zh-CN" altLang="en-US" dirty="0"/>
              <a:t>本章主要讲述</a:t>
            </a:r>
            <a:r>
              <a:rPr lang="en-US" altLang="zh-CN" dirty="0"/>
              <a:t>...</a:t>
            </a:r>
            <a:endParaRPr lang="zh-CN" altLang="en-US" dirty="0"/>
          </a:p>
        </p:txBody>
      </p:sp>
      <p:pic>
        <p:nvPicPr>
          <p:cNvPr id="17" name="Picture 4" descr="前言 copy">
            <a:extLst>
              <a:ext uri="{FF2B5EF4-FFF2-40B4-BE49-F238E27FC236}">
                <a16:creationId xmlns:a16="http://schemas.microsoft.com/office/drawing/2014/main" id="{68F7798A-9C96-4DD9-B4BE-8E04160DA5D2}"/>
              </a:ext>
            </a:extLst>
          </p:cNvPr>
          <p:cNvPicPr>
            <a:picLocks noChangeAspect="1" noChangeArrowheads="1"/>
          </p:cNvPicPr>
          <p:nvPr/>
        </p:nvPicPr>
        <p:blipFill>
          <a:blip r:embed="rId2" cstate="print"/>
          <a:srcRect/>
          <a:stretch>
            <a:fillRect/>
          </a:stretch>
        </p:blipFill>
        <p:spPr bwMode="auto">
          <a:xfrm>
            <a:off x="455116" y="410740"/>
            <a:ext cx="622800" cy="624405"/>
          </a:xfrm>
          <a:prstGeom prst="rect">
            <a:avLst/>
          </a:prstGeom>
          <a:noFill/>
          <a:ln w="9525">
            <a:noFill/>
            <a:miter lim="800000"/>
            <a:headEnd/>
            <a:tailEnd/>
          </a:ln>
        </p:spPr>
      </p:pic>
      <p:sp>
        <p:nvSpPr>
          <p:cNvPr id="18" name="TextBox 10">
            <a:extLst>
              <a:ext uri="{FF2B5EF4-FFF2-40B4-BE49-F238E27FC236}">
                <a16:creationId xmlns:a16="http://schemas.microsoft.com/office/drawing/2014/main" id="{18ED692C-39CB-4AC0-81F6-D21CDD086EE4}"/>
              </a:ext>
            </a:extLst>
          </p:cNvPr>
          <p:cNvSpPr txBox="1"/>
          <p:nvPr/>
        </p:nvSpPr>
        <p:spPr bwMode="auto">
          <a:xfrm>
            <a:off x="1077916" y="410740"/>
            <a:ext cx="3696411" cy="654948"/>
          </a:xfrm>
          <a:prstGeom prst="rect">
            <a:avLst/>
          </a:prstGeom>
          <a:noFill/>
          <a:ln w="9525">
            <a:noFill/>
            <a:miter lim="800000"/>
            <a:headEnd/>
            <a:tailEnd/>
          </a:ln>
        </p:spPr>
        <p:txBody>
          <a:bodyPr wrap="square" lIns="99980" tIns="49987" rIns="99980" bIns="49987" rtlCol="0">
            <a:spAutoFit/>
          </a:bodyPr>
          <a:lstStyle/>
          <a:p>
            <a:pPr marL="0" marR="0" lvl="0" indent="0" algn="l" defTabSz="1001624" rtl="0" eaLnBrk="0" fontAlgn="auto" latinLnBrk="0" hangingPunct="0">
              <a:lnSpc>
                <a:spcPct val="100000"/>
              </a:lnSpc>
              <a:spcBef>
                <a:spcPts val="0"/>
              </a:spcBef>
              <a:spcAft>
                <a:spcPts val="0"/>
              </a:spcAft>
              <a:buClrTx/>
              <a:buSzTx/>
              <a:buFontTx/>
              <a:buNone/>
              <a:tabLst/>
              <a:defRPr/>
            </a:pPr>
            <a:r>
              <a:rPr lang="zh-CN" altLang="en-US"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rPr>
              <a:t>前言</a:t>
            </a:r>
          </a:p>
        </p:txBody>
      </p:sp>
      <p:pic>
        <p:nvPicPr>
          <p:cNvPr id="5" name="Picture 4" descr="前言 copy">
            <a:extLst>
              <a:ext uri="{FF2B5EF4-FFF2-40B4-BE49-F238E27FC236}">
                <a16:creationId xmlns:a16="http://schemas.microsoft.com/office/drawing/2014/main" id="{68F7798A-9C96-4DD9-B4BE-8E04160DA5D2}"/>
              </a:ext>
            </a:extLst>
          </p:cNvPr>
          <p:cNvPicPr>
            <a:picLocks noChangeAspect="1" noChangeArrowheads="1"/>
          </p:cNvPicPr>
          <p:nvPr userDrawn="1"/>
        </p:nvPicPr>
        <p:blipFill>
          <a:blip r:embed="rId2" cstate="print"/>
          <a:srcRect/>
          <a:stretch>
            <a:fillRect/>
          </a:stretch>
        </p:blipFill>
        <p:spPr bwMode="auto">
          <a:xfrm>
            <a:off x="455116" y="410740"/>
            <a:ext cx="622800" cy="624405"/>
          </a:xfrm>
          <a:prstGeom prst="rect">
            <a:avLst/>
          </a:prstGeom>
          <a:noFill/>
          <a:ln w="9525">
            <a:noFill/>
            <a:miter lim="800000"/>
            <a:headEnd/>
            <a:tailEnd/>
          </a:ln>
        </p:spPr>
      </p:pic>
      <p:sp>
        <p:nvSpPr>
          <p:cNvPr id="6" name="TextBox 10">
            <a:extLst>
              <a:ext uri="{FF2B5EF4-FFF2-40B4-BE49-F238E27FC236}">
                <a16:creationId xmlns:a16="http://schemas.microsoft.com/office/drawing/2014/main" id="{18ED692C-39CB-4AC0-81F6-D21CDD086EE4}"/>
              </a:ext>
            </a:extLst>
          </p:cNvPr>
          <p:cNvSpPr txBox="1"/>
          <p:nvPr userDrawn="1"/>
        </p:nvSpPr>
        <p:spPr bwMode="auto">
          <a:xfrm>
            <a:off x="1077916" y="410740"/>
            <a:ext cx="3696411" cy="654948"/>
          </a:xfrm>
          <a:prstGeom prst="rect">
            <a:avLst/>
          </a:prstGeom>
          <a:noFill/>
          <a:ln w="9525">
            <a:noFill/>
            <a:miter lim="800000"/>
            <a:headEnd/>
            <a:tailEnd/>
          </a:ln>
        </p:spPr>
        <p:txBody>
          <a:bodyPr wrap="square" lIns="99980" tIns="49987" rIns="99980" bIns="49987" rtlCol="0">
            <a:spAutoFit/>
          </a:bodyPr>
          <a:lstStyle/>
          <a:p>
            <a:pPr marL="0" marR="0" lvl="0" indent="0" algn="l" defTabSz="1001624" rtl="0" eaLnBrk="0" fontAlgn="auto" latinLnBrk="0" hangingPunct="0">
              <a:lnSpc>
                <a:spcPct val="100000"/>
              </a:lnSpc>
              <a:spcBef>
                <a:spcPts val="0"/>
              </a:spcBef>
              <a:spcAft>
                <a:spcPts val="0"/>
              </a:spcAft>
              <a:buClrTx/>
              <a:buSzTx/>
              <a:buFontTx/>
              <a:buNone/>
              <a:tabLst/>
              <a:defRPr/>
            </a:pPr>
            <a:r>
              <a:rPr lang="zh-CN" altLang="en-US" sz="3600" b="0" baseline="0" dirty="0">
                <a:solidFill>
                  <a:srgbClr val="C00000"/>
                </a:solidFill>
                <a:latin typeface="Huawei Sans" panose="020C0503030203020204" pitchFamily="34" charset="0"/>
                <a:ea typeface="方正兰亭黑简体" panose="02000000000000000000" pitchFamily="2" charset="-122"/>
                <a:cs typeface="Huawei Sans" panose="020C0503030203020204" pitchFamily="34" charset="0"/>
              </a:rPr>
              <a:t>前言</a:t>
            </a:r>
          </a:p>
        </p:txBody>
      </p:sp>
    </p:spTree>
    <p:extLst>
      <p:ext uri="{BB962C8B-B14F-4D97-AF65-F5344CB8AC3E}">
        <p14:creationId xmlns:p14="http://schemas.microsoft.com/office/powerpoint/2010/main" val="2173216260"/>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组合 6"/>
          <p:cNvGrpSpPr/>
          <p:nvPr userDrawn="1"/>
        </p:nvGrpSpPr>
        <p:grpSpPr>
          <a:xfrm>
            <a:off x="12315825" y="6108065"/>
            <a:ext cx="416560" cy="785495"/>
            <a:chOff x="19395" y="7259"/>
            <a:chExt cx="1076" cy="3597"/>
          </a:xfrm>
        </p:grpSpPr>
        <p:sp>
          <p:nvSpPr>
            <p:cNvPr id="11" name="矩形 10"/>
            <p:cNvSpPr/>
            <p:nvPr userDrawn="1"/>
          </p:nvSpPr>
          <p:spPr>
            <a:xfrm>
              <a:off x="19395" y="7259"/>
              <a:ext cx="1077" cy="1799"/>
            </a:xfrm>
            <a:prstGeom prst="rect">
              <a:avLst/>
            </a:prstGeom>
            <a:solidFill>
              <a:srgbClr val="3FC1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12" name="矩形 11"/>
            <p:cNvSpPr/>
            <p:nvPr userDrawn="1"/>
          </p:nvSpPr>
          <p:spPr>
            <a:xfrm>
              <a:off x="19395" y="9058"/>
              <a:ext cx="1077" cy="1799"/>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grpSp>
      <p:sp>
        <p:nvSpPr>
          <p:cNvPr id="6" name="矩形 5"/>
          <p:cNvSpPr/>
          <p:nvPr userDrawn="1"/>
        </p:nvSpPr>
        <p:spPr>
          <a:xfrm>
            <a:off x="12315190" y="5936615"/>
            <a:ext cx="417195" cy="154305"/>
          </a:xfrm>
          <a:prstGeom prst="rect">
            <a:avLst/>
          </a:prstGeom>
          <a:solidFill>
            <a:srgbClr val="F5F7F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zh-CN" altLang="en-US" sz="900">
                <a:solidFill>
                  <a:srgbClr val="3FC1BE"/>
                </a:solidFill>
                <a:sym typeface="+mn-ea"/>
              </a:rPr>
              <a:t>辅助色</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 id="2147483661" r:id="rId11"/>
    <p:sldLayoutId id="2147483662" r:id="rId12"/>
    <p:sldLayoutId id="2147483664" r:id="rId13"/>
    <p:sldLayoutId id="2147483665" r:id="rId14"/>
    <p:sldLayoutId id="2147483666" r:id="rId15"/>
    <p:sldLayoutId id="2147483667"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62"/>
          <p:cNvGrpSpPr/>
          <p:nvPr/>
        </p:nvGrpSpPr>
        <p:grpSpPr bwMode="auto">
          <a:xfrm>
            <a:off x="12473523" y="3789362"/>
            <a:ext cx="986367" cy="182563"/>
            <a:chOff x="5893" y="2387"/>
            <a:chExt cx="466" cy="115"/>
          </a:xfrm>
        </p:grpSpPr>
        <p:sp>
          <p:nvSpPr>
            <p:cNvPr id="7" name="Rectangle 63"/>
            <p:cNvSpPr>
              <a:spLocks noChangeArrowheads="1"/>
            </p:cNvSpPr>
            <p:nvPr userDrawn="1"/>
          </p:nvSpPr>
          <p:spPr bwMode="auto">
            <a:xfrm flipV="1">
              <a:off x="6010" y="2387"/>
              <a:ext cx="116" cy="115"/>
            </a:xfrm>
            <a:prstGeom prst="rect">
              <a:avLst/>
            </a:prstGeom>
            <a:solidFill>
              <a:srgbClr val="FFCC66"/>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Rectangle 64"/>
            <p:cNvSpPr>
              <a:spLocks noChangeArrowheads="1"/>
            </p:cNvSpPr>
            <p:nvPr userDrawn="1"/>
          </p:nvSpPr>
          <p:spPr bwMode="auto">
            <a:xfrm flipV="1">
              <a:off x="6126" y="2387"/>
              <a:ext cx="116" cy="115"/>
            </a:xfrm>
            <a:prstGeom prst="rect">
              <a:avLst/>
            </a:prstGeom>
            <a:solidFill>
              <a:srgbClr val="FF9900"/>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Rectangle 65"/>
            <p:cNvSpPr>
              <a:spLocks noChangeArrowheads="1"/>
            </p:cNvSpPr>
            <p:nvPr userDrawn="1"/>
          </p:nvSpPr>
          <p:spPr bwMode="auto">
            <a:xfrm flipV="1">
              <a:off x="6242" y="2387"/>
              <a:ext cx="117" cy="115"/>
            </a:xfrm>
            <a:prstGeom prst="rect">
              <a:avLst/>
            </a:prstGeom>
            <a:solidFill>
              <a:srgbClr val="99660A"/>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Rectangle 66"/>
            <p:cNvSpPr>
              <a:spLocks noChangeArrowheads="1"/>
            </p:cNvSpPr>
            <p:nvPr userDrawn="1"/>
          </p:nvSpPr>
          <p:spPr bwMode="auto">
            <a:xfrm flipV="1">
              <a:off x="5893" y="2387"/>
              <a:ext cx="117" cy="115"/>
            </a:xfrm>
            <a:prstGeom prst="rect">
              <a:avLst/>
            </a:prstGeom>
            <a:solidFill>
              <a:srgbClr val="FFCC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3" name="Group 67"/>
          <p:cNvGrpSpPr/>
          <p:nvPr/>
        </p:nvGrpSpPr>
        <p:grpSpPr bwMode="auto">
          <a:xfrm>
            <a:off x="12473523" y="4005265"/>
            <a:ext cx="986367" cy="182563"/>
            <a:chOff x="5893" y="2523"/>
            <a:chExt cx="466" cy="115"/>
          </a:xfrm>
        </p:grpSpPr>
        <p:sp>
          <p:nvSpPr>
            <p:cNvPr id="14" name="Rectangle 68"/>
            <p:cNvSpPr>
              <a:spLocks noChangeArrowheads="1"/>
            </p:cNvSpPr>
            <p:nvPr userDrawn="1"/>
          </p:nvSpPr>
          <p:spPr bwMode="auto">
            <a:xfrm flipV="1">
              <a:off x="6010" y="2523"/>
              <a:ext cx="116" cy="115"/>
            </a:xfrm>
            <a:prstGeom prst="rect">
              <a:avLst/>
            </a:prstGeom>
            <a:solidFill>
              <a:srgbClr val="99CCFF"/>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 name="Rectangle 69"/>
            <p:cNvSpPr>
              <a:spLocks noChangeArrowheads="1"/>
            </p:cNvSpPr>
            <p:nvPr userDrawn="1"/>
          </p:nvSpPr>
          <p:spPr bwMode="auto">
            <a:xfrm flipV="1">
              <a:off x="6126" y="2523"/>
              <a:ext cx="116" cy="115"/>
            </a:xfrm>
            <a:prstGeom prst="rect">
              <a:avLst/>
            </a:prstGeom>
            <a:solidFill>
              <a:srgbClr val="99CCCC"/>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Rectangle 70"/>
            <p:cNvSpPr>
              <a:spLocks noChangeArrowheads="1"/>
            </p:cNvSpPr>
            <p:nvPr userDrawn="1"/>
          </p:nvSpPr>
          <p:spPr bwMode="auto">
            <a:xfrm flipV="1">
              <a:off x="6242" y="2523"/>
              <a:ext cx="117" cy="115"/>
            </a:xfrm>
            <a:prstGeom prst="rect">
              <a:avLst/>
            </a:prstGeom>
            <a:solidFill>
              <a:srgbClr val="0099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Rectangle 71"/>
            <p:cNvSpPr>
              <a:spLocks noChangeArrowheads="1"/>
            </p:cNvSpPr>
            <p:nvPr userDrawn="1"/>
          </p:nvSpPr>
          <p:spPr bwMode="auto">
            <a:xfrm flipV="1">
              <a:off x="5893" y="2523"/>
              <a:ext cx="117" cy="115"/>
            </a:xfrm>
            <a:prstGeom prst="rect">
              <a:avLst/>
            </a:prstGeom>
            <a:solidFill>
              <a:srgbClr val="CCCCFF"/>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8" name="Group 72"/>
          <p:cNvGrpSpPr/>
          <p:nvPr/>
        </p:nvGrpSpPr>
        <p:grpSpPr bwMode="auto">
          <a:xfrm>
            <a:off x="12473523" y="4221165"/>
            <a:ext cx="986367" cy="182563"/>
            <a:chOff x="5893" y="2659"/>
            <a:chExt cx="466" cy="115"/>
          </a:xfrm>
        </p:grpSpPr>
        <p:sp>
          <p:nvSpPr>
            <p:cNvPr id="19" name="Rectangle 73"/>
            <p:cNvSpPr>
              <a:spLocks noChangeArrowheads="1"/>
            </p:cNvSpPr>
            <p:nvPr userDrawn="1"/>
          </p:nvSpPr>
          <p:spPr bwMode="auto">
            <a:xfrm flipV="1">
              <a:off x="6010" y="2659"/>
              <a:ext cx="116" cy="115"/>
            </a:xfrm>
            <a:prstGeom prst="rect">
              <a:avLst/>
            </a:prstGeom>
            <a:solidFill>
              <a:srgbClr val="99CCCC"/>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Rectangle 74"/>
            <p:cNvSpPr>
              <a:spLocks noChangeArrowheads="1"/>
            </p:cNvSpPr>
            <p:nvPr userDrawn="1"/>
          </p:nvSpPr>
          <p:spPr bwMode="auto">
            <a:xfrm flipV="1">
              <a:off x="6126" y="2659"/>
              <a:ext cx="116" cy="115"/>
            </a:xfrm>
            <a:prstGeom prst="rect">
              <a:avLst/>
            </a:prstGeom>
            <a:solidFill>
              <a:srgbClr val="0099CC"/>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Rectangle 75"/>
            <p:cNvSpPr>
              <a:spLocks noChangeArrowheads="1"/>
            </p:cNvSpPr>
            <p:nvPr userDrawn="1"/>
          </p:nvSpPr>
          <p:spPr bwMode="auto">
            <a:xfrm flipV="1">
              <a:off x="6242" y="2659"/>
              <a:ext cx="117" cy="115"/>
            </a:xfrm>
            <a:prstGeom prst="rect">
              <a:avLst/>
            </a:prstGeom>
            <a:solidFill>
              <a:srgbClr val="0066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Rectangle 76"/>
            <p:cNvSpPr>
              <a:spLocks noChangeArrowheads="1"/>
            </p:cNvSpPr>
            <p:nvPr userDrawn="1"/>
          </p:nvSpPr>
          <p:spPr bwMode="auto">
            <a:xfrm flipV="1">
              <a:off x="5893" y="2659"/>
              <a:ext cx="117" cy="115"/>
            </a:xfrm>
            <a:prstGeom prst="rect">
              <a:avLst/>
            </a:prstGeom>
            <a:solidFill>
              <a:srgbClr val="CCFF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3" name="Group 77"/>
          <p:cNvGrpSpPr/>
          <p:nvPr/>
        </p:nvGrpSpPr>
        <p:grpSpPr bwMode="auto">
          <a:xfrm>
            <a:off x="12473523" y="3573463"/>
            <a:ext cx="986367" cy="188912"/>
            <a:chOff x="5893" y="2251"/>
            <a:chExt cx="466" cy="119"/>
          </a:xfrm>
        </p:grpSpPr>
        <p:sp>
          <p:nvSpPr>
            <p:cNvPr id="24" name="Rectangle 78"/>
            <p:cNvSpPr>
              <a:spLocks noChangeArrowheads="1"/>
            </p:cNvSpPr>
            <p:nvPr userDrawn="1"/>
          </p:nvSpPr>
          <p:spPr bwMode="auto">
            <a:xfrm flipV="1">
              <a:off x="6126" y="2251"/>
              <a:ext cx="116" cy="119"/>
            </a:xfrm>
            <a:prstGeom prst="rect">
              <a:avLst/>
            </a:prstGeom>
            <a:solidFill>
              <a:srgbClr val="FF9900"/>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Rectangle 79"/>
            <p:cNvSpPr>
              <a:spLocks noChangeArrowheads="1"/>
            </p:cNvSpPr>
            <p:nvPr userDrawn="1"/>
          </p:nvSpPr>
          <p:spPr bwMode="auto">
            <a:xfrm flipV="1">
              <a:off x="6242" y="2251"/>
              <a:ext cx="117" cy="119"/>
            </a:xfrm>
            <a:prstGeom prst="rect">
              <a:avLst/>
            </a:prstGeom>
            <a:solidFill>
              <a:srgbClr val="CCCCCC"/>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Rectangle 80"/>
            <p:cNvSpPr>
              <a:spLocks noChangeArrowheads="1"/>
            </p:cNvSpPr>
            <p:nvPr userDrawn="1"/>
          </p:nvSpPr>
          <p:spPr bwMode="auto">
            <a:xfrm flipV="1">
              <a:off x="5893" y="2251"/>
              <a:ext cx="117" cy="119"/>
            </a:xfrm>
            <a:prstGeom prst="rect">
              <a:avLst/>
            </a:prstGeom>
            <a:solidFill>
              <a:srgbClr val="99CCFF"/>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 name="Rectangle 81"/>
            <p:cNvSpPr>
              <a:spLocks noChangeArrowheads="1"/>
            </p:cNvSpPr>
            <p:nvPr userDrawn="1"/>
          </p:nvSpPr>
          <p:spPr bwMode="auto">
            <a:xfrm flipV="1">
              <a:off x="6010" y="2251"/>
              <a:ext cx="116" cy="119"/>
            </a:xfrm>
            <a:prstGeom prst="rect">
              <a:avLst/>
            </a:prstGeom>
            <a:solidFill>
              <a:srgbClr val="669900"/>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8" name="Group 82"/>
          <p:cNvGrpSpPr/>
          <p:nvPr/>
        </p:nvGrpSpPr>
        <p:grpSpPr bwMode="auto">
          <a:xfrm>
            <a:off x="12473523" y="4581526"/>
            <a:ext cx="986367" cy="182563"/>
            <a:chOff x="5893" y="2886"/>
            <a:chExt cx="466" cy="115"/>
          </a:xfrm>
        </p:grpSpPr>
        <p:sp>
          <p:nvSpPr>
            <p:cNvPr id="29" name="Rectangle 83"/>
            <p:cNvSpPr>
              <a:spLocks noChangeArrowheads="1"/>
            </p:cNvSpPr>
            <p:nvPr userDrawn="1"/>
          </p:nvSpPr>
          <p:spPr bwMode="auto">
            <a:xfrm flipV="1">
              <a:off x="6010" y="2886"/>
              <a:ext cx="116" cy="115"/>
            </a:xfrm>
            <a:prstGeom prst="rect">
              <a:avLst/>
            </a:prstGeom>
            <a:solidFill>
              <a:srgbClr val="FF9900"/>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 name="Rectangle 84"/>
            <p:cNvSpPr>
              <a:spLocks noChangeArrowheads="1"/>
            </p:cNvSpPr>
            <p:nvPr userDrawn="1"/>
          </p:nvSpPr>
          <p:spPr bwMode="auto">
            <a:xfrm flipV="1">
              <a:off x="6126" y="2886"/>
              <a:ext cx="116" cy="115"/>
            </a:xfrm>
            <a:prstGeom prst="rect">
              <a:avLst/>
            </a:prstGeom>
            <a:solidFill>
              <a:srgbClr val="FFCC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1" name="Rectangle 85"/>
            <p:cNvSpPr>
              <a:spLocks noChangeArrowheads="1"/>
            </p:cNvSpPr>
            <p:nvPr userDrawn="1"/>
          </p:nvSpPr>
          <p:spPr bwMode="auto">
            <a:xfrm flipV="1">
              <a:off x="6242" y="2886"/>
              <a:ext cx="117" cy="115"/>
            </a:xfrm>
            <a:prstGeom prst="rect">
              <a:avLst/>
            </a:prstGeom>
            <a:solidFill>
              <a:srgbClr val="FFCC66"/>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 name="Rectangle 86"/>
            <p:cNvSpPr>
              <a:spLocks noChangeArrowheads="1"/>
            </p:cNvSpPr>
            <p:nvPr userDrawn="1"/>
          </p:nvSpPr>
          <p:spPr bwMode="auto">
            <a:xfrm flipV="1">
              <a:off x="5893" y="2886"/>
              <a:ext cx="117" cy="115"/>
            </a:xfrm>
            <a:prstGeom prst="rect">
              <a:avLst/>
            </a:prstGeom>
            <a:solidFill>
              <a:schemeClr val="tx2"/>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3" name="Group 87"/>
          <p:cNvGrpSpPr/>
          <p:nvPr/>
        </p:nvGrpSpPr>
        <p:grpSpPr bwMode="auto">
          <a:xfrm>
            <a:off x="12473523" y="4797426"/>
            <a:ext cx="986367" cy="182563"/>
            <a:chOff x="5893" y="3022"/>
            <a:chExt cx="466" cy="115"/>
          </a:xfrm>
        </p:grpSpPr>
        <p:sp>
          <p:nvSpPr>
            <p:cNvPr id="34" name="Rectangle 88"/>
            <p:cNvSpPr>
              <a:spLocks noChangeArrowheads="1"/>
            </p:cNvSpPr>
            <p:nvPr userDrawn="1"/>
          </p:nvSpPr>
          <p:spPr bwMode="auto">
            <a:xfrm flipV="1">
              <a:off x="6010" y="3022"/>
              <a:ext cx="116" cy="115"/>
            </a:xfrm>
            <a:prstGeom prst="rect">
              <a:avLst/>
            </a:prstGeom>
            <a:solidFill>
              <a:srgbClr val="0066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 name="Rectangle 89"/>
            <p:cNvSpPr>
              <a:spLocks noChangeArrowheads="1"/>
            </p:cNvSpPr>
            <p:nvPr userDrawn="1"/>
          </p:nvSpPr>
          <p:spPr bwMode="auto">
            <a:xfrm flipV="1">
              <a:off x="6126" y="3022"/>
              <a:ext cx="116" cy="115"/>
            </a:xfrm>
            <a:prstGeom prst="rect">
              <a:avLst/>
            </a:prstGeom>
            <a:solidFill>
              <a:srgbClr val="99CCFF"/>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6" name="Rectangle 90"/>
            <p:cNvSpPr>
              <a:spLocks noChangeArrowheads="1"/>
            </p:cNvSpPr>
            <p:nvPr userDrawn="1"/>
          </p:nvSpPr>
          <p:spPr bwMode="auto">
            <a:xfrm flipV="1">
              <a:off x="6242" y="3022"/>
              <a:ext cx="117" cy="115"/>
            </a:xfrm>
            <a:prstGeom prst="rect">
              <a:avLst/>
            </a:prstGeom>
            <a:solidFill>
              <a:srgbClr val="CCCCFF"/>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7" name="Rectangle 91"/>
            <p:cNvSpPr>
              <a:spLocks noChangeArrowheads="1"/>
            </p:cNvSpPr>
            <p:nvPr userDrawn="1"/>
          </p:nvSpPr>
          <p:spPr bwMode="auto">
            <a:xfrm flipV="1">
              <a:off x="5893" y="3022"/>
              <a:ext cx="117" cy="115"/>
            </a:xfrm>
            <a:prstGeom prst="rect">
              <a:avLst/>
            </a:prstGeom>
            <a:solidFill>
              <a:srgbClr val="990000"/>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8" name="Group 92"/>
          <p:cNvGrpSpPr/>
          <p:nvPr/>
        </p:nvGrpSpPr>
        <p:grpSpPr bwMode="auto">
          <a:xfrm>
            <a:off x="12473523" y="5013326"/>
            <a:ext cx="986367" cy="182563"/>
            <a:chOff x="5893" y="3158"/>
            <a:chExt cx="466" cy="115"/>
          </a:xfrm>
        </p:grpSpPr>
        <p:sp>
          <p:nvSpPr>
            <p:cNvPr id="39" name="Rectangle 93"/>
            <p:cNvSpPr>
              <a:spLocks noChangeArrowheads="1"/>
            </p:cNvSpPr>
            <p:nvPr userDrawn="1"/>
          </p:nvSpPr>
          <p:spPr bwMode="auto">
            <a:xfrm flipV="1">
              <a:off x="6010" y="3158"/>
              <a:ext cx="116" cy="115"/>
            </a:xfrm>
            <a:prstGeom prst="rect">
              <a:avLst/>
            </a:prstGeom>
            <a:solidFill>
              <a:srgbClr val="0099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0" name="Rectangle 94"/>
            <p:cNvSpPr>
              <a:spLocks noChangeArrowheads="1"/>
            </p:cNvSpPr>
            <p:nvPr userDrawn="1"/>
          </p:nvSpPr>
          <p:spPr bwMode="auto">
            <a:xfrm flipV="1">
              <a:off x="6126" y="3158"/>
              <a:ext cx="116" cy="115"/>
            </a:xfrm>
            <a:prstGeom prst="rect">
              <a:avLst/>
            </a:prstGeom>
            <a:solidFill>
              <a:srgbClr val="CCFF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1" name="Rectangle 95"/>
            <p:cNvSpPr>
              <a:spLocks noChangeArrowheads="1"/>
            </p:cNvSpPr>
            <p:nvPr userDrawn="1"/>
          </p:nvSpPr>
          <p:spPr bwMode="auto">
            <a:xfrm flipV="1">
              <a:off x="6242" y="3158"/>
              <a:ext cx="117" cy="115"/>
            </a:xfrm>
            <a:prstGeom prst="rect">
              <a:avLst/>
            </a:prstGeom>
            <a:solidFill>
              <a:srgbClr val="99CCCC"/>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2" name="Rectangle 96"/>
            <p:cNvSpPr>
              <a:spLocks noChangeArrowheads="1"/>
            </p:cNvSpPr>
            <p:nvPr userDrawn="1"/>
          </p:nvSpPr>
          <p:spPr bwMode="auto">
            <a:xfrm flipV="1">
              <a:off x="5893" y="3158"/>
              <a:ext cx="117" cy="115"/>
            </a:xfrm>
            <a:prstGeom prst="rect">
              <a:avLst/>
            </a:prstGeom>
            <a:solidFill>
              <a:srgbClr val="990000"/>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43" name="Group 97"/>
          <p:cNvGrpSpPr/>
          <p:nvPr/>
        </p:nvGrpSpPr>
        <p:grpSpPr bwMode="auto">
          <a:xfrm>
            <a:off x="12473523" y="5373690"/>
            <a:ext cx="986367" cy="182563"/>
            <a:chOff x="5893" y="3385"/>
            <a:chExt cx="466" cy="115"/>
          </a:xfrm>
        </p:grpSpPr>
        <p:sp>
          <p:nvSpPr>
            <p:cNvPr id="44" name="Rectangle 98"/>
            <p:cNvSpPr>
              <a:spLocks noChangeArrowheads="1"/>
            </p:cNvSpPr>
            <p:nvPr userDrawn="1"/>
          </p:nvSpPr>
          <p:spPr bwMode="auto">
            <a:xfrm flipV="1">
              <a:off x="6010" y="3385"/>
              <a:ext cx="116" cy="115"/>
            </a:xfrm>
            <a:prstGeom prst="rect">
              <a:avLst/>
            </a:prstGeom>
            <a:solidFill>
              <a:srgbClr val="FF9900"/>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5" name="Rectangle 99"/>
            <p:cNvSpPr>
              <a:spLocks noChangeArrowheads="1"/>
            </p:cNvSpPr>
            <p:nvPr userDrawn="1"/>
          </p:nvSpPr>
          <p:spPr bwMode="auto">
            <a:xfrm flipV="1">
              <a:off x="6126" y="3385"/>
              <a:ext cx="116" cy="115"/>
            </a:xfrm>
            <a:prstGeom prst="rect">
              <a:avLst/>
            </a:prstGeom>
            <a:solidFill>
              <a:srgbClr val="FFCC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6" name="Rectangle 100"/>
            <p:cNvSpPr>
              <a:spLocks noChangeArrowheads="1"/>
            </p:cNvSpPr>
            <p:nvPr userDrawn="1"/>
          </p:nvSpPr>
          <p:spPr bwMode="auto">
            <a:xfrm flipV="1">
              <a:off x="6242" y="3385"/>
              <a:ext cx="117" cy="115"/>
            </a:xfrm>
            <a:prstGeom prst="rect">
              <a:avLst/>
            </a:prstGeom>
            <a:solidFill>
              <a:srgbClr val="FFCC66"/>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7" name="Rectangle 101"/>
            <p:cNvSpPr>
              <a:spLocks noChangeArrowheads="1"/>
            </p:cNvSpPr>
            <p:nvPr userDrawn="1"/>
          </p:nvSpPr>
          <p:spPr bwMode="auto">
            <a:xfrm flipV="1">
              <a:off x="5893" y="3385"/>
              <a:ext cx="117" cy="115"/>
            </a:xfrm>
            <a:prstGeom prst="rect">
              <a:avLst/>
            </a:prstGeom>
            <a:solidFill>
              <a:schemeClr val="tx1"/>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48" name="Group 102"/>
          <p:cNvGrpSpPr/>
          <p:nvPr/>
        </p:nvGrpSpPr>
        <p:grpSpPr bwMode="auto">
          <a:xfrm>
            <a:off x="12473523" y="5589590"/>
            <a:ext cx="986367" cy="182563"/>
            <a:chOff x="5893" y="3521"/>
            <a:chExt cx="466" cy="115"/>
          </a:xfrm>
        </p:grpSpPr>
        <p:sp>
          <p:nvSpPr>
            <p:cNvPr id="49" name="Rectangle 103"/>
            <p:cNvSpPr>
              <a:spLocks noChangeArrowheads="1"/>
            </p:cNvSpPr>
            <p:nvPr userDrawn="1"/>
          </p:nvSpPr>
          <p:spPr bwMode="auto">
            <a:xfrm flipV="1">
              <a:off x="6010" y="3521"/>
              <a:ext cx="116" cy="115"/>
            </a:xfrm>
            <a:prstGeom prst="rect">
              <a:avLst/>
            </a:prstGeom>
            <a:solidFill>
              <a:srgbClr val="0066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0" name="Rectangle 104"/>
            <p:cNvSpPr>
              <a:spLocks noChangeArrowheads="1"/>
            </p:cNvSpPr>
            <p:nvPr userDrawn="1"/>
          </p:nvSpPr>
          <p:spPr bwMode="auto">
            <a:xfrm flipV="1">
              <a:off x="6126" y="3521"/>
              <a:ext cx="116" cy="115"/>
            </a:xfrm>
            <a:prstGeom prst="rect">
              <a:avLst/>
            </a:prstGeom>
            <a:solidFill>
              <a:srgbClr val="99CCFF"/>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1" name="Rectangle 105"/>
            <p:cNvSpPr>
              <a:spLocks noChangeArrowheads="1"/>
            </p:cNvSpPr>
            <p:nvPr userDrawn="1"/>
          </p:nvSpPr>
          <p:spPr bwMode="auto">
            <a:xfrm flipV="1">
              <a:off x="6242" y="3521"/>
              <a:ext cx="117" cy="115"/>
            </a:xfrm>
            <a:prstGeom prst="rect">
              <a:avLst/>
            </a:prstGeom>
            <a:solidFill>
              <a:srgbClr val="CCCCFF"/>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2" name="Rectangle 106"/>
            <p:cNvSpPr>
              <a:spLocks noChangeArrowheads="1"/>
            </p:cNvSpPr>
            <p:nvPr userDrawn="1"/>
          </p:nvSpPr>
          <p:spPr bwMode="auto">
            <a:xfrm flipV="1">
              <a:off x="5893" y="3521"/>
              <a:ext cx="117" cy="115"/>
            </a:xfrm>
            <a:prstGeom prst="rect">
              <a:avLst/>
            </a:prstGeom>
            <a:solidFill>
              <a:schemeClr val="tx1"/>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3" name="Group 107"/>
          <p:cNvGrpSpPr/>
          <p:nvPr/>
        </p:nvGrpSpPr>
        <p:grpSpPr bwMode="auto">
          <a:xfrm>
            <a:off x="12473523" y="5805490"/>
            <a:ext cx="986367" cy="182563"/>
            <a:chOff x="5893" y="3657"/>
            <a:chExt cx="466" cy="115"/>
          </a:xfrm>
        </p:grpSpPr>
        <p:sp>
          <p:nvSpPr>
            <p:cNvPr id="54" name="Rectangle 108"/>
            <p:cNvSpPr>
              <a:spLocks noChangeArrowheads="1"/>
            </p:cNvSpPr>
            <p:nvPr userDrawn="1"/>
          </p:nvSpPr>
          <p:spPr bwMode="auto">
            <a:xfrm flipV="1">
              <a:off x="6010" y="3657"/>
              <a:ext cx="116" cy="115"/>
            </a:xfrm>
            <a:prstGeom prst="rect">
              <a:avLst/>
            </a:prstGeom>
            <a:solidFill>
              <a:srgbClr val="0099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5" name="Rectangle 109"/>
            <p:cNvSpPr>
              <a:spLocks noChangeArrowheads="1"/>
            </p:cNvSpPr>
            <p:nvPr userDrawn="1"/>
          </p:nvSpPr>
          <p:spPr bwMode="auto">
            <a:xfrm flipV="1">
              <a:off x="6126" y="3657"/>
              <a:ext cx="116" cy="115"/>
            </a:xfrm>
            <a:prstGeom prst="rect">
              <a:avLst/>
            </a:prstGeom>
            <a:solidFill>
              <a:srgbClr val="CCFF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6" name="Rectangle 110"/>
            <p:cNvSpPr>
              <a:spLocks noChangeArrowheads="1"/>
            </p:cNvSpPr>
            <p:nvPr userDrawn="1"/>
          </p:nvSpPr>
          <p:spPr bwMode="auto">
            <a:xfrm flipV="1">
              <a:off x="6242" y="3657"/>
              <a:ext cx="117" cy="115"/>
            </a:xfrm>
            <a:prstGeom prst="rect">
              <a:avLst/>
            </a:prstGeom>
            <a:solidFill>
              <a:srgbClr val="99CCCC"/>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7" name="Rectangle 111"/>
            <p:cNvSpPr>
              <a:spLocks noChangeArrowheads="1"/>
            </p:cNvSpPr>
            <p:nvPr userDrawn="1"/>
          </p:nvSpPr>
          <p:spPr bwMode="auto">
            <a:xfrm flipV="1">
              <a:off x="5893" y="3657"/>
              <a:ext cx="117" cy="115"/>
            </a:xfrm>
            <a:prstGeom prst="rect">
              <a:avLst/>
            </a:prstGeom>
            <a:solidFill>
              <a:schemeClr val="tx1"/>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8" name="Group 112"/>
          <p:cNvGrpSpPr/>
          <p:nvPr/>
        </p:nvGrpSpPr>
        <p:grpSpPr bwMode="auto">
          <a:xfrm>
            <a:off x="12473523" y="6165853"/>
            <a:ext cx="986367" cy="182563"/>
            <a:chOff x="5893" y="3884"/>
            <a:chExt cx="466" cy="115"/>
          </a:xfrm>
        </p:grpSpPr>
        <p:sp>
          <p:nvSpPr>
            <p:cNvPr id="59" name="Rectangle 113"/>
            <p:cNvSpPr>
              <a:spLocks noChangeArrowheads="1"/>
            </p:cNvSpPr>
            <p:nvPr userDrawn="1"/>
          </p:nvSpPr>
          <p:spPr bwMode="auto">
            <a:xfrm flipV="1">
              <a:off x="6010" y="3884"/>
              <a:ext cx="116" cy="115"/>
            </a:xfrm>
            <a:prstGeom prst="rect">
              <a:avLst/>
            </a:prstGeom>
            <a:solidFill>
              <a:srgbClr val="FF9900"/>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0" name="Rectangle 114"/>
            <p:cNvSpPr>
              <a:spLocks noChangeArrowheads="1"/>
            </p:cNvSpPr>
            <p:nvPr userDrawn="1"/>
          </p:nvSpPr>
          <p:spPr bwMode="auto">
            <a:xfrm flipV="1">
              <a:off x="6126" y="3884"/>
              <a:ext cx="116" cy="115"/>
            </a:xfrm>
            <a:prstGeom prst="rect">
              <a:avLst/>
            </a:prstGeom>
            <a:solidFill>
              <a:srgbClr val="FFCC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1" name="Rectangle 115"/>
            <p:cNvSpPr>
              <a:spLocks noChangeArrowheads="1"/>
            </p:cNvSpPr>
            <p:nvPr userDrawn="1"/>
          </p:nvSpPr>
          <p:spPr bwMode="auto">
            <a:xfrm flipV="1">
              <a:off x="6242" y="3884"/>
              <a:ext cx="117" cy="115"/>
            </a:xfrm>
            <a:prstGeom prst="rect">
              <a:avLst/>
            </a:prstGeom>
            <a:solidFill>
              <a:srgbClr val="FFCC66"/>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2" name="Rectangle 116"/>
            <p:cNvSpPr>
              <a:spLocks noChangeArrowheads="1"/>
            </p:cNvSpPr>
            <p:nvPr userDrawn="1"/>
          </p:nvSpPr>
          <p:spPr bwMode="auto">
            <a:xfrm flipV="1">
              <a:off x="5893" y="3884"/>
              <a:ext cx="117" cy="115"/>
            </a:xfrm>
            <a:prstGeom prst="rect">
              <a:avLst/>
            </a:prstGeom>
            <a:solidFill>
              <a:schemeClr val="bg2"/>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3" name="Group 117"/>
          <p:cNvGrpSpPr/>
          <p:nvPr/>
        </p:nvGrpSpPr>
        <p:grpSpPr bwMode="auto">
          <a:xfrm>
            <a:off x="12473523" y="6391278"/>
            <a:ext cx="986367" cy="182563"/>
            <a:chOff x="5893" y="4026"/>
            <a:chExt cx="466" cy="115"/>
          </a:xfrm>
        </p:grpSpPr>
        <p:sp>
          <p:nvSpPr>
            <p:cNvPr id="64" name="Rectangle 118"/>
            <p:cNvSpPr>
              <a:spLocks noChangeArrowheads="1"/>
            </p:cNvSpPr>
            <p:nvPr userDrawn="1"/>
          </p:nvSpPr>
          <p:spPr bwMode="auto">
            <a:xfrm flipV="1">
              <a:off x="6010" y="4026"/>
              <a:ext cx="116" cy="115"/>
            </a:xfrm>
            <a:prstGeom prst="rect">
              <a:avLst/>
            </a:prstGeom>
            <a:solidFill>
              <a:srgbClr val="006699"/>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5" name="Rectangle 119"/>
            <p:cNvSpPr>
              <a:spLocks noChangeArrowheads="1"/>
            </p:cNvSpPr>
            <p:nvPr userDrawn="1"/>
          </p:nvSpPr>
          <p:spPr bwMode="auto">
            <a:xfrm flipV="1">
              <a:off x="6126" y="4026"/>
              <a:ext cx="116" cy="115"/>
            </a:xfrm>
            <a:prstGeom prst="rect">
              <a:avLst/>
            </a:prstGeom>
            <a:solidFill>
              <a:srgbClr val="99CCFF"/>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6" name="Rectangle 120"/>
            <p:cNvSpPr>
              <a:spLocks noChangeArrowheads="1"/>
            </p:cNvSpPr>
            <p:nvPr userDrawn="1"/>
          </p:nvSpPr>
          <p:spPr bwMode="auto">
            <a:xfrm flipV="1">
              <a:off x="6242" y="4026"/>
              <a:ext cx="117" cy="115"/>
            </a:xfrm>
            <a:prstGeom prst="rect">
              <a:avLst/>
            </a:prstGeom>
            <a:solidFill>
              <a:srgbClr val="CCCCFF"/>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7" name="Rectangle 121"/>
            <p:cNvSpPr>
              <a:spLocks noChangeArrowheads="1"/>
            </p:cNvSpPr>
            <p:nvPr userDrawn="1"/>
          </p:nvSpPr>
          <p:spPr bwMode="auto">
            <a:xfrm flipV="1">
              <a:off x="5893" y="4026"/>
              <a:ext cx="117" cy="115"/>
            </a:xfrm>
            <a:prstGeom prst="rect">
              <a:avLst/>
            </a:prstGeom>
            <a:solidFill>
              <a:schemeClr val="bg2"/>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8" name="Group 122"/>
          <p:cNvGrpSpPr/>
          <p:nvPr/>
        </p:nvGrpSpPr>
        <p:grpSpPr bwMode="auto">
          <a:xfrm>
            <a:off x="12473523" y="6615114"/>
            <a:ext cx="986367" cy="182563"/>
            <a:chOff x="5893" y="4167"/>
            <a:chExt cx="466" cy="115"/>
          </a:xfrm>
        </p:grpSpPr>
        <p:sp>
          <p:nvSpPr>
            <p:cNvPr id="69" name="Rectangle 123"/>
            <p:cNvSpPr>
              <a:spLocks noChangeArrowheads="1"/>
            </p:cNvSpPr>
            <p:nvPr userDrawn="1"/>
          </p:nvSpPr>
          <p:spPr bwMode="auto">
            <a:xfrm flipV="1">
              <a:off x="6010" y="4167"/>
              <a:ext cx="116" cy="115"/>
            </a:xfrm>
            <a:prstGeom prst="rect">
              <a:avLst/>
            </a:prstGeom>
            <a:solidFill>
              <a:schemeClr val="hlink"/>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0" name="Rectangle 124"/>
            <p:cNvSpPr>
              <a:spLocks noChangeArrowheads="1"/>
            </p:cNvSpPr>
            <p:nvPr userDrawn="1"/>
          </p:nvSpPr>
          <p:spPr bwMode="auto">
            <a:xfrm flipV="1">
              <a:off x="6126" y="4167"/>
              <a:ext cx="116" cy="115"/>
            </a:xfrm>
            <a:prstGeom prst="rect">
              <a:avLst/>
            </a:prstGeom>
            <a:solidFill>
              <a:schemeClr val="accent2"/>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1" name="Rectangle 125"/>
            <p:cNvSpPr>
              <a:spLocks noChangeArrowheads="1"/>
            </p:cNvSpPr>
            <p:nvPr userDrawn="1"/>
          </p:nvSpPr>
          <p:spPr bwMode="auto">
            <a:xfrm flipV="1">
              <a:off x="6242" y="4167"/>
              <a:ext cx="117" cy="115"/>
            </a:xfrm>
            <a:prstGeom prst="rect">
              <a:avLst/>
            </a:prstGeom>
            <a:solidFill>
              <a:schemeClr val="accent1"/>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2" name="Rectangle 126"/>
            <p:cNvSpPr>
              <a:spLocks noChangeArrowheads="1"/>
            </p:cNvSpPr>
            <p:nvPr userDrawn="1"/>
          </p:nvSpPr>
          <p:spPr bwMode="auto">
            <a:xfrm flipV="1">
              <a:off x="5893" y="4167"/>
              <a:ext cx="117" cy="115"/>
            </a:xfrm>
            <a:prstGeom prst="rect">
              <a:avLst/>
            </a:prstGeom>
            <a:solidFill>
              <a:schemeClr val="bg2"/>
            </a:solidFill>
            <a:ln w="9525">
              <a:noFill/>
              <a:miter lim="800000"/>
            </a:ln>
            <a:effectLst/>
          </p:spPr>
          <p:txBody>
            <a:bodyPr wrap="none" anchor="ctr"/>
            <a:lstStyle/>
            <a:p>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73" name="Rectangle 60"/>
          <p:cNvSpPr>
            <a:spLocks noChangeArrowheads="1"/>
          </p:cNvSpPr>
          <p:nvPr/>
        </p:nvSpPr>
        <p:spPr bwMode="auto">
          <a:xfrm>
            <a:off x="12266090" y="18769"/>
            <a:ext cx="1399116" cy="838201"/>
          </a:xfrm>
          <a:prstGeom prst="rect">
            <a:avLst/>
          </a:prstGeom>
          <a:noFill/>
          <a:ln w="9525">
            <a:noFill/>
            <a:miter lim="800000"/>
          </a:ln>
          <a:effectLst/>
        </p:spPr>
        <p:txBody>
          <a:bodyPr lIns="80124" tIns="40063" rIns="80124" bIns="40063"/>
          <a:lstStyle/>
          <a:p>
            <a:pPr defTabSz="802005" fontAlgn="base">
              <a:lnSpc>
                <a:spcPct val="120000"/>
              </a:lnSpc>
              <a:spcBef>
                <a:spcPct val="30000"/>
              </a:spcBef>
              <a:buClr>
                <a:srgbClr val="808080"/>
              </a:buClr>
              <a:buSzPct val="60000"/>
              <a:buFont typeface="Wingdings" panose="05000000000000000000" pitchFamily="2" charset="2"/>
              <a:buNone/>
            </a:pPr>
            <a:r>
              <a:rPr lang="zh-CN" altLang="en-US"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客户或者合作伙伴的标志放在右上角</a:t>
            </a:r>
            <a:r>
              <a:rPr lang="en-US" altLang="zh-CN"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a:t>
            </a:r>
          </a:p>
        </p:txBody>
      </p:sp>
      <p:sp>
        <p:nvSpPr>
          <p:cNvPr id="74" name="Rectangle 59"/>
          <p:cNvSpPr>
            <a:spLocks noChangeArrowheads="1"/>
          </p:cNvSpPr>
          <p:nvPr/>
        </p:nvSpPr>
        <p:spPr bwMode="auto">
          <a:xfrm>
            <a:off x="12266090" y="1203448"/>
            <a:ext cx="1399116" cy="2005012"/>
          </a:xfrm>
          <a:prstGeom prst="rect">
            <a:avLst/>
          </a:prstGeom>
          <a:noFill/>
          <a:ln w="9525">
            <a:noFill/>
            <a:miter lim="800000"/>
          </a:ln>
          <a:effectLst/>
        </p:spPr>
        <p:txBody>
          <a:bodyPr lIns="80124" tIns="40063" rIns="80124" bIns="40063"/>
          <a:lstStyle/>
          <a:p>
            <a:pPr defTabSz="802005" fontAlgn="base">
              <a:lnSpc>
                <a:spcPct val="120000"/>
              </a:lnSpc>
              <a:spcBef>
                <a:spcPct val="30000"/>
              </a:spcBef>
              <a:buClr>
                <a:srgbClr val="808080"/>
              </a:buClr>
              <a:buSzPct val="60000"/>
              <a:buFont typeface="Wingdings" panose="05000000000000000000" pitchFamily="2" charset="2"/>
              <a:buNone/>
            </a:pPr>
            <a:r>
              <a:rPr lang="zh-CN" altLang="en-US"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配色参考方案：</a:t>
            </a:r>
          </a:p>
          <a:p>
            <a:pPr defTabSz="802005" fontAlgn="base">
              <a:lnSpc>
                <a:spcPct val="120000"/>
              </a:lnSpc>
              <a:spcBef>
                <a:spcPct val="30000"/>
              </a:spcBef>
              <a:buClr>
                <a:srgbClr val="808080"/>
              </a:buClr>
              <a:buSzPct val="60000"/>
              <a:buFont typeface="Wingdings" panose="05000000000000000000" pitchFamily="2" charset="2"/>
              <a:buNone/>
            </a:pPr>
            <a:r>
              <a:rPr lang="zh-CN" altLang="en-US"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建议同一页面内不超过四种颜色，以下是</a:t>
            </a:r>
            <a:r>
              <a:rPr lang="en-US" altLang="zh-CN"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13</a:t>
            </a:r>
            <a:r>
              <a:rPr lang="zh-CN" altLang="en-US"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组配色方案，同一页面内只选择一组使用。（仅供参考）</a:t>
            </a:r>
          </a:p>
          <a:p>
            <a:pPr defTabSz="802005" fontAlgn="base">
              <a:lnSpc>
                <a:spcPct val="125000"/>
              </a:lnSpc>
              <a:spcBef>
                <a:spcPct val="30000"/>
              </a:spcBef>
              <a:buClr>
                <a:srgbClr val="808080"/>
              </a:buClr>
              <a:buSzPct val="60000"/>
              <a:buFont typeface="Wingdings" panose="05000000000000000000" pitchFamily="2" charset="2"/>
              <a:buNone/>
            </a:pPr>
            <a:endParaRPr lang="zh-CN" altLang="en-US"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a:p>
            <a:pPr defTabSz="802005" fontAlgn="base">
              <a:lnSpc>
                <a:spcPct val="125000"/>
              </a:lnSpc>
              <a:spcBef>
                <a:spcPct val="30000"/>
              </a:spcBef>
              <a:buClr>
                <a:srgbClr val="808080"/>
              </a:buClr>
              <a:buSzPct val="60000"/>
              <a:buFont typeface="Wingdings" panose="05000000000000000000" pitchFamily="2" charset="2"/>
              <a:buChar char="l"/>
            </a:pPr>
            <a:endParaRPr lang="zh-CN" altLang="en-US"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a:p>
            <a:pPr defTabSz="802005" fontAlgn="base">
              <a:lnSpc>
                <a:spcPct val="125000"/>
              </a:lnSpc>
              <a:spcBef>
                <a:spcPct val="30000"/>
              </a:spcBef>
              <a:buClr>
                <a:srgbClr val="808080"/>
              </a:buClr>
              <a:buSzPct val="60000"/>
              <a:buFont typeface="Wingdings" panose="05000000000000000000" pitchFamily="2" charset="2"/>
              <a:buChar char="l"/>
            </a:pPr>
            <a:endParaRPr lang="en-US" altLang="zh-CN"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8" name="标题 3"/>
          <p:cNvSpPr txBox="1"/>
          <p:nvPr/>
        </p:nvSpPr>
        <p:spPr>
          <a:xfrm>
            <a:off x="367749" y="2485826"/>
            <a:ext cx="8309112" cy="722634"/>
          </a:xfrm>
          <a:prstGeom prst="rect">
            <a:avLst/>
          </a:prstGeom>
        </p:spPr>
        <p:txBody>
          <a:bodyPr/>
          <a:lstStyle>
            <a:lvl1pPr algn="l" defTabSz="913765" rtl="0" eaLnBrk="1" fontAlgn="ctr" latinLnBrk="0" hangingPunct="1">
              <a:lnSpc>
                <a:spcPct val="90000"/>
              </a:lnSpc>
              <a:spcBef>
                <a:spcPct val="0"/>
              </a:spcBef>
              <a:buNone/>
              <a:defRPr lang="zh-CN" altLang="en-US" sz="3600" kern="1200" dirty="0">
                <a:solidFill>
                  <a:srgbClr val="C00000"/>
                </a:solidFill>
                <a:latin typeface="Huawei Sans" panose="020C0503030203020204" pitchFamily="34" charset="0"/>
                <a:ea typeface="方正兰亭黑简体" panose="02000000000000000000" pitchFamily="2" charset="-122"/>
                <a:cs typeface="+mj-cs"/>
              </a:defRPr>
            </a:lvl1pPr>
          </a:lstStyle>
          <a:p>
            <a:pPr defTabSz="914400"/>
            <a:r>
              <a:rPr lang="zh-CN" altLang="en-US" sz="4800" b="1" dirty="0">
                <a:solidFill>
                  <a:schemeClr val="bg1"/>
                </a:solidFill>
                <a:latin typeface="Arial" panose="020B0604020202020204" pitchFamily="34" charset="0"/>
                <a:ea typeface="微软雅黑" panose="020B0503020204020204" pitchFamily="34" charset="-122"/>
                <a:cs typeface="+mn-cs"/>
                <a:sym typeface="Arial" panose="020B0604020202020204" pitchFamily="34" charset="0"/>
              </a:rPr>
              <a:t>项目背景介绍</a:t>
            </a:r>
          </a:p>
        </p:txBody>
      </p:sp>
    </p:spTree>
    <p:extLst>
      <p:ext uri="{BB962C8B-B14F-4D97-AF65-F5344CB8AC3E}">
        <p14:creationId xmlns:p14="http://schemas.microsoft.com/office/powerpoint/2010/main" val="2720142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256BF662-3E69-47D0-B3B9-D12624FAF188}"/>
              </a:ext>
            </a:extLst>
          </p:cNvPr>
          <p:cNvSpPr>
            <a:spLocks noGrp="1"/>
          </p:cNvSpPr>
          <p:nvPr>
            <p:ph type="title"/>
          </p:nvPr>
        </p:nvSpPr>
        <p:spPr/>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 name="文本占位符 1"/>
          <p:cNvSpPr>
            <a:spLocks noGrp="1"/>
          </p:cNvSpPr>
          <p:nvPr>
            <p:ph type="body" sz="half" idx="2"/>
          </p:nvPr>
        </p:nvSpPr>
        <p:spPr>
          <a:xfrm>
            <a:off x="5905397" y="3094990"/>
            <a:ext cx="5810250" cy="3196590"/>
          </a:xfrm>
        </p:spPr>
        <p:txBody>
          <a:bodyPr/>
          <a:lstStyle/>
          <a:p>
            <a:r>
              <a:rPr lang="en-US" altLang="zh-CN" sz="2400" b="1" dirty="0">
                <a:latin typeface="Arial" panose="020B0604020202020204" pitchFamily="34" charset="0"/>
                <a:ea typeface="微软雅黑" panose="020B0503020204020204" pitchFamily="34" charset="-122"/>
                <a:cs typeface="+mn-ea"/>
                <a:sym typeface="Arial" panose="020B0604020202020204" pitchFamily="34" charset="0"/>
              </a:rPr>
              <a:t>1. </a:t>
            </a:r>
            <a:r>
              <a:rPr lang="zh-CN" altLang="en-US" sz="2400" b="1" dirty="0">
                <a:latin typeface="Arial" panose="020B0604020202020204" pitchFamily="34" charset="0"/>
                <a:ea typeface="微软雅黑" panose="020B0503020204020204" pitchFamily="34" charset="-122"/>
                <a:cs typeface="+mn-ea"/>
                <a:sym typeface="Arial" panose="020B0604020202020204" pitchFamily="34" charset="0"/>
              </a:rPr>
              <a:t>项目背景介绍</a:t>
            </a:r>
            <a:endParaRPr lang="en-US" altLang="zh-CN" sz="2400" b="1" dirty="0">
              <a:latin typeface="Arial" panose="020B0604020202020204" pitchFamily="34" charset="0"/>
              <a:ea typeface="微软雅黑" panose="020B0503020204020204" pitchFamily="34" charset="-122"/>
              <a:cs typeface="+mn-ea"/>
              <a:sym typeface="Arial" panose="020B0604020202020204" pitchFamily="34" charset="0"/>
            </a:endParaRPr>
          </a:p>
          <a:p>
            <a:r>
              <a:rPr lang="en-US" altLang="zh-CN" sz="2400" dirty="0">
                <a:latin typeface="Arial" panose="020B0604020202020204" pitchFamily="34" charset="0"/>
                <a:ea typeface="微软雅黑" panose="020B0503020204020204" pitchFamily="34" charset="-122"/>
                <a:cs typeface="+mn-ea"/>
                <a:sym typeface="Arial" panose="020B0604020202020204" pitchFamily="34" charset="0"/>
              </a:rPr>
              <a:t>2. </a:t>
            </a:r>
            <a:r>
              <a:rPr lang="zh-CN" altLang="en-US" sz="2400" dirty="0">
                <a:latin typeface="Arial" panose="020B0604020202020204" pitchFamily="34" charset="0"/>
                <a:ea typeface="微软雅黑" panose="020B0503020204020204" pitchFamily="34" charset="-122"/>
                <a:cs typeface="+mn-ea"/>
                <a:sym typeface="Arial" panose="020B0604020202020204" pitchFamily="34" charset="0"/>
              </a:rPr>
              <a:t>项目需求分析</a:t>
            </a:r>
            <a:endParaRPr lang="en-US" altLang="zh-CN" sz="2400" dirty="0">
              <a:latin typeface="Arial" panose="020B0604020202020204" pitchFamily="34" charset="0"/>
              <a:ea typeface="微软雅黑" panose="020B0503020204020204" pitchFamily="34" charset="-122"/>
              <a:cs typeface="+mn-ea"/>
              <a:sym typeface="Arial" panose="020B0604020202020204" pitchFamily="34" charset="0"/>
            </a:endParaRPr>
          </a:p>
          <a:p>
            <a:r>
              <a:rPr lang="en-US" altLang="zh-CN" sz="2400" dirty="0">
                <a:latin typeface="Arial" panose="020B0604020202020204" pitchFamily="34" charset="0"/>
                <a:ea typeface="微软雅黑" panose="020B0503020204020204" pitchFamily="34" charset="-122"/>
                <a:cs typeface="+mn-ea"/>
                <a:sym typeface="Arial" panose="020B0604020202020204" pitchFamily="34" charset="0"/>
              </a:rPr>
              <a:t>3. </a:t>
            </a:r>
            <a:r>
              <a:rPr lang="zh-CN" altLang="en-US" sz="2400" dirty="0">
                <a:latin typeface="Arial" panose="020B0604020202020204" pitchFamily="34" charset="0"/>
                <a:ea typeface="微软雅黑" panose="020B0503020204020204" pitchFamily="34" charset="-122"/>
                <a:cs typeface="+mn-ea"/>
                <a:sym typeface="Arial" panose="020B0604020202020204" pitchFamily="34" charset="0"/>
              </a:rPr>
              <a:t>任务划分</a:t>
            </a:r>
          </a:p>
          <a:p>
            <a:endParaRPr lang="zh-CN" altLang="en-US" dirty="0">
              <a:solidFill>
                <a:schemeClr val="bg1">
                  <a:lumMod val="50000"/>
                </a:schemeClr>
              </a:solidFill>
              <a:latin typeface="Arial" panose="020B0604020202020204" pitchFamily="34" charset="0"/>
              <a:ea typeface="微软雅黑" panose="020B0503020204020204" pitchFamily="34" charset="-122"/>
              <a:cs typeface="+mn-ea"/>
              <a:sym typeface="Arial" panose="020B0604020202020204" pitchFamily="34" charset="0"/>
            </a:endParaRPr>
          </a:p>
          <a:p>
            <a:pPr marL="403039" lvl="1" indent="0">
              <a:buNone/>
            </a:pPr>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Tree>
    <p:extLst>
      <p:ext uri="{BB962C8B-B14F-4D97-AF65-F5344CB8AC3E}">
        <p14:creationId xmlns:p14="http://schemas.microsoft.com/office/powerpoint/2010/main" val="1722399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CEE40C-6508-417A-8774-95E371BD1265}"/>
              </a:ext>
            </a:extLst>
          </p:cNvPr>
          <p:cNvSpPr>
            <a:spLocks noGrp="1"/>
          </p:cNvSpPr>
          <p:nvPr>
            <p:ph type="title"/>
          </p:nvPr>
        </p:nvSpPr>
        <p:spPr/>
        <p:txBody>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业务介绍</a:t>
            </a:r>
          </a:p>
        </p:txBody>
      </p:sp>
      <p:sp>
        <p:nvSpPr>
          <p:cNvPr id="9" name="内容占位符 8"/>
          <p:cNvSpPr>
            <a:spLocks noGrp="1"/>
          </p:cNvSpPr>
          <p:nvPr>
            <p:ph sz="quarter" idx="4294967295"/>
          </p:nvPr>
        </p:nvSpPr>
        <p:spPr>
          <a:xfrm>
            <a:off x="508000" y="1233488"/>
            <a:ext cx="11293475" cy="4679950"/>
          </a:xfrm>
        </p:spPr>
        <p:txBody>
          <a:bodyPr/>
          <a:lstStyle/>
          <a:p>
            <a:r>
              <a:rPr lang="zh-CN" altLang="zh-CN" sz="2400" dirty="0"/>
              <a:t>《云原生</a:t>
            </a:r>
            <a:r>
              <a:rPr lang="en-US" altLang="zh-CN" sz="2400" dirty="0"/>
              <a:t>DevOps-</a:t>
            </a:r>
            <a:r>
              <a:rPr lang="zh-CN" altLang="zh-CN" sz="2400" dirty="0"/>
              <a:t>西湖分个人信用评分系统》是一款全面评估用户信用的服务平台。通过整合各类数据源，运用基于</a:t>
            </a:r>
            <a:r>
              <a:rPr lang="en-US" altLang="zh-CN" sz="2400" dirty="0"/>
              <a:t>Logistic</a:t>
            </a:r>
            <a:r>
              <a:rPr lang="zh-CN" altLang="zh-CN" sz="2400" dirty="0"/>
              <a:t>回归构建评分卡模型的算法，为用户提供个性化的信用评分，使用户的信用可见、可评、可享。当用户信用达到一定值后，则可凭借信用分数享受各类生活便利，如更便捷的生活服务、更优惠的商业服务等。通过信用生活应用，推动社会信用体系建设，让每一个守信的用户都能享受到更优质的服务。</a:t>
            </a:r>
            <a:r>
              <a:rPr lang="en-US" altLang="zh-CN" sz="2400" dirty="0"/>
              <a:t> </a:t>
            </a:r>
          </a:p>
          <a:p>
            <a:r>
              <a:rPr lang="zh-CN" altLang="en-US" sz="2400" dirty="0">
                <a:latin typeface="Arial" panose="020B0604020202020204" pitchFamily="34" charset="0"/>
                <a:cs typeface="Huawei Sans" panose="020C0503030203020204" pitchFamily="34" charset="0"/>
                <a:sym typeface="Arial" panose="020B0604020202020204" pitchFamily="34" charset="0"/>
              </a:rPr>
              <a:t>迁移上云将帮助企业通过数字化转型安全地扩展和保护业务，是实现数字化转型的基石</a:t>
            </a:r>
            <a:endParaRPr lang="zh-CN" altLang="zh-CN" sz="2400" dirty="0"/>
          </a:p>
          <a:p>
            <a:r>
              <a:rPr lang="zh-CN" altLang="en-US" sz="2400" dirty="0">
                <a:sym typeface="Arial" panose="020B0604020202020204" pitchFamily="34" charset="0"/>
              </a:rPr>
              <a:t>根据</a:t>
            </a:r>
            <a:r>
              <a:rPr lang="en-US" altLang="zh-CN" sz="2400" dirty="0">
                <a:sym typeface="Arial" panose="020B0604020202020204" pitchFamily="34" charset="0"/>
              </a:rPr>
              <a:t>Emerald Research Group</a:t>
            </a:r>
            <a:r>
              <a:rPr lang="zh-CN" altLang="en-US" sz="2400" dirty="0">
                <a:sym typeface="Arial" panose="020B0604020202020204" pitchFamily="34" charset="0"/>
              </a:rPr>
              <a:t>的</a:t>
            </a:r>
            <a:r>
              <a:rPr lang="en-US" altLang="zh-CN" sz="2400" dirty="0">
                <a:sym typeface="Arial" panose="020B0604020202020204" pitchFamily="34" charset="0"/>
              </a:rPr>
              <a:t>《</a:t>
            </a:r>
            <a:r>
              <a:rPr lang="zh-CN" altLang="en-US" sz="2400" dirty="0">
                <a:sym typeface="Arial" panose="020B0604020202020204" pitchFamily="34" charset="0"/>
              </a:rPr>
              <a:t>云迁移和现代化趋势报告</a:t>
            </a:r>
            <a:r>
              <a:rPr lang="en-US" altLang="zh-CN" sz="2400" dirty="0">
                <a:sym typeface="Arial" panose="020B0604020202020204" pitchFamily="34" charset="0"/>
              </a:rPr>
              <a:t>》</a:t>
            </a:r>
            <a:r>
              <a:rPr lang="zh-CN" altLang="en-US" sz="2400" dirty="0">
                <a:sym typeface="Arial" panose="020B0604020202020204" pitchFamily="34" charset="0"/>
              </a:rPr>
              <a:t>，在已制定迁移和现代化战略的组织中， </a:t>
            </a:r>
            <a:r>
              <a:rPr lang="en-US" altLang="zh-CN" sz="2400" dirty="0">
                <a:sym typeface="Arial" panose="020B0604020202020204" pitchFamily="34" charset="0"/>
              </a:rPr>
              <a:t>61%</a:t>
            </a:r>
            <a:r>
              <a:rPr lang="zh-CN" altLang="en-US" sz="2400" dirty="0">
                <a:sym typeface="Arial" panose="020B0604020202020204" pitchFamily="34" charset="0"/>
              </a:rPr>
              <a:t>的组织更有可能在未来</a:t>
            </a:r>
            <a:r>
              <a:rPr lang="en-US" altLang="zh-CN" sz="2400" dirty="0">
                <a:sym typeface="Arial" panose="020B0604020202020204" pitchFamily="34" charset="0"/>
              </a:rPr>
              <a:t>3</a:t>
            </a:r>
            <a:r>
              <a:rPr lang="zh-CN" altLang="en-US" sz="2400" dirty="0">
                <a:sym typeface="Arial" panose="020B0604020202020204" pitchFamily="34" charset="0"/>
              </a:rPr>
              <a:t>年内实现所有或几乎所有工作负载和应用程序都在云中。</a:t>
            </a:r>
            <a:endParaRPr lang="en-US" altLang="zh-CN" sz="2400" dirty="0">
              <a:sym typeface="Arial" panose="020B0604020202020204" pitchFamily="34" charset="0"/>
            </a:endParaRPr>
          </a:p>
          <a:p>
            <a:endParaRPr lang="zh-CN" altLang="en-US" sz="2400" dirty="0">
              <a:sym typeface="Arial" panose="020B0604020202020204" pitchFamily="34" charset="0"/>
            </a:endParaRPr>
          </a:p>
        </p:txBody>
      </p:sp>
    </p:spTree>
    <p:extLst>
      <p:ext uri="{BB962C8B-B14F-4D97-AF65-F5344CB8AC3E}">
        <p14:creationId xmlns:p14="http://schemas.microsoft.com/office/powerpoint/2010/main" val="874257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CEE40C-6508-417A-8774-95E371BD1265}"/>
              </a:ext>
            </a:extLst>
          </p:cNvPr>
          <p:cNvSpPr>
            <a:spLocks noGrp="1"/>
          </p:cNvSpPr>
          <p:nvPr>
            <p:ph type="title"/>
          </p:nvPr>
        </p:nvSpPr>
        <p:spPr/>
        <p:txBody>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项目需求分析</a:t>
            </a:r>
          </a:p>
        </p:txBody>
      </p:sp>
      <p:sp>
        <p:nvSpPr>
          <p:cNvPr id="9" name="内容占位符 8"/>
          <p:cNvSpPr>
            <a:spLocks noGrp="1"/>
          </p:cNvSpPr>
          <p:nvPr>
            <p:ph sz="quarter" idx="4294967295"/>
          </p:nvPr>
        </p:nvSpPr>
        <p:spPr>
          <a:xfrm>
            <a:off x="508000" y="1233488"/>
            <a:ext cx="11293475" cy="4679950"/>
          </a:xfrm>
        </p:spPr>
        <p:txBody>
          <a:bodyPr/>
          <a:lstStyle/>
          <a:p>
            <a:r>
              <a:rPr lang="zh-CN" altLang="en-US" sz="2400" dirty="0">
                <a:latin typeface="Arial" panose="020B0604020202020204" pitchFamily="34" charset="0"/>
                <a:cs typeface="Huawei Sans" panose="020C0503030203020204" pitchFamily="34" charset="0"/>
                <a:sym typeface="Arial" panose="020B0604020202020204" pitchFamily="34" charset="0"/>
              </a:rPr>
              <a:t>在所需的上云环境中开通、安装、配置相关服务及产品，保证项目整体连贯性</a:t>
            </a:r>
            <a:endParaRPr lang="en-US" altLang="zh-CN" sz="2400" dirty="0">
              <a:latin typeface="Arial" panose="020B0604020202020204" pitchFamily="34" charset="0"/>
              <a:cs typeface="Huawei Sans" panose="020C0503030203020204" pitchFamily="34" charset="0"/>
              <a:sym typeface="Arial" panose="020B0604020202020204" pitchFamily="34" charset="0"/>
            </a:endParaRPr>
          </a:p>
          <a:p>
            <a:r>
              <a:rPr lang="zh-CN" altLang="en-US" sz="2400" dirty="0">
                <a:latin typeface="Arial" panose="020B0604020202020204" pitchFamily="34" charset="0"/>
                <a:cs typeface="Huawei Sans" panose="020C0503030203020204" pitchFamily="34" charset="0"/>
                <a:sym typeface="Arial" panose="020B0604020202020204" pitchFamily="34" charset="0"/>
              </a:rPr>
              <a:t>了解并学习</a:t>
            </a:r>
            <a:r>
              <a:rPr lang="zh-CN" altLang="zh-CN" sz="2400" dirty="0">
                <a:latin typeface="Arial" panose="020B0604020202020204" pitchFamily="34" charset="0"/>
                <a:cs typeface="Huawei Sans" panose="020C0503030203020204" pitchFamily="34" charset="0"/>
              </a:rPr>
              <a:t>华为云</a:t>
            </a:r>
            <a:r>
              <a:rPr lang="en-US" altLang="zh-CN" sz="2400" dirty="0">
                <a:latin typeface="Arial" panose="020B0604020202020204" pitchFamily="34" charset="0"/>
                <a:cs typeface="Huawei Sans" panose="020C0503030203020204" pitchFamily="34" charset="0"/>
              </a:rPr>
              <a:t>DevOps MVP</a:t>
            </a:r>
            <a:r>
              <a:rPr lang="zh-CN" altLang="zh-CN" sz="2400" dirty="0">
                <a:latin typeface="Arial" panose="020B0604020202020204" pitchFamily="34" charset="0"/>
                <a:cs typeface="Huawei Sans" panose="020C0503030203020204" pitchFamily="34" charset="0"/>
              </a:rPr>
              <a:t>案例实践</a:t>
            </a:r>
            <a:r>
              <a:rPr lang="zh-CN" altLang="en-US" sz="2400" dirty="0">
                <a:latin typeface="Arial" panose="020B0604020202020204" pitchFamily="34" charset="0"/>
                <a:cs typeface="Huawei Sans" panose="020C0503030203020204" pitchFamily="34" charset="0"/>
              </a:rPr>
              <a:t>，进而了解云原生</a:t>
            </a:r>
            <a:r>
              <a:rPr lang="en-US" altLang="zh-CN" sz="2400" dirty="0">
                <a:latin typeface="Arial" panose="020B0604020202020204" pitchFamily="34" charset="0"/>
                <a:cs typeface="Huawei Sans" panose="020C0503030203020204" pitchFamily="34" charset="0"/>
              </a:rPr>
              <a:t>DevOps</a:t>
            </a:r>
            <a:r>
              <a:rPr lang="zh-CN" altLang="en-US" sz="2400" dirty="0">
                <a:latin typeface="Arial" panose="020B0604020202020204" pitchFamily="34" charset="0"/>
                <a:cs typeface="Huawei Sans" panose="020C0503030203020204" pitchFamily="34" charset="0"/>
              </a:rPr>
              <a:t>相关理念</a:t>
            </a:r>
            <a:endParaRPr lang="en-US" altLang="zh-CN" sz="2400" dirty="0">
              <a:latin typeface="Arial" panose="020B0604020202020204" pitchFamily="34" charset="0"/>
              <a:cs typeface="Huawei Sans" panose="020C0503030203020204" pitchFamily="34" charset="0"/>
              <a:sym typeface="Arial" panose="020B0604020202020204" pitchFamily="34" charset="0"/>
            </a:endParaRPr>
          </a:p>
          <a:p>
            <a:r>
              <a:rPr lang="zh-CN" altLang="en-US" sz="2400" dirty="0">
                <a:latin typeface="Arial" panose="020B0604020202020204" pitchFamily="34" charset="0"/>
                <a:cs typeface="Huawei Sans" panose="020C0503030203020204" pitchFamily="34" charset="0"/>
              </a:rPr>
              <a:t>了解并学习</a:t>
            </a:r>
            <a:r>
              <a:rPr lang="zh-CN" altLang="zh-CN" sz="2400" dirty="0">
                <a:latin typeface="Arial" panose="020B0604020202020204" pitchFamily="34" charset="0"/>
                <a:cs typeface="Huawei Sans" panose="020C0503030203020204" pitchFamily="34" charset="0"/>
              </a:rPr>
              <a:t>敏捷需求分析、敏捷项目管理及华为云架构建模</a:t>
            </a:r>
            <a:endParaRPr lang="en-US" altLang="zh-CN" sz="2400" dirty="0">
              <a:latin typeface="Arial" panose="020B0604020202020204" pitchFamily="34" charset="0"/>
              <a:cs typeface="Huawei Sans" panose="020C0503030203020204" pitchFamily="34" charset="0"/>
            </a:endParaRPr>
          </a:p>
          <a:p>
            <a:r>
              <a:rPr lang="zh-CN" altLang="en-US" sz="2400" dirty="0">
                <a:sym typeface="Arial" panose="020B0604020202020204" pitchFamily="34" charset="0"/>
              </a:rPr>
              <a:t>使用华为云代码管理工具进行代码迁移上云，并连通本地代码仓库与云端代码仓库</a:t>
            </a:r>
            <a:endParaRPr lang="en-US" altLang="zh-CN" sz="2400" dirty="0">
              <a:sym typeface="Arial" panose="020B0604020202020204" pitchFamily="34" charset="0"/>
            </a:endParaRPr>
          </a:p>
          <a:p>
            <a:r>
              <a:rPr lang="zh-CN" altLang="en-US" sz="2400" dirty="0">
                <a:sym typeface="Arial" panose="020B0604020202020204" pitchFamily="34" charset="0"/>
              </a:rPr>
              <a:t>使用华为云测试工具生成测试计划，并对项目代码进行全面测试</a:t>
            </a:r>
            <a:endParaRPr lang="en-US" altLang="zh-CN" sz="2400" dirty="0">
              <a:sym typeface="Arial" panose="020B0604020202020204" pitchFamily="34" charset="0"/>
            </a:endParaRPr>
          </a:p>
          <a:p>
            <a:r>
              <a:rPr lang="zh-CN" altLang="en-US" sz="2400" dirty="0">
                <a:sym typeface="Arial" panose="020B0604020202020204" pitchFamily="34" charset="0"/>
              </a:rPr>
              <a:t>使用华为云</a:t>
            </a:r>
            <a:r>
              <a:rPr lang="en-US" altLang="zh-CN" sz="2400" dirty="0">
                <a:sym typeface="Arial" panose="020B0604020202020204" pitchFamily="34" charset="0"/>
              </a:rPr>
              <a:t>CI/CD</a:t>
            </a:r>
            <a:r>
              <a:rPr lang="zh-CN" altLang="en-US" sz="2400" dirty="0">
                <a:sym typeface="Arial" panose="020B0604020202020204" pitchFamily="34" charset="0"/>
              </a:rPr>
              <a:t>工具对项目进行持续集成与持续交付</a:t>
            </a:r>
            <a:endParaRPr lang="en-US" altLang="zh-CN" sz="2400" dirty="0">
              <a:sym typeface="Arial" panose="020B0604020202020204" pitchFamily="34" charset="0"/>
            </a:endParaRPr>
          </a:p>
          <a:p>
            <a:r>
              <a:rPr lang="zh-CN" altLang="en-US" sz="2400" dirty="0">
                <a:sym typeface="Arial" panose="020B0604020202020204" pitchFamily="34" charset="0"/>
              </a:rPr>
              <a:t>使用华为云运维及监控等服务对项目进行部署后的运维管理</a:t>
            </a:r>
          </a:p>
        </p:txBody>
      </p:sp>
    </p:spTree>
    <p:extLst>
      <p:ext uri="{BB962C8B-B14F-4D97-AF65-F5344CB8AC3E}">
        <p14:creationId xmlns:p14="http://schemas.microsoft.com/office/powerpoint/2010/main" val="86575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CEE40C-6508-417A-8774-95E371BD1265}"/>
              </a:ext>
            </a:extLst>
          </p:cNvPr>
          <p:cNvSpPr>
            <a:spLocks noGrp="1"/>
          </p:cNvSpPr>
          <p:nvPr>
            <p:ph type="title"/>
          </p:nvPr>
        </p:nvSpPr>
        <p:spPr/>
        <p:txBody>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技术框架图</a:t>
            </a:r>
          </a:p>
        </p:txBody>
      </p:sp>
      <p:pic>
        <p:nvPicPr>
          <p:cNvPr id="4" name="图片 3">
            <a:extLst>
              <a:ext uri="{FF2B5EF4-FFF2-40B4-BE49-F238E27FC236}">
                <a16:creationId xmlns:a16="http://schemas.microsoft.com/office/drawing/2014/main" id="{A924D679-D28B-40CC-9B6E-954248C2C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3564" y="942871"/>
            <a:ext cx="8220236" cy="5265959"/>
          </a:xfrm>
          <a:prstGeom prst="rect">
            <a:avLst/>
          </a:prstGeom>
        </p:spPr>
      </p:pic>
    </p:spTree>
    <p:extLst>
      <p:ext uri="{BB962C8B-B14F-4D97-AF65-F5344CB8AC3E}">
        <p14:creationId xmlns:p14="http://schemas.microsoft.com/office/powerpoint/2010/main" val="2235174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CEE40C-6508-417A-8774-95E371BD1265}"/>
              </a:ext>
            </a:extLst>
          </p:cNvPr>
          <p:cNvSpPr>
            <a:spLocks noGrp="1"/>
          </p:cNvSpPr>
          <p:nvPr>
            <p:ph type="title"/>
          </p:nvPr>
        </p:nvSpPr>
        <p:spPr/>
        <p:txBody>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任务划分</a:t>
            </a:r>
          </a:p>
        </p:txBody>
      </p:sp>
      <p:sp>
        <p:nvSpPr>
          <p:cNvPr id="9" name="内容占位符 8"/>
          <p:cNvSpPr>
            <a:spLocks noGrp="1"/>
          </p:cNvSpPr>
          <p:nvPr>
            <p:ph sz="quarter" idx="4294967295"/>
          </p:nvPr>
        </p:nvSpPr>
        <p:spPr>
          <a:xfrm>
            <a:off x="508000" y="1233488"/>
            <a:ext cx="11293475" cy="4679950"/>
          </a:xfrm>
        </p:spPr>
        <p:txBody>
          <a:bodyPr/>
          <a:lstStyle/>
          <a:p>
            <a:r>
              <a:rPr lang="zh-CN" altLang="en-US" sz="2400" dirty="0">
                <a:latin typeface="Arial" panose="020B0604020202020204" pitchFamily="34" charset="0"/>
                <a:cs typeface="Huawei Sans" panose="020C0503030203020204" pitchFamily="34" charset="0"/>
                <a:sym typeface="Arial" panose="020B0604020202020204" pitchFamily="34" charset="0"/>
              </a:rPr>
              <a:t>任务零：项目介绍</a:t>
            </a:r>
            <a:endParaRPr lang="en-US" altLang="zh-CN" sz="2400" dirty="0">
              <a:latin typeface="Arial" panose="020B0604020202020204" pitchFamily="34" charset="0"/>
              <a:cs typeface="Huawei Sans" panose="020C0503030203020204" pitchFamily="34" charset="0"/>
              <a:sym typeface="Arial" panose="020B0604020202020204" pitchFamily="34" charset="0"/>
            </a:endParaRPr>
          </a:p>
          <a:p>
            <a:r>
              <a:rPr lang="zh-CN" altLang="en-US" sz="2400" dirty="0">
                <a:latin typeface="Arial" panose="020B0604020202020204" pitchFamily="34" charset="0"/>
                <a:cs typeface="Huawei Sans" panose="020C0503030203020204" pitchFamily="34" charset="0"/>
                <a:sym typeface="Arial" panose="020B0604020202020204" pitchFamily="34" charset="0"/>
              </a:rPr>
              <a:t>任务一：</a:t>
            </a:r>
            <a:r>
              <a:rPr lang="zh-CN" altLang="zh-CN" sz="2400" dirty="0">
                <a:latin typeface="Arial" panose="020B0604020202020204" pitchFamily="34" charset="0"/>
                <a:cs typeface="Huawei Sans" panose="020C0503030203020204" pitchFamily="34" charset="0"/>
              </a:rPr>
              <a:t>华为云</a:t>
            </a:r>
            <a:r>
              <a:rPr lang="en-US" altLang="zh-CN" sz="2400" dirty="0">
                <a:latin typeface="Arial" panose="020B0604020202020204" pitchFamily="34" charset="0"/>
                <a:cs typeface="Huawei Sans" panose="020C0503030203020204" pitchFamily="34" charset="0"/>
              </a:rPr>
              <a:t>DevOps</a:t>
            </a:r>
            <a:r>
              <a:rPr lang="zh-CN" altLang="zh-CN" sz="2400" dirty="0">
                <a:latin typeface="Arial" panose="020B0604020202020204" pitchFamily="34" charset="0"/>
                <a:cs typeface="Huawei Sans" panose="020C0503030203020204" pitchFamily="34" charset="0"/>
              </a:rPr>
              <a:t>最小可实现模型（</a:t>
            </a:r>
            <a:r>
              <a:rPr lang="en-US" altLang="zh-CN" sz="2400" dirty="0">
                <a:latin typeface="Arial" panose="020B0604020202020204" pitchFamily="34" charset="0"/>
                <a:cs typeface="Huawei Sans" panose="020C0503030203020204" pitchFamily="34" charset="0"/>
              </a:rPr>
              <a:t>MVP</a:t>
            </a:r>
            <a:r>
              <a:rPr lang="zh-CN" altLang="zh-CN" sz="2400" dirty="0">
                <a:latin typeface="Arial" panose="020B0604020202020204" pitchFamily="34" charset="0"/>
                <a:cs typeface="Huawei Sans" panose="020C0503030203020204" pitchFamily="34" charset="0"/>
              </a:rPr>
              <a:t>）案例</a:t>
            </a:r>
            <a:r>
              <a:rPr lang="zh-CN" altLang="en-US" sz="2400" dirty="0">
                <a:latin typeface="Arial" panose="020B0604020202020204" pitchFamily="34" charset="0"/>
                <a:cs typeface="Huawei Sans" panose="020C0503030203020204" pitchFamily="34" charset="0"/>
              </a:rPr>
              <a:t>实践</a:t>
            </a:r>
            <a:endParaRPr lang="en-US" altLang="zh-CN" sz="2400" dirty="0">
              <a:latin typeface="Arial" panose="020B0604020202020204" pitchFamily="34" charset="0"/>
              <a:cs typeface="Huawei Sans" panose="020C0503030203020204" pitchFamily="34" charset="0"/>
            </a:endParaRPr>
          </a:p>
          <a:p>
            <a:r>
              <a:rPr lang="zh-CN" altLang="en-US" sz="2400" dirty="0">
                <a:latin typeface="Arial" panose="020B0604020202020204" pitchFamily="34" charset="0"/>
                <a:cs typeface="Huawei Sans" panose="020C0503030203020204" pitchFamily="34" charset="0"/>
              </a:rPr>
              <a:t>任务二：</a:t>
            </a:r>
            <a:r>
              <a:rPr lang="zh-CN" altLang="zh-CN" sz="2400" dirty="0">
                <a:latin typeface="Arial" panose="020B0604020202020204" pitchFamily="34" charset="0"/>
                <a:cs typeface="Huawei Sans" panose="020C0503030203020204" pitchFamily="34" charset="0"/>
              </a:rPr>
              <a:t>项目前期准备</a:t>
            </a:r>
            <a:endParaRPr lang="en-US" altLang="zh-CN" sz="2400" dirty="0">
              <a:latin typeface="Arial" panose="020B0604020202020204" pitchFamily="34" charset="0"/>
              <a:cs typeface="Huawei Sans" panose="020C0503030203020204" pitchFamily="34" charset="0"/>
            </a:endParaRPr>
          </a:p>
          <a:p>
            <a:r>
              <a:rPr lang="zh-CN" altLang="en-US" sz="2400" dirty="0">
                <a:latin typeface="Arial" panose="020B0604020202020204" pitchFamily="34" charset="0"/>
                <a:cs typeface="Huawei Sans" panose="020C0503030203020204" pitchFamily="34" charset="0"/>
              </a:rPr>
              <a:t>任务三：</a:t>
            </a:r>
            <a:r>
              <a:rPr lang="zh-CN" altLang="zh-CN" sz="2400" dirty="0">
                <a:latin typeface="Arial" panose="020B0604020202020204" pitchFamily="34" charset="0"/>
                <a:cs typeface="Huawei Sans" panose="020C0503030203020204" pitchFamily="34" charset="0"/>
              </a:rPr>
              <a:t>持续规划与设计</a:t>
            </a:r>
            <a:endParaRPr lang="en-US" altLang="zh-CN" sz="2400" dirty="0">
              <a:latin typeface="Arial" panose="020B0604020202020204" pitchFamily="34" charset="0"/>
              <a:cs typeface="Huawei Sans" panose="020C0503030203020204" pitchFamily="34" charset="0"/>
            </a:endParaRPr>
          </a:p>
          <a:p>
            <a:r>
              <a:rPr lang="zh-CN" altLang="en-US" sz="2400" dirty="0">
                <a:latin typeface="Arial" panose="020B0604020202020204" pitchFamily="34" charset="0"/>
                <a:cs typeface="Huawei Sans" panose="020C0503030203020204" pitchFamily="34" charset="0"/>
              </a:rPr>
              <a:t>任务四：</a:t>
            </a:r>
            <a:r>
              <a:rPr lang="zh-CN" altLang="zh-CN" sz="2400" dirty="0">
                <a:latin typeface="Arial" panose="020B0604020202020204" pitchFamily="34" charset="0"/>
                <a:cs typeface="Huawei Sans" panose="020C0503030203020204" pitchFamily="34" charset="0"/>
              </a:rPr>
              <a:t>持续开发与集成</a:t>
            </a:r>
            <a:endParaRPr lang="en-US" altLang="zh-CN" sz="2400" dirty="0">
              <a:latin typeface="Arial" panose="020B0604020202020204" pitchFamily="34" charset="0"/>
              <a:cs typeface="Huawei Sans" panose="020C0503030203020204" pitchFamily="34" charset="0"/>
            </a:endParaRPr>
          </a:p>
          <a:p>
            <a:r>
              <a:rPr lang="zh-CN" altLang="en-US" sz="2400" dirty="0">
                <a:latin typeface="Arial" panose="020B0604020202020204" pitchFamily="34" charset="0"/>
                <a:cs typeface="Huawei Sans" panose="020C0503030203020204" pitchFamily="34" charset="0"/>
              </a:rPr>
              <a:t>任务五：</a:t>
            </a:r>
            <a:r>
              <a:rPr lang="zh-CN" altLang="zh-CN" sz="2400" dirty="0">
                <a:latin typeface="Arial" panose="020B0604020202020204" pitchFamily="34" charset="0"/>
                <a:cs typeface="Huawei Sans" panose="020C0503030203020204" pitchFamily="34" charset="0"/>
              </a:rPr>
              <a:t>持续测试与反馈</a:t>
            </a:r>
            <a:endParaRPr lang="en-US" altLang="zh-CN" sz="2400" dirty="0">
              <a:latin typeface="Arial" panose="020B0604020202020204" pitchFamily="34" charset="0"/>
              <a:cs typeface="Huawei Sans" panose="020C0503030203020204" pitchFamily="34" charset="0"/>
            </a:endParaRPr>
          </a:p>
          <a:p>
            <a:r>
              <a:rPr lang="zh-CN" altLang="en-US" sz="2400" dirty="0">
                <a:latin typeface="Arial" panose="020B0604020202020204" pitchFamily="34" charset="0"/>
                <a:cs typeface="Huawei Sans" panose="020C0503030203020204" pitchFamily="34" charset="0"/>
              </a:rPr>
              <a:t>任务六：</a:t>
            </a:r>
            <a:r>
              <a:rPr lang="zh-CN" altLang="zh-CN" sz="2400" dirty="0">
                <a:latin typeface="Arial" panose="020B0604020202020204" pitchFamily="34" charset="0"/>
                <a:cs typeface="Huawei Sans" panose="020C0503030203020204" pitchFamily="34" charset="0"/>
              </a:rPr>
              <a:t>持续</a:t>
            </a:r>
            <a:r>
              <a:rPr lang="zh-CN" altLang="en-US" sz="2400" dirty="0">
                <a:latin typeface="Arial" panose="020B0604020202020204" pitchFamily="34" charset="0"/>
                <a:cs typeface="Huawei Sans" panose="020C0503030203020204" pitchFamily="34" charset="0"/>
              </a:rPr>
              <a:t>交付</a:t>
            </a:r>
            <a:r>
              <a:rPr lang="zh-CN" altLang="zh-CN" sz="2400" dirty="0">
                <a:latin typeface="Arial" panose="020B0604020202020204" pitchFamily="34" charset="0"/>
                <a:cs typeface="Huawei Sans" panose="020C0503030203020204" pitchFamily="34" charset="0"/>
              </a:rPr>
              <a:t>与流水线</a:t>
            </a:r>
            <a:endParaRPr lang="en-US" altLang="zh-CN" sz="2400" dirty="0">
              <a:latin typeface="Arial" panose="020B0604020202020204" pitchFamily="34" charset="0"/>
              <a:cs typeface="Huawei Sans" panose="020C0503030203020204" pitchFamily="34" charset="0"/>
            </a:endParaRPr>
          </a:p>
          <a:p>
            <a:r>
              <a:rPr lang="zh-CN" altLang="en-US" sz="2400" dirty="0">
                <a:latin typeface="Arial" panose="020B0604020202020204" pitchFamily="34" charset="0"/>
                <a:cs typeface="Huawei Sans" panose="020C0503030203020204" pitchFamily="34" charset="0"/>
              </a:rPr>
              <a:t>任务七：</a:t>
            </a:r>
            <a:r>
              <a:rPr lang="zh-CN" altLang="zh-CN" sz="2400" dirty="0">
                <a:latin typeface="Arial" panose="020B0604020202020204" pitchFamily="34" charset="0"/>
                <a:cs typeface="Huawei Sans" panose="020C0503030203020204" pitchFamily="34" charset="0"/>
              </a:rPr>
              <a:t>持续运维与</a:t>
            </a:r>
            <a:r>
              <a:rPr lang="zh-CN" altLang="en-US" sz="2400" dirty="0">
                <a:latin typeface="Arial" panose="020B0604020202020204" pitchFamily="34" charset="0"/>
                <a:cs typeface="Huawei Sans" panose="020C0503030203020204" pitchFamily="34" charset="0"/>
              </a:rPr>
              <a:t>管理 </a:t>
            </a:r>
            <a:endParaRPr lang="en-US" altLang="zh-CN" sz="2400" dirty="0">
              <a:latin typeface="Arial" panose="020B0604020202020204" pitchFamily="34" charset="0"/>
              <a:cs typeface="Huawei Sans" panose="020C0503030203020204" pitchFamily="34" charset="0"/>
            </a:endParaRPr>
          </a:p>
        </p:txBody>
      </p:sp>
    </p:spTree>
    <p:extLst>
      <p:ext uri="{BB962C8B-B14F-4D97-AF65-F5344CB8AC3E}">
        <p14:creationId xmlns:p14="http://schemas.microsoft.com/office/powerpoint/2010/main" val="462940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7b57b9cb-174b-40d2-a61c-5cf2a767ab8c"/>
  <p:tag name="COMMONDATA" val="eyJoZGlkIjoiZWI0YjJhMWM0MTk5NzA5ZDAyYzkyYjUwYmU5OGM2YWQ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748</TotalTime>
  <Words>444</Words>
  <Application>Microsoft Office PowerPoint</Application>
  <PresentationFormat>宽屏</PresentationFormat>
  <Paragraphs>30</Paragraphs>
  <Slides>7</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.AppleSystemUIFont</vt:lpstr>
      <vt:lpstr>方正兰亭黑简体</vt:lpstr>
      <vt:lpstr>宋体</vt:lpstr>
      <vt:lpstr>Microsoft YaHei</vt:lpstr>
      <vt:lpstr>Microsoft YaHei</vt:lpstr>
      <vt:lpstr>Arial</vt:lpstr>
      <vt:lpstr>Calibri</vt:lpstr>
      <vt:lpstr>Huawei Sans</vt:lpstr>
      <vt:lpstr>Wingdings</vt:lpstr>
      <vt:lpstr>Office 主题</vt:lpstr>
      <vt:lpstr>PowerPoint 演示文稿</vt:lpstr>
      <vt:lpstr>PowerPoint 演示文稿</vt:lpstr>
      <vt:lpstr>业务介绍</vt:lpstr>
      <vt:lpstr>项目需求分析</vt:lpstr>
      <vt:lpstr>技术框架图</vt:lpstr>
      <vt:lpstr>任务划分</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qinquande (A)</cp:lastModifiedBy>
  <cp:revision>271</cp:revision>
  <dcterms:created xsi:type="dcterms:W3CDTF">2021-12-14T13:13:00Z</dcterms:created>
  <dcterms:modified xsi:type="dcterms:W3CDTF">2024-10-31T09:06:45Z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14BCA6373E8F481C91C45ABFCB012CC4</vt:lpwstr>
  </property>
  <property fmtid="{D5CDD505-2E9C-101B-9397-08002B2CF9AE}" pid="3" name="KSOProductBuildVer">
    <vt:lpwstr>2052-11.1.0.14309</vt:lpwstr>
  </property>
  <property fmtid="{D5CDD505-2E9C-101B-9397-08002B2CF9AE}" pid="4" name="_2015_ms_pID_725343">
    <vt:lpwstr>(3)129uJS2cCq2sYXuVlyGFJ5TDLRN8hMOG8mLavmsROR7d4vFvpkg0mk8nU+Cjm/qzbjegJ1+J
W11LRj8WF0eUVHaEUllhMykSI17m22+mBSOV1HlAJZoWLMs6dPu1jBb9vhGUidSZLSPobZel
Y86iRdOneGHuN3D5tuByzsMtDdnZeBtcWkszXfk2/EwNhjzm0IUSH4hFwX0/CHbvsu9/bjaL
l2RnhDQ5ejAeAiNB+u</vt:lpwstr>
  </property>
  <property fmtid="{D5CDD505-2E9C-101B-9397-08002B2CF9AE}" pid="5" name="_2015_ms_pID_7253431">
    <vt:lpwstr>YFXRY4dTkeidJzxyH1xKiEI8YgyOn5XAHqbYR1Sf2+apm4Fc6Ddiih
qITjmizSkrRQa8Z3cx3OY1goxnaKxHmh1b0sxXWu0zihLo2hEOMVhOCHcDXRBDAJuY3JvdgQ
8L2Qaa/Ha52dSmR42XUnCGgfivJyJlfpzTqNlUW6uK16Tv8kLz8fuUVqX/5VOc88x0ZWOhRF
StgV7ROm4Yad7r5V3jpwFZtEnWyFbn1NSpk7</vt:lpwstr>
  </property>
  <property fmtid="{D5CDD505-2E9C-101B-9397-08002B2CF9AE}" pid="6" name="_2015_ms_pID_7253432">
    <vt:lpwstr>bw==</vt:lpwstr>
  </property>
</Properties>
</file>