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9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9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9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9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9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9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9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9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9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3600" b="1">
                <a:solidFill>
                  <a:srgbClr val="1F4E79"/>
                </a:solidFill>
              </a:rPr>
              <a:t>《智能体构建咨询服务》</a:t>
            </a:r>
            <a:endParaRPr sz="3600" b="1">
              <a:solidFill>
                <a:srgbClr val="1F4E7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7771765" cy="15995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</a:p>
          <a:p>
            <a:pPr algn="l"/>
            <a:r>
              <a:rPr sz="2000">
                <a:solidFill>
                  <a:srgbClr val="000000"/>
                </a:solidFill>
              </a:rPr>
              <a:t>基于BISHENG平台的大模型智能体落地方案</a:t>
            </a:r>
            <a:endParaRPr sz="2000">
              <a:solidFill>
                <a:srgbClr val="000000"/>
              </a:solidFill>
            </a:endParaRPr>
          </a:p>
          <a:p>
            <a:pPr algn="l"/>
            <a:endParaRPr sz="2000">
              <a:solidFill>
                <a:srgbClr val="000000"/>
              </a:solidFill>
            </a:endParaRPr>
          </a:p>
          <a:p>
            <a:pPr algn="l"/>
            <a:r>
              <a:rPr lang="zh-CN" sz="2000">
                <a:solidFill>
                  <a:srgbClr val="000000"/>
                </a:solidFill>
              </a:rPr>
              <a:t>商品英文</a:t>
            </a:r>
            <a:r>
              <a:rPr sz="2000">
                <a:solidFill>
                  <a:srgbClr val="000000"/>
                </a:solidFill>
              </a:rPr>
              <a:t>名称 </a:t>
            </a:r>
            <a:r>
              <a:rPr lang="en-US" sz="2000">
                <a:solidFill>
                  <a:srgbClr val="000000"/>
                </a:solidFill>
              </a:rPr>
              <a:t>：</a:t>
            </a:r>
            <a:r>
              <a:rPr lang="en-US" altLang="en-US" sz="2000">
                <a:solidFill>
                  <a:srgbClr val="000000"/>
                </a:solidFill>
              </a:rPr>
              <a:t>Intelligent Agent Development Consulting Services</a:t>
            </a:r>
            <a:endParaRPr lang="en-US" altLang="en-US" sz="2000">
              <a:solidFill>
                <a:srgbClr val="000000"/>
              </a:solidFill>
            </a:endParaRPr>
          </a:p>
          <a:p>
            <a:pPr algn="l"/>
            <a:endParaRPr sz="2000">
              <a:solidFill>
                <a:srgbClr val="000000"/>
              </a:solidFill>
            </a:endParaRPr>
          </a:p>
        </p:txBody>
      </p:sp>
      <p:pic>
        <p:nvPicPr>
          <p:cNvPr id="4" name="Picture 3" descr="Screenshot 2025-06-18 at 3.16.47 PM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54470" y="3213735"/>
            <a:ext cx="1308100" cy="1320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3600" b="1">
                <a:solidFill>
                  <a:srgbClr val="1F4E79"/>
                </a:solidFill>
              </a:rPr>
              <a:t>服务简介</a:t>
            </a:r>
            <a:endParaRPr sz="3600" b="1">
              <a:solidFill>
                <a:srgbClr val="1F4E7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8107680" cy="2676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/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智能体构建咨询服务是基于BISHENG平台推出的企业级智能应用建设方案。</a:t>
            </a:r>
            <a:endParaRPr sz="20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提供“从场景识别 - 方案设计 - 技能开发 - 部署集成 - 效果优化”的全链路服务。</a:t>
            </a:r>
            <a:endParaRPr sz="20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致力于帮助企业构建可控、可靠、智能的AI应用系统。</a:t>
            </a:r>
            <a:endParaRPr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3600" b="1">
                <a:solidFill>
                  <a:srgbClr val="1F4E79"/>
                </a:solidFill>
              </a:rPr>
              <a:t>适用客户与典型场景</a:t>
            </a:r>
            <a:endParaRPr sz="3600" b="1">
              <a:solidFill>
                <a:srgbClr val="1F4E7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6194425" cy="40614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适用客户：</a:t>
            </a:r>
            <a:endParaRPr sz="20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- 金融、政务、央企、保险、电力、运营商等大型</a:t>
            </a:r>
            <a:r>
              <a:rPr lang="zh-CN" sz="2000">
                <a:solidFill>
                  <a:srgbClr val="000000"/>
                </a:solidFill>
              </a:rPr>
              <a:t>企业</a:t>
            </a:r>
            <a:endParaRPr sz="20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endParaRPr sz="2000"/>
          </a:p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典型场景：</a:t>
            </a:r>
            <a:endParaRPr sz="20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- 智能问答：多知识库语义搜索问答</a:t>
            </a:r>
            <a:endParaRPr sz="20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- 内容审核：合同审核、贷前材料审查等</a:t>
            </a:r>
            <a:endParaRPr sz="20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- 报告生成：研报、ESG、信贷尽调报告等</a:t>
            </a:r>
            <a:endParaRPr sz="20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- 流程自动化：工单助手、会议纪要、表单填写</a:t>
            </a:r>
            <a:endParaRPr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3600" b="1">
                <a:solidFill>
                  <a:srgbClr val="1F4E79"/>
                </a:solidFill>
              </a:rPr>
              <a:t>服务内容详解</a:t>
            </a:r>
            <a:endParaRPr sz="3600" b="1">
              <a:solidFill>
                <a:srgbClr val="1F4E7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6903720" cy="26765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1. 咨询与需求分析：业务系统调研、AI场景识别与诊断</a:t>
            </a:r>
            <a:endParaRPr sz="20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2. 方案设计：智能体流程梳理、组件/插件/模型能力选型</a:t>
            </a:r>
            <a:endParaRPr sz="20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3. 技能与应用开发：低代码工具快速构建技能助手</a:t>
            </a:r>
            <a:endParaRPr sz="20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4. 系统集成与部署：接入OA、ERP等系统，支持私有化部署</a:t>
            </a:r>
            <a:endParaRPr sz="20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5. 评估与优化：评测调优，建立持续迭代闭环能力体系</a:t>
            </a:r>
            <a:endParaRPr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3600" b="1">
                <a:solidFill>
                  <a:srgbClr val="1F4E79"/>
                </a:solidFill>
              </a:rPr>
              <a:t>服务流程图</a:t>
            </a:r>
            <a:endParaRPr sz="3600" b="1">
              <a:solidFill>
                <a:srgbClr val="1F4E7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8229600" cy="5029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r>
              <a:rPr sz="2000">
                <a:solidFill>
                  <a:srgbClr val="000000"/>
                </a:solidFill>
              </a:rPr>
              <a:t>需求分析 → 方案设计 → 技能开发 → 系统集成 → 效果评估与优化</a:t>
            </a:r>
            <a:endParaRPr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3600" b="1">
                <a:solidFill>
                  <a:srgbClr val="1F4E79"/>
                </a:solidFill>
              </a:rPr>
              <a:t>BISHENG平台核心能力</a:t>
            </a:r>
            <a:endParaRPr sz="3600" b="1">
              <a:solidFill>
                <a:srgbClr val="1F4E7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2892425" cy="252285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r>
              <a:rPr sz="2000">
                <a:solidFill>
                  <a:srgbClr val="000000"/>
                </a:solidFill>
              </a:rPr>
              <a:t>- 全流程智能体开发链路</a:t>
            </a:r>
            <a:endParaRPr sz="2000">
              <a:solidFill>
                <a:srgbClr val="000000"/>
              </a:solidFill>
            </a:endParaRPr>
          </a:p>
          <a:p>
            <a:endParaRPr sz="2000">
              <a:solidFill>
                <a:srgbClr val="000000"/>
              </a:solidFill>
            </a:endParaRPr>
          </a:p>
          <a:p>
            <a:r>
              <a:rPr sz="2000">
                <a:solidFill>
                  <a:srgbClr val="000000"/>
                </a:solidFill>
              </a:rPr>
              <a:t>- 模型多样性与可控性</a:t>
            </a:r>
            <a:endParaRPr sz="2000">
              <a:solidFill>
                <a:srgbClr val="000000"/>
              </a:solidFill>
            </a:endParaRPr>
          </a:p>
          <a:p>
            <a:endParaRPr sz="2000">
              <a:solidFill>
                <a:srgbClr val="000000"/>
              </a:solidFill>
            </a:endParaRPr>
          </a:p>
          <a:p>
            <a:r>
              <a:rPr sz="2000">
                <a:solidFill>
                  <a:srgbClr val="000000"/>
                </a:solidFill>
              </a:rPr>
              <a:t>- 高质量数据解析能力</a:t>
            </a:r>
            <a:endParaRPr sz="2000">
              <a:solidFill>
                <a:srgbClr val="000000"/>
              </a:solidFill>
            </a:endParaRPr>
          </a:p>
          <a:p>
            <a:endParaRPr sz="2000">
              <a:solidFill>
                <a:srgbClr val="000000"/>
              </a:solidFill>
            </a:endParaRPr>
          </a:p>
          <a:p>
            <a:r>
              <a:rPr sz="2000">
                <a:solidFill>
                  <a:srgbClr val="000000"/>
                </a:solidFill>
              </a:rPr>
              <a:t>- 企业级系统特性</a:t>
            </a:r>
            <a:endParaRPr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3600" b="1">
                <a:solidFill>
                  <a:srgbClr val="1F4E79"/>
                </a:solidFill>
              </a:rPr>
              <a:t>平台架构概览</a:t>
            </a:r>
            <a:endParaRPr sz="3600" b="1">
              <a:solidFill>
                <a:srgbClr val="1F4E7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4500880" cy="26765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数据层：文档解析、ETL4LLM</a:t>
            </a:r>
            <a:endParaRPr sz="20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模型层：模型接入、管理、推理优化</a:t>
            </a:r>
            <a:endParaRPr sz="20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中间层：流程编排、知识库、技能平台</a:t>
            </a:r>
            <a:endParaRPr sz="20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应用层：预置技能与行业应用</a:t>
            </a:r>
            <a:endParaRPr sz="20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系统层：权限管理、审计、安全合规</a:t>
            </a:r>
            <a:endParaRPr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3600" b="1">
                <a:solidFill>
                  <a:srgbClr val="1F4E79"/>
                </a:solidFill>
              </a:rPr>
              <a:t>典型客户案例摘要</a:t>
            </a:r>
            <a:endParaRPr sz="3600" b="1">
              <a:solidFill>
                <a:srgbClr val="1F4E7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2496820" cy="189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</a:p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1. 某央企知识库系统</a:t>
            </a:r>
            <a:endParaRPr sz="20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2. 某银行信贷助手</a:t>
            </a:r>
            <a:endParaRPr sz="20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3. 保险行业通用助手</a:t>
            </a:r>
            <a:endParaRPr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3600" b="1">
                <a:solidFill>
                  <a:srgbClr val="1F4E79"/>
                </a:solidFill>
              </a:rPr>
              <a:t>服务价值与客户收益</a:t>
            </a:r>
            <a:endParaRPr sz="3600" b="1">
              <a:solidFill>
                <a:srgbClr val="1F4E7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4822825" cy="22148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- 快速落地：标准化平台+定制化咨询结合</a:t>
            </a:r>
            <a:endParaRPr sz="20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- 高性价比：兼顾通用与专属需求</a:t>
            </a:r>
            <a:endParaRPr sz="20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- 数据资产化：沉淀文档/知识/流程</a:t>
            </a:r>
            <a:endParaRPr sz="200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sz="2000">
                <a:solidFill>
                  <a:srgbClr val="000000"/>
                </a:solidFill>
              </a:rPr>
              <a:t>- AI能力平民化：业务人员也可参与构建</a:t>
            </a:r>
            <a:endParaRPr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775</Words>
  <Application>WPS Slides</Application>
  <PresentationFormat>On-screen Show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SimSun</vt:lpstr>
      <vt:lpstr>Wingdings</vt:lpstr>
      <vt:lpstr>Arial</vt:lpstr>
      <vt:lpstr>Calibri</vt:lpstr>
      <vt:lpstr>Helvetica Neue</vt:lpstr>
      <vt:lpstr>宋体-简</vt:lpstr>
      <vt:lpstr>SimSun</vt:lpstr>
      <vt:lpstr>Microsoft YaHei</vt:lpstr>
      <vt:lpstr>汉仪旗黑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generated using python-pptx</dc:description>
  <cp:lastModifiedBy>Xinyao YU</cp:lastModifiedBy>
  <cp:revision>2</cp:revision>
  <dcterms:created xsi:type="dcterms:W3CDTF">2025-06-18T07:20:28Z</dcterms:created>
  <dcterms:modified xsi:type="dcterms:W3CDTF">2025-06-18T07:20:28Z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45A325369E8C3955BC685268FAA9263E_43</vt:lpwstr>
  </property>
  <property fmtid="{D5CDD505-2E9C-101B-9397-08002B2CF9AE}" pid="3" name="KSOProductBuildVer">
    <vt:lpwstr>1033-6.13.1.8710</vt:lpwstr>
  </property>
</Properties>
</file>