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94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37385" y="1964055"/>
            <a:ext cx="242316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用户提交需求</a:t>
            </a:r>
            <a:endParaRPr lang="zh-CN" altLang="en-US" sz="2800"/>
          </a:p>
          <a:p>
            <a:r>
              <a:rPr lang="zh-CN" altLang="en-US"/>
              <a:t>需求越明确越好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55840" y="1964055"/>
            <a:ext cx="291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服务商确认需求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355840" y="4919980"/>
            <a:ext cx="2687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服务商实施服务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937385" y="4919980"/>
            <a:ext cx="233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用户确认验收</a:t>
            </a:r>
            <a:endParaRPr lang="zh-CN" altLang="en-US" sz="2800"/>
          </a:p>
        </p:txBody>
      </p:sp>
      <p:sp>
        <p:nvSpPr>
          <p:cNvPr id="8" name="右箭头 7"/>
          <p:cNvSpPr/>
          <p:nvPr/>
        </p:nvSpPr>
        <p:spPr>
          <a:xfrm>
            <a:off x="5327015" y="2132330"/>
            <a:ext cx="1062355" cy="2946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5284470" y="5033645"/>
            <a:ext cx="1062355" cy="2946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8168640" y="3555365"/>
            <a:ext cx="1062355" cy="29464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8170" y="462915"/>
            <a:ext cx="2023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服务流程</a:t>
            </a:r>
            <a:endParaRPr lang="zh-CN" altLang="en-US" sz="3200" b="1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表格</Application>
  <PresentationFormat>宽屏</PresentationFormat>
  <Paragraphs>11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王利</cp:lastModifiedBy>
  <cp:revision>9</cp:revision>
  <dcterms:created xsi:type="dcterms:W3CDTF">2024-09-24T07:10:37Z</dcterms:created>
  <dcterms:modified xsi:type="dcterms:W3CDTF">2024-09-24T07:10:37Z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2052-6.9.0.8865</vt:lpwstr>
  </property>
  <property fmtid="{D5CDD505-2E9C-101B-9397-08002B2CF9AE}" pid="3" name="ICV">
    <vt:lpwstr>37F3B8CF99C9CF008A5CF266575153FC_41</vt:lpwstr>
  </property>
</Properties>
</file>