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05358-5AF5-4369-99E7-271D5160EE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18760-C0A8-4776-BFC1-DCB5BB11C71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图片 163" descr="1642558831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5765" y="1005840"/>
            <a:ext cx="8773795" cy="48837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Tc3Zjk5YzEzOTZjYzllMDMwYWU0YmU1ZTQ0MWEyNj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liyuancheng</dc:creator>
  <cp:lastModifiedBy>鲍建明</cp:lastModifiedBy>
  <cp:revision>2</cp:revision>
  <dcterms:created xsi:type="dcterms:W3CDTF">2023-02-15T12:25:00Z</dcterms:created>
  <dcterms:modified xsi:type="dcterms:W3CDTF">2024-10-14T00:12:56Z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1675940355</vt:lpwstr>
  </property>
  <property fmtid="{D5CDD505-2E9C-101B-9397-08002B2CF9AE}" pid="6" name="_2015_ms_pID_725343">
    <vt:lpwstr>(3)TaMX4wi9tp7M6V9OnaTbM3g9G/P5TndAPIBFeq3b2vJIG0B21WBtpbJsp/MfbEbJv/S4KDtl
jvDzYWdR41oPqp/xKv+8uK6Fo5AbvLlD6OkSIRh6RE+UkGwwG25TnnEebJMuHXYd+J3ntYGp
9nnk4S86ThQI6Vg52boxDxv2hR4tA/wOndiT8aMGrTtT1lgFYUJvDKpbqW/9p8xgOe+/PY38
CdCz+f5ao2uc5mKSVy</vt:lpwstr>
  </property>
  <property fmtid="{D5CDD505-2E9C-101B-9397-08002B2CF9AE}" pid="7" name="_2015_ms_pID_7253431">
    <vt:lpwstr>gzKhvTcE+1bw+GOTSlNF/qJxl2UMa5IgOH9grzyhod7zooiWGNsSyy
734xlfevKVUFln11nwDXXxrDJevNaoPP86tFERrHL5nKzS2ehZVu2VgUHHjPKYKSXoAaGYgi
PrU/mCT1E5ybvTtTDigbOSB1c1j8kGWLzuXb+Ksc5MTy6GVczs/uF7xbpjFkinjElMCQGS3m
3VRtIyf68gIoPAMZCYdkxhWT0pObxV7j5FQN</vt:lpwstr>
  </property>
  <property fmtid="{D5CDD505-2E9C-101B-9397-08002B2CF9AE}" pid="8" name="_2015_ms_pID_7253432">
    <vt:lpwstr>eg==</vt:lpwstr>
  </property>
  <property fmtid="{D5CDD505-2E9C-101B-9397-08002B2CF9AE}" pid="9" name="ICV">
    <vt:lpwstr>4782EB3DB9A049A4AEB7D537075F5887_13</vt:lpwstr>
  </property>
  <property fmtid="{D5CDD505-2E9C-101B-9397-08002B2CF9AE}" pid="10" name="KSOProductBuildVer">
    <vt:lpwstr>2052-12.1.0.16399</vt:lpwstr>
  </property>
</Properties>
</file>