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64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635"/>
            <a:ext cx="12192000" cy="68580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commondata" val="eyJoZGlkIjoiMGE5YWE3MjBkNzJmNGNhODRmNzdlMzI4NDViZWQ4YTI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ChAnGlE</cp:lastModifiedBy>
  <cp:revision>156</cp:revision>
  <dcterms:created xsi:type="dcterms:W3CDTF">2019-06-19T02:08:00Z</dcterms:created>
  <dcterms:modified xsi:type="dcterms:W3CDTF">2024-10-29T02:08:21Z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2052-12.1.0.18608</vt:lpwstr>
  </property>
  <property fmtid="{D5CDD505-2E9C-101B-9397-08002B2CF9AE}" pid="3" name="ICV">
    <vt:lpwstr>001EBE9991414037B2CEEB03BC25E5EE_13</vt:lpwstr>
  </property>
</Properties>
</file>