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50018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AI智能客服系统使用指南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571500" y="2243138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" dirty="0"/>
          </a:p>
        </p:txBody>
      </p:sp>
      <p:sp>
        <p:nvSpPr>
          <p:cNvPr id="5" name="Shape 2"/>
          <p:cNvSpPr/>
          <p:nvPr/>
        </p:nvSpPr>
        <p:spPr>
          <a:xfrm>
            <a:off x="571500" y="2976563"/>
            <a:ext cx="604838" cy="114300"/>
          </a:xfrm>
          <a:prstGeom prst="rect">
            <a:avLst/>
          </a:prstGeom>
          <a:solidFill>
            <a:srgbClr val="5438FF"/>
          </a:solidFill>
        </p:spPr>
      </p:sp>
      <p:sp>
        <p:nvSpPr>
          <p:cNvPr id="6" name="Text 3"/>
          <p:cNvSpPr/>
          <p:nvPr/>
        </p:nvSpPr>
        <p:spPr>
          <a:xfrm>
            <a:off x="571500" y="3424238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定期更新内容与知识库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685925"/>
            <a:ext cx="4171950" cy="1409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0075" y="19978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更新产品信息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600075" y="2288381"/>
            <a:ext cx="25717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及时同步新产品特性，确保AI客服提供最新服务资讯。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685925"/>
            <a:ext cx="4171950" cy="1409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2175" y="19978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服务条款更新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5972175" y="2288381"/>
            <a:ext cx="25717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定期检查并更新服务条款，保障用户权益，增强信任感。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0050" y="3095625"/>
            <a:ext cx="4171950" cy="1409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0075" y="34075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提高回答准确性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600075" y="3698081"/>
            <a:ext cx="25717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分析常见问题，优化算法，减少误解，提升用户体验。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3095625"/>
            <a:ext cx="4171950" cy="1409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972175" y="3407569"/>
            <a:ext cx="257175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策略调整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5972175" y="3698081"/>
            <a:ext cx="25717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基于用户反馈，调整知识库结构，确保信息检索高效准确。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01453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THANKS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3014663"/>
            <a:ext cx="604838" cy="114300"/>
          </a:xfrm>
          <a:prstGeom prst="rect">
            <a:avLst/>
          </a:prstGeom>
          <a:solidFill>
            <a:srgbClr val="5438FF"/>
          </a:solidFill>
        </p:spPr>
      </p:sp>
      <p:sp>
        <p:nvSpPr>
          <p:cNvPr id="5" name="Text 2"/>
          <p:cNvSpPr/>
          <p:nvPr/>
        </p:nvSpPr>
        <p:spPr>
          <a:xfrm>
            <a:off x="571500" y="3462337"/>
            <a:ext cx="80010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46" r="46"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524250" y="193119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543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875" dirty="0"/>
          </a:p>
        </p:txBody>
      </p:sp>
      <p:sp>
        <p:nvSpPr>
          <p:cNvPr id="7" name="Text 4"/>
          <p:cNvSpPr/>
          <p:nvPr/>
        </p:nvSpPr>
        <p:spPr>
          <a:xfrm>
            <a:off x="3990975" y="20026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用户如何操作系统进行对话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990975" y="2250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3524250" y="25598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543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875" dirty="0"/>
          </a:p>
        </p:txBody>
      </p:sp>
      <p:sp>
        <p:nvSpPr>
          <p:cNvPr id="10" name="Text 7"/>
          <p:cNvSpPr/>
          <p:nvPr/>
        </p:nvSpPr>
        <p:spPr>
          <a:xfrm>
            <a:off x="3990975" y="2631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系统管理与维护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990975" y="28789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用户如何操作系统进行对话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666666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发起对话：进入AI客服界面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1504950"/>
            <a:ext cx="8286750" cy="34671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000" y="1614488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多渠道访问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762000" y="2295525"/>
            <a:ext cx="1595437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用户可以通过网站、APP或社交媒体轻松访问AI客服。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2738438" y="1614488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个性化入口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738438" y="2295525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提供个性化的访问入口，满足不同用户需求。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4714875" y="1614488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即时响应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4714875" y="2295525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AI客服能够迅速响应用户请求，提高服务效率。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6691313" y="1614488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随时随地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691313" y="2295525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无论何时何地，用户都能快速获得所需支持。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762000" y="3343275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便捷高效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762000" y="4024313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简化了用户的求助流程，提升了用户体验。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2738438" y="3343275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技术支持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2738438" y="4024313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背后有强大的技术支撑，确保服务稳定可靠。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4714875" y="3343275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广泛适用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4714875" y="4024313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适用于各种场景，满足多样化需求。</a:t>
            </a:r>
            <a:endParaRPr lang="en-US" sz="1050" dirty="0"/>
          </a:p>
        </p:txBody>
      </p:sp>
      <p:sp>
        <p:nvSpPr>
          <p:cNvPr id="22" name="Text 17"/>
          <p:cNvSpPr/>
          <p:nvPr/>
        </p:nvSpPr>
        <p:spPr>
          <a:xfrm>
            <a:off x="6691313" y="3343275"/>
            <a:ext cx="1595437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用户友好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6691313" y="4024313"/>
            <a:ext cx="1595437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界面友好，操作简单，易于上手使用。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/>
              <a:t>对话界面演示</a:t>
            </a:r>
            <a:endParaRPr lang="zh-CN" altLang="en-US" sz="2250" b="1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167437" y="3259931"/>
            <a:ext cx="23622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6167437" y="3793331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6167437" y="4083844"/>
            <a:ext cx="23622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65" y="1494790"/>
            <a:ext cx="6173470" cy="3134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40386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多轮对话支持：维持上下文连续性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1143000"/>
            <a:ext cx="40386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3969" y="1352550"/>
            <a:ext cx="476250" cy="4762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1500" y="19431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上下文记忆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71500" y="21907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AI客服系统能记住对话历史，理解用户需求的背景，提供连贯的回复。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36156" y="1352550"/>
            <a:ext cx="476250" cy="4762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833688" y="19431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情境理解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2833688" y="21907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通过分析对话流程，AI能识别用户意图的变化，适时调整回答策略，保持对话流畅。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3969" y="3009900"/>
            <a:ext cx="476250" cy="4762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71500" y="360045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持续互动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571500" y="384810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支持多轮问答，即使话题转换，也能迅速捕捉新信息，确保每次回应都精准到位。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获取帮助：转接人工客服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1962150"/>
            <a:ext cx="2085975" cy="22669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475" y="281225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识别需求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52475" y="310276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当AI无法解答复杂问题时，系统自动识别并提供转接选项。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6025" y="1962150"/>
            <a:ext cx="2085975" cy="22669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838450" y="281225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一键转接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838450" y="310276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用户只需点击或说出关键词，即可无缝转至人工客服。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962150"/>
            <a:ext cx="2085975" cy="22669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924425" y="281225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信息传递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924425" y="310276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转接过程中，对话历史自动发送给客服，确保无缝对接。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7975" y="1962150"/>
            <a:ext cx="2085975" cy="22669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010400" y="281225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反馈循环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7010400" y="310276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客服解决问题后，反馈结果优化AI学习，提升未来服务。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系统管理与维护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666666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524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3448" r="3448"/>
          <a:stretch>
            <a:fillRect/>
          </a:stretch>
        </p:blipFill>
        <p:spPr>
          <a:xfrm>
            <a:off x="0" y="0"/>
            <a:ext cx="9144000" cy="5524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用户和权限管理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5" y="1409700"/>
            <a:ext cx="8286750" cy="39433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819525" y="1981200"/>
            <a:ext cx="1504950" cy="323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b="1" dirty="0">
                <a:solidFill>
                  <a:srgbClr val="615CE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用户管理与权限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1066800" y="3333750"/>
            <a:ext cx="1076325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b="1" dirty="0">
                <a:solidFill>
                  <a:srgbClr val="9642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账号管理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1366838" y="3962400"/>
            <a:ext cx="15049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管理员可轻松创建和删除用户账号，确保每位员工拥有专属访问权限。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1366838" y="4667250"/>
            <a:ext cx="15049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在员工离职时及时移除账号以保障系统安全。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3733800" y="3333750"/>
            <a:ext cx="1076325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b="1" dirty="0">
                <a:solidFill>
                  <a:srgbClr val="F991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权限分配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4033838" y="3962400"/>
            <a:ext cx="15049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根据角色分配不同层级的访问权限，如查看、编辑或管理。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4033838" y="4667250"/>
            <a:ext cx="15049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实现精细化控制操作范围，确保每个角色只能执行其职责范围内的操作。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6400800" y="3333750"/>
            <a:ext cx="1076325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b="1" dirty="0">
                <a:solidFill>
                  <a:srgbClr val="5BB1E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权限审核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700838" y="3962400"/>
            <a:ext cx="150495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定期审核用户列表和权限，防止未授权访问。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6700838" y="4457700"/>
            <a:ext cx="150495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维护系统稳定性和数据安全，确保所有操作都在受控范围内进行。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WPS 演示</Application>
  <PresentationFormat>On-screen Show (16:9)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微软雅黑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Ca1mD0wn</cp:lastModifiedBy>
  <cp:revision>3</cp:revision>
  <dcterms:created xsi:type="dcterms:W3CDTF">2025-02-07T02:13:00Z</dcterms:created>
  <dcterms:modified xsi:type="dcterms:W3CDTF">2025-02-07T02:16:02Z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990BB62DE6324DF881661EAABFE4960D_13</vt:lpwstr>
  </property>
  <property fmtid="{D5CDD505-2E9C-101B-9397-08002B2CF9AE}" pid="3" name="KSOProductBuildVer">
    <vt:lpwstr>2052-12.1.0.19770</vt:lpwstr>
  </property>
</Properties>
</file>