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5" r:id="rId4"/>
    <p:sldId id="267" r:id="rId5"/>
    <p:sldId id="266" r:id="rId6"/>
    <p:sldId id="26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un" initials="y" lastIdx="3" clrIdx="0"/>
  <p:cmAuthor id="2" name="297320472@qq.com" initials="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gradFill>
            <a:gsLst>
              <a:gs pos="0">
                <a:srgbClr val="2663AD">
                  <a:alpha val="0"/>
                </a:srgbClr>
              </a:gs>
              <a:gs pos="46000">
                <a:srgbClr val="2663AD">
                  <a:alpha val="92000"/>
                </a:srgbClr>
              </a:gs>
            </a:gsLst>
            <a:lin ang="12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兰亭黑-简" panose="02000000000000000000" charset="-122"/>
              <a:ea typeface="兰亭黑-简" panose="02000000000000000000" charset="-122"/>
              <a:cs typeface="兰亭黑-简" panose="020000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435" y="6462740"/>
            <a:ext cx="3594100" cy="330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314177" y="2288023"/>
            <a:ext cx="5144142" cy="1412240"/>
            <a:chOff x="6683038" y="2037944"/>
            <a:chExt cx="5144142" cy="1412240"/>
          </a:xfrm>
        </p:grpSpPr>
        <p:sp>
          <p:nvSpPr>
            <p:cNvPr id="25" name="文本框 24"/>
            <p:cNvSpPr txBox="1"/>
            <p:nvPr/>
          </p:nvSpPr>
          <p:spPr>
            <a:xfrm>
              <a:off x="7470096" y="2037944"/>
              <a:ext cx="374777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云计算及数字化解决方案提供商</a:t>
              </a:r>
              <a:endPara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70096" y="2520544"/>
              <a:ext cx="4357084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广西御云网络科技有限公司成立于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2020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</a:t>
              </a:r>
              <a:r>
                <a:rPr kumimoji="1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kumimoji="1" 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创始团队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深耕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云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+AI+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软件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+N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行业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年，御云业务涵盖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kumimoji="1" lang="zh-CN" altLang="en-US" sz="1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公有云、软件开发与应用系统、信息安全等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的综合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服务。 </a:t>
              </a:r>
              <a:r>
                <a:rPr kumimoji="1" lang="zh-CN" altLang="en-US" sz="1400" dirty="0">
                  <a:solidFill>
                    <a:schemeClr val="bg1"/>
                  </a:solidFill>
                  <a:ea typeface="兰亭黑-简" panose="02000000000000000000" charset="-122"/>
                </a:rPr>
                <a:t> </a:t>
              </a:r>
              <a:endParaRPr kumimoji="1" lang="en-US" altLang="zh-CN" sz="1400" dirty="0">
                <a:solidFill>
                  <a:schemeClr val="bg1"/>
                </a:solidFill>
                <a:ea typeface="兰亭黑-简" panose="02000000000000000000" charset="-122"/>
              </a:endParaRPr>
            </a:p>
          </p:txBody>
        </p:sp>
        <p:cxnSp>
          <p:nvCxnSpPr>
            <p:cNvPr id="37" name="直线连接符 36"/>
            <p:cNvCxnSpPr/>
            <p:nvPr/>
          </p:nvCxnSpPr>
          <p:spPr>
            <a:xfrm>
              <a:off x="7584871" y="2551786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6683038" y="2114094"/>
              <a:ext cx="647919" cy="647919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兰亭黑-简" panose="02000000000000000000" charset="-122"/>
                <a:ea typeface="兰亭黑-简" panose="02000000000000000000" charset="-122"/>
                <a:cs typeface="兰亭黑-简" panose="02000000000000000000" charset="-122"/>
                <a:sym typeface="思源黑体" panose="020B0400000000000000" pitchFamily="34" charset="-122"/>
              </a:endParaRPr>
            </a:p>
          </p:txBody>
        </p:sp>
        <p:cxnSp>
          <p:nvCxnSpPr>
            <p:cNvPr id="30" name="直线连接符 36"/>
            <p:cNvCxnSpPr/>
            <p:nvPr/>
          </p:nvCxnSpPr>
          <p:spPr>
            <a:xfrm>
              <a:off x="7584871" y="2551786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6"/>
            <p:cNvCxnSpPr/>
            <p:nvPr/>
          </p:nvCxnSpPr>
          <p:spPr>
            <a:xfrm>
              <a:off x="7584871" y="2551786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313730" y="3768418"/>
            <a:ext cx="5144589" cy="1135762"/>
            <a:chOff x="6682591" y="3518339"/>
            <a:chExt cx="5144589" cy="1135762"/>
          </a:xfrm>
        </p:grpSpPr>
        <p:sp>
          <p:nvSpPr>
            <p:cNvPr id="28" name="文本框 27"/>
            <p:cNvSpPr txBox="1"/>
            <p:nvPr/>
          </p:nvSpPr>
          <p:spPr>
            <a:xfrm>
              <a:off x="7470096" y="4003861"/>
              <a:ext cx="4357084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兰亭黑-简" panose="02000000000000000000" charset="-122"/>
                </a:rPr>
                <a:t>涵盖了泛互联网、泛零售、制造、农业、教育、医疗、政企等众多领域。</a:t>
              </a:r>
              <a:endParaRPr kumimoji="1" lang="zh-CN" alt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兰亭黑-简" panose="02000000000000000000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52464" y="3518339"/>
              <a:ext cx="173164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10000+</a:t>
              </a:r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客户</a:t>
              </a:r>
              <a:endParaRPr kumimoji="1"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682591" y="3550520"/>
              <a:ext cx="648000" cy="648000"/>
              <a:chOff x="7185025" y="2498090"/>
              <a:chExt cx="1123950" cy="112395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7185025" y="2498090"/>
                <a:ext cx="1123950" cy="1123950"/>
              </a:xfrm>
              <a:prstGeom prst="ellipse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兰亭黑-简" panose="02000000000000000000" charset="-122"/>
                  <a:sym typeface="思源黑体" panose="020B0400000000000000" pitchFamily="34" charset="-122"/>
                </a:endParaRPr>
              </a:p>
            </p:txBody>
          </p:sp>
          <p:pic>
            <p:nvPicPr>
              <p:cNvPr id="103" name="图形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93940" y="2717962"/>
                <a:ext cx="710565" cy="647700"/>
              </a:xfrm>
              <a:prstGeom prst="rect">
                <a:avLst/>
              </a:prstGeom>
            </p:spPr>
          </p:pic>
        </p:grpSp>
        <p:cxnSp>
          <p:nvCxnSpPr>
            <p:cNvPr id="32" name="直线连接符 36"/>
            <p:cNvCxnSpPr/>
            <p:nvPr/>
          </p:nvCxnSpPr>
          <p:spPr>
            <a:xfrm>
              <a:off x="7584870" y="3940395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6"/>
            <p:cNvCxnSpPr/>
            <p:nvPr/>
          </p:nvCxnSpPr>
          <p:spPr>
            <a:xfrm>
              <a:off x="7584870" y="3940395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6"/>
            <p:cNvCxnSpPr/>
            <p:nvPr/>
          </p:nvCxnSpPr>
          <p:spPr>
            <a:xfrm>
              <a:off x="7584870" y="3940395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313913" y="5168803"/>
            <a:ext cx="5144406" cy="1431520"/>
            <a:chOff x="6682774" y="4918724"/>
            <a:chExt cx="5144406" cy="1431520"/>
          </a:xfrm>
        </p:grpSpPr>
        <p:sp>
          <p:nvSpPr>
            <p:cNvPr id="8" name="文本框 7"/>
            <p:cNvSpPr txBox="1"/>
            <p:nvPr/>
          </p:nvSpPr>
          <p:spPr>
            <a:xfrm>
              <a:off x="7470096" y="5420604"/>
              <a:ext cx="4357084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御云以“让企业数智化更简单”为使命，与行业应用场景深度结合，持续为用户输出高价值、可信赖的综合解决方案及服务。</a:t>
              </a:r>
              <a:endParaRPr kumimoji="1" lang="zh-CN" alt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470096" y="4918724"/>
              <a:ext cx="247459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兰亭黑-简" panose="02000000000000000000" charset="-122"/>
                </a:rPr>
                <a:t>让企业数智化更简单</a:t>
              </a:r>
              <a:endParaRPr kumimoji="1"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兰亭黑-简" panose="02000000000000000000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682774" y="4994834"/>
              <a:ext cx="648000" cy="648000"/>
              <a:chOff x="6720840" y="4382135"/>
              <a:chExt cx="1123950" cy="112395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720840" y="4382135"/>
                <a:ext cx="1123950" cy="1123950"/>
              </a:xfrm>
              <a:prstGeom prst="ellipse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ea typeface="兰亭黑-简" panose="02000000000000000000" charset="-122"/>
                  <a:sym typeface="思源黑体" panose="020B0400000000000000" pitchFamily="34" charset="-122"/>
                </a:endParaRPr>
              </a:p>
            </p:txBody>
          </p:sp>
          <p:pic>
            <p:nvPicPr>
              <p:cNvPr id="104" name="图形 103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74510" y="4585970"/>
                <a:ext cx="815975" cy="744855"/>
              </a:xfrm>
              <a:prstGeom prst="rect">
                <a:avLst/>
              </a:prstGeom>
            </p:spPr>
          </p:pic>
        </p:grpSp>
        <p:cxnSp>
          <p:nvCxnSpPr>
            <p:cNvPr id="38" name="直线连接符 36"/>
            <p:cNvCxnSpPr/>
            <p:nvPr/>
          </p:nvCxnSpPr>
          <p:spPr>
            <a:xfrm>
              <a:off x="7584870" y="5374497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6"/>
            <p:cNvCxnSpPr/>
            <p:nvPr/>
          </p:nvCxnSpPr>
          <p:spPr>
            <a:xfrm>
              <a:off x="7584870" y="5374497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6"/>
            <p:cNvCxnSpPr/>
            <p:nvPr/>
          </p:nvCxnSpPr>
          <p:spPr>
            <a:xfrm>
              <a:off x="7584870" y="5374497"/>
              <a:ext cx="3400425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rgbClr val="3A6EAE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040" y="2455545"/>
            <a:ext cx="471170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935335" y="132715"/>
            <a:ext cx="770255" cy="617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144" y="275009"/>
            <a:ext cx="3696970" cy="710388"/>
            <a:chOff x="6576378" y="3524398"/>
            <a:chExt cx="1848485" cy="355194"/>
          </a:xfrm>
        </p:grpSpPr>
        <p:sp>
          <p:nvSpPr>
            <p:cNvPr id="3" name="第一章：公司简介"/>
            <p:cNvSpPr txBox="1"/>
            <p:nvPr/>
          </p:nvSpPr>
          <p:spPr>
            <a:xfrm>
              <a:off x="6576378" y="3524398"/>
              <a:ext cx="524510" cy="17018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7144" tIns="17144" rIns="17144" bIns="17144">
              <a:spAutoFit/>
            </a:bodyPr>
            <a:lstStyle>
              <a:lvl1pPr defTabSz="182880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 hangingPunct="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b="1" kern="0" dirty="0">
                  <a:solidFill>
                    <a:srgbClr val="D5D5D5">
                      <a:lumMod val="10000"/>
                    </a:srgbClr>
                  </a:solidFill>
                </a:rPr>
                <a:t>操作步骤</a:t>
              </a:r>
              <a:endParaRPr lang="zh-CN" altLang="en-US" sz="2000" b="1" kern="0" dirty="0">
                <a:solidFill>
                  <a:srgbClr val="D5D5D5">
                    <a:lumMod val="10000"/>
                  </a:srgb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576378" y="3820593"/>
              <a:ext cx="1848485" cy="58999"/>
              <a:chOff x="22945" y="10717"/>
              <a:chExt cx="5822" cy="27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2945" y="10717"/>
                <a:ext cx="907" cy="271"/>
              </a:xfrm>
              <a:prstGeom prst="rect">
                <a:avLst/>
              </a:prstGeom>
              <a:solidFill>
                <a:srgbClr val="2F28FB"/>
              </a:soli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1" y="10717"/>
                <a:ext cx="4706" cy="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rgbClr val="2F28FB"/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5335" y="132715"/>
            <a:ext cx="770255" cy="617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0435" y="6462740"/>
            <a:ext cx="3594100" cy="330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步骤1 登录华为云云市场主页：</a:t>
            </a:r>
            <a:r>
              <a:rPr lang="zh-CN" altLang="en-US" sz="1800"/>
              <a:t>https://marketplace.huaweicloud.com/</a:t>
            </a:r>
            <a:endParaRPr lang="zh-CN" altLang="en-US" sz="1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20" y="1775460"/>
            <a:ext cx="9284970" cy="4458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144" y="275009"/>
            <a:ext cx="3696970" cy="710388"/>
            <a:chOff x="6576378" y="3524398"/>
            <a:chExt cx="1848485" cy="355194"/>
          </a:xfrm>
        </p:grpSpPr>
        <p:sp>
          <p:nvSpPr>
            <p:cNvPr id="3" name="第一章：公司简介"/>
            <p:cNvSpPr txBox="1"/>
            <p:nvPr/>
          </p:nvSpPr>
          <p:spPr>
            <a:xfrm>
              <a:off x="6576378" y="3524398"/>
              <a:ext cx="524510" cy="17018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7144" tIns="17144" rIns="17144" bIns="17144">
              <a:spAutoFit/>
            </a:bodyPr>
            <a:lstStyle>
              <a:lvl1pPr defTabSz="182880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 hangingPunct="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b="1" kern="0" dirty="0">
                  <a:solidFill>
                    <a:srgbClr val="D5D5D5">
                      <a:lumMod val="10000"/>
                    </a:srgbClr>
                  </a:solidFill>
                </a:rPr>
                <a:t>操作步骤</a:t>
              </a:r>
              <a:endParaRPr lang="zh-CN" altLang="en-US" sz="2000" b="1" kern="0" dirty="0">
                <a:solidFill>
                  <a:srgbClr val="D5D5D5">
                    <a:lumMod val="10000"/>
                  </a:srgb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576378" y="3820593"/>
              <a:ext cx="1848485" cy="58999"/>
              <a:chOff x="22945" y="10717"/>
              <a:chExt cx="5822" cy="27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2945" y="10717"/>
                <a:ext cx="907" cy="271"/>
              </a:xfrm>
              <a:prstGeom prst="rect">
                <a:avLst/>
              </a:prstGeom>
              <a:solidFill>
                <a:srgbClr val="2F28FB"/>
              </a:soli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1" y="10717"/>
                <a:ext cx="4706" cy="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rgbClr val="2F28FB"/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5335" y="132715"/>
            <a:ext cx="770255" cy="617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0435" y="6462740"/>
            <a:ext cx="3594100" cy="330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10" name="文本框 9"/>
          <p:cNvSpPr txBox="1"/>
          <p:nvPr/>
        </p:nvSpPr>
        <p:spPr>
          <a:xfrm>
            <a:off x="760095" y="1548130"/>
            <a:ext cx="8000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在页面搜索栏搜索您需要的商品，如：御云网络</a:t>
            </a:r>
            <a:r>
              <a:rPr lang="en-US" altLang="zh-CN" sz="1600"/>
              <a:t>MSP</a:t>
            </a:r>
            <a:r>
              <a:rPr lang="zh-CN" altLang="en-US" sz="1600"/>
              <a:t>服务。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5" y="3250565"/>
            <a:ext cx="5106670" cy="27171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765" y="3250565"/>
            <a:ext cx="5416550" cy="265684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664835" y="4192905"/>
            <a:ext cx="643890" cy="822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144" y="275009"/>
            <a:ext cx="3696970" cy="710388"/>
            <a:chOff x="6576378" y="3524398"/>
            <a:chExt cx="1848485" cy="355194"/>
          </a:xfrm>
        </p:grpSpPr>
        <p:sp>
          <p:nvSpPr>
            <p:cNvPr id="3" name="第一章：公司简介"/>
            <p:cNvSpPr txBox="1"/>
            <p:nvPr/>
          </p:nvSpPr>
          <p:spPr>
            <a:xfrm>
              <a:off x="6576378" y="3524398"/>
              <a:ext cx="524510" cy="17018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7144" tIns="17144" rIns="17144" bIns="17144">
              <a:spAutoFit/>
            </a:bodyPr>
            <a:lstStyle>
              <a:lvl1pPr defTabSz="182880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 hangingPunct="0">
                <a:defRPr sz="2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b="1" kern="0" dirty="0">
                  <a:solidFill>
                    <a:srgbClr val="D5D5D5">
                      <a:lumMod val="10000"/>
                    </a:srgbClr>
                  </a:solidFill>
                </a:rPr>
                <a:t>操作步骤</a:t>
              </a:r>
              <a:endParaRPr lang="zh-CN" altLang="en-US" sz="2000" b="1" kern="0" dirty="0">
                <a:solidFill>
                  <a:srgbClr val="D5D5D5">
                    <a:lumMod val="10000"/>
                  </a:srgb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576378" y="3820593"/>
              <a:ext cx="1848485" cy="58999"/>
              <a:chOff x="22945" y="10717"/>
              <a:chExt cx="5822" cy="27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2945" y="10717"/>
                <a:ext cx="907" cy="271"/>
              </a:xfrm>
              <a:prstGeom prst="rect">
                <a:avLst/>
              </a:prstGeom>
              <a:solidFill>
                <a:srgbClr val="2F28FB"/>
              </a:soli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061" y="10717"/>
                <a:ext cx="4706" cy="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rgbClr val="2F28FB"/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algn="ctr" defTabSz="825500" hangingPunct="0"/>
                <a:endParaRPr lang="zh-CN" altLang="en-US" sz="1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Helvetica Neue Medium" panose="02000503000000020004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35335" y="132715"/>
            <a:ext cx="770255" cy="617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0435" y="6462740"/>
            <a:ext cx="3594100" cy="330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0" y="2678430"/>
            <a:ext cx="8317230" cy="3316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17482" y="944881"/>
            <a:ext cx="696685" cy="45719"/>
          </a:xfrm>
          <a:prstGeom prst="roundRect">
            <a:avLst/>
          </a:prstGeom>
          <a:solidFill>
            <a:srgbClr val="2F28FB"/>
          </a:solidFill>
          <a:ln>
            <a:solidFill>
              <a:srgbClr val="2F2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21697" y="944881"/>
            <a:ext cx="696685" cy="45719"/>
          </a:xfrm>
          <a:prstGeom prst="roundRect">
            <a:avLst/>
          </a:prstGeom>
          <a:solidFill>
            <a:srgbClr val="2F28FB"/>
          </a:solidFill>
          <a:ln>
            <a:solidFill>
              <a:srgbClr val="2F2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3948" y="381616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kern="0" dirty="0">
                <a:solidFill>
                  <a:srgbClr val="D5D5D5">
                    <a:lumMod val="10000"/>
                  </a:srgbClr>
                </a:solidFill>
                <a:sym typeface="+mn-ea"/>
              </a:rPr>
              <a:t>联系方式</a:t>
            </a:r>
            <a:endParaRPr lang="zh-CN" altLang="en-US" sz="2400" b="1" kern="0" dirty="0">
              <a:solidFill>
                <a:srgbClr val="D5D5D5">
                  <a:lumMod val="10000"/>
                </a:srgbClr>
              </a:solidFill>
              <a:sym typeface="+mn-ea"/>
            </a:endParaRPr>
          </a:p>
        </p:txBody>
      </p:sp>
      <p:sp>
        <p:nvSpPr>
          <p:cNvPr id="13" name="折角形 2"/>
          <p:cNvSpPr/>
          <p:nvPr/>
        </p:nvSpPr>
        <p:spPr>
          <a:xfrm>
            <a:off x="2531745" y="1802130"/>
            <a:ext cx="1878965" cy="1802130"/>
          </a:xfrm>
          <a:prstGeom prst="foldedCorner">
            <a:avLst>
              <a:gd name="adj" fmla="val 0"/>
            </a:avLst>
          </a:prstGeom>
          <a:solidFill>
            <a:schemeClr val="bg1">
              <a:lumMod val="75000"/>
              <a:alpha val="15000"/>
            </a:schemeClr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折角形 2"/>
          <p:cNvSpPr/>
          <p:nvPr/>
        </p:nvSpPr>
        <p:spPr>
          <a:xfrm>
            <a:off x="5130165" y="1802130"/>
            <a:ext cx="1878965" cy="1802130"/>
          </a:xfrm>
          <a:prstGeom prst="foldedCorner">
            <a:avLst>
              <a:gd name="adj" fmla="val 0"/>
            </a:avLst>
          </a:prstGeom>
          <a:solidFill>
            <a:schemeClr val="bg1">
              <a:lumMod val="75000"/>
              <a:alpha val="15000"/>
            </a:schemeClr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折角形 2"/>
          <p:cNvSpPr/>
          <p:nvPr/>
        </p:nvSpPr>
        <p:spPr>
          <a:xfrm>
            <a:off x="7728585" y="1802130"/>
            <a:ext cx="1878965" cy="1802130"/>
          </a:xfrm>
          <a:prstGeom prst="foldedCorner">
            <a:avLst>
              <a:gd name="adj" fmla="val 0"/>
            </a:avLst>
          </a:prstGeom>
          <a:solidFill>
            <a:schemeClr val="bg1">
              <a:lumMod val="75000"/>
              <a:alpha val="15000"/>
            </a:schemeClr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531745" y="3827780"/>
            <a:ext cx="1878965" cy="33718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lvl="0" algn="ctr">
              <a:buClrTx/>
              <a:buSzPct val="25000"/>
              <a:buFontTx/>
            </a:pPr>
            <a:r>
              <a:rPr lang="zh-CN" altLang="zh-CN" sz="1600" kern="100" dirty="0">
                <a:effectLst/>
                <a:ea typeface="等线" panose="02010600030101010101" charset="-122"/>
                <a:cs typeface="微软雅黑" panose="020B0503020204020204" charset="-122"/>
                <a:sym typeface="+mn-ea"/>
              </a:rPr>
              <a:t>官方微信公众号</a:t>
            </a:r>
            <a:endParaRPr lang="zh-CN" altLang="zh-CN" sz="1600" kern="100" dirty="0">
              <a:effectLst/>
              <a:ea typeface="等线" panose="0201060003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30165" y="3827780"/>
            <a:ext cx="1878965" cy="33718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lvl="0" algn="ctr">
              <a:buClrTx/>
              <a:buSzPct val="25000"/>
              <a:buFontTx/>
            </a:pPr>
            <a:r>
              <a:rPr lang="zh-CN" altLang="zh-CN" sz="1600" kern="100" dirty="0">
                <a:effectLst/>
                <a:ea typeface="等线" panose="02010600030101010101" charset="-122"/>
                <a:cs typeface="微软雅黑" panose="020B0503020204020204" charset="-122"/>
                <a:sym typeface="+mn-ea"/>
              </a:rPr>
              <a:t>御云官网</a:t>
            </a:r>
            <a:endParaRPr lang="zh-CN" altLang="zh-CN" sz="1600" kern="100" dirty="0">
              <a:effectLst/>
              <a:ea typeface="等线" panose="0201060003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8585" y="3827780"/>
            <a:ext cx="1878965" cy="33718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>
              <a:defRPr sz="2000" b="1" i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pPr lvl="0" algn="ctr">
              <a:buClrTx/>
              <a:buSzPct val="25000"/>
              <a:buFontTx/>
            </a:pPr>
            <a:r>
              <a:rPr lang="zh-CN" altLang="zh-CN" sz="1600" kern="100" dirty="0">
                <a:effectLst/>
                <a:ea typeface="等线" panose="02010600030101010101" charset="-122"/>
                <a:cs typeface="微软雅黑" panose="020B0503020204020204" charset="-122"/>
                <a:sym typeface="+mn-ea"/>
              </a:rPr>
              <a:t>官方视频号</a:t>
            </a:r>
            <a:endParaRPr lang="zh-CN" altLang="zh-CN" sz="1600" kern="100" dirty="0">
              <a:effectLst/>
              <a:ea typeface="等线" panose="0201060003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" name="矩形: 圆角 38"/>
          <p:cNvSpPr/>
          <p:nvPr/>
        </p:nvSpPr>
        <p:spPr>
          <a:xfrm>
            <a:off x="1584325" y="5830570"/>
            <a:ext cx="8975090" cy="50101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服务热线：400-998-0916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       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官方网站：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www.gxyuyun.com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9555" y="1936750"/>
            <a:ext cx="1532890" cy="1532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951355"/>
            <a:ext cx="1533525" cy="1533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670" y="1950720"/>
            <a:ext cx="1534160" cy="153416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4229100" y="4765675"/>
            <a:ext cx="376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御云网络科技有限公司</a:t>
            </a:r>
            <a:endParaRPr lang="zh-CN" altLang="en-US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深圳｜广州｜南宁｜海口｜重庆</a:t>
            </a:r>
            <a:endParaRPr lang="zh-CN" altLang="en-US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宽屏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兰亭黑-简</vt:lpstr>
      <vt:lpstr>黑体</vt:lpstr>
      <vt:lpstr>思源黑体</vt:lpstr>
      <vt:lpstr>Helvetica Neue Medium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龙少</dc:creator>
  <cp:lastModifiedBy>凹凸曼</cp:lastModifiedBy>
  <cp:revision>5</cp:revision>
  <dcterms:created xsi:type="dcterms:W3CDTF">2023-08-09T12:44:00Z</dcterms:created>
  <dcterms:modified xsi:type="dcterms:W3CDTF">2025-08-07T09:05:31Z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10ACE64D602C4C0D8DD0F671DD7BB87B_12</vt:lpwstr>
  </property>
</Properties>
</file>